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>
      <p:cViewPr varScale="1">
        <p:scale>
          <a:sx n="69" d="100"/>
          <a:sy n="69" d="100"/>
        </p:scale>
        <p:origin x="-88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368"/>
              </a:cxn>
              <a:cxn ang="0">
                <a:pos x="1008" y="1368"/>
              </a:cxn>
              <a:cxn ang="0">
                <a:pos x="1152" y="1512"/>
              </a:cxn>
              <a:cxn ang="0">
                <a:pos x="1296" y="1368"/>
              </a:cxn>
              <a:cxn ang="0">
                <a:pos x="5760" y="1368"/>
              </a:cxn>
              <a:cxn ang="0">
                <a:pos x="5760" y="0"/>
              </a:cxn>
              <a:cxn ang="0">
                <a:pos x="0" y="0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6858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4003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>
            <a:off x="6858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24003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28700" y="3216275"/>
            <a:ext cx="1439863" cy="12414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>
              <a:defRPr/>
            </a:pPr>
            <a:r>
              <a:rPr lang="en-GB" sz="1000" dirty="0">
                <a:solidFill>
                  <a:srgbClr val="000000"/>
                </a:solidFill>
              </a:rPr>
              <a:t>Place your chosen image here. The four corners must just cover the arrow tips. For covers, the three pictures should be the same size and in a straight line.   </a:t>
            </a:r>
            <a:endParaRPr lang="en-GB" sz="2800" dirty="0">
              <a:solidFill>
                <a:srgbClr val="000000"/>
              </a:solidFill>
            </a:endParaRPr>
          </a:p>
        </p:txBody>
      </p:sp>
      <p:pic>
        <p:nvPicPr>
          <p:cNvPr id="10" name="Picture 10" descr="National_Grid_logo_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38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611188" y="6237288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V5</a:t>
            </a:r>
          </a:p>
        </p:txBody>
      </p:sp>
    </p:spTree>
    <p:extLst>
      <p:ext uri="{BB962C8B-B14F-4D97-AF65-F5344CB8AC3E}">
        <p14:creationId xmlns:p14="http://schemas.microsoft.com/office/powerpoint/2010/main" val="118907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fld id="{0CD6E954-DBA0-424E-905E-C51FA1B2F0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621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fld id="{F3800A08-C6DB-4F5D-8240-887F8D0013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989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61499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93725" y="1485900"/>
            <a:ext cx="8089900" cy="4648200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 V5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F81C9-0263-4CB2-8498-714BE0FEF5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87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14875" y="1485900"/>
            <a:ext cx="396875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14875" y="3886200"/>
            <a:ext cx="396875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776AA-64AE-435F-BB77-837CFC2620CF}" type="datetime1">
              <a:rPr lang="en-US">
                <a:solidFill>
                  <a:srgbClr val="000000"/>
                </a:solidFill>
              </a:rPr>
              <a:pPr>
                <a:defRPr/>
              </a:pPr>
              <a:t>9/19/2017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547C8-9D96-4D5C-B70C-7929358764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2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fld id="{2B60A224-95B3-4520-A0B9-98A435F925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36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fld id="{6FDFEED1-3688-46DA-A9B3-0211D50E94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2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fld id="{B497E20F-0F8B-4732-B52F-333DE4F8637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14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fld id="{22E9D35B-A799-4E44-9B83-B900391CBF3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82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fld id="{D281D911-8899-440F-9380-9AC13483A7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51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fld id="{DA79FC0E-E959-497C-BFD9-438A18F1CF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97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fld id="{49028753-B27C-4806-B6A8-88AC48D72D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0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fld id="{80B42081-D612-417A-B1A0-0D35415CF7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1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67175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237288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37288"/>
            <a:ext cx="2133600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fld id="{7A3C15DE-5C4A-4DB2-9767-4FA842B36F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2" name="Picture 9" descr="National_Grid_logo_blue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55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593725" y="1399350"/>
            <a:ext cx="8043863" cy="400110"/>
          </a:xfrm>
        </p:spPr>
        <p:txBody>
          <a:bodyPr/>
          <a:lstStyle/>
          <a:p>
            <a:r>
              <a:rPr lang="en-GB" sz="2000" dirty="0" smtClean="0"/>
              <a:t>GC0079 Workgroup Meeting: September  2017</a:t>
            </a:r>
            <a:endParaRPr lang="en-GB" sz="20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51520" y="2564904"/>
            <a:ext cx="4104456" cy="2520280"/>
          </a:xfrm>
          <a:prstGeom prst="rect">
            <a:avLst/>
          </a:prstGeom>
          <a:solidFill>
            <a:srgbClr val="0079C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b="1" dirty="0">
              <a:solidFill>
                <a:srgbClr val="0079C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312736"/>
              </p:ext>
            </p:extLst>
          </p:nvPr>
        </p:nvGraphicFramePr>
        <p:xfrm>
          <a:off x="611560" y="2593424"/>
          <a:ext cx="792088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4968552"/>
              </a:tblGrid>
              <a:tr h="594066">
                <a:tc>
                  <a:txBody>
                    <a:bodyPr/>
                    <a:lstStyle/>
                    <a:p>
                      <a:r>
                        <a:rPr lang="en-GB" dirty="0" smtClean="0"/>
                        <a:t>Meeting name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 Changes during Large System Disturbances Workgroup (GC0079)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en-GB" dirty="0" smtClean="0"/>
                        <a:t>Date of meeting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Tuesday 26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September 2017</a:t>
                      </a:r>
                      <a:endParaRPr lang="en-GB" dirty="0"/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en-GB" dirty="0" smtClean="0"/>
                        <a:t>Time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10.30am</a:t>
                      </a:r>
                      <a:r>
                        <a:rPr lang="en-GB" b="0" baseline="0" dirty="0" smtClean="0"/>
                        <a:t> – 4pm </a:t>
                      </a:r>
                      <a:endParaRPr lang="en-GB" b="0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en-GB" dirty="0" smtClean="0"/>
                        <a:t>Location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Energy Networks Association,</a:t>
                      </a:r>
                      <a:r>
                        <a:rPr lang="en-GB" baseline="0" dirty="0" smtClean="0"/>
                        <a:t> London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54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63079"/>
            <a:ext cx="8229600" cy="461665"/>
          </a:xfrm>
        </p:spPr>
        <p:txBody>
          <a:bodyPr/>
          <a:lstStyle/>
          <a:p>
            <a:r>
              <a:rPr lang="en-GB" sz="2400" dirty="0" smtClean="0"/>
              <a:t>Agenda </a:t>
            </a: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98616626"/>
              </p:ext>
            </p:extLst>
          </p:nvPr>
        </p:nvGraphicFramePr>
        <p:xfrm>
          <a:off x="611560" y="1755457"/>
          <a:ext cx="7344816" cy="51183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49259"/>
                <a:gridCol w="4721668"/>
                <a:gridCol w="1573889"/>
              </a:tblGrid>
              <a:tr h="181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Item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Topic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Lead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85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Introductions</a:t>
                      </a:r>
                      <a:endParaRPr lang="en-GB" sz="1400" dirty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MK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485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Consultation Review and  Report to the Authority</a:t>
                      </a:r>
                      <a:endParaRPr lang="en-GB" sz="1400" dirty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MK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485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Case for Change (CBA) update( Cost and Benefit)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2187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3.1 Cost Update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MK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2187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3.2  Benefit  calculation </a:t>
                      </a:r>
                      <a:r>
                        <a:rPr lang="en-US" sz="1400" dirty="0" smtClean="0"/>
                        <a:t>Methodology</a:t>
                      </a:r>
                      <a:endParaRPr lang="en-US" sz="1400" dirty="0" smtClean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NG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485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/>
                        <a:t>Implications of the Protection modification specification previously circulated: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/>
                        <a:t>4.1   50.5Hz and 51.5Hz overfrequency settings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/>
                        <a:t>4.2   Removal of LoM where otherwise a relay change                    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/>
                        <a:t>        would be required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MK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85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400" dirty="0" smtClean="0"/>
                        <a:t>Funding and Implementation Update </a:t>
                      </a:r>
                      <a:endParaRPr lang="en-GB" sz="1400" dirty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GS/MK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485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Assessment Of small Scale inverter Operation</a:t>
                      </a:r>
                    </a:p>
                    <a:p>
                      <a:pPr algn="l"/>
                      <a:endParaRPr lang="en-GB" sz="1400" dirty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AD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485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Actions Log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MK/PS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485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AOB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All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4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NG Photo">
  <a:themeElements>
    <a:clrScheme name="2_NG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2_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2_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124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2_NG Photo</vt:lpstr>
      <vt:lpstr>GC0079 Workgroup Meeting: September  2017</vt:lpstr>
      <vt:lpstr>Agenda </vt:lpstr>
    </vt:vector>
  </TitlesOfParts>
  <Company>National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GC0079 Workgroup Meeting</dc:title>
  <dc:creator>National Grid</dc:creator>
  <cp:lastModifiedBy>National Grid</cp:lastModifiedBy>
  <cp:revision>39</cp:revision>
  <dcterms:created xsi:type="dcterms:W3CDTF">2016-09-05T15:00:45Z</dcterms:created>
  <dcterms:modified xsi:type="dcterms:W3CDTF">2017-09-19T14:16:30Z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-1673947946</vt:i4>
  </property>
  <property fmtid="{D5CDD505-2E9C-101B-9397-08002B2CF9AE}" pid="3" name="_NewReviewCycle">
    <vt:lpwstr/>
  </property>
  <property fmtid="{D5CDD505-2E9C-101B-9397-08002B2CF9AE}" pid="4" name="_EmailSubject">
    <vt:lpwstr>GC0079  26 September 20017</vt:lpwstr>
  </property>
  <property fmtid="{D5CDD505-2E9C-101B-9397-08002B2CF9AE}" pid="5" name="_AuthorEmail">
    <vt:lpwstr>Peter.Simango@nationalgrid.com</vt:lpwstr>
  </property>
  <property fmtid="{D5CDD505-2E9C-101B-9397-08002B2CF9AE}" pid="6" name="_AuthorEmailDisplayName">
    <vt:lpwstr>Simango, Peter</vt:lpwstr>
  </property>
  <property fmtid="{D5CDD505-2E9C-101B-9397-08002B2CF9AE}" pid="7" name="_PreviousAdHocReviewCycleID">
    <vt:i4>-1866180709</vt:i4>
  </property>
</Properties>
</file>