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9" r:id="rId5"/>
    <p:sldId id="270" r:id="rId6"/>
    <p:sldId id="284" r:id="rId7"/>
    <p:sldId id="269" r:id="rId8"/>
    <p:sldId id="271" r:id="rId9"/>
    <p:sldId id="272" r:id="rId10"/>
    <p:sldId id="273" r:id="rId11"/>
    <p:sldId id="274" r:id="rId12"/>
    <p:sldId id="283" r:id="rId13"/>
    <p:sldId id="275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E2C"/>
    <a:srgbClr val="454546"/>
    <a:srgbClr val="F26522"/>
    <a:srgbClr val="FF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EF41F-4E70-4575-A438-C209D6C7F9D3}" v="149" dt="2021-03-29T15:35:10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6"/>
    <p:restoredTop sz="94694"/>
  </p:normalViewPr>
  <p:slideViewPr>
    <p:cSldViewPr snapToGrid="0" snapToObjects="1">
      <p:cViewPr varScale="1">
        <p:scale>
          <a:sx n="78" d="100"/>
          <a:sy n="78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 (ESO), Jeremy" userId="8429acc5-d977-4303-a497-d8590bd410fc" providerId="ADAL" clId="{5A2EF41F-4E70-4575-A438-C209D6C7F9D3}"/>
    <pc:docChg chg="undo redo custSel modSld">
      <pc:chgData name="Taylor (ESO), Jeremy" userId="8429acc5-d977-4303-a497-d8590bd410fc" providerId="ADAL" clId="{5A2EF41F-4E70-4575-A438-C209D6C7F9D3}" dt="2021-03-29T15:35:10.126" v="356" actId="1038"/>
      <pc:docMkLst>
        <pc:docMk/>
      </pc:docMkLst>
      <pc:sldChg chg="modSp">
        <pc:chgData name="Taylor (ESO), Jeremy" userId="8429acc5-d977-4303-a497-d8590bd410fc" providerId="ADAL" clId="{5A2EF41F-4E70-4575-A438-C209D6C7F9D3}" dt="2021-03-29T15:14:30.092" v="225" actId="404"/>
        <pc:sldMkLst>
          <pc:docMk/>
          <pc:sldMk cId="3617542986" sldId="269"/>
        </pc:sldMkLst>
        <pc:spChg chg="mod">
          <ac:chgData name="Taylor (ESO), Jeremy" userId="8429acc5-d977-4303-a497-d8590bd410fc" providerId="ADAL" clId="{5A2EF41F-4E70-4575-A438-C209D6C7F9D3}" dt="2021-03-29T15:14:16.174" v="222" actId="108"/>
          <ac:spMkLst>
            <pc:docMk/>
            <pc:sldMk cId="3617542986" sldId="269"/>
            <ac:spMk id="8" creationId="{A4DE88BC-17FA-4EA2-AA10-C5481AD81119}"/>
          </ac:spMkLst>
        </pc:spChg>
        <pc:spChg chg="mod">
          <ac:chgData name="Taylor (ESO), Jeremy" userId="8429acc5-d977-4303-a497-d8590bd410fc" providerId="ADAL" clId="{5A2EF41F-4E70-4575-A438-C209D6C7F9D3}" dt="2021-03-29T15:14:30.092" v="225" actId="404"/>
          <ac:spMkLst>
            <pc:docMk/>
            <pc:sldMk cId="3617542986" sldId="269"/>
            <ac:spMk id="9" creationId="{6783729F-2320-48F7-AFBA-D8E965CC7B8C}"/>
          </ac:spMkLst>
        </pc:spChg>
      </pc:sldChg>
      <pc:sldChg chg="modSp">
        <pc:chgData name="Taylor (ESO), Jeremy" userId="8429acc5-d977-4303-a497-d8590bd410fc" providerId="ADAL" clId="{5A2EF41F-4E70-4575-A438-C209D6C7F9D3}" dt="2021-03-29T15:10:55.864" v="193" actId="404"/>
        <pc:sldMkLst>
          <pc:docMk/>
          <pc:sldMk cId="1556592990" sldId="270"/>
        </pc:sldMkLst>
        <pc:spChg chg="mod">
          <ac:chgData name="Taylor (ESO), Jeremy" userId="8429acc5-d977-4303-a497-d8590bd410fc" providerId="ADAL" clId="{5A2EF41F-4E70-4575-A438-C209D6C7F9D3}" dt="2021-03-29T15:10:45.245" v="191" actId="404"/>
          <ac:spMkLst>
            <pc:docMk/>
            <pc:sldMk cId="1556592990" sldId="270"/>
            <ac:spMk id="12" creationId="{E7003660-3E50-4436-B8AE-8F685678B2C2}"/>
          </ac:spMkLst>
        </pc:spChg>
        <pc:spChg chg="mod">
          <ac:chgData name="Taylor (ESO), Jeremy" userId="8429acc5-d977-4303-a497-d8590bd410fc" providerId="ADAL" clId="{5A2EF41F-4E70-4575-A438-C209D6C7F9D3}" dt="2021-03-29T15:10:55.864" v="193" actId="404"/>
          <ac:spMkLst>
            <pc:docMk/>
            <pc:sldMk cId="1556592990" sldId="270"/>
            <ac:spMk id="13" creationId="{7FA6740A-4E75-440B-A3F2-D076C28980D7}"/>
          </ac:spMkLst>
        </pc:spChg>
      </pc:sldChg>
      <pc:sldChg chg="modSp">
        <pc:chgData name="Taylor (ESO), Jeremy" userId="8429acc5-d977-4303-a497-d8590bd410fc" providerId="ADAL" clId="{5A2EF41F-4E70-4575-A438-C209D6C7F9D3}" dt="2021-03-29T15:15:49.205" v="232" actId="404"/>
        <pc:sldMkLst>
          <pc:docMk/>
          <pc:sldMk cId="1927347739" sldId="271"/>
        </pc:sldMkLst>
        <pc:spChg chg="mod">
          <ac:chgData name="Taylor (ESO), Jeremy" userId="8429acc5-d977-4303-a497-d8590bd410fc" providerId="ADAL" clId="{5A2EF41F-4E70-4575-A438-C209D6C7F9D3}" dt="2021-03-29T15:15:28.952" v="228" actId="108"/>
          <ac:spMkLst>
            <pc:docMk/>
            <pc:sldMk cId="1927347739" sldId="271"/>
            <ac:spMk id="9" creationId="{883584DE-9D79-4F86-96F9-527BB8929702}"/>
          </ac:spMkLst>
        </pc:spChg>
        <pc:spChg chg="mod">
          <ac:chgData name="Taylor (ESO), Jeremy" userId="8429acc5-d977-4303-a497-d8590bd410fc" providerId="ADAL" clId="{5A2EF41F-4E70-4575-A438-C209D6C7F9D3}" dt="2021-03-29T15:15:49.205" v="232" actId="404"/>
          <ac:spMkLst>
            <pc:docMk/>
            <pc:sldMk cId="1927347739" sldId="271"/>
            <ac:spMk id="10" creationId="{7217D1AE-44D0-4CB4-BF43-AEDB2E7A8227}"/>
          </ac:spMkLst>
        </pc:spChg>
      </pc:sldChg>
      <pc:sldChg chg="modSp">
        <pc:chgData name="Taylor (ESO), Jeremy" userId="8429acc5-d977-4303-a497-d8590bd410fc" providerId="ADAL" clId="{5A2EF41F-4E70-4575-A438-C209D6C7F9D3}" dt="2021-03-29T15:16:49.985" v="241" actId="12"/>
        <pc:sldMkLst>
          <pc:docMk/>
          <pc:sldMk cId="2009650674" sldId="272"/>
        </pc:sldMkLst>
        <pc:spChg chg="mod">
          <ac:chgData name="Taylor (ESO), Jeremy" userId="8429acc5-d977-4303-a497-d8590bd410fc" providerId="ADAL" clId="{5A2EF41F-4E70-4575-A438-C209D6C7F9D3}" dt="2021-03-29T15:16:16.714" v="233" actId="108"/>
          <ac:spMkLst>
            <pc:docMk/>
            <pc:sldMk cId="2009650674" sldId="272"/>
            <ac:spMk id="7" creationId="{3063BAAC-17D1-472D-8302-5D708A21A665}"/>
          </ac:spMkLst>
        </pc:spChg>
        <pc:spChg chg="mod">
          <ac:chgData name="Taylor (ESO), Jeremy" userId="8429acc5-d977-4303-a497-d8590bd410fc" providerId="ADAL" clId="{5A2EF41F-4E70-4575-A438-C209D6C7F9D3}" dt="2021-03-29T15:16:49.985" v="241" actId="12"/>
          <ac:spMkLst>
            <pc:docMk/>
            <pc:sldMk cId="2009650674" sldId="272"/>
            <ac:spMk id="8" creationId="{750B815B-9AA4-4E1E-971B-C42CFD1E2277}"/>
          </ac:spMkLst>
        </pc:spChg>
      </pc:sldChg>
      <pc:sldChg chg="modSp">
        <pc:chgData name="Taylor (ESO), Jeremy" userId="8429acc5-d977-4303-a497-d8590bd410fc" providerId="ADAL" clId="{5A2EF41F-4E70-4575-A438-C209D6C7F9D3}" dt="2021-03-29T15:17:21.943" v="247" actId="12"/>
        <pc:sldMkLst>
          <pc:docMk/>
          <pc:sldMk cId="1077516070" sldId="273"/>
        </pc:sldMkLst>
        <pc:spChg chg="mod">
          <ac:chgData name="Taylor (ESO), Jeremy" userId="8429acc5-d977-4303-a497-d8590bd410fc" providerId="ADAL" clId="{5A2EF41F-4E70-4575-A438-C209D6C7F9D3}" dt="2021-03-29T15:17:03.086" v="242" actId="108"/>
          <ac:spMkLst>
            <pc:docMk/>
            <pc:sldMk cId="1077516070" sldId="273"/>
            <ac:spMk id="4" creationId="{3C32397D-064D-4AB3-B584-20DF89D65123}"/>
          </ac:spMkLst>
        </pc:spChg>
        <pc:spChg chg="mod">
          <ac:chgData name="Taylor (ESO), Jeremy" userId="8429acc5-d977-4303-a497-d8590bd410fc" providerId="ADAL" clId="{5A2EF41F-4E70-4575-A438-C209D6C7F9D3}" dt="2021-03-29T15:17:21.943" v="247" actId="12"/>
          <ac:spMkLst>
            <pc:docMk/>
            <pc:sldMk cId="1077516070" sldId="273"/>
            <ac:spMk id="5" creationId="{C98821DB-8F56-4963-A79F-801BFA0700C8}"/>
          </ac:spMkLst>
        </pc:spChg>
      </pc:sldChg>
      <pc:sldChg chg="modSp">
        <pc:chgData name="Taylor (ESO), Jeremy" userId="8429acc5-d977-4303-a497-d8590bd410fc" providerId="ADAL" clId="{5A2EF41F-4E70-4575-A438-C209D6C7F9D3}" dt="2021-03-29T15:18:12.986" v="248" actId="108"/>
        <pc:sldMkLst>
          <pc:docMk/>
          <pc:sldMk cId="3549847415" sldId="274"/>
        </pc:sldMkLst>
        <pc:spChg chg="mod">
          <ac:chgData name="Taylor (ESO), Jeremy" userId="8429acc5-d977-4303-a497-d8590bd410fc" providerId="ADAL" clId="{5A2EF41F-4E70-4575-A438-C209D6C7F9D3}" dt="2021-03-29T15:18:12.986" v="248" actId="108"/>
          <ac:spMkLst>
            <pc:docMk/>
            <pc:sldMk cId="3549847415" sldId="274"/>
            <ac:spMk id="4" creationId="{5102D606-6A4A-4961-A4B6-15D2AD501F11}"/>
          </ac:spMkLst>
        </pc:spChg>
        <pc:graphicFrameChg chg="mod modGraphic">
          <ac:chgData name="Taylor (ESO), Jeremy" userId="8429acc5-d977-4303-a497-d8590bd410fc" providerId="ADAL" clId="{5A2EF41F-4E70-4575-A438-C209D6C7F9D3}" dt="2021-03-29T15:10:23.017" v="188"/>
          <ac:graphicFrameMkLst>
            <pc:docMk/>
            <pc:sldMk cId="3549847415" sldId="274"/>
            <ac:graphicFrameMk id="5" creationId="{3B7F1DDC-11B0-4EA8-A18D-4ED17E15BB92}"/>
          </ac:graphicFrameMkLst>
        </pc:graphicFrameChg>
      </pc:sldChg>
      <pc:sldChg chg="modSp">
        <pc:chgData name="Taylor (ESO), Jeremy" userId="8429acc5-d977-4303-a497-d8590bd410fc" providerId="ADAL" clId="{5A2EF41F-4E70-4575-A438-C209D6C7F9D3}" dt="2021-03-29T15:23:46.881" v="272" actId="108"/>
        <pc:sldMkLst>
          <pc:docMk/>
          <pc:sldMk cId="1688428821" sldId="275"/>
        </pc:sldMkLst>
        <pc:spChg chg="mod">
          <ac:chgData name="Taylor (ESO), Jeremy" userId="8429acc5-d977-4303-a497-d8590bd410fc" providerId="ADAL" clId="{5A2EF41F-4E70-4575-A438-C209D6C7F9D3}" dt="2021-03-29T15:23:46.881" v="272" actId="108"/>
          <ac:spMkLst>
            <pc:docMk/>
            <pc:sldMk cId="1688428821" sldId="275"/>
            <ac:spMk id="4" creationId="{C74EB279-535D-4EA2-9777-1CB64DA82E1D}"/>
          </ac:spMkLst>
        </pc:spChg>
      </pc:sldChg>
      <pc:sldChg chg="modSp">
        <pc:chgData name="Taylor (ESO), Jeremy" userId="8429acc5-d977-4303-a497-d8590bd410fc" providerId="ADAL" clId="{5A2EF41F-4E70-4575-A438-C209D6C7F9D3}" dt="2021-03-29T15:23:46.540" v="271" actId="108"/>
        <pc:sldMkLst>
          <pc:docMk/>
          <pc:sldMk cId="2568072646" sldId="283"/>
        </pc:sldMkLst>
        <pc:spChg chg="mod">
          <ac:chgData name="Taylor (ESO), Jeremy" userId="8429acc5-d977-4303-a497-d8590bd410fc" providerId="ADAL" clId="{5A2EF41F-4E70-4575-A438-C209D6C7F9D3}" dt="2021-03-29T15:23:46.540" v="271" actId="108"/>
          <ac:spMkLst>
            <pc:docMk/>
            <pc:sldMk cId="2568072646" sldId="283"/>
            <ac:spMk id="6" creationId="{6E1CE56A-57FA-4E33-8488-AFB53AE185CD}"/>
          </ac:spMkLst>
        </pc:spChg>
      </pc:sldChg>
      <pc:sldChg chg="addSp delSp modSp modAnim">
        <pc:chgData name="Taylor (ESO), Jeremy" userId="8429acc5-d977-4303-a497-d8590bd410fc" providerId="ADAL" clId="{5A2EF41F-4E70-4575-A438-C209D6C7F9D3}" dt="2021-03-29T15:35:10.126" v="356" actId="1038"/>
        <pc:sldMkLst>
          <pc:docMk/>
          <pc:sldMk cId="1276952281" sldId="284"/>
        </pc:sldMkLst>
        <pc:spChg chg="mod">
          <ac:chgData name="Taylor (ESO), Jeremy" userId="8429acc5-d977-4303-a497-d8590bd410fc" providerId="ADAL" clId="{5A2EF41F-4E70-4575-A438-C209D6C7F9D3}" dt="2021-03-29T15:20:23.100" v="252" actId="1076"/>
          <ac:spMkLst>
            <pc:docMk/>
            <pc:sldMk cId="1276952281" sldId="284"/>
            <ac:spMk id="8" creationId="{B74A0AED-1D24-47FD-BB2A-52ACA39671D8}"/>
          </ac:spMkLst>
        </pc:spChg>
        <pc:spChg chg="mod">
          <ac:chgData name="Taylor (ESO), Jeremy" userId="8429acc5-d977-4303-a497-d8590bd410fc" providerId="ADAL" clId="{5A2EF41F-4E70-4575-A438-C209D6C7F9D3}" dt="2021-03-29T15:32:25.320" v="306" actId="1036"/>
          <ac:spMkLst>
            <pc:docMk/>
            <pc:sldMk cId="1276952281" sldId="284"/>
            <ac:spMk id="17" creationId="{F3DA4DCB-7C8B-44B1-B65D-6174B1DB8A4F}"/>
          </ac:spMkLst>
        </pc:spChg>
        <pc:spChg chg="mod">
          <ac:chgData name="Taylor (ESO), Jeremy" userId="8429acc5-d977-4303-a497-d8590bd410fc" providerId="ADAL" clId="{5A2EF41F-4E70-4575-A438-C209D6C7F9D3}" dt="2021-03-29T15:34:14.912" v="333" actId="1038"/>
          <ac:spMkLst>
            <pc:docMk/>
            <pc:sldMk cId="1276952281" sldId="284"/>
            <ac:spMk id="22" creationId="{2E9427E4-8FF3-43C2-B26F-38DCA598BEF6}"/>
          </ac:spMkLst>
        </pc:spChg>
        <pc:spChg chg="del mod">
          <ac:chgData name="Taylor (ESO), Jeremy" userId="8429acc5-d977-4303-a497-d8590bd410fc" providerId="ADAL" clId="{5A2EF41F-4E70-4575-A438-C209D6C7F9D3}" dt="2021-03-29T15:34:18.016" v="334" actId="478"/>
          <ac:spMkLst>
            <pc:docMk/>
            <pc:sldMk cId="1276952281" sldId="284"/>
            <ac:spMk id="23" creationId="{6BEE649B-BDEA-4852-AEB4-A911030BBF3D}"/>
          </ac:spMkLst>
        </pc:spChg>
        <pc:spChg chg="del mod">
          <ac:chgData name="Taylor (ESO), Jeremy" userId="8429acc5-d977-4303-a497-d8590bd410fc" providerId="ADAL" clId="{5A2EF41F-4E70-4575-A438-C209D6C7F9D3}" dt="2021-03-29T15:34:19.303" v="335" actId="478"/>
          <ac:spMkLst>
            <pc:docMk/>
            <pc:sldMk cId="1276952281" sldId="284"/>
            <ac:spMk id="24" creationId="{7AAC2D10-A6F2-4FEF-9FCB-8BB42937F5DE}"/>
          </ac:spMkLst>
        </pc:spChg>
        <pc:spChg chg="del mod">
          <ac:chgData name="Taylor (ESO), Jeremy" userId="8429acc5-d977-4303-a497-d8590bd410fc" providerId="ADAL" clId="{5A2EF41F-4E70-4575-A438-C209D6C7F9D3}" dt="2021-03-29T15:34:21.145" v="336" actId="478"/>
          <ac:spMkLst>
            <pc:docMk/>
            <pc:sldMk cId="1276952281" sldId="284"/>
            <ac:spMk id="25" creationId="{956E29C7-10CC-46BA-B202-80A77A90DD87}"/>
          </ac:spMkLst>
        </pc:spChg>
        <pc:spChg chg="mod">
          <ac:chgData name="Taylor (ESO), Jeremy" userId="8429acc5-d977-4303-a497-d8590bd410fc" providerId="ADAL" clId="{5A2EF41F-4E70-4575-A438-C209D6C7F9D3}" dt="2021-03-29T15:34:29.290" v="338" actId="1038"/>
          <ac:spMkLst>
            <pc:docMk/>
            <pc:sldMk cId="1276952281" sldId="284"/>
            <ac:spMk id="29" creationId="{76E6CBBC-8982-4BF6-9916-EABC933D9C74}"/>
          </ac:spMkLst>
        </pc:spChg>
        <pc:spChg chg="mod">
          <ac:chgData name="Taylor (ESO), Jeremy" userId="8429acc5-d977-4303-a497-d8590bd410fc" providerId="ADAL" clId="{5A2EF41F-4E70-4575-A438-C209D6C7F9D3}" dt="2021-03-29T15:34:31.770" v="340" actId="1038"/>
          <ac:spMkLst>
            <pc:docMk/>
            <pc:sldMk cId="1276952281" sldId="284"/>
            <ac:spMk id="30" creationId="{35E16F78-EEA7-4C13-A7F1-F47B4A3B9007}"/>
          </ac:spMkLst>
        </pc:spChg>
        <pc:spChg chg="mod">
          <ac:chgData name="Taylor (ESO), Jeremy" userId="8429acc5-d977-4303-a497-d8590bd410fc" providerId="ADAL" clId="{5A2EF41F-4E70-4575-A438-C209D6C7F9D3}" dt="2021-03-29T15:34:33.980" v="342" actId="1038"/>
          <ac:spMkLst>
            <pc:docMk/>
            <pc:sldMk cId="1276952281" sldId="284"/>
            <ac:spMk id="31" creationId="{C6FAF3E9-6DBA-4E85-8C70-2B51C248B400}"/>
          </ac:spMkLst>
        </pc:spChg>
        <pc:spChg chg="mod">
          <ac:chgData name="Taylor (ESO), Jeremy" userId="8429acc5-d977-4303-a497-d8590bd410fc" providerId="ADAL" clId="{5A2EF41F-4E70-4575-A438-C209D6C7F9D3}" dt="2021-03-29T15:32:21.054" v="305" actId="1036"/>
          <ac:spMkLst>
            <pc:docMk/>
            <pc:sldMk cId="1276952281" sldId="284"/>
            <ac:spMk id="34" creationId="{88E66316-7D6D-4D47-9258-24C610D853CD}"/>
          </ac:spMkLst>
        </pc:spChg>
        <pc:spChg chg="mod">
          <ac:chgData name="Taylor (ESO), Jeremy" userId="8429acc5-d977-4303-a497-d8590bd410fc" providerId="ADAL" clId="{5A2EF41F-4E70-4575-A438-C209D6C7F9D3}" dt="2021-03-29T15:29:09.860" v="283" actId="1076"/>
          <ac:spMkLst>
            <pc:docMk/>
            <pc:sldMk cId="1276952281" sldId="284"/>
            <ac:spMk id="35" creationId="{A6B20E46-3B55-4F8C-B690-68E67113197E}"/>
          </ac:spMkLst>
        </pc:spChg>
        <pc:spChg chg="add mod">
          <ac:chgData name="Taylor (ESO), Jeremy" userId="8429acc5-d977-4303-a497-d8590bd410fc" providerId="ADAL" clId="{5A2EF41F-4E70-4575-A438-C209D6C7F9D3}" dt="2021-03-29T15:33:24.987" v="329" actId="1038"/>
          <ac:spMkLst>
            <pc:docMk/>
            <pc:sldMk cId="1276952281" sldId="284"/>
            <ac:spMk id="36" creationId="{8C6E4E4F-9BE6-4652-BE5B-B7C7012997B7}"/>
          </ac:spMkLst>
        </pc:spChg>
        <pc:spChg chg="add mod">
          <ac:chgData name="Taylor (ESO), Jeremy" userId="8429acc5-d977-4303-a497-d8590bd410fc" providerId="ADAL" clId="{5A2EF41F-4E70-4575-A438-C209D6C7F9D3}" dt="2021-03-29T15:34:55.935" v="347" actId="1038"/>
          <ac:spMkLst>
            <pc:docMk/>
            <pc:sldMk cId="1276952281" sldId="284"/>
            <ac:spMk id="37" creationId="{3CA59AA7-0524-49C9-84D7-0F57BCBF753A}"/>
          </ac:spMkLst>
        </pc:spChg>
        <pc:spChg chg="add mod">
          <ac:chgData name="Taylor (ESO), Jeremy" userId="8429acc5-d977-4303-a497-d8590bd410fc" providerId="ADAL" clId="{5A2EF41F-4E70-4575-A438-C209D6C7F9D3}" dt="2021-03-29T15:35:01.247" v="351" actId="1036"/>
          <ac:spMkLst>
            <pc:docMk/>
            <pc:sldMk cId="1276952281" sldId="284"/>
            <ac:spMk id="38" creationId="{ECEB79C8-084F-40DE-A11A-1AD206ED0E6D}"/>
          </ac:spMkLst>
        </pc:spChg>
        <pc:spChg chg="add mod">
          <ac:chgData name="Taylor (ESO), Jeremy" userId="8429acc5-d977-4303-a497-d8590bd410fc" providerId="ADAL" clId="{5A2EF41F-4E70-4575-A438-C209D6C7F9D3}" dt="2021-03-29T15:35:10.126" v="356" actId="1038"/>
          <ac:spMkLst>
            <pc:docMk/>
            <pc:sldMk cId="1276952281" sldId="284"/>
            <ac:spMk id="39" creationId="{B34596F4-3D5A-4443-8EA4-6A2BA3FAF28F}"/>
          </ac:spMkLst>
        </pc:spChg>
        <pc:picChg chg="add del mod ord">
          <ac:chgData name="Taylor (ESO), Jeremy" userId="8429acc5-d977-4303-a497-d8590bd410fc" providerId="ADAL" clId="{5A2EF41F-4E70-4575-A438-C209D6C7F9D3}" dt="2021-03-29T15:23:32.179" v="265"/>
          <ac:picMkLst>
            <pc:docMk/>
            <pc:sldMk cId="1276952281" sldId="284"/>
            <ac:picMk id="2" creationId="{040CC745-7F0D-46E1-B61B-040916778DBA}"/>
          </ac:picMkLst>
        </pc:picChg>
        <pc:picChg chg="add del">
          <ac:chgData name="Taylor (ESO), Jeremy" userId="8429acc5-d977-4303-a497-d8590bd410fc" providerId="ADAL" clId="{5A2EF41F-4E70-4575-A438-C209D6C7F9D3}" dt="2021-03-29T13:26:17.285" v="2"/>
          <ac:picMkLst>
            <pc:docMk/>
            <pc:sldMk cId="1276952281" sldId="284"/>
            <ac:picMk id="2" creationId="{07DD0A8D-974D-424D-9C2D-49E4FD1814FC}"/>
          </ac:picMkLst>
        </pc:picChg>
        <pc:picChg chg="add del mod">
          <ac:chgData name="Taylor (ESO), Jeremy" userId="8429acc5-d977-4303-a497-d8590bd410fc" providerId="ADAL" clId="{5A2EF41F-4E70-4575-A438-C209D6C7F9D3}" dt="2021-03-29T15:27:59.773" v="277"/>
          <ac:picMkLst>
            <pc:docMk/>
            <pc:sldMk cId="1276952281" sldId="284"/>
            <ac:picMk id="3" creationId="{295B9886-816F-40AD-A29F-E257FA3015AA}"/>
          </ac:picMkLst>
        </pc:picChg>
        <pc:picChg chg="add del mod ord">
          <ac:chgData name="Taylor (ESO), Jeremy" userId="8429acc5-d977-4303-a497-d8590bd410fc" providerId="ADAL" clId="{5A2EF41F-4E70-4575-A438-C209D6C7F9D3}" dt="2021-03-29T13:26:51.132" v="14"/>
          <ac:picMkLst>
            <pc:docMk/>
            <pc:sldMk cId="1276952281" sldId="284"/>
            <ac:picMk id="3" creationId="{76BEEDD0-44E5-4B35-B082-F67B08BA6AF1}"/>
          </ac:picMkLst>
        </pc:picChg>
        <pc:picChg chg="add mod ord">
          <ac:chgData name="Taylor (ESO), Jeremy" userId="8429acc5-d977-4303-a497-d8590bd410fc" providerId="ADAL" clId="{5A2EF41F-4E70-4575-A438-C209D6C7F9D3}" dt="2021-03-29T15:20:31.372" v="256" actId="1076"/>
          <ac:picMkLst>
            <pc:docMk/>
            <pc:sldMk cId="1276952281" sldId="284"/>
            <ac:picMk id="4" creationId="{A63C692F-C4B4-41E4-B41B-D0E2F00EF2BC}"/>
          </ac:picMkLst>
        </pc:picChg>
        <pc:picChg chg="add del mod ord">
          <ac:chgData name="Taylor (ESO), Jeremy" userId="8429acc5-d977-4303-a497-d8590bd410fc" providerId="ADAL" clId="{5A2EF41F-4E70-4575-A438-C209D6C7F9D3}" dt="2021-03-29T15:29:29.243" v="289"/>
          <ac:picMkLst>
            <pc:docMk/>
            <pc:sldMk cId="1276952281" sldId="284"/>
            <ac:picMk id="5" creationId="{B3CF625F-E447-4447-B150-093A73E33FC6}"/>
          </ac:picMkLst>
        </pc:picChg>
        <pc:picChg chg="add del mod">
          <ac:chgData name="Taylor (ESO), Jeremy" userId="8429acc5-d977-4303-a497-d8590bd410fc" providerId="ADAL" clId="{5A2EF41F-4E70-4575-A438-C209D6C7F9D3}" dt="2021-03-29T15:31:41.763" v="301"/>
          <ac:picMkLst>
            <pc:docMk/>
            <pc:sldMk cId="1276952281" sldId="284"/>
            <ac:picMk id="6" creationId="{D1160937-726F-4758-84B0-76A60C3501AA}"/>
          </ac:picMkLst>
        </pc:picChg>
        <pc:picChg chg="add del mod">
          <ac:chgData name="Taylor (ESO), Jeremy" userId="8429acc5-d977-4303-a497-d8590bd410fc" providerId="ADAL" clId="{5A2EF41F-4E70-4575-A438-C209D6C7F9D3}" dt="2021-03-29T13:27:41.228" v="22" actId="478"/>
          <ac:picMkLst>
            <pc:docMk/>
            <pc:sldMk cId="1276952281" sldId="284"/>
            <ac:picMk id="9" creationId="{8CD48793-2A84-4B95-A737-FC82D944C412}"/>
          </ac:picMkLst>
        </pc:picChg>
        <pc:picChg chg="add del mod">
          <ac:chgData name="Taylor (ESO), Jeremy" userId="8429acc5-d977-4303-a497-d8590bd410fc" providerId="ADAL" clId="{5A2EF41F-4E70-4575-A438-C209D6C7F9D3}" dt="2021-03-29T15:32:44.767" v="310" actId="14100"/>
          <ac:picMkLst>
            <pc:docMk/>
            <pc:sldMk cId="1276952281" sldId="284"/>
            <ac:picMk id="10" creationId="{4E0FFDCD-DE0B-4172-8435-7B3CC434FE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4">
            <a:extLst>
              <a:ext uri="{FF2B5EF4-FFF2-40B4-BE49-F238E27FC236}">
                <a16:creationId xmlns:a16="http://schemas.microsoft.com/office/drawing/2014/main" id="{5DD67B99-67B6-EC40-A99A-5769CFA5FB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9453" y="-67974"/>
            <a:ext cx="9312965" cy="6924373"/>
          </a:xfrm>
          <a:prstGeom prst="rect">
            <a:avLst/>
          </a:prstGeom>
        </p:spPr>
      </p:pic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6D6641E2-7544-484A-AC8D-E4D850CDEA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3797" y="1358375"/>
            <a:ext cx="4136683" cy="1655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 i="0">
                <a:solidFill>
                  <a:schemeClr val="bg1"/>
                </a:solidFill>
                <a:latin typeface="HelveticaNeueLT Pro 65 Md" panose="020B0604020202020204" pitchFamily="34" charset="77"/>
              </a:defRPr>
            </a:lvl1pPr>
            <a:lvl2pPr marL="457178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9EF398-8BAD-5741-8944-F05631B43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614"/>
          <a:stretch/>
        </p:blipFill>
        <p:spPr>
          <a:xfrm>
            <a:off x="-89454" y="6282717"/>
            <a:ext cx="931296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4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bullets-image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5355CFC-CF80-4549-8CD4-4D9103E90C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84841"/>
            <a:ext cx="9144000" cy="7041822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3D11426-F12A-7842-8A3F-AECA36DF1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089252" y="1793012"/>
            <a:ext cx="4969575" cy="4822721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6000" b="0" i="0">
                <a:solidFill>
                  <a:schemeClr val="bg1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E12C309A-0C23-D941-A5DF-519C1E0EB0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5926" y="1363133"/>
            <a:ext cx="2756990" cy="4131734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171446" indent="-171446"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15B987-BFEB-124F-A20F-F9977A15A5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614"/>
          <a:stretch/>
        </p:blipFill>
        <p:spPr>
          <a:xfrm>
            <a:off x="-89454" y="6282717"/>
            <a:ext cx="931296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6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food&#10;&#10;Description automatically generated">
            <a:extLst>
              <a:ext uri="{FF2B5EF4-FFF2-40B4-BE49-F238E27FC236}">
                <a16:creationId xmlns:a16="http://schemas.microsoft.com/office/drawing/2014/main" id="{0AB42CD7-23F8-4B43-9F54-2E62694297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D98DD29-4C5F-484C-9CF0-974C8C4B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332" y="4353174"/>
            <a:ext cx="4419336" cy="1480071"/>
          </a:xfrm>
          <a:prstGeom prst="rect">
            <a:avLst/>
          </a:prstGeom>
        </p:spPr>
        <p:txBody>
          <a:bodyPr anchor="t"/>
          <a:lstStyle>
            <a:lvl1pPr algn="ctr">
              <a:defRPr sz="1600" b="0" i="0">
                <a:solidFill>
                  <a:schemeClr val="bg1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1BD035-8579-8A4F-9C48-609CC28B41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614"/>
          <a:stretch/>
        </p:blipFill>
        <p:spPr>
          <a:xfrm>
            <a:off x="-89454" y="6282717"/>
            <a:ext cx="931296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4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9581AC-D36E-164B-A717-8B07540916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27B776-B2B7-FE4B-A8A5-CDBF55A8F6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60" b="-1"/>
          <a:stretch/>
        </p:blipFill>
        <p:spPr>
          <a:xfrm>
            <a:off x="0" y="603315"/>
            <a:ext cx="9144000" cy="5279011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024231F-94CD-F14A-AB33-538DFE5E21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4538" y="4817191"/>
            <a:ext cx="1895347" cy="966931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ctr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81C9F27-74F8-5245-BA30-1EC466EC15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73213" y="1420097"/>
            <a:ext cx="3968051" cy="620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rgbClr val="FFCE2C"/>
                </a:solidFill>
                <a:latin typeface="HelveticaNeueLT Pro 65 Md" panose="020B0604020202020204" pitchFamily="34" charset="77"/>
              </a:defRPr>
            </a:lvl1pPr>
            <a:lvl2pPr marL="457178" indent="0">
              <a:buNone/>
              <a:defRPr b="0" i="0">
                <a:solidFill>
                  <a:srgbClr val="E8BC28"/>
                </a:solidFill>
                <a:latin typeface="HelveticaNeueLT Std Med" panose="020B0604020202020204" pitchFamily="34" charset="0"/>
              </a:defRPr>
            </a:lvl2pPr>
            <a:lvl3pPr marL="914354" indent="0">
              <a:buNone/>
              <a:defRPr b="0" i="0">
                <a:solidFill>
                  <a:srgbClr val="E8BC28"/>
                </a:solidFill>
                <a:latin typeface="HelveticaNeueLT Std Med" panose="020B0604020202020204" pitchFamily="34" charset="0"/>
              </a:defRPr>
            </a:lvl3pPr>
            <a:lvl4pPr marL="1371532" indent="0">
              <a:buNone/>
              <a:defRPr b="0" i="0">
                <a:solidFill>
                  <a:srgbClr val="E8BC28"/>
                </a:solidFill>
                <a:latin typeface="HelveticaNeueLT Std Med" panose="020B0604020202020204" pitchFamily="34" charset="0"/>
              </a:defRPr>
            </a:lvl4pPr>
            <a:lvl5pPr marL="1828709" indent="0">
              <a:buNone/>
              <a:defRPr b="0" i="0">
                <a:solidFill>
                  <a:srgbClr val="E8BC28"/>
                </a:solidFill>
                <a:latin typeface="HelveticaNeueLT Std Med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</a:t>
            </a:r>
            <a:endParaRPr lang="en-US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45A6C12C-AEA0-B14E-A8A1-8DBE713AF1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72959" y="4817191"/>
            <a:ext cx="1895347" cy="966931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ctr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2757A507-3124-9D48-9937-B3B7F5BF38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91953" y="4817191"/>
            <a:ext cx="1895347" cy="966931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ctr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8E78FCAD-8B7D-AB48-94C6-0E80D9885C1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63815" y="4817191"/>
            <a:ext cx="1895347" cy="966931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ctr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939449-D3E7-C049-9999-2D078247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6" y="780177"/>
            <a:ext cx="5822592" cy="620712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36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08E2DCC1-DC3E-A346-851E-8984729C39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70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C6B5D1-5E23-4247-B5D4-3EA1279D6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C6D67C04-C80F-CB46-9D7D-79A6F21B6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7525" y="2017333"/>
            <a:ext cx="4754880" cy="1288051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76E2639-1148-BB4A-9CC7-60136CED5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5378839" cy="1546164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86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-3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4BF473-3038-7D4D-83FD-1A66481A42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4353B7B-C5A8-1540-990C-771DE7E8F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586" y="780177"/>
            <a:ext cx="5043199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C10B5649-6426-C34B-A4AE-90A9A5594A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04120" y="2298494"/>
            <a:ext cx="4754880" cy="6377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715F8729-FEA8-0841-B52D-7203CFBDC8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04119" y="3141702"/>
            <a:ext cx="6330833" cy="2111018"/>
          </a:xfrm>
          <a:prstGeom prst="rect">
            <a:avLst/>
          </a:prstGeom>
          <a:ln>
            <a:noFill/>
          </a:ln>
        </p:spPr>
        <p:txBody>
          <a:bodyPr numCol="3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2757FD86-BEF3-7D46-9BE5-07607FFF29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7523" y="779782"/>
            <a:ext cx="1147763" cy="1147763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971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intro-copy-1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4BF473-3038-7D4D-83FD-1A66481A42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CA3C75A-4669-7A47-B890-FA707D62B5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7523" y="2298494"/>
            <a:ext cx="4754880" cy="6377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8E3C747-A4DF-A549-A4F8-8C1B8FD0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5043199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C98D3FBA-27DA-1349-A943-61EADB83E1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22" y="3291083"/>
            <a:ext cx="8222271" cy="2050789"/>
          </a:xfrm>
          <a:prstGeom prst="rect">
            <a:avLst/>
          </a:prstGeom>
          <a:ln>
            <a:noFill/>
          </a:ln>
        </p:spPr>
        <p:txBody>
          <a:bodyPr numCol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24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ntro and Text-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CA3C75A-4669-7A47-B890-FA707D62B5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7523" y="2298494"/>
            <a:ext cx="4754880" cy="6377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8E3C747-A4DF-A549-A4F8-8C1B8FD0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5043199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C98D3FBA-27DA-1349-A943-61EADB83E1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22" y="3291083"/>
            <a:ext cx="8222271" cy="2050789"/>
          </a:xfrm>
          <a:prstGeom prst="rect">
            <a:avLst/>
          </a:prstGeom>
          <a:ln>
            <a:noFill/>
          </a:ln>
        </p:spPr>
        <p:txBody>
          <a:bodyPr numCol="2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4F0EC3-CAE0-3345-AE22-1D33049FD2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8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8E3C747-A4DF-A549-A4F8-8C1B8FD0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5043199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8B52373A-8963-8B44-9EAF-6061C67E90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2145" y="2496096"/>
            <a:ext cx="2360831" cy="506555"/>
          </a:xfrm>
          <a:prstGeom prst="rect">
            <a:avLst/>
          </a:prstGeom>
          <a:ln>
            <a:noFill/>
          </a:ln>
        </p:spPr>
        <p:txBody>
          <a:bodyPr lIns="0" anchor="b"/>
          <a:lstStyle>
            <a:lvl1pPr marL="0" indent="0">
              <a:buNone/>
              <a:defRPr sz="14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42187058-EA8F-414C-95E8-1EB8B6D3EF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2145" y="3078868"/>
            <a:ext cx="2360831" cy="2050789"/>
          </a:xfrm>
          <a:prstGeom prst="rect">
            <a:avLst/>
          </a:prstGeom>
          <a:ln>
            <a:noFill/>
          </a:ln>
        </p:spPr>
        <p:txBody>
          <a:bodyPr lIns="0" numCol="1"/>
          <a:lstStyle>
            <a:lvl1pPr marL="171446" indent="-171446">
              <a:buFont typeface="Arial" panose="020B0604020202020204" pitchFamily="34" charset="0"/>
              <a:buChar char="•"/>
              <a:defRPr sz="12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FDE03430-0664-E84D-A37A-5D85F45CF1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43634" y="3078868"/>
            <a:ext cx="2360831" cy="2050789"/>
          </a:xfrm>
          <a:prstGeom prst="rect">
            <a:avLst/>
          </a:prstGeom>
          <a:ln>
            <a:noFill/>
          </a:ln>
        </p:spPr>
        <p:txBody>
          <a:bodyPr lIns="0" numCol="1"/>
          <a:lstStyle>
            <a:lvl1pPr marL="171446" indent="-171446">
              <a:buFont typeface="Arial" panose="020B0604020202020204" pitchFamily="34" charset="0"/>
              <a:buChar char="•"/>
              <a:defRPr sz="12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CF1DE1A4-2804-3A4D-98AD-6222D5892A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3548" y="3078868"/>
            <a:ext cx="2360831" cy="2050789"/>
          </a:xfrm>
          <a:prstGeom prst="rect">
            <a:avLst/>
          </a:prstGeom>
          <a:ln>
            <a:noFill/>
          </a:ln>
        </p:spPr>
        <p:txBody>
          <a:bodyPr lIns="0" numCol="1"/>
          <a:lstStyle>
            <a:lvl1pPr marL="171446" indent="-171446">
              <a:buFont typeface="Arial" panose="020B0604020202020204" pitchFamily="34" charset="0"/>
              <a:buChar char="•"/>
              <a:defRPr sz="12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E3DF05B1-BC1E-E340-AF59-FDA3095233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32059" y="2496096"/>
            <a:ext cx="2360831" cy="506555"/>
          </a:xfrm>
          <a:prstGeom prst="rect">
            <a:avLst/>
          </a:prstGeom>
          <a:ln>
            <a:noFill/>
          </a:ln>
        </p:spPr>
        <p:txBody>
          <a:bodyPr lIns="0" anchor="b"/>
          <a:lstStyle>
            <a:lvl1pPr marL="0" indent="0">
              <a:buNone/>
              <a:defRPr sz="14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5055D64A-547E-A640-BBE9-9043CCCBFA5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83548" y="2496096"/>
            <a:ext cx="2360831" cy="506555"/>
          </a:xfrm>
          <a:prstGeom prst="rect">
            <a:avLst/>
          </a:prstGeom>
          <a:ln>
            <a:noFill/>
          </a:ln>
        </p:spPr>
        <p:txBody>
          <a:bodyPr lIns="0" anchor="b"/>
          <a:lstStyle>
            <a:lvl1pPr marL="0" indent="0">
              <a:buNone/>
              <a:defRPr sz="14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88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8E3C747-A4DF-A549-A4F8-8C1B8FD0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9D4D548-B941-0149-9D0A-DA19C9DF88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101" y="3758496"/>
            <a:ext cx="4355132" cy="1762631"/>
          </a:xfrm>
          <a:prstGeom prst="rect">
            <a:avLst/>
          </a:prstGeom>
          <a:ln>
            <a:noFill/>
          </a:ln>
        </p:spPr>
        <p:txBody>
          <a:bodyPr lIns="0" numCol="1"/>
          <a:lstStyle>
            <a:lvl1pPr marL="171446" indent="-171446">
              <a:buFont typeface="Arial" panose="020B0604020202020204" pitchFamily="34" charset="0"/>
              <a:buChar char="•"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568245FF-6AA2-D840-9942-7BF0E7B4E8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7524" y="3175724"/>
            <a:ext cx="2764515" cy="506555"/>
          </a:xfrm>
          <a:prstGeom prst="rect">
            <a:avLst/>
          </a:prstGeom>
          <a:ln>
            <a:noFill/>
          </a:ln>
        </p:spPr>
        <p:txBody>
          <a:bodyPr lIns="0" anchor="b"/>
          <a:lstStyle>
            <a:lvl1pPr marL="0" indent="0">
              <a:buNone/>
              <a:defRPr sz="1400" b="0" i="1">
                <a:solidFill>
                  <a:srgbClr val="F26522"/>
                </a:solidFill>
                <a:latin typeface="HelveticaNeueLT Pro 65 Md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F73F188-F7A9-7E4C-B291-85FF447F34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252405" y="780175"/>
            <a:ext cx="3394070" cy="4740950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A49B03E-2CF4-9F47-8FF5-91DE5B7121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7524" y="2298494"/>
            <a:ext cx="4366708" cy="6377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55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8E3C747-A4DF-A549-A4F8-8C1B8FD04A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add title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8" name="Table Placeholder 2">
            <a:extLst>
              <a:ext uri="{FF2B5EF4-FFF2-40B4-BE49-F238E27FC236}">
                <a16:creationId xmlns:a16="http://schemas.microsoft.com/office/drawing/2014/main" id="{862389F7-BDB9-574D-B395-4DCF40A04AB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96890" y="1555749"/>
            <a:ext cx="8053222" cy="4522073"/>
          </a:xfrm>
          <a:prstGeom prst="rect">
            <a:avLst/>
          </a:prstGeom>
          <a:noFill/>
        </p:spPr>
        <p:txBody>
          <a:bodyPr/>
          <a:lstStyle>
            <a:lvl1pPr>
              <a:defRPr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6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41F18B82-DBF5-3E49-A702-A36F6D73A9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19" t="52037" r="1"/>
          <a:stretch/>
        </p:blipFill>
        <p:spPr>
          <a:xfrm flipH="1">
            <a:off x="2686639" y="4532218"/>
            <a:ext cx="6505487" cy="2325782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F4A12986-2436-8842-8A7D-F86A724515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19" t="52037" r="1"/>
          <a:stretch/>
        </p:blipFill>
        <p:spPr>
          <a:xfrm rot="10800000" flipH="1">
            <a:off x="-56561" y="0"/>
            <a:ext cx="6505487" cy="232578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48B1340-EAB6-C348-A4FC-82F422794BDF}"/>
              </a:ext>
            </a:extLst>
          </p:cNvPr>
          <p:cNvSpPr txBox="1">
            <a:spLocks/>
          </p:cNvSpPr>
          <p:nvPr userDrawn="1"/>
        </p:nvSpPr>
        <p:spPr>
          <a:xfrm>
            <a:off x="928540" y="3116601"/>
            <a:ext cx="7286919" cy="1992729"/>
          </a:xfrm>
          <a:prstGeom prst="rect">
            <a:avLst/>
          </a:prstGeom>
        </p:spPr>
        <p:txBody>
          <a:bodyPr anchor="t"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rgbClr val="E8BC28"/>
                </a:solidFill>
                <a:latin typeface="HelveticaNeueLT Std Med" panose="020B0604020202020204" pitchFamily="34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endParaRPr lang="en-US" sz="3600" dirty="0"/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CB513C98-A1D8-3E4C-8ABE-CA88A76C04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74049" y="3670380"/>
            <a:ext cx="5995897" cy="12558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FFCE2C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8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6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76F1605F-F683-B947-87A9-6BA47D360C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74051" y="2201863"/>
            <a:ext cx="5995896" cy="1227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solidFill>
                  <a:srgbClr val="FFCE2C"/>
                </a:solidFill>
                <a:latin typeface="HelveticaNeueLT Pro 65 Md" panose="020B0604020202020204" pitchFamily="34" charset="77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29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8E3C747-A4DF-A549-A4F8-8C1B8FD04A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add title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5" name="SmartArt Placeholder 3">
            <a:extLst>
              <a:ext uri="{FF2B5EF4-FFF2-40B4-BE49-F238E27FC236}">
                <a16:creationId xmlns:a16="http://schemas.microsoft.com/office/drawing/2014/main" id="{CF3FCCF8-471C-444A-94F2-B9A79D5C6E4A}"/>
              </a:ext>
            </a:extLst>
          </p:cNvPr>
          <p:cNvSpPr>
            <a:spLocks noGrp="1"/>
          </p:cNvSpPr>
          <p:nvPr>
            <p:ph type="dgm" sz="quarter" idx="11"/>
          </p:nvPr>
        </p:nvSpPr>
        <p:spPr>
          <a:xfrm>
            <a:off x="489145" y="1569079"/>
            <a:ext cx="8052588" cy="452207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145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9E58C2E-1046-614C-A47C-9A0E9785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6064E1C-9AD7-DE49-9BA1-DFF9CDDB39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23" y="2292248"/>
            <a:ext cx="8184564" cy="2954228"/>
          </a:xfrm>
          <a:prstGeom prst="rect">
            <a:avLst/>
          </a:prstGeom>
          <a:ln>
            <a:noFill/>
          </a:ln>
        </p:spPr>
        <p:txBody>
          <a:bodyPr numCol="1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97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9E58C2E-1046-614C-A47C-9A0E9785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6064E1C-9AD7-DE49-9BA1-DFF9CDDB39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23" y="2292248"/>
            <a:ext cx="8184564" cy="2954228"/>
          </a:xfrm>
          <a:prstGeom prst="rect">
            <a:avLst/>
          </a:prstGeom>
          <a:ln>
            <a:noFill/>
          </a:ln>
        </p:spPr>
        <p:txBody>
          <a:bodyPr numCol="2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63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2AE5C65-7F20-1649-BEE5-0B688F78C2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067" y="368731"/>
            <a:ext cx="5043199" cy="328854"/>
          </a:xfrm>
          <a:prstGeom prst="rect">
            <a:avLst/>
          </a:prstGeom>
        </p:spPr>
        <p:txBody>
          <a:bodyPr anchor="t"/>
          <a:lstStyle>
            <a:lvl1pPr>
              <a:defRPr sz="20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title</a:t>
            </a:r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9DE0E9CE-B381-1F4B-B2C5-E1600C9509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9065" y="857839"/>
            <a:ext cx="7847936" cy="520431"/>
          </a:xfrm>
          <a:prstGeom prst="rect">
            <a:avLst/>
          </a:prstGeom>
          <a:ln>
            <a:noFill/>
          </a:ln>
        </p:spPr>
        <p:txBody>
          <a:bodyPr numCol="1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Media Placeholder 7">
            <a:extLst>
              <a:ext uri="{FF2B5EF4-FFF2-40B4-BE49-F238E27FC236}">
                <a16:creationId xmlns:a16="http://schemas.microsoft.com/office/drawing/2014/main" id="{97BDD170-D3A9-494D-BDEB-C3CCC636E169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665388" y="1514793"/>
            <a:ext cx="7821613" cy="440055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1256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2AE5C65-7F20-1649-BEE5-0B688F78C2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067" y="368731"/>
            <a:ext cx="5043199" cy="328854"/>
          </a:xfrm>
          <a:prstGeom prst="rect">
            <a:avLst/>
          </a:prstGeom>
        </p:spPr>
        <p:txBody>
          <a:bodyPr anchor="t"/>
          <a:lstStyle>
            <a:lvl1pPr>
              <a:defRPr sz="20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title</a:t>
            </a:r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9DE0E9CE-B381-1F4B-B2C5-E1600C9509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9065" y="857839"/>
            <a:ext cx="7847936" cy="520431"/>
          </a:xfrm>
          <a:prstGeom prst="rect">
            <a:avLst/>
          </a:prstGeom>
          <a:ln>
            <a:noFill/>
          </a:ln>
        </p:spPr>
        <p:txBody>
          <a:bodyPr numCol="1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F65504EF-3923-684A-BAD2-C8AD87C4B1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5388" y="1575196"/>
            <a:ext cx="7821613" cy="440055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729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7707E52-64C3-A545-BACB-D40F0BF2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69FB04B9-39A8-B444-8665-C59482A2DC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23" y="2292248"/>
            <a:ext cx="8212844" cy="2954228"/>
          </a:xfrm>
          <a:prstGeom prst="rect">
            <a:avLst/>
          </a:prstGeom>
          <a:ln>
            <a:noFill/>
          </a:ln>
        </p:spPr>
        <p:txBody>
          <a:bodyPr numCol="2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625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-4Col">
    <p:bg>
      <p:bgPr>
        <a:solidFill>
          <a:srgbClr val="FFCE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CA6C20-89F2-C545-B682-6FDA66D7D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586" y="780177"/>
            <a:ext cx="5043199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chemeClr val="bg1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8E9E4C7-7DAE-8549-A0D9-7F5A53096A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1520" y="2689217"/>
            <a:ext cx="7696043" cy="424458"/>
          </a:xfrm>
          <a:prstGeom prst="rect">
            <a:avLst/>
          </a:prstGeom>
          <a:ln>
            <a:noFill/>
          </a:ln>
        </p:spPr>
        <p:txBody>
          <a:bodyPr numCol="5" spcCol="180000"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B38754CB-2B51-C54E-B9FD-7CCFDE2820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7523" y="779782"/>
            <a:ext cx="1147763" cy="1147763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209B7F0-1B90-DA4D-9760-71714C0523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520" y="3160830"/>
            <a:ext cx="7696043" cy="1676624"/>
          </a:xfrm>
          <a:prstGeom prst="rect">
            <a:avLst/>
          </a:prstGeom>
          <a:ln>
            <a:noFill/>
          </a:ln>
        </p:spPr>
        <p:txBody>
          <a:bodyPr numCol="5" spcCol="180000"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33FCEE-47FE-0E48-AB3F-FBCED82696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614"/>
          <a:stretch/>
        </p:blipFill>
        <p:spPr>
          <a:xfrm>
            <a:off x="-89454" y="6282717"/>
            <a:ext cx="931296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280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 ag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B8A313-27B5-B44C-9D36-71772D449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7707E52-64C3-A545-BACB-D40F0BF2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26961" cy="637747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70BCCDAE-1658-6547-A48E-C02CD838A5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25" y="2293122"/>
            <a:ext cx="6738975" cy="3454400"/>
          </a:xfrm>
          <a:prstGeom prst="rect">
            <a:avLst/>
          </a:prstGeom>
          <a:ln>
            <a:noFill/>
          </a:ln>
        </p:spPr>
        <p:txBody>
          <a:bodyPr numCol="2"/>
          <a:lstStyle>
            <a:lvl1pPr marL="0" indent="0">
              <a:buNone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399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>
            <a:extLst>
              <a:ext uri="{FF2B5EF4-FFF2-40B4-BE49-F238E27FC236}">
                <a16:creationId xmlns:a16="http://schemas.microsoft.com/office/drawing/2014/main" id="{9ED417C7-4E46-BD4B-A703-A8578D6CF625}"/>
              </a:ext>
            </a:extLst>
          </p:cNvPr>
          <p:cNvSpPr/>
          <p:nvPr userDrawn="1"/>
        </p:nvSpPr>
        <p:spPr>
          <a:xfrm>
            <a:off x="4300057" y="5670819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4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srgbClr val="0079C1"/>
              </a:solidFill>
              <a:latin typeface="Calibri" panose="020F0502020204030204"/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06CBDDAD-A538-6A4C-8B3C-51261191FB79}"/>
              </a:ext>
            </a:extLst>
          </p:cNvPr>
          <p:cNvSpPr txBox="1"/>
          <p:nvPr userDrawn="1"/>
        </p:nvSpPr>
        <p:spPr>
          <a:xfrm>
            <a:off x="4385913" y="5721377"/>
            <a:ext cx="1089790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300  </a:t>
            </a:r>
            <a:r>
              <a:rPr sz="807" b="1" spc="-2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C</a:t>
            </a:r>
            <a:r>
              <a:rPr sz="807" b="1" spc="-36" dirty="0">
                <a:solidFill>
                  <a:srgbClr val="FFFFFF"/>
                </a:solidFill>
                <a:latin typeface="HelveticaNeueLTPro-Blk"/>
                <a:cs typeface="HelveticaNeueLTPro-Blk"/>
              </a:rPr>
              <a:t>1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M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4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4</a:t>
            </a:r>
            <a:r>
              <a:rPr sz="807" b="1" spc="4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Y0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2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K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  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R0/G121/B193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CB76E1F1-0C97-B945-A681-A7254F347F5B}"/>
              </a:ext>
            </a:extLst>
          </p:cNvPr>
          <p:cNvSpPr/>
          <p:nvPr userDrawn="1"/>
        </p:nvSpPr>
        <p:spPr>
          <a:xfrm>
            <a:off x="6675133" y="2855880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4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5BCBF5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srgbClr val="5BCBF5"/>
              </a:solidFill>
              <a:latin typeface="Calibri" panose="020F0502020204030204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FE7BC0F3-FF60-2E41-B2E1-ED16EBC59319}"/>
              </a:ext>
            </a:extLst>
          </p:cNvPr>
          <p:cNvSpPr txBox="1"/>
          <p:nvPr userDrawn="1"/>
        </p:nvSpPr>
        <p:spPr>
          <a:xfrm>
            <a:off x="6752614" y="2932463"/>
            <a:ext cx="1017961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297  C55/M0/Y0/K0  </a:t>
            </a:r>
            <a:r>
              <a:rPr sz="807" b="1" spc="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R</a:t>
            </a:r>
            <a:r>
              <a:rPr sz="807" b="1" spc="-2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9</a:t>
            </a:r>
            <a:r>
              <a:rPr sz="807" b="1" spc="-4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1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G2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3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B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2</a:t>
            </a:r>
            <a:r>
              <a:rPr sz="807" b="1" spc="16" dirty="0">
                <a:solidFill>
                  <a:srgbClr val="FFFFFF"/>
                </a:solidFill>
                <a:latin typeface="HelveticaNeueLTPro-Blk"/>
                <a:cs typeface="HelveticaNeueLTPro-Blk"/>
              </a:rPr>
              <a:t>4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5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FAD16E67-4C8B-7240-B09A-B237DD0D7884}"/>
              </a:ext>
            </a:extLst>
          </p:cNvPr>
          <p:cNvSpPr/>
          <p:nvPr userDrawn="1"/>
        </p:nvSpPr>
        <p:spPr>
          <a:xfrm>
            <a:off x="6675133" y="3751133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5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C2CD23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srgbClr val="C2CD23"/>
              </a:solidFill>
              <a:latin typeface="Calibri" panose="020F0502020204030204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EA977247-8F9E-C441-BB7E-8D1E1641EC88}"/>
              </a:ext>
            </a:extLst>
          </p:cNvPr>
          <p:cNvSpPr txBox="1"/>
          <p:nvPr userDrawn="1"/>
        </p:nvSpPr>
        <p:spPr>
          <a:xfrm>
            <a:off x="6761952" y="3827716"/>
            <a:ext cx="1098031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390  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C</a:t>
            </a:r>
            <a:r>
              <a:rPr sz="807" b="1" spc="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2</a:t>
            </a:r>
            <a:r>
              <a:rPr sz="807" b="1" spc="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2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M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4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36" dirty="0">
                <a:solidFill>
                  <a:srgbClr val="FFFFFF"/>
                </a:solidFill>
                <a:latin typeface="HelveticaNeueLTPro-Blk"/>
                <a:cs typeface="HelveticaNeueLTPro-Blk"/>
              </a:rPr>
              <a:t>Y1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K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8  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R194/G205/B35</a:t>
            </a:r>
            <a:endParaRPr sz="807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722886D3-F492-884B-AC89-5E9F927561D3}"/>
              </a:ext>
            </a:extLst>
          </p:cNvPr>
          <p:cNvSpPr/>
          <p:nvPr userDrawn="1"/>
        </p:nvSpPr>
        <p:spPr>
          <a:xfrm>
            <a:off x="6675133" y="4663264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5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6A2C91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srgbClr val="6A2C91"/>
              </a:solidFill>
              <a:latin typeface="Calibri" panose="020F0502020204030204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3CD8952A-BE7A-BA40-9F52-33665C5113A3}"/>
              </a:ext>
            </a:extLst>
          </p:cNvPr>
          <p:cNvSpPr txBox="1"/>
          <p:nvPr userDrawn="1"/>
        </p:nvSpPr>
        <p:spPr>
          <a:xfrm>
            <a:off x="6760096" y="4739847"/>
            <a:ext cx="1082135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527  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C</a:t>
            </a:r>
            <a:r>
              <a:rPr sz="807" b="1" spc="-16" dirty="0">
                <a:solidFill>
                  <a:srgbClr val="FFFFFF"/>
                </a:solidFill>
                <a:latin typeface="HelveticaNeueLTPro-Blk"/>
                <a:cs typeface="HelveticaNeueLTPro-Blk"/>
              </a:rPr>
              <a:t>7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3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3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M</a:t>
            </a:r>
            <a:r>
              <a:rPr sz="807" b="1" spc="-36" dirty="0">
                <a:solidFill>
                  <a:srgbClr val="FFFFFF"/>
                </a:solidFill>
                <a:latin typeface="HelveticaNeueLTPro-Blk"/>
                <a:cs typeface="HelveticaNeueLTPro-Blk"/>
              </a:rPr>
              <a:t>1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4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Y0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2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K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  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R106/G44/B145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0D89F9D8-A021-8E45-8CED-591DEF4BE509}"/>
              </a:ext>
            </a:extLst>
          </p:cNvPr>
          <p:cNvSpPr/>
          <p:nvPr userDrawn="1"/>
        </p:nvSpPr>
        <p:spPr>
          <a:xfrm>
            <a:off x="6675133" y="5644794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5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454546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srgbClr val="454546"/>
              </a:solidFill>
              <a:latin typeface="Calibri" panose="020F0502020204030204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A030247F-B738-644D-B2F4-F989EBB5F151}"/>
              </a:ext>
            </a:extLst>
          </p:cNvPr>
          <p:cNvSpPr txBox="1"/>
          <p:nvPr userDrawn="1"/>
        </p:nvSpPr>
        <p:spPr>
          <a:xfrm>
            <a:off x="6771359" y="5721377"/>
            <a:ext cx="1178692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425  </a:t>
            </a:r>
            <a:r>
              <a:rPr sz="807" b="1" spc="-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C67/M60/Y58/K43  </a:t>
            </a:r>
            <a:r>
              <a:rPr sz="807" b="1" spc="-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R69/G69/B70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9D5ED8A2-4DBD-554F-BD8E-72FA2ADB9C1B}"/>
              </a:ext>
            </a:extLst>
          </p:cNvPr>
          <p:cNvSpPr/>
          <p:nvPr userDrawn="1"/>
        </p:nvSpPr>
        <p:spPr>
          <a:xfrm>
            <a:off x="4294615" y="3759660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4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FFBF22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6C9958AD-895F-8447-B9B3-16B3D181B413}"/>
              </a:ext>
            </a:extLst>
          </p:cNvPr>
          <p:cNvSpPr txBox="1"/>
          <p:nvPr userDrawn="1"/>
        </p:nvSpPr>
        <p:spPr>
          <a:xfrm>
            <a:off x="4372645" y="3836244"/>
            <a:ext cx="1022670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7408  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C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M2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5</a:t>
            </a:r>
            <a:r>
              <a:rPr sz="807" b="1" spc="4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Y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9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5</a:t>
            </a:r>
            <a:r>
              <a:rPr sz="807" b="1" spc="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/</a:t>
            </a:r>
            <a:r>
              <a:rPr sz="807" b="1" spc="-2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K</a:t>
            </a: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0  </a:t>
            </a:r>
            <a:r>
              <a:rPr sz="807" b="1" spc="-12" dirty="0">
                <a:solidFill>
                  <a:srgbClr val="FFFFFF"/>
                </a:solidFill>
                <a:latin typeface="HelveticaNeueLTPro-Blk"/>
                <a:cs typeface="HelveticaNeueLTPro-Blk"/>
              </a:rPr>
              <a:t>R255/G191/B34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28BCB6C4-2327-EB45-A4D2-13072991FF29}"/>
              </a:ext>
            </a:extLst>
          </p:cNvPr>
          <p:cNvSpPr/>
          <p:nvPr userDrawn="1"/>
        </p:nvSpPr>
        <p:spPr>
          <a:xfrm>
            <a:off x="4300057" y="4659252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4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pPr defTabSz="368677"/>
            <a:endParaRPr sz="1452">
              <a:solidFill>
                <a:srgbClr val="F26522"/>
              </a:solidFill>
              <a:latin typeface="Calibri" panose="020F0502020204030204"/>
            </a:endParaRPr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F231B099-24B1-6246-A411-4655390922CA}"/>
              </a:ext>
            </a:extLst>
          </p:cNvPr>
          <p:cNvSpPr txBox="1"/>
          <p:nvPr userDrawn="1"/>
        </p:nvSpPr>
        <p:spPr>
          <a:xfrm>
            <a:off x="4400128" y="4735836"/>
            <a:ext cx="1211662" cy="371594"/>
          </a:xfrm>
          <a:prstGeom prst="rect">
            <a:avLst/>
          </a:prstGeom>
        </p:spPr>
        <p:txBody>
          <a:bodyPr vert="horz" wrap="square" lIns="0" tIns="10241" rIns="0" bIns="0" rtlCol="0">
            <a:spAutoFit/>
          </a:bodyPr>
          <a:lstStyle/>
          <a:p>
            <a:pPr marL="10241" defTabSz="368677">
              <a:lnSpc>
                <a:spcPts val="927"/>
              </a:lnSpc>
              <a:spcBef>
                <a:spcPts val="81"/>
              </a:spcBef>
            </a:pPr>
            <a:r>
              <a:rPr sz="807" b="1" dirty="0">
                <a:solidFill>
                  <a:srgbClr val="FFFFFF"/>
                </a:solidFill>
                <a:latin typeface="HelveticaNeueLTPro-Blk"/>
                <a:cs typeface="HelveticaNeueLTPro-Blk"/>
              </a:rPr>
              <a:t>PANTONE</a:t>
            </a:r>
            <a:r>
              <a:rPr sz="807" b="1" spc="-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 </a:t>
            </a:r>
            <a:r>
              <a:rPr sz="807" b="1" spc="-16" dirty="0">
                <a:solidFill>
                  <a:srgbClr val="FFFFFF"/>
                </a:solidFill>
                <a:latin typeface="HelveticaNeueLTPro-Blk"/>
                <a:cs typeface="HelveticaNeueLTPro-Blk"/>
              </a:rPr>
              <a:t>166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  <a:p>
            <a:pPr marL="10241" marR="4097" defTabSz="368677">
              <a:lnSpc>
                <a:spcPts val="887"/>
              </a:lnSpc>
              <a:spcBef>
                <a:spcPts val="56"/>
              </a:spcBef>
            </a:pP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C:0 </a:t>
            </a:r>
            <a:r>
              <a:rPr sz="807" b="1" spc="-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M:75 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Y:100</a:t>
            </a:r>
            <a:r>
              <a:rPr sz="807" b="1" spc="-4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 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K:0  R:242 </a:t>
            </a:r>
            <a:r>
              <a:rPr sz="807" b="1" spc="-20" dirty="0">
                <a:solidFill>
                  <a:srgbClr val="FFFFFF"/>
                </a:solidFill>
                <a:latin typeface="HelveticaNeueLTPro-Blk"/>
                <a:cs typeface="HelveticaNeueLTPro-Blk"/>
              </a:rPr>
              <a:t>G:101</a:t>
            </a:r>
            <a:r>
              <a:rPr sz="807" b="1" spc="-28" dirty="0">
                <a:solidFill>
                  <a:srgbClr val="FFFFFF"/>
                </a:solidFill>
                <a:latin typeface="HelveticaNeueLTPro-Blk"/>
                <a:cs typeface="HelveticaNeueLTPro-Blk"/>
              </a:rPr>
              <a:t> </a:t>
            </a:r>
            <a:r>
              <a:rPr sz="807" b="1" spc="4" dirty="0">
                <a:solidFill>
                  <a:srgbClr val="FFFFFF"/>
                </a:solidFill>
                <a:latin typeface="HelveticaNeueLTPro-Blk"/>
                <a:cs typeface="HelveticaNeueLTPro-Blk"/>
              </a:rPr>
              <a:t>B:34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93811A0F-1F64-6C4B-9930-82E407C73CB0}"/>
              </a:ext>
            </a:extLst>
          </p:cNvPr>
          <p:cNvSpPr/>
          <p:nvPr userDrawn="1"/>
        </p:nvSpPr>
        <p:spPr>
          <a:xfrm>
            <a:off x="4300057" y="2855880"/>
            <a:ext cx="2289220" cy="799827"/>
          </a:xfrm>
          <a:custGeom>
            <a:avLst/>
            <a:gdLst/>
            <a:ahLst/>
            <a:cxnLst/>
            <a:rect l="l" t="t" r="r" b="b"/>
            <a:pathLst>
              <a:path w="3278504" h="991870">
                <a:moveTo>
                  <a:pt x="3278251" y="0"/>
                </a:moveTo>
                <a:lnTo>
                  <a:pt x="0" y="0"/>
                </a:lnTo>
                <a:lnTo>
                  <a:pt x="0" y="991704"/>
                </a:lnTo>
                <a:lnTo>
                  <a:pt x="1759381" y="991704"/>
                </a:lnTo>
                <a:lnTo>
                  <a:pt x="1809072" y="988883"/>
                </a:lnTo>
                <a:lnTo>
                  <a:pt x="1857740" y="980540"/>
                </a:lnTo>
                <a:lnTo>
                  <a:pt x="1904950" y="966856"/>
                </a:lnTo>
                <a:lnTo>
                  <a:pt x="1950268" y="948010"/>
                </a:lnTo>
                <a:lnTo>
                  <a:pt x="1993260" y="924185"/>
                </a:lnTo>
                <a:lnTo>
                  <a:pt x="2033493" y="895560"/>
                </a:lnTo>
                <a:lnTo>
                  <a:pt x="2070531" y="862317"/>
                </a:lnTo>
                <a:lnTo>
                  <a:pt x="2379459" y="551700"/>
                </a:lnTo>
                <a:lnTo>
                  <a:pt x="2416501" y="518457"/>
                </a:lnTo>
                <a:lnTo>
                  <a:pt x="2456736" y="489834"/>
                </a:lnTo>
                <a:lnTo>
                  <a:pt x="2499728" y="466012"/>
                </a:lnTo>
                <a:lnTo>
                  <a:pt x="2545045" y="447169"/>
                </a:lnTo>
                <a:lnTo>
                  <a:pt x="2592253" y="433487"/>
                </a:lnTo>
                <a:lnTo>
                  <a:pt x="2640919" y="425146"/>
                </a:lnTo>
                <a:lnTo>
                  <a:pt x="2690609" y="422325"/>
                </a:lnTo>
                <a:lnTo>
                  <a:pt x="3278251" y="422325"/>
                </a:lnTo>
                <a:lnTo>
                  <a:pt x="3278251" y="0"/>
                </a:lnTo>
                <a:close/>
              </a:path>
            </a:pathLst>
          </a:custGeom>
          <a:solidFill>
            <a:srgbClr val="FFE600"/>
          </a:solidFill>
          <a:ln>
            <a:noFill/>
          </a:ln>
        </p:spPr>
        <p:txBody>
          <a:bodyPr wrap="square" lIns="0" tIns="0" rIns="0" bIns="0" rtlCol="0"/>
          <a:lstStyle/>
          <a:p>
            <a:pPr defTabSz="368677"/>
            <a:endParaRPr sz="1452" dirty="0">
              <a:solidFill>
                <a:srgbClr val="FFBF22"/>
              </a:solidFill>
              <a:latin typeface="Calibri" panose="020F0502020204030204"/>
            </a:endParaRPr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4B99CE56-4BA9-904A-B762-E58166680E62}"/>
              </a:ext>
            </a:extLst>
          </p:cNvPr>
          <p:cNvSpPr txBox="1"/>
          <p:nvPr userDrawn="1"/>
        </p:nvSpPr>
        <p:spPr>
          <a:xfrm>
            <a:off x="4391818" y="2932463"/>
            <a:ext cx="1140423" cy="371180"/>
          </a:xfrm>
          <a:prstGeom prst="rect">
            <a:avLst/>
          </a:prstGeom>
        </p:spPr>
        <p:txBody>
          <a:bodyPr vert="horz" wrap="square" lIns="0" tIns="22531" rIns="0" bIns="0" rtlCol="0">
            <a:spAutoFit/>
          </a:bodyPr>
          <a:lstStyle/>
          <a:p>
            <a:pPr marL="10241" marR="4097" defTabSz="368677">
              <a:lnSpc>
                <a:spcPts val="887"/>
              </a:lnSpc>
              <a:spcBef>
                <a:spcPts val="177"/>
              </a:spcBef>
            </a:pPr>
            <a:r>
              <a:rPr sz="807" b="1" dirty="0">
                <a:solidFill>
                  <a:srgbClr val="6D6E71"/>
                </a:solidFill>
                <a:latin typeface="HelveticaNeueLTPro-Blk"/>
                <a:cs typeface="HelveticaNeueLTPro-Blk"/>
              </a:rPr>
              <a:t>PANTONE </a:t>
            </a:r>
            <a:r>
              <a:rPr sz="807" b="1" spc="-12" dirty="0">
                <a:solidFill>
                  <a:srgbClr val="6D6E71"/>
                </a:solidFill>
                <a:latin typeface="HelveticaNeueLTPro-Blk"/>
                <a:cs typeface="HelveticaNeueLTPro-Blk"/>
              </a:rPr>
              <a:t>108  </a:t>
            </a:r>
            <a:r>
              <a:rPr sz="807" b="1" spc="4" dirty="0">
                <a:solidFill>
                  <a:srgbClr val="6D6E71"/>
                </a:solidFill>
                <a:latin typeface="HelveticaNeueLTPro-Blk"/>
                <a:cs typeface="HelveticaNeueLTPro-Blk"/>
              </a:rPr>
              <a:t>C:0 </a:t>
            </a:r>
            <a:r>
              <a:rPr sz="807" b="1" spc="8" dirty="0">
                <a:solidFill>
                  <a:srgbClr val="6D6E71"/>
                </a:solidFill>
                <a:latin typeface="HelveticaNeueLTPro-Blk"/>
                <a:cs typeface="HelveticaNeueLTPro-Blk"/>
              </a:rPr>
              <a:t>M:0 </a:t>
            </a:r>
            <a:r>
              <a:rPr sz="807" b="1" spc="-20" dirty="0">
                <a:solidFill>
                  <a:srgbClr val="6D6E71"/>
                </a:solidFill>
                <a:latin typeface="HelveticaNeueLTPro-Blk"/>
                <a:cs typeface="HelveticaNeueLTPro-Blk"/>
              </a:rPr>
              <a:t>Y:100</a:t>
            </a:r>
            <a:r>
              <a:rPr sz="807" b="1" spc="-69" dirty="0">
                <a:solidFill>
                  <a:srgbClr val="6D6E71"/>
                </a:solidFill>
                <a:latin typeface="HelveticaNeueLTPro-Blk"/>
                <a:cs typeface="HelveticaNeueLTPro-Blk"/>
              </a:rPr>
              <a:t> </a:t>
            </a:r>
            <a:r>
              <a:rPr sz="807" b="1" spc="4" dirty="0">
                <a:solidFill>
                  <a:srgbClr val="6D6E71"/>
                </a:solidFill>
                <a:latin typeface="HelveticaNeueLTPro-Blk"/>
                <a:cs typeface="HelveticaNeueLTPro-Blk"/>
              </a:rPr>
              <a:t>K:0  </a:t>
            </a:r>
            <a:r>
              <a:rPr sz="807" b="1" spc="8" dirty="0">
                <a:solidFill>
                  <a:srgbClr val="6D6E71"/>
                </a:solidFill>
                <a:latin typeface="HelveticaNeueLTPro-Blk"/>
                <a:cs typeface="HelveticaNeueLTPro-Blk"/>
              </a:rPr>
              <a:t>R:255 </a:t>
            </a:r>
            <a:r>
              <a:rPr sz="807" b="1" spc="4" dirty="0">
                <a:solidFill>
                  <a:srgbClr val="6D6E71"/>
                </a:solidFill>
                <a:latin typeface="HelveticaNeueLTPro-Blk"/>
                <a:cs typeface="HelveticaNeueLTPro-Blk"/>
              </a:rPr>
              <a:t>G:230</a:t>
            </a:r>
            <a:r>
              <a:rPr sz="807" b="1" spc="-40" dirty="0">
                <a:solidFill>
                  <a:srgbClr val="6D6E71"/>
                </a:solidFill>
                <a:latin typeface="HelveticaNeueLTPro-Blk"/>
                <a:cs typeface="HelveticaNeueLTPro-Blk"/>
              </a:rPr>
              <a:t> </a:t>
            </a:r>
            <a:r>
              <a:rPr sz="807" b="1" spc="8" dirty="0">
                <a:solidFill>
                  <a:srgbClr val="6D6E71"/>
                </a:solidFill>
                <a:latin typeface="HelveticaNeueLTPro-Blk"/>
                <a:cs typeface="HelveticaNeueLTPro-Blk"/>
              </a:rPr>
              <a:t>B:0</a:t>
            </a:r>
            <a:endParaRPr sz="807" dirty="0">
              <a:solidFill>
                <a:prstClr val="black"/>
              </a:solidFill>
              <a:latin typeface="HelveticaNeueLTPro-Blk"/>
              <a:cs typeface="HelveticaNeueLTPro-Blk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E16D753A-DE3F-EB47-8A16-72829FD2ED8A}"/>
              </a:ext>
            </a:extLst>
          </p:cNvPr>
          <p:cNvSpPr txBox="1"/>
          <p:nvPr userDrawn="1"/>
        </p:nvSpPr>
        <p:spPr>
          <a:xfrm>
            <a:off x="4316759" y="502546"/>
            <a:ext cx="4713374" cy="1974597"/>
          </a:xfrm>
          <a:prstGeom prst="rect">
            <a:avLst/>
          </a:prstGeom>
        </p:spPr>
        <p:txBody>
          <a:bodyPr vert="horz" wrap="square" lIns="0" tIns="10241" rIns="0" bIns="0" rtlCol="0">
            <a:spAutoFit/>
          </a:bodyPr>
          <a:lstStyle/>
          <a:p>
            <a:pPr marL="10241" defTabSz="737354">
              <a:spcBef>
                <a:spcPts val="81"/>
              </a:spcBef>
            </a:pPr>
            <a:r>
              <a:rPr sz="968" b="1" dirty="0">
                <a:solidFill>
                  <a:srgbClr val="FFCE2C"/>
                </a:solidFill>
                <a:latin typeface="HelveticaNeueLTPro-Hv"/>
                <a:cs typeface="HelveticaNeueLTPro-Hv"/>
              </a:rPr>
              <a:t>Primary</a:t>
            </a:r>
            <a:endParaRPr sz="968" dirty="0">
              <a:solidFill>
                <a:srgbClr val="FFCE2C"/>
              </a:solidFill>
              <a:latin typeface="HelveticaNeueLTPro-Hv"/>
              <a:cs typeface="HelveticaNeueLTPro-Hv"/>
            </a:endParaRPr>
          </a:p>
          <a:p>
            <a:pPr marL="10241" marR="4097" defTabSz="737354">
              <a:lnSpc>
                <a:spcPct val="125000"/>
              </a:lnSpc>
              <a:spcAft>
                <a:spcPts val="484"/>
              </a:spcAft>
            </a:pPr>
            <a:r>
              <a:rPr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This </a:t>
            </a:r>
            <a:r>
              <a:rPr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palette </a:t>
            </a:r>
            <a:r>
              <a:rPr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consists </a:t>
            </a:r>
            <a:r>
              <a:rPr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of </a:t>
            </a:r>
            <a:r>
              <a:rPr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yellows </a:t>
            </a:r>
            <a:r>
              <a:rPr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and oranges, which </a:t>
            </a:r>
            <a:r>
              <a:rPr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radiate </a:t>
            </a:r>
            <a:r>
              <a:rPr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ambition, </a:t>
            </a:r>
            <a:r>
              <a:rPr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energy, </a:t>
            </a:r>
            <a:r>
              <a:rPr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warmth, </a:t>
            </a:r>
            <a:r>
              <a:rPr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passion and </a:t>
            </a:r>
            <a:r>
              <a:rPr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originality. </a:t>
            </a:r>
            <a:r>
              <a:rPr sz="900" spc="-3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You </a:t>
            </a:r>
            <a:r>
              <a:rPr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can </a:t>
            </a:r>
            <a:r>
              <a:rPr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use </a:t>
            </a:r>
            <a:r>
              <a:rPr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 </a:t>
            </a:r>
            <a:r>
              <a:rPr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gradient of </a:t>
            </a:r>
            <a:r>
              <a:rPr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these colours </a:t>
            </a:r>
            <a:r>
              <a:rPr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as a</a:t>
            </a:r>
            <a:r>
              <a:rPr sz="900" spc="2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 </a:t>
            </a:r>
            <a:r>
              <a:rPr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background.</a:t>
            </a:r>
            <a:endParaRPr lang="en-GB" sz="900" spc="-8" dirty="0">
              <a:solidFill>
                <a:srgbClr val="454546"/>
              </a:solidFill>
              <a:latin typeface="HelveticaNeueLTPro-Roman"/>
              <a:cs typeface="HelveticaNeueLTPro-Roman"/>
            </a:endParaRPr>
          </a:p>
          <a:p>
            <a:pPr marL="10241" defTabSz="737354"/>
            <a:r>
              <a:rPr lang="en-GB" sz="968" b="1" dirty="0">
                <a:solidFill>
                  <a:srgbClr val="FFCE2C"/>
                </a:solidFill>
                <a:latin typeface="HelveticaNeueLTPro-Hv"/>
                <a:cs typeface="HelveticaNeueLTPro-Hv"/>
              </a:rPr>
              <a:t>Complementary</a:t>
            </a:r>
            <a:endParaRPr lang="en-GB" sz="968" dirty="0">
              <a:solidFill>
                <a:srgbClr val="FFCE2C"/>
              </a:solidFill>
              <a:latin typeface="HelveticaNeueLTPro-Hv"/>
              <a:cs typeface="HelveticaNeueLTPro-Hv"/>
            </a:endParaRPr>
          </a:p>
          <a:p>
            <a:pPr marL="10241" marR="4097" defTabSz="737354">
              <a:lnSpc>
                <a:spcPct val="125000"/>
              </a:lnSpc>
              <a:spcAft>
                <a:spcPts val="484"/>
              </a:spcAft>
            </a:pP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Consisting of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 secondary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and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tertiary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palette.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This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palette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is  designed </a:t>
            </a:r>
            <a:r>
              <a:rPr lang="en-GB"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to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support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the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primary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colours. Ideal if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communication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needs further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stand out.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These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colours are also designed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with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charts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and colour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coordinating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in</a:t>
            </a:r>
            <a:r>
              <a:rPr lang="en-GB" sz="900" spc="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mind.</a:t>
            </a:r>
          </a:p>
          <a:p>
            <a:pPr marL="10241" defTabSz="737354">
              <a:spcBef>
                <a:spcPts val="81"/>
              </a:spcBef>
            </a:pPr>
            <a:r>
              <a:rPr lang="en-GB" sz="968" b="1" spc="-4" dirty="0">
                <a:solidFill>
                  <a:srgbClr val="FFCE2C"/>
                </a:solidFill>
                <a:latin typeface="HelveticaNeueLTPro-Hv"/>
                <a:cs typeface="HelveticaNeueLTPro-Hv"/>
              </a:rPr>
              <a:t>Note</a:t>
            </a:r>
            <a:endParaRPr lang="en-GB" sz="968" dirty="0">
              <a:solidFill>
                <a:srgbClr val="FFCE2C"/>
              </a:solidFill>
              <a:latin typeface="HelveticaNeueLTPro-Hv"/>
              <a:cs typeface="HelveticaNeueLTPro-Hv"/>
            </a:endParaRPr>
          </a:p>
          <a:p>
            <a:pPr marL="10241" marR="4097" defTabSz="737354">
              <a:lnSpc>
                <a:spcPct val="125000"/>
              </a:lnSpc>
            </a:pP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When using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the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colour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palette, refer </a:t>
            </a:r>
            <a:r>
              <a:rPr lang="en-GB"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to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the templates provided 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and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be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mindful of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using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too many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colours on one piece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of communication. </a:t>
            </a:r>
            <a:r>
              <a:rPr lang="en-GB"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Make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sure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the copy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and </a:t>
            </a:r>
            <a:r>
              <a:rPr lang="en-GB" sz="900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imagery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are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legible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and </a:t>
            </a:r>
            <a:r>
              <a:rPr lang="en-GB" sz="900" spc="-8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that </a:t>
            </a:r>
            <a:r>
              <a:rPr lang="en-GB" sz="900" spc="-4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colours are used</a:t>
            </a:r>
            <a:r>
              <a:rPr lang="en-GB" sz="900" spc="16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 </a:t>
            </a:r>
            <a:r>
              <a:rPr lang="en-GB" sz="900" spc="-12" dirty="0">
                <a:solidFill>
                  <a:srgbClr val="454546"/>
                </a:solidFill>
                <a:latin typeface="HelveticaNeueLTPro-Roman"/>
                <a:cs typeface="HelveticaNeueLTPro-Roman"/>
              </a:rPr>
              <a:t>sparingly.</a:t>
            </a:r>
            <a:endParaRPr lang="en-GB" sz="900" dirty="0">
              <a:solidFill>
                <a:srgbClr val="454546"/>
              </a:solidFill>
              <a:latin typeface="HelveticaNeueLTPro-Roman"/>
              <a:cs typeface="HelveticaNeueLTPro-Roman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C6522A-17E4-E54F-9A17-08FADEE66DE2}"/>
              </a:ext>
            </a:extLst>
          </p:cNvPr>
          <p:cNvSpPr/>
          <p:nvPr userDrawn="1"/>
        </p:nvSpPr>
        <p:spPr>
          <a:xfrm>
            <a:off x="4244259" y="2651135"/>
            <a:ext cx="688592" cy="216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41" defTabSz="737354">
              <a:spcBef>
                <a:spcPts val="81"/>
              </a:spcBef>
            </a:pPr>
            <a:r>
              <a:rPr lang="en-GB" sz="807" b="1" dirty="0">
                <a:solidFill>
                  <a:srgbClr val="FFCE2C"/>
                </a:solidFill>
                <a:latin typeface="HelveticaNeueLTPro-Hv"/>
                <a:cs typeface="HelveticaNeueLTPro-Hv"/>
              </a:rPr>
              <a:t>Primary</a:t>
            </a:r>
            <a:endParaRPr lang="en-GB" sz="807" dirty="0">
              <a:solidFill>
                <a:srgbClr val="FFCE2C"/>
              </a:solidFill>
              <a:latin typeface="HelveticaNeueLTPro-Hv"/>
              <a:cs typeface="HelveticaNeueLTPro-Hv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EC25CE-D6CF-C04D-8B1D-239456F896AC}"/>
              </a:ext>
            </a:extLst>
          </p:cNvPr>
          <p:cNvSpPr/>
          <p:nvPr userDrawn="1"/>
        </p:nvSpPr>
        <p:spPr>
          <a:xfrm>
            <a:off x="4225845" y="5510561"/>
            <a:ext cx="1169648" cy="216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41" defTabSz="737354">
              <a:spcBef>
                <a:spcPts val="81"/>
              </a:spcBef>
            </a:pPr>
            <a:r>
              <a:rPr lang="en-GB" sz="807" b="1" dirty="0">
                <a:solidFill>
                  <a:srgbClr val="FFBF22"/>
                </a:solidFill>
                <a:latin typeface="HelveticaNeueLTPro-Hv"/>
                <a:cs typeface="HelveticaNeueLTPro-Hv"/>
              </a:rPr>
              <a:t>Complementary</a:t>
            </a:r>
            <a:endParaRPr lang="en-GB" sz="807" dirty="0">
              <a:solidFill>
                <a:srgbClr val="FFBF22"/>
              </a:solidFill>
              <a:latin typeface="HelveticaNeueLTPro-Hv"/>
              <a:cs typeface="HelveticaNeueLTPro-Hv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88719A2-907F-8749-A3EC-21B64D43B5D1}"/>
              </a:ext>
            </a:extLst>
          </p:cNvPr>
          <p:cNvSpPr/>
          <p:nvPr userDrawn="1"/>
        </p:nvSpPr>
        <p:spPr>
          <a:xfrm>
            <a:off x="6583835" y="2645394"/>
            <a:ext cx="1169648" cy="216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41" defTabSz="737354">
              <a:spcBef>
                <a:spcPts val="81"/>
              </a:spcBef>
            </a:pPr>
            <a:r>
              <a:rPr lang="en-GB" sz="807" b="1" dirty="0">
                <a:solidFill>
                  <a:srgbClr val="FFCE2C"/>
                </a:solidFill>
                <a:latin typeface="HelveticaNeueLTPro-Hv"/>
                <a:cs typeface="HelveticaNeueLTPro-Hv"/>
              </a:rPr>
              <a:t>Complementary</a:t>
            </a:r>
            <a:endParaRPr lang="en-GB" sz="807" dirty="0">
              <a:solidFill>
                <a:srgbClr val="FFCE2C"/>
              </a:solidFill>
              <a:latin typeface="HelveticaNeueLTPro-Hv"/>
              <a:cs typeface="HelveticaNeueLTPro-Hv"/>
            </a:endParaRPr>
          </a:p>
        </p:txBody>
      </p:sp>
      <p:sp>
        <p:nvSpPr>
          <p:cNvPr id="28" name="Title 2">
            <a:extLst>
              <a:ext uri="{FF2B5EF4-FFF2-40B4-BE49-F238E27FC236}">
                <a16:creationId xmlns:a16="http://schemas.microsoft.com/office/drawing/2014/main" id="{9F67A6D1-2806-3E41-8C1F-A7712B7488AE}"/>
              </a:ext>
            </a:extLst>
          </p:cNvPr>
          <p:cNvSpPr txBox="1">
            <a:spLocks/>
          </p:cNvSpPr>
          <p:nvPr userDrawn="1"/>
        </p:nvSpPr>
        <p:spPr>
          <a:xfrm>
            <a:off x="269951" y="1313728"/>
            <a:ext cx="3961895" cy="824764"/>
          </a:xfrm>
          <a:prstGeom prst="rect">
            <a:avLst/>
          </a:prstGeom>
        </p:spPr>
        <p:txBody>
          <a:bodyPr anchor="t"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FFBF22"/>
                </a:solidFill>
                <a:latin typeface="HelveticaNeueLT Std Med" panose="020B0604020202020204" pitchFamily="34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pPr defTabSz="737336"/>
            <a:r>
              <a:rPr lang="en-GB" sz="3548" dirty="0">
                <a:solidFill>
                  <a:srgbClr val="FFCE2C"/>
                </a:solidFill>
                <a:latin typeface="HelveticaNeueLT Pro 55 Roman" panose="020B0604020202020204" pitchFamily="34" charset="77"/>
              </a:rPr>
              <a:t>Title Slide Header</a:t>
            </a:r>
          </a:p>
          <a:p>
            <a:pPr defTabSz="737336"/>
            <a:r>
              <a:rPr lang="en-US" sz="1129" dirty="0">
                <a:solidFill>
                  <a:srgbClr val="454546"/>
                </a:solidFill>
                <a:latin typeface="HelveticaNeueLT Pro 55 Roman" panose="020B0604020202020204" pitchFamily="34" charset="77"/>
              </a:rPr>
              <a:t>Helvetica Neue Lt Pro – 44pt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B4479637-35B9-C144-851A-04E0B3FE784D}"/>
              </a:ext>
            </a:extLst>
          </p:cNvPr>
          <p:cNvSpPr txBox="1">
            <a:spLocks/>
          </p:cNvSpPr>
          <p:nvPr userDrawn="1"/>
        </p:nvSpPr>
        <p:spPr>
          <a:xfrm>
            <a:off x="269952" y="2248480"/>
            <a:ext cx="3933365" cy="1827906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FFBF22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HelveticaNeueLT Std Thin" panose="020B0403020202020204" pitchFamily="34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37336">
              <a:spcBef>
                <a:spcPts val="807"/>
              </a:spcBef>
              <a:defRPr/>
            </a:pPr>
            <a:r>
              <a:rPr lang="en-GB" sz="1291" dirty="0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Lorem ipsum </a:t>
            </a:r>
            <a:r>
              <a:rPr lang="en-GB" sz="1291" dirty="0" err="1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dolor</a:t>
            </a:r>
            <a:r>
              <a:rPr lang="en-GB" sz="1291" dirty="0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 sit </a:t>
            </a:r>
            <a:r>
              <a:rPr lang="en-GB" sz="1291" dirty="0" err="1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amet</a:t>
            </a:r>
            <a:r>
              <a:rPr lang="en-GB" sz="1291" dirty="0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, </a:t>
            </a:r>
            <a:r>
              <a:rPr lang="en-GB" sz="1291" dirty="0" err="1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consectetuer</a:t>
            </a:r>
            <a:r>
              <a:rPr lang="en-GB" sz="1291" dirty="0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GB" sz="1291" dirty="0" err="1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adipiscing</a:t>
            </a:r>
            <a:r>
              <a:rPr lang="en-GB" sz="1291" dirty="0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 elit. Maecenas porttitor congue massa. Fusce posuere, magna sed pulvinar ultricies, purus lectus malesuada libero, sit amet commodo magna eros quis </a:t>
            </a:r>
            <a:r>
              <a:rPr lang="en-GB" sz="1291" dirty="0" err="1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urna</a:t>
            </a:r>
            <a:r>
              <a:rPr lang="en-GB" sz="1291" dirty="0">
                <a:solidFill>
                  <a:srgbClr val="454546"/>
                </a:solidFill>
                <a:latin typeface="HelveticaNeueLT Pro 65 Md" panose="020B0604020202020204" pitchFamily="34" charset="77"/>
                <a:ea typeface="Helvetica Neue Medium" panose="02000503000000020004" pitchFamily="2" charset="0"/>
                <a:cs typeface="Helvetica Neue Medium" panose="02000503000000020004" pitchFamily="2" charset="0"/>
              </a:rPr>
              <a:t>.</a:t>
            </a:r>
          </a:p>
          <a:p>
            <a:pPr defTabSz="737336">
              <a:spcBef>
                <a:spcPts val="807"/>
              </a:spcBef>
              <a:defRPr/>
            </a:pPr>
            <a:r>
              <a:rPr lang="en-GB" sz="1291" dirty="0">
                <a:solidFill>
                  <a:srgbClr val="454546"/>
                </a:solidFill>
                <a:latin typeface="HelveticaNeueLT Pro 55 Roman" panose="020B06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GB" sz="1291" dirty="0" err="1">
                <a:solidFill>
                  <a:srgbClr val="454546"/>
                </a:solidFill>
                <a:latin typeface="HelveticaNeueLT Pro 55 Roman" panose="020B0604020202020204" pitchFamily="34" charset="77"/>
              </a:rPr>
              <a:t>urna</a:t>
            </a:r>
            <a:r>
              <a:rPr lang="en-GB" sz="1291" dirty="0">
                <a:solidFill>
                  <a:srgbClr val="454546"/>
                </a:solidFill>
                <a:latin typeface="HelveticaNeueLT Pro 55 Roman" panose="020B0604020202020204" pitchFamily="34" charset="77"/>
              </a:rPr>
              <a:t>.</a:t>
            </a:r>
          </a:p>
          <a:p>
            <a:pPr defTabSz="737336">
              <a:spcBef>
                <a:spcPts val="807"/>
              </a:spcBef>
              <a:defRPr/>
            </a:pPr>
            <a:r>
              <a:rPr lang="en-GB" sz="1291" dirty="0">
                <a:solidFill>
                  <a:srgbClr val="FFCE2C"/>
                </a:solidFill>
                <a:latin typeface="HelveticaNeueLT Pro 55 Roman" panose="020B0604020202020204" pitchFamily="34" charset="77"/>
              </a:rPr>
              <a:t>Intro copy – Helvetica Neue LT Pro – 16pt </a:t>
            </a:r>
          </a:p>
          <a:p>
            <a:pPr defTabSz="737336">
              <a:spcBef>
                <a:spcPts val="807"/>
              </a:spcBef>
              <a:defRPr/>
            </a:pPr>
            <a:endParaRPr lang="en-GB" sz="1291" dirty="0">
              <a:solidFill>
                <a:srgbClr val="000000">
                  <a:lumMod val="65000"/>
                  <a:lumOff val="35000"/>
                </a:srgbClr>
              </a:solidFill>
              <a:latin typeface="HelveticaNeueLT Pro 55 Roman" panose="020B0604020202020204" pitchFamily="34" charset="77"/>
            </a:endParaRP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CCAC2E31-EEF0-D046-AEFB-E21D85744F52}"/>
              </a:ext>
            </a:extLst>
          </p:cNvPr>
          <p:cNvSpPr txBox="1">
            <a:spLocks/>
          </p:cNvSpPr>
          <p:nvPr userDrawn="1"/>
        </p:nvSpPr>
        <p:spPr>
          <a:xfrm>
            <a:off x="269950" y="4609520"/>
            <a:ext cx="3689308" cy="39071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1" kern="1200">
                <a:solidFill>
                  <a:srgbClr val="E75400"/>
                </a:solidFill>
                <a:latin typeface="HelveticaNeueLT Std Blk Cn" panose="020B0604020202020204" pitchFamily="34" charset="0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HelveticaNeueLT Std Thin" panose="020B0403020202020204" pitchFamily="34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37336">
              <a:spcBef>
                <a:spcPts val="807"/>
              </a:spcBef>
            </a:pPr>
            <a:r>
              <a:rPr lang="en-GB" sz="1291" b="0" i="0" dirty="0">
                <a:solidFill>
                  <a:srgbClr val="F26522"/>
                </a:solidFill>
                <a:latin typeface="HelveticaNeueLT Pro 55 Roman" panose="020B0604020202020204" pitchFamily="34" charset="77"/>
              </a:rPr>
              <a:t>Sub Header Copy Here – Helvetica Neue Lt Pro – 16pt</a:t>
            </a:r>
          </a:p>
          <a:p>
            <a:pPr defTabSz="737336">
              <a:spcBef>
                <a:spcPts val="807"/>
              </a:spcBef>
            </a:pPr>
            <a:endParaRPr lang="en-US" sz="1291" b="0" i="0" dirty="0">
              <a:latin typeface="HelveticaNeueLT Std Med" panose="020B0604020202020204" pitchFamily="34" charset="0"/>
            </a:endParaRP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04659AFF-4DBC-A141-B211-651BF97F14CF}"/>
              </a:ext>
            </a:extLst>
          </p:cNvPr>
          <p:cNvSpPr txBox="1">
            <a:spLocks/>
          </p:cNvSpPr>
          <p:nvPr userDrawn="1"/>
        </p:nvSpPr>
        <p:spPr>
          <a:xfrm>
            <a:off x="269949" y="5144840"/>
            <a:ext cx="3689309" cy="1153073"/>
          </a:xfrm>
          <a:prstGeom prst="rect">
            <a:avLst/>
          </a:prstGeom>
          <a:ln>
            <a:noFill/>
          </a:ln>
        </p:spPr>
        <p:txBody>
          <a:bodyPr numCol="2"/>
          <a:lstStyle>
            <a:lvl1pPr marL="285750" indent="-28575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20201E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20201E"/>
                </a:solidFill>
                <a:latin typeface="HelveticaNeueLT Std Lt" panose="020B0403020202020204" pitchFamily="34" charset="0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HelveticaNeueLT Std Thin" panose="020B0403020202020204" pitchFamily="34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424" indent="-230424" defTabSz="737336">
              <a:spcBef>
                <a:spcPts val="807"/>
              </a:spcBef>
            </a:pP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Ab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inis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est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aut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voloriae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.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Genesseria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ipicatur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ad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quia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dit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eatur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repudae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doluptat</a:t>
            </a:r>
            <a:br>
              <a:rPr lang="en-GB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</a:br>
            <a:br>
              <a:rPr lang="en-GB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</a:b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Quid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est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,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sunti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officiist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, to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volut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b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</a:b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aut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et qui </a:t>
            </a:r>
          </a:p>
          <a:p>
            <a:pPr marL="230424" indent="-230424" defTabSz="737336">
              <a:spcBef>
                <a:spcPts val="807"/>
              </a:spcBef>
            </a:pP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Quid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est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,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sunti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officiist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, to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volut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aut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et qui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dolupta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cus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velecti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berios</a:t>
            </a:r>
            <a:r>
              <a:rPr lang="en-US" sz="887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se </a:t>
            </a:r>
            <a:r>
              <a:rPr lang="en-US" sz="887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laborporitio</a:t>
            </a:r>
            <a:endParaRPr lang="en-US" sz="887" dirty="0">
              <a:solidFill>
                <a:srgbClr val="454546"/>
              </a:solidFill>
              <a:latin typeface="HelveticaNeueLT Pro 45 Lt" panose="020B0403020202020204" pitchFamily="34" charset="77"/>
            </a:endParaRPr>
          </a:p>
          <a:p>
            <a:pPr marL="230424" indent="-230424" defTabSz="737336">
              <a:spcBef>
                <a:spcPts val="807"/>
              </a:spcBef>
            </a:pPr>
            <a:r>
              <a:rPr lang="en-US" sz="1129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Body Copy – </a:t>
            </a:r>
            <a:br>
              <a:rPr lang="en-US" sz="1129" dirty="0">
                <a:solidFill>
                  <a:srgbClr val="454546"/>
                </a:solidFill>
                <a:latin typeface="HelveticaNeueLT Pro 45 Lt" panose="020B0403020202020204" pitchFamily="34" charset="77"/>
              </a:rPr>
            </a:br>
            <a:r>
              <a:rPr lang="en-US" sz="1129" dirty="0" err="1">
                <a:solidFill>
                  <a:srgbClr val="454546"/>
                </a:solidFill>
                <a:latin typeface="HelveticaNeueLT Pro 45 Lt" panose="020B0403020202020204" pitchFamily="34" charset="77"/>
              </a:rPr>
              <a:t>Hevetica</a:t>
            </a:r>
            <a:r>
              <a:rPr lang="en-US" sz="1129" dirty="0">
                <a:solidFill>
                  <a:srgbClr val="454546"/>
                </a:solidFill>
                <a:latin typeface="HelveticaNeueLT Pro 45 Lt" panose="020B0403020202020204" pitchFamily="34" charset="77"/>
              </a:rPr>
              <a:t> Neue Lt Pro – 14pt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6B4867DA-508B-2E40-98C0-75E127BE11A2}"/>
              </a:ext>
            </a:extLst>
          </p:cNvPr>
          <p:cNvSpPr txBox="1">
            <a:spLocks/>
          </p:cNvSpPr>
          <p:nvPr userDrawn="1"/>
        </p:nvSpPr>
        <p:spPr>
          <a:xfrm>
            <a:off x="228672" y="499789"/>
            <a:ext cx="3914023" cy="390715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37336"/>
            <a:r>
              <a:rPr lang="en-US" sz="1613" b="0" i="0" dirty="0">
                <a:solidFill>
                  <a:srgbClr val="454546"/>
                </a:solidFill>
                <a:latin typeface="HelveticaNeueLT Pro 65 Md" panose="020B0604020202020204" pitchFamily="34" charset="77"/>
              </a:rPr>
              <a:t>PowerPoint Template Guide</a:t>
            </a:r>
          </a:p>
        </p:txBody>
      </p:sp>
    </p:spTree>
    <p:extLst>
      <p:ext uri="{BB962C8B-B14F-4D97-AF65-F5344CB8AC3E}">
        <p14:creationId xmlns:p14="http://schemas.microsoft.com/office/powerpoint/2010/main" val="322710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4">
            <a:extLst>
              <a:ext uri="{FF2B5EF4-FFF2-40B4-BE49-F238E27FC236}">
                <a16:creationId xmlns:a16="http://schemas.microsoft.com/office/drawing/2014/main" id="{6937DA93-DB32-8B4E-9F87-FBFA2D0C48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9453" y="-67974"/>
            <a:ext cx="9312965" cy="69243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79368F-8656-3A4A-A5EB-41B722507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614"/>
          <a:stretch/>
        </p:blipFill>
        <p:spPr>
          <a:xfrm>
            <a:off x="-89454" y="6282717"/>
            <a:ext cx="931296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9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BG_WO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90EC4A-AA9C-F94A-A83E-0F11B319EF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15C018F-76BD-3948-B16E-596651D9B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68" y="2688966"/>
            <a:ext cx="4856568" cy="1480071"/>
          </a:xfrm>
          <a:prstGeom prst="rect">
            <a:avLst/>
          </a:prstGeom>
        </p:spPr>
        <p:txBody>
          <a:bodyPr anchor="b"/>
          <a:lstStyle>
            <a:lvl1pPr>
              <a:defRPr sz="4800" b="0" i="0">
                <a:solidFill>
                  <a:schemeClr val="bg1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8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28C321D3-29C0-E549-99B5-FC02F1939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19"/>
          <a:stretch/>
        </p:blipFill>
        <p:spPr>
          <a:xfrm>
            <a:off x="-56561" y="0"/>
            <a:ext cx="9200561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30B94-FC40-9C47-8E8C-97A11D2A15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F2785625-4B32-A845-934F-4D0197BEE9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2071" y="780177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1B65529-FC97-0941-8DCA-A7B8477D97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526" y="780177"/>
            <a:ext cx="3294546" cy="1546164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Contents</a:t>
            </a:r>
            <a:endParaRPr lang="en-US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3B1604E0-5346-B744-A0D7-530D33B9E0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92071" y="1277718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902A2021-9709-EC40-847F-157362F6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92071" y="1775259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88C664B-2B3C-F54B-AE55-65764B2249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2130" y="780177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8A4B2DE5-97AC-AC47-BF4C-7D8C19FE9D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52130" y="1277718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81AC4E0-1170-514A-978C-2074D50FE5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2130" y="1775259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C234F23B-F88B-7B44-8F2D-8E77696585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92071" y="2286247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216FDBDD-BD43-154D-9E9D-31EF39BC60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92071" y="2783788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D325A10-C324-AA41-88FD-4122227505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2071" y="3281329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E784394E-6B41-A848-8D11-99A7D4DDF1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2130" y="2286247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C447D332-7550-8D45-B0AA-C038E1E6D0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2130" y="2783788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A8A78C17-4275-9C46-AC0C-4F78FE9DBC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2130" y="3281329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057EABF8-9314-074D-89ED-052C94DD61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92071" y="3792316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DD2A393-043E-9A46-BCBC-14C4B3AF440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92071" y="4289857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832224A0-CB4E-AD4A-A808-64A42E35AD6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92071" y="4787398"/>
            <a:ext cx="3148908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Insert text here</a:t>
            </a:r>
            <a:endParaRPr lang="en-US" dirty="0"/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3DDA792C-1F31-2846-8CCE-F0ACB60F22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52130" y="3792316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0D0C60D0-7946-8847-AB62-4BB15707F9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952130" y="4289857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D8EB1FD5-AAC6-CA41-B26A-392884E23FC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52130" y="4787398"/>
            <a:ext cx="672352" cy="25524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7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28C321D3-29C0-E549-99B5-FC02F1939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19"/>
          <a:stretch/>
        </p:blipFill>
        <p:spPr>
          <a:xfrm>
            <a:off x="-56561" y="0"/>
            <a:ext cx="9200561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30B94-FC40-9C47-8E8C-97A11D2A15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F2785625-4B32-A845-934F-4D0197BEE9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2071" y="780177"/>
            <a:ext cx="3148908" cy="2932112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454546"/>
                </a:solidFill>
                <a:latin typeface="HelveticaNeueLT Pro 45 Lt" panose="020B0403020202020204" pitchFamily="34" charset="77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r>
              <a:rPr lang="en-GB" dirty="0"/>
              <a:t>Second level</a:t>
            </a:r>
          </a:p>
          <a:p>
            <a:pPr lvl="1"/>
            <a:r>
              <a:rPr lang="en-GB" dirty="0"/>
              <a:t>Third level</a:t>
            </a:r>
          </a:p>
          <a:p>
            <a:pPr lvl="2"/>
            <a:r>
              <a:rPr lang="en-GB" dirty="0"/>
              <a:t>Fourth level</a:t>
            </a:r>
          </a:p>
          <a:p>
            <a:pPr lvl="3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1B65529-FC97-0941-8DCA-A7B8477D9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6" y="780177"/>
            <a:ext cx="3294546" cy="1546164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9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8748BD8-3834-1A4D-A3D1-D616DDE706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pic>
        <p:nvPicPr>
          <p:cNvPr id="12" name="Picture 11" descr="A picture containing indoor, shelf, sitting, book&#10;&#10;Description automatically generated">
            <a:extLst>
              <a:ext uri="{FF2B5EF4-FFF2-40B4-BE49-F238E27FC236}">
                <a16:creationId xmlns:a16="http://schemas.microsoft.com/office/drawing/2014/main" id="{C11DA1F5-FC67-8E41-8663-523417ED4B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213023"/>
            <a:ext cx="9078012" cy="171760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71274B1-A515-B742-8D90-0FC96E07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98909" cy="1546164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6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loye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D0A60F9-06B1-1942-8527-E25C2DF482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0D3D281-3EE4-F74A-92DB-A67CF15C4E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75275" y="1217593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4878E316-A0AD-A740-AB3C-8498B31056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5183" y="1391053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ABC4817F-6F0C-8E4A-8F3C-44E1E4AE00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40770" y="3021542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54AE583-148D-9444-BD48-84DE893C95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0678" y="3195002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BEB15FF7-0646-CC40-A9DC-78500C3B93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89628" y="3021542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0DDD7096-3DDA-D44D-817F-92210956D9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89535" y="3195002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5D35A43-024B-254F-B548-76EC654BF5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48305" y="3021542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B3F221C1-2F4B-F842-9B72-82158A374C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48212" y="3195002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BB1C259A-54CD-4945-AF20-B83D0ADBCF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6306" y="3021542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0C6ADC2-E994-2D4E-9307-BC7DA41AA3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6214" y="3195002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013A564-AC89-5243-AFFF-26100C6E205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240770" y="4602808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747C9A68-F908-BD4F-9F6D-C7DE4F11549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40678" y="4776268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B493880-5DE6-0048-9D5C-339C1C9EE67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689628" y="4602808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B1717DA3-ADA3-A543-B00B-61B08F30373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89535" y="4776268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94EFD710-EA5E-F843-8BCD-6F45CA6F17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48305" y="4602808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2EA52D5D-F8A8-7740-9F65-4F7CF4C3B8B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148212" y="4776268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214B6B19-77D7-054B-8998-51AC69EA803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6306" y="4602808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F3401DB8-5C61-9649-8F53-D3900DA5237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06214" y="4776268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727B5DDA-3A6C-0943-81A8-D8C255CBACFF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607125" y="2012178"/>
            <a:ext cx="1372081" cy="883796"/>
          </a:xfrm>
          <a:prstGeom prst="rect">
            <a:avLst/>
          </a:prstGeom>
          <a:noFill/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1224373D-BE6B-E247-8E6E-9CD866DBB63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148330" y="2012178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0CB1EBFB-3D23-7F47-A6C6-BFA6421059A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696025" y="2012178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98BDB3F3-73EB-F34B-B56F-63EE07EE406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5237907" y="2012178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524FB806-5364-2440-A251-34F3BC01B4A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5369362" y="952946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72A83B20-D8AD-4D40-8B87-B4D9EFBF9A4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07125" y="3618953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2">
            <a:extLst>
              <a:ext uri="{FF2B5EF4-FFF2-40B4-BE49-F238E27FC236}">
                <a16:creationId xmlns:a16="http://schemas.microsoft.com/office/drawing/2014/main" id="{E98A8321-F2D4-2649-93A2-A37BF74DD097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2148330" y="3618953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7" name="Picture Placeholder 2">
            <a:extLst>
              <a:ext uri="{FF2B5EF4-FFF2-40B4-BE49-F238E27FC236}">
                <a16:creationId xmlns:a16="http://schemas.microsoft.com/office/drawing/2014/main" id="{9876BB6A-B8D2-B148-AFDE-25C37B862FB9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696025" y="3618953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8" name="Picture Placeholder 2">
            <a:extLst>
              <a:ext uri="{FF2B5EF4-FFF2-40B4-BE49-F238E27FC236}">
                <a16:creationId xmlns:a16="http://schemas.microsoft.com/office/drawing/2014/main" id="{41FD1BC2-17AD-C94E-BABC-4631E09FD2E1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5237907" y="3618953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B1322FE2-80C5-7445-BDE6-3154ECD9022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01475" y="6175020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574EA47B-410E-2242-AE4F-BF5F51E5EBC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01383" y="6348480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AB2ED058-5428-5A45-91A7-4729E6A902A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120218" y="6145675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44" name="Text Placeholder 12">
            <a:extLst>
              <a:ext uri="{FF2B5EF4-FFF2-40B4-BE49-F238E27FC236}">
                <a16:creationId xmlns:a16="http://schemas.microsoft.com/office/drawing/2014/main" id="{1EC3DCDD-9192-3F41-A4B7-300C7F00E45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120126" y="6319135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45" name="Picture Placeholder 2">
            <a:extLst>
              <a:ext uri="{FF2B5EF4-FFF2-40B4-BE49-F238E27FC236}">
                <a16:creationId xmlns:a16="http://schemas.microsoft.com/office/drawing/2014/main" id="{BB7F7F20-BBB5-BB4D-8EFE-80F7EDF6B23A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606214" y="5165656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id="{F1BACB64-19F4-4C4E-B0E7-645DB6708328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2124957" y="5161820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4466CA8C-CF67-F44B-9258-D60A84FB0D9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777339" y="3021542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0" i="0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51" name="Text Placeholder 12">
            <a:extLst>
              <a:ext uri="{FF2B5EF4-FFF2-40B4-BE49-F238E27FC236}">
                <a16:creationId xmlns:a16="http://schemas.microsoft.com/office/drawing/2014/main" id="{B8629B67-5365-2A44-8ED4-B2F56C8C7F2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777247" y="3195002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52" name="Picture Placeholder 2">
            <a:extLst>
              <a:ext uri="{FF2B5EF4-FFF2-40B4-BE49-F238E27FC236}">
                <a16:creationId xmlns:a16="http://schemas.microsoft.com/office/drawing/2014/main" id="{ADA745CB-A8BC-5A41-98A2-9BDCCC80B929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6774476" y="2012178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53" name="Text Placeholder 10">
            <a:extLst>
              <a:ext uri="{FF2B5EF4-FFF2-40B4-BE49-F238E27FC236}">
                <a16:creationId xmlns:a16="http://schemas.microsoft.com/office/drawing/2014/main" id="{0649E870-575E-E146-9FB4-D17DDB281818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777339" y="4592886"/>
            <a:ext cx="1372665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None/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2pPr>
            <a:lvl3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3pPr>
            <a:lvl4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4pPr>
            <a:lvl5pPr>
              <a:defRPr b="1" i="1">
                <a:solidFill>
                  <a:srgbClr val="C85412"/>
                </a:solidFill>
                <a:latin typeface="HelveticaNeueLT Std Cn" panose="020B0604020202020204" pitchFamily="34" charset="0"/>
              </a:defRPr>
            </a:lvl5pPr>
          </a:lstStyle>
          <a:p>
            <a:pPr lvl="0"/>
            <a:r>
              <a:rPr lang="en-GB" dirty="0"/>
              <a:t>Name Surname</a:t>
            </a:r>
          </a:p>
        </p:txBody>
      </p:sp>
      <p:sp>
        <p:nvSpPr>
          <p:cNvPr id="54" name="Text Placeholder 12">
            <a:extLst>
              <a:ext uri="{FF2B5EF4-FFF2-40B4-BE49-F238E27FC236}">
                <a16:creationId xmlns:a16="http://schemas.microsoft.com/office/drawing/2014/main" id="{BA4380F4-6555-0B44-8186-37E4A9E5F39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777247" y="4806986"/>
            <a:ext cx="1373152" cy="215928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900" b="0" i="0">
                <a:solidFill>
                  <a:srgbClr val="454546"/>
                </a:solidFill>
                <a:latin typeface="HelveticaNeueLT Pro 45 Lt" panose="020B0403020202020204" pitchFamily="34" charset="77"/>
              </a:defRPr>
            </a:lvl1pPr>
            <a:lvl2pPr marL="457178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2pPr>
            <a:lvl3pPr marL="914354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sz="12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5pPr>
          </a:lstStyle>
          <a:p>
            <a:pPr lvl="0"/>
            <a:r>
              <a:rPr lang="en-GB" dirty="0"/>
              <a:t>Job title</a:t>
            </a:r>
            <a:endParaRPr lang="en-US" dirty="0"/>
          </a:p>
        </p:txBody>
      </p:sp>
      <p:sp>
        <p:nvSpPr>
          <p:cNvPr id="55" name="Picture Placeholder 2">
            <a:extLst>
              <a:ext uri="{FF2B5EF4-FFF2-40B4-BE49-F238E27FC236}">
                <a16:creationId xmlns:a16="http://schemas.microsoft.com/office/drawing/2014/main" id="{3B5D1A1C-CEE1-E941-9369-6F9BE45DF398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774476" y="3624162"/>
            <a:ext cx="1372081" cy="88379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6C23E421-0270-8846-8147-6735205E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5" y="780177"/>
            <a:ext cx="4564767" cy="1546164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2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py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9581AC-D36E-164B-A717-8B07540916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377" r="695"/>
          <a:stretch/>
        </p:blipFill>
        <p:spPr>
          <a:xfrm>
            <a:off x="-113122" y="6287136"/>
            <a:ext cx="9257122" cy="609600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E19CCC55-91B0-6548-BA58-95C2349E77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5987" y="2410182"/>
            <a:ext cx="5043199" cy="2024936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400" b="0" i="0">
                <a:solidFill>
                  <a:srgbClr val="FFCE2C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EC936E8-FE81-8F42-A95D-894E2A6581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5987" y="4595737"/>
            <a:ext cx="5043199" cy="22803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1200" b="1" i="1">
                <a:solidFill>
                  <a:srgbClr val="F26522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466EC424-1FD8-5646-8E35-71D55781BC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5986" y="4978512"/>
            <a:ext cx="5043199" cy="867691"/>
          </a:xfrm>
          <a:prstGeom prst="rect">
            <a:avLst/>
          </a:prstGeom>
          <a:ln>
            <a:noFill/>
          </a:ln>
        </p:spPr>
        <p:txBody>
          <a:bodyPr numCol="2"/>
          <a:lstStyle>
            <a:lvl1pPr marL="285744" indent="-285744">
              <a:buFont typeface="Arial" panose="020B0604020202020204" pitchFamily="34" charset="0"/>
              <a:buChar char="•"/>
              <a:defRPr sz="1200" b="0" i="0">
                <a:solidFill>
                  <a:srgbClr val="454546"/>
                </a:solidFill>
                <a:latin typeface="HelveticaNeueLT Pro 55 Roman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20201E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0C3D1DC-178F-EB44-A028-03A6EA1E8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6" y="780177"/>
            <a:ext cx="4733380" cy="1546164"/>
          </a:xfrm>
          <a:prstGeom prst="rect">
            <a:avLst/>
          </a:prstGeom>
        </p:spPr>
        <p:txBody>
          <a:bodyPr anchor="t"/>
          <a:lstStyle>
            <a:lvl1pPr>
              <a:defRPr sz="4400" b="0" i="0">
                <a:solidFill>
                  <a:srgbClr val="FFCE2C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4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bullets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5355CFC-CF80-4549-8CD4-4D9103E90C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84841"/>
            <a:ext cx="9144000" cy="7041822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3D11426-F12A-7842-8A3F-AECA36DF1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089252" y="1793012"/>
            <a:ext cx="4969575" cy="4822721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6000" b="0" i="0">
                <a:solidFill>
                  <a:schemeClr val="bg1"/>
                </a:solidFill>
                <a:latin typeface="HelveticaNeueLT Pro 65 Md" panose="020B0604020202020204" pitchFamily="34" charset="77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E12C309A-0C23-D941-A5DF-519C1E0EB0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5926" y="1363133"/>
            <a:ext cx="2756990" cy="4131734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171446" indent="-171446"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HelveticaNeueLT Pro 65 Md" panose="020B0604020202020204" pitchFamily="34" charset="77"/>
              </a:defRPr>
            </a:lvl1pPr>
            <a:lvl2pPr marL="457178" indent="0">
              <a:buFont typeface="Arial" panose="020B0604020202020204" pitchFamily="34" charset="0"/>
              <a:buNone/>
              <a:defRPr sz="1400" b="0" i="0">
                <a:ln>
                  <a:noFill/>
                </a:ln>
                <a:solidFill>
                  <a:srgbClr val="E8BC28"/>
                </a:solidFill>
                <a:latin typeface="HelveticaNeueLT Std Lt" panose="020B0403020202020204" pitchFamily="34" charset="0"/>
              </a:defRPr>
            </a:lvl2pPr>
            <a:lvl3pPr marL="914354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3pPr>
            <a:lvl4pPr marL="1371532" indent="0">
              <a:buFont typeface="Arial" panose="020B0604020202020204" pitchFamily="34" charset="0"/>
              <a:buNone/>
              <a:defRPr sz="1400" b="0" i="0">
                <a:solidFill>
                  <a:srgbClr val="E8BC28"/>
                </a:solidFill>
                <a:latin typeface="HelveticaNeueLT Std Lt" panose="020B0403020202020204" pitchFamily="34" charset="0"/>
              </a:defRPr>
            </a:lvl4pPr>
            <a:lvl5pPr marL="1828709" indent="0">
              <a:buNone/>
              <a:defRPr b="0" i="0">
                <a:latin typeface="HelveticaNeueLT Std Thin" panose="020B04030202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7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3EF3D-C713-1148-8BFC-CAA4D8FE0599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D67CF-9B85-8841-89DC-F769015A5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80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9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2" r:id="rId10"/>
    <p:sldLayoutId id="2147483669" r:id="rId11"/>
    <p:sldLayoutId id="2147483673" r:id="rId12"/>
    <p:sldLayoutId id="2147483670" r:id="rId13"/>
    <p:sldLayoutId id="2147483671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8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72435F-CA23-A142-9E6C-0ED8C51A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Ancillary Services Information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119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74EB279-535D-4EA2-9777-1CB64DA82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R="0" lvl="0" indent="0" defTabSz="91440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Summary of Data Provided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2C164C3A-94E9-4EE5-BAA2-065ACCC7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6675"/>
            <a:ext cx="8267700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42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44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E7003660-3E50-4436-B8AE-8F685678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EXTERNAL - Info Sent to Service Provider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7FA6740A-4E75-440B-A3F2-D076C2898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582738"/>
            <a:ext cx="41846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58775" algn="l" rtl="0" fontAlgn="base">
              <a:spcBef>
                <a:spcPct val="3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898525" indent="-360363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436688" indent="-358775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997075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7463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Covering letter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Invoice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Statement summary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Service summaries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Pivot table summary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Adjustments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Backing sheets</a:t>
            </a:r>
          </a:p>
          <a:p>
            <a:pPr marL="0" marR="0" lvl="0" indent="358775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CE2C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Spreadsheets</a:t>
            </a:r>
            <a:endParaRPr lang="en-GB" altLang="en-US" sz="3200" dirty="0">
              <a:solidFill>
                <a:srgbClr val="FFCE2C"/>
              </a:solidFill>
              <a:latin typeface="HelveticaNeueLT Pro 65 Md" panose="020B0604020202020204" pitchFamily="34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59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3C692F-C4B4-41E4-B41B-D0E2F00EF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0" y="123052"/>
            <a:ext cx="6438900" cy="6438900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B74A0AED-1D24-47FD-BB2A-52ACA3967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Invoice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4E0FFDCD-DE0B-4172-8435-7B3CC434F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3738563"/>
            <a:ext cx="4875213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6">
            <a:extLst>
              <a:ext uri="{FF2B5EF4-FFF2-40B4-BE49-F238E27FC236}">
                <a16:creationId xmlns:a16="http://schemas.microsoft.com/office/drawing/2014/main" id="{4D63CDF8-593B-496B-8C3C-3C1071FCE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713" y="901700"/>
            <a:ext cx="395287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COMP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1B872FA2-2C93-4A0E-BADB-8420EE879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117600"/>
            <a:ext cx="395288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COMP</a:t>
            </a: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87D71BBD-5B0F-4E44-9E20-073781AC8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317625"/>
            <a:ext cx="395288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COMP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8652B940-C174-4832-86DA-08BEFE942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8" y="2065338"/>
            <a:ext cx="1706562" cy="5461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Recipient: Salutation &amp; Name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Company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VAT No.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0345EB72-A121-4817-BD9E-46EA18422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713" y="2655888"/>
            <a:ext cx="2728912" cy="9556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Company Name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Address Line 1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Address Line 2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Address Line 3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Post Code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50409C5C-AD02-4595-9499-D1888DE83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613" y="2143125"/>
            <a:ext cx="1050925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MMYYCOMP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F3DA4DCB-7C8B-44B1-B65D-6174B1DB8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912" y="3843338"/>
            <a:ext cx="784225" cy="1222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Company Name</a:t>
            </a: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67B91422-761E-45C5-84FF-2A05FAD1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688" y="4232275"/>
            <a:ext cx="1065212" cy="1222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Service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D7766109-657D-455C-8C01-85EC876A1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4476750"/>
            <a:ext cx="1065213" cy="1222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Service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560EBB8E-722D-478A-A9FE-E8A970DDF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688" y="4692650"/>
            <a:ext cx="1065212" cy="1222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Service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2430BB08-18A1-45BD-A15B-E46356667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275" y="4922838"/>
            <a:ext cx="1065213" cy="1222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Service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2E9427E4-8FF3-43C2-B26F-38DCA598B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1" y="4246564"/>
            <a:ext cx="1901825" cy="1231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A52465D8-ED88-4200-BDCF-FB230850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8638" y="5167313"/>
            <a:ext cx="1897062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2772580-6377-4612-96FC-7DDAEDDD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088" y="5410200"/>
            <a:ext cx="1228725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05C1107F-6F0B-41DB-8B7D-C6C2419B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5388" y="5626100"/>
            <a:ext cx="1228725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76E6CBBC-8982-4BF6-9916-EABC933D9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7051" y="5849938"/>
            <a:ext cx="627063" cy="1222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35E16F78-EEA7-4C13-A7F1-F47B4A3B9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351" y="6065838"/>
            <a:ext cx="627063" cy="1222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C6FAF3E9-6DBA-4E85-8C70-2B51C248B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9" y="6267450"/>
            <a:ext cx="627062" cy="1222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02F1327A-4B2D-4337-B373-09DE209EE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3" y="1533525"/>
            <a:ext cx="1036637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DD Month YYYY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530F08EA-51DA-4CD5-AB5E-BCF4C43D6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13" y="1792288"/>
            <a:ext cx="1036637" cy="136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DD Month YYYY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88E66316-7D6D-4D47-9258-24C610D85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913" y="4011613"/>
            <a:ext cx="24288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DD-DD Month YYYY</a:t>
            </a: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A6B20E46-3B55-4F8C-B690-68E671131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88" y="1241425"/>
            <a:ext cx="2046287" cy="321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Includes: 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Company Codes, Payment Date, Invoice No, Recipient Name &amp; Address,  Payment by Service, Adjustment Information, VAT payment details, Payment Total</a:t>
            </a:r>
          </a:p>
        </p:txBody>
      </p:sp>
      <p:sp>
        <p:nvSpPr>
          <p:cNvPr id="36" name="Text Box 18">
            <a:extLst>
              <a:ext uri="{FF2B5EF4-FFF2-40B4-BE49-F238E27FC236}">
                <a16:creationId xmlns:a16="http://schemas.microsoft.com/office/drawing/2014/main" id="{8C6E4E4F-9BE6-4652-BE5B-B7C701299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5513" y="6047145"/>
            <a:ext cx="403225" cy="1231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20.0 %</a:t>
            </a:r>
          </a:p>
        </p:txBody>
      </p:sp>
      <p:sp>
        <p:nvSpPr>
          <p:cNvPr id="37" name="Text Box 19">
            <a:extLst>
              <a:ext uri="{FF2B5EF4-FFF2-40B4-BE49-F238E27FC236}">
                <a16:creationId xmlns:a16="http://schemas.microsoft.com/office/drawing/2014/main" id="{3CA59AA7-0524-49C9-84D7-0F57BCBF7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4465639"/>
            <a:ext cx="1901825" cy="1231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38" name="Text Box 19">
            <a:extLst>
              <a:ext uri="{FF2B5EF4-FFF2-40B4-BE49-F238E27FC236}">
                <a16:creationId xmlns:a16="http://schemas.microsoft.com/office/drawing/2014/main" id="{ECEB79C8-084F-40DE-A11A-1AD206ED0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4693884"/>
            <a:ext cx="1901825" cy="1231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id="{B34596F4-3D5A-4443-8EA4-6A2BA3FAF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8" y="4922400"/>
            <a:ext cx="1901825" cy="1231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Payment</a:t>
            </a:r>
          </a:p>
        </p:txBody>
      </p:sp>
    </p:spTree>
    <p:extLst>
      <p:ext uri="{BB962C8B-B14F-4D97-AF65-F5344CB8AC3E}">
        <p14:creationId xmlns:p14="http://schemas.microsoft.com/office/powerpoint/2010/main" val="127695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A4DE88BC-17FA-4EA2-AA10-C5481AD81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Statement Summary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783729F-2320-48F7-AFBA-D8E965CC7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192213"/>
            <a:ext cx="8567737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58775" algn="l" rtl="0" fontAlgn="base">
              <a:spcBef>
                <a:spcPct val="3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898525" indent="-360363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436688" indent="-358775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997075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7463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Payments by service type, by day, by company</a:t>
            </a:r>
          </a:p>
        </p:txBody>
      </p:sp>
      <p:grpSp>
        <p:nvGrpSpPr>
          <p:cNvPr id="10" name="Group 4">
            <a:extLst>
              <a:ext uri="{FF2B5EF4-FFF2-40B4-BE49-F238E27FC236}">
                <a16:creationId xmlns:a16="http://schemas.microsoft.com/office/drawing/2014/main" id="{EE42C9DB-8867-4D19-A559-EF0AD4B76CA5}"/>
              </a:ext>
            </a:extLst>
          </p:cNvPr>
          <p:cNvGrpSpPr>
            <a:grpSpLocks/>
          </p:cNvGrpSpPr>
          <p:nvPr/>
        </p:nvGrpSpPr>
        <p:grpSpPr bwMode="auto">
          <a:xfrm>
            <a:off x="782638" y="1878013"/>
            <a:ext cx="8159750" cy="4657725"/>
            <a:chOff x="493" y="1183"/>
            <a:chExt cx="5140" cy="2934"/>
          </a:xfrm>
        </p:grpSpPr>
        <p:pic>
          <p:nvPicPr>
            <p:cNvPr id="11" name="Picture 5">
              <a:extLst>
                <a:ext uri="{FF2B5EF4-FFF2-40B4-BE49-F238E27FC236}">
                  <a16:creationId xmlns:a16="http://schemas.microsoft.com/office/drawing/2014/main" id="{277F53B1-DC45-43FE-8254-DE92D50E11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" y="1183"/>
              <a:ext cx="5140" cy="2934"/>
            </a:xfrm>
            <a:prstGeom prst="rect">
              <a:avLst/>
            </a:prstGeom>
            <a:solidFill>
              <a:srgbClr val="FFFFFF"/>
            </a:solidFill>
            <a:ln w="76200" algn="ctr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E6005D85-1A42-4C50-BB93-962BF7CEEF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" y="1635"/>
              <a:ext cx="1144" cy="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754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883584DE-9D79-4F86-96F9-527BB8929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Service Summaries – Op Margin example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217D1AE-44D0-4CB4-BF43-AEDB2E7A8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192213"/>
            <a:ext cx="8567737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58775" algn="l" rtl="0" fontAlgn="base">
              <a:spcBef>
                <a:spcPct val="3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898525" indent="-360363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436688" indent="-358775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997075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7463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Payments by detailed service, by day, by company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A0529B44-0625-4B16-B8C2-ABB86E0322C0}"/>
              </a:ext>
            </a:extLst>
          </p:cNvPr>
          <p:cNvGrpSpPr>
            <a:grpSpLocks/>
          </p:cNvGrpSpPr>
          <p:nvPr/>
        </p:nvGrpSpPr>
        <p:grpSpPr bwMode="auto">
          <a:xfrm>
            <a:off x="373063" y="1905000"/>
            <a:ext cx="8543925" cy="4557713"/>
            <a:chOff x="235" y="1200"/>
            <a:chExt cx="5382" cy="2871"/>
          </a:xfrm>
        </p:grpSpPr>
        <p:pic>
          <p:nvPicPr>
            <p:cNvPr id="12" name="Picture 5">
              <a:extLst>
                <a:ext uri="{FF2B5EF4-FFF2-40B4-BE49-F238E27FC236}">
                  <a16:creationId xmlns:a16="http://schemas.microsoft.com/office/drawing/2014/main" id="{0FEFF16A-EFB0-4E01-AF13-1AF5BF7092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" y="1200"/>
              <a:ext cx="5382" cy="2871"/>
            </a:xfrm>
            <a:prstGeom prst="rect">
              <a:avLst/>
            </a:prstGeom>
            <a:noFill/>
            <a:ln w="76200" algn="ctr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D9552198-1CCD-465E-BC4D-5A82A3D3F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2" y="1626"/>
              <a:ext cx="1135" cy="1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734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063BAAC-17D1-472D-8302-5D708A21A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Pivot Table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0B815B-9AA4-4E1E-971B-C42CFD1E2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192213"/>
            <a:ext cx="8567737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58775" algn="l" rtl="0" fontAlgn="base">
              <a:spcBef>
                <a:spcPct val="3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898525" indent="-360363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436688" indent="-358775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997075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7463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Month total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By Unit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By detailed services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26520451-3A07-416A-B909-7B38F79B3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3225800"/>
            <a:ext cx="8674100" cy="2389188"/>
          </a:xfrm>
          <a:prstGeom prst="rect">
            <a:avLst/>
          </a:prstGeom>
          <a:noFill/>
          <a:ln w="76200" algn="ctr">
            <a:solidFill>
              <a:srgbClr val="99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65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C32397D-064D-4AB3-B584-20DF89D65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Backing Reports and Additional Information - Overview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98821DB-8F56-4963-A79F-801BFA070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192213"/>
            <a:ext cx="8567737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58775" algn="l" rtl="0" fontAlgn="base">
              <a:spcBef>
                <a:spcPct val="3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898525" indent="-360363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436688" indent="-358775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997075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7463" indent="-381000" algn="l" rtl="0" fontAlgn="base">
              <a:spcBef>
                <a:spcPct val="20000"/>
              </a:spcBef>
              <a:spcAft>
                <a:spcPct val="0"/>
              </a:spcAft>
              <a:buClr>
                <a:srgbClr val="00529B"/>
              </a:buClr>
              <a:buSzPct val="80000"/>
              <a:buFont typeface="Wingdings" panose="05000000000000000000" pitchFamily="2" charset="2"/>
              <a:buChar char="w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The standard naming convention for the new backing reports and the additional information requested by service providers is as below.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NNN_COMP_MMMYY_TTTTT.CSV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Where: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NNN is a three character code to identify the report type.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COMP is the Company Code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MMMYY is the report month and year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w"/>
              <a:tabLst/>
              <a:defRPr/>
            </a:pPr>
            <a:r>
              <a:rPr lang="en-GB" altLang="en-US" sz="2400" dirty="0">
                <a:solidFill>
                  <a:srgbClr val="FFCE2C"/>
                </a:solidFill>
                <a:latin typeface="HelveticaNeueLT Pro 65 Md" panose="020B0604020202020204" pitchFamily="34" charset="77"/>
                <a:ea typeface="+mj-ea"/>
                <a:cs typeface="+mj-cs"/>
              </a:rPr>
              <a:t>TTTTT is the report version e.g. PRELIM or FINAL</a:t>
            </a:r>
          </a:p>
        </p:txBody>
      </p:sp>
    </p:spTree>
    <p:extLst>
      <p:ext uri="{BB962C8B-B14F-4D97-AF65-F5344CB8AC3E}">
        <p14:creationId xmlns:p14="http://schemas.microsoft.com/office/powerpoint/2010/main" val="107751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102D606-6A4A-4961-A4B6-15D2AD501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R="0" lvl="0" indent="0" defTabSz="91440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Backing Reports Description </a:t>
            </a:r>
          </a:p>
        </p:txBody>
      </p:sp>
      <p:graphicFrame>
        <p:nvGraphicFramePr>
          <p:cNvPr id="5" name="Group 422">
            <a:extLst>
              <a:ext uri="{FF2B5EF4-FFF2-40B4-BE49-F238E27FC236}">
                <a16:creationId xmlns:a16="http://schemas.microsoft.com/office/drawing/2014/main" id="{3B7F1DDC-11B0-4EA8-A18D-4ED17E15BB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489475"/>
              </p:ext>
            </p:extLst>
          </p:nvPr>
        </p:nvGraphicFramePr>
        <p:xfrm>
          <a:off x="379413" y="957430"/>
          <a:ext cx="8567737" cy="5245100"/>
        </p:xfrm>
        <a:graphic>
          <a:graphicData uri="http://schemas.openxmlformats.org/drawingml/2006/table">
            <a:tbl>
              <a:tblPr/>
              <a:tblGrid>
                <a:gridCol w="1603375">
                  <a:extLst>
                    <a:ext uri="{9D8B030D-6E8A-4147-A177-3AD203B41FA5}">
                      <a16:colId xmlns:a16="http://schemas.microsoft.com/office/drawing/2014/main" val="1820903804"/>
                    </a:ext>
                  </a:extLst>
                </a:gridCol>
                <a:gridCol w="2462212">
                  <a:extLst>
                    <a:ext uri="{9D8B030D-6E8A-4147-A177-3AD203B41FA5}">
                      <a16:colId xmlns:a16="http://schemas.microsoft.com/office/drawing/2014/main" val="918992881"/>
                    </a:ext>
                  </a:extLst>
                </a:gridCol>
                <a:gridCol w="2919627">
                  <a:extLst>
                    <a:ext uri="{9D8B030D-6E8A-4147-A177-3AD203B41FA5}">
                      <a16:colId xmlns:a16="http://schemas.microsoft.com/office/drawing/2014/main" val="2885458543"/>
                    </a:ext>
                  </a:extLst>
                </a:gridCol>
                <a:gridCol w="1582523">
                  <a:extLst>
                    <a:ext uri="{9D8B030D-6E8A-4147-A177-3AD203B41FA5}">
                      <a16:colId xmlns:a16="http://schemas.microsoft.com/office/drawing/2014/main" val="873241270"/>
                    </a:ext>
                  </a:extLst>
                </a:gridCol>
              </a:tblGrid>
              <a:tr h="216462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Report Identifier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Report Name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Current Report Identifier(s)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869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BSD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Black Start Declarations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Black Start Availability and Unavailability by Effective date and time</a:t>
                      </a:r>
                      <a:endParaRPr kumimoji="0" lang="en-GB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BSD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717387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BSU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BM Start Up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BM Start Up and Hot Standby payments by unit/instruction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BSU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09170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BST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Black Start Declarations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Black Start Availability and Unavailability by Settlement Period and Payment</a:t>
                      </a:r>
                      <a:endParaRPr kumimoji="0" lang="en-GB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BST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972897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FSA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Fast Start Availability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Fast Start Availability payments by unit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FSA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77917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FSU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Fast Start Utilisation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Fast Start Utilisation payments by unit/Instruction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FSU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712216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HOS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Other Services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Spin Pump, Spin Gen, Pump Deload and Rapid Start payments by unit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HOS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188421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Response Availability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Response Availability payments by unit/instruction segment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208493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HRC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Response Commercial Imbalance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Commercial Imbalance payments/volumes by unit/SP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HRC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318607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HRE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Response Energy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Hydro Response Energy payments/volumes by unit/SP( or part SP)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HRE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189298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MFE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Mandatory Frequency Energy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 Hydro Response Energy payments/volumes by unit/SP( or part SP)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MFE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806537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MFH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Mandatory Frequency Holding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 Hydro Response Holding payments by unit/instruction segment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MFH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406847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RPC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Reactive Power Cost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Reactive Power Costs for default and market contracts by unit/day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RPC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791396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RPV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Reactive Power Volume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Reactive Power Volumes for default and market contracts by unit/day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RPV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980361"/>
                  </a:ext>
                </a:extLst>
              </a:tr>
              <a:tr h="571500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SBA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BM Availability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BM Availability payments by unit/SP (Note: Excludes impact of bid-offer failures during ramping periods which may reduce the availability payment)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SBA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44981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SBU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BM Utilisation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BM Utilisation volumes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SBU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968598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NBM Availability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NBM Availability payments by unit/SP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SNA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580064"/>
                  </a:ext>
                </a:extLst>
              </a:tr>
              <a:tr h="16827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NBM Utilisation</a:t>
                      </a:r>
                      <a:endParaRPr kumimoji="0" lang="en-GB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STOR NBM Utilisation payment and volumes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SNU</a:t>
                      </a:r>
                      <a:endParaRPr kumimoji="0" lang="en-GB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104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84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6E1CE56A-57FA-4E33-8488-AFB53AE18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0"/>
            <a:ext cx="85677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defRPr/>
            </a:pPr>
            <a:r>
              <a:rPr lang="en-GB" altLang="en-US" sz="3600" b="0" dirty="0">
                <a:solidFill>
                  <a:srgbClr val="FFCE2C"/>
                </a:solidFill>
                <a:latin typeface="HelveticaNeueLT Pro 65 Md" panose="020B0604020202020204" pitchFamily="34" charset="77"/>
              </a:rPr>
              <a:t>Additional Information Reports summary</a:t>
            </a:r>
          </a:p>
        </p:txBody>
      </p:sp>
      <p:graphicFrame>
        <p:nvGraphicFramePr>
          <p:cNvPr id="7" name="Group 123">
            <a:extLst>
              <a:ext uri="{FF2B5EF4-FFF2-40B4-BE49-F238E27FC236}">
                <a16:creationId xmlns:a16="http://schemas.microsoft.com/office/drawing/2014/main" id="{30D854B9-58AF-43F5-B706-A14C31BFF49E}"/>
              </a:ext>
            </a:extLst>
          </p:cNvPr>
          <p:cNvGraphicFramePr>
            <a:graphicFrameLocks/>
          </p:cNvGraphicFramePr>
          <p:nvPr/>
        </p:nvGraphicFramePr>
        <p:xfrm>
          <a:off x="379413" y="1192213"/>
          <a:ext cx="8567737" cy="4533901"/>
        </p:xfrm>
        <a:graphic>
          <a:graphicData uri="http://schemas.openxmlformats.org/drawingml/2006/table">
            <a:tbl>
              <a:tblPr/>
              <a:tblGrid>
                <a:gridCol w="2855912">
                  <a:extLst>
                    <a:ext uri="{9D8B030D-6E8A-4147-A177-3AD203B41FA5}">
                      <a16:colId xmlns:a16="http://schemas.microsoft.com/office/drawing/2014/main" val="217273841"/>
                    </a:ext>
                  </a:extLst>
                </a:gridCol>
                <a:gridCol w="2701925">
                  <a:extLst>
                    <a:ext uri="{9D8B030D-6E8A-4147-A177-3AD203B41FA5}">
                      <a16:colId xmlns:a16="http://schemas.microsoft.com/office/drawing/2014/main" val="2105099936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3609761246"/>
                    </a:ext>
                  </a:extLst>
                </a:gridCol>
              </a:tblGrid>
              <a:tr h="311150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Report identifier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Report Name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693209"/>
                  </a:ext>
                </a:extLst>
              </a:tr>
              <a:tr h="1076325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Ancillary Services instructions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list of all Ancillary Services instructions issued to BM service providers excluding Hydro Units e.g. For Frequency Response and BM Start-Up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23275"/>
                  </a:ext>
                </a:extLst>
              </a:tr>
              <a:tr h="1049338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NSD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NBM STOR declarations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list of all NBM Week Ahead and Day Ahead Availability declarations, and the identification of rejected and excluded windows.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842673"/>
                  </a:ext>
                </a:extLst>
              </a:tr>
              <a:tr h="419100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NSI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NBM STOR instructions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list of all NBM STOR service call-off instructions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743608"/>
                  </a:ext>
                </a:extLst>
              </a:tr>
              <a:tr h="839788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NSR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NBM STOR re-declarations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list of all NBM Re-declarations of availability issued after 17:00 on the previous day.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618344"/>
                  </a:ext>
                </a:extLst>
              </a:tr>
              <a:tr h="838200"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PSI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Pumped Storage/Hydro instructions</a:t>
                      </a: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358775" algn="l" defTabSz="914400" rtl="0" eaLnBrk="1" latinLnBrk="0" hangingPunct="1">
                        <a:spcBef>
                          <a:spcPct val="3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1pPr>
                      <a:lvl2pPr marL="898525" indent="-360363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436688" indent="-358775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600" kern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3pPr>
                      <a:lvl4pPr marL="1997075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557463" indent="-38100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30146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4718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9290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386263" indent="-381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29B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587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list of all Ancillary Service instructions issued to Hydro Units e.g. For Spin Gen and Response.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977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07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24aed8-7e50-412a-88ed-9c70d948256c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DBC39721ABD9479A31E72F7785FC76" ma:contentTypeVersion="12" ma:contentTypeDescription="Create a new document." ma:contentTypeScope="" ma:versionID="20d1a518dead88ada11732f83674da2f">
  <xsd:schema xmlns:xsd="http://www.w3.org/2001/XMLSchema" xmlns:xs="http://www.w3.org/2001/XMLSchema" xmlns:p="http://schemas.microsoft.com/office/2006/metadata/properties" xmlns:ns2="4f165af4-2b8d-43d3-a1c1-ca40126c3dc2" xmlns:ns3="2c24aed8-7e50-412a-88ed-9c70d948256c" targetNamespace="http://schemas.microsoft.com/office/2006/metadata/properties" ma:root="true" ma:fieldsID="724df6d37abec124795063fb90880c73" ns2:_="" ns3:_="">
    <xsd:import namespace="4f165af4-2b8d-43d3-a1c1-ca40126c3dc2"/>
    <xsd:import namespace="2c24aed8-7e50-412a-88ed-9c70d94825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165af4-2b8d-43d3-a1c1-ca40126c3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24aed8-7e50-412a-88ed-9c70d948256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BE850C-AB40-4DC1-BE10-E95E1DCF484F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2c24aed8-7e50-412a-88ed-9c70d948256c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4f165af4-2b8d-43d3-a1c1-ca40126c3dc2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AD5EB31-F48C-404B-935B-1E8AC72992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97C666-E995-4CC0-AE79-3DBF46A1CB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165af4-2b8d-43d3-a1c1-ca40126c3dc2"/>
    <ds:schemaRef ds:uri="2c24aed8-7e50-412a-88ed-9c70d94825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634</Words>
  <Application>Microsoft Office PowerPoint</Application>
  <PresentationFormat>On-screen Show (4:3)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7" baseType="lpstr">
      <vt:lpstr>Arial</vt:lpstr>
      <vt:lpstr>Calibri</vt:lpstr>
      <vt:lpstr>Calibri Light</vt:lpstr>
      <vt:lpstr>HelveticaNeueLT Pro 45 Lt</vt:lpstr>
      <vt:lpstr>HelveticaNeueLT Pro 55 Roman</vt:lpstr>
      <vt:lpstr>HelveticaNeueLT Pro 65 Md</vt:lpstr>
      <vt:lpstr>HelveticaNeueLT Std Cn</vt:lpstr>
      <vt:lpstr>HelveticaNeueLT Std Lt</vt:lpstr>
      <vt:lpstr>HelveticaNeueLT Std Med</vt:lpstr>
      <vt:lpstr>HelveticaNeueLT Std Thin</vt:lpstr>
      <vt:lpstr>HelveticaNeueLTPro-Blk</vt:lpstr>
      <vt:lpstr>HelveticaNeueLTPro-Hv</vt:lpstr>
      <vt:lpstr>HelveticaNeueLTPro-Roman</vt:lpstr>
      <vt:lpstr>Times</vt:lpstr>
      <vt:lpstr>Wingdings</vt:lpstr>
      <vt:lpstr>Office Theme</vt:lpstr>
      <vt:lpstr>Ancillary Services Information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Sewell</dc:creator>
  <cp:lastModifiedBy>Taylor (ESO), Jeremy</cp:lastModifiedBy>
  <cp:revision>22</cp:revision>
  <dcterms:created xsi:type="dcterms:W3CDTF">2020-06-01T15:08:40Z</dcterms:created>
  <dcterms:modified xsi:type="dcterms:W3CDTF">2021-03-29T15:35:14Z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0x01010018DBC39721ABD9479A31E72F7785FC76</vt:lpwstr>
  </property>
  <property fmtid="{D5CDD505-2E9C-101B-9397-08002B2CF9AE}" pid="3" name="Order">
    <vt:r8>4434500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