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92" r:id="rId7"/>
    <p:sldId id="294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84CF31-8DE4-A7DF-CD6F-E60A00C48825}" name="Andrew Henderson (NESO)" initials="A(" userId="S::andrew.henderson@uk.nationalgrid.com::12122127-d5fb-4173-9da4-ff44945121b2" providerId="AD"/>
  <p188:author id="{2F22C034-3E41-E657-D863-E94035F2D4B0}" name="Paul Roden (NESO)" initials="PR(" userId="S::Paul.Roden@uk.nationalgrid.com::d55c8a8a-f9f2-40ad-89d0-018f718a0099" providerId="AD"/>
  <p188:author id="{47E54144-CF95-01E2-D112-8AA3006A3BF4}" name="Haarith Dhorat (NESO)" initials="HD" userId="S::Haarith.Dhorat@uk.nationalgrid.com::0cd168d0-143e-4c03-83f3-99dd3e4257b3" providerId="AD"/>
  <p188:author id="{4A6A8D4E-AD92-CCC3-CC93-8248645DCEF0}" name="Rob Burnett (NESO)" initials="R(" userId="S::rob.burnett@uk.nationalgrid.com::acb34922-e413-4fab-935f-d92ced07a1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730"/>
    <a:srgbClr val="81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sewa Olomu (NESO)" userId="S::adesewa.olomu@uk.nationalgrid.com::0f8be11c-c0fd-40a9-a2e7-b180fe5d8a84" providerId="AD" clId="Web-{6DDDB663-603E-BEAD-57AC-DFFD4CBFE9FE}"/>
    <pc:docChg chg="modSld">
      <pc:chgData name="Adesewa Olomu (NESO)" userId="S::adesewa.olomu@uk.nationalgrid.com::0f8be11c-c0fd-40a9-a2e7-b180fe5d8a84" providerId="AD" clId="Web-{6DDDB663-603E-BEAD-57AC-DFFD4CBFE9FE}" dt="2025-01-21T12:07:19.660" v="162" actId="20577"/>
      <pc:docMkLst>
        <pc:docMk/>
      </pc:docMkLst>
      <pc:sldChg chg="modSp modCm">
        <pc:chgData name="Adesewa Olomu (NESO)" userId="S::adesewa.olomu@uk.nationalgrid.com::0f8be11c-c0fd-40a9-a2e7-b180fe5d8a84" providerId="AD" clId="Web-{6DDDB663-603E-BEAD-57AC-DFFD4CBFE9FE}" dt="2025-01-21T12:07:19.660" v="162" actId="20577"/>
        <pc:sldMkLst>
          <pc:docMk/>
          <pc:sldMk cId="139677379" sldId="293"/>
        </pc:sldMkLst>
        <pc:spChg chg="mod">
          <ac:chgData name="Adesewa Olomu (NESO)" userId="S::adesewa.olomu@uk.nationalgrid.com::0f8be11c-c0fd-40a9-a2e7-b180fe5d8a84" providerId="AD" clId="Web-{6DDDB663-603E-BEAD-57AC-DFFD4CBFE9FE}" dt="2025-01-21T12:07:19.660" v="162" actId="20577"/>
          <ac:spMkLst>
            <pc:docMk/>
            <pc:sldMk cId="139677379" sldId="293"/>
            <ac:spMk id="4" creationId="{685B8501-AE9B-314D-2EA2-1E26878BAAA0}"/>
          </ac:spMkLst>
        </pc:spChg>
        <pc:graphicFrameChg chg="mod">
          <ac:chgData name="Adesewa Olomu (NESO)" userId="S::adesewa.olomu@uk.nationalgrid.com::0f8be11c-c0fd-40a9-a2e7-b180fe5d8a84" providerId="AD" clId="Web-{6DDDB663-603E-BEAD-57AC-DFFD4CBFE9FE}" dt="2025-01-21T12:05:58.283" v="132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mod">
          <ac:chgData name="Adesewa Olomu (NESO)" userId="S::adesewa.olomu@uk.nationalgrid.com::0f8be11c-c0fd-40a9-a2e7-b180fe5d8a84" providerId="AD" clId="Web-{6DDDB663-603E-BEAD-57AC-DFFD4CBFE9FE}" dt="2025-01-21T12:06:00.861" v="133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6DDDB663-603E-BEAD-57AC-DFFD4CBFE9FE}" dt="2025-01-21T12:06:42.675" v="158" actId="20577"/>
              <pc2:cmMkLst xmlns:pc2="http://schemas.microsoft.com/office/powerpoint/2019/9/main/command">
                <pc:docMk/>
                <pc:sldMk cId="139677379" sldId="293"/>
                <pc2:cmMk id="{F6B50F54-C83F-47E9-9DFD-3116CB14B37E}"/>
              </pc2:cmMkLst>
            </pc226:cmChg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6DDDB663-603E-BEAD-57AC-DFFD4CBFE9FE}" dt="2025-01-21T12:06:42.675" v="158" actId="20577"/>
              <pc2:cmMkLst xmlns:pc2="http://schemas.microsoft.com/office/powerpoint/2019/9/main/command">
                <pc:docMk/>
                <pc:sldMk cId="139677379" sldId="293"/>
                <pc2:cmMk id="{793B16A1-2605-4138-8BA0-9D27AFACB779}"/>
              </pc2:cmMkLst>
            </pc226:cmChg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6DDDB663-603E-BEAD-57AC-DFFD4CBFE9FE}" dt="2025-01-21T12:06:42.675" v="158" actId="20577"/>
              <pc2:cmMkLst xmlns:pc2="http://schemas.microsoft.com/office/powerpoint/2019/9/main/command">
                <pc:docMk/>
                <pc:sldMk cId="139677379" sldId="293"/>
                <pc2:cmMk id="{2320D7E2-4D47-4984-982D-CAC395095DDA}"/>
              </pc2:cmMkLst>
            </pc226:cmChg>
          </p:ext>
        </pc:extLst>
      </pc:sldChg>
    </pc:docChg>
  </pc:docChgLst>
  <pc:docChgLst>
    <pc:chgData name="Adesewa Olomu (NESO)" userId="S::adesewa.olomu@uk.nationalgrid.com::0f8be11c-c0fd-40a9-a2e7-b180fe5d8a84" providerId="AD" clId="Web-{14AF194B-229F-3387-7F29-07DA88374E41}"/>
    <pc:docChg chg="modSld">
      <pc:chgData name="Adesewa Olomu (NESO)" userId="S::adesewa.olomu@uk.nationalgrid.com::0f8be11c-c0fd-40a9-a2e7-b180fe5d8a84" providerId="AD" clId="Web-{14AF194B-229F-3387-7F29-07DA88374E41}" dt="2025-01-16T12:10:36.687" v="59" actId="14100"/>
      <pc:docMkLst>
        <pc:docMk/>
      </pc:docMkLst>
      <pc:sldChg chg="modSp modCm">
        <pc:chgData name="Adesewa Olomu (NESO)" userId="S::adesewa.olomu@uk.nationalgrid.com::0f8be11c-c0fd-40a9-a2e7-b180fe5d8a84" providerId="AD" clId="Web-{14AF194B-229F-3387-7F29-07DA88374E41}" dt="2025-01-16T12:08:40.543" v="27" actId="20577"/>
        <pc:sldMkLst>
          <pc:docMk/>
          <pc:sldMk cId="2243787793" sldId="259"/>
        </pc:sldMkLst>
        <pc:spChg chg="mod">
          <ac:chgData name="Adesewa Olomu (NESO)" userId="S::adesewa.olomu@uk.nationalgrid.com::0f8be11c-c0fd-40a9-a2e7-b180fe5d8a84" providerId="AD" clId="Web-{14AF194B-229F-3387-7F29-07DA88374E41}" dt="2025-01-16T12:08:40.543" v="27" actId="20577"/>
          <ac:spMkLst>
            <pc:docMk/>
            <pc:sldMk cId="2243787793" sldId="259"/>
            <ac:spMk id="7" creationId="{A85E0DF5-6919-B6F5-7C49-6CA05267F040}"/>
          </ac:spMkLst>
        </pc:spChg>
        <pc:spChg chg="mod">
          <ac:chgData name="Adesewa Olomu (NESO)" userId="S::adesewa.olomu@uk.nationalgrid.com::0f8be11c-c0fd-40a9-a2e7-b180fe5d8a84" providerId="AD" clId="Web-{14AF194B-229F-3387-7F29-07DA88374E41}" dt="2025-01-16T11:55:23.506" v="2" actId="20577"/>
          <ac:spMkLst>
            <pc:docMk/>
            <pc:sldMk cId="2243787793" sldId="259"/>
            <ac:spMk id="9" creationId="{AE7D4B22-B2D5-1EA6-82DC-EC52C1F48439}"/>
          </ac:spMkLst>
        </pc:spChg>
        <pc:spChg chg="mod">
          <ac:chgData name="Adesewa Olomu (NESO)" userId="S::adesewa.olomu@uk.nationalgrid.com::0f8be11c-c0fd-40a9-a2e7-b180fe5d8a84" providerId="AD" clId="Web-{14AF194B-229F-3387-7F29-07DA88374E41}" dt="2025-01-16T11:55:52.210" v="10" actId="20577"/>
          <ac:spMkLst>
            <pc:docMk/>
            <pc:sldMk cId="2243787793" sldId="259"/>
            <ac:spMk id="10" creationId="{7A0B5DA8-26BC-B6EC-1E11-DDDC30565F6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14AF194B-229F-3387-7F29-07DA88374E41}" dt="2025-01-16T11:55:50.647" v="9" actId="20577"/>
              <pc2:cmMkLst xmlns:pc2="http://schemas.microsoft.com/office/powerpoint/2019/9/main/command">
                <pc:docMk/>
                <pc:sldMk cId="2243787793" sldId="259"/>
                <pc2:cmMk id="{2BF51D1C-F621-45E9-BD9E-F7E86DE1A3D1}"/>
              </pc2:cmMkLst>
            </pc226:cmChg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14AF194B-229F-3387-7F29-07DA88374E41}" dt="2025-01-16T11:55:50.647" v="9" actId="20577"/>
              <pc2:cmMkLst xmlns:pc2="http://schemas.microsoft.com/office/powerpoint/2019/9/main/command">
                <pc:docMk/>
                <pc:sldMk cId="2243787793" sldId="259"/>
                <pc2:cmMk id="{2E1A81D0-403D-4477-A8BF-A481C64EC6F5}"/>
              </pc2:cmMkLst>
            </pc226:cmChg>
          </p:ext>
        </pc:extLst>
      </pc:sldChg>
      <pc:sldChg chg="modSp">
        <pc:chgData name="Adesewa Olomu (NESO)" userId="S::adesewa.olomu@uk.nationalgrid.com::0f8be11c-c0fd-40a9-a2e7-b180fe5d8a84" providerId="AD" clId="Web-{14AF194B-229F-3387-7F29-07DA88374E41}" dt="2025-01-16T12:10:36.687" v="59" actId="14100"/>
        <pc:sldMkLst>
          <pc:docMk/>
          <pc:sldMk cId="2932006080" sldId="294"/>
        </pc:sldMkLst>
        <pc:spChg chg="mod">
          <ac:chgData name="Adesewa Olomu (NESO)" userId="S::adesewa.olomu@uk.nationalgrid.com::0f8be11c-c0fd-40a9-a2e7-b180fe5d8a84" providerId="AD" clId="Web-{14AF194B-229F-3387-7F29-07DA88374E41}" dt="2025-01-16T12:10:36.687" v="59" actId="14100"/>
          <ac:spMkLst>
            <pc:docMk/>
            <pc:sldMk cId="2932006080" sldId="294"/>
            <ac:spMk id="15" creationId="{E4676BEB-6CCC-2CEF-165B-6AB70BDB9086}"/>
          </ac:spMkLst>
        </pc:spChg>
      </pc:sldChg>
    </pc:docChg>
  </pc:docChgLst>
  <pc:docChgLst>
    <pc:chgData name="Adesewa Olomu (NESO)" userId="S::adesewa.olomu@uk.nationalgrid.com::0f8be11c-c0fd-40a9-a2e7-b180fe5d8a84" providerId="AD" clId="Web-{9FBEDAC9-3265-6CFC-B9D2-64E92548A886}"/>
    <pc:docChg chg="modSld">
      <pc:chgData name="Adesewa Olomu (NESO)" userId="S::adesewa.olomu@uk.nationalgrid.com::0f8be11c-c0fd-40a9-a2e7-b180fe5d8a84" providerId="AD" clId="Web-{9FBEDAC9-3265-6CFC-B9D2-64E92548A886}" dt="2025-01-13T14:56:59.633" v="25" actId="20577"/>
      <pc:docMkLst>
        <pc:docMk/>
      </pc:docMkLst>
      <pc:sldChg chg="modSp modCm">
        <pc:chgData name="Adesewa Olomu (NESO)" userId="S::adesewa.olomu@uk.nationalgrid.com::0f8be11c-c0fd-40a9-a2e7-b180fe5d8a84" providerId="AD" clId="Web-{9FBEDAC9-3265-6CFC-B9D2-64E92548A886}" dt="2025-01-13T14:56:59.633" v="25" actId="20577"/>
        <pc:sldMkLst>
          <pc:docMk/>
          <pc:sldMk cId="3920557166" sldId="292"/>
        </pc:sldMkLst>
        <pc:spChg chg="mod">
          <ac:chgData name="Adesewa Olomu (NESO)" userId="S::adesewa.olomu@uk.nationalgrid.com::0f8be11c-c0fd-40a9-a2e7-b180fe5d8a84" providerId="AD" clId="Web-{9FBEDAC9-3265-6CFC-B9D2-64E92548A886}" dt="2025-01-13T14:55:31.630" v="17" actId="20577"/>
          <ac:spMkLst>
            <pc:docMk/>
            <pc:sldMk cId="3920557166" sldId="292"/>
            <ac:spMk id="2" creationId="{4C7511C7-722C-EB44-8F0E-3FE53AB0269A}"/>
          </ac:spMkLst>
        </pc:spChg>
        <pc:spChg chg="mod">
          <ac:chgData name="Adesewa Olomu (NESO)" userId="S::adesewa.olomu@uk.nationalgrid.com::0f8be11c-c0fd-40a9-a2e7-b180fe5d8a84" providerId="AD" clId="Web-{9FBEDAC9-3265-6CFC-B9D2-64E92548A886}" dt="2025-01-13T14:56:59.633" v="25" actId="20577"/>
          <ac:spMkLst>
            <pc:docMk/>
            <pc:sldMk cId="3920557166" sldId="292"/>
            <ac:spMk id="4" creationId="{685B8501-AE9B-314D-2EA2-1E26878BAA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9FBEDAC9-3265-6CFC-B9D2-64E92548A886}" dt="2025-01-13T14:55:31.630" v="17" actId="20577"/>
              <pc2:cmMkLst xmlns:pc2="http://schemas.microsoft.com/office/powerpoint/2019/9/main/command">
                <pc:docMk/>
                <pc:sldMk cId="3920557166" sldId="292"/>
                <pc2:cmMk id="{DEC87F4A-E36A-4F6D-BAB1-D41FEC4AB103}"/>
              </pc2:cmMkLst>
            </pc226:cmChg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9FBEDAC9-3265-6CFC-B9D2-64E92548A886}" dt="2025-01-13T14:56:17.522" v="22" actId="20577"/>
              <pc2:cmMkLst xmlns:pc2="http://schemas.microsoft.com/office/powerpoint/2019/9/main/command">
                <pc:docMk/>
                <pc:sldMk cId="3920557166" sldId="292"/>
                <pc2:cmMk id="{D2C54F58-62AE-41B8-805E-B6CAE69DFA5B}"/>
              </pc2:cmMkLst>
            </pc226:cmChg>
          </p:ext>
        </pc:extLst>
      </pc:sldChg>
    </pc:docChg>
  </pc:docChgLst>
  <pc:docChgLst>
    <pc:chgData name="Adesewa Olomu (NESO)" userId="0f8be11c-c0fd-40a9-a2e7-b180fe5d8a84" providerId="ADAL" clId="{4F5CDCAA-F25E-40D7-8884-0E21BD386300}"/>
    <pc:docChg chg="undo redo custSel addSld delSld modSld sldOrd">
      <pc:chgData name="Adesewa Olomu (NESO)" userId="0f8be11c-c0fd-40a9-a2e7-b180fe5d8a84" providerId="ADAL" clId="{4F5CDCAA-F25E-40D7-8884-0E21BD386300}" dt="2025-01-23T12:25:02.230" v="2260" actId="20577"/>
      <pc:docMkLst>
        <pc:docMk/>
      </pc:docMkLst>
      <pc:sldChg chg="addSp delSp modSp add del mod modCm">
        <pc:chgData name="Adesewa Olomu (NESO)" userId="0f8be11c-c0fd-40a9-a2e7-b180fe5d8a84" providerId="ADAL" clId="{4F5CDCAA-F25E-40D7-8884-0E21BD386300}" dt="2025-01-23T12:18:23.399" v="2151"/>
        <pc:sldMkLst>
          <pc:docMk/>
          <pc:sldMk cId="2243787793" sldId="259"/>
        </pc:sldMkLst>
        <pc:spChg chg="add mod">
          <ac:chgData name="Adesewa Olomu (NESO)" userId="0f8be11c-c0fd-40a9-a2e7-b180fe5d8a84" providerId="ADAL" clId="{4F5CDCAA-F25E-40D7-8884-0E21BD386300}" dt="2025-01-14T15:07:13.808" v="1792" actId="1076"/>
          <ac:spMkLst>
            <pc:docMk/>
            <pc:sldMk cId="2243787793" sldId="259"/>
            <ac:spMk id="4" creationId="{00A0889C-D2A7-75A1-B663-7111FAB08F57}"/>
          </ac:spMkLst>
        </pc:spChg>
        <pc:spChg chg="mod">
          <ac:chgData name="Adesewa Olomu (NESO)" userId="0f8be11c-c0fd-40a9-a2e7-b180fe5d8a84" providerId="ADAL" clId="{4F5CDCAA-F25E-40D7-8884-0E21BD386300}" dt="2025-01-23T12:18:23.399" v="2151"/>
          <ac:spMkLst>
            <pc:docMk/>
            <pc:sldMk cId="2243787793" sldId="259"/>
            <ac:spMk id="5" creationId="{5FCCD015-63CD-47A4-11F7-C97E2365A909}"/>
          </ac:spMkLst>
        </pc:spChg>
        <pc:spChg chg="add mod">
          <ac:chgData name="Adesewa Olomu (NESO)" userId="0f8be11c-c0fd-40a9-a2e7-b180fe5d8a84" providerId="ADAL" clId="{4F5CDCAA-F25E-40D7-8884-0E21BD386300}" dt="2025-01-14T15:07:32.815" v="1796" actId="1076"/>
          <ac:spMkLst>
            <pc:docMk/>
            <pc:sldMk cId="2243787793" sldId="259"/>
            <ac:spMk id="6" creationId="{A783F229-5EB5-D451-94A9-B0EB2DB13B4E}"/>
          </ac:spMkLst>
        </pc:spChg>
        <pc:spChg chg="add mod">
          <ac:chgData name="Adesewa Olomu (NESO)" userId="0f8be11c-c0fd-40a9-a2e7-b180fe5d8a84" providerId="ADAL" clId="{4F5CDCAA-F25E-40D7-8884-0E21BD386300}" dt="2025-01-14T15:07:24.392" v="1794" actId="1076"/>
          <ac:spMkLst>
            <pc:docMk/>
            <pc:sldMk cId="2243787793" sldId="259"/>
            <ac:spMk id="7" creationId="{A85E0DF5-6919-B6F5-7C49-6CA05267F040}"/>
          </ac:spMkLst>
        </pc:spChg>
        <pc:spChg chg="add mod">
          <ac:chgData name="Adesewa Olomu (NESO)" userId="0f8be11c-c0fd-40a9-a2e7-b180fe5d8a84" providerId="ADAL" clId="{4F5CDCAA-F25E-40D7-8884-0E21BD386300}" dt="2025-01-20T16:49:21.755" v="1909" actId="207"/>
          <ac:spMkLst>
            <pc:docMk/>
            <pc:sldMk cId="2243787793" sldId="259"/>
            <ac:spMk id="8" creationId="{49CB1F96-430A-B520-38D0-779C1E265F87}"/>
          </ac:spMkLst>
        </pc:spChg>
        <pc:spChg chg="add mod">
          <ac:chgData name="Adesewa Olomu (NESO)" userId="0f8be11c-c0fd-40a9-a2e7-b180fe5d8a84" providerId="ADAL" clId="{4F5CDCAA-F25E-40D7-8884-0E21BD386300}" dt="2025-01-14T15:07:41.137" v="1797" actId="1076"/>
          <ac:spMkLst>
            <pc:docMk/>
            <pc:sldMk cId="2243787793" sldId="259"/>
            <ac:spMk id="9" creationId="{AE7D4B22-B2D5-1EA6-82DC-EC52C1F48439}"/>
          </ac:spMkLst>
        </pc:spChg>
        <pc:spChg chg="add mod">
          <ac:chgData name="Adesewa Olomu (NESO)" userId="0f8be11c-c0fd-40a9-a2e7-b180fe5d8a84" providerId="ADAL" clId="{4F5CDCAA-F25E-40D7-8884-0E21BD386300}" dt="2025-01-20T16:49:31.466" v="1910" actId="207"/>
          <ac:spMkLst>
            <pc:docMk/>
            <pc:sldMk cId="2243787793" sldId="259"/>
            <ac:spMk id="10" creationId="{7A0B5DA8-26BC-B6EC-1E11-DDDC30565F6A}"/>
          </ac:spMkLst>
        </pc:spChg>
        <pc:spChg chg="add mod">
          <ac:chgData name="Adesewa Olomu (NESO)" userId="0f8be11c-c0fd-40a9-a2e7-b180fe5d8a84" providerId="ADAL" clId="{4F5CDCAA-F25E-40D7-8884-0E21BD386300}" dt="2025-01-14T15:07:00.198" v="1790" actId="1076"/>
          <ac:spMkLst>
            <pc:docMk/>
            <pc:sldMk cId="2243787793" sldId="259"/>
            <ac:spMk id="11" creationId="{0DD64BFE-0512-D6A4-138A-7C265C2AD3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7:02:00.369" v="2027" actId="20577"/>
              <pc2:cmMkLst xmlns:pc2="http://schemas.microsoft.com/office/powerpoint/2019/9/main/command">
                <pc:docMk/>
                <pc:sldMk cId="2243787793" sldId="259"/>
                <pc2:cmMk id="{BE5A7E68-7994-4EF7-8F9A-97C750D9EA5C}"/>
              </pc2:cmMkLst>
            </pc226:cmChg>
          </p:ext>
        </pc:extLst>
      </pc:sldChg>
      <pc:sldChg chg="addSp delSp modSp mod delCm modCm">
        <pc:chgData name="Adesewa Olomu (NESO)" userId="0f8be11c-c0fd-40a9-a2e7-b180fe5d8a84" providerId="ADAL" clId="{4F5CDCAA-F25E-40D7-8884-0E21BD386300}" dt="2025-01-20T16:54:46.929" v="2002"/>
        <pc:sldMkLst>
          <pc:docMk/>
          <pc:sldMk cId="3920557166" sldId="292"/>
        </pc:sldMkLst>
        <pc:spChg chg="mod">
          <ac:chgData name="Adesewa Olomu (NESO)" userId="0f8be11c-c0fd-40a9-a2e7-b180fe5d8a84" providerId="ADAL" clId="{4F5CDCAA-F25E-40D7-8884-0E21BD386300}" dt="2025-01-20T16:47:34.850" v="1896" actId="20577"/>
          <ac:spMkLst>
            <pc:docMk/>
            <pc:sldMk cId="3920557166" sldId="292"/>
            <ac:spMk id="2" creationId="{4C7511C7-722C-EB44-8F0E-3FE53AB0269A}"/>
          </ac:spMkLst>
        </pc:spChg>
        <pc:spChg chg="add mod">
          <ac:chgData name="Adesewa Olomu (NESO)" userId="0f8be11c-c0fd-40a9-a2e7-b180fe5d8a84" providerId="ADAL" clId="{4F5CDCAA-F25E-40D7-8884-0E21BD386300}" dt="2025-01-13T14:34:10.866" v="907" actId="207"/>
          <ac:spMkLst>
            <pc:docMk/>
            <pc:sldMk cId="3920557166" sldId="292"/>
            <ac:spMk id="3" creationId="{4728537E-6B2B-D626-48E7-0D3A4E421080}"/>
          </ac:spMkLst>
        </pc:spChg>
        <pc:spChg chg="mod">
          <ac:chgData name="Adesewa Olomu (NESO)" userId="0f8be11c-c0fd-40a9-a2e7-b180fe5d8a84" providerId="ADAL" clId="{4F5CDCAA-F25E-40D7-8884-0E21BD386300}" dt="2025-01-20T16:54:46.929" v="2002"/>
          <ac:spMkLst>
            <pc:docMk/>
            <pc:sldMk cId="3920557166" sldId="292"/>
            <ac:spMk id="4" creationId="{685B8501-AE9B-314D-2EA2-1E26878BAAA0}"/>
          </ac:spMkLst>
        </pc:spChg>
        <pc:spChg chg="mod">
          <ac:chgData name="Adesewa Olomu (NESO)" userId="0f8be11c-c0fd-40a9-a2e7-b180fe5d8a84" providerId="ADAL" clId="{4F5CDCAA-F25E-40D7-8884-0E21BD386300}" dt="2025-01-20T16:33:11.736" v="1872" actId="207"/>
          <ac:spMkLst>
            <pc:docMk/>
            <pc:sldMk cId="3920557166" sldId="292"/>
            <ac:spMk id="5" creationId="{5FCCD015-63CD-47A4-11F7-C97E2365A90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6:32:44.673" v="1870" actId="20577"/>
              <pc2:cmMkLst xmlns:pc2="http://schemas.microsoft.com/office/powerpoint/2019/9/main/command">
                <pc:docMk/>
                <pc:sldMk cId="3920557166" sldId="292"/>
                <pc2:cmMk id="{6DAE1204-CE12-41E0-99D7-2FAE1C13C9D7}"/>
              </pc2:cmMkLst>
            </pc226:cmChg>
          </p:ext>
        </pc:extLst>
      </pc:sldChg>
      <pc:sldChg chg="addSp delSp modSp mod ord delCm modCm">
        <pc:chgData name="Adesewa Olomu (NESO)" userId="0f8be11c-c0fd-40a9-a2e7-b180fe5d8a84" providerId="ADAL" clId="{4F5CDCAA-F25E-40D7-8884-0E21BD386300}" dt="2025-01-23T12:25:02.230" v="2260" actId="20577"/>
        <pc:sldMkLst>
          <pc:docMk/>
          <pc:sldMk cId="139677379" sldId="293"/>
        </pc:sldMkLst>
        <pc:spChg chg="mod">
          <ac:chgData name="Adesewa Olomu (NESO)" userId="0f8be11c-c0fd-40a9-a2e7-b180fe5d8a84" providerId="ADAL" clId="{4F5CDCAA-F25E-40D7-8884-0E21BD386300}" dt="2025-01-21T12:12:41.394" v="2090" actId="1076"/>
          <ac:spMkLst>
            <pc:docMk/>
            <pc:sldMk cId="139677379" sldId="293"/>
            <ac:spMk id="2" creationId="{4C7511C7-722C-EB44-8F0E-3FE53AB0269A}"/>
          </ac:spMkLst>
        </pc:spChg>
        <pc:spChg chg="mod">
          <ac:chgData name="Adesewa Olomu (NESO)" userId="0f8be11c-c0fd-40a9-a2e7-b180fe5d8a84" providerId="ADAL" clId="{4F5CDCAA-F25E-40D7-8884-0E21BD386300}" dt="2025-01-23T12:25:02.230" v="2260" actId="20577"/>
          <ac:spMkLst>
            <pc:docMk/>
            <pc:sldMk cId="139677379" sldId="293"/>
            <ac:spMk id="4" creationId="{685B8501-AE9B-314D-2EA2-1E26878BAAA0}"/>
          </ac:spMkLst>
        </pc:spChg>
        <pc:spChg chg="mod">
          <ac:chgData name="Adesewa Olomu (NESO)" userId="0f8be11c-c0fd-40a9-a2e7-b180fe5d8a84" providerId="ADAL" clId="{4F5CDCAA-F25E-40D7-8884-0E21BD386300}" dt="2025-01-21T12:12:51.421" v="2091" actId="1076"/>
          <ac:spMkLst>
            <pc:docMk/>
            <pc:sldMk cId="139677379" sldId="293"/>
            <ac:spMk id="5" creationId="{5FCCD015-63CD-47A4-11F7-C97E2365A909}"/>
          </ac:spMkLst>
        </pc:spChg>
        <pc:spChg chg="add mod">
          <ac:chgData name="Adesewa Olomu (NESO)" userId="0f8be11c-c0fd-40a9-a2e7-b180fe5d8a84" providerId="ADAL" clId="{4F5CDCAA-F25E-40D7-8884-0E21BD386300}" dt="2025-01-13T15:19:41.479" v="1008" actId="20577"/>
          <ac:spMkLst>
            <pc:docMk/>
            <pc:sldMk cId="139677379" sldId="293"/>
            <ac:spMk id="8" creationId="{83386534-6BB2-B9CC-B806-6D916AEDE01E}"/>
          </ac:spMkLst>
        </pc:spChg>
        <pc:graphicFrameChg chg="add mod">
          <ac:chgData name="Adesewa Olomu (NESO)" userId="0f8be11c-c0fd-40a9-a2e7-b180fe5d8a84" providerId="ADAL" clId="{4F5CDCAA-F25E-40D7-8884-0E21BD386300}" dt="2025-01-20T16:52:22.628" v="1938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add mod">
          <ac:chgData name="Adesewa Olomu (NESO)" userId="0f8be11c-c0fd-40a9-a2e7-b180fe5d8a84" providerId="ADAL" clId="{4F5CDCAA-F25E-40D7-8884-0E21BD386300}" dt="2025-01-20T16:52:18.993" v="1937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1T13:14:22.054" v="2150" actId="313"/>
              <pc2:cmMkLst xmlns:pc2="http://schemas.microsoft.com/office/powerpoint/2019/9/main/command">
                <pc:docMk/>
                <pc:sldMk cId="139677379" sldId="293"/>
                <pc2:cmMk id="{F6B50F54-C83F-47E9-9DFD-3116CB14B37E}"/>
              </pc2:cmMkLst>
            </pc226:cmChg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7:02:13.107" v="2028"/>
              <pc2:cmMkLst xmlns:pc2="http://schemas.microsoft.com/office/powerpoint/2019/9/main/command">
                <pc:docMk/>
                <pc:sldMk cId="139677379" sldId="293"/>
                <pc2:cmMk id="{53234A7D-6BA4-4656-9378-84D32C955E94}"/>
              </pc2:cmMkLst>
            </pc226:cmChg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1T13:14:22.054" v="2150" actId="313"/>
              <pc2:cmMkLst xmlns:pc2="http://schemas.microsoft.com/office/powerpoint/2019/9/main/command">
                <pc:docMk/>
                <pc:sldMk cId="139677379" sldId="293"/>
                <pc2:cmMk id="{793B16A1-2605-4138-8BA0-9D27AFACB779}"/>
              </pc2:cmMkLst>
            </pc226:cmChg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1T13:14:22.054" v="2150" actId="313"/>
              <pc2:cmMkLst xmlns:pc2="http://schemas.microsoft.com/office/powerpoint/2019/9/main/command">
                <pc:docMk/>
                <pc:sldMk cId="139677379" sldId="293"/>
                <pc2:cmMk id="{2320D7E2-4D47-4984-982D-CAC395095DDA}"/>
              </pc2:cmMkLst>
            </pc226:cmChg>
          </p:ext>
        </pc:extLst>
      </pc:sldChg>
      <pc:sldChg chg="addSp delSp modSp add mod ord delCm modCm">
        <pc:chgData name="Adesewa Olomu (NESO)" userId="0f8be11c-c0fd-40a9-a2e7-b180fe5d8a84" providerId="ADAL" clId="{4F5CDCAA-F25E-40D7-8884-0E21BD386300}" dt="2025-01-20T17:19:39.845" v="2038" actId="13926"/>
        <pc:sldMkLst>
          <pc:docMk/>
          <pc:sldMk cId="2932006080" sldId="294"/>
        </pc:sldMkLst>
        <pc:spChg chg="mod">
          <ac:chgData name="Adesewa Olomu (NESO)" userId="0f8be11c-c0fd-40a9-a2e7-b180fe5d8a84" providerId="ADAL" clId="{4F5CDCAA-F25E-40D7-8884-0E21BD386300}" dt="2025-01-13T15:20:52.271" v="1050" actId="20577"/>
          <ac:spMkLst>
            <pc:docMk/>
            <pc:sldMk cId="2932006080" sldId="294"/>
            <ac:spMk id="2" creationId="{4C7511C7-722C-EB44-8F0E-3FE53AB0269A}"/>
          </ac:spMkLst>
        </pc:spChg>
        <pc:spChg chg="mod">
          <ac:chgData name="Adesewa Olomu (NESO)" userId="0f8be11c-c0fd-40a9-a2e7-b180fe5d8a84" providerId="ADAL" clId="{4F5CDCAA-F25E-40D7-8884-0E21BD386300}" dt="2025-01-20T16:54:12.612" v="2001" actId="20577"/>
          <ac:spMkLst>
            <pc:docMk/>
            <pc:sldMk cId="2932006080" sldId="294"/>
            <ac:spMk id="4" creationId="{685B8501-AE9B-314D-2EA2-1E26878BAAA0}"/>
          </ac:spMkLst>
        </pc:spChg>
        <pc:spChg chg="mod">
          <ac:chgData name="Adesewa Olomu (NESO)" userId="0f8be11c-c0fd-40a9-a2e7-b180fe5d8a84" providerId="ADAL" clId="{4F5CDCAA-F25E-40D7-8884-0E21BD386300}" dt="2025-01-20T17:19:39.845" v="2038" actId="13926"/>
          <ac:spMkLst>
            <pc:docMk/>
            <pc:sldMk cId="2932006080" sldId="294"/>
            <ac:spMk id="5" creationId="{5FCCD015-63CD-47A4-11F7-C97E2365A909}"/>
          </ac:spMkLst>
        </pc:spChg>
        <pc:spChg chg="add mod">
          <ac:chgData name="Adesewa Olomu (NESO)" userId="0f8be11c-c0fd-40a9-a2e7-b180fe5d8a84" providerId="ADAL" clId="{4F5CDCAA-F25E-40D7-8884-0E21BD386300}" dt="2025-01-13T10:54:39.099" v="625" actId="20577"/>
          <ac:spMkLst>
            <pc:docMk/>
            <pc:sldMk cId="2932006080" sldId="294"/>
            <ac:spMk id="15" creationId="{E4676BEB-6CCC-2CEF-165B-6AB70BDB9086}"/>
          </ac:spMkLst>
        </pc:spChg>
        <pc:graphicFrameChg chg="add mod">
          <ac:chgData name="Adesewa Olomu (NESO)" userId="0f8be11c-c0fd-40a9-a2e7-b180fe5d8a84" providerId="ADAL" clId="{4F5CDCAA-F25E-40D7-8884-0E21BD386300}" dt="2025-01-14T14:17:41.586" v="1055" actId="1076"/>
          <ac:graphicFrameMkLst>
            <pc:docMk/>
            <pc:sldMk cId="2932006080" sldId="294"/>
            <ac:graphicFrameMk id="6" creationId="{7BE1A838-06FE-7292-7C61-642B6E1AD87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6:54:12.612" v="2001" actId="20577"/>
              <pc2:cmMkLst xmlns:pc2="http://schemas.microsoft.com/office/powerpoint/2019/9/main/command">
                <pc:docMk/>
                <pc:sldMk cId="2932006080" sldId="294"/>
                <pc2:cmMk id="{99381932-A7F9-43D4-AC83-7280A8C96451}"/>
              </pc2:cmMkLst>
            </pc226:cmChg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7:18:16.100" v="2033"/>
              <pc2:cmMkLst xmlns:pc2="http://schemas.microsoft.com/office/powerpoint/2019/9/main/command">
                <pc:docMk/>
                <pc:sldMk cId="2932006080" sldId="294"/>
                <pc2:cmMk id="{276D596B-371E-4F58-80A8-1AFD2BFC5FC0}"/>
              </pc2:cmMkLst>
            </pc226:cmChg>
            <pc226:cmChg xmlns:pc226="http://schemas.microsoft.com/office/powerpoint/2022/06/main/command" chg="mod">
              <pc226:chgData name="Adesewa Olomu (NESO)" userId="0f8be11c-c0fd-40a9-a2e7-b180fe5d8a84" providerId="ADAL" clId="{4F5CDCAA-F25E-40D7-8884-0E21BD386300}" dt="2025-01-20T17:18:16.100" v="2033"/>
              <pc2:cmMkLst xmlns:pc2="http://schemas.microsoft.com/office/powerpoint/2019/9/main/command">
                <pc:docMk/>
                <pc:sldMk cId="2932006080" sldId="294"/>
                <pc2:cmMk id="{93A27BF6-934C-4050-BB8F-050CB0854F4C}"/>
              </pc2:cmMkLst>
            </pc226:cmChg>
          </p:ext>
        </pc:extLst>
      </pc:sldChg>
    </pc:docChg>
  </pc:docChgLst>
  <pc:docChgLst>
    <pc:chgData name="Rob Burnett (NESO)" userId="S::rob.burnett@uk.nationalgrid.com::acb34922-e413-4fab-935f-d92ced07a1ce" providerId="AD" clId="Web-{CA2FED4D-615D-CA7C-C702-88748E2CA548}"/>
    <pc:docChg chg="mod">
      <pc:chgData name="Rob Burnett (NESO)" userId="S::rob.burnett@uk.nationalgrid.com::acb34922-e413-4fab-935f-d92ced07a1ce" providerId="AD" clId="Web-{CA2FED4D-615D-CA7C-C702-88748E2CA548}" dt="2025-01-21T11:34:31.292" v="0"/>
      <pc:docMkLst>
        <pc:docMk/>
      </pc:docMkLst>
    </pc:docChg>
  </pc:docChgLst>
  <pc:docChgLst>
    <pc:chgData name="Adesewa Olomu (NESO)" userId="S::adesewa.olomu@uk.nationalgrid.com::0f8be11c-c0fd-40a9-a2e7-b180fe5d8a84" providerId="AD" clId="Web-{F38D6681-031C-19DA-9983-C00A397120DD}"/>
    <pc:docChg chg="modSld">
      <pc:chgData name="Adesewa Olomu (NESO)" userId="S::adesewa.olomu@uk.nationalgrid.com::0f8be11c-c0fd-40a9-a2e7-b180fe5d8a84" providerId="AD" clId="Web-{F38D6681-031C-19DA-9983-C00A397120DD}" dt="2025-01-14T15:06:00.107" v="44" actId="14100"/>
      <pc:docMkLst>
        <pc:docMk/>
      </pc:docMkLst>
      <pc:sldChg chg="modSp">
        <pc:chgData name="Adesewa Olomu (NESO)" userId="S::adesewa.olomu@uk.nationalgrid.com::0f8be11c-c0fd-40a9-a2e7-b180fe5d8a84" providerId="AD" clId="Web-{F38D6681-031C-19DA-9983-C00A397120DD}" dt="2025-01-14T15:06:00.107" v="44" actId="14100"/>
        <pc:sldMkLst>
          <pc:docMk/>
          <pc:sldMk cId="2243787793" sldId="259"/>
        </pc:sldMkLst>
        <pc:spChg chg="mod">
          <ac:chgData name="Adesewa Olomu (NESO)" userId="S::adesewa.olomu@uk.nationalgrid.com::0f8be11c-c0fd-40a9-a2e7-b180fe5d8a84" providerId="AD" clId="Web-{F38D6681-031C-19DA-9983-C00A397120DD}" dt="2025-01-14T15:02:48.288" v="13" actId="20577"/>
          <ac:spMkLst>
            <pc:docMk/>
            <pc:sldMk cId="2243787793" sldId="259"/>
            <ac:spMk id="4" creationId="{00A0889C-D2A7-75A1-B663-7111FAB08F57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6:00.107" v="44" actId="14100"/>
          <ac:spMkLst>
            <pc:docMk/>
            <pc:sldMk cId="2243787793" sldId="259"/>
            <ac:spMk id="5" creationId="{5FCCD015-63CD-47A4-11F7-C97E2365A909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5:30.794" v="39" actId="20577"/>
          <ac:spMkLst>
            <pc:docMk/>
            <pc:sldMk cId="2243787793" sldId="259"/>
            <ac:spMk id="8" creationId="{49CB1F96-430A-B520-38D0-779C1E265F87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5:41.075" v="42"/>
          <ac:spMkLst>
            <pc:docMk/>
            <pc:sldMk cId="2243787793" sldId="259"/>
            <ac:spMk id="9" creationId="{AE7D4B22-B2D5-1EA6-82DC-EC52C1F48439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5:41.169" v="43"/>
          <ac:spMkLst>
            <pc:docMk/>
            <pc:sldMk cId="2243787793" sldId="259"/>
            <ac:spMk id="10" creationId="{7A0B5DA8-26BC-B6EC-1E11-DDDC30565F6A}"/>
          </ac:spMkLst>
        </pc:spChg>
      </pc:sldChg>
      <pc:sldChg chg="modSp">
        <pc:chgData name="Adesewa Olomu (NESO)" userId="S::adesewa.olomu@uk.nationalgrid.com::0f8be11c-c0fd-40a9-a2e7-b180fe5d8a84" providerId="AD" clId="Web-{F38D6681-031C-19DA-9983-C00A397120DD}" dt="2025-01-14T15:04:11.619" v="25" actId="20577"/>
        <pc:sldMkLst>
          <pc:docMk/>
          <pc:sldMk cId="3920557166" sldId="292"/>
        </pc:sldMkLst>
        <pc:spChg chg="mod">
          <ac:chgData name="Adesewa Olomu (NESO)" userId="S::adesewa.olomu@uk.nationalgrid.com::0f8be11c-c0fd-40a9-a2e7-b180fe5d8a84" providerId="AD" clId="Web-{F38D6681-031C-19DA-9983-C00A397120DD}" dt="2025-01-14T15:04:11.619" v="25" actId="20577"/>
          <ac:spMkLst>
            <pc:docMk/>
            <pc:sldMk cId="3920557166" sldId="292"/>
            <ac:spMk id="4" creationId="{685B8501-AE9B-314D-2EA2-1E26878BAAA0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4:02.103" v="23" actId="20577"/>
          <ac:spMkLst>
            <pc:docMk/>
            <pc:sldMk cId="3920557166" sldId="292"/>
            <ac:spMk id="5" creationId="{5FCCD015-63CD-47A4-11F7-C97E2365A909}"/>
          </ac:spMkLst>
        </pc:spChg>
      </pc:sldChg>
      <pc:sldChg chg="modSp">
        <pc:chgData name="Adesewa Olomu (NESO)" userId="S::adesewa.olomu@uk.nationalgrid.com::0f8be11c-c0fd-40a9-a2e7-b180fe5d8a84" providerId="AD" clId="Web-{F38D6681-031C-19DA-9983-C00A397120DD}" dt="2025-01-14T15:05:18.621" v="37" actId="1076"/>
        <pc:sldMkLst>
          <pc:docMk/>
          <pc:sldMk cId="139677379" sldId="293"/>
        </pc:sldMkLst>
        <pc:spChg chg="mod">
          <ac:chgData name="Adesewa Olomu (NESO)" userId="S::adesewa.olomu@uk.nationalgrid.com::0f8be11c-c0fd-40a9-a2e7-b180fe5d8a84" providerId="AD" clId="Web-{F38D6681-031C-19DA-9983-C00A397120DD}" dt="2025-01-14T15:04:51.105" v="31" actId="20577"/>
          <ac:spMkLst>
            <pc:docMk/>
            <pc:sldMk cId="139677379" sldId="293"/>
            <ac:spMk id="2" creationId="{4C7511C7-722C-EB44-8F0E-3FE53AB0269A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5:08.762" v="35" actId="20577"/>
          <ac:spMkLst>
            <pc:docMk/>
            <pc:sldMk cId="139677379" sldId="293"/>
            <ac:spMk id="4" creationId="{685B8501-AE9B-314D-2EA2-1E26878BAAA0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5:02.324" v="34" actId="20577"/>
          <ac:spMkLst>
            <pc:docMk/>
            <pc:sldMk cId="139677379" sldId="293"/>
            <ac:spMk id="5" creationId="{5FCCD015-63CD-47A4-11F7-C97E2365A909}"/>
          </ac:spMkLst>
        </pc:spChg>
        <pc:graphicFrameChg chg="mod">
          <ac:chgData name="Adesewa Olomu (NESO)" userId="S::adesewa.olomu@uk.nationalgrid.com::0f8be11c-c0fd-40a9-a2e7-b180fe5d8a84" providerId="AD" clId="Web-{F38D6681-031C-19DA-9983-C00A397120DD}" dt="2025-01-14T15:05:18.512" v="36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mod">
          <ac:chgData name="Adesewa Olomu (NESO)" userId="S::adesewa.olomu@uk.nationalgrid.com::0f8be11c-c0fd-40a9-a2e7-b180fe5d8a84" providerId="AD" clId="Web-{F38D6681-031C-19DA-9983-C00A397120DD}" dt="2025-01-14T15:05:18.621" v="37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</pc:sldChg>
      <pc:sldChg chg="modSp">
        <pc:chgData name="Adesewa Olomu (NESO)" userId="S::adesewa.olomu@uk.nationalgrid.com::0f8be11c-c0fd-40a9-a2e7-b180fe5d8a84" providerId="AD" clId="Web-{F38D6681-031C-19DA-9983-C00A397120DD}" dt="2025-01-14T15:04:36.073" v="29" actId="20577"/>
        <pc:sldMkLst>
          <pc:docMk/>
          <pc:sldMk cId="2932006080" sldId="294"/>
        </pc:sldMkLst>
        <pc:spChg chg="mod">
          <ac:chgData name="Adesewa Olomu (NESO)" userId="S::adesewa.olomu@uk.nationalgrid.com::0f8be11c-c0fd-40a9-a2e7-b180fe5d8a84" providerId="AD" clId="Web-{F38D6681-031C-19DA-9983-C00A397120DD}" dt="2025-01-14T15:04:36.073" v="29" actId="20577"/>
          <ac:spMkLst>
            <pc:docMk/>
            <pc:sldMk cId="2932006080" sldId="294"/>
            <ac:spMk id="4" creationId="{685B8501-AE9B-314D-2EA2-1E26878BAAA0}"/>
          </ac:spMkLst>
        </pc:spChg>
        <pc:spChg chg="mod">
          <ac:chgData name="Adesewa Olomu (NESO)" userId="S::adesewa.olomu@uk.nationalgrid.com::0f8be11c-c0fd-40a9-a2e7-b180fe5d8a84" providerId="AD" clId="Web-{F38D6681-031C-19DA-9983-C00A397120DD}" dt="2025-01-14T15:04:25.104" v="27" actId="20577"/>
          <ac:spMkLst>
            <pc:docMk/>
            <pc:sldMk cId="2932006080" sldId="294"/>
            <ac:spMk id="5" creationId="{5FCCD015-63CD-47A4-11F7-C97E2365A909}"/>
          </ac:spMkLst>
        </pc:spChg>
      </pc:sldChg>
    </pc:docChg>
  </pc:docChgLst>
  <pc:docChgLst>
    <pc:chgData name="Adesewa Olomu (NESO)" userId="S::adesewa.olomu@uk.nationalgrid.com::0f8be11c-c0fd-40a9-a2e7-b180fe5d8a84" providerId="AD" clId="Web-{F2D07E7D-F528-E0D0-9270-FAC5E2B5AA86}"/>
    <pc:docChg chg="modSld">
      <pc:chgData name="Adesewa Olomu (NESO)" userId="S::adesewa.olomu@uk.nationalgrid.com::0f8be11c-c0fd-40a9-a2e7-b180fe5d8a84" providerId="AD" clId="Web-{F2D07E7D-F528-E0D0-9270-FAC5E2B5AA86}" dt="2025-01-14T14:33:54.920" v="60" actId="1076"/>
      <pc:docMkLst>
        <pc:docMk/>
      </pc:docMkLst>
      <pc:sldChg chg="modSp">
        <pc:chgData name="Adesewa Olomu (NESO)" userId="S::adesewa.olomu@uk.nationalgrid.com::0f8be11c-c0fd-40a9-a2e7-b180fe5d8a84" providerId="AD" clId="Web-{F2D07E7D-F528-E0D0-9270-FAC5E2B5AA86}" dt="2025-01-14T14:33:54.920" v="60" actId="1076"/>
        <pc:sldMkLst>
          <pc:docMk/>
          <pc:sldMk cId="139677379" sldId="293"/>
        </pc:sldMkLst>
        <pc:spChg chg="mod">
          <ac:chgData name="Adesewa Olomu (NESO)" userId="S::adesewa.olomu@uk.nationalgrid.com::0f8be11c-c0fd-40a9-a2e7-b180fe5d8a84" providerId="AD" clId="Web-{F2D07E7D-F528-E0D0-9270-FAC5E2B5AA86}" dt="2025-01-14T14:33:45.951" v="57" actId="20577"/>
          <ac:spMkLst>
            <pc:docMk/>
            <pc:sldMk cId="139677379" sldId="293"/>
            <ac:spMk id="4" creationId="{685B8501-AE9B-314D-2EA2-1E26878BAAA0}"/>
          </ac:spMkLst>
        </pc:spChg>
        <pc:graphicFrameChg chg="mod">
          <ac:chgData name="Adesewa Olomu (NESO)" userId="S::adesewa.olomu@uk.nationalgrid.com::0f8be11c-c0fd-40a9-a2e7-b180fe5d8a84" providerId="AD" clId="Web-{F2D07E7D-F528-E0D0-9270-FAC5E2B5AA86}" dt="2025-01-14T14:33:47.826" v="58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mod">
          <ac:chgData name="Adesewa Olomu (NESO)" userId="S::adesewa.olomu@uk.nationalgrid.com::0f8be11c-c0fd-40a9-a2e7-b180fe5d8a84" providerId="AD" clId="Web-{F2D07E7D-F528-E0D0-9270-FAC5E2B5AA86}" dt="2025-01-14T14:33:54.920" v="60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</pc:sldChg>
      <pc:sldChg chg="delSp modSp modCm">
        <pc:chgData name="Adesewa Olomu (NESO)" userId="S::adesewa.olomu@uk.nationalgrid.com::0f8be11c-c0fd-40a9-a2e7-b180fe5d8a84" providerId="AD" clId="Web-{F2D07E7D-F528-E0D0-9270-FAC5E2B5AA86}" dt="2025-01-14T14:33:22.903" v="54" actId="1076"/>
        <pc:sldMkLst>
          <pc:docMk/>
          <pc:sldMk cId="2932006080" sldId="294"/>
        </pc:sldMkLst>
        <pc:spChg chg="mod">
          <ac:chgData name="Adesewa Olomu (NESO)" userId="S::adesewa.olomu@uk.nationalgrid.com::0f8be11c-c0fd-40a9-a2e7-b180fe5d8a84" providerId="AD" clId="Web-{F2D07E7D-F528-E0D0-9270-FAC5E2B5AA86}" dt="2025-01-14T14:33:07.356" v="52" actId="20577"/>
          <ac:spMkLst>
            <pc:docMk/>
            <pc:sldMk cId="2932006080" sldId="294"/>
            <ac:spMk id="4" creationId="{685B8501-AE9B-314D-2EA2-1E26878BAAA0}"/>
          </ac:spMkLst>
        </pc:spChg>
        <pc:spChg chg="mod">
          <ac:chgData name="Adesewa Olomu (NESO)" userId="S::adesewa.olomu@uk.nationalgrid.com::0f8be11c-c0fd-40a9-a2e7-b180fe5d8a84" providerId="AD" clId="Web-{F2D07E7D-F528-E0D0-9270-FAC5E2B5AA86}" dt="2025-01-14T14:16:16.039" v="6" actId="20577"/>
          <ac:spMkLst>
            <pc:docMk/>
            <pc:sldMk cId="2932006080" sldId="294"/>
            <ac:spMk id="15" creationId="{E4676BEB-6CCC-2CEF-165B-6AB70BDB9086}"/>
          </ac:spMkLst>
        </pc:spChg>
        <pc:graphicFrameChg chg="mod">
          <ac:chgData name="Adesewa Olomu (NESO)" userId="S::adesewa.olomu@uk.nationalgrid.com::0f8be11c-c0fd-40a9-a2e7-b180fe5d8a84" providerId="AD" clId="Web-{F2D07E7D-F528-E0D0-9270-FAC5E2B5AA86}" dt="2025-01-14T14:33:22.903" v="54" actId="1076"/>
          <ac:graphicFrameMkLst>
            <pc:docMk/>
            <pc:sldMk cId="2932006080" sldId="294"/>
            <ac:graphicFrameMk id="6" creationId="{7BE1A838-06FE-7292-7C61-642B6E1AD87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esewa Olomu (NESO)" userId="S::adesewa.olomu@uk.nationalgrid.com::0f8be11c-c0fd-40a9-a2e7-b180fe5d8a84" providerId="AD" clId="Web-{F2D07E7D-F528-E0D0-9270-FAC5E2B5AA86}" dt="2025-01-14T14:33:05.200" v="51" actId="20577"/>
              <pc2:cmMkLst xmlns:pc2="http://schemas.microsoft.com/office/powerpoint/2019/9/main/command">
                <pc:docMk/>
                <pc:sldMk cId="2932006080" sldId="294"/>
                <pc2:cmMk id="{4189B6C3-36A6-43A8-97B9-81712647ED89}"/>
              </pc2:cmMkLst>
            </pc226:cmChg>
          </p:ext>
        </pc:extLst>
      </pc:sldChg>
    </pc:docChg>
  </pc:docChgLst>
  <pc:docChgLst>
    <pc:chgData name="Haarith Dhorat (NESO)" userId="0cd168d0-143e-4c03-83f3-99dd3e4257b3" providerId="ADAL" clId="{76688051-9095-4609-A5E9-874C26D1164A}"/>
    <pc:docChg chg="undo custSel modSld">
      <pc:chgData name="Haarith Dhorat (NESO)" userId="0cd168d0-143e-4c03-83f3-99dd3e4257b3" providerId="ADAL" clId="{76688051-9095-4609-A5E9-874C26D1164A}" dt="2025-01-15T20:43:32.707" v="25" actId="1076"/>
      <pc:docMkLst>
        <pc:docMk/>
      </pc:docMkLst>
      <pc:sldChg chg="modSp mod">
        <pc:chgData name="Haarith Dhorat (NESO)" userId="0cd168d0-143e-4c03-83f3-99dd3e4257b3" providerId="ADAL" clId="{76688051-9095-4609-A5E9-874C26D1164A}" dt="2025-01-15T20:43:32.707" v="25" actId="1076"/>
        <pc:sldMkLst>
          <pc:docMk/>
          <pc:sldMk cId="2243787793" sldId="259"/>
        </pc:sldMkLst>
        <pc:spChg chg="mod">
          <ac:chgData name="Haarith Dhorat (NESO)" userId="0cd168d0-143e-4c03-83f3-99dd3e4257b3" providerId="ADAL" clId="{76688051-9095-4609-A5E9-874C26D1164A}" dt="2025-01-15T20:43:32.707" v="25" actId="1076"/>
          <ac:spMkLst>
            <pc:docMk/>
            <pc:sldMk cId="2243787793" sldId="259"/>
            <ac:spMk id="4" creationId="{00A0889C-D2A7-75A1-B663-7111FAB08F57}"/>
          </ac:spMkLst>
        </pc:spChg>
        <pc:spChg chg="mod">
          <ac:chgData name="Haarith Dhorat (NESO)" userId="0cd168d0-143e-4c03-83f3-99dd3e4257b3" providerId="ADAL" clId="{76688051-9095-4609-A5E9-874C26D1164A}" dt="2025-01-15T16:49:56.397" v="2" actId="403"/>
          <ac:spMkLst>
            <pc:docMk/>
            <pc:sldMk cId="2243787793" sldId="259"/>
            <ac:spMk id="5" creationId="{5FCCD015-63CD-47A4-11F7-C97E2365A909}"/>
          </ac:spMkLst>
        </pc:spChg>
        <pc:spChg chg="mod">
          <ac:chgData name="Haarith Dhorat (NESO)" userId="0cd168d0-143e-4c03-83f3-99dd3e4257b3" providerId="ADAL" clId="{76688051-9095-4609-A5E9-874C26D1164A}" dt="2025-01-15T16:50:04.982" v="5" actId="403"/>
          <ac:spMkLst>
            <pc:docMk/>
            <pc:sldMk cId="2243787793" sldId="259"/>
            <ac:spMk id="6" creationId="{A783F229-5EB5-D451-94A9-B0EB2DB13B4E}"/>
          </ac:spMkLst>
        </pc:spChg>
        <pc:spChg chg="mod">
          <ac:chgData name="Haarith Dhorat (NESO)" userId="0cd168d0-143e-4c03-83f3-99dd3e4257b3" providerId="ADAL" clId="{76688051-9095-4609-A5E9-874C26D1164A}" dt="2025-01-15T16:50:04.982" v="5" actId="403"/>
          <ac:spMkLst>
            <pc:docMk/>
            <pc:sldMk cId="2243787793" sldId="259"/>
            <ac:spMk id="7" creationId="{A85E0DF5-6919-B6F5-7C49-6CA05267F040}"/>
          </ac:spMkLst>
        </pc:spChg>
        <pc:spChg chg="mod">
          <ac:chgData name="Haarith Dhorat (NESO)" userId="0cd168d0-143e-4c03-83f3-99dd3e4257b3" providerId="ADAL" clId="{76688051-9095-4609-A5E9-874C26D1164A}" dt="2025-01-15T16:50:04.982" v="5" actId="403"/>
          <ac:spMkLst>
            <pc:docMk/>
            <pc:sldMk cId="2243787793" sldId="259"/>
            <ac:spMk id="8" creationId="{49CB1F96-430A-B520-38D0-779C1E265F87}"/>
          </ac:spMkLst>
        </pc:spChg>
        <pc:spChg chg="mod">
          <ac:chgData name="Haarith Dhorat (NESO)" userId="0cd168d0-143e-4c03-83f3-99dd3e4257b3" providerId="ADAL" clId="{76688051-9095-4609-A5E9-874C26D1164A}" dt="2025-01-15T16:50:04.982" v="5" actId="403"/>
          <ac:spMkLst>
            <pc:docMk/>
            <pc:sldMk cId="2243787793" sldId="259"/>
            <ac:spMk id="9" creationId="{AE7D4B22-B2D5-1EA6-82DC-EC52C1F48439}"/>
          </ac:spMkLst>
        </pc:spChg>
        <pc:spChg chg="mod">
          <ac:chgData name="Haarith Dhorat (NESO)" userId="0cd168d0-143e-4c03-83f3-99dd3e4257b3" providerId="ADAL" clId="{76688051-9095-4609-A5E9-874C26D1164A}" dt="2025-01-15T16:50:04.982" v="5" actId="403"/>
          <ac:spMkLst>
            <pc:docMk/>
            <pc:sldMk cId="2243787793" sldId="259"/>
            <ac:spMk id="10" creationId="{7A0B5DA8-26BC-B6EC-1E11-DDDC30565F6A}"/>
          </ac:spMkLst>
        </pc:spChg>
      </pc:sldChg>
      <pc:sldChg chg="modSp mod">
        <pc:chgData name="Haarith Dhorat (NESO)" userId="0cd168d0-143e-4c03-83f3-99dd3e4257b3" providerId="ADAL" clId="{76688051-9095-4609-A5E9-874C26D1164A}" dt="2025-01-15T16:53:25.032" v="23" actId="27636"/>
        <pc:sldMkLst>
          <pc:docMk/>
          <pc:sldMk cId="139677379" sldId="293"/>
        </pc:sldMkLst>
        <pc:spChg chg="mod">
          <ac:chgData name="Haarith Dhorat (NESO)" userId="0cd168d0-143e-4c03-83f3-99dd3e4257b3" providerId="ADAL" clId="{76688051-9095-4609-A5E9-874C26D1164A}" dt="2025-01-15T16:53:16.989" v="16" actId="1076"/>
          <ac:spMkLst>
            <pc:docMk/>
            <pc:sldMk cId="139677379" sldId="293"/>
            <ac:spMk id="4" creationId="{685B8501-AE9B-314D-2EA2-1E26878BAAA0}"/>
          </ac:spMkLst>
        </pc:spChg>
        <pc:spChg chg="mod">
          <ac:chgData name="Haarith Dhorat (NESO)" userId="0cd168d0-143e-4c03-83f3-99dd3e4257b3" providerId="ADAL" clId="{76688051-9095-4609-A5E9-874C26D1164A}" dt="2025-01-15T16:53:25.032" v="23" actId="27636"/>
          <ac:spMkLst>
            <pc:docMk/>
            <pc:sldMk cId="139677379" sldId="293"/>
            <ac:spMk id="5" creationId="{5FCCD015-63CD-47A4-11F7-C97E2365A909}"/>
          </ac:spMkLst>
        </pc:spChg>
        <pc:graphicFrameChg chg="mod">
          <ac:chgData name="Haarith Dhorat (NESO)" userId="0cd168d0-143e-4c03-83f3-99dd3e4257b3" providerId="ADAL" clId="{76688051-9095-4609-A5E9-874C26D1164A}" dt="2025-01-15T16:53:16.989" v="16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mod">
          <ac:chgData name="Haarith Dhorat (NESO)" userId="0cd168d0-143e-4c03-83f3-99dd3e4257b3" providerId="ADAL" clId="{76688051-9095-4609-A5E9-874C26D1164A}" dt="2025-01-15T16:53:16.989" v="16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</pc:sldChg>
      <pc:sldChg chg="modSp mod">
        <pc:chgData name="Haarith Dhorat (NESO)" userId="0cd168d0-143e-4c03-83f3-99dd3e4257b3" providerId="ADAL" clId="{76688051-9095-4609-A5E9-874C26D1164A}" dt="2025-01-15T16:53:04.923" v="8" actId="403"/>
        <pc:sldMkLst>
          <pc:docMk/>
          <pc:sldMk cId="2932006080" sldId="294"/>
        </pc:sldMkLst>
        <pc:spChg chg="mod">
          <ac:chgData name="Haarith Dhorat (NESO)" userId="0cd168d0-143e-4c03-83f3-99dd3e4257b3" providerId="ADAL" clId="{76688051-9095-4609-A5E9-874C26D1164A}" dt="2025-01-15T16:53:04.923" v="8" actId="403"/>
          <ac:spMkLst>
            <pc:docMk/>
            <pc:sldMk cId="2932006080" sldId="294"/>
            <ac:spMk id="5" creationId="{5FCCD015-63CD-47A4-11F7-C97E2365A909}"/>
          </ac:spMkLst>
        </pc:spChg>
      </pc:sldChg>
    </pc:docChg>
  </pc:docChgLst>
  <pc:docChgLst>
    <pc:chgData name="Andrew Henderson (NESO)" userId="S::andrew.henderson@uk.nationalgrid.com::12122127-d5fb-4173-9da4-ff44945121b2" providerId="AD" clId="Web-{83A25B28-8390-238D-FDA3-C021E8D1BFDF}"/>
    <pc:docChg chg="mod">
      <pc:chgData name="Andrew Henderson (NESO)" userId="S::andrew.henderson@uk.nationalgrid.com::12122127-d5fb-4173-9da4-ff44945121b2" providerId="AD" clId="Web-{83A25B28-8390-238D-FDA3-C021E8D1BFDF}" dt="2025-01-20T08:02:31.596" v="0"/>
      <pc:docMkLst>
        <pc:docMk/>
      </pc:docMkLst>
    </pc:docChg>
  </pc:docChgLst>
  <pc:docChgLst>
    <pc:chgData name="Paul Roden (NESO)" userId="d55c8a8a-f9f2-40ad-89d0-018f718a0099" providerId="ADAL" clId="{EF0164AC-D513-4FA9-A4E7-DA5985E72744}"/>
    <pc:docChg chg="undo custSel modSld">
      <pc:chgData name="Paul Roden (NESO)" userId="d55c8a8a-f9f2-40ad-89d0-018f718a0099" providerId="ADAL" clId="{EF0164AC-D513-4FA9-A4E7-DA5985E72744}" dt="2025-01-17T14:42:15.879" v="202" actId="13926"/>
      <pc:docMkLst>
        <pc:docMk/>
      </pc:docMkLst>
      <pc:sldChg chg="addSp modSp mod modCm">
        <pc:chgData name="Paul Roden (NESO)" userId="d55c8a8a-f9f2-40ad-89d0-018f718a0099" providerId="ADAL" clId="{EF0164AC-D513-4FA9-A4E7-DA5985E72744}" dt="2025-01-17T14:37:03.755" v="200" actId="14100"/>
        <pc:sldMkLst>
          <pc:docMk/>
          <pc:sldMk cId="2243787793" sldId="259"/>
        </pc:sldMkLst>
        <pc:spChg chg="add mod">
          <ac:chgData name="Paul Roden (NESO)" userId="d55c8a8a-f9f2-40ad-89d0-018f718a0099" providerId="ADAL" clId="{EF0164AC-D513-4FA9-A4E7-DA5985E72744}" dt="2025-01-17T14:19:34.917" v="46" actId="1036"/>
          <ac:spMkLst>
            <pc:docMk/>
            <pc:sldMk cId="2243787793" sldId="259"/>
            <ac:spMk id="2" creationId="{D8338E54-E1FC-3411-AFA5-8B9919929D62}"/>
          </ac:spMkLst>
        </pc:spChg>
        <pc:spChg chg="mod">
          <ac:chgData name="Paul Roden (NESO)" userId="d55c8a8a-f9f2-40ad-89d0-018f718a0099" providerId="ADAL" clId="{EF0164AC-D513-4FA9-A4E7-DA5985E72744}" dt="2025-01-17T14:19:30.292" v="33" actId="1036"/>
          <ac:spMkLst>
            <pc:docMk/>
            <pc:sldMk cId="2243787793" sldId="259"/>
            <ac:spMk id="4" creationId="{00A0889C-D2A7-75A1-B663-7111FAB08F57}"/>
          </ac:spMkLst>
        </pc:spChg>
        <pc:spChg chg="mod">
          <ac:chgData name="Paul Roden (NESO)" userId="d55c8a8a-f9f2-40ad-89d0-018f718a0099" providerId="ADAL" clId="{EF0164AC-D513-4FA9-A4E7-DA5985E72744}" dt="2025-01-17T14:37:03.755" v="200" actId="14100"/>
          <ac:spMkLst>
            <pc:docMk/>
            <pc:sldMk cId="2243787793" sldId="259"/>
            <ac:spMk id="5" creationId="{5FCCD015-63CD-47A4-11F7-C97E2365A909}"/>
          </ac:spMkLst>
        </pc:spChg>
        <pc:spChg chg="mod">
          <ac:chgData name="Paul Roden (NESO)" userId="d55c8a8a-f9f2-40ad-89d0-018f718a0099" providerId="ADAL" clId="{EF0164AC-D513-4FA9-A4E7-DA5985E72744}" dt="2025-01-17T14:19:30.292" v="33" actId="1036"/>
          <ac:spMkLst>
            <pc:docMk/>
            <pc:sldMk cId="2243787793" sldId="259"/>
            <ac:spMk id="6" creationId="{A783F229-5EB5-D451-94A9-B0EB2DB13B4E}"/>
          </ac:spMkLst>
        </pc:spChg>
        <pc:spChg chg="mod">
          <ac:chgData name="Paul Roden (NESO)" userId="d55c8a8a-f9f2-40ad-89d0-018f718a0099" providerId="ADAL" clId="{EF0164AC-D513-4FA9-A4E7-DA5985E72744}" dt="2025-01-17T14:19:30.292" v="33" actId="1036"/>
          <ac:spMkLst>
            <pc:docMk/>
            <pc:sldMk cId="2243787793" sldId="259"/>
            <ac:spMk id="7" creationId="{A85E0DF5-6919-B6F5-7C49-6CA05267F040}"/>
          </ac:spMkLst>
        </pc:spChg>
        <pc:spChg chg="mod">
          <ac:chgData name="Paul Roden (NESO)" userId="d55c8a8a-f9f2-40ad-89d0-018f718a0099" providerId="ADAL" clId="{EF0164AC-D513-4FA9-A4E7-DA5985E72744}" dt="2025-01-17T14:20:50.339" v="56" actId="20577"/>
          <ac:spMkLst>
            <pc:docMk/>
            <pc:sldMk cId="2243787793" sldId="259"/>
            <ac:spMk id="8" creationId="{49CB1F96-430A-B520-38D0-779C1E265F87}"/>
          </ac:spMkLst>
        </pc:spChg>
        <pc:spChg chg="mod">
          <ac:chgData name="Paul Roden (NESO)" userId="d55c8a8a-f9f2-40ad-89d0-018f718a0099" providerId="ADAL" clId="{EF0164AC-D513-4FA9-A4E7-DA5985E72744}" dt="2025-01-17T14:22:44.988" v="94" actId="20577"/>
          <ac:spMkLst>
            <pc:docMk/>
            <pc:sldMk cId="2243787793" sldId="259"/>
            <ac:spMk id="9" creationId="{AE7D4B22-B2D5-1EA6-82DC-EC52C1F48439}"/>
          </ac:spMkLst>
        </pc:spChg>
        <pc:spChg chg="mod">
          <ac:chgData name="Paul Roden (NESO)" userId="d55c8a8a-f9f2-40ad-89d0-018f718a0099" providerId="ADAL" clId="{EF0164AC-D513-4FA9-A4E7-DA5985E72744}" dt="2025-01-17T14:22:20.650" v="92" actId="20577"/>
          <ac:spMkLst>
            <pc:docMk/>
            <pc:sldMk cId="2243787793" sldId="259"/>
            <ac:spMk id="10" creationId="{7A0B5DA8-26BC-B6EC-1E11-DDDC30565F6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22:20.650" v="92" actId="20577"/>
              <pc2:cmMkLst xmlns:pc2="http://schemas.microsoft.com/office/powerpoint/2019/9/main/command">
                <pc:docMk/>
                <pc:sldMk cId="2243787793" sldId="259"/>
                <pc2:cmMk id="{2BF51D1C-F621-45E9-BD9E-F7E86DE1A3D1}"/>
              </pc2:cmMkLst>
            </pc226:cmChg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18:42.760" v="18" actId="20577"/>
              <pc2:cmMkLst xmlns:pc2="http://schemas.microsoft.com/office/powerpoint/2019/9/main/command">
                <pc:docMk/>
                <pc:sldMk cId="2243787793" sldId="259"/>
                <pc2:cmMk id="{BE5A7E68-7994-4EF7-8F9A-97C750D9EA5C}"/>
              </pc2:cmMkLst>
            </pc226:cmChg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22:20.650" v="92" actId="20577"/>
              <pc2:cmMkLst xmlns:pc2="http://schemas.microsoft.com/office/powerpoint/2019/9/main/command">
                <pc:docMk/>
                <pc:sldMk cId="2243787793" sldId="259"/>
                <pc2:cmMk id="{2E1A81D0-403D-4477-A8BF-A481C64EC6F5}"/>
              </pc2:cmMkLst>
            </pc226:cmChg>
          </p:ext>
        </pc:extLst>
      </pc:sldChg>
      <pc:sldChg chg="modSp mod addCm modCm">
        <pc:chgData name="Paul Roden (NESO)" userId="d55c8a8a-f9f2-40ad-89d0-018f718a0099" providerId="ADAL" clId="{EF0164AC-D513-4FA9-A4E7-DA5985E72744}" dt="2025-01-17T14:25:37.342" v="172" actId="33524"/>
        <pc:sldMkLst>
          <pc:docMk/>
          <pc:sldMk cId="3920557166" sldId="292"/>
        </pc:sldMkLst>
        <pc:spChg chg="mod">
          <ac:chgData name="Paul Roden (NESO)" userId="d55c8a8a-f9f2-40ad-89d0-018f718a0099" providerId="ADAL" clId="{EF0164AC-D513-4FA9-A4E7-DA5985E72744}" dt="2025-01-17T14:24:20.300" v="136" actId="207"/>
          <ac:spMkLst>
            <pc:docMk/>
            <pc:sldMk cId="3920557166" sldId="292"/>
            <ac:spMk id="2" creationId="{4C7511C7-722C-EB44-8F0E-3FE53AB0269A}"/>
          </ac:spMkLst>
        </pc:spChg>
        <pc:spChg chg="mod">
          <ac:chgData name="Paul Roden (NESO)" userId="d55c8a8a-f9f2-40ad-89d0-018f718a0099" providerId="ADAL" clId="{EF0164AC-D513-4FA9-A4E7-DA5985E72744}" dt="2025-01-17T14:25:37.342" v="172" actId="33524"/>
          <ac:spMkLst>
            <pc:docMk/>
            <pc:sldMk cId="3920557166" sldId="292"/>
            <ac:spMk id="4" creationId="{685B8501-AE9B-314D-2EA2-1E26878BAAA0}"/>
          </ac:spMkLst>
        </pc:spChg>
        <pc:spChg chg="mod">
          <ac:chgData name="Paul Roden (NESO)" userId="d55c8a8a-f9f2-40ad-89d0-018f718a0099" providerId="ADAL" clId="{EF0164AC-D513-4FA9-A4E7-DA5985E72744}" dt="2025-01-17T14:24:51.359" v="167" actId="20577"/>
          <ac:spMkLst>
            <pc:docMk/>
            <pc:sldMk cId="3920557166" sldId="292"/>
            <ac:spMk id="5" creationId="{5FCCD015-63CD-47A4-11F7-C97E2365A90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24:51.359" v="167" actId="20577"/>
              <pc2:cmMkLst xmlns:pc2="http://schemas.microsoft.com/office/powerpoint/2019/9/main/command">
                <pc:docMk/>
                <pc:sldMk cId="3920557166" sldId="292"/>
                <pc2:cmMk id="{6DAE1204-CE12-41E0-99D7-2FAE1C13C9D7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5:20.627" v="3"/>
              <pc2:cmMkLst xmlns:pc2="http://schemas.microsoft.com/office/powerpoint/2019/9/main/command">
                <pc:docMk/>
                <pc:sldMk cId="3920557166" sldId="292"/>
                <pc2:cmMk id="{DEC87F4A-E36A-4F6D-BAB1-D41FEC4AB103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4:31.771" v="2"/>
              <pc2:cmMkLst xmlns:pc2="http://schemas.microsoft.com/office/powerpoint/2019/9/main/command">
                <pc:docMk/>
                <pc:sldMk cId="3920557166" sldId="292"/>
                <pc2:cmMk id="{D2C54F58-62AE-41B8-805E-B6CAE69DFA5B}"/>
              </pc2:cmMkLst>
            </pc226:cmChg>
          </p:ext>
        </pc:extLst>
      </pc:sldChg>
      <pc:sldChg chg="modSp mod addCm modCm">
        <pc:chgData name="Paul Roden (NESO)" userId="d55c8a8a-f9f2-40ad-89d0-018f718a0099" providerId="ADAL" clId="{EF0164AC-D513-4FA9-A4E7-DA5985E72744}" dt="2025-01-17T14:42:15.879" v="202" actId="13926"/>
        <pc:sldMkLst>
          <pc:docMk/>
          <pc:sldMk cId="139677379" sldId="293"/>
        </pc:sldMkLst>
        <pc:spChg chg="mod">
          <ac:chgData name="Paul Roden (NESO)" userId="d55c8a8a-f9f2-40ad-89d0-018f718a0099" providerId="ADAL" clId="{EF0164AC-D513-4FA9-A4E7-DA5985E72744}" dt="2025-01-17T14:32:16.669" v="199" actId="14100"/>
          <ac:spMkLst>
            <pc:docMk/>
            <pc:sldMk cId="139677379" sldId="293"/>
            <ac:spMk id="4" creationId="{685B8501-AE9B-314D-2EA2-1E26878BAAA0}"/>
          </ac:spMkLst>
        </pc:spChg>
        <pc:spChg chg="mod">
          <ac:chgData name="Paul Roden (NESO)" userId="d55c8a8a-f9f2-40ad-89d0-018f718a0099" providerId="ADAL" clId="{EF0164AC-D513-4FA9-A4E7-DA5985E72744}" dt="2025-01-17T14:42:15.879" v="202" actId="13926"/>
          <ac:spMkLst>
            <pc:docMk/>
            <pc:sldMk cId="139677379" sldId="293"/>
            <ac:spMk id="5" creationId="{5FCCD015-63CD-47A4-11F7-C97E2365A909}"/>
          </ac:spMkLst>
        </pc:spChg>
        <pc:graphicFrameChg chg="mod">
          <ac:chgData name="Paul Roden (NESO)" userId="d55c8a8a-f9f2-40ad-89d0-018f718a0099" providerId="ADAL" clId="{EF0164AC-D513-4FA9-A4E7-DA5985E72744}" dt="2025-01-17T14:30:47.494" v="182" actId="1076"/>
          <ac:graphicFrameMkLst>
            <pc:docMk/>
            <pc:sldMk cId="139677379" sldId="293"/>
            <ac:graphicFrameMk id="3" creationId="{6097BBE8-C83E-E0F2-C387-DB2C1E2DA5B1}"/>
          </ac:graphicFrameMkLst>
        </pc:graphicFrameChg>
        <pc:graphicFrameChg chg="mod">
          <ac:chgData name="Paul Roden (NESO)" userId="d55c8a8a-f9f2-40ad-89d0-018f718a0099" providerId="ADAL" clId="{EF0164AC-D513-4FA9-A4E7-DA5985E72744}" dt="2025-01-17T14:30:49.791" v="183" actId="1076"/>
          <ac:graphicFrameMkLst>
            <pc:docMk/>
            <pc:sldMk cId="139677379" sldId="293"/>
            <ac:graphicFrameMk id="7" creationId="{D2E7E17B-DB32-31CF-DB7E-AAE38AB5376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57:32.040" v="14"/>
              <pc2:cmMkLst xmlns:pc2="http://schemas.microsoft.com/office/powerpoint/2019/9/main/command">
                <pc:docMk/>
                <pc:sldMk cId="139677379" sldId="293"/>
                <pc2:cmMk id="{79B07927-F5EF-4C39-9529-9D37A0BDBC17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9:50.131" v="10"/>
              <pc2:cmMkLst xmlns:pc2="http://schemas.microsoft.com/office/powerpoint/2019/9/main/command">
                <pc:docMk/>
                <pc:sldMk cId="139677379" sldId="293"/>
                <pc2:cmMk id="{1DCFCE4E-8383-46C1-93AF-80FAF54E45ED}"/>
              </pc2:cmMkLst>
            </pc226:cmChg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32:12.647" v="198" actId="20577"/>
              <pc2:cmMkLst xmlns:pc2="http://schemas.microsoft.com/office/powerpoint/2019/9/main/command">
                <pc:docMk/>
                <pc:sldMk cId="139677379" sldId="293"/>
                <pc2:cmMk id="{F6B50F54-C83F-47E9-9DFD-3116CB14B37E}"/>
              </pc2:cmMkLst>
            </pc226:cmChg>
            <pc226:cmChg xmlns:pc226="http://schemas.microsoft.com/office/powerpoint/2022/06/main/command" chg="mod">
              <pc226:chgData name="Paul Roden (NESO)" userId="d55c8a8a-f9f2-40ad-89d0-018f718a0099" providerId="ADAL" clId="{EF0164AC-D513-4FA9-A4E7-DA5985E72744}" dt="2025-01-17T14:32:12.647" v="198" actId="20577"/>
              <pc2:cmMkLst xmlns:pc2="http://schemas.microsoft.com/office/powerpoint/2019/9/main/command">
                <pc:docMk/>
                <pc:sldMk cId="139677379" sldId="293"/>
                <pc2:cmMk id="{793B16A1-2605-4138-8BA0-9D27AFACB779}"/>
              </pc2:cmMkLst>
            </pc226:cmChg>
            <pc226:cmChg xmlns:pc226="http://schemas.microsoft.com/office/powerpoint/2022/06/main/command" chg="add mod">
              <pc226:chgData name="Paul Roden (NESO)" userId="d55c8a8a-f9f2-40ad-89d0-018f718a0099" providerId="ADAL" clId="{EF0164AC-D513-4FA9-A4E7-DA5985E72744}" dt="2025-01-13T14:57:38.527" v="15"/>
              <pc2:cmMkLst xmlns:pc2="http://schemas.microsoft.com/office/powerpoint/2019/9/main/command">
                <pc:docMk/>
                <pc:sldMk cId="139677379" sldId="293"/>
                <pc2:cmMk id="{99D4F3C3-8D18-43CC-91C3-AF5AC6DE6197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57:10.372" v="13"/>
              <pc2:cmMkLst xmlns:pc2="http://schemas.microsoft.com/office/powerpoint/2019/9/main/command">
                <pc:docMk/>
                <pc:sldMk cId="139677379" sldId="293"/>
                <pc2:cmMk id="{A24C66C6-A1E7-4F6C-A313-C4D98BE5221A}"/>
              </pc2:cmMkLst>
            </pc226:cmChg>
          </p:ext>
        </pc:extLst>
      </pc:sldChg>
      <pc:sldChg chg="addSp delSp modSp mod addCm">
        <pc:chgData name="Paul Roden (NESO)" userId="d55c8a8a-f9f2-40ad-89d0-018f718a0099" providerId="ADAL" clId="{EF0164AC-D513-4FA9-A4E7-DA5985E72744}" dt="2025-01-13T14:51:16.727" v="12"/>
        <pc:sldMkLst>
          <pc:docMk/>
          <pc:sldMk cId="2932006080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51:16.727" v="12"/>
              <pc2:cmMkLst xmlns:pc2="http://schemas.microsoft.com/office/powerpoint/2019/9/main/command">
                <pc:docMk/>
                <pc:sldMk cId="2932006080" sldId="294"/>
                <pc2:cmMk id="{8D570115-F4A8-49F1-A035-D3ED5F1004A4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8:46.823" v="5"/>
              <pc2:cmMkLst xmlns:pc2="http://schemas.microsoft.com/office/powerpoint/2019/9/main/command">
                <pc:docMk/>
                <pc:sldMk cId="2932006080" sldId="294"/>
                <pc2:cmMk id="{4189B6C3-36A6-43A8-97B9-81712647ED89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5:42.080" v="4"/>
              <pc2:cmMkLst xmlns:pc2="http://schemas.microsoft.com/office/powerpoint/2019/9/main/command">
                <pc:docMk/>
                <pc:sldMk cId="2932006080" sldId="294"/>
                <pc2:cmMk id="{12DF48E0-7830-44B4-A315-BA7C144CF9DA}"/>
              </pc2:cmMkLst>
            </pc226:cmChg>
            <pc226:cmChg xmlns:pc226="http://schemas.microsoft.com/office/powerpoint/2022/06/main/command" chg="add">
              <pc226:chgData name="Paul Roden (NESO)" userId="d55c8a8a-f9f2-40ad-89d0-018f718a0099" providerId="ADAL" clId="{EF0164AC-D513-4FA9-A4E7-DA5985E72744}" dt="2025-01-13T14:49:19.344" v="9"/>
              <pc2:cmMkLst xmlns:pc2="http://schemas.microsoft.com/office/powerpoint/2019/9/main/command">
                <pc:docMk/>
                <pc:sldMk cId="2932006080" sldId="294"/>
                <pc2:cmMk id="{F3E1AEE4-1B4C-433A-BBA7-CFD7F40DD65F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1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ranreq@nationalenergyso.com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ranreq@nationalenergyso.com" TargetMode="External"/><Relationship Id="rId2" Type="http://schemas.openxmlformats.org/officeDocument/2006/relationships/hyperlink" Target="https://www.neso.energy/industry-information/network-access-planning/enam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hyperlink" Target="mailto:ctr1.ccta@uk.nationalenergyso.com" TargetMode="External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hyperlink" Target="mailto:tranreq@nationalenergys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BF7A4B0-0E78-35D7-2FFA-76CE6ECA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>
            <a:normAutofit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Voltage Mersey</a:t>
            </a:r>
            <a:br>
              <a:rPr lang="en-GB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B354D1-FED4-9B9E-0B7F-6574019F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 fontScale="85000" lnSpcReduction="20000"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Provider Availability Notifications</a:t>
            </a:r>
          </a:p>
          <a:p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541587" y="1399767"/>
            <a:ext cx="11184930" cy="223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dirty="0">
                <a:latin typeface="Poppins"/>
                <a:cs typeface="Poppins"/>
              </a:rPr>
              <a:t>Background</a:t>
            </a:r>
          </a:p>
          <a:p>
            <a:pPr>
              <a:lnSpc>
                <a:spcPct val="150000"/>
              </a:lnSpc>
              <a:defRPr/>
            </a:pPr>
            <a:r>
              <a:rPr lang="en-GB" sz="1100" dirty="0">
                <a:latin typeface="Poppins"/>
                <a:ea typeface="Calibri"/>
                <a:cs typeface="Poppins"/>
              </a:rPr>
              <a:t>P</a:t>
            </a:r>
            <a:r>
              <a:rPr lang="en-GB" sz="1100" dirty="0">
                <a:effectLst/>
                <a:latin typeface="Poppins"/>
                <a:ea typeface="Calibri"/>
                <a:cs typeface="Poppins"/>
              </a:rPr>
              <a:t>roviders need to notify us of any periods where they will have an outage, planned maintenance, or they will be unavailable to provide their contacted service for a period of time, as per the Commercial Contractual arrangement for </a:t>
            </a:r>
            <a:r>
              <a:rPr lang="en-GB" sz="1100" dirty="0">
                <a:latin typeface="Poppins"/>
                <a:cs typeface="Poppins"/>
              </a:rPr>
              <a:t>Voltage Mersey</a:t>
            </a:r>
            <a:r>
              <a:rPr lang="en-GB" sz="1100" b="1">
                <a:latin typeface="Poppins"/>
                <a:cs typeface="Poppins"/>
              </a:rPr>
              <a:t> (</a:t>
            </a:r>
            <a:r>
              <a:rPr lang="en-GB" sz="1100" b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100" b="1" i="1">
                <a:latin typeface="Poppins"/>
                <a:cs typeface="Poppins"/>
              </a:rPr>
              <a:t>). </a:t>
            </a:r>
          </a:p>
          <a:p>
            <a:pPr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r>
              <a:rPr lang="en-GB" sz="1100" b="1" dirty="0">
                <a:latin typeface="Poppins"/>
                <a:cs typeface="Poppins"/>
              </a:rPr>
              <a:t>Overview of the provider notification process</a:t>
            </a:r>
          </a:p>
          <a:p>
            <a:pPr>
              <a:defRPr/>
            </a:pPr>
            <a:endParaRPr lang="en-GB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Poppins"/>
                <a:cs typeface="Poppins"/>
              </a:rPr>
              <a:t>Providers are required to follow different processes dependant on the amount of notice being given to the NESO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Poppins"/>
                <a:cs typeface="Poppins"/>
              </a:rPr>
              <a:t>This is summarised in slides 3-5</a:t>
            </a:r>
          </a:p>
          <a:p>
            <a:pPr>
              <a:lnSpc>
                <a:spcPct val="150000"/>
              </a:lnSpc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defRPr/>
            </a:pPr>
            <a:endParaRPr lang="en-GB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0889C-D2A7-75A1-B663-7111FAB08F57}"/>
              </a:ext>
            </a:extLst>
          </p:cNvPr>
          <p:cNvSpPr/>
          <p:nvPr/>
        </p:nvSpPr>
        <p:spPr>
          <a:xfrm>
            <a:off x="541587" y="4335001"/>
            <a:ext cx="1802167" cy="3462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HelveticaNeueLT Pro 45 Lt"/>
              </a:rPr>
              <a:t>3 months prior to the start of contract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3F229-5EB5-D451-94A9-B0EB2DB13B4E}"/>
              </a:ext>
            </a:extLst>
          </p:cNvPr>
          <p:cNvSpPr/>
          <p:nvPr/>
        </p:nvSpPr>
        <p:spPr>
          <a:xfrm>
            <a:off x="7714882" y="4335001"/>
            <a:ext cx="1802167" cy="346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HelveticaNeueLT Pro 45 Lt"/>
              </a:rPr>
              <a:t>Less than 24 hours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E0DF5-6919-B6F5-7C49-6CA05267F040}"/>
              </a:ext>
            </a:extLst>
          </p:cNvPr>
          <p:cNvSpPr/>
          <p:nvPr/>
        </p:nvSpPr>
        <p:spPr>
          <a:xfrm>
            <a:off x="4112810" y="4335001"/>
            <a:ext cx="1802167" cy="3462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HelveticaNeueLT Pro 45 Lt"/>
              </a:rPr>
              <a:t>12 months to 24 hours ahead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B1F96-430A-B520-38D0-779C1E265F87}"/>
              </a:ext>
            </a:extLst>
          </p:cNvPr>
          <p:cNvSpPr txBox="1"/>
          <p:nvPr/>
        </p:nvSpPr>
        <p:spPr>
          <a:xfrm>
            <a:off x="465483" y="4989916"/>
            <a:ext cx="2743942" cy="93871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 Planned Maintenance 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The Network Planning team will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D4B22-B2D5-1EA6-82DC-EC52C1F48439}"/>
              </a:ext>
            </a:extLst>
          </p:cNvPr>
          <p:cNvSpPr txBox="1"/>
          <p:nvPr/>
        </p:nvSpPr>
        <p:spPr>
          <a:xfrm>
            <a:off x="7585049" y="4989916"/>
            <a:ext cx="2743942" cy="1107996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any details of Unplanned Outages or Reduction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The forms can be submitted to the Control Room via fax or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B5DA8-26BC-B6EC-1E11-DDDC30565F6A}"/>
              </a:ext>
            </a:extLst>
          </p:cNvPr>
          <p:cNvSpPr txBox="1"/>
          <p:nvPr/>
        </p:nvSpPr>
        <p:spPr>
          <a:xfrm>
            <a:off x="4025266" y="4989916"/>
            <a:ext cx="2743942" cy="144655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any details of Planned Outages or Reduction in Capability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This information can be submitted via </a:t>
            </a:r>
            <a:r>
              <a:rPr lang="en-GB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eNAMS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 or 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by populating a standardised template/proforma and returning it to the NESO via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D64BFE-0512-D6A4-138A-7C265C2AD31B}"/>
              </a:ext>
            </a:extLst>
          </p:cNvPr>
          <p:cNvSpPr txBox="1">
            <a:spLocks/>
          </p:cNvSpPr>
          <p:nvPr/>
        </p:nvSpPr>
        <p:spPr>
          <a:xfrm>
            <a:off x="542557" y="488844"/>
            <a:ext cx="9709361" cy="87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Poppins Medium" pitchFamily="2" charset="77"/>
                <a:ea typeface="+mj-ea"/>
                <a:cs typeface="Poppins Medium" pitchFamily="2" charset="77"/>
              </a:defRPr>
            </a:lvl1pPr>
          </a:lstStyle>
          <a:p>
            <a:r>
              <a:rPr lang="en-GB" sz="3200"/>
              <a:t>Overview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8338E54-E1FC-3411-AFA5-8B9919929D62}"/>
              </a:ext>
            </a:extLst>
          </p:cNvPr>
          <p:cNvSpPr/>
          <p:nvPr/>
        </p:nvSpPr>
        <p:spPr>
          <a:xfrm>
            <a:off x="541587" y="3635120"/>
            <a:ext cx="8975461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lveticaNeueLT Pro 45 Lt"/>
              </a:rPr>
              <a:t>Notice period prior to Delivery</a:t>
            </a: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Poppins Medium"/>
                <a:cs typeface="Poppins Medium"/>
              </a:rPr>
              <a:t>Planned Outages (Maintenance </a:t>
            </a:r>
            <a:r>
              <a:rPr lang="en-GB" sz="3200">
                <a:latin typeface="Poppins Medium"/>
                <a:cs typeface="Poppins Medium"/>
              </a:rPr>
              <a:t>Programme</a:t>
            </a:r>
            <a:r>
              <a:rPr lang="en-GB" sz="3200" dirty="0">
                <a:latin typeface="Poppins Medium"/>
                <a:cs typeface="Poppins Medium"/>
              </a:rPr>
              <a:t>)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 dirty="0">
                <a:latin typeface="Poppins"/>
                <a:cs typeface="Poppins"/>
              </a:rPr>
              <a:t>As per section 3.8 of the </a:t>
            </a:r>
            <a:r>
              <a:rPr lang="en-GB" sz="100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 </a:t>
            </a:r>
            <a:r>
              <a:rPr lang="en-GB" sz="1000" dirty="0">
                <a:latin typeface="Poppins"/>
                <a:cs typeface="Poppins"/>
              </a:rPr>
              <a:t>– providers are required to submit a </a:t>
            </a:r>
            <a:r>
              <a:rPr lang="en-GB" sz="1000" b="1" dirty="0">
                <a:latin typeface="Poppins"/>
                <a:cs typeface="Poppins"/>
              </a:rPr>
              <a:t>Planned Maintenance </a:t>
            </a:r>
            <a:r>
              <a:rPr lang="en-GB" sz="1000" b="1">
                <a:latin typeface="Poppins"/>
                <a:cs typeface="Poppins"/>
              </a:rPr>
              <a:t>Programme</a:t>
            </a:r>
            <a:r>
              <a:rPr lang="en-GB" sz="1000" b="1" dirty="0"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prior to the start of each contract year. 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 dirty="0">
                <a:latin typeface="Poppins"/>
                <a:cs typeface="Poppins"/>
              </a:rPr>
              <a:t>This </a:t>
            </a:r>
            <a:r>
              <a:rPr lang="en-GB" sz="1000" b="1" dirty="0">
                <a:latin typeface="Poppins"/>
                <a:cs typeface="Poppins"/>
              </a:rPr>
              <a:t>Planned</a:t>
            </a:r>
            <a:r>
              <a:rPr lang="en-GB" sz="1000" dirty="0">
                <a:latin typeface="Poppins"/>
                <a:cs typeface="Poppins"/>
              </a:rPr>
              <a:t> </a:t>
            </a:r>
            <a:r>
              <a:rPr lang="en-GB" sz="1000" b="1" dirty="0">
                <a:latin typeface="Poppins"/>
                <a:cs typeface="Poppins"/>
              </a:rPr>
              <a:t>Maintenance </a:t>
            </a:r>
            <a:r>
              <a:rPr lang="en-GB" sz="1000" b="1">
                <a:latin typeface="Poppins"/>
                <a:cs typeface="Poppins"/>
              </a:rPr>
              <a:t>Programme</a:t>
            </a:r>
            <a:r>
              <a:rPr lang="en-GB" sz="1000" b="1" dirty="0"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should not be later than three (3) months prior to the start of contract year </a:t>
            </a:r>
          </a:p>
          <a:p>
            <a:pPr algn="l" rtl="0" fontAlgn="base"/>
            <a:endParaRPr lang="en-GB" sz="1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 dirty="0">
                <a:latin typeface="Poppins"/>
                <a:cs typeface="Poppins"/>
              </a:rPr>
              <a:t>Contractual Information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 dirty="0">
                <a:latin typeface="Poppins"/>
                <a:cs typeface="Poppins"/>
              </a:rPr>
              <a:t>3.8.1 -</a:t>
            </a:r>
            <a:r>
              <a:rPr lang="en-GB" sz="1000" i="1" dirty="0">
                <a:effectLst/>
                <a:latin typeface="Poppins"/>
                <a:ea typeface="Times New Roman" panose="02020603050405020304" pitchFamily="18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</a:t>
            </a:r>
            <a:r>
              <a:rPr lang="en-US" sz="1000" spc="9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later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than three (3)</a:t>
            </a:r>
            <a:r>
              <a:rPr lang="en-US" sz="1000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months</a:t>
            </a:r>
            <a:r>
              <a:rPr lang="en-US" sz="1000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prior to</a:t>
            </a:r>
            <a:r>
              <a:rPr lang="en-US" sz="1000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start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 each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 Year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,</a:t>
            </a:r>
            <a:r>
              <a:rPr lang="en-US" sz="1000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Provider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notice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(“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</a:t>
            </a:r>
            <a:r>
              <a:rPr lang="en-US" sz="1000" b="1" i="1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”) of</a:t>
            </a:r>
            <a:r>
              <a:rPr lang="en-US" sz="1000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Settlement Periods in</a:t>
            </a:r>
            <a:r>
              <a:rPr lang="en-US" sz="1000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 Year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during</a:t>
            </a:r>
            <a:r>
              <a:rPr lang="en-US" sz="1000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which</a:t>
            </a:r>
            <a:r>
              <a:rPr lang="en-US" sz="1000" spc="-3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00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proposes</a:t>
            </a:r>
            <a:r>
              <a:rPr lang="en-US" sz="1000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spc="-8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withdraw</a:t>
            </a:r>
            <a:r>
              <a:rPr lang="en-US" sz="1000" spc="-9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00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from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service for</a:t>
            </a:r>
            <a:r>
              <a:rPr lang="en-US" sz="1000" spc="-9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</a:t>
            </a:r>
            <a:r>
              <a:rPr lang="en-GB" sz="1000" spc="-5" dirty="0"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</a:t>
            </a:r>
            <a:r>
              <a:rPr lang="en-US" sz="1000" spc="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(including</a:t>
            </a:r>
            <a:r>
              <a:rPr lang="en-US" sz="1000" b="1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duration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00" b="1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outage)</a:t>
            </a:r>
            <a:r>
              <a:rPr lang="en-US" sz="1000" b="1" i="1" spc="-3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(“Planned</a:t>
            </a:r>
            <a:r>
              <a:rPr lang="en-US" sz="1000" b="1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Periods").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3.8.2 - Following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request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,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Parties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meet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discuss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(both Parties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acting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reasonably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good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faith)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changes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may reasonably require to</a:t>
            </a:r>
            <a:r>
              <a:rPr lang="en-US" sz="10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</a:t>
            </a:r>
            <a:r>
              <a:rPr lang="en-US" sz="10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</a:t>
            </a:r>
            <a:r>
              <a:rPr lang="en-US" sz="1000" b="1" i="1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.</a:t>
            </a:r>
            <a:endParaRPr lang="en-GB" sz="1000" i="1" spc="-5" dirty="0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endParaRPr lang="en-GB" sz="1000" b="1" i="1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endParaRPr lang="en-GB" sz="100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637271" y="3936585"/>
            <a:ext cx="10067278" cy="1745697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Process for Provider Notifications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email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</a:t>
            </a:r>
            <a:r>
              <a:rPr lang="en-GB" sz="1000" dirty="0">
                <a:latin typeface="Poppins"/>
                <a:cs typeface="Poppins"/>
              </a:rPr>
              <a:t>Providers can send a Maintenance Plan to the following email address prior to the start of each Contract Year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England &amp; Wales: </a:t>
            </a:r>
            <a:r>
              <a:rPr lang="en-GB" sz="1000" u="sng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  <a:hlinkClick r:id="rId2"/>
              </a:rPr>
              <a:t>tranreq@nationalenergyso.com</a:t>
            </a:r>
            <a:endParaRPr lang="en-GB" sz="1000" u="sng">
              <a:solidFill>
                <a:srgbClr val="0563C1"/>
              </a:solidFill>
              <a:effectLst/>
              <a:latin typeface="Poppins"/>
              <a:ea typeface="Calibri"/>
              <a:cs typeface="Poppins"/>
            </a:endParaRPr>
          </a:p>
          <a:p>
            <a:pPr marL="457200" lvl="2"/>
            <a:endParaRPr lang="en-GB" sz="1000" b="1" dirty="0">
              <a:solidFill>
                <a:schemeClr val="bg2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The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NESO Network Planning team will utilise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lvl="1">
              <a:defRPr/>
            </a:pPr>
            <a:endParaRPr lang="en-GB" sz="1000" kern="0" dirty="0">
              <a:solidFill>
                <a:srgbClr val="333333"/>
              </a:solidFill>
              <a:latin typeface="Poppins"/>
              <a:cs typeface="Segoe UI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GB" sz="1000" kern="0" dirty="0">
                <a:solidFill>
                  <a:srgbClr val="333333"/>
                </a:solidFill>
                <a:latin typeface="Poppins"/>
                <a:cs typeface="Segoe UI"/>
              </a:rPr>
              <a:t>If necessary, NESO may contact the provider to discuss/agree any required changes to the proposed outage dates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8537E-6B2B-D626-48E7-0D3A4E421080}"/>
              </a:ext>
            </a:extLst>
          </p:cNvPr>
          <p:cNvSpPr/>
          <p:nvPr/>
        </p:nvSpPr>
        <p:spPr>
          <a:xfrm>
            <a:off x="10389833" y="18895"/>
            <a:ext cx="1802167" cy="3462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3 months prior to the start of contract year</a:t>
            </a:r>
          </a:p>
        </p:txBody>
      </p:sp>
    </p:spTree>
    <p:extLst>
      <p:ext uri="{BB962C8B-B14F-4D97-AF65-F5344CB8AC3E}">
        <p14:creationId xmlns:p14="http://schemas.microsoft.com/office/powerpoint/2010/main" val="39205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Outages/ Reduction in Capability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3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20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Poppins"/>
                <a:cs typeface="Poppins"/>
              </a:rPr>
              <a:t>As per section 3.2 of the </a:t>
            </a:r>
            <a:r>
              <a:rPr lang="en-GB" sz="12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200" dirty="0">
                <a:latin typeface="Poppins"/>
                <a:cs typeface="Poppins"/>
              </a:rPr>
              <a:t>– providers are required to make the NESO aware of any notification of unavailability as soon as possible </a:t>
            </a:r>
          </a:p>
          <a:p>
            <a:pPr algn="l" rtl="0" fontAlgn="base"/>
            <a:endParaRPr lang="en-GB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200" b="1" dirty="0">
                <a:latin typeface="Poppins"/>
                <a:cs typeface="Poppins"/>
              </a:rPr>
              <a:t>Contractual Information</a:t>
            </a:r>
          </a:p>
          <a:p>
            <a:pPr fontAlgn="base"/>
            <a:r>
              <a:rPr lang="en-GB" sz="1200" i="1" dirty="0">
                <a:latin typeface="Poppins"/>
                <a:cs typeface="Poppins"/>
              </a:rPr>
              <a:t>3..2.1- </a:t>
            </a:r>
            <a:r>
              <a:rPr lang="en-US" sz="1200" i="1" spc="-5" dirty="0">
                <a:latin typeface="Poppins"/>
                <a:cs typeface="Poppins"/>
              </a:rPr>
              <a:t>If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at</a:t>
            </a:r>
            <a:r>
              <a:rPr lang="en-US" sz="120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time</a:t>
            </a:r>
            <a:r>
              <a:rPr lang="en-US" sz="1200" i="1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b="1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becomes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aware</a:t>
            </a:r>
            <a:r>
              <a:rPr lang="en-US" sz="120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</a:t>
            </a:r>
            <a:r>
              <a:rPr lang="en-US" sz="120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longer</a:t>
            </a:r>
            <a:r>
              <a:rPr lang="en-US" sz="120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has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or will no longer have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it shall prompt} notify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that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Unavailable. </a:t>
            </a:r>
          </a:p>
          <a:p>
            <a:pPr fontAlgn="base"/>
            <a:r>
              <a:rPr lang="en-GB" sz="1200" b="1" dirty="0">
                <a:latin typeface="Poppins"/>
                <a:cs typeface="Poppins"/>
              </a:rPr>
              <a:t> </a:t>
            </a:r>
            <a:endParaRPr lang="en-GB" sz="1200" b="1" i="1" dirty="0">
              <a:latin typeface="Poppins"/>
              <a:cs typeface="Poppins"/>
            </a:endParaRPr>
          </a:p>
          <a:p>
            <a:pPr fontAlgn="base"/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3.2.2 - Each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notification by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pursuant to Clause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3.2.1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accompanied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explanation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reasonable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detail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b="1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being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and,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 the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avoidance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doubt,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only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declare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200" i="1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safety or reasons relating to the technical capability of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y or where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is to be withdrawn from service for the purposes of a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Period.</a:t>
            </a:r>
            <a:endParaRPr lang="en-GB" sz="1200" b="1" i="1" spc="-5" dirty="0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fontAlgn="base"/>
            <a:endParaRPr lang="en-GB" sz="1200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l" rtl="0" fontAlgn="base"/>
            <a:endParaRPr lang="en-GB" sz="120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704295" y="3535535"/>
            <a:ext cx="10067278" cy="2368114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r>
              <a:rPr lang="en-GB" sz="1000" b="1" dirty="0">
                <a:latin typeface="Poppins"/>
                <a:cs typeface="Poppins"/>
              </a:rPr>
              <a:t>Process for Provider Notifications</a:t>
            </a:r>
          </a:p>
          <a:p>
            <a:endParaRPr lang="en-GB" sz="1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 Providers have 2 options for submitting this information to NESO :-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algn="l" rtl="0" fontAlgn="base"/>
            <a:endParaRPr lang="en-GB" sz="10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</a:t>
            </a:r>
            <a:r>
              <a:rPr lang="en-GB" sz="1000" b="1" i="0" u="none" strike="noStrike" dirty="0" err="1">
                <a:solidFill>
                  <a:srgbClr val="000000"/>
                </a:solidFill>
                <a:effectLst/>
                <a:latin typeface="Poppins"/>
                <a:cs typeface="Poppins"/>
              </a:rPr>
              <a:t>eNAMS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providers can </a:t>
            </a:r>
            <a:r>
              <a:rPr lang="en-GB" sz="1000" b="0" i="0" u="sng" strike="noStrike" dirty="0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request access to </a:t>
            </a:r>
            <a:r>
              <a:rPr lang="en-GB" sz="1000" b="1" i="0" u="sng" strike="noStrike" dirty="0" err="1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eNAMS</a:t>
            </a:r>
            <a:r>
              <a:rPr lang="en-GB" sz="1000" b="0" i="0" u="sng" strike="noStrike" dirty="0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(a NESO planning tool) and add information about their outages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endParaRPr lang="en-GB" sz="10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email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alternatively, providers are required to complete a template/proforma (attached) and send it to the following email addresses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England &amp; Wales: </a:t>
            </a:r>
            <a:r>
              <a:rPr lang="en-GB" sz="1000" u="sng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  <a:hlinkClick r:id="rId3"/>
              </a:rPr>
              <a:t>tranreq@nationalenergyso.com</a:t>
            </a:r>
            <a:endParaRPr lang="en-GB" sz="1000" u="sng">
              <a:solidFill>
                <a:srgbClr val="0563C1"/>
              </a:solidFill>
              <a:effectLst/>
              <a:latin typeface="Poppins"/>
              <a:ea typeface="Calibri"/>
              <a:cs typeface="Poppins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GB" sz="1000" b="1">
              <a:solidFill>
                <a:srgbClr val="F9DF5E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The NESO Network Planning team will </a:t>
            </a: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review the template/proforma, and utilise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lvl="1"/>
            <a:endParaRPr lang="en-GB" sz="1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676BEB-6CCC-2CEF-165B-6AB70BDB9086}"/>
              </a:ext>
            </a:extLst>
          </p:cNvPr>
          <p:cNvSpPr/>
          <p:nvPr/>
        </p:nvSpPr>
        <p:spPr>
          <a:xfrm>
            <a:off x="10325257" y="5980"/>
            <a:ext cx="1866743" cy="3591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>
                <a:ea typeface="+mn-lt"/>
                <a:cs typeface="+mn-lt"/>
              </a:rPr>
              <a:t>12 months to 24 hours ahead</a:t>
            </a:r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E1A838-06FE-7292-7C61-642B6E1AD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78962"/>
              </p:ext>
            </p:extLst>
          </p:nvPr>
        </p:nvGraphicFramePr>
        <p:xfrm>
          <a:off x="9652505" y="375578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597" imgH="806406" progId="Word.Document.12">
                  <p:embed/>
                </p:oleObj>
              </mc:Choice>
              <mc:Fallback>
                <p:oleObj name="Document" showAsIcon="1" r:id="rId4" imgW="914597" imgH="806406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E1A838-06FE-7292-7C61-642B6E1AD8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52505" y="375578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21" y="328011"/>
            <a:ext cx="9709361" cy="870551"/>
          </a:xfrm>
        </p:spPr>
        <p:txBody>
          <a:bodyPr>
            <a:normAutofit/>
          </a:bodyPr>
          <a:lstStyle/>
          <a:p>
            <a:r>
              <a:rPr lang="en-GB" sz="3200">
                <a:latin typeface="Poppins"/>
                <a:cs typeface="Poppins Medium"/>
              </a:rPr>
              <a:t>Unplanned</a:t>
            </a:r>
            <a:r>
              <a:rPr lang="en-GB" sz="3200">
                <a:latin typeface="Poppins Medium"/>
                <a:cs typeface="Poppins Medium"/>
              </a:rPr>
              <a:t> Outages / Reduction in Capability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564121" y="1186162"/>
            <a:ext cx="11152273" cy="2824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5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50" dirty="0">
                <a:latin typeface="Poppins"/>
                <a:cs typeface="Poppins"/>
              </a:rPr>
              <a:t>As per section 3.2 of the </a:t>
            </a:r>
            <a:r>
              <a:rPr lang="en-GB" sz="105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050" b="1" i="1" dirty="0">
                <a:latin typeface="Poppins"/>
                <a:cs typeface="Poppins"/>
              </a:rPr>
              <a:t> </a:t>
            </a:r>
            <a:r>
              <a:rPr lang="en-GB" sz="1050" dirty="0">
                <a:latin typeface="Poppins"/>
                <a:cs typeface="Poppins"/>
              </a:rPr>
              <a:t>– providers are required to make the NESO aware of any notification of unavailability as soon as possible </a:t>
            </a:r>
          </a:p>
          <a:p>
            <a:pPr algn="l" rtl="0" fontAlgn="base"/>
            <a:endParaRPr lang="en-GB" sz="105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50" b="1" dirty="0">
                <a:latin typeface="Poppins"/>
                <a:cs typeface="Poppins"/>
              </a:rPr>
              <a:t>Contractual Information </a:t>
            </a:r>
            <a:endParaRPr lang="en-GB" sz="1050" b="1" i="1" dirty="0">
              <a:latin typeface="Poppins"/>
              <a:cs typeface="Poppins"/>
            </a:endParaRPr>
          </a:p>
          <a:p>
            <a:pPr fontAlgn="base"/>
            <a:r>
              <a:rPr lang="en-GB" sz="1050" i="1">
                <a:latin typeface="Poppins"/>
                <a:cs typeface="Poppins"/>
              </a:rPr>
              <a:t>3..2.1- </a:t>
            </a:r>
            <a:r>
              <a:rPr lang="en-US" sz="1050" i="1" spc="-5">
                <a:latin typeface="Poppins"/>
                <a:cs typeface="Poppins"/>
              </a:rPr>
              <a:t>If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at</a:t>
            </a:r>
            <a:r>
              <a:rPr lang="en-US" sz="1050" i="1" spc="-5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050" i="1" spc="-4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time</a:t>
            </a:r>
            <a:r>
              <a:rPr lang="en-US" sz="1050" i="1" spc="-4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b="1" i="1" spc="-2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becomes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aware</a:t>
            </a:r>
            <a:r>
              <a:rPr lang="en-US" sz="1050" i="1" spc="-5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no</a:t>
            </a:r>
            <a:r>
              <a:rPr lang="en-US" sz="1050" i="1" spc="-2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longer</a:t>
            </a:r>
            <a:r>
              <a:rPr lang="en-US" sz="1050" i="1" spc="-5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has</a:t>
            </a:r>
            <a:r>
              <a:rPr lang="en-US" sz="1050" i="1" spc="-4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or will no longer have 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it shall prompt} notify 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 that 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Facility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is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(including, for the avoidance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1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doubt, in respect of any</a:t>
            </a:r>
            <a:r>
              <a:rPr lang="en-US" sz="1050" i="1" spc="1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</a:t>
            </a:r>
            <a:r>
              <a:rPr lang="en-US" sz="1050" b="1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Periods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)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 facsimile or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email in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form</a:t>
            </a:r>
            <a:r>
              <a:rPr lang="en-US" sz="1050" i="1" spc="-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set out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Schedule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6,</a:t>
            </a:r>
            <a:r>
              <a:rPr lang="en-US" sz="1050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Part A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(Forms)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50" b="1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5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thereafter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promptly</a:t>
            </a:r>
            <a:r>
              <a:rPr lang="en-US" sz="1050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notify the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5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facsimile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or</a:t>
            </a:r>
            <a:r>
              <a:rPr lang="en-US" sz="1050" i="1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email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in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form set out in Schedule 6, Part B (forms) when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 restored.</a:t>
            </a:r>
          </a:p>
          <a:p>
            <a:pPr fontAlgn="base"/>
            <a:endParaRPr lang="en-US" sz="1050" i="1" spc="-5" dirty="0"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3.2.2 - Each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notification by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i="1" spc="-4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is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2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pursuant to Clause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3.2.1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be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accompanied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an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explanation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reasonable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detail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of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b="1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being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and,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for the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avoidance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-7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>
                <a:effectLst/>
                <a:latin typeface="Poppins"/>
                <a:ea typeface="Arial" panose="020B0604020202020204" pitchFamily="34" charset="0"/>
                <a:cs typeface="Poppins"/>
              </a:rPr>
              <a:t>doubt,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may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only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declare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7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050" i="1" spc="-6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050" i="1" spc="-15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-8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safety or reasons relating to the technical capability of 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y or where the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 is to be withdrawn from service for the purposes of a </a:t>
            </a:r>
            <a:r>
              <a:rPr lang="en-US" sz="1050" b="1" i="1" spc="-5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Period.</a:t>
            </a:r>
            <a:endParaRPr lang="en-GB" sz="1050" b="1" i="1" spc="-5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fontAlgn="base"/>
            <a:endParaRPr lang="en-US" sz="1050" b="1" i="1" spc="-5" dirty="0"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endParaRPr lang="en-GB" sz="1050" b="1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endParaRPr lang="en-GB" sz="1050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l" rtl="0" fontAlgn="base"/>
            <a:endParaRPr lang="en-GB" sz="105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564122" y="4010960"/>
            <a:ext cx="9825711" cy="2735829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Process for Provider Notifications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In this instance, given the short timescales, provider notifications have to be sent directly to NESO’s Control Room and Network Planning Team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2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forms are available to cover the different scenarios (these are all available in Schedule 6 of the Voltage Mersey Contract, and also attached)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Once completed the relevant form either needs to be sent via Facsimile or email as per the below :-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Facsimile number: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01926 656613 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Email address: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ctr1.ccta@uk.nationalenergyso.com</a:t>
            </a:r>
            <a:r>
              <a:rPr lang="en-GB" sz="1000" b="1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 </a:t>
            </a: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and</a:t>
            </a:r>
            <a:r>
              <a:rPr lang="en-GB" sz="1000" b="1" dirty="0">
                <a:solidFill>
                  <a:schemeClr val="accent5"/>
                </a:solidFill>
                <a:latin typeface="Poppins"/>
                <a:cs typeface="Poppins"/>
              </a:rPr>
              <a:t> </a:t>
            </a:r>
            <a:r>
              <a:rPr lang="en-GB" sz="1000" b="1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 </a:t>
            </a:r>
            <a:r>
              <a:rPr lang="en-GB" sz="1000" b="1" u="sng" dirty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Poppins"/>
                <a:ea typeface="Calibri"/>
                <a:cs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tranreq@nationalenergyso.com</a:t>
            </a:r>
            <a:endParaRPr lang="en-GB" sz="1000" b="1" u="sng" dirty="0">
              <a:solidFill>
                <a:schemeClr val="bg2">
                  <a:lumMod val="50000"/>
                  <a:lumOff val="50000"/>
                </a:schemeClr>
              </a:solidFill>
              <a:effectLst/>
              <a:latin typeface="Poppins"/>
              <a:ea typeface="Calibri"/>
              <a:cs typeface="Poppins"/>
            </a:endParaRP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endParaRPr lang="en-GB" sz="1000" u="sng" dirty="0">
              <a:solidFill>
                <a:schemeClr val="tx1">
                  <a:lumMod val="95000"/>
                  <a:lumOff val="5000"/>
                </a:schemeClr>
              </a:solidFill>
              <a:latin typeface="Poppins"/>
              <a:ea typeface="Calibri"/>
              <a:cs typeface="Poppin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  Provider will also need to place a phone call to the control room if they become partially or fully unavailable in control timescales, in addition to following up with an email / fax in a reasonable timeframe afterwards.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CTSEN: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08448 920 366</a:t>
            </a:r>
            <a:endParaRPr lang="en-GB" sz="10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The NESO Network Planning team will </a:t>
            </a: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review the forms, and utilise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cs typeface="Poppins"/>
              </a:rPr>
              <a:t>To understand the impact of reductions in capability providers should refer to Schedule 2– Payments of their </a:t>
            </a:r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 </a:t>
            </a:r>
            <a:r>
              <a:rPr lang="en-GB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cs typeface="Poppins"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86534-6BB2-B9CC-B806-6D916AEDE01E}"/>
              </a:ext>
            </a:extLst>
          </p:cNvPr>
          <p:cNvSpPr/>
          <p:nvPr/>
        </p:nvSpPr>
        <p:spPr>
          <a:xfrm>
            <a:off x="10389833" y="18895"/>
            <a:ext cx="1802167" cy="285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97BBE8-C83E-E0F2-C387-DB2C1E2DA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35436"/>
              </p:ext>
            </p:extLst>
          </p:nvPr>
        </p:nvGraphicFramePr>
        <p:xfrm>
          <a:off x="8322166" y="504584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597" imgH="806406" progId="Word.Document.8">
                  <p:embed/>
                </p:oleObj>
              </mc:Choice>
              <mc:Fallback>
                <p:oleObj name="Document" showAsIcon="1" r:id="rId5" imgW="914597" imgH="806406" progId="Word.Documen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97BBE8-C83E-E0F2-C387-DB2C1E2DA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2166" y="504584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E7E17B-DB32-31CF-DB7E-AAE38AB53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738970"/>
              </p:ext>
            </p:extLst>
          </p:nvPr>
        </p:nvGraphicFramePr>
        <p:xfrm>
          <a:off x="9235947" y="504584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597" imgH="806406" progId="Word.Document.8">
                  <p:embed/>
                </p:oleObj>
              </mc:Choice>
              <mc:Fallback>
                <p:oleObj name="Document" showAsIcon="1" r:id="rId7" imgW="914597" imgH="806406" progId="Word.Documen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E7E17B-DB32-31CF-DB7E-AAE38AB53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35947" y="504584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5273338ECB94893036D23AC483B36" ma:contentTypeVersion="21" ma:contentTypeDescription="Create a new document." ma:contentTypeScope="" ma:versionID="c48a7784eb89e2a7cf94e6b14f6a51b1">
  <xsd:schema xmlns:xsd="http://www.w3.org/2001/XMLSchema" xmlns:xs="http://www.w3.org/2001/XMLSchema" xmlns:p="http://schemas.microsoft.com/office/2006/metadata/properties" xmlns:ns2="eb8cff42-5652-403d-9370-86925285bf53" xmlns:ns3="d0213948-975b-4ece-a893-89b637ecad96" xmlns:ns4="cadce026-d35b-4a62-a2ee-1436bb44fb55" targetNamespace="http://schemas.microsoft.com/office/2006/metadata/properties" ma:root="true" ma:fieldsID="6b1422a42a51c1a61f8ee963070ccfbc" ns2:_="" ns3:_="" ns4:_="">
    <xsd:import namespace="eb8cff42-5652-403d-9370-86925285bf53"/>
    <xsd:import namespace="d0213948-975b-4ece-a893-89b637ecad96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arket_x0020_Services_x0020_Approval" minOccurs="0"/>
                <xsd:element ref="ns2:NAP_x0020_Approval" minOccurs="0"/>
                <xsd:element ref="ns2:ENCCApproval" minOccurs="0"/>
                <xsd:element ref="ns2:Approv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cff42-5652-403d-9370-86925285b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arket_x0020_Services_x0020_Approval" ma:index="20" nillable="true" ma:displayName="Market Services" ma:default="0" ma:description="Market Services have approved RAPID paper - David Wildash the contact" ma:format="Dropdown" ma:internalName="Market_x0020_Services_x0020_Approval">
      <xsd:simpleType>
        <xsd:restriction base="dms:Boolean"/>
      </xsd:simpleType>
    </xsd:element>
    <xsd:element name="NAP_x0020_Approval" ma:index="21" nillable="true" ma:displayName="NAP" ma:default="0" ma:description="NAP approved the RAPID paper - Steven Wallace is our contact" ma:format="Dropdown" ma:internalName="NAP_x0020_Approval">
      <xsd:simpleType>
        <xsd:restriction base="dms:Boolean"/>
      </xsd:simpleType>
    </xsd:element>
    <xsd:element name="ENCCApproval" ma:index="22" nillable="true" ma:displayName="ENCC" ma:default="0" ma:description="ENCC approved RAPID paper - Gavin Brown is our contact" ma:format="Dropdown" ma:internalName="ENCCApproval">
      <xsd:simpleType>
        <xsd:restriction base="dms:Boolean"/>
      </xsd:simpleType>
    </xsd:element>
    <xsd:element name="Approved" ma:index="23" nillable="true" ma:displayName="Approved" ma:default="0" ma:description="Has this paper been approved by all relevant stakeholders?" ma:format="Dropdown" ma:internalName="Approved">
      <xsd:simpleType>
        <xsd:restriction base="dms:Boolea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13948-975b-4ece-a893-89b637eca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9800f9de-e749-4e18-af14-3f044fa4ee8e}" ma:internalName="TaxCatchAll" ma:showField="CatchAllData" ma:web="d0213948-975b-4ece-a893-89b637eca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eb8cff42-5652-403d-9370-86925285bf53">
      <Terms xmlns="http://schemas.microsoft.com/office/infopath/2007/PartnerControls"/>
    </lcf76f155ced4ddcb4097134ff3c332f>
    <ENCCApproval xmlns="eb8cff42-5652-403d-9370-86925285bf53">false</ENCCApproval>
    <NAP_x0020_Approval xmlns="eb8cff42-5652-403d-9370-86925285bf53">false</NAP_x0020_Approval>
    <Market_x0020_Services_x0020_Approval xmlns="eb8cff42-5652-403d-9370-86925285bf53">false</Market_x0020_Services_x0020_Approval>
    <Approved xmlns="eb8cff42-5652-403d-9370-86925285bf53">false</Approv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C049A-6F1A-4ED5-A3A4-C86DB0BD32A2}"/>
</file>

<file path=customXml/itemProps2.xml><?xml version="1.0" encoding="utf-8"?>
<ds:datastoreItem xmlns:ds="http://schemas.openxmlformats.org/officeDocument/2006/customXml" ds:itemID="{038DAACB-6079-4222-BA99-947C98D03F9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6e1bbde-16dd-49de-9a92-988d359cd6e4"/>
    <ds:schemaRef ds:uri="28344a50-20ee-46b1-93e0-1faae735002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adce026-d35b-4a62-a2ee-1436bb44fb5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Widescreen</PresentationFormat>
  <Paragraphs>95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HelveticaNeueLT Pro 45 Lt</vt:lpstr>
      <vt:lpstr>HelveticaNeueLT Pro 55 Roman</vt:lpstr>
      <vt:lpstr>Poppins</vt:lpstr>
      <vt:lpstr>Poppins Medium</vt:lpstr>
      <vt:lpstr>Office Theme</vt:lpstr>
      <vt:lpstr>Document</vt:lpstr>
      <vt:lpstr>Voltage Mersey </vt:lpstr>
      <vt:lpstr>PowerPoint Presentation</vt:lpstr>
      <vt:lpstr>Planned Outages (Maintenance Programme) </vt:lpstr>
      <vt:lpstr>Planned Outages/ Reduction in Capability</vt:lpstr>
      <vt:lpstr>Unplanned Outages / Reduction in Capability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Adesewa Olomu (NESO)</cp:lastModifiedBy>
  <cp:revision>1</cp:revision>
  <dcterms:created xsi:type="dcterms:W3CDTF">2024-02-29T11:46:45Z</dcterms:created>
  <dcterms:modified xsi:type="dcterms:W3CDTF">2025-02-04T12:22:53Z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0x0101008955273338ECB94893036D23AC483B36</vt:lpwstr>
  </property>
  <property fmtid="{D5CDD505-2E9C-101B-9397-08002B2CF9AE}" pid="3" name="MediaServiceImageTags">
    <vt:lpwstr/>
  </property>
</Properties>
</file>