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ags/tag74.xml" ContentType="application/vnd.openxmlformats-officedocument.presentationml.tags+xml"/>
  <Override PartName="/ppt/tags/tag75.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tags/tag76.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tags/tag77.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tags/tag78.xml" ContentType="application/vnd.openxmlformats-officedocument.presentationml.tag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ags/tag79.xml" ContentType="application/vnd.openxmlformats-officedocument.presentationml.tag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tags/tag8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47"/>
  </p:notesMasterIdLst>
  <p:handoutMasterIdLst>
    <p:handoutMasterId r:id="rId48"/>
  </p:handoutMasterIdLst>
  <p:sldIdLst>
    <p:sldId id="2147376007" r:id="rId5"/>
    <p:sldId id="2147376114" r:id="rId6"/>
    <p:sldId id="2147376052" r:id="rId7"/>
    <p:sldId id="2147376113" r:id="rId8"/>
    <p:sldId id="2147376053" r:id="rId9"/>
    <p:sldId id="2147376124" r:id="rId10"/>
    <p:sldId id="2147376143" r:id="rId11"/>
    <p:sldId id="2147376022" r:id="rId12"/>
    <p:sldId id="2147376112" r:id="rId13"/>
    <p:sldId id="2147376141" r:id="rId14"/>
    <p:sldId id="2147376147" r:id="rId15"/>
    <p:sldId id="360" r:id="rId16"/>
    <p:sldId id="2147376054" r:id="rId17"/>
    <p:sldId id="2147376140" r:id="rId18"/>
    <p:sldId id="2147376139" r:id="rId19"/>
    <p:sldId id="2147376103" r:id="rId20"/>
    <p:sldId id="2147376104" r:id="rId21"/>
    <p:sldId id="2147376105" r:id="rId22"/>
    <p:sldId id="363" r:id="rId23"/>
    <p:sldId id="2147376149" r:id="rId24"/>
    <p:sldId id="2147376153" r:id="rId25"/>
    <p:sldId id="362" r:id="rId26"/>
    <p:sldId id="2147376055" r:id="rId27"/>
    <p:sldId id="2147376154" r:id="rId28"/>
    <p:sldId id="2147376155" r:id="rId29"/>
    <p:sldId id="386" r:id="rId30"/>
    <p:sldId id="382" r:id="rId31"/>
    <p:sldId id="2147376150" r:id="rId32"/>
    <p:sldId id="2147376050" r:id="rId33"/>
    <p:sldId id="2147376142" r:id="rId34"/>
    <p:sldId id="2147376160" r:id="rId35"/>
    <p:sldId id="2147376161" r:id="rId36"/>
    <p:sldId id="2147376162" r:id="rId37"/>
    <p:sldId id="2147376136" r:id="rId38"/>
    <p:sldId id="2147376157" r:id="rId39"/>
    <p:sldId id="2147376056" r:id="rId40"/>
    <p:sldId id="2147376159" r:id="rId41"/>
    <p:sldId id="347" r:id="rId42"/>
    <p:sldId id="2147376119" r:id="rId43"/>
    <p:sldId id="2147376135" r:id="rId44"/>
    <p:sldId id="2147376156" r:id="rId45"/>
    <p:sldId id="2147376158" r:id="rId46"/>
  </p:sldIdLst>
  <p:sldSz cx="12192000" cy="6858000"/>
  <p:notesSz cx="6858000" cy="9144000"/>
  <p:defaultTextStyle>
    <a:defPPr>
      <a:defRPr lang="en-US"/>
    </a:defPPr>
    <a:lvl1pPr marL="0" algn="l" defTabSz="1039342" rtl="0" eaLnBrk="1" latinLnBrk="0" hangingPunct="1">
      <a:defRPr sz="2047" kern="1200">
        <a:solidFill>
          <a:schemeClr val="tx1"/>
        </a:solidFill>
        <a:latin typeface="+mn-lt"/>
        <a:ea typeface="+mn-ea"/>
        <a:cs typeface="+mn-cs"/>
      </a:defRPr>
    </a:lvl1pPr>
    <a:lvl2pPr marL="519671" algn="l" defTabSz="1039342" rtl="0" eaLnBrk="1" latinLnBrk="0" hangingPunct="1">
      <a:defRPr sz="2047" kern="1200">
        <a:solidFill>
          <a:schemeClr val="tx1"/>
        </a:solidFill>
        <a:latin typeface="+mn-lt"/>
        <a:ea typeface="+mn-ea"/>
        <a:cs typeface="+mn-cs"/>
      </a:defRPr>
    </a:lvl2pPr>
    <a:lvl3pPr marL="1039342" algn="l" defTabSz="1039342" rtl="0" eaLnBrk="1" latinLnBrk="0" hangingPunct="1">
      <a:defRPr sz="2047" kern="1200">
        <a:solidFill>
          <a:schemeClr val="tx1"/>
        </a:solidFill>
        <a:latin typeface="+mn-lt"/>
        <a:ea typeface="+mn-ea"/>
        <a:cs typeface="+mn-cs"/>
      </a:defRPr>
    </a:lvl3pPr>
    <a:lvl4pPr marL="1559013" algn="l" defTabSz="1039342" rtl="0" eaLnBrk="1" latinLnBrk="0" hangingPunct="1">
      <a:defRPr sz="2047" kern="1200">
        <a:solidFill>
          <a:schemeClr val="tx1"/>
        </a:solidFill>
        <a:latin typeface="+mn-lt"/>
        <a:ea typeface="+mn-ea"/>
        <a:cs typeface="+mn-cs"/>
      </a:defRPr>
    </a:lvl4pPr>
    <a:lvl5pPr marL="2078684" algn="l" defTabSz="1039342" rtl="0" eaLnBrk="1" latinLnBrk="0" hangingPunct="1">
      <a:defRPr sz="2047" kern="1200">
        <a:solidFill>
          <a:schemeClr val="tx1"/>
        </a:solidFill>
        <a:latin typeface="+mn-lt"/>
        <a:ea typeface="+mn-ea"/>
        <a:cs typeface="+mn-cs"/>
      </a:defRPr>
    </a:lvl5pPr>
    <a:lvl6pPr marL="2598355" algn="l" defTabSz="1039342" rtl="0" eaLnBrk="1" latinLnBrk="0" hangingPunct="1">
      <a:defRPr sz="2047" kern="1200">
        <a:solidFill>
          <a:schemeClr val="tx1"/>
        </a:solidFill>
        <a:latin typeface="+mn-lt"/>
        <a:ea typeface="+mn-ea"/>
        <a:cs typeface="+mn-cs"/>
      </a:defRPr>
    </a:lvl6pPr>
    <a:lvl7pPr marL="3118026" algn="l" defTabSz="1039342" rtl="0" eaLnBrk="1" latinLnBrk="0" hangingPunct="1">
      <a:defRPr sz="2047" kern="1200">
        <a:solidFill>
          <a:schemeClr val="tx1"/>
        </a:solidFill>
        <a:latin typeface="+mn-lt"/>
        <a:ea typeface="+mn-ea"/>
        <a:cs typeface="+mn-cs"/>
      </a:defRPr>
    </a:lvl7pPr>
    <a:lvl8pPr marL="3637697" algn="l" defTabSz="1039342" rtl="0" eaLnBrk="1" latinLnBrk="0" hangingPunct="1">
      <a:defRPr sz="2047" kern="1200">
        <a:solidFill>
          <a:schemeClr val="tx1"/>
        </a:solidFill>
        <a:latin typeface="+mn-lt"/>
        <a:ea typeface="+mn-ea"/>
        <a:cs typeface="+mn-cs"/>
      </a:defRPr>
    </a:lvl8pPr>
    <a:lvl9pPr marL="4157368" algn="l" defTabSz="1039342" rtl="0" eaLnBrk="1" latinLnBrk="0" hangingPunct="1">
      <a:defRPr sz="2047"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548" userDrawn="1">
          <p15:clr>
            <a:srgbClr val="A4A3A4"/>
          </p15:clr>
        </p15:guide>
        <p15:guide id="4" orient="horz" pos="336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424F8-6ACB-9220-4D8B-AB79EE8D8EB5}" name="Ronan Jamieson" initials="RJ" userId="S::ronan.jamieson@baringa.com::211b24cb-7e4c-4d08-b810-c50ea53648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tthew Grant" initials="MG" lastIdx="11" clrIdx="6">
    <p:extLst>
      <p:ext uri="{19B8F6BF-5375-455C-9EA6-DF929625EA0E}">
        <p15:presenceInfo xmlns:p15="http://schemas.microsoft.com/office/powerpoint/2012/main" userId="S::Matthew.Grant@baringa.com::10433a66-318b-484d-9f3c-7e8f16dbe04b" providerId="AD"/>
      </p:ext>
    </p:extLst>
  </p:cmAuthor>
  <p:cmAuthor id="1" name="Duncan Sinclair" initials="DS" lastIdx="4" clrIdx="0">
    <p:extLst>
      <p:ext uri="{19B8F6BF-5375-455C-9EA6-DF929625EA0E}">
        <p15:presenceInfo xmlns:p15="http://schemas.microsoft.com/office/powerpoint/2012/main" userId="S::Duncan.Sinclair@baringa.com::02a9520b-2f4a-4b80-9343-7c623f6ce81f" providerId="AD"/>
      </p:ext>
    </p:extLst>
  </p:cmAuthor>
  <p:cmAuthor id="2" name="Mike Wilks" initials="MW" lastIdx="19" clrIdx="1">
    <p:extLst>
      <p:ext uri="{19B8F6BF-5375-455C-9EA6-DF929625EA0E}">
        <p15:presenceInfo xmlns:p15="http://schemas.microsoft.com/office/powerpoint/2012/main" userId="S::Mike.Wilks@baringa.com::dd3e9f7a-1276-44ef-bcb7-cbae8e093787" providerId="AD"/>
      </p:ext>
    </p:extLst>
  </p:cmAuthor>
  <p:cmAuthor id="3" name="Ronan Jamieson" initials="RJ" lastIdx="30" clrIdx="2">
    <p:extLst>
      <p:ext uri="{19B8F6BF-5375-455C-9EA6-DF929625EA0E}">
        <p15:presenceInfo xmlns:p15="http://schemas.microsoft.com/office/powerpoint/2012/main" userId="S::Ronan.Jamieson@baringa.com::211b24cb-7e4c-4d08-b810-c50ea5364852" providerId="AD"/>
      </p:ext>
    </p:extLst>
  </p:cmAuthor>
  <p:cmAuthor id="4" name="Alex Townsend" initials="AT" lastIdx="1" clrIdx="3">
    <p:extLst>
      <p:ext uri="{19B8F6BF-5375-455C-9EA6-DF929625EA0E}">
        <p15:presenceInfo xmlns:p15="http://schemas.microsoft.com/office/powerpoint/2012/main" userId="S::alex.townsend@baringa.com::0941618f-3442-4ed8-a2b8-05a31a05e3bd" providerId="AD"/>
      </p:ext>
    </p:extLst>
  </p:cmAuthor>
  <p:cmAuthor id="5" name="Meerav Shah" initials="MS" lastIdx="36" clrIdx="4">
    <p:extLst>
      <p:ext uri="{19B8F6BF-5375-455C-9EA6-DF929625EA0E}">
        <p15:presenceInfo xmlns:p15="http://schemas.microsoft.com/office/powerpoint/2012/main" userId="S::Meerav.Shah@baringa.com::aa437003-e507-4e85-892b-3f736e661970" providerId="AD"/>
      </p:ext>
    </p:extLst>
  </p:cmAuthor>
  <p:cmAuthor id="6" name="Alex Townsend" initials="AT [2]" lastIdx="2" clrIdx="5">
    <p:extLst>
      <p:ext uri="{19B8F6BF-5375-455C-9EA6-DF929625EA0E}">
        <p15:presenceInfo xmlns:p15="http://schemas.microsoft.com/office/powerpoint/2012/main" userId="S-1-5-21-697509055-844289208-2303239939-17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3D8"/>
    <a:srgbClr val="E9E9E9"/>
    <a:srgbClr val="FF7003"/>
    <a:srgbClr val="EFCAE7"/>
    <a:srgbClr val="D3D3D4"/>
    <a:srgbClr val="E1F2CE"/>
    <a:srgbClr val="FF53C2"/>
    <a:srgbClr val="D9D9D9"/>
    <a:srgbClr val="0086BF"/>
    <a:srgbClr val="E7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B4725-A1FC-4113-B876-D18B21888FE9}" v="898" vWet="900" dt="2023-04-28T08:56:13.117"/>
    <p1510:client id="{6523FCE5-E297-4EF5-86C2-4822E9EDC6A9}" v="1228" dt="2023-04-28T15:48:25.885"/>
    <p1510:client id="{7E026AFD-532B-4DD3-8919-B795B60EB193}" v="117" vWet="119" dt="2023-04-28T08:51:22.107"/>
    <p1510:client id="{AC799197-DDF4-49BE-A279-BF577FC9CDB2}" v="41" dt="2023-04-28T07:35:50.274"/>
    <p1510:client id="{D4AA28DF-57B9-4160-B8CF-57337F3BFCAE}" v="235" vWet="237" dt="2023-04-28T07:50:54.731"/>
    <p1510:client id="{F9E6A0C6-049F-4BA4-AB75-0FFF596AEAB1}" v="158" dt="2023-04-28T07:40:25.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3324" autoAdjust="0"/>
  </p:normalViewPr>
  <p:slideViewPr>
    <p:cSldViewPr snapToGrid="0">
      <p:cViewPr varScale="1">
        <p:scale>
          <a:sx n="62" d="100"/>
          <a:sy n="62" d="100"/>
        </p:scale>
        <p:origin x="944" y="44"/>
      </p:cViewPr>
      <p:guideLst>
        <p:guide pos="3840"/>
        <p:guide orient="horz" pos="1548"/>
        <p:guide orient="horz" pos="336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n Jamieson" userId="S::ronan.jamieson@baringa.com::211b24cb-7e4c-4d08-b810-c50ea5364852" providerId="AD" clId="Web-{0AA9E1A1-089F-4659-96F2-6B17861D62AB}"/>
    <pc:docChg chg="modSld">
      <pc:chgData name="Ronan Jamieson" userId="S::ronan.jamieson@baringa.com::211b24cb-7e4c-4d08-b810-c50ea5364852" providerId="AD" clId="Web-{0AA9E1A1-089F-4659-96F2-6B17861D62AB}" dt="2023-04-27T15:18:48.509" v="165"/>
      <pc:docMkLst>
        <pc:docMk/>
      </pc:docMkLst>
      <pc:sldChg chg="delSp modSp">
        <pc:chgData name="Ronan Jamieson" userId="S::ronan.jamieson@baringa.com::211b24cb-7e4c-4d08-b810-c50ea5364852" providerId="AD" clId="Web-{0AA9E1A1-089F-4659-96F2-6B17861D62AB}" dt="2023-04-27T15:18:48.509" v="165"/>
        <pc:sldMkLst>
          <pc:docMk/>
          <pc:sldMk cId="653839829" sldId="2147376113"/>
        </pc:sldMkLst>
        <pc:spChg chg="del mod">
          <ac:chgData name="Ronan Jamieson" userId="S::ronan.jamieson@baringa.com::211b24cb-7e4c-4d08-b810-c50ea5364852" providerId="AD" clId="Web-{0AA9E1A1-089F-4659-96F2-6B17861D62AB}" dt="2023-04-27T15:18:48.509" v="165"/>
          <ac:spMkLst>
            <pc:docMk/>
            <pc:sldMk cId="653839829" sldId="2147376113"/>
            <ac:spMk id="3" creationId="{5247DB10-27C3-1E89-D97D-FFC3BA5A8152}"/>
          </ac:spMkLst>
        </pc:spChg>
      </pc:sldChg>
      <pc:sldChg chg="modSp">
        <pc:chgData name="Ronan Jamieson" userId="S::ronan.jamieson@baringa.com::211b24cb-7e4c-4d08-b810-c50ea5364852" providerId="AD" clId="Web-{0AA9E1A1-089F-4659-96F2-6B17861D62AB}" dt="2023-04-27T15:18:35.493" v="163"/>
        <pc:sldMkLst>
          <pc:docMk/>
          <pc:sldMk cId="3919625090" sldId="2147376114"/>
        </pc:sldMkLst>
        <pc:graphicFrameChg chg="mod modGraphic">
          <ac:chgData name="Ronan Jamieson" userId="S::ronan.jamieson@baringa.com::211b24cb-7e4c-4d08-b810-c50ea5364852" providerId="AD" clId="Web-{0AA9E1A1-089F-4659-96F2-6B17861D62AB}" dt="2023-04-27T15:18:35.493" v="163"/>
          <ac:graphicFrameMkLst>
            <pc:docMk/>
            <pc:sldMk cId="3919625090" sldId="2147376114"/>
            <ac:graphicFrameMk id="5" creationId="{CBD1A102-DC3A-0BDE-457A-4BFF603FD12F}"/>
          </ac:graphicFrameMkLst>
        </pc:graphicFrameChg>
      </pc:sldChg>
    </pc:docChg>
  </pc:docChgLst>
  <pc:docChgLst>
    <pc:chgData name="Ronan Jamieson" userId="S::ronan.jamieson@baringa.com::211b24cb-7e4c-4d08-b810-c50ea5364852" providerId="AD" clId="Web-{CEDA0A2E-F925-48B3-82A7-1C5FEA88E50F}"/>
    <pc:docChg chg="modSld">
      <pc:chgData name="Ronan Jamieson" userId="S::ronan.jamieson@baringa.com::211b24cb-7e4c-4d08-b810-c50ea5364852" providerId="AD" clId="Web-{CEDA0A2E-F925-48B3-82A7-1C5FEA88E50F}" dt="2023-02-16T15:39:54.404" v="2" actId="20577"/>
      <pc:docMkLst>
        <pc:docMk/>
      </pc:docMkLst>
      <pc:sldChg chg="modSp">
        <pc:chgData name="Ronan Jamieson" userId="S::ronan.jamieson@baringa.com::211b24cb-7e4c-4d08-b810-c50ea5364852" providerId="AD" clId="Web-{CEDA0A2E-F925-48B3-82A7-1C5FEA88E50F}" dt="2023-02-16T15:39:54.404" v="2" actId="20577"/>
        <pc:sldMkLst>
          <pc:docMk/>
          <pc:sldMk cId="378290743" sldId="2147376050"/>
        </pc:sldMkLst>
        <pc:spChg chg="mod">
          <ac:chgData name="Ronan Jamieson" userId="S::ronan.jamieson@baringa.com::211b24cb-7e4c-4d08-b810-c50ea5364852" providerId="AD" clId="Web-{CEDA0A2E-F925-48B3-82A7-1C5FEA88E50F}" dt="2023-02-16T15:39:54.404" v="2" actId="20577"/>
          <ac:spMkLst>
            <pc:docMk/>
            <pc:sldMk cId="378290743" sldId="2147376050"/>
            <ac:spMk id="2" creationId="{7DB23FD8-2F6A-7CB4-8145-AD64656C96BE}"/>
          </ac:spMkLst>
        </pc:spChg>
      </pc:sldChg>
    </pc:docChg>
  </pc:docChgLst>
  <pc:docChgLst>
    <pc:chgData name="Ronan Jamieson" userId="S::ronan.jamieson@baringa.com::211b24cb-7e4c-4d08-b810-c50ea5364852" providerId="AD" clId="Web-{63BBF389-E18F-4DB4-AE07-5E37E6D4F4AF}"/>
    <pc:docChg chg="delSld modSld">
      <pc:chgData name="Ronan Jamieson" userId="S::ronan.jamieson@baringa.com::211b24cb-7e4c-4d08-b810-c50ea5364852" providerId="AD" clId="Web-{63BBF389-E18F-4DB4-AE07-5E37E6D4F4AF}" dt="2023-04-18T07:38:44.742" v="14"/>
      <pc:docMkLst>
        <pc:docMk/>
      </pc:docMkLst>
      <pc:sldChg chg="del">
        <pc:chgData name="Ronan Jamieson" userId="S::ronan.jamieson@baringa.com::211b24cb-7e4c-4d08-b810-c50ea5364852" providerId="AD" clId="Web-{63BBF389-E18F-4DB4-AE07-5E37E6D4F4AF}" dt="2023-04-18T07:38:42.570" v="12"/>
        <pc:sldMkLst>
          <pc:docMk/>
          <pc:sldMk cId="1241221159" sldId="346"/>
        </pc:sldMkLst>
      </pc:sldChg>
      <pc:sldChg chg="modSp">
        <pc:chgData name="Ronan Jamieson" userId="S::ronan.jamieson@baringa.com::211b24cb-7e4c-4d08-b810-c50ea5364852" providerId="AD" clId="Web-{63BBF389-E18F-4DB4-AE07-5E37E6D4F4AF}" dt="2023-04-18T07:38:25.304" v="4" actId="20577"/>
        <pc:sldMkLst>
          <pc:docMk/>
          <pc:sldMk cId="624322518" sldId="2147376007"/>
        </pc:sldMkLst>
        <pc:spChg chg="mod">
          <ac:chgData name="Ronan Jamieson" userId="S::ronan.jamieson@baringa.com::211b24cb-7e4c-4d08-b810-c50ea5364852" providerId="AD" clId="Web-{63BBF389-E18F-4DB4-AE07-5E37E6D4F4AF}" dt="2023-04-18T07:38:25.304" v="4" actId="20577"/>
          <ac:spMkLst>
            <pc:docMk/>
            <pc:sldMk cId="624322518" sldId="2147376007"/>
            <ac:spMk id="2" creationId="{D431ACA3-375B-74B8-E5B2-BC85B9EB82D9}"/>
          </ac:spMkLst>
        </pc:spChg>
        <pc:spChg chg="mod">
          <ac:chgData name="Ronan Jamieson" userId="S::ronan.jamieson@baringa.com::211b24cb-7e4c-4d08-b810-c50ea5364852" providerId="AD" clId="Web-{63BBF389-E18F-4DB4-AE07-5E37E6D4F4AF}" dt="2023-04-18T07:38:20.304" v="0" actId="20577"/>
          <ac:spMkLst>
            <pc:docMk/>
            <pc:sldMk cId="624322518" sldId="2147376007"/>
            <ac:spMk id="5" creationId="{8DC9C7A2-1ABD-FA22-3EBB-8ED5A1E4C774}"/>
          </ac:spMkLst>
        </pc:spChg>
      </pc:sldChg>
      <pc:sldChg chg="del">
        <pc:chgData name="Ronan Jamieson" userId="S::ronan.jamieson@baringa.com::211b24cb-7e4c-4d08-b810-c50ea5364852" providerId="AD" clId="Web-{63BBF389-E18F-4DB4-AE07-5E37E6D4F4AF}" dt="2023-04-18T07:38:41.133" v="11"/>
        <pc:sldMkLst>
          <pc:docMk/>
          <pc:sldMk cId="899662826" sldId="2147376047"/>
        </pc:sldMkLst>
      </pc:sldChg>
      <pc:sldChg chg="del">
        <pc:chgData name="Ronan Jamieson" userId="S::ronan.jamieson@baringa.com::211b24cb-7e4c-4d08-b810-c50ea5364852" providerId="AD" clId="Web-{63BBF389-E18F-4DB4-AE07-5E37E6D4F4AF}" dt="2023-04-18T07:38:40.367" v="9"/>
        <pc:sldMkLst>
          <pc:docMk/>
          <pc:sldMk cId="2741969666" sldId="2147376048"/>
        </pc:sldMkLst>
      </pc:sldChg>
      <pc:sldChg chg="modSp">
        <pc:chgData name="Ronan Jamieson" userId="S::ronan.jamieson@baringa.com::211b24cb-7e4c-4d08-b810-c50ea5364852" providerId="AD" clId="Web-{63BBF389-E18F-4DB4-AE07-5E37E6D4F4AF}" dt="2023-04-18T07:38:37.883" v="7" actId="20577"/>
        <pc:sldMkLst>
          <pc:docMk/>
          <pc:sldMk cId="378290743" sldId="2147376050"/>
        </pc:sldMkLst>
        <pc:spChg chg="mod">
          <ac:chgData name="Ronan Jamieson" userId="S::ronan.jamieson@baringa.com::211b24cb-7e4c-4d08-b810-c50ea5364852" providerId="AD" clId="Web-{63BBF389-E18F-4DB4-AE07-5E37E6D4F4AF}" dt="2023-04-18T07:38:37.883" v="7" actId="20577"/>
          <ac:spMkLst>
            <pc:docMk/>
            <pc:sldMk cId="378290743" sldId="2147376050"/>
            <ac:spMk id="2" creationId="{7DB23FD8-2F6A-7CB4-8145-AD64656C96BE}"/>
          </ac:spMkLst>
        </pc:spChg>
      </pc:sldChg>
      <pc:sldChg chg="del">
        <pc:chgData name="Ronan Jamieson" userId="S::ronan.jamieson@baringa.com::211b24cb-7e4c-4d08-b810-c50ea5364852" providerId="AD" clId="Web-{63BBF389-E18F-4DB4-AE07-5E37E6D4F4AF}" dt="2023-04-18T07:38:40.726" v="10"/>
        <pc:sldMkLst>
          <pc:docMk/>
          <pc:sldMk cId="2479436109" sldId="2147376067"/>
        </pc:sldMkLst>
      </pc:sldChg>
      <pc:sldChg chg="del">
        <pc:chgData name="Ronan Jamieson" userId="S::ronan.jamieson@baringa.com::211b24cb-7e4c-4d08-b810-c50ea5364852" providerId="AD" clId="Web-{63BBF389-E18F-4DB4-AE07-5E37E6D4F4AF}" dt="2023-04-18T07:38:43.383" v="13"/>
        <pc:sldMkLst>
          <pc:docMk/>
          <pc:sldMk cId="4120044999" sldId="2147376069"/>
        </pc:sldMkLst>
      </pc:sldChg>
      <pc:sldChg chg="del">
        <pc:chgData name="Ronan Jamieson" userId="S::ronan.jamieson@baringa.com::211b24cb-7e4c-4d08-b810-c50ea5364852" providerId="AD" clId="Web-{63BBF389-E18F-4DB4-AE07-5E37E6D4F4AF}" dt="2023-04-18T07:38:39.789" v="8"/>
        <pc:sldMkLst>
          <pc:docMk/>
          <pc:sldMk cId="142678740" sldId="2147376070"/>
        </pc:sldMkLst>
      </pc:sldChg>
      <pc:sldChg chg="del">
        <pc:chgData name="Ronan Jamieson" userId="S::ronan.jamieson@baringa.com::211b24cb-7e4c-4d08-b810-c50ea5364852" providerId="AD" clId="Web-{63BBF389-E18F-4DB4-AE07-5E37E6D4F4AF}" dt="2023-04-18T07:38:44.742" v="14"/>
        <pc:sldMkLst>
          <pc:docMk/>
          <pc:sldMk cId="3733468933" sldId="2147376071"/>
        </pc:sldMkLst>
      </pc:sldChg>
    </pc:docChg>
  </pc:docChgLst>
  <pc:docChgLst>
    <pc:chgData name="Ronan Jamieson" userId="S::ronan.jamieson@baringa.com::211b24cb-7e4c-4d08-b810-c50ea5364852" providerId="AD" clId="Web-{15F915DA-CAA5-47B9-B1D4-9F574759A298}"/>
    <pc:docChg chg="mod">
      <pc:chgData name="Ronan Jamieson" userId="S::ronan.jamieson@baringa.com::211b24cb-7e4c-4d08-b810-c50ea5364852" providerId="AD" clId="Web-{15F915DA-CAA5-47B9-B1D4-9F574759A298}" dt="2023-04-25T15:52:18.055" v="1"/>
      <pc:docMkLst>
        <pc:docMk/>
      </pc:docMkLst>
      <pc:sldChg chg="addCm">
        <pc:chgData name="Ronan Jamieson" userId="S::ronan.jamieson@baringa.com::211b24cb-7e4c-4d08-b810-c50ea5364852" providerId="AD" clId="Web-{15F915DA-CAA5-47B9-B1D4-9F574759A298}" dt="2023-04-25T15:52:18.055" v="1"/>
        <pc:sldMkLst>
          <pc:docMk/>
          <pc:sldMk cId="1181282912" sldId="356"/>
        </pc:sldMkLst>
        <pc:extLst>
          <p:ext xmlns:p="http://schemas.openxmlformats.org/presentationml/2006/main" uri="{D6D511B9-2390-475A-947B-AFAB55BFBCF1}">
            <pc226:cmChg xmlns:pc226="http://schemas.microsoft.com/office/powerpoint/2022/06/main/command" chg="add">
              <pc226:chgData name="Ronan Jamieson" userId="S::ronan.jamieson@baringa.com::211b24cb-7e4c-4d08-b810-c50ea5364852" providerId="AD" clId="Web-{15F915DA-CAA5-47B9-B1D4-9F574759A298}" dt="2023-04-25T15:52:18.055" v="1"/>
              <pc2:cmMkLst xmlns:pc2="http://schemas.microsoft.com/office/powerpoint/2019/9/main/command">
                <pc:docMk/>
                <pc:sldMk cId="1181282912" sldId="356"/>
                <pc2:cmMk id="{F9A9D274-DF6A-44AA-8190-FF13D0612E22}"/>
              </pc2:cmMkLst>
            </pc226:cmChg>
          </p:ext>
        </pc:extLst>
      </pc:sldChg>
    </pc:docChg>
  </pc:docChgLst>
  <pc:docChgLst>
    <pc:chgData name="Ronan Jamieson" userId="211b24cb-7e4c-4d08-b810-c50ea5364852" providerId="ADAL" clId="{15AB4725-A1FC-4113-B876-D18B21888FE9}"/>
    <pc:docChg chg="undo custSel addSld delSld modSld sldOrd">
      <pc:chgData name="Ronan Jamieson" userId="211b24cb-7e4c-4d08-b810-c50ea5364852" providerId="ADAL" clId="{15AB4725-A1FC-4113-B876-D18B21888FE9}" dt="2023-04-28T08:56:11.737" v="899" actId="478"/>
      <pc:docMkLst>
        <pc:docMk/>
      </pc:docMkLst>
      <pc:sldChg chg="del">
        <pc:chgData name="Ronan Jamieson" userId="211b24cb-7e4c-4d08-b810-c50ea5364852" providerId="ADAL" clId="{15AB4725-A1FC-4113-B876-D18B21888FE9}" dt="2023-04-27T15:48:08.879" v="547" actId="47"/>
        <pc:sldMkLst>
          <pc:docMk/>
          <pc:sldMk cId="1009687048" sldId="351"/>
        </pc:sldMkLst>
      </pc:sldChg>
      <pc:sldChg chg="del">
        <pc:chgData name="Ronan Jamieson" userId="211b24cb-7e4c-4d08-b810-c50ea5364852" providerId="ADAL" clId="{15AB4725-A1FC-4113-B876-D18B21888FE9}" dt="2023-04-27T15:48:17.196" v="554" actId="47"/>
        <pc:sldMkLst>
          <pc:docMk/>
          <pc:sldMk cId="1181282912" sldId="356"/>
        </pc:sldMkLst>
      </pc:sldChg>
      <pc:sldChg chg="del">
        <pc:chgData name="Ronan Jamieson" userId="211b24cb-7e4c-4d08-b810-c50ea5364852" providerId="ADAL" clId="{15AB4725-A1FC-4113-B876-D18B21888FE9}" dt="2023-04-27T15:48:12.063" v="549" actId="47"/>
        <pc:sldMkLst>
          <pc:docMk/>
          <pc:sldMk cId="1250467996" sldId="357"/>
        </pc:sldMkLst>
      </pc:sldChg>
      <pc:sldChg chg="del">
        <pc:chgData name="Ronan Jamieson" userId="211b24cb-7e4c-4d08-b810-c50ea5364852" providerId="ADAL" clId="{15AB4725-A1FC-4113-B876-D18B21888FE9}" dt="2023-04-27T15:48:18.014" v="555" actId="47"/>
        <pc:sldMkLst>
          <pc:docMk/>
          <pc:sldMk cId="2302814775" sldId="358"/>
        </pc:sldMkLst>
      </pc:sldChg>
      <pc:sldChg chg="add">
        <pc:chgData name="Ronan Jamieson" userId="211b24cb-7e4c-4d08-b810-c50ea5364852" providerId="ADAL" clId="{15AB4725-A1FC-4113-B876-D18B21888FE9}" dt="2023-04-27T15:41:35.602" v="423"/>
        <pc:sldMkLst>
          <pc:docMk/>
          <pc:sldMk cId="4088769491" sldId="360"/>
        </pc:sldMkLst>
      </pc:sldChg>
      <pc:sldChg chg="add">
        <pc:chgData name="Ronan Jamieson" userId="211b24cb-7e4c-4d08-b810-c50ea5364852" providerId="ADAL" clId="{15AB4725-A1FC-4113-B876-D18B21888FE9}" dt="2023-04-27T15:21:20.805" v="367"/>
        <pc:sldMkLst>
          <pc:docMk/>
          <pc:sldMk cId="231997750" sldId="362"/>
        </pc:sldMkLst>
      </pc:sldChg>
      <pc:sldChg chg="add">
        <pc:chgData name="Ronan Jamieson" userId="211b24cb-7e4c-4d08-b810-c50ea5364852" providerId="ADAL" clId="{15AB4725-A1FC-4113-B876-D18B21888FE9}" dt="2023-04-27T15:21:20.805" v="367"/>
        <pc:sldMkLst>
          <pc:docMk/>
          <pc:sldMk cId="974244864" sldId="363"/>
        </pc:sldMkLst>
      </pc:sldChg>
      <pc:sldChg chg="addSp delSp modSp mod ord">
        <pc:chgData name="Ronan Jamieson" userId="211b24cb-7e4c-4d08-b810-c50ea5364852" providerId="ADAL" clId="{15AB4725-A1FC-4113-B876-D18B21888FE9}" dt="2023-04-27T20:23:13.488" v="742"/>
        <pc:sldMkLst>
          <pc:docMk/>
          <pc:sldMk cId="3811230821" sldId="364"/>
        </pc:sldMkLst>
        <pc:spChg chg="add del mod">
          <ac:chgData name="Ronan Jamieson" userId="211b24cb-7e4c-4d08-b810-c50ea5364852" providerId="ADAL" clId="{15AB4725-A1FC-4113-B876-D18B21888FE9}" dt="2023-04-27T20:22:53.633" v="740" actId="11529"/>
          <ac:spMkLst>
            <pc:docMk/>
            <pc:sldMk cId="3811230821" sldId="364"/>
            <ac:spMk id="5" creationId="{5B0117F8-B98A-67E3-A311-52B61744622C}"/>
          </ac:spMkLst>
        </pc:spChg>
        <pc:spChg chg="add mod">
          <ac:chgData name="Ronan Jamieson" userId="211b24cb-7e4c-4d08-b810-c50ea5364852" providerId="ADAL" clId="{15AB4725-A1FC-4113-B876-D18B21888FE9}" dt="2023-04-27T20:23:13.488" v="742"/>
          <ac:spMkLst>
            <pc:docMk/>
            <pc:sldMk cId="3811230821" sldId="364"/>
            <ac:spMk id="6" creationId="{6F93C441-5F96-D9FD-4B9E-4DAA14EAFB94}"/>
          </ac:spMkLst>
        </pc:spChg>
      </pc:sldChg>
      <pc:sldChg chg="addSp delSp modSp ord">
        <pc:chgData name="Ronan Jamieson" userId="211b24cb-7e4c-4d08-b810-c50ea5364852" providerId="ADAL" clId="{15AB4725-A1FC-4113-B876-D18B21888FE9}" dt="2023-04-27T20:23:16.062" v="743"/>
        <pc:sldMkLst>
          <pc:docMk/>
          <pc:sldMk cId="2255692256" sldId="365"/>
        </pc:sldMkLst>
        <pc:spChg chg="add del mod">
          <ac:chgData name="Ronan Jamieson" userId="211b24cb-7e4c-4d08-b810-c50ea5364852" providerId="ADAL" clId="{15AB4725-A1FC-4113-B876-D18B21888FE9}" dt="2023-04-27T20:22:52.464" v="738"/>
          <ac:spMkLst>
            <pc:docMk/>
            <pc:sldMk cId="2255692256" sldId="365"/>
            <ac:spMk id="3" creationId="{F5C37380-043B-173E-1A67-E2C6A5B979D4}"/>
          </ac:spMkLst>
        </pc:spChg>
        <pc:spChg chg="add mod">
          <ac:chgData name="Ronan Jamieson" userId="211b24cb-7e4c-4d08-b810-c50ea5364852" providerId="ADAL" clId="{15AB4725-A1FC-4113-B876-D18B21888FE9}" dt="2023-04-27T20:23:16.062" v="743"/>
          <ac:spMkLst>
            <pc:docMk/>
            <pc:sldMk cId="2255692256" sldId="365"/>
            <ac:spMk id="5" creationId="{C4F6B841-D8D7-DC60-79A3-13514A66A126}"/>
          </ac:spMkLst>
        </pc:spChg>
      </pc:sldChg>
      <pc:sldChg chg="del">
        <pc:chgData name="Ronan Jamieson" userId="211b24cb-7e4c-4d08-b810-c50ea5364852" providerId="ADAL" clId="{15AB4725-A1FC-4113-B876-D18B21888FE9}" dt="2023-04-27T15:47:56.453" v="541" actId="47"/>
        <pc:sldMkLst>
          <pc:docMk/>
          <pc:sldMk cId="2355476919" sldId="366"/>
        </pc:sldMkLst>
      </pc:sldChg>
      <pc:sldChg chg="del">
        <pc:chgData name="Ronan Jamieson" userId="211b24cb-7e4c-4d08-b810-c50ea5364852" providerId="ADAL" clId="{15AB4725-A1FC-4113-B876-D18B21888FE9}" dt="2023-04-27T15:48:05.495" v="546" actId="47"/>
        <pc:sldMkLst>
          <pc:docMk/>
          <pc:sldMk cId="2786394076" sldId="367"/>
        </pc:sldMkLst>
      </pc:sldChg>
      <pc:sldChg chg="del">
        <pc:chgData name="Ronan Jamieson" userId="211b24cb-7e4c-4d08-b810-c50ea5364852" providerId="ADAL" clId="{15AB4725-A1FC-4113-B876-D18B21888FE9}" dt="2023-04-27T15:48:13.014" v="550" actId="47"/>
        <pc:sldMkLst>
          <pc:docMk/>
          <pc:sldMk cId="378107659" sldId="368"/>
        </pc:sldMkLst>
      </pc:sldChg>
      <pc:sldChg chg="del">
        <pc:chgData name="Ronan Jamieson" userId="211b24cb-7e4c-4d08-b810-c50ea5364852" providerId="ADAL" clId="{15AB4725-A1FC-4113-B876-D18B21888FE9}" dt="2023-04-27T15:48:14.130" v="551" actId="47"/>
        <pc:sldMkLst>
          <pc:docMk/>
          <pc:sldMk cId="2909965073" sldId="369"/>
        </pc:sldMkLst>
      </pc:sldChg>
      <pc:sldChg chg="del">
        <pc:chgData name="Ronan Jamieson" userId="211b24cb-7e4c-4d08-b810-c50ea5364852" providerId="ADAL" clId="{15AB4725-A1FC-4113-B876-D18B21888FE9}" dt="2023-04-27T15:48:14.995" v="552" actId="47"/>
        <pc:sldMkLst>
          <pc:docMk/>
          <pc:sldMk cId="39554432" sldId="370"/>
        </pc:sldMkLst>
      </pc:sldChg>
      <pc:sldChg chg="del">
        <pc:chgData name="Ronan Jamieson" userId="211b24cb-7e4c-4d08-b810-c50ea5364852" providerId="ADAL" clId="{15AB4725-A1FC-4113-B876-D18B21888FE9}" dt="2023-04-27T15:48:15.946" v="553" actId="47"/>
        <pc:sldMkLst>
          <pc:docMk/>
          <pc:sldMk cId="1969254996" sldId="371"/>
        </pc:sldMkLst>
      </pc:sldChg>
      <pc:sldChg chg="del">
        <pc:chgData name="Ronan Jamieson" userId="211b24cb-7e4c-4d08-b810-c50ea5364852" providerId="ADAL" clId="{15AB4725-A1FC-4113-B876-D18B21888FE9}" dt="2023-04-27T15:48:18.911" v="556" actId="47"/>
        <pc:sldMkLst>
          <pc:docMk/>
          <pc:sldMk cId="1214018035" sldId="372"/>
        </pc:sldMkLst>
      </pc:sldChg>
      <pc:sldChg chg="del">
        <pc:chgData name="Ronan Jamieson" userId="211b24cb-7e4c-4d08-b810-c50ea5364852" providerId="ADAL" clId="{15AB4725-A1FC-4113-B876-D18B21888FE9}" dt="2023-04-27T15:48:10.987" v="548" actId="47"/>
        <pc:sldMkLst>
          <pc:docMk/>
          <pc:sldMk cId="3542891990" sldId="373"/>
        </pc:sldMkLst>
      </pc:sldChg>
      <pc:sldChg chg="del">
        <pc:chgData name="Ronan Jamieson" userId="211b24cb-7e4c-4d08-b810-c50ea5364852" providerId="ADAL" clId="{15AB4725-A1FC-4113-B876-D18B21888FE9}" dt="2023-04-27T15:47:58.169" v="542" actId="47"/>
        <pc:sldMkLst>
          <pc:docMk/>
          <pc:sldMk cId="3631754274" sldId="374"/>
        </pc:sldMkLst>
      </pc:sldChg>
      <pc:sldChg chg="del">
        <pc:chgData name="Ronan Jamieson" userId="211b24cb-7e4c-4d08-b810-c50ea5364852" providerId="ADAL" clId="{15AB4725-A1FC-4113-B876-D18B21888FE9}" dt="2023-04-27T15:47:59.472" v="543" actId="47"/>
        <pc:sldMkLst>
          <pc:docMk/>
          <pc:sldMk cId="4026816536" sldId="375"/>
        </pc:sldMkLst>
      </pc:sldChg>
      <pc:sldChg chg="del">
        <pc:chgData name="Ronan Jamieson" userId="211b24cb-7e4c-4d08-b810-c50ea5364852" providerId="ADAL" clId="{15AB4725-A1FC-4113-B876-D18B21888FE9}" dt="2023-04-27T15:48:00.720" v="544" actId="47"/>
        <pc:sldMkLst>
          <pc:docMk/>
          <pc:sldMk cId="3107480735" sldId="376"/>
        </pc:sldMkLst>
      </pc:sldChg>
      <pc:sldChg chg="del">
        <pc:chgData name="Ronan Jamieson" userId="211b24cb-7e4c-4d08-b810-c50ea5364852" providerId="ADAL" clId="{15AB4725-A1FC-4113-B876-D18B21888FE9}" dt="2023-04-27T15:48:01.695" v="545" actId="47"/>
        <pc:sldMkLst>
          <pc:docMk/>
          <pc:sldMk cId="721065358" sldId="377"/>
        </pc:sldMkLst>
      </pc:sldChg>
      <pc:sldChg chg="addSp delSp modSp add mod">
        <pc:chgData name="Ronan Jamieson" userId="211b24cb-7e4c-4d08-b810-c50ea5364852" providerId="ADAL" clId="{15AB4725-A1FC-4113-B876-D18B21888FE9}" dt="2023-04-28T08:55:37.676" v="891" actId="478"/>
        <pc:sldMkLst>
          <pc:docMk/>
          <pc:sldMk cId="3166930901" sldId="382"/>
        </pc:sldMkLst>
        <pc:spChg chg="add del mod">
          <ac:chgData name="Ronan Jamieson" userId="211b24cb-7e4c-4d08-b810-c50ea5364852" providerId="ADAL" clId="{15AB4725-A1FC-4113-B876-D18B21888FE9}" dt="2023-04-27T20:22:51.206" v="736"/>
          <ac:spMkLst>
            <pc:docMk/>
            <pc:sldMk cId="3166930901" sldId="382"/>
            <ac:spMk id="3" creationId="{12A15A50-8233-2CBB-7BBA-80AE3BFA9712}"/>
          </ac:spMkLst>
        </pc:spChg>
        <pc:spChg chg="add del mod">
          <ac:chgData name="Ronan Jamieson" userId="211b24cb-7e4c-4d08-b810-c50ea5364852" providerId="ADAL" clId="{15AB4725-A1FC-4113-B876-D18B21888FE9}" dt="2023-04-28T08:55:37.676" v="891" actId="478"/>
          <ac:spMkLst>
            <pc:docMk/>
            <pc:sldMk cId="3166930901" sldId="382"/>
            <ac:spMk id="6" creationId="{5B7251FE-CE73-C91F-CB6B-DB08E00BD6BF}"/>
          </ac:spMkLst>
        </pc:spChg>
      </pc:sldChg>
      <pc:sldChg chg="addSp delSp modSp add mod ord">
        <pc:chgData name="Ronan Jamieson" userId="211b24cb-7e4c-4d08-b810-c50ea5364852" providerId="ADAL" clId="{15AB4725-A1FC-4113-B876-D18B21888FE9}" dt="2023-04-28T08:55:34.707" v="890" actId="478"/>
        <pc:sldMkLst>
          <pc:docMk/>
          <pc:sldMk cId="182622015" sldId="386"/>
        </pc:sldMkLst>
        <pc:spChg chg="add del mod">
          <ac:chgData name="Ronan Jamieson" userId="211b24cb-7e4c-4d08-b810-c50ea5364852" providerId="ADAL" clId="{15AB4725-A1FC-4113-B876-D18B21888FE9}" dt="2023-04-27T20:22:51.788" v="737"/>
          <ac:spMkLst>
            <pc:docMk/>
            <pc:sldMk cId="182622015" sldId="386"/>
            <ac:spMk id="5" creationId="{DF113854-C91F-1108-1088-76E42663C25B}"/>
          </ac:spMkLst>
        </pc:spChg>
        <pc:spChg chg="add del mod">
          <ac:chgData name="Ronan Jamieson" userId="211b24cb-7e4c-4d08-b810-c50ea5364852" providerId="ADAL" clId="{15AB4725-A1FC-4113-B876-D18B21888FE9}" dt="2023-04-28T08:55:34.707" v="890" actId="478"/>
          <ac:spMkLst>
            <pc:docMk/>
            <pc:sldMk cId="182622015" sldId="386"/>
            <ac:spMk id="6" creationId="{1F03279A-0F18-806B-B9CC-FC8501E225B0}"/>
          </ac:spMkLst>
        </pc:spChg>
        <pc:picChg chg="mod">
          <ac:chgData name="Ronan Jamieson" userId="211b24cb-7e4c-4d08-b810-c50ea5364852" providerId="ADAL" clId="{15AB4725-A1FC-4113-B876-D18B21888FE9}" dt="2023-04-27T15:36:53.131" v="373" actId="1076"/>
          <ac:picMkLst>
            <pc:docMk/>
            <pc:sldMk cId="182622015" sldId="386"/>
            <ac:picMk id="3" creationId="{11B4614E-3327-0E20-4672-B4163E0D2901}"/>
          </ac:picMkLst>
        </pc:picChg>
      </pc:sldChg>
      <pc:sldChg chg="add del">
        <pc:chgData name="Ronan Jamieson" userId="211b24cb-7e4c-4d08-b810-c50ea5364852" providerId="ADAL" clId="{15AB4725-A1FC-4113-B876-D18B21888FE9}" dt="2023-04-27T15:46:22.279" v="515" actId="47"/>
        <pc:sldMkLst>
          <pc:docMk/>
          <pc:sldMk cId="1251928684" sldId="1662"/>
        </pc:sldMkLst>
      </pc:sldChg>
      <pc:sldChg chg="modSp mod">
        <pc:chgData name="Ronan Jamieson" userId="211b24cb-7e4c-4d08-b810-c50ea5364852" providerId="ADAL" clId="{15AB4725-A1FC-4113-B876-D18B21888FE9}" dt="2023-04-27T09:35:50.507" v="297" actId="20577"/>
        <pc:sldMkLst>
          <pc:docMk/>
          <pc:sldMk cId="624322518" sldId="2147376007"/>
        </pc:sldMkLst>
        <pc:spChg chg="mod">
          <ac:chgData name="Ronan Jamieson" userId="211b24cb-7e4c-4d08-b810-c50ea5364852" providerId="ADAL" clId="{15AB4725-A1FC-4113-B876-D18B21888FE9}" dt="2023-04-27T09:35:50.507" v="297" actId="20577"/>
          <ac:spMkLst>
            <pc:docMk/>
            <pc:sldMk cId="624322518" sldId="2147376007"/>
            <ac:spMk id="2" creationId="{D431ACA3-375B-74B8-E5B2-BC85B9EB82D9}"/>
          </ac:spMkLst>
        </pc:spChg>
      </pc:sldChg>
      <pc:sldChg chg="add">
        <pc:chgData name="Ronan Jamieson" userId="211b24cb-7e4c-4d08-b810-c50ea5364852" providerId="ADAL" clId="{15AB4725-A1FC-4113-B876-D18B21888FE9}" dt="2023-04-27T15:44:33.572" v="470"/>
        <pc:sldMkLst>
          <pc:docMk/>
          <pc:sldMk cId="404390378" sldId="2147376022"/>
        </pc:sldMkLst>
      </pc:sldChg>
      <pc:sldChg chg="delSp mod ord">
        <pc:chgData name="Ronan Jamieson" userId="211b24cb-7e4c-4d08-b810-c50ea5364852" providerId="ADAL" clId="{15AB4725-A1FC-4113-B876-D18B21888FE9}" dt="2023-04-27T20:10:28.357" v="622" actId="478"/>
        <pc:sldMkLst>
          <pc:docMk/>
          <pc:sldMk cId="378290743" sldId="2147376050"/>
        </pc:sldMkLst>
        <pc:spChg chg="del">
          <ac:chgData name="Ronan Jamieson" userId="211b24cb-7e4c-4d08-b810-c50ea5364852" providerId="ADAL" clId="{15AB4725-A1FC-4113-B876-D18B21888FE9}" dt="2023-04-27T20:10:28.357" v="622" actId="478"/>
          <ac:spMkLst>
            <pc:docMk/>
            <pc:sldMk cId="378290743" sldId="2147376050"/>
            <ac:spMk id="3" creationId="{B285B315-C06F-4FC7-788B-2AD3D910A62B}"/>
          </ac:spMkLst>
        </pc:spChg>
      </pc:sldChg>
      <pc:sldChg chg="delSp modSp mod">
        <pc:chgData name="Ronan Jamieson" userId="211b24cb-7e4c-4d08-b810-c50ea5364852" providerId="ADAL" clId="{15AB4725-A1FC-4113-B876-D18B21888FE9}" dt="2023-04-27T20:58:35.702" v="800" actId="478"/>
        <pc:sldMkLst>
          <pc:docMk/>
          <pc:sldMk cId="2810628095" sldId="2147376052"/>
        </pc:sldMkLst>
        <pc:spChg chg="mod">
          <ac:chgData name="Ronan Jamieson" userId="211b24cb-7e4c-4d08-b810-c50ea5364852" providerId="ADAL" clId="{15AB4725-A1FC-4113-B876-D18B21888FE9}" dt="2023-04-27T15:59:24.234" v="596" actId="20577"/>
          <ac:spMkLst>
            <pc:docMk/>
            <pc:sldMk cId="2810628095" sldId="2147376052"/>
            <ac:spMk id="2" creationId="{F5F76119-7855-CBEC-F355-78617E3A5BDC}"/>
          </ac:spMkLst>
        </pc:spChg>
        <pc:spChg chg="del">
          <ac:chgData name="Ronan Jamieson" userId="211b24cb-7e4c-4d08-b810-c50ea5364852" providerId="ADAL" clId="{15AB4725-A1FC-4113-B876-D18B21888FE9}" dt="2023-04-27T20:58:35.702" v="800" actId="478"/>
          <ac:spMkLst>
            <pc:docMk/>
            <pc:sldMk cId="2810628095" sldId="2147376052"/>
            <ac:spMk id="3" creationId="{BD485923-25AE-A968-319D-6F9DC4ED9C4F}"/>
          </ac:spMkLst>
        </pc:spChg>
      </pc:sldChg>
      <pc:sldChg chg="delSp mod">
        <pc:chgData name="Ronan Jamieson" userId="211b24cb-7e4c-4d08-b810-c50ea5364852" providerId="ADAL" clId="{15AB4725-A1FC-4113-B876-D18B21888FE9}" dt="2023-04-27T20:59:08.462" v="801" actId="478"/>
        <pc:sldMkLst>
          <pc:docMk/>
          <pc:sldMk cId="221878624" sldId="2147376053"/>
        </pc:sldMkLst>
        <pc:spChg chg="del">
          <ac:chgData name="Ronan Jamieson" userId="211b24cb-7e4c-4d08-b810-c50ea5364852" providerId="ADAL" clId="{15AB4725-A1FC-4113-B876-D18B21888FE9}" dt="2023-04-27T20:59:08.462" v="801" actId="478"/>
          <ac:spMkLst>
            <pc:docMk/>
            <pc:sldMk cId="221878624" sldId="2147376053"/>
            <ac:spMk id="3" creationId="{F7342746-BAD2-1C28-2B44-A9C65E6BED08}"/>
          </ac:spMkLst>
        </pc:spChg>
      </pc:sldChg>
      <pc:sldChg chg="delSp modSp mod">
        <pc:chgData name="Ronan Jamieson" userId="211b24cb-7e4c-4d08-b810-c50ea5364852" providerId="ADAL" clId="{15AB4725-A1FC-4113-B876-D18B21888FE9}" dt="2023-04-27T20:20:05.473" v="634" actId="478"/>
        <pc:sldMkLst>
          <pc:docMk/>
          <pc:sldMk cId="1357596559" sldId="2147376056"/>
        </pc:sldMkLst>
        <pc:spChg chg="mod">
          <ac:chgData name="Ronan Jamieson" userId="211b24cb-7e4c-4d08-b810-c50ea5364852" providerId="ADAL" clId="{15AB4725-A1FC-4113-B876-D18B21888FE9}" dt="2023-04-27T09:37:37.977" v="315" actId="20577"/>
          <ac:spMkLst>
            <pc:docMk/>
            <pc:sldMk cId="1357596559" sldId="2147376056"/>
            <ac:spMk id="2" creationId="{9D2BD16F-4AF1-FF7E-B650-054E814671C4}"/>
          </ac:spMkLst>
        </pc:spChg>
        <pc:spChg chg="del">
          <ac:chgData name="Ronan Jamieson" userId="211b24cb-7e4c-4d08-b810-c50ea5364852" providerId="ADAL" clId="{15AB4725-A1FC-4113-B876-D18B21888FE9}" dt="2023-04-27T20:20:05.473" v="634" actId="478"/>
          <ac:spMkLst>
            <pc:docMk/>
            <pc:sldMk cId="1357596559" sldId="2147376056"/>
            <ac:spMk id="3" creationId="{032AA617-04F2-D8A9-29C3-4995A429DBC5}"/>
          </ac:spMkLst>
        </pc:spChg>
      </pc:sldChg>
      <pc:sldChg chg="add">
        <pc:chgData name="Ronan Jamieson" userId="211b24cb-7e4c-4d08-b810-c50ea5364852" providerId="ADAL" clId="{15AB4725-A1FC-4113-B876-D18B21888FE9}" dt="2023-04-27T15:41:35.602" v="423"/>
        <pc:sldMkLst>
          <pc:docMk/>
          <pc:sldMk cId="142678740" sldId="2147376070"/>
        </pc:sldMkLst>
      </pc:sldChg>
      <pc:sldChg chg="add del">
        <pc:chgData name="Ronan Jamieson" userId="211b24cb-7e4c-4d08-b810-c50ea5364852" providerId="ADAL" clId="{15AB4725-A1FC-4113-B876-D18B21888FE9}" dt="2023-04-27T15:46:20.433" v="512" actId="47"/>
        <pc:sldMkLst>
          <pc:docMk/>
          <pc:sldMk cId="1910909077" sldId="2147376091"/>
        </pc:sldMkLst>
      </pc:sldChg>
      <pc:sldChg chg="add del">
        <pc:chgData name="Ronan Jamieson" userId="211b24cb-7e4c-4d08-b810-c50ea5364852" providerId="ADAL" clId="{15AB4725-A1FC-4113-B876-D18B21888FE9}" dt="2023-04-27T15:46:21.035" v="513" actId="47"/>
        <pc:sldMkLst>
          <pc:docMk/>
          <pc:sldMk cId="2808842824" sldId="2147376095"/>
        </pc:sldMkLst>
      </pc:sldChg>
      <pc:sldChg chg="add del">
        <pc:chgData name="Ronan Jamieson" userId="211b24cb-7e4c-4d08-b810-c50ea5364852" providerId="ADAL" clId="{15AB4725-A1FC-4113-B876-D18B21888FE9}" dt="2023-04-27T15:46:21.619" v="514" actId="47"/>
        <pc:sldMkLst>
          <pc:docMk/>
          <pc:sldMk cId="1849344461" sldId="2147376096"/>
        </pc:sldMkLst>
      </pc:sldChg>
      <pc:sldChg chg="add">
        <pc:chgData name="Ronan Jamieson" userId="211b24cb-7e4c-4d08-b810-c50ea5364852" providerId="ADAL" clId="{15AB4725-A1FC-4113-B876-D18B21888FE9}" dt="2023-04-27T15:21:20.805" v="367"/>
        <pc:sldMkLst>
          <pc:docMk/>
          <pc:sldMk cId="4127946385" sldId="2147376103"/>
        </pc:sldMkLst>
      </pc:sldChg>
      <pc:sldChg chg="add">
        <pc:chgData name="Ronan Jamieson" userId="211b24cb-7e4c-4d08-b810-c50ea5364852" providerId="ADAL" clId="{15AB4725-A1FC-4113-B876-D18B21888FE9}" dt="2023-04-27T15:21:20.805" v="367"/>
        <pc:sldMkLst>
          <pc:docMk/>
          <pc:sldMk cId="3216511016" sldId="2147376104"/>
        </pc:sldMkLst>
      </pc:sldChg>
      <pc:sldChg chg="add">
        <pc:chgData name="Ronan Jamieson" userId="211b24cb-7e4c-4d08-b810-c50ea5364852" providerId="ADAL" clId="{15AB4725-A1FC-4113-B876-D18B21888FE9}" dt="2023-04-27T15:21:20.805" v="367"/>
        <pc:sldMkLst>
          <pc:docMk/>
          <pc:sldMk cId="2950216290" sldId="2147376105"/>
        </pc:sldMkLst>
      </pc:sldChg>
      <pc:sldChg chg="modSp add mod">
        <pc:chgData name="Ronan Jamieson" userId="211b24cb-7e4c-4d08-b810-c50ea5364852" providerId="ADAL" clId="{15AB4725-A1FC-4113-B876-D18B21888FE9}" dt="2023-04-27T21:00:27.665" v="814" actId="20577"/>
        <pc:sldMkLst>
          <pc:docMk/>
          <pc:sldMk cId="3000384750" sldId="2147376112"/>
        </pc:sldMkLst>
        <pc:spChg chg="mod">
          <ac:chgData name="Ronan Jamieson" userId="211b24cb-7e4c-4d08-b810-c50ea5364852" providerId="ADAL" clId="{15AB4725-A1FC-4113-B876-D18B21888FE9}" dt="2023-04-27T21:00:27.665" v="814" actId="20577"/>
          <ac:spMkLst>
            <pc:docMk/>
            <pc:sldMk cId="3000384750" sldId="2147376112"/>
            <ac:spMk id="20" creationId="{DD1FB589-7831-0B9A-5DBB-525978529BD2}"/>
          </ac:spMkLst>
        </pc:spChg>
      </pc:sldChg>
      <pc:sldChg chg="delSp modSp mod">
        <pc:chgData name="Ronan Jamieson" userId="211b24cb-7e4c-4d08-b810-c50ea5364852" providerId="ADAL" clId="{15AB4725-A1FC-4113-B876-D18B21888FE9}" dt="2023-04-27T21:02:57.593" v="878" actId="20577"/>
        <pc:sldMkLst>
          <pc:docMk/>
          <pc:sldMk cId="653839829" sldId="2147376113"/>
        </pc:sldMkLst>
        <pc:spChg chg="mod">
          <ac:chgData name="Ronan Jamieson" userId="211b24cb-7e4c-4d08-b810-c50ea5364852" providerId="ADAL" clId="{15AB4725-A1FC-4113-B876-D18B21888FE9}" dt="2023-04-27T20:21:29.277" v="689" actId="20577"/>
          <ac:spMkLst>
            <pc:docMk/>
            <pc:sldMk cId="653839829" sldId="2147376113"/>
            <ac:spMk id="2" creationId="{497C6D9C-147A-6E85-B8B5-37C749BC5A74}"/>
          </ac:spMkLst>
        </pc:spChg>
        <pc:spChg chg="del mod">
          <ac:chgData name="Ronan Jamieson" userId="211b24cb-7e4c-4d08-b810-c50ea5364852" providerId="ADAL" clId="{15AB4725-A1FC-4113-B876-D18B21888FE9}" dt="2023-04-27T20:58:21.642" v="798" actId="478"/>
          <ac:spMkLst>
            <pc:docMk/>
            <pc:sldMk cId="653839829" sldId="2147376113"/>
            <ac:spMk id="4" creationId="{6BCB71DF-A33A-2F0F-B77A-34E394208628}"/>
          </ac:spMkLst>
        </pc:spChg>
        <pc:spChg chg="mod">
          <ac:chgData name="Ronan Jamieson" userId="211b24cb-7e4c-4d08-b810-c50ea5364852" providerId="ADAL" clId="{15AB4725-A1FC-4113-B876-D18B21888FE9}" dt="2023-04-27T20:21:14.356" v="667" actId="14100"/>
          <ac:spMkLst>
            <pc:docMk/>
            <pc:sldMk cId="653839829" sldId="2147376113"/>
            <ac:spMk id="6" creationId="{25299509-65B8-6EB0-773E-91B7507CA61B}"/>
          </ac:spMkLst>
        </pc:spChg>
        <pc:spChg chg="mod">
          <ac:chgData name="Ronan Jamieson" userId="211b24cb-7e4c-4d08-b810-c50ea5364852" providerId="ADAL" clId="{15AB4725-A1FC-4113-B876-D18B21888FE9}" dt="2023-04-27T21:02:57.593" v="878" actId="20577"/>
          <ac:spMkLst>
            <pc:docMk/>
            <pc:sldMk cId="653839829" sldId="2147376113"/>
            <ac:spMk id="7" creationId="{8E5ADBB9-82C9-C73C-1BA7-AAFBDFD6C028}"/>
          </ac:spMkLst>
        </pc:spChg>
        <pc:spChg chg="del">
          <ac:chgData name="Ronan Jamieson" userId="211b24cb-7e4c-4d08-b810-c50ea5364852" providerId="ADAL" clId="{15AB4725-A1FC-4113-B876-D18B21888FE9}" dt="2023-04-27T20:20:43.142" v="635" actId="478"/>
          <ac:spMkLst>
            <pc:docMk/>
            <pc:sldMk cId="653839829" sldId="2147376113"/>
            <ac:spMk id="9" creationId="{10D4B5FD-D384-0D59-EA7B-65C1FE0606E8}"/>
          </ac:spMkLst>
        </pc:spChg>
        <pc:spChg chg="del">
          <ac:chgData name="Ronan Jamieson" userId="211b24cb-7e4c-4d08-b810-c50ea5364852" providerId="ADAL" clId="{15AB4725-A1FC-4113-B876-D18B21888FE9}" dt="2023-04-27T20:20:44.091" v="636" actId="478"/>
          <ac:spMkLst>
            <pc:docMk/>
            <pc:sldMk cId="653839829" sldId="2147376113"/>
            <ac:spMk id="10" creationId="{89D5E7E6-11EC-020F-8870-AE03C0089BAE}"/>
          </ac:spMkLst>
        </pc:spChg>
        <pc:spChg chg="del">
          <ac:chgData name="Ronan Jamieson" userId="211b24cb-7e4c-4d08-b810-c50ea5364852" providerId="ADAL" clId="{15AB4725-A1FC-4113-B876-D18B21888FE9}" dt="2023-04-27T20:21:07.129" v="663" actId="478"/>
          <ac:spMkLst>
            <pc:docMk/>
            <pc:sldMk cId="653839829" sldId="2147376113"/>
            <ac:spMk id="11" creationId="{7926CBB5-50A0-E091-1F5A-24698962C64A}"/>
          </ac:spMkLst>
        </pc:spChg>
        <pc:spChg chg="del mod">
          <ac:chgData name="Ronan Jamieson" userId="211b24cb-7e4c-4d08-b810-c50ea5364852" providerId="ADAL" clId="{15AB4725-A1FC-4113-B876-D18B21888FE9}" dt="2023-04-27T20:21:09.743" v="666" actId="478"/>
          <ac:spMkLst>
            <pc:docMk/>
            <pc:sldMk cId="653839829" sldId="2147376113"/>
            <ac:spMk id="12" creationId="{363F32FA-C101-EC23-C8B7-418A5B21DAD1}"/>
          </ac:spMkLst>
        </pc:spChg>
        <pc:spChg chg="del">
          <ac:chgData name="Ronan Jamieson" userId="211b24cb-7e4c-4d08-b810-c50ea5364852" providerId="ADAL" clId="{15AB4725-A1FC-4113-B876-D18B21888FE9}" dt="2023-04-27T20:20:44.906" v="637" actId="478"/>
          <ac:spMkLst>
            <pc:docMk/>
            <pc:sldMk cId="653839829" sldId="2147376113"/>
            <ac:spMk id="15" creationId="{A97C12E6-F82C-FB18-BA62-90FD91684583}"/>
          </ac:spMkLst>
        </pc:spChg>
        <pc:spChg chg="del">
          <ac:chgData name="Ronan Jamieson" userId="211b24cb-7e4c-4d08-b810-c50ea5364852" providerId="ADAL" clId="{15AB4725-A1FC-4113-B876-D18B21888FE9}" dt="2023-04-27T20:21:05.263" v="661" actId="478"/>
          <ac:spMkLst>
            <pc:docMk/>
            <pc:sldMk cId="653839829" sldId="2147376113"/>
            <ac:spMk id="17" creationId="{B3455A9F-CC25-9149-0A7A-95D126732F56}"/>
          </ac:spMkLst>
        </pc:spChg>
        <pc:spChg chg="del">
          <ac:chgData name="Ronan Jamieson" userId="211b24cb-7e4c-4d08-b810-c50ea5364852" providerId="ADAL" clId="{15AB4725-A1FC-4113-B876-D18B21888FE9}" dt="2023-04-27T20:21:06.295" v="662" actId="478"/>
          <ac:spMkLst>
            <pc:docMk/>
            <pc:sldMk cId="653839829" sldId="2147376113"/>
            <ac:spMk id="18" creationId="{56EFF0FB-51AD-CD45-7550-4754ABEC7C81}"/>
          </ac:spMkLst>
        </pc:spChg>
        <pc:spChg chg="del">
          <ac:chgData name="Ronan Jamieson" userId="211b24cb-7e4c-4d08-b810-c50ea5364852" providerId="ADAL" clId="{15AB4725-A1FC-4113-B876-D18B21888FE9}" dt="2023-04-27T20:21:08.121" v="664" actId="478"/>
          <ac:spMkLst>
            <pc:docMk/>
            <pc:sldMk cId="653839829" sldId="2147376113"/>
            <ac:spMk id="20" creationId="{878ACE55-38C4-94AE-690A-21430A0E1B2F}"/>
          </ac:spMkLst>
        </pc:spChg>
        <pc:spChg chg="del">
          <ac:chgData name="Ronan Jamieson" userId="211b24cb-7e4c-4d08-b810-c50ea5364852" providerId="ADAL" clId="{15AB4725-A1FC-4113-B876-D18B21888FE9}" dt="2023-04-27T20:21:08.929" v="665" actId="478"/>
          <ac:spMkLst>
            <pc:docMk/>
            <pc:sldMk cId="653839829" sldId="2147376113"/>
            <ac:spMk id="21" creationId="{33FC4E01-BBD3-F8CD-30A1-B744E07F84D5}"/>
          </ac:spMkLst>
        </pc:spChg>
      </pc:sldChg>
      <pc:sldChg chg="delSp modSp mod">
        <pc:chgData name="Ronan Jamieson" userId="211b24cb-7e4c-4d08-b810-c50ea5364852" providerId="ADAL" clId="{15AB4725-A1FC-4113-B876-D18B21888FE9}" dt="2023-04-27T20:58:26.535" v="799" actId="478"/>
        <pc:sldMkLst>
          <pc:docMk/>
          <pc:sldMk cId="3919625090" sldId="2147376114"/>
        </pc:sldMkLst>
        <pc:spChg chg="del">
          <ac:chgData name="Ronan Jamieson" userId="211b24cb-7e4c-4d08-b810-c50ea5364852" providerId="ADAL" clId="{15AB4725-A1FC-4113-B876-D18B21888FE9}" dt="2023-04-27T20:58:26.535" v="799" actId="478"/>
          <ac:spMkLst>
            <pc:docMk/>
            <pc:sldMk cId="3919625090" sldId="2147376114"/>
            <ac:spMk id="4" creationId="{98A0AC7F-1852-B5C7-72EE-D6FD095FF60F}"/>
          </ac:spMkLst>
        </pc:spChg>
        <pc:graphicFrameChg chg="modGraphic">
          <ac:chgData name="Ronan Jamieson" userId="211b24cb-7e4c-4d08-b810-c50ea5364852" providerId="ADAL" clId="{15AB4725-A1FC-4113-B876-D18B21888FE9}" dt="2023-04-27T20:58:14.774" v="797" actId="13926"/>
          <ac:graphicFrameMkLst>
            <pc:docMk/>
            <pc:sldMk cId="3919625090" sldId="2147376114"/>
            <ac:graphicFrameMk id="5" creationId="{CBD1A102-DC3A-0BDE-457A-4BFF603FD12F}"/>
          </ac:graphicFrameMkLst>
        </pc:graphicFrameChg>
      </pc:sldChg>
      <pc:sldChg chg="delSp add mod ord">
        <pc:chgData name="Ronan Jamieson" userId="211b24cb-7e4c-4d08-b810-c50ea5364852" providerId="ADAL" clId="{15AB4725-A1FC-4113-B876-D18B21888FE9}" dt="2023-04-27T20:09:02.540" v="618"/>
        <pc:sldMkLst>
          <pc:docMk/>
          <pc:sldMk cId="1972472733" sldId="2147376119"/>
        </pc:sldMkLst>
        <pc:spChg chg="del">
          <ac:chgData name="Ronan Jamieson" userId="211b24cb-7e4c-4d08-b810-c50ea5364852" providerId="ADAL" clId="{15AB4725-A1FC-4113-B876-D18B21888FE9}" dt="2023-04-27T20:07:47.454" v="613" actId="478"/>
          <ac:spMkLst>
            <pc:docMk/>
            <pc:sldMk cId="1972472733" sldId="2147376119"/>
            <ac:spMk id="7" creationId="{D2ECA033-36B9-C635-E12A-BC405F81FBFC}"/>
          </ac:spMkLst>
        </pc:spChg>
        <pc:spChg chg="del">
          <ac:chgData name="Ronan Jamieson" userId="211b24cb-7e4c-4d08-b810-c50ea5364852" providerId="ADAL" clId="{15AB4725-A1FC-4113-B876-D18B21888FE9}" dt="2023-04-27T20:07:42.500" v="612" actId="478"/>
          <ac:spMkLst>
            <pc:docMk/>
            <pc:sldMk cId="1972472733" sldId="2147376119"/>
            <ac:spMk id="16" creationId="{B0E0AB0B-2D14-E1D6-7839-839AF5B924B0}"/>
          </ac:spMkLst>
        </pc:spChg>
      </pc:sldChg>
      <pc:sldChg chg="modSp add mod ord">
        <pc:chgData name="Ronan Jamieson" userId="211b24cb-7e4c-4d08-b810-c50ea5364852" providerId="ADAL" clId="{15AB4725-A1FC-4113-B876-D18B21888FE9}" dt="2023-04-27T21:04:25.362" v="883" actId="113"/>
        <pc:sldMkLst>
          <pc:docMk/>
          <pc:sldMk cId="3149563581" sldId="2147376124"/>
        </pc:sldMkLst>
        <pc:spChg chg="mod">
          <ac:chgData name="Ronan Jamieson" userId="211b24cb-7e4c-4d08-b810-c50ea5364852" providerId="ADAL" clId="{15AB4725-A1FC-4113-B876-D18B21888FE9}" dt="2023-04-27T20:59:23.933" v="806" actId="20577"/>
          <ac:spMkLst>
            <pc:docMk/>
            <pc:sldMk cId="3149563581" sldId="2147376124"/>
            <ac:spMk id="4" creationId="{296FA065-23E7-9092-3E11-81639781CA13}"/>
          </ac:spMkLst>
        </pc:spChg>
        <pc:graphicFrameChg chg="modGraphic">
          <ac:chgData name="Ronan Jamieson" userId="211b24cb-7e4c-4d08-b810-c50ea5364852" providerId="ADAL" clId="{15AB4725-A1FC-4113-B876-D18B21888FE9}" dt="2023-04-27T21:04:25.362" v="883" actId="113"/>
          <ac:graphicFrameMkLst>
            <pc:docMk/>
            <pc:sldMk cId="3149563581" sldId="2147376124"/>
            <ac:graphicFrameMk id="101" creationId="{E66E4665-8869-0222-8C97-AEC195E2F86B}"/>
          </ac:graphicFrameMkLst>
        </pc:graphicFrameChg>
      </pc:sldChg>
      <pc:sldChg chg="addSp delSp modSp add mod">
        <pc:chgData name="Ronan Jamieson" userId="211b24cb-7e4c-4d08-b810-c50ea5364852" providerId="ADAL" clId="{15AB4725-A1FC-4113-B876-D18B21888FE9}" dt="2023-04-28T08:56:00.543" v="897" actId="478"/>
        <pc:sldMkLst>
          <pc:docMk/>
          <pc:sldMk cId="3232831106" sldId="2147376128"/>
        </pc:sldMkLst>
        <pc:spChg chg="add del mod">
          <ac:chgData name="Ronan Jamieson" userId="211b24cb-7e4c-4d08-b810-c50ea5364852" providerId="ADAL" clId="{15AB4725-A1FC-4113-B876-D18B21888FE9}" dt="2023-04-28T08:56:00.543" v="897" actId="478"/>
          <ac:spMkLst>
            <pc:docMk/>
            <pc:sldMk cId="3232831106" sldId="2147376128"/>
            <ac:spMk id="4" creationId="{0145973C-CB9E-9673-5915-3311C424D093}"/>
          </ac:spMkLst>
        </pc:spChg>
        <pc:spChg chg="mod">
          <ac:chgData name="Ronan Jamieson" userId="211b24cb-7e4c-4d08-b810-c50ea5364852" providerId="ADAL" clId="{15AB4725-A1FC-4113-B876-D18B21888FE9}" dt="2023-04-28T08:42:34.657" v="888" actId="13926"/>
          <ac:spMkLst>
            <pc:docMk/>
            <pc:sldMk cId="3232831106" sldId="2147376128"/>
            <ac:spMk id="24" creationId="{B7FF4857-3021-95F6-6CB8-39A023BA91D7}"/>
          </ac:spMkLst>
        </pc:spChg>
      </pc:sldChg>
      <pc:sldChg chg="addSp delSp modSp add mod">
        <pc:chgData name="Ronan Jamieson" userId="211b24cb-7e4c-4d08-b810-c50ea5364852" providerId="ADAL" clId="{15AB4725-A1FC-4113-B876-D18B21888FE9}" dt="2023-04-28T08:56:11.737" v="899" actId="478"/>
        <pc:sldMkLst>
          <pc:docMk/>
          <pc:sldMk cId="2525904580" sldId="2147376130"/>
        </pc:sldMkLst>
        <pc:spChg chg="mod">
          <ac:chgData name="Ronan Jamieson" userId="211b24cb-7e4c-4d08-b810-c50ea5364852" providerId="ADAL" clId="{15AB4725-A1FC-4113-B876-D18B21888FE9}" dt="2023-04-27T21:00:50.325" v="839" actId="20577"/>
          <ac:spMkLst>
            <pc:docMk/>
            <pc:sldMk cId="2525904580" sldId="2147376130"/>
            <ac:spMk id="4" creationId="{0FDCF5B4-C389-9F98-FD49-DFBF0B27021D}"/>
          </ac:spMkLst>
        </pc:spChg>
        <pc:spChg chg="add del mod">
          <ac:chgData name="Ronan Jamieson" userId="211b24cb-7e4c-4d08-b810-c50ea5364852" providerId="ADAL" clId="{15AB4725-A1FC-4113-B876-D18B21888FE9}" dt="2023-04-27T20:24:28.688" v="781" actId="478"/>
          <ac:spMkLst>
            <pc:docMk/>
            <pc:sldMk cId="2525904580" sldId="2147376130"/>
            <ac:spMk id="5" creationId="{4C06A280-8E53-21EF-08D5-8C2A0873EC0B}"/>
          </ac:spMkLst>
        </pc:spChg>
        <pc:spChg chg="add del mod">
          <ac:chgData name="Ronan Jamieson" userId="211b24cb-7e4c-4d08-b810-c50ea5364852" providerId="ADAL" clId="{15AB4725-A1FC-4113-B876-D18B21888FE9}" dt="2023-04-28T08:56:11.737" v="899" actId="478"/>
          <ac:spMkLst>
            <pc:docMk/>
            <pc:sldMk cId="2525904580" sldId="2147376130"/>
            <ac:spMk id="18" creationId="{C5375465-A0EB-7737-CF3A-72A7E6C5545B}"/>
          </ac:spMkLst>
        </pc:spChg>
        <pc:graphicFrameChg chg="modGraphic">
          <ac:chgData name="Ronan Jamieson" userId="211b24cb-7e4c-4d08-b810-c50ea5364852" providerId="ADAL" clId="{15AB4725-A1FC-4113-B876-D18B21888FE9}" dt="2023-04-27T20:19:24.892" v="633" actId="20577"/>
          <ac:graphicFrameMkLst>
            <pc:docMk/>
            <pc:sldMk cId="2525904580" sldId="2147376130"/>
            <ac:graphicFrameMk id="6" creationId="{61160EB1-118E-781A-F1CC-19C2BBE59810}"/>
          </ac:graphicFrameMkLst>
        </pc:graphicFrameChg>
      </pc:sldChg>
      <pc:sldChg chg="delSp add mod ord">
        <pc:chgData name="Ronan Jamieson" userId="211b24cb-7e4c-4d08-b810-c50ea5364852" providerId="ADAL" clId="{15AB4725-A1FC-4113-B876-D18B21888FE9}" dt="2023-04-27T20:09:02.540" v="618"/>
        <pc:sldMkLst>
          <pc:docMk/>
          <pc:sldMk cId="4073473225" sldId="2147376135"/>
        </pc:sldMkLst>
        <pc:spChg chg="del">
          <ac:chgData name="Ronan Jamieson" userId="211b24cb-7e4c-4d08-b810-c50ea5364852" providerId="ADAL" clId="{15AB4725-A1FC-4113-B876-D18B21888FE9}" dt="2023-04-27T20:07:51.468" v="614" actId="478"/>
          <ac:spMkLst>
            <pc:docMk/>
            <pc:sldMk cId="4073473225" sldId="2147376135"/>
            <ac:spMk id="10" creationId="{E301993D-FAF7-FAA6-8586-51DF942B54F8}"/>
          </ac:spMkLst>
        </pc:spChg>
      </pc:sldChg>
      <pc:sldChg chg="addSp delSp modSp add mod">
        <pc:chgData name="Ronan Jamieson" userId="211b24cb-7e4c-4d08-b810-c50ea5364852" providerId="ADAL" clId="{15AB4725-A1FC-4113-B876-D18B21888FE9}" dt="2023-04-28T08:56:04.517" v="898" actId="478"/>
        <pc:sldMkLst>
          <pc:docMk/>
          <pc:sldMk cId="2519462140" sldId="2147376136"/>
        </pc:sldMkLst>
        <pc:spChg chg="add del mod">
          <ac:chgData name="Ronan Jamieson" userId="211b24cb-7e4c-4d08-b810-c50ea5364852" providerId="ADAL" clId="{15AB4725-A1FC-4113-B876-D18B21888FE9}" dt="2023-04-28T08:56:04.517" v="898" actId="478"/>
          <ac:spMkLst>
            <pc:docMk/>
            <pc:sldMk cId="2519462140" sldId="2147376136"/>
            <ac:spMk id="3" creationId="{865A890B-431D-A248-9A99-01EFBC99CC43}"/>
          </ac:spMkLst>
        </pc:spChg>
      </pc:sldChg>
      <pc:sldChg chg="addSp modSp add del mod">
        <pc:chgData name="Ronan Jamieson" userId="211b24cb-7e4c-4d08-b810-c50ea5364852" providerId="ADAL" clId="{15AB4725-A1FC-4113-B876-D18B21888FE9}" dt="2023-04-28T08:18:12.099" v="885" actId="47"/>
        <pc:sldMkLst>
          <pc:docMk/>
          <pc:sldMk cId="4284245049" sldId="2147376138"/>
        </pc:sldMkLst>
        <pc:spChg chg="add mod">
          <ac:chgData name="Ronan Jamieson" userId="211b24cb-7e4c-4d08-b810-c50ea5364852" providerId="ADAL" clId="{15AB4725-A1FC-4113-B876-D18B21888FE9}" dt="2023-04-27T20:24:20.059" v="779" actId="20577"/>
          <ac:spMkLst>
            <pc:docMk/>
            <pc:sldMk cId="4284245049" sldId="2147376138"/>
            <ac:spMk id="5" creationId="{1FA0228D-9278-30F9-4987-F1B6B490804B}"/>
          </ac:spMkLst>
        </pc:spChg>
      </pc:sldChg>
      <pc:sldChg chg="add">
        <pc:chgData name="Ronan Jamieson" userId="211b24cb-7e4c-4d08-b810-c50ea5364852" providerId="ADAL" clId="{15AB4725-A1FC-4113-B876-D18B21888FE9}" dt="2023-04-27T15:21:20.805" v="367"/>
        <pc:sldMkLst>
          <pc:docMk/>
          <pc:sldMk cId="3843952714" sldId="2147376139"/>
        </pc:sldMkLst>
      </pc:sldChg>
      <pc:sldChg chg="modSp add mod ord">
        <pc:chgData name="Ronan Jamieson" userId="211b24cb-7e4c-4d08-b810-c50ea5364852" providerId="ADAL" clId="{15AB4725-A1FC-4113-B876-D18B21888FE9}" dt="2023-04-27T20:05:14.375" v="610" actId="20577"/>
        <pc:sldMkLst>
          <pc:docMk/>
          <pc:sldMk cId="2280233389" sldId="2147376140"/>
        </pc:sldMkLst>
        <pc:spChg chg="mod">
          <ac:chgData name="Ronan Jamieson" userId="211b24cb-7e4c-4d08-b810-c50ea5364852" providerId="ADAL" clId="{15AB4725-A1FC-4113-B876-D18B21888FE9}" dt="2023-04-27T20:05:14.375" v="610" actId="20577"/>
          <ac:spMkLst>
            <pc:docMk/>
            <pc:sldMk cId="2280233389" sldId="2147376140"/>
            <ac:spMk id="5" creationId="{EA145C0E-AFD8-9F56-03FB-AF720E369C1F}"/>
          </ac:spMkLst>
        </pc:spChg>
      </pc:sldChg>
      <pc:sldChg chg="new del">
        <pc:chgData name="Ronan Jamieson" userId="211b24cb-7e4c-4d08-b810-c50ea5364852" providerId="ADAL" clId="{15AB4725-A1FC-4113-B876-D18B21888FE9}" dt="2023-04-27T15:40:36.677" v="375" actId="47"/>
        <pc:sldMkLst>
          <pc:docMk/>
          <pc:sldMk cId="998539044" sldId="2147376141"/>
        </pc:sldMkLst>
      </pc:sldChg>
      <pc:sldChg chg="modSp add mod">
        <pc:chgData name="Ronan Jamieson" userId="211b24cb-7e4c-4d08-b810-c50ea5364852" providerId="ADAL" clId="{15AB4725-A1FC-4113-B876-D18B21888FE9}" dt="2023-04-27T15:41:10.983" v="422" actId="20577"/>
        <pc:sldMkLst>
          <pc:docMk/>
          <pc:sldMk cId="2944724022" sldId="2147376141"/>
        </pc:sldMkLst>
        <pc:spChg chg="mod">
          <ac:chgData name="Ronan Jamieson" userId="211b24cb-7e4c-4d08-b810-c50ea5364852" providerId="ADAL" clId="{15AB4725-A1FC-4113-B876-D18B21888FE9}" dt="2023-04-27T15:41:10.983" v="422" actId="20577"/>
          <ac:spMkLst>
            <pc:docMk/>
            <pc:sldMk cId="2944724022" sldId="2147376141"/>
            <ac:spMk id="2" creationId="{196197B2-1175-0F74-3373-9115B9A4BB0A}"/>
          </ac:spMkLst>
        </pc:spChg>
      </pc:sldChg>
      <pc:sldChg chg="addSp delSp modSp add mod ord">
        <pc:chgData name="Ronan Jamieson" userId="211b24cb-7e4c-4d08-b810-c50ea5364852" providerId="ADAL" clId="{15AB4725-A1FC-4113-B876-D18B21888FE9}" dt="2023-04-28T08:55:47.157" v="893" actId="478"/>
        <pc:sldMkLst>
          <pc:docMk/>
          <pc:sldMk cId="347182886" sldId="2147376142"/>
        </pc:sldMkLst>
        <pc:spChg chg="add del mod">
          <ac:chgData name="Ronan Jamieson" userId="211b24cb-7e4c-4d08-b810-c50ea5364852" providerId="ADAL" clId="{15AB4725-A1FC-4113-B876-D18B21888FE9}" dt="2023-04-28T08:55:47.157" v="893" actId="478"/>
          <ac:spMkLst>
            <pc:docMk/>
            <pc:sldMk cId="347182886" sldId="2147376142"/>
            <ac:spMk id="3" creationId="{CA29F272-C2CF-00A7-1568-2735DB5592A1}"/>
          </ac:spMkLst>
        </pc:spChg>
      </pc:sldChg>
      <pc:sldChg chg="delSp modSp add mod">
        <pc:chgData name="Ronan Jamieson" userId="211b24cb-7e4c-4d08-b810-c50ea5364852" providerId="ADAL" clId="{15AB4725-A1FC-4113-B876-D18B21888FE9}" dt="2023-04-27T21:00:10.425" v="807" actId="478"/>
        <pc:sldMkLst>
          <pc:docMk/>
          <pc:sldMk cId="4153829411" sldId="2147376143"/>
        </pc:sldMkLst>
        <pc:spChg chg="mod">
          <ac:chgData name="Ronan Jamieson" userId="211b24cb-7e4c-4d08-b810-c50ea5364852" providerId="ADAL" clId="{15AB4725-A1FC-4113-B876-D18B21888FE9}" dt="2023-04-27T15:44:12.689" v="469" actId="20577"/>
          <ac:spMkLst>
            <pc:docMk/>
            <pc:sldMk cId="4153829411" sldId="2147376143"/>
            <ac:spMk id="2" creationId="{196197B2-1175-0F74-3373-9115B9A4BB0A}"/>
          </ac:spMkLst>
        </pc:spChg>
        <pc:spChg chg="del">
          <ac:chgData name="Ronan Jamieson" userId="211b24cb-7e4c-4d08-b810-c50ea5364852" providerId="ADAL" clId="{15AB4725-A1FC-4113-B876-D18B21888FE9}" dt="2023-04-27T21:00:10.425" v="807" actId="478"/>
          <ac:spMkLst>
            <pc:docMk/>
            <pc:sldMk cId="4153829411" sldId="2147376143"/>
            <ac:spMk id="3" creationId="{82366C92-732C-5072-5D2C-F16E22AB647E}"/>
          </ac:spMkLst>
        </pc:spChg>
      </pc:sldChg>
      <pc:sldChg chg="modSp new del mod">
        <pc:chgData name="Ronan Jamieson" userId="211b24cb-7e4c-4d08-b810-c50ea5364852" providerId="ADAL" clId="{15AB4725-A1FC-4113-B876-D18B21888FE9}" dt="2023-04-27T16:21:14.028" v="598" actId="47"/>
        <pc:sldMkLst>
          <pc:docMk/>
          <pc:sldMk cId="318559516" sldId="2147376144"/>
        </pc:sldMkLst>
        <pc:spChg chg="mod">
          <ac:chgData name="Ronan Jamieson" userId="211b24cb-7e4c-4d08-b810-c50ea5364852" providerId="ADAL" clId="{15AB4725-A1FC-4113-B876-D18B21888FE9}" dt="2023-04-27T15:45:58.943" v="480" actId="20577"/>
          <ac:spMkLst>
            <pc:docMk/>
            <pc:sldMk cId="318559516" sldId="2147376144"/>
            <ac:spMk id="2" creationId="{913B194F-11CB-8073-8B3F-4D5CE7914058}"/>
          </ac:spMkLst>
        </pc:spChg>
        <pc:spChg chg="mod">
          <ac:chgData name="Ronan Jamieson" userId="211b24cb-7e4c-4d08-b810-c50ea5364852" providerId="ADAL" clId="{15AB4725-A1FC-4113-B876-D18B21888FE9}" dt="2023-04-27T15:46:16.401" v="511" actId="20577"/>
          <ac:spMkLst>
            <pc:docMk/>
            <pc:sldMk cId="318559516" sldId="2147376144"/>
            <ac:spMk id="3" creationId="{011EEF46-90C7-8FD7-8D4D-2CE6AFB9EE60}"/>
          </ac:spMkLst>
        </pc:spChg>
      </pc:sldChg>
      <pc:sldChg chg="modSp new del mod">
        <pc:chgData name="Ronan Jamieson" userId="211b24cb-7e4c-4d08-b810-c50ea5364852" providerId="ADAL" clId="{15AB4725-A1FC-4113-B876-D18B21888FE9}" dt="2023-04-27T20:08:36.704" v="616" actId="47"/>
        <pc:sldMkLst>
          <pc:docMk/>
          <pc:sldMk cId="374646563" sldId="2147376145"/>
        </pc:sldMkLst>
        <pc:spChg chg="mod">
          <ac:chgData name="Ronan Jamieson" userId="211b24cb-7e4c-4d08-b810-c50ea5364852" providerId="ADAL" clId="{15AB4725-A1FC-4113-B876-D18B21888FE9}" dt="2023-04-27T15:46:55.510" v="538" actId="20577"/>
          <ac:spMkLst>
            <pc:docMk/>
            <pc:sldMk cId="374646563" sldId="2147376145"/>
            <ac:spMk id="3" creationId="{D194231C-9119-84AE-3B3B-FAB3F488485B}"/>
          </ac:spMkLst>
        </pc:spChg>
      </pc:sldChg>
      <pc:sldChg chg="add">
        <pc:chgData name="Ronan Jamieson" userId="211b24cb-7e4c-4d08-b810-c50ea5364852" providerId="ADAL" clId="{15AB4725-A1FC-4113-B876-D18B21888FE9}" dt="2023-04-27T20:06:49.970" v="611"/>
        <pc:sldMkLst>
          <pc:docMk/>
          <pc:sldMk cId="2544585288" sldId="2147376149"/>
        </pc:sldMkLst>
      </pc:sldChg>
      <pc:sldChg chg="addSp delSp modSp add mod">
        <pc:chgData name="Ronan Jamieson" userId="211b24cb-7e4c-4d08-b810-c50ea5364852" providerId="ADAL" clId="{15AB4725-A1FC-4113-B876-D18B21888FE9}" dt="2023-04-28T08:55:41.103" v="892" actId="478"/>
        <pc:sldMkLst>
          <pc:docMk/>
          <pc:sldMk cId="1487152820" sldId="2147376150"/>
        </pc:sldMkLst>
        <pc:spChg chg="del mod">
          <ac:chgData name="Ronan Jamieson" userId="211b24cb-7e4c-4d08-b810-c50ea5364852" providerId="ADAL" clId="{15AB4725-A1FC-4113-B876-D18B21888FE9}" dt="2023-04-28T08:23:59.851" v="887" actId="478"/>
          <ac:spMkLst>
            <pc:docMk/>
            <pc:sldMk cId="1487152820" sldId="2147376150"/>
            <ac:spMk id="3" creationId="{1626DD6A-1036-4542-5DDB-50D99C228A70}"/>
          </ac:spMkLst>
        </pc:spChg>
        <pc:spChg chg="add del mod">
          <ac:chgData name="Ronan Jamieson" userId="211b24cb-7e4c-4d08-b810-c50ea5364852" providerId="ADAL" clId="{15AB4725-A1FC-4113-B876-D18B21888FE9}" dt="2023-04-28T08:55:41.103" v="892" actId="478"/>
          <ac:spMkLst>
            <pc:docMk/>
            <pc:sldMk cId="1487152820" sldId="2147376150"/>
            <ac:spMk id="5" creationId="{174F6A07-4858-02CF-6D40-E5FCC846AA5E}"/>
          </ac:spMkLst>
        </pc:spChg>
      </pc:sldChg>
      <pc:sldChg chg="addSp delSp modSp add mod">
        <pc:chgData name="Ronan Jamieson" userId="211b24cb-7e4c-4d08-b810-c50ea5364852" providerId="ADAL" clId="{15AB4725-A1FC-4113-B876-D18B21888FE9}" dt="2023-04-28T08:55:50.385" v="894" actId="478"/>
        <pc:sldMkLst>
          <pc:docMk/>
          <pc:sldMk cId="2710219342" sldId="2147376151"/>
        </pc:sldMkLst>
        <pc:spChg chg="add del mod">
          <ac:chgData name="Ronan Jamieson" userId="211b24cb-7e4c-4d08-b810-c50ea5364852" providerId="ADAL" clId="{15AB4725-A1FC-4113-B876-D18B21888FE9}" dt="2023-04-28T08:55:50.385" v="894" actId="478"/>
          <ac:spMkLst>
            <pc:docMk/>
            <pc:sldMk cId="2710219342" sldId="2147376151"/>
            <ac:spMk id="3" creationId="{43002A67-AD56-0759-1469-5908650C68A0}"/>
          </ac:spMkLst>
        </pc:spChg>
      </pc:sldChg>
      <pc:sldChg chg="addSp delSp modSp add mod">
        <pc:chgData name="Ronan Jamieson" userId="211b24cb-7e4c-4d08-b810-c50ea5364852" providerId="ADAL" clId="{15AB4725-A1FC-4113-B876-D18B21888FE9}" dt="2023-04-28T08:55:56.882" v="896" actId="478"/>
        <pc:sldMkLst>
          <pc:docMk/>
          <pc:sldMk cId="3700099907" sldId="2147376152"/>
        </pc:sldMkLst>
        <pc:spChg chg="add del mod">
          <ac:chgData name="Ronan Jamieson" userId="211b24cb-7e4c-4d08-b810-c50ea5364852" providerId="ADAL" clId="{15AB4725-A1FC-4113-B876-D18B21888FE9}" dt="2023-04-28T08:55:56.882" v="896" actId="478"/>
          <ac:spMkLst>
            <pc:docMk/>
            <pc:sldMk cId="3700099907" sldId="2147376152"/>
            <ac:spMk id="3" creationId="{B0F16907-45E2-6AB4-EC53-783555DEC96E}"/>
          </ac:spMkLst>
        </pc:spChg>
      </pc:sldChg>
      <pc:sldChg chg="add">
        <pc:chgData name="Ronan Jamieson" userId="211b24cb-7e4c-4d08-b810-c50ea5364852" providerId="ADAL" clId="{15AB4725-A1FC-4113-B876-D18B21888FE9}" dt="2023-04-28T08:18:09.205" v="884"/>
        <pc:sldMkLst>
          <pc:docMk/>
          <pc:sldMk cId="499443265" sldId="2147376157"/>
        </pc:sldMkLst>
      </pc:sldChg>
      <pc:sldChg chg="add">
        <pc:chgData name="Ronan Jamieson" userId="211b24cb-7e4c-4d08-b810-c50ea5364852" providerId="ADAL" clId="{15AB4725-A1FC-4113-B876-D18B21888FE9}" dt="2023-04-28T08:23:05.302" v="886"/>
        <pc:sldMkLst>
          <pc:docMk/>
          <pc:sldMk cId="1554959666" sldId="2147376158"/>
        </pc:sldMkLst>
      </pc:sldChg>
      <pc:sldMasterChg chg="delSldLayout">
        <pc:chgData name="Ronan Jamieson" userId="211b24cb-7e4c-4d08-b810-c50ea5364852" providerId="ADAL" clId="{15AB4725-A1FC-4113-B876-D18B21888FE9}" dt="2023-04-27T15:48:05.495" v="546" actId="47"/>
        <pc:sldMasterMkLst>
          <pc:docMk/>
          <pc:sldMasterMk cId="707329859" sldId="2147483665"/>
        </pc:sldMasterMkLst>
        <pc:sldLayoutChg chg="del">
          <pc:chgData name="Ronan Jamieson" userId="211b24cb-7e4c-4d08-b810-c50ea5364852" providerId="ADAL" clId="{15AB4725-A1FC-4113-B876-D18B21888FE9}" dt="2023-04-27T15:48:05.495" v="546" actId="47"/>
          <pc:sldLayoutMkLst>
            <pc:docMk/>
            <pc:sldMasterMk cId="707329859" sldId="2147483665"/>
            <pc:sldLayoutMk cId="187876679" sldId="2147483820"/>
          </pc:sldLayoutMkLst>
        </pc:sldLayoutChg>
      </pc:sldMasterChg>
    </pc:docChg>
  </pc:docChgLst>
  <pc:docChgLst>
    <pc:chgData name="Ronan Jamieson" userId="S::ronan.jamieson@baringa.com::211b24cb-7e4c-4d08-b810-c50ea5364852" providerId="AD" clId="Web-{3B9E5301-9BEC-493E-9874-17B873267AC2}"/>
    <pc:docChg chg="modSld">
      <pc:chgData name="Ronan Jamieson" userId="S::ronan.jamieson@baringa.com::211b24cb-7e4c-4d08-b810-c50ea5364852" providerId="AD" clId="Web-{3B9E5301-9BEC-493E-9874-17B873267AC2}" dt="2023-04-19T11:16:31.711" v="0" actId="20577"/>
      <pc:docMkLst>
        <pc:docMk/>
      </pc:docMkLst>
      <pc:sldChg chg="modSp">
        <pc:chgData name="Ronan Jamieson" userId="S::ronan.jamieson@baringa.com::211b24cb-7e4c-4d08-b810-c50ea5364852" providerId="AD" clId="Web-{3B9E5301-9BEC-493E-9874-17B873267AC2}" dt="2023-04-19T11:16:31.711" v="0" actId="20577"/>
        <pc:sldMkLst>
          <pc:docMk/>
          <pc:sldMk cId="624322518" sldId="2147376007"/>
        </pc:sldMkLst>
        <pc:spChg chg="mod">
          <ac:chgData name="Ronan Jamieson" userId="S::ronan.jamieson@baringa.com::211b24cb-7e4c-4d08-b810-c50ea5364852" providerId="AD" clId="Web-{3B9E5301-9BEC-493E-9874-17B873267AC2}" dt="2023-04-19T11:16:31.711" v="0" actId="20577"/>
          <ac:spMkLst>
            <pc:docMk/>
            <pc:sldMk cId="624322518" sldId="2147376007"/>
            <ac:spMk id="2" creationId="{D431ACA3-375B-74B8-E5B2-BC85B9EB82D9}"/>
          </ac:spMkLst>
        </pc:spChg>
      </pc:sldChg>
    </pc:docChg>
  </pc:docChgLst>
  <pc:docChgLst>
    <pc:chgData name="Alex Townsend" userId="0941618f-3442-4ed8-a2b8-05a31a05e3bd" providerId="ADAL" clId="{D4AA28DF-57B9-4160-B8CF-57337F3BFCAE}"/>
    <pc:docChg chg="custSel modSld">
      <pc:chgData name="Alex Townsend" userId="0941618f-3442-4ed8-a2b8-05a31a05e3bd" providerId="ADAL" clId="{D4AA28DF-57B9-4160-B8CF-57337F3BFCAE}" dt="2023-04-28T07:50:50.497" v="210" actId="20577"/>
      <pc:docMkLst>
        <pc:docMk/>
      </pc:docMkLst>
      <pc:sldChg chg="modSp mod">
        <pc:chgData name="Alex Townsend" userId="0941618f-3442-4ed8-a2b8-05a31a05e3bd" providerId="ADAL" clId="{D4AA28DF-57B9-4160-B8CF-57337F3BFCAE}" dt="2023-04-28T07:50:50.497" v="210" actId="20577"/>
        <pc:sldMkLst>
          <pc:docMk/>
          <pc:sldMk cId="2525904580" sldId="2147376130"/>
        </pc:sldMkLst>
        <pc:spChg chg="mod">
          <ac:chgData name="Alex Townsend" userId="0941618f-3442-4ed8-a2b8-05a31a05e3bd" providerId="ADAL" clId="{D4AA28DF-57B9-4160-B8CF-57337F3BFCAE}" dt="2023-04-28T07:50:50.497" v="210" actId="20577"/>
          <ac:spMkLst>
            <pc:docMk/>
            <pc:sldMk cId="2525904580" sldId="2147376130"/>
            <ac:spMk id="18" creationId="{C5375465-A0EB-7737-CF3A-72A7E6C5545B}"/>
          </ac:spMkLst>
        </pc:spChg>
        <pc:graphicFrameChg chg="mod modGraphic">
          <ac:chgData name="Alex Townsend" userId="0941618f-3442-4ed8-a2b8-05a31a05e3bd" providerId="ADAL" clId="{D4AA28DF-57B9-4160-B8CF-57337F3BFCAE}" dt="2023-04-28T07:46:43.592" v="206" actId="20577"/>
          <ac:graphicFrameMkLst>
            <pc:docMk/>
            <pc:sldMk cId="2525904580" sldId="2147376130"/>
            <ac:graphicFrameMk id="6" creationId="{61160EB1-118E-781A-F1CC-19C2BBE59810}"/>
          </ac:graphicFrameMkLst>
        </pc:graphicFrameChg>
      </pc:sldChg>
    </pc:docChg>
  </pc:docChgLst>
  <pc:docChgLst>
    <pc:chgData name="Ronan Jamieson" userId="211b24cb-7e4c-4d08-b810-c50ea5364852" providerId="ADAL" clId="{C9897E8C-B04F-40A4-B080-72B336C42953}"/>
    <pc:docChg chg="custSel modSld">
      <pc:chgData name="Ronan Jamieson" userId="211b24cb-7e4c-4d08-b810-c50ea5364852" providerId="ADAL" clId="{C9897E8C-B04F-40A4-B080-72B336C42953}" dt="2023-02-17T11:21:45.992" v="9" actId="20577"/>
      <pc:docMkLst>
        <pc:docMk/>
      </pc:docMkLst>
      <pc:sldChg chg="modSp mod">
        <pc:chgData name="Ronan Jamieson" userId="211b24cb-7e4c-4d08-b810-c50ea5364852" providerId="ADAL" clId="{C9897E8C-B04F-40A4-B080-72B336C42953}" dt="2023-02-17T11:21:45.992" v="9" actId="20577"/>
        <pc:sldMkLst>
          <pc:docMk/>
          <pc:sldMk cId="624322518" sldId="2147376007"/>
        </pc:sldMkLst>
        <pc:spChg chg="mod">
          <ac:chgData name="Ronan Jamieson" userId="211b24cb-7e4c-4d08-b810-c50ea5364852" providerId="ADAL" clId="{C9897E8C-B04F-40A4-B080-72B336C42953}" dt="2023-02-17T11:21:45.992" v="9" actId="20577"/>
          <ac:spMkLst>
            <pc:docMk/>
            <pc:sldMk cId="624322518" sldId="2147376007"/>
            <ac:spMk id="3" creationId="{59DAD27E-CD17-AE84-D0CD-EF5BC11452DD}"/>
          </ac:spMkLst>
        </pc:spChg>
      </pc:sldChg>
      <pc:sldChg chg="modSp mod">
        <pc:chgData name="Ronan Jamieson" userId="211b24cb-7e4c-4d08-b810-c50ea5364852" providerId="ADAL" clId="{C9897E8C-B04F-40A4-B080-72B336C42953}" dt="2023-02-17T11:13:56.531" v="1" actId="20577"/>
        <pc:sldMkLst>
          <pc:docMk/>
          <pc:sldMk cId="4120044999" sldId="2147376069"/>
        </pc:sldMkLst>
        <pc:spChg chg="mod">
          <ac:chgData name="Ronan Jamieson" userId="211b24cb-7e4c-4d08-b810-c50ea5364852" providerId="ADAL" clId="{C9897E8C-B04F-40A4-B080-72B336C42953}" dt="2023-02-17T11:13:56.531" v="1" actId="20577"/>
          <ac:spMkLst>
            <pc:docMk/>
            <pc:sldMk cId="4120044999" sldId="2147376069"/>
            <ac:spMk id="3" creationId="{2B7D0335-A25A-4D72-A00F-968DDE356A25}"/>
          </ac:spMkLst>
        </pc:spChg>
      </pc:sldChg>
      <pc:sldChg chg="modSp mod">
        <pc:chgData name="Ronan Jamieson" userId="211b24cb-7e4c-4d08-b810-c50ea5364852" providerId="ADAL" clId="{C9897E8C-B04F-40A4-B080-72B336C42953}" dt="2023-02-17T11:11:52.243" v="0" actId="6549"/>
        <pc:sldMkLst>
          <pc:docMk/>
          <pc:sldMk cId="142678740" sldId="2147376070"/>
        </pc:sldMkLst>
        <pc:spChg chg="mod">
          <ac:chgData name="Ronan Jamieson" userId="211b24cb-7e4c-4d08-b810-c50ea5364852" providerId="ADAL" clId="{C9897E8C-B04F-40A4-B080-72B336C42953}" dt="2023-02-17T11:11:52.243" v="0" actId="6549"/>
          <ac:spMkLst>
            <pc:docMk/>
            <pc:sldMk cId="142678740" sldId="2147376070"/>
            <ac:spMk id="30" creationId="{62513C59-DC23-AFDC-C407-48CE284B364D}"/>
          </ac:spMkLst>
        </pc:spChg>
      </pc:sldChg>
      <pc:sldChg chg="modSp mod">
        <pc:chgData name="Ronan Jamieson" userId="211b24cb-7e4c-4d08-b810-c50ea5364852" providerId="ADAL" clId="{C9897E8C-B04F-40A4-B080-72B336C42953}" dt="2023-02-17T11:16:00.478" v="6" actId="33524"/>
        <pc:sldMkLst>
          <pc:docMk/>
          <pc:sldMk cId="3733468933" sldId="2147376071"/>
        </pc:sldMkLst>
        <pc:spChg chg="mod">
          <ac:chgData name="Ronan Jamieson" userId="211b24cb-7e4c-4d08-b810-c50ea5364852" providerId="ADAL" clId="{C9897E8C-B04F-40A4-B080-72B336C42953}" dt="2023-02-17T11:16:00.478" v="6" actId="33524"/>
          <ac:spMkLst>
            <pc:docMk/>
            <pc:sldMk cId="3733468933" sldId="2147376071"/>
            <ac:spMk id="3" creationId="{2B7D0335-A25A-4D72-A00F-968DDE356A25}"/>
          </ac:spMkLst>
        </pc:spChg>
      </pc:sldChg>
    </pc:docChg>
  </pc:docChgLst>
  <pc:docChgLst>
    <pc:chgData name="Ronan Jamieson" userId="S::ronan.jamieson@baringa.com::211b24cb-7e4c-4d08-b810-c50ea5364852" providerId="AD" clId="Web-{E4931FB3-DCCE-4AC3-A87F-47BEA587D425}"/>
    <pc:docChg chg="addSld sldOrd">
      <pc:chgData name="Ronan Jamieson" userId="S::ronan.jamieson@baringa.com::211b24cb-7e4c-4d08-b810-c50ea5364852" providerId="AD" clId="Web-{E4931FB3-DCCE-4AC3-A87F-47BEA587D425}" dt="2023-04-26T08:37:10.951" v="1"/>
      <pc:docMkLst>
        <pc:docMk/>
      </pc:docMkLst>
      <pc:sldChg chg="add ord">
        <pc:chgData name="Ronan Jamieson" userId="S::ronan.jamieson@baringa.com::211b24cb-7e4c-4d08-b810-c50ea5364852" providerId="AD" clId="Web-{E4931FB3-DCCE-4AC3-A87F-47BEA587D425}" dt="2023-04-26T08:37:10.951" v="1"/>
        <pc:sldMkLst>
          <pc:docMk/>
          <pc:sldMk cId="1601306810" sldId="2147376051"/>
        </pc:sldMkLst>
      </pc:sldChg>
    </pc:docChg>
  </pc:docChgLst>
  <pc:docChgLst>
    <pc:chgData name="Ronan Jamieson" userId="211b24cb-7e4c-4d08-b810-c50ea5364852" providerId="ADAL" clId="{4536AE03-B0B5-4913-83A5-C9B86D80C854}"/>
    <pc:docChg chg="undo custSel addSld delSld modSld sldOrd">
      <pc:chgData name="Ronan Jamieson" userId="211b24cb-7e4c-4d08-b810-c50ea5364852" providerId="ADAL" clId="{4536AE03-B0B5-4913-83A5-C9B86D80C854}" dt="2023-02-16T15:34:05.814" v="2908" actId="478"/>
      <pc:docMkLst>
        <pc:docMk/>
      </pc:docMkLst>
      <pc:sldChg chg="addSp delSp modSp add del mod">
        <pc:chgData name="Ronan Jamieson" userId="211b24cb-7e4c-4d08-b810-c50ea5364852" providerId="ADAL" clId="{4536AE03-B0B5-4913-83A5-C9B86D80C854}" dt="2023-02-16T15:06:06.531" v="2654" actId="27636"/>
        <pc:sldMkLst>
          <pc:docMk/>
          <pc:sldMk cId="1241221159" sldId="346"/>
        </pc:sldMkLst>
        <pc:spChg chg="add mod">
          <ac:chgData name="Ronan Jamieson" userId="211b24cb-7e4c-4d08-b810-c50ea5364852" providerId="ADAL" clId="{4536AE03-B0B5-4913-83A5-C9B86D80C854}" dt="2023-02-16T15:06:06.531" v="2654" actId="27636"/>
          <ac:spMkLst>
            <pc:docMk/>
            <pc:sldMk cId="1241221159" sldId="346"/>
            <ac:spMk id="4" creationId="{256E6084-0AB9-4027-B8BE-5F03723AB458}"/>
          </ac:spMkLst>
        </pc:spChg>
        <pc:picChg chg="add del mod">
          <ac:chgData name="Ronan Jamieson" userId="211b24cb-7e4c-4d08-b810-c50ea5364852" providerId="ADAL" clId="{4536AE03-B0B5-4913-83A5-C9B86D80C854}" dt="2023-02-16T11:03:30.729" v="34" actId="478"/>
          <ac:picMkLst>
            <pc:docMk/>
            <pc:sldMk cId="1241221159" sldId="346"/>
            <ac:picMk id="3" creationId="{CCF0BB3C-A00D-4040-B6C2-3DDE62F87317}"/>
          </ac:picMkLst>
        </pc:picChg>
        <pc:picChg chg="mod">
          <ac:chgData name="Ronan Jamieson" userId="211b24cb-7e4c-4d08-b810-c50ea5364852" providerId="ADAL" clId="{4536AE03-B0B5-4913-83A5-C9B86D80C854}" dt="2023-02-16T11:02:54.833" v="32" actId="14100"/>
          <ac:picMkLst>
            <pc:docMk/>
            <pc:sldMk cId="1241221159" sldId="346"/>
            <ac:picMk id="12" creationId="{F9A926B4-DCF9-4278-AACC-F420A7059A0E}"/>
          </ac:picMkLst>
        </pc:picChg>
      </pc:sldChg>
      <pc:sldChg chg="delSp add mod">
        <pc:chgData name="Ronan Jamieson" userId="211b24cb-7e4c-4d08-b810-c50ea5364852" providerId="ADAL" clId="{4536AE03-B0B5-4913-83A5-C9B86D80C854}" dt="2023-02-16T15:34:05.814" v="2908" actId="478"/>
        <pc:sldMkLst>
          <pc:docMk/>
          <pc:sldMk cId="857192883" sldId="347"/>
        </pc:sldMkLst>
        <pc:spChg chg="del">
          <ac:chgData name="Ronan Jamieson" userId="211b24cb-7e4c-4d08-b810-c50ea5364852" providerId="ADAL" clId="{4536AE03-B0B5-4913-83A5-C9B86D80C854}" dt="2023-02-16T15:34:05.814" v="2908" actId="478"/>
          <ac:spMkLst>
            <pc:docMk/>
            <pc:sldMk cId="857192883" sldId="347"/>
            <ac:spMk id="2" creationId="{13F1EE50-FD02-978E-89BC-E7956B517EC1}"/>
          </ac:spMkLst>
        </pc:spChg>
      </pc:sldChg>
      <pc:sldChg chg="add del ord addCm modCm">
        <pc:chgData name="Ronan Jamieson" userId="211b24cb-7e4c-4d08-b810-c50ea5364852" providerId="ADAL" clId="{4536AE03-B0B5-4913-83A5-C9B86D80C854}" dt="2023-02-16T12:00:27.759" v="1865" actId="47"/>
        <pc:sldMkLst>
          <pc:docMk/>
          <pc:sldMk cId="3323914404" sldId="348"/>
        </pc:sldMkLst>
      </pc:sldChg>
      <pc:sldChg chg="del">
        <pc:chgData name="Ronan Jamieson" userId="211b24cb-7e4c-4d08-b810-c50ea5364852" providerId="ADAL" clId="{4536AE03-B0B5-4913-83A5-C9B86D80C854}" dt="2023-02-16T10:41:57.730" v="6" actId="47"/>
        <pc:sldMkLst>
          <pc:docMk/>
          <pc:sldMk cId="168048585" sldId="352"/>
        </pc:sldMkLst>
      </pc:sldChg>
      <pc:sldChg chg="modSp mod">
        <pc:chgData name="Ronan Jamieson" userId="211b24cb-7e4c-4d08-b810-c50ea5364852" providerId="ADAL" clId="{4536AE03-B0B5-4913-83A5-C9B86D80C854}" dt="2023-02-16T11:00:49.368" v="22" actId="20577"/>
        <pc:sldMkLst>
          <pc:docMk/>
          <pc:sldMk cId="624322518" sldId="2147376007"/>
        </pc:sldMkLst>
        <pc:spChg chg="mod">
          <ac:chgData name="Ronan Jamieson" userId="211b24cb-7e4c-4d08-b810-c50ea5364852" providerId="ADAL" clId="{4536AE03-B0B5-4913-83A5-C9B86D80C854}" dt="2023-02-16T11:00:49.368" v="22" actId="20577"/>
          <ac:spMkLst>
            <pc:docMk/>
            <pc:sldMk cId="624322518" sldId="2147376007"/>
            <ac:spMk id="2" creationId="{D431ACA3-375B-74B8-E5B2-BC85B9EB82D9}"/>
          </ac:spMkLst>
        </pc:spChg>
        <pc:spChg chg="mod">
          <ac:chgData name="Ronan Jamieson" userId="211b24cb-7e4c-4d08-b810-c50ea5364852" providerId="ADAL" clId="{4536AE03-B0B5-4913-83A5-C9B86D80C854}" dt="2023-02-16T11:00:41.401" v="16" actId="20577"/>
          <ac:spMkLst>
            <pc:docMk/>
            <pc:sldMk cId="624322518" sldId="2147376007"/>
            <ac:spMk id="5" creationId="{8DC9C7A2-1ABD-FA22-3EBB-8ED5A1E4C774}"/>
          </ac:spMkLst>
        </pc:spChg>
      </pc:sldChg>
      <pc:sldChg chg="del">
        <pc:chgData name="Ronan Jamieson" userId="211b24cb-7e4c-4d08-b810-c50ea5364852" providerId="ADAL" clId="{4536AE03-B0B5-4913-83A5-C9B86D80C854}" dt="2023-02-16T10:41:48.009" v="1" actId="47"/>
        <pc:sldMkLst>
          <pc:docMk/>
          <pc:sldMk cId="859305441" sldId="2147376021"/>
        </pc:sldMkLst>
      </pc:sldChg>
      <pc:sldChg chg="del">
        <pc:chgData name="Ronan Jamieson" userId="211b24cb-7e4c-4d08-b810-c50ea5364852" providerId="ADAL" clId="{4536AE03-B0B5-4913-83A5-C9B86D80C854}" dt="2023-02-16T10:41:48.946" v="2" actId="47"/>
        <pc:sldMkLst>
          <pc:docMk/>
          <pc:sldMk cId="3101777302" sldId="2147376022"/>
        </pc:sldMkLst>
      </pc:sldChg>
      <pc:sldChg chg="modSp add del mod">
        <pc:chgData name="Ronan Jamieson" userId="211b24cb-7e4c-4d08-b810-c50ea5364852" providerId="ADAL" clId="{4536AE03-B0B5-4913-83A5-C9B86D80C854}" dt="2023-02-16T11:57:00.494" v="1690" actId="47"/>
        <pc:sldMkLst>
          <pc:docMk/>
          <pc:sldMk cId="3650143331" sldId="2147376023"/>
        </pc:sldMkLst>
        <pc:spChg chg="mod">
          <ac:chgData name="Ronan Jamieson" userId="211b24cb-7e4c-4d08-b810-c50ea5364852" providerId="ADAL" clId="{4536AE03-B0B5-4913-83A5-C9B86D80C854}" dt="2023-02-16T11:53:52.586" v="1612" actId="20577"/>
          <ac:spMkLst>
            <pc:docMk/>
            <pc:sldMk cId="3650143331" sldId="2147376023"/>
            <ac:spMk id="2" creationId="{EBEB4EFD-57E0-A0AA-E077-4526162C71DD}"/>
          </ac:spMkLst>
        </pc:spChg>
        <pc:spChg chg="mod">
          <ac:chgData name="Ronan Jamieson" userId="211b24cb-7e4c-4d08-b810-c50ea5364852" providerId="ADAL" clId="{4536AE03-B0B5-4913-83A5-C9B86D80C854}" dt="2023-02-16T11:54:21.501" v="1680" actId="313"/>
          <ac:spMkLst>
            <pc:docMk/>
            <pc:sldMk cId="3650143331" sldId="2147376023"/>
            <ac:spMk id="4" creationId="{2F279337-B977-F4A7-C3E2-4DA4CD72BB5E}"/>
          </ac:spMkLst>
        </pc:spChg>
        <pc:spChg chg="mod">
          <ac:chgData name="Ronan Jamieson" userId="211b24cb-7e4c-4d08-b810-c50ea5364852" providerId="ADAL" clId="{4536AE03-B0B5-4913-83A5-C9B86D80C854}" dt="2023-02-16T11:53:24.418" v="1606" actId="20577"/>
          <ac:spMkLst>
            <pc:docMk/>
            <pc:sldMk cId="3650143331" sldId="2147376023"/>
            <ac:spMk id="11" creationId="{B410AB60-B1E6-1C3D-F6CC-ADD9F089F078}"/>
          </ac:spMkLst>
        </pc:spChg>
      </pc:sldChg>
      <pc:sldChg chg="del">
        <pc:chgData name="Ronan Jamieson" userId="211b24cb-7e4c-4d08-b810-c50ea5364852" providerId="ADAL" clId="{4536AE03-B0B5-4913-83A5-C9B86D80C854}" dt="2023-02-16T10:42:07.990" v="11" actId="47"/>
        <pc:sldMkLst>
          <pc:docMk/>
          <pc:sldMk cId="1364564664" sldId="2147376027"/>
        </pc:sldMkLst>
      </pc:sldChg>
      <pc:sldChg chg="modSp mod ord">
        <pc:chgData name="Ronan Jamieson" userId="211b24cb-7e4c-4d08-b810-c50ea5364852" providerId="ADAL" clId="{4536AE03-B0B5-4913-83A5-C9B86D80C854}" dt="2023-02-16T15:02:56.427" v="2357" actId="20577"/>
        <pc:sldMkLst>
          <pc:docMk/>
          <pc:sldMk cId="899662826" sldId="2147376047"/>
        </pc:sldMkLst>
        <pc:spChg chg="mod">
          <ac:chgData name="Ronan Jamieson" userId="211b24cb-7e4c-4d08-b810-c50ea5364852" providerId="ADAL" clId="{4536AE03-B0B5-4913-83A5-C9B86D80C854}" dt="2023-02-16T15:02:56.427" v="2357" actId="20577"/>
          <ac:spMkLst>
            <pc:docMk/>
            <pc:sldMk cId="899662826" sldId="2147376047"/>
            <ac:spMk id="4" creationId="{83A6B3D3-F6ED-A99B-1C60-37BE669C23D5}"/>
          </ac:spMkLst>
        </pc:spChg>
      </pc:sldChg>
      <pc:sldChg chg="modSp mod">
        <pc:chgData name="Ronan Jamieson" userId="211b24cb-7e4c-4d08-b810-c50ea5364852" providerId="ADAL" clId="{4536AE03-B0B5-4913-83A5-C9B86D80C854}" dt="2023-02-16T14:47:05.314" v="1905" actId="255"/>
        <pc:sldMkLst>
          <pc:docMk/>
          <pc:sldMk cId="2741969666" sldId="2147376048"/>
        </pc:sldMkLst>
        <pc:spChg chg="mod">
          <ac:chgData name="Ronan Jamieson" userId="211b24cb-7e4c-4d08-b810-c50ea5364852" providerId="ADAL" clId="{4536AE03-B0B5-4913-83A5-C9B86D80C854}" dt="2023-02-16T14:47:05.314" v="1905" actId="255"/>
          <ac:spMkLst>
            <pc:docMk/>
            <pc:sldMk cId="2741969666" sldId="2147376048"/>
            <ac:spMk id="4" creationId="{B8271F5A-9420-C6CB-91BC-A4EE63C4FE8C}"/>
          </ac:spMkLst>
        </pc:spChg>
      </pc:sldChg>
      <pc:sldChg chg="del">
        <pc:chgData name="Ronan Jamieson" userId="211b24cb-7e4c-4d08-b810-c50ea5364852" providerId="ADAL" clId="{4536AE03-B0B5-4913-83A5-C9B86D80C854}" dt="2023-02-16T10:41:51.191" v="4" actId="47"/>
        <pc:sldMkLst>
          <pc:docMk/>
          <pc:sldMk cId="3718788739" sldId="2147376049"/>
        </pc:sldMkLst>
      </pc:sldChg>
      <pc:sldChg chg="modSp del mod">
        <pc:chgData name="Ronan Jamieson" userId="211b24cb-7e4c-4d08-b810-c50ea5364852" providerId="ADAL" clId="{4536AE03-B0B5-4913-83A5-C9B86D80C854}" dt="2023-02-16T15:21:43.327" v="2854" actId="47"/>
        <pc:sldMkLst>
          <pc:docMk/>
          <pc:sldMk cId="2320951535" sldId="2147376051"/>
        </pc:sldMkLst>
        <pc:spChg chg="mod">
          <ac:chgData name="Ronan Jamieson" userId="211b24cb-7e4c-4d08-b810-c50ea5364852" providerId="ADAL" clId="{4536AE03-B0B5-4913-83A5-C9B86D80C854}" dt="2023-02-16T11:05:58.380" v="180" actId="20577"/>
          <ac:spMkLst>
            <pc:docMk/>
            <pc:sldMk cId="2320951535" sldId="2147376051"/>
            <ac:spMk id="2" creationId="{7DB23FD8-2F6A-7CB4-8145-AD64656C96BE}"/>
          </ac:spMkLst>
        </pc:spChg>
      </pc:sldChg>
      <pc:sldChg chg="del">
        <pc:chgData name="Ronan Jamieson" userId="211b24cb-7e4c-4d08-b810-c50ea5364852" providerId="ADAL" clId="{4536AE03-B0B5-4913-83A5-C9B86D80C854}" dt="2023-02-16T10:42:02.223" v="9" actId="47"/>
        <pc:sldMkLst>
          <pc:docMk/>
          <pc:sldMk cId="1033446091" sldId="2147376052"/>
        </pc:sldMkLst>
      </pc:sldChg>
      <pc:sldChg chg="del">
        <pc:chgData name="Ronan Jamieson" userId="211b24cb-7e4c-4d08-b810-c50ea5364852" providerId="ADAL" clId="{4536AE03-B0B5-4913-83A5-C9B86D80C854}" dt="2023-02-16T10:41:59.798" v="7" actId="47"/>
        <pc:sldMkLst>
          <pc:docMk/>
          <pc:sldMk cId="2280233389" sldId="2147376055"/>
        </pc:sldMkLst>
      </pc:sldChg>
      <pc:sldChg chg="del">
        <pc:chgData name="Ronan Jamieson" userId="211b24cb-7e4c-4d08-b810-c50ea5364852" providerId="ADAL" clId="{4536AE03-B0B5-4913-83A5-C9B86D80C854}" dt="2023-02-16T10:42:03.858" v="10" actId="47"/>
        <pc:sldMkLst>
          <pc:docMk/>
          <pc:sldMk cId="3346947997" sldId="2147376059"/>
        </pc:sldMkLst>
      </pc:sldChg>
      <pc:sldChg chg="modSp add del mod">
        <pc:chgData name="Ronan Jamieson" userId="211b24cb-7e4c-4d08-b810-c50ea5364852" providerId="ADAL" clId="{4536AE03-B0B5-4913-83A5-C9B86D80C854}" dt="2023-02-16T15:32:34.035" v="2903" actId="47"/>
        <pc:sldMkLst>
          <pc:docMk/>
          <pc:sldMk cId="1657901766" sldId="2147376060"/>
        </pc:sldMkLst>
        <pc:spChg chg="mod">
          <ac:chgData name="Ronan Jamieson" userId="211b24cb-7e4c-4d08-b810-c50ea5364852" providerId="ADAL" clId="{4536AE03-B0B5-4913-83A5-C9B86D80C854}" dt="2023-02-16T15:06:29.740" v="2660" actId="20577"/>
          <ac:spMkLst>
            <pc:docMk/>
            <pc:sldMk cId="1657901766" sldId="2147376060"/>
            <ac:spMk id="2" creationId="{E0690F8F-5E35-6983-F6FF-8F3C507AB5F1}"/>
          </ac:spMkLst>
        </pc:spChg>
      </pc:sldChg>
      <pc:sldChg chg="del">
        <pc:chgData name="Ronan Jamieson" userId="211b24cb-7e4c-4d08-b810-c50ea5364852" providerId="ADAL" clId="{4536AE03-B0B5-4913-83A5-C9B86D80C854}" dt="2023-02-16T10:42:00.899" v="8" actId="47"/>
        <pc:sldMkLst>
          <pc:docMk/>
          <pc:sldMk cId="3495386002" sldId="2147376062"/>
        </pc:sldMkLst>
      </pc:sldChg>
      <pc:sldChg chg="del">
        <pc:chgData name="Ronan Jamieson" userId="211b24cb-7e4c-4d08-b810-c50ea5364852" providerId="ADAL" clId="{4536AE03-B0B5-4913-83A5-C9B86D80C854}" dt="2023-02-16T10:41:52.827" v="5" actId="47"/>
        <pc:sldMkLst>
          <pc:docMk/>
          <pc:sldMk cId="3727377274" sldId="2147376063"/>
        </pc:sldMkLst>
      </pc:sldChg>
      <pc:sldChg chg="del">
        <pc:chgData name="Ronan Jamieson" userId="211b24cb-7e4c-4d08-b810-c50ea5364852" providerId="ADAL" clId="{4536AE03-B0B5-4913-83A5-C9B86D80C854}" dt="2023-02-16T15:32:35.986" v="2904" actId="47"/>
        <pc:sldMkLst>
          <pc:docMk/>
          <pc:sldMk cId="1070708303" sldId="2147376065"/>
        </pc:sldMkLst>
      </pc:sldChg>
      <pc:sldChg chg="new del">
        <pc:chgData name="Ronan Jamieson" userId="211b24cb-7e4c-4d08-b810-c50ea5364852" providerId="ADAL" clId="{4536AE03-B0B5-4913-83A5-C9B86D80C854}" dt="2023-02-16T11:07:25.427" v="182" actId="47"/>
        <pc:sldMkLst>
          <pc:docMk/>
          <pc:sldMk cId="1706379416" sldId="2147376066"/>
        </pc:sldMkLst>
      </pc:sldChg>
      <pc:sldChg chg="modSp add mod">
        <pc:chgData name="Ronan Jamieson" userId="211b24cb-7e4c-4d08-b810-c50ea5364852" providerId="ADAL" clId="{4536AE03-B0B5-4913-83A5-C9B86D80C854}" dt="2023-02-16T15:32:09.975" v="2902" actId="33524"/>
        <pc:sldMkLst>
          <pc:docMk/>
          <pc:sldMk cId="2479436109" sldId="2147376067"/>
        </pc:sldMkLst>
        <pc:spChg chg="mod">
          <ac:chgData name="Ronan Jamieson" userId="211b24cb-7e4c-4d08-b810-c50ea5364852" providerId="ADAL" clId="{4536AE03-B0B5-4913-83A5-C9B86D80C854}" dt="2023-02-16T11:07:37.146" v="198" actId="20577"/>
          <ac:spMkLst>
            <pc:docMk/>
            <pc:sldMk cId="2479436109" sldId="2147376067"/>
            <ac:spMk id="2" creationId="{11BA8AC2-3E4E-45EE-E106-44D305E4B5BD}"/>
          </ac:spMkLst>
        </pc:spChg>
        <pc:spChg chg="mod">
          <ac:chgData name="Ronan Jamieson" userId="211b24cb-7e4c-4d08-b810-c50ea5364852" providerId="ADAL" clId="{4536AE03-B0B5-4913-83A5-C9B86D80C854}" dt="2023-02-16T14:47:30.784" v="1911" actId="20577"/>
          <ac:spMkLst>
            <pc:docMk/>
            <pc:sldMk cId="2479436109" sldId="2147376067"/>
            <ac:spMk id="4" creationId="{B8271F5A-9420-C6CB-91BC-A4EE63C4FE8C}"/>
          </ac:spMkLst>
        </pc:spChg>
        <pc:graphicFrameChg chg="mod modGraphic">
          <ac:chgData name="Ronan Jamieson" userId="211b24cb-7e4c-4d08-b810-c50ea5364852" providerId="ADAL" clId="{4536AE03-B0B5-4913-83A5-C9B86D80C854}" dt="2023-02-16T15:32:09.975" v="2902" actId="33524"/>
          <ac:graphicFrameMkLst>
            <pc:docMk/>
            <pc:sldMk cId="2479436109" sldId="2147376067"/>
            <ac:graphicFrameMk id="5" creationId="{34800D2C-6998-5C3F-7B57-3673CEE45E55}"/>
          </ac:graphicFrameMkLst>
        </pc:graphicFrameChg>
      </pc:sldChg>
      <pc:sldChg chg="modSp new del mod">
        <pc:chgData name="Ronan Jamieson" userId="211b24cb-7e4c-4d08-b810-c50ea5364852" providerId="ADAL" clId="{4536AE03-B0B5-4913-83A5-C9B86D80C854}" dt="2023-02-16T14:45:48.711" v="1876" actId="47"/>
        <pc:sldMkLst>
          <pc:docMk/>
          <pc:sldMk cId="2061593750" sldId="2147376068"/>
        </pc:sldMkLst>
        <pc:spChg chg="mod">
          <ac:chgData name="Ronan Jamieson" userId="211b24cb-7e4c-4d08-b810-c50ea5364852" providerId="ADAL" clId="{4536AE03-B0B5-4913-83A5-C9B86D80C854}" dt="2023-02-16T11:38:13.654" v="744" actId="20577"/>
          <ac:spMkLst>
            <pc:docMk/>
            <pc:sldMk cId="2061593750" sldId="2147376068"/>
            <ac:spMk id="3" creationId="{F9A16D54-C93A-4222-A837-115872419DD4}"/>
          </ac:spMkLst>
        </pc:spChg>
      </pc:sldChg>
      <pc:sldChg chg="new del">
        <pc:chgData name="Ronan Jamieson" userId="211b24cb-7e4c-4d08-b810-c50ea5364852" providerId="ADAL" clId="{4536AE03-B0B5-4913-83A5-C9B86D80C854}" dt="2023-02-16T11:40:36.767" v="746" actId="47"/>
        <pc:sldMkLst>
          <pc:docMk/>
          <pc:sldMk cId="898006244" sldId="2147376069"/>
        </pc:sldMkLst>
      </pc:sldChg>
      <pc:sldChg chg="modSp new mod ord">
        <pc:chgData name="Ronan Jamieson" userId="211b24cb-7e4c-4d08-b810-c50ea5364852" providerId="ADAL" clId="{4536AE03-B0B5-4913-83A5-C9B86D80C854}" dt="2023-02-16T15:20:54.940" v="2851"/>
        <pc:sldMkLst>
          <pc:docMk/>
          <pc:sldMk cId="4120044999" sldId="2147376069"/>
        </pc:sldMkLst>
        <pc:spChg chg="mod">
          <ac:chgData name="Ronan Jamieson" userId="211b24cb-7e4c-4d08-b810-c50ea5364852" providerId="ADAL" clId="{4536AE03-B0B5-4913-83A5-C9B86D80C854}" dt="2023-02-16T14:51:55.075" v="2141" actId="20577"/>
          <ac:spMkLst>
            <pc:docMk/>
            <pc:sldMk cId="4120044999" sldId="2147376069"/>
            <ac:spMk id="2" creationId="{BBB06B6A-B6F2-47D9-A427-6FE15863B197}"/>
          </ac:spMkLst>
        </pc:spChg>
        <pc:spChg chg="mod">
          <ac:chgData name="Ronan Jamieson" userId="211b24cb-7e4c-4d08-b810-c50ea5364852" providerId="ADAL" clId="{4536AE03-B0B5-4913-83A5-C9B86D80C854}" dt="2023-02-16T15:10:28.071" v="2849" actId="20577"/>
          <ac:spMkLst>
            <pc:docMk/>
            <pc:sldMk cId="4120044999" sldId="2147376069"/>
            <ac:spMk id="3" creationId="{2B7D0335-A25A-4D72-A00F-968DDE356A25}"/>
          </ac:spMkLst>
        </pc:spChg>
        <pc:spChg chg="mod">
          <ac:chgData name="Ronan Jamieson" userId="211b24cb-7e4c-4d08-b810-c50ea5364852" providerId="ADAL" clId="{4536AE03-B0B5-4913-83A5-C9B86D80C854}" dt="2023-02-16T15:06:51.033" v="2669" actId="20577"/>
          <ac:spMkLst>
            <pc:docMk/>
            <pc:sldMk cId="4120044999" sldId="2147376069"/>
            <ac:spMk id="4" creationId="{1A8416C9-208D-4F9A-AFAA-6D4D72E149DA}"/>
          </ac:spMkLst>
        </pc:spChg>
      </pc:sldChg>
      <pc:sldChg chg="delSp modSp add mod ord">
        <pc:chgData name="Ronan Jamieson" userId="211b24cb-7e4c-4d08-b810-c50ea5364852" providerId="ADAL" clId="{4536AE03-B0B5-4913-83A5-C9B86D80C854}" dt="2023-02-16T15:21:30.995" v="2853"/>
        <pc:sldMkLst>
          <pc:docMk/>
          <pc:sldMk cId="142678740" sldId="2147376070"/>
        </pc:sldMkLst>
        <pc:spChg chg="mod">
          <ac:chgData name="Ronan Jamieson" userId="211b24cb-7e4c-4d08-b810-c50ea5364852" providerId="ADAL" clId="{4536AE03-B0B5-4913-83A5-C9B86D80C854}" dt="2023-02-16T14:48:07.868" v="1918" actId="20577"/>
          <ac:spMkLst>
            <pc:docMk/>
            <pc:sldMk cId="142678740" sldId="2147376070"/>
            <ac:spMk id="2" creationId="{EBEB4EFD-57E0-A0AA-E077-4526162C71DD}"/>
          </ac:spMkLst>
        </pc:spChg>
        <pc:spChg chg="del">
          <ac:chgData name="Ronan Jamieson" userId="211b24cb-7e4c-4d08-b810-c50ea5364852" providerId="ADAL" clId="{4536AE03-B0B5-4913-83A5-C9B86D80C854}" dt="2023-02-16T11:56:02.626" v="1684" actId="478"/>
          <ac:spMkLst>
            <pc:docMk/>
            <pc:sldMk cId="142678740" sldId="2147376070"/>
            <ac:spMk id="3" creationId="{BE543DD7-D62D-C1C7-830E-4751E71C160C}"/>
          </ac:spMkLst>
        </pc:spChg>
        <pc:spChg chg="mod">
          <ac:chgData name="Ronan Jamieson" userId="211b24cb-7e4c-4d08-b810-c50ea5364852" providerId="ADAL" clId="{4536AE03-B0B5-4913-83A5-C9B86D80C854}" dt="2023-02-16T14:50:47.049" v="2112" actId="20577"/>
          <ac:spMkLst>
            <pc:docMk/>
            <pc:sldMk cId="142678740" sldId="2147376070"/>
            <ac:spMk id="4" creationId="{2F279337-B977-F4A7-C3E2-4DA4CD72BB5E}"/>
          </ac:spMkLst>
        </pc:spChg>
        <pc:spChg chg="mod">
          <ac:chgData name="Ronan Jamieson" userId="211b24cb-7e4c-4d08-b810-c50ea5364852" providerId="ADAL" clId="{4536AE03-B0B5-4913-83A5-C9B86D80C854}" dt="2023-02-16T11:59:08.656" v="1858" actId="20577"/>
          <ac:spMkLst>
            <pc:docMk/>
            <pc:sldMk cId="142678740" sldId="2147376070"/>
            <ac:spMk id="22" creationId="{3B3D90B1-204C-F4BB-759A-C2A2A2722C78}"/>
          </ac:spMkLst>
        </pc:spChg>
        <pc:spChg chg="mod">
          <ac:chgData name="Ronan Jamieson" userId="211b24cb-7e4c-4d08-b810-c50ea5364852" providerId="ADAL" clId="{4536AE03-B0B5-4913-83A5-C9B86D80C854}" dt="2023-02-16T14:49:57.077" v="2083" actId="313"/>
          <ac:spMkLst>
            <pc:docMk/>
            <pc:sldMk cId="142678740" sldId="2147376070"/>
            <ac:spMk id="30" creationId="{62513C59-DC23-AFDC-C407-48CE284B364D}"/>
          </ac:spMkLst>
        </pc:spChg>
        <pc:spChg chg="del">
          <ac:chgData name="Ronan Jamieson" userId="211b24cb-7e4c-4d08-b810-c50ea5364852" providerId="ADAL" clId="{4536AE03-B0B5-4913-83A5-C9B86D80C854}" dt="2023-02-16T11:56:05.748" v="1687" actId="478"/>
          <ac:spMkLst>
            <pc:docMk/>
            <pc:sldMk cId="142678740" sldId="2147376070"/>
            <ac:spMk id="31" creationId="{E654EA21-6B33-9BFD-C039-D8BA16163FBE}"/>
          </ac:spMkLst>
        </pc:spChg>
        <pc:spChg chg="del">
          <ac:chgData name="Ronan Jamieson" userId="211b24cb-7e4c-4d08-b810-c50ea5364852" providerId="ADAL" clId="{4536AE03-B0B5-4913-83A5-C9B86D80C854}" dt="2023-02-16T11:55:59.430" v="1682" actId="478"/>
          <ac:spMkLst>
            <pc:docMk/>
            <pc:sldMk cId="142678740" sldId="2147376070"/>
            <ac:spMk id="32" creationId="{DA46B229-4614-4A75-959B-43AB8F8CDE6B}"/>
          </ac:spMkLst>
        </pc:spChg>
        <pc:spChg chg="del">
          <ac:chgData name="Ronan Jamieson" userId="211b24cb-7e4c-4d08-b810-c50ea5364852" providerId="ADAL" clId="{4536AE03-B0B5-4913-83A5-C9B86D80C854}" dt="2023-02-16T11:56:00.923" v="1683" actId="478"/>
          <ac:spMkLst>
            <pc:docMk/>
            <pc:sldMk cId="142678740" sldId="2147376070"/>
            <ac:spMk id="33" creationId="{4CBFB28F-7902-41DE-92B8-EBD253CB197D}"/>
          </ac:spMkLst>
        </pc:spChg>
        <pc:spChg chg="del">
          <ac:chgData name="Ronan Jamieson" userId="211b24cb-7e4c-4d08-b810-c50ea5364852" providerId="ADAL" clId="{4536AE03-B0B5-4913-83A5-C9B86D80C854}" dt="2023-02-16T11:56:07.357" v="1689" actId="478"/>
          <ac:spMkLst>
            <pc:docMk/>
            <pc:sldMk cId="142678740" sldId="2147376070"/>
            <ac:spMk id="34" creationId="{5FB913C2-3722-4D62-9409-C7E6014EFBA2}"/>
          </ac:spMkLst>
        </pc:spChg>
        <pc:spChg chg="del">
          <ac:chgData name="Ronan Jamieson" userId="211b24cb-7e4c-4d08-b810-c50ea5364852" providerId="ADAL" clId="{4536AE03-B0B5-4913-83A5-C9B86D80C854}" dt="2023-02-16T11:57:08.445" v="1691" actId="478"/>
          <ac:spMkLst>
            <pc:docMk/>
            <pc:sldMk cId="142678740" sldId="2147376070"/>
            <ac:spMk id="35" creationId="{C2958065-4F9F-460E-92BA-52D5DA025BD2}"/>
          </ac:spMkLst>
        </pc:spChg>
        <pc:picChg chg="del">
          <ac:chgData name="Ronan Jamieson" userId="211b24cb-7e4c-4d08-b810-c50ea5364852" providerId="ADAL" clId="{4536AE03-B0B5-4913-83A5-C9B86D80C854}" dt="2023-02-16T11:56:06.678" v="1688" actId="478"/>
          <ac:picMkLst>
            <pc:docMk/>
            <pc:sldMk cId="142678740" sldId="2147376070"/>
            <ac:picMk id="37" creationId="{2572230A-E474-4F14-A962-09A039973474}"/>
          </ac:picMkLst>
        </pc:picChg>
        <pc:picChg chg="del">
          <ac:chgData name="Ronan Jamieson" userId="211b24cb-7e4c-4d08-b810-c50ea5364852" providerId="ADAL" clId="{4536AE03-B0B5-4913-83A5-C9B86D80C854}" dt="2023-02-16T11:56:04.015" v="1685" actId="478"/>
          <ac:picMkLst>
            <pc:docMk/>
            <pc:sldMk cId="142678740" sldId="2147376070"/>
            <ac:picMk id="38" creationId="{04A17BE3-FC01-4339-8FC5-358B3DC9E722}"/>
          </ac:picMkLst>
        </pc:picChg>
        <pc:picChg chg="del">
          <ac:chgData name="Ronan Jamieson" userId="211b24cb-7e4c-4d08-b810-c50ea5364852" providerId="ADAL" clId="{4536AE03-B0B5-4913-83A5-C9B86D80C854}" dt="2023-02-16T11:56:04.932" v="1686" actId="478"/>
          <ac:picMkLst>
            <pc:docMk/>
            <pc:sldMk cId="142678740" sldId="2147376070"/>
            <ac:picMk id="39" creationId="{5CEC1246-8E4A-45DF-A08F-DB8F7ED87AD8}"/>
          </ac:picMkLst>
        </pc:picChg>
      </pc:sldChg>
      <pc:sldChg chg="new del">
        <pc:chgData name="Ronan Jamieson" userId="211b24cb-7e4c-4d08-b810-c50ea5364852" providerId="ADAL" clId="{4536AE03-B0B5-4913-83A5-C9B86D80C854}" dt="2023-02-16T15:32:43.121" v="2906" actId="47"/>
        <pc:sldMkLst>
          <pc:docMk/>
          <pc:sldMk cId="1229588222" sldId="2147376071"/>
        </pc:sldMkLst>
      </pc:sldChg>
    </pc:docChg>
  </pc:docChgLst>
  <pc:docChgLst>
    <pc:chgData name="Alex Townsend" userId="S::alex.townsend@baringa.com::0941618f-3442-4ed8-a2b8-05a31a05e3bd" providerId="AD" clId="Web-{AC799197-DDF4-49BE-A279-BF577FC9CDB2}"/>
    <pc:docChg chg="modSld">
      <pc:chgData name="Alex Townsend" userId="S::alex.townsend@baringa.com::0941618f-3442-4ed8-a2b8-05a31a05e3bd" providerId="AD" clId="Web-{AC799197-DDF4-49BE-A279-BF577FC9CDB2}" dt="2023-04-28T07:35:48.649" v="1"/>
      <pc:docMkLst>
        <pc:docMk/>
      </pc:docMkLst>
      <pc:sldChg chg="modSp">
        <pc:chgData name="Alex Townsend" userId="S::alex.townsend@baringa.com::0941618f-3442-4ed8-a2b8-05a31a05e3bd" providerId="AD" clId="Web-{AC799197-DDF4-49BE-A279-BF577FC9CDB2}" dt="2023-04-28T07:35:48.649" v="1"/>
        <pc:sldMkLst>
          <pc:docMk/>
          <pc:sldMk cId="2525904580" sldId="2147376130"/>
        </pc:sldMkLst>
        <pc:graphicFrameChg chg="mod modGraphic">
          <ac:chgData name="Alex Townsend" userId="S::alex.townsend@baringa.com::0941618f-3442-4ed8-a2b8-05a31a05e3bd" providerId="AD" clId="Web-{AC799197-DDF4-49BE-A279-BF577FC9CDB2}" dt="2023-04-28T07:35:48.649" v="1"/>
          <ac:graphicFrameMkLst>
            <pc:docMk/>
            <pc:sldMk cId="2525904580" sldId="2147376130"/>
            <ac:graphicFrameMk id="6" creationId="{61160EB1-118E-781A-F1CC-19C2BBE59810}"/>
          </ac:graphicFrameMkLst>
        </pc:graphicFrameChg>
      </pc:sldChg>
    </pc:docChg>
  </pc:docChgLst>
  <pc:docChgLst>
    <pc:chgData name="Josh Layall" userId="43ac0a2f-94a7-4d89-a90f-112d3a33d04c" providerId="ADAL" clId="{7E026AFD-532B-4DD3-8919-B795B60EB193}"/>
    <pc:docChg chg="custSel modSld">
      <pc:chgData name="Josh Layall" userId="43ac0a2f-94a7-4d89-a90f-112d3a33d04c" providerId="ADAL" clId="{7E026AFD-532B-4DD3-8919-B795B60EB193}" dt="2023-04-28T08:45:22.732" v="112" actId="20577"/>
      <pc:docMkLst>
        <pc:docMk/>
      </pc:docMkLst>
      <pc:sldChg chg="modSp mod">
        <pc:chgData name="Josh Layall" userId="43ac0a2f-94a7-4d89-a90f-112d3a33d04c" providerId="ADAL" clId="{7E026AFD-532B-4DD3-8919-B795B60EB193}" dt="2023-04-28T08:45:22.732" v="112" actId="20577"/>
        <pc:sldMkLst>
          <pc:docMk/>
          <pc:sldMk cId="3232831106" sldId="2147376128"/>
        </pc:sldMkLst>
        <pc:spChg chg="mod">
          <ac:chgData name="Josh Layall" userId="43ac0a2f-94a7-4d89-a90f-112d3a33d04c" providerId="ADAL" clId="{7E026AFD-532B-4DD3-8919-B795B60EB193}" dt="2023-04-28T08:45:22.732" v="112" actId="20577"/>
          <ac:spMkLst>
            <pc:docMk/>
            <pc:sldMk cId="3232831106" sldId="2147376128"/>
            <ac:spMk id="24" creationId="{B7FF4857-3021-95F6-6CB8-39A023BA91D7}"/>
          </ac:spMkLst>
        </pc:spChg>
      </pc:sldChg>
      <pc:sldChg chg="modSp mod">
        <pc:chgData name="Josh Layall" userId="43ac0a2f-94a7-4d89-a90f-112d3a33d04c" providerId="ADAL" clId="{7E026AFD-532B-4DD3-8919-B795B60EB193}" dt="2023-04-28T08:24:38.324" v="108" actId="20577"/>
        <pc:sldMkLst>
          <pc:docMk/>
          <pc:sldMk cId="1487152820" sldId="2147376150"/>
        </pc:sldMkLst>
        <pc:spChg chg="mod">
          <ac:chgData name="Josh Layall" userId="43ac0a2f-94a7-4d89-a90f-112d3a33d04c" providerId="ADAL" clId="{7E026AFD-532B-4DD3-8919-B795B60EB193}" dt="2023-04-28T08:24:38.324" v="108" actId="20577"/>
          <ac:spMkLst>
            <pc:docMk/>
            <pc:sldMk cId="1487152820" sldId="2147376150"/>
            <ac:spMk id="4" creationId="{2533B712-8EEA-C5A1-3A65-F912FCD12D55}"/>
          </ac:spMkLst>
        </pc:spChg>
      </pc:sldChg>
    </pc:docChg>
  </pc:docChgLst>
  <pc:docChgLst>
    <pc:chgData name="Alex Townsend" userId="0941618f-3442-4ed8-a2b8-05a31a05e3bd" providerId="ADAL" clId="{F536A271-D551-4692-9A51-A456175B383B}"/>
    <pc:docChg chg="custSel modSld">
      <pc:chgData name="Alex Townsend" userId="0941618f-3442-4ed8-a2b8-05a31a05e3bd" providerId="ADAL" clId="{F536A271-D551-4692-9A51-A456175B383B}" dt="2023-04-24T13:54:11.941" v="234" actId="20577"/>
      <pc:docMkLst>
        <pc:docMk/>
      </pc:docMkLst>
      <pc:sldChg chg="modSp mod">
        <pc:chgData name="Alex Townsend" userId="0941618f-3442-4ed8-a2b8-05a31a05e3bd" providerId="ADAL" clId="{F536A271-D551-4692-9A51-A456175B383B}" dt="2023-04-24T13:53:19.155" v="138" actId="20577"/>
        <pc:sldMkLst>
          <pc:docMk/>
          <pc:sldMk cId="1969254996" sldId="371"/>
        </pc:sldMkLst>
        <pc:spChg chg="mod">
          <ac:chgData name="Alex Townsend" userId="0941618f-3442-4ed8-a2b8-05a31a05e3bd" providerId="ADAL" clId="{F536A271-D551-4692-9A51-A456175B383B}" dt="2023-04-24T13:53:19.155" v="138" actId="20577"/>
          <ac:spMkLst>
            <pc:docMk/>
            <pc:sldMk cId="1969254996" sldId="371"/>
            <ac:spMk id="3" creationId="{F2CB2BD8-055A-B583-FF31-456295F650FD}"/>
          </ac:spMkLst>
        </pc:spChg>
      </pc:sldChg>
      <pc:sldChg chg="addSp modSp mod">
        <pc:chgData name="Alex Townsend" userId="0941618f-3442-4ed8-a2b8-05a31a05e3bd" providerId="ADAL" clId="{F536A271-D551-4692-9A51-A456175B383B}" dt="2023-04-24T13:54:11.941" v="234" actId="20577"/>
        <pc:sldMkLst>
          <pc:docMk/>
          <pc:sldMk cId="3542891990" sldId="373"/>
        </pc:sldMkLst>
        <pc:spChg chg="add mod">
          <ac:chgData name="Alex Townsend" userId="0941618f-3442-4ed8-a2b8-05a31a05e3bd" providerId="ADAL" clId="{F536A271-D551-4692-9A51-A456175B383B}" dt="2023-04-24T13:54:11.941" v="234" actId="20577"/>
          <ac:spMkLst>
            <pc:docMk/>
            <pc:sldMk cId="3542891990" sldId="373"/>
            <ac:spMk id="5" creationId="{E6B8E2CF-AF52-B4D6-D0F9-37B790E27B68}"/>
          </ac:spMkLst>
        </pc:spChg>
      </pc:sldChg>
    </pc:docChg>
  </pc:docChgLst>
  <pc:docChgLst>
    <pc:chgData name="Meerav Shah" userId="aa437003-e507-4e85-892b-3f736e661970" providerId="ADAL" clId="{6523FCE5-E297-4EF5-86C2-4822E9EDC6A9}"/>
    <pc:docChg chg="undo custSel addSld delSld modSld sldOrd">
      <pc:chgData name="Meerav Shah" userId="aa437003-e507-4e85-892b-3f736e661970" providerId="ADAL" clId="{6523FCE5-E297-4EF5-86C2-4822E9EDC6A9}" dt="2023-04-28T16:01:54.533" v="2020" actId="20577"/>
      <pc:docMkLst>
        <pc:docMk/>
      </pc:docMkLst>
      <pc:sldChg chg="modSp mod">
        <pc:chgData name="Meerav Shah" userId="aa437003-e507-4e85-892b-3f736e661970" providerId="ADAL" clId="{6523FCE5-E297-4EF5-86C2-4822E9EDC6A9}" dt="2023-04-28T08:05:34.453" v="1966" actId="6549"/>
        <pc:sldMkLst>
          <pc:docMk/>
          <pc:sldMk cId="4088769491" sldId="360"/>
        </pc:sldMkLst>
        <pc:spChg chg="mod">
          <ac:chgData name="Meerav Shah" userId="aa437003-e507-4e85-892b-3f736e661970" providerId="ADAL" clId="{6523FCE5-E297-4EF5-86C2-4822E9EDC6A9}" dt="2023-04-28T08:05:34.453" v="1966" actId="6549"/>
          <ac:spMkLst>
            <pc:docMk/>
            <pc:sldMk cId="4088769491" sldId="360"/>
            <ac:spMk id="4" creationId="{8D06C5DD-3CBD-C1AD-3C90-536D47422A93}"/>
          </ac:spMkLst>
        </pc:spChg>
      </pc:sldChg>
      <pc:sldChg chg="modSp mod">
        <pc:chgData name="Meerav Shah" userId="aa437003-e507-4e85-892b-3f736e661970" providerId="ADAL" clId="{6523FCE5-E297-4EF5-86C2-4822E9EDC6A9}" dt="2023-04-28T07:30:07.099" v="638" actId="255"/>
        <pc:sldMkLst>
          <pc:docMk/>
          <pc:sldMk cId="974244864" sldId="363"/>
        </pc:sldMkLst>
        <pc:spChg chg="mod">
          <ac:chgData name="Meerav Shah" userId="aa437003-e507-4e85-892b-3f736e661970" providerId="ADAL" clId="{6523FCE5-E297-4EF5-86C2-4822E9EDC6A9}" dt="2023-04-28T07:30:07.099" v="638" actId="255"/>
          <ac:spMkLst>
            <pc:docMk/>
            <pc:sldMk cId="974244864" sldId="363"/>
            <ac:spMk id="188" creationId="{4CAC7507-3884-BD27-CEF9-9BBFE688D6C8}"/>
          </ac:spMkLst>
        </pc:spChg>
      </pc:sldChg>
      <pc:sldChg chg="modSp del mod">
        <pc:chgData name="Meerav Shah" userId="aa437003-e507-4e85-892b-3f736e661970" providerId="ADAL" clId="{6523FCE5-E297-4EF5-86C2-4822E9EDC6A9}" dt="2023-04-28T07:18:28.839" v="479" actId="47"/>
        <pc:sldMkLst>
          <pc:docMk/>
          <pc:sldMk cId="3811230821" sldId="364"/>
        </pc:sldMkLst>
        <pc:spChg chg="mod">
          <ac:chgData name="Meerav Shah" userId="aa437003-e507-4e85-892b-3f736e661970" providerId="ADAL" clId="{6523FCE5-E297-4EF5-86C2-4822E9EDC6A9}" dt="2023-04-28T07:17:00.756" v="459" actId="14100"/>
          <ac:spMkLst>
            <pc:docMk/>
            <pc:sldMk cId="3811230821" sldId="364"/>
            <ac:spMk id="3" creationId="{00000000-0000-0000-0000-000000000000}"/>
          </ac:spMkLst>
        </pc:spChg>
        <pc:spChg chg="mod">
          <ac:chgData name="Meerav Shah" userId="aa437003-e507-4e85-892b-3f736e661970" providerId="ADAL" clId="{6523FCE5-E297-4EF5-86C2-4822E9EDC6A9}" dt="2023-04-28T07:16:49.449" v="458" actId="14100"/>
          <ac:spMkLst>
            <pc:docMk/>
            <pc:sldMk cId="3811230821" sldId="364"/>
            <ac:spMk id="4" creationId="{00000000-0000-0000-0000-000000000000}"/>
          </ac:spMkLst>
        </pc:spChg>
      </pc:sldChg>
      <pc:sldChg chg="add del">
        <pc:chgData name="Meerav Shah" userId="aa437003-e507-4e85-892b-3f736e661970" providerId="ADAL" clId="{6523FCE5-E297-4EF5-86C2-4822E9EDC6A9}" dt="2023-04-28T07:24:09.183" v="534" actId="47"/>
        <pc:sldMkLst>
          <pc:docMk/>
          <pc:sldMk cId="2255692256" sldId="365"/>
        </pc:sldMkLst>
      </pc:sldChg>
      <pc:sldChg chg="addSp modSp mod">
        <pc:chgData name="Meerav Shah" userId="aa437003-e507-4e85-892b-3f736e661970" providerId="ADAL" clId="{6523FCE5-E297-4EF5-86C2-4822E9EDC6A9}" dt="2023-04-28T07:25:33.071" v="633" actId="1035"/>
        <pc:sldMkLst>
          <pc:docMk/>
          <pc:sldMk cId="3166930901" sldId="382"/>
        </pc:sldMkLst>
        <pc:spChg chg="add mod">
          <ac:chgData name="Meerav Shah" userId="aa437003-e507-4e85-892b-3f736e661970" providerId="ADAL" clId="{6523FCE5-E297-4EF5-86C2-4822E9EDC6A9}" dt="2023-04-28T07:25:33.071" v="633" actId="1035"/>
          <ac:spMkLst>
            <pc:docMk/>
            <pc:sldMk cId="3166930901" sldId="382"/>
            <ac:spMk id="3" creationId="{CECD8570-EF7F-B5C7-3C26-F43729250F77}"/>
          </ac:spMkLst>
        </pc:spChg>
        <pc:spChg chg="mod">
          <ac:chgData name="Meerav Shah" userId="aa437003-e507-4e85-892b-3f736e661970" providerId="ADAL" clId="{6523FCE5-E297-4EF5-86C2-4822E9EDC6A9}" dt="2023-04-28T07:24:50.042" v="619" actId="20577"/>
          <ac:spMkLst>
            <pc:docMk/>
            <pc:sldMk cId="3166930901" sldId="382"/>
            <ac:spMk id="4" creationId="{9CE6C09C-700F-4126-8248-0024D5167324}"/>
          </ac:spMkLst>
        </pc:spChg>
        <pc:graphicFrameChg chg="mod">
          <ac:chgData name="Meerav Shah" userId="aa437003-e507-4e85-892b-3f736e661970" providerId="ADAL" clId="{6523FCE5-E297-4EF5-86C2-4822E9EDC6A9}" dt="2023-04-28T07:25:25.825" v="629" actId="1076"/>
          <ac:graphicFrameMkLst>
            <pc:docMk/>
            <pc:sldMk cId="3166930901" sldId="382"/>
            <ac:graphicFrameMk id="5" creationId="{8B845BD5-694E-4990-B686-E4F4472B4435}"/>
          </ac:graphicFrameMkLst>
        </pc:graphicFrameChg>
      </pc:sldChg>
      <pc:sldChg chg="modSp mod">
        <pc:chgData name="Meerav Shah" userId="aa437003-e507-4e85-892b-3f736e661970" providerId="ADAL" clId="{6523FCE5-E297-4EF5-86C2-4822E9EDC6A9}" dt="2023-04-28T07:33:07.404" v="716" actId="20577"/>
        <pc:sldMkLst>
          <pc:docMk/>
          <pc:sldMk cId="182622015" sldId="386"/>
        </pc:sldMkLst>
        <pc:spChg chg="mod">
          <ac:chgData name="Meerav Shah" userId="aa437003-e507-4e85-892b-3f736e661970" providerId="ADAL" clId="{6523FCE5-E297-4EF5-86C2-4822E9EDC6A9}" dt="2023-04-28T07:33:07.404" v="716" actId="20577"/>
          <ac:spMkLst>
            <pc:docMk/>
            <pc:sldMk cId="182622015" sldId="386"/>
            <ac:spMk id="4" creationId="{E1A5C015-AD81-159C-2D38-8708ECB3A95C}"/>
          </ac:spMkLst>
        </pc:spChg>
      </pc:sldChg>
      <pc:sldChg chg="modSp mod">
        <pc:chgData name="Meerav Shah" userId="aa437003-e507-4e85-892b-3f736e661970" providerId="ADAL" clId="{6523FCE5-E297-4EF5-86C2-4822E9EDC6A9}" dt="2023-04-28T08:49:42.043" v="1972" actId="20577"/>
        <pc:sldMkLst>
          <pc:docMk/>
          <pc:sldMk cId="624322518" sldId="2147376007"/>
        </pc:sldMkLst>
        <pc:spChg chg="mod">
          <ac:chgData name="Meerav Shah" userId="aa437003-e507-4e85-892b-3f736e661970" providerId="ADAL" clId="{6523FCE5-E297-4EF5-86C2-4822E9EDC6A9}" dt="2023-04-28T08:49:42.043" v="1972" actId="20577"/>
          <ac:spMkLst>
            <pc:docMk/>
            <pc:sldMk cId="624322518" sldId="2147376007"/>
            <ac:spMk id="5" creationId="{8DC9C7A2-1ABD-FA22-3EBB-8ED5A1E4C774}"/>
          </ac:spMkLst>
        </pc:spChg>
      </pc:sldChg>
      <pc:sldChg chg="addSp delSp modSp del mod">
        <pc:chgData name="Meerav Shah" userId="aa437003-e507-4e85-892b-3f736e661970" providerId="ADAL" clId="{6523FCE5-E297-4EF5-86C2-4822E9EDC6A9}" dt="2023-04-26T16:49:33.417" v="396" actId="47"/>
        <pc:sldMkLst>
          <pc:docMk/>
          <pc:sldMk cId="1601306810" sldId="2147376051"/>
        </pc:sldMkLst>
        <pc:spChg chg="add del mod">
          <ac:chgData name="Meerav Shah" userId="aa437003-e507-4e85-892b-3f736e661970" providerId="ADAL" clId="{6523FCE5-E297-4EF5-86C2-4822E9EDC6A9}" dt="2023-04-26T12:55:03.915" v="3" actId="478"/>
          <ac:spMkLst>
            <pc:docMk/>
            <pc:sldMk cId="1601306810" sldId="2147376051"/>
            <ac:spMk id="3" creationId="{5C0EB252-752B-9345-5195-EA7ECFB697B9}"/>
          </ac:spMkLst>
        </pc:spChg>
        <pc:spChg chg="add del mod">
          <ac:chgData name="Meerav Shah" userId="aa437003-e507-4e85-892b-3f736e661970" providerId="ADAL" clId="{6523FCE5-E297-4EF5-86C2-4822E9EDC6A9}" dt="2023-04-26T12:55:02.887" v="2" actId="478"/>
          <ac:spMkLst>
            <pc:docMk/>
            <pc:sldMk cId="1601306810" sldId="2147376051"/>
            <ac:spMk id="8" creationId="{DD45D4F7-7507-D9C1-923C-8E5D7449F38D}"/>
          </ac:spMkLst>
        </pc:spChg>
        <pc:graphicFrameChg chg="mod modGraphic">
          <ac:chgData name="Meerav Shah" userId="aa437003-e507-4e85-892b-3f736e661970" providerId="ADAL" clId="{6523FCE5-E297-4EF5-86C2-4822E9EDC6A9}" dt="2023-04-26T16:49:13.976" v="394"/>
          <ac:graphicFrameMkLst>
            <pc:docMk/>
            <pc:sldMk cId="1601306810" sldId="2147376051"/>
            <ac:graphicFrameMk id="5" creationId="{CBD1A102-DC3A-0BDE-457A-4BFF603FD12F}"/>
          </ac:graphicFrameMkLst>
        </pc:graphicFrameChg>
        <pc:graphicFrameChg chg="add del mod">
          <ac:chgData name="Meerav Shah" userId="aa437003-e507-4e85-892b-3f736e661970" providerId="ADAL" clId="{6523FCE5-E297-4EF5-86C2-4822E9EDC6A9}" dt="2023-04-26T16:46:57.751" v="304" actId="478"/>
          <ac:graphicFrameMkLst>
            <pc:docMk/>
            <pc:sldMk cId="1601306810" sldId="2147376051"/>
            <ac:graphicFrameMk id="17" creationId="{3AE8109C-1A3D-EED9-0C92-D56A3674AB14}"/>
          </ac:graphicFrameMkLst>
        </pc:graphicFrameChg>
        <pc:picChg chg="del">
          <ac:chgData name="Meerav Shah" userId="aa437003-e507-4e85-892b-3f736e661970" providerId="ADAL" clId="{6523FCE5-E297-4EF5-86C2-4822E9EDC6A9}" dt="2023-04-26T16:44:47.718" v="259" actId="478"/>
          <ac:picMkLst>
            <pc:docMk/>
            <pc:sldMk cId="1601306810" sldId="2147376051"/>
            <ac:picMk id="6" creationId="{3D4AF14D-7FAD-52D7-D912-943569E87A87}"/>
          </ac:picMkLst>
        </pc:picChg>
        <pc:picChg chg="del">
          <ac:chgData name="Meerav Shah" userId="aa437003-e507-4e85-892b-3f736e661970" providerId="ADAL" clId="{6523FCE5-E297-4EF5-86C2-4822E9EDC6A9}" dt="2023-04-26T16:45:36.170" v="265" actId="478"/>
          <ac:picMkLst>
            <pc:docMk/>
            <pc:sldMk cId="1601306810" sldId="2147376051"/>
            <ac:picMk id="7" creationId="{46DAE8B9-7A4A-66CC-C710-18A8E7FF672C}"/>
          </ac:picMkLst>
        </pc:picChg>
        <pc:picChg chg="add mod">
          <ac:chgData name="Meerav Shah" userId="aa437003-e507-4e85-892b-3f736e661970" providerId="ADAL" clId="{6523FCE5-E297-4EF5-86C2-4822E9EDC6A9}" dt="2023-04-26T16:45:49.235" v="270" actId="1076"/>
          <ac:picMkLst>
            <pc:docMk/>
            <pc:sldMk cId="1601306810" sldId="2147376051"/>
            <ac:picMk id="10" creationId="{DCF91609-9D9C-39F4-9ED0-3E799DF939EC}"/>
          </ac:picMkLst>
        </pc:picChg>
        <pc:picChg chg="del">
          <ac:chgData name="Meerav Shah" userId="aa437003-e507-4e85-892b-3f736e661970" providerId="ADAL" clId="{6523FCE5-E297-4EF5-86C2-4822E9EDC6A9}" dt="2023-04-26T16:45:36.666" v="266" actId="478"/>
          <ac:picMkLst>
            <pc:docMk/>
            <pc:sldMk cId="1601306810" sldId="2147376051"/>
            <ac:picMk id="11" creationId="{947847EE-6D8B-8C08-1C74-B663E648D38E}"/>
          </ac:picMkLst>
        </pc:picChg>
        <pc:picChg chg="add mod">
          <ac:chgData name="Meerav Shah" userId="aa437003-e507-4e85-892b-3f736e661970" providerId="ADAL" clId="{6523FCE5-E297-4EF5-86C2-4822E9EDC6A9}" dt="2023-04-26T16:45:46.369" v="269" actId="1076"/>
          <ac:picMkLst>
            <pc:docMk/>
            <pc:sldMk cId="1601306810" sldId="2147376051"/>
            <ac:picMk id="13" creationId="{B0F5BA6B-804D-B868-5332-C295557BBDC3}"/>
          </ac:picMkLst>
        </pc:picChg>
        <pc:picChg chg="del">
          <ac:chgData name="Meerav Shah" userId="aa437003-e507-4e85-892b-3f736e661970" providerId="ADAL" clId="{6523FCE5-E297-4EF5-86C2-4822E9EDC6A9}" dt="2023-04-26T16:45:35.587" v="264" actId="478"/>
          <ac:picMkLst>
            <pc:docMk/>
            <pc:sldMk cId="1601306810" sldId="2147376051"/>
            <ac:picMk id="15" creationId="{2A465D36-CCF1-F311-929E-A3D1FB567C1E}"/>
          </ac:picMkLst>
        </pc:picChg>
        <pc:picChg chg="add mod">
          <ac:chgData name="Meerav Shah" userId="aa437003-e507-4e85-892b-3f736e661970" providerId="ADAL" clId="{6523FCE5-E297-4EF5-86C2-4822E9EDC6A9}" dt="2023-04-26T16:45:40.599" v="267" actId="1076"/>
          <ac:picMkLst>
            <pc:docMk/>
            <pc:sldMk cId="1601306810" sldId="2147376051"/>
            <ac:picMk id="16" creationId="{48B3E1C3-C024-938E-C1AD-FE7FB45A84F7}"/>
          </ac:picMkLst>
        </pc:picChg>
      </pc:sldChg>
      <pc:sldChg chg="addSp delSp modSp mod">
        <pc:chgData name="Meerav Shah" userId="aa437003-e507-4e85-892b-3f736e661970" providerId="ADAL" clId="{6523FCE5-E297-4EF5-86C2-4822E9EDC6A9}" dt="2023-04-26T12:55:09.986" v="5" actId="478"/>
        <pc:sldMkLst>
          <pc:docMk/>
          <pc:sldMk cId="2810628095" sldId="2147376052"/>
        </pc:sldMkLst>
        <pc:spChg chg="add del mod">
          <ac:chgData name="Meerav Shah" userId="aa437003-e507-4e85-892b-3f736e661970" providerId="ADAL" clId="{6523FCE5-E297-4EF5-86C2-4822E9EDC6A9}" dt="2023-04-26T12:55:09.986" v="5" actId="478"/>
          <ac:spMkLst>
            <pc:docMk/>
            <pc:sldMk cId="2810628095" sldId="2147376052"/>
            <ac:spMk id="4" creationId="{FBB38E7D-08DC-AF4B-E967-694946723925}"/>
          </ac:spMkLst>
        </pc:spChg>
      </pc:sldChg>
      <pc:sldChg chg="modSp mod">
        <pc:chgData name="Meerav Shah" userId="aa437003-e507-4e85-892b-3f736e661970" providerId="ADAL" clId="{6523FCE5-E297-4EF5-86C2-4822E9EDC6A9}" dt="2023-04-28T07:14:40.099" v="427" actId="20577"/>
        <pc:sldMkLst>
          <pc:docMk/>
          <pc:sldMk cId="221878624" sldId="2147376053"/>
        </pc:sldMkLst>
        <pc:spChg chg="mod">
          <ac:chgData name="Meerav Shah" userId="aa437003-e507-4e85-892b-3f736e661970" providerId="ADAL" clId="{6523FCE5-E297-4EF5-86C2-4822E9EDC6A9}" dt="2023-04-28T07:14:40.099" v="427" actId="20577"/>
          <ac:spMkLst>
            <pc:docMk/>
            <pc:sldMk cId="221878624" sldId="2147376053"/>
            <ac:spMk id="2" creationId="{7075C1B8-E285-54C6-2CB9-FFC00EC08BB4}"/>
          </ac:spMkLst>
        </pc:spChg>
      </pc:sldChg>
      <pc:sldChg chg="del">
        <pc:chgData name="Meerav Shah" userId="aa437003-e507-4e85-892b-3f736e661970" providerId="ADAL" clId="{6523FCE5-E297-4EF5-86C2-4822E9EDC6A9}" dt="2023-04-28T07:52:40.071" v="1833" actId="47"/>
        <pc:sldMkLst>
          <pc:docMk/>
          <pc:sldMk cId="142678740" sldId="2147376070"/>
        </pc:sldMkLst>
      </pc:sldChg>
      <pc:sldChg chg="modSp mod">
        <pc:chgData name="Meerav Shah" userId="aa437003-e507-4e85-892b-3f736e661970" providerId="ADAL" clId="{6523FCE5-E297-4EF5-86C2-4822E9EDC6A9}" dt="2023-04-28T07:30:11.534" v="640" actId="255"/>
        <pc:sldMkLst>
          <pc:docMk/>
          <pc:sldMk cId="4127946385" sldId="2147376103"/>
        </pc:sldMkLst>
        <pc:graphicFrameChg chg="modGraphic">
          <ac:chgData name="Meerav Shah" userId="aa437003-e507-4e85-892b-3f736e661970" providerId="ADAL" clId="{6523FCE5-E297-4EF5-86C2-4822E9EDC6A9}" dt="2023-04-28T07:30:11.534" v="640" actId="255"/>
          <ac:graphicFrameMkLst>
            <pc:docMk/>
            <pc:sldMk cId="4127946385" sldId="2147376103"/>
            <ac:graphicFrameMk id="11" creationId="{D9593166-19D0-6361-569B-2FA1DBF59D3B}"/>
          </ac:graphicFrameMkLst>
        </pc:graphicFrameChg>
      </pc:sldChg>
      <pc:sldChg chg="modSp mod">
        <pc:chgData name="Meerav Shah" userId="aa437003-e507-4e85-892b-3f736e661970" providerId="ADAL" clId="{6523FCE5-E297-4EF5-86C2-4822E9EDC6A9}" dt="2023-04-28T07:35:02.516" v="867" actId="20577"/>
        <pc:sldMkLst>
          <pc:docMk/>
          <pc:sldMk cId="3216511016" sldId="2147376104"/>
        </pc:sldMkLst>
        <pc:spChg chg="mod">
          <ac:chgData name="Meerav Shah" userId="aa437003-e507-4e85-892b-3f736e661970" providerId="ADAL" clId="{6523FCE5-E297-4EF5-86C2-4822E9EDC6A9}" dt="2023-04-28T07:35:02.516" v="867" actId="20577"/>
          <ac:spMkLst>
            <pc:docMk/>
            <pc:sldMk cId="3216511016" sldId="2147376104"/>
            <ac:spMk id="4" creationId="{CA20D1C6-85E0-0037-A6CA-5286C4D1E764}"/>
          </ac:spMkLst>
        </pc:spChg>
      </pc:sldChg>
      <pc:sldChg chg="addSp delSp modSp add mod">
        <pc:chgData name="Meerav Shah" userId="aa437003-e507-4e85-892b-3f736e661970" providerId="ADAL" clId="{6523FCE5-E297-4EF5-86C2-4822E9EDC6A9}" dt="2023-04-28T07:39:42.701" v="1051" actId="403"/>
        <pc:sldMkLst>
          <pc:docMk/>
          <pc:sldMk cId="653839829" sldId="2147376113"/>
        </pc:sldMkLst>
        <pc:spChg chg="add mod">
          <ac:chgData name="Meerav Shah" userId="aa437003-e507-4e85-892b-3f736e661970" providerId="ADAL" clId="{6523FCE5-E297-4EF5-86C2-4822E9EDC6A9}" dt="2023-04-28T07:39:20.526" v="1049" actId="20577"/>
          <ac:spMkLst>
            <pc:docMk/>
            <pc:sldMk cId="653839829" sldId="2147376113"/>
            <ac:spMk id="4" creationId="{DFEF6D74-7316-3DDF-18EA-E90C8E69D3E0}"/>
          </ac:spMkLst>
        </pc:spChg>
        <pc:spChg chg="del">
          <ac:chgData name="Meerav Shah" userId="aa437003-e507-4e85-892b-3f736e661970" providerId="ADAL" clId="{6523FCE5-E297-4EF5-86C2-4822E9EDC6A9}" dt="2023-04-28T07:36:42.214" v="896" actId="478"/>
          <ac:spMkLst>
            <pc:docMk/>
            <pc:sldMk cId="653839829" sldId="2147376113"/>
            <ac:spMk id="6" creationId="{25299509-65B8-6EB0-773E-91B7507CA61B}"/>
          </ac:spMkLst>
        </pc:spChg>
        <pc:spChg chg="del">
          <ac:chgData name="Meerav Shah" userId="aa437003-e507-4e85-892b-3f736e661970" providerId="ADAL" clId="{6523FCE5-E297-4EF5-86C2-4822E9EDC6A9}" dt="2023-04-28T07:36:42.214" v="896" actId="478"/>
          <ac:spMkLst>
            <pc:docMk/>
            <pc:sldMk cId="653839829" sldId="2147376113"/>
            <ac:spMk id="7" creationId="{8E5ADBB9-82C9-C73C-1BA7-AAFBDFD6C028}"/>
          </ac:spMkLst>
        </pc:spChg>
        <pc:spChg chg="del">
          <ac:chgData name="Meerav Shah" userId="aa437003-e507-4e85-892b-3f736e661970" providerId="ADAL" clId="{6523FCE5-E297-4EF5-86C2-4822E9EDC6A9}" dt="2023-04-28T07:36:42.214" v="896" actId="478"/>
          <ac:spMkLst>
            <pc:docMk/>
            <pc:sldMk cId="653839829" sldId="2147376113"/>
            <ac:spMk id="8" creationId="{4ED29C64-F8C6-7E5A-C8B1-90302520C1F6}"/>
          </ac:spMkLst>
        </pc:spChg>
        <pc:spChg chg="del">
          <ac:chgData name="Meerav Shah" userId="aa437003-e507-4e85-892b-3f736e661970" providerId="ADAL" clId="{6523FCE5-E297-4EF5-86C2-4822E9EDC6A9}" dt="2023-04-28T07:36:42.214" v="896" actId="478"/>
          <ac:spMkLst>
            <pc:docMk/>
            <pc:sldMk cId="653839829" sldId="2147376113"/>
            <ac:spMk id="16" creationId="{25147335-6597-CE63-069A-96BFA1533C41}"/>
          </ac:spMkLst>
        </pc:spChg>
        <pc:graphicFrameChg chg="add mod modGraphic">
          <ac:chgData name="Meerav Shah" userId="aa437003-e507-4e85-892b-3f736e661970" providerId="ADAL" clId="{6523FCE5-E297-4EF5-86C2-4822E9EDC6A9}" dt="2023-04-28T07:39:42.701" v="1051" actId="403"/>
          <ac:graphicFrameMkLst>
            <pc:docMk/>
            <pc:sldMk cId="653839829" sldId="2147376113"/>
            <ac:graphicFrameMk id="3" creationId="{DBF71536-8EBA-5467-516E-CB1DBCE6F846}"/>
          </ac:graphicFrameMkLst>
        </pc:graphicFrameChg>
      </pc:sldChg>
      <pc:sldChg chg="modSp add mod">
        <pc:chgData name="Meerav Shah" userId="aa437003-e507-4e85-892b-3f736e661970" providerId="ADAL" clId="{6523FCE5-E297-4EF5-86C2-4822E9EDC6A9}" dt="2023-04-28T08:56:17.027" v="1979" actId="1036"/>
        <pc:sldMkLst>
          <pc:docMk/>
          <pc:sldMk cId="3919625090" sldId="2147376114"/>
        </pc:sldMkLst>
        <pc:picChg chg="mod">
          <ac:chgData name="Meerav Shah" userId="aa437003-e507-4e85-892b-3f736e661970" providerId="ADAL" clId="{6523FCE5-E297-4EF5-86C2-4822E9EDC6A9}" dt="2023-04-28T08:56:11.475" v="1977" actId="1035"/>
          <ac:picMkLst>
            <pc:docMk/>
            <pc:sldMk cId="3919625090" sldId="2147376114"/>
            <ac:picMk id="6" creationId="{3D4AF14D-7FAD-52D7-D912-943569E87A87}"/>
          </ac:picMkLst>
        </pc:picChg>
        <pc:picChg chg="mod">
          <ac:chgData name="Meerav Shah" userId="aa437003-e507-4e85-892b-3f736e661970" providerId="ADAL" clId="{6523FCE5-E297-4EF5-86C2-4822E9EDC6A9}" dt="2023-04-28T08:56:17.027" v="1979" actId="1036"/>
          <ac:picMkLst>
            <pc:docMk/>
            <pc:sldMk cId="3919625090" sldId="2147376114"/>
            <ac:picMk id="11" creationId="{947847EE-6D8B-8C08-1C74-B663E648D38E}"/>
          </ac:picMkLst>
        </pc:picChg>
        <pc:picChg chg="mod">
          <ac:chgData name="Meerav Shah" userId="aa437003-e507-4e85-892b-3f736e661970" providerId="ADAL" clId="{6523FCE5-E297-4EF5-86C2-4822E9EDC6A9}" dt="2023-04-28T08:56:06.343" v="1973" actId="1076"/>
          <ac:picMkLst>
            <pc:docMk/>
            <pc:sldMk cId="3919625090" sldId="2147376114"/>
            <ac:picMk id="15" creationId="{2A465D36-CCF1-F311-929E-A3D1FB567C1E}"/>
          </ac:picMkLst>
        </pc:picChg>
      </pc:sldChg>
      <pc:sldChg chg="del">
        <pc:chgData name="Meerav Shah" userId="aa437003-e507-4e85-892b-3f736e661970" providerId="ADAL" clId="{6523FCE5-E297-4EF5-86C2-4822E9EDC6A9}" dt="2023-04-28T15:47:27.160" v="2015" actId="47"/>
        <pc:sldMkLst>
          <pc:docMk/>
          <pc:sldMk cId="3232831106" sldId="2147376128"/>
        </pc:sldMkLst>
      </pc:sldChg>
      <pc:sldChg chg="modSp del mod">
        <pc:chgData name="Meerav Shah" userId="aa437003-e507-4e85-892b-3f736e661970" providerId="ADAL" clId="{6523FCE5-E297-4EF5-86C2-4822E9EDC6A9}" dt="2023-04-28T15:46:29.877" v="1982" actId="47"/>
        <pc:sldMkLst>
          <pc:docMk/>
          <pc:sldMk cId="2525904580" sldId="2147376130"/>
        </pc:sldMkLst>
        <pc:graphicFrameChg chg="modGraphic">
          <ac:chgData name="Meerav Shah" userId="aa437003-e507-4e85-892b-3f736e661970" providerId="ADAL" clId="{6523FCE5-E297-4EF5-86C2-4822E9EDC6A9}" dt="2023-04-28T12:25:07.952" v="1980" actId="13926"/>
          <ac:graphicFrameMkLst>
            <pc:docMk/>
            <pc:sldMk cId="2525904580" sldId="2147376130"/>
            <ac:graphicFrameMk id="6" creationId="{61160EB1-118E-781A-F1CC-19C2BBE59810}"/>
          </ac:graphicFrameMkLst>
        </pc:graphicFrameChg>
      </pc:sldChg>
      <pc:sldChg chg="modSp mod">
        <pc:chgData name="Meerav Shah" userId="aa437003-e507-4e85-892b-3f736e661970" providerId="ADAL" clId="{6523FCE5-E297-4EF5-86C2-4822E9EDC6A9}" dt="2023-04-28T07:30:18.662" v="642" actId="403"/>
        <pc:sldMkLst>
          <pc:docMk/>
          <pc:sldMk cId="3843952714" sldId="2147376139"/>
        </pc:sldMkLst>
        <pc:spChg chg="mod">
          <ac:chgData name="Meerav Shah" userId="aa437003-e507-4e85-892b-3f736e661970" providerId="ADAL" clId="{6523FCE5-E297-4EF5-86C2-4822E9EDC6A9}" dt="2023-04-28T07:30:18.662" v="642" actId="403"/>
          <ac:spMkLst>
            <pc:docMk/>
            <pc:sldMk cId="3843952714" sldId="2147376139"/>
            <ac:spMk id="3" creationId="{9A6E3152-9B7E-BD44-EC6F-F0E51D6DBD70}"/>
          </ac:spMkLst>
        </pc:spChg>
      </pc:sldChg>
      <pc:sldChg chg="modSp mod">
        <pc:chgData name="Meerav Shah" userId="aa437003-e507-4e85-892b-3f736e661970" providerId="ADAL" clId="{6523FCE5-E297-4EF5-86C2-4822E9EDC6A9}" dt="2023-04-28T07:53:45.426" v="1874" actId="20577"/>
        <pc:sldMkLst>
          <pc:docMk/>
          <pc:sldMk cId="2280233389" sldId="2147376140"/>
        </pc:sldMkLst>
        <pc:spChg chg="mod">
          <ac:chgData name="Meerav Shah" userId="aa437003-e507-4e85-892b-3f736e661970" providerId="ADAL" clId="{6523FCE5-E297-4EF5-86C2-4822E9EDC6A9}" dt="2023-04-28T07:53:45.426" v="1874" actId="20577"/>
          <ac:spMkLst>
            <pc:docMk/>
            <pc:sldMk cId="2280233389" sldId="2147376140"/>
            <ac:spMk id="2" creationId="{E05DF792-2883-7E66-D24A-932E3564EAAB}"/>
          </ac:spMkLst>
        </pc:spChg>
      </pc:sldChg>
      <pc:sldChg chg="modSp mod">
        <pc:chgData name="Meerav Shah" userId="aa437003-e507-4e85-892b-3f736e661970" providerId="ADAL" clId="{6523FCE5-E297-4EF5-86C2-4822E9EDC6A9}" dt="2023-04-28T07:14:36.103" v="425" actId="20577"/>
        <pc:sldMkLst>
          <pc:docMk/>
          <pc:sldMk cId="4153829411" sldId="2147376143"/>
        </pc:sldMkLst>
        <pc:spChg chg="mod">
          <ac:chgData name="Meerav Shah" userId="aa437003-e507-4e85-892b-3f736e661970" providerId="ADAL" clId="{6523FCE5-E297-4EF5-86C2-4822E9EDC6A9}" dt="2023-04-28T07:14:36.103" v="425" actId="20577"/>
          <ac:spMkLst>
            <pc:docMk/>
            <pc:sldMk cId="4153829411" sldId="2147376143"/>
            <ac:spMk id="2" creationId="{196197B2-1175-0F74-3373-9115B9A4BB0A}"/>
          </ac:spMkLst>
        </pc:spChg>
      </pc:sldChg>
      <pc:sldChg chg="delSp modSp add mod">
        <pc:chgData name="Meerav Shah" userId="aa437003-e507-4e85-892b-3f736e661970" providerId="ADAL" clId="{6523FCE5-E297-4EF5-86C2-4822E9EDC6A9}" dt="2023-04-28T07:52:54.293" v="1835" actId="478"/>
        <pc:sldMkLst>
          <pc:docMk/>
          <pc:sldMk cId="3216558326" sldId="2147376147"/>
        </pc:sldMkLst>
        <pc:spChg chg="del">
          <ac:chgData name="Meerav Shah" userId="aa437003-e507-4e85-892b-3f736e661970" providerId="ADAL" clId="{6523FCE5-E297-4EF5-86C2-4822E9EDC6A9}" dt="2023-04-28T07:52:54.293" v="1835" actId="478"/>
          <ac:spMkLst>
            <pc:docMk/>
            <pc:sldMk cId="3216558326" sldId="2147376147"/>
            <ac:spMk id="3" creationId="{5CE8085B-DDA4-F0F4-E754-8982CED54A00}"/>
          </ac:spMkLst>
        </pc:spChg>
        <pc:spChg chg="mod">
          <ac:chgData name="Meerav Shah" userId="aa437003-e507-4e85-892b-3f736e661970" providerId="ADAL" clId="{6523FCE5-E297-4EF5-86C2-4822E9EDC6A9}" dt="2023-04-28T07:52:50.693" v="1834" actId="6549"/>
          <ac:spMkLst>
            <pc:docMk/>
            <pc:sldMk cId="3216558326" sldId="2147376147"/>
            <ac:spMk id="4" creationId="{53329561-463D-6875-633F-9DC6FE716E13}"/>
          </ac:spMkLst>
        </pc:spChg>
      </pc:sldChg>
      <pc:sldChg chg="del">
        <pc:chgData name="Meerav Shah" userId="aa437003-e507-4e85-892b-3f736e661970" providerId="ADAL" clId="{6523FCE5-E297-4EF5-86C2-4822E9EDC6A9}" dt="2023-04-28T15:47:34.680" v="2016" actId="47"/>
        <pc:sldMkLst>
          <pc:docMk/>
          <pc:sldMk cId="2710219342" sldId="2147376151"/>
        </pc:sldMkLst>
      </pc:sldChg>
      <pc:sldChg chg="del">
        <pc:chgData name="Meerav Shah" userId="aa437003-e507-4e85-892b-3f736e661970" providerId="ADAL" clId="{6523FCE5-E297-4EF5-86C2-4822E9EDC6A9}" dt="2023-04-28T15:47:37.517" v="2017" actId="47"/>
        <pc:sldMkLst>
          <pc:docMk/>
          <pc:sldMk cId="3700099907" sldId="2147376152"/>
        </pc:sldMkLst>
      </pc:sldChg>
      <pc:sldChg chg="addSp modSp add mod">
        <pc:chgData name="Meerav Shah" userId="aa437003-e507-4e85-892b-3f736e661970" providerId="ADAL" clId="{6523FCE5-E297-4EF5-86C2-4822E9EDC6A9}" dt="2023-04-28T07:51:10.645" v="1831" actId="14100"/>
        <pc:sldMkLst>
          <pc:docMk/>
          <pc:sldMk cId="3072825107" sldId="2147376153"/>
        </pc:sldMkLst>
        <pc:spChg chg="add mod">
          <ac:chgData name="Meerav Shah" userId="aa437003-e507-4e85-892b-3f736e661970" providerId="ADAL" clId="{6523FCE5-E297-4EF5-86C2-4822E9EDC6A9}" dt="2023-04-28T07:51:04.380" v="1830" actId="14100"/>
          <ac:spMkLst>
            <pc:docMk/>
            <pc:sldMk cId="3072825107" sldId="2147376153"/>
            <ac:spMk id="3" creationId="{00DEE31C-0320-C0C2-A1CB-9EF58591CCA2}"/>
          </ac:spMkLst>
        </pc:spChg>
        <pc:spChg chg="mod">
          <ac:chgData name="Meerav Shah" userId="aa437003-e507-4e85-892b-3f736e661970" providerId="ADAL" clId="{6523FCE5-E297-4EF5-86C2-4822E9EDC6A9}" dt="2023-04-28T07:42:27.467" v="1240" actId="20577"/>
          <ac:spMkLst>
            <pc:docMk/>
            <pc:sldMk cId="3072825107" sldId="2147376153"/>
            <ac:spMk id="4" creationId="{06CB2589-3B46-23EA-F43B-9C6C441F9AA7}"/>
          </ac:spMkLst>
        </pc:spChg>
        <pc:spChg chg="add mod">
          <ac:chgData name="Meerav Shah" userId="aa437003-e507-4e85-892b-3f736e661970" providerId="ADAL" clId="{6523FCE5-E297-4EF5-86C2-4822E9EDC6A9}" dt="2023-04-28T07:51:10.645" v="1831" actId="14100"/>
          <ac:spMkLst>
            <pc:docMk/>
            <pc:sldMk cId="3072825107" sldId="2147376153"/>
            <ac:spMk id="6" creationId="{42DC892F-8612-D59C-1A14-EBFEAA0A2456}"/>
          </ac:spMkLst>
        </pc:spChg>
        <pc:graphicFrameChg chg="modGraphic">
          <ac:chgData name="Meerav Shah" userId="aa437003-e507-4e85-892b-3f736e661970" providerId="ADAL" clId="{6523FCE5-E297-4EF5-86C2-4822E9EDC6A9}" dt="2023-04-28T07:40:53.035" v="1059" actId="14100"/>
          <ac:graphicFrameMkLst>
            <pc:docMk/>
            <pc:sldMk cId="3072825107" sldId="2147376153"/>
            <ac:graphicFrameMk id="5" creationId="{C930C197-67B3-8A63-0AA2-C3229DB2CBFE}"/>
          </ac:graphicFrameMkLst>
        </pc:graphicFrameChg>
      </pc:sldChg>
      <pc:sldChg chg="addSp delSp modSp new mod">
        <pc:chgData name="Meerav Shah" userId="aa437003-e507-4e85-892b-3f736e661970" providerId="ADAL" clId="{6523FCE5-E297-4EF5-86C2-4822E9EDC6A9}" dt="2023-04-28T07:23:16.423" v="526" actId="14100"/>
        <pc:sldMkLst>
          <pc:docMk/>
          <pc:sldMk cId="3669335445" sldId="2147376154"/>
        </pc:sldMkLst>
        <pc:spChg chg="mod">
          <ac:chgData name="Meerav Shah" userId="aa437003-e507-4e85-892b-3f736e661970" providerId="ADAL" clId="{6523FCE5-E297-4EF5-86C2-4822E9EDC6A9}" dt="2023-04-28T07:17:20.305" v="461"/>
          <ac:spMkLst>
            <pc:docMk/>
            <pc:sldMk cId="3669335445" sldId="2147376154"/>
            <ac:spMk id="2" creationId="{AE7E7168-AF8E-8E35-84F8-D4AD2FEC00F9}"/>
          </ac:spMkLst>
        </pc:spChg>
        <pc:spChg chg="del">
          <ac:chgData name="Meerav Shah" userId="aa437003-e507-4e85-892b-3f736e661970" providerId="ADAL" clId="{6523FCE5-E297-4EF5-86C2-4822E9EDC6A9}" dt="2023-04-28T07:18:05.237" v="474" actId="478"/>
          <ac:spMkLst>
            <pc:docMk/>
            <pc:sldMk cId="3669335445" sldId="2147376154"/>
            <ac:spMk id="3" creationId="{A87AF8F8-5313-4C95-BBC4-507C72B3D0C7}"/>
          </ac:spMkLst>
        </pc:spChg>
        <pc:spChg chg="mod">
          <ac:chgData name="Meerav Shah" userId="aa437003-e507-4e85-892b-3f736e661970" providerId="ADAL" clId="{6523FCE5-E297-4EF5-86C2-4822E9EDC6A9}" dt="2023-04-28T07:17:47.747" v="472" actId="6549"/>
          <ac:spMkLst>
            <pc:docMk/>
            <pc:sldMk cId="3669335445" sldId="2147376154"/>
            <ac:spMk id="4" creationId="{E78485E9-E991-9D29-0705-62F2382EA556}"/>
          </ac:spMkLst>
        </pc:spChg>
        <pc:spChg chg="add mod">
          <ac:chgData name="Meerav Shah" userId="aa437003-e507-4e85-892b-3f736e661970" providerId="ADAL" clId="{6523FCE5-E297-4EF5-86C2-4822E9EDC6A9}" dt="2023-04-28T07:18:01.782" v="473"/>
          <ac:spMkLst>
            <pc:docMk/>
            <pc:sldMk cId="3669335445" sldId="2147376154"/>
            <ac:spMk id="7" creationId="{46F2CB4A-84F2-C576-B913-8DE8D69DA8CF}"/>
          </ac:spMkLst>
        </pc:spChg>
        <pc:spChg chg="add mod">
          <ac:chgData name="Meerav Shah" userId="aa437003-e507-4e85-892b-3f736e661970" providerId="ADAL" clId="{6523FCE5-E297-4EF5-86C2-4822E9EDC6A9}" dt="2023-04-28T07:18:01.782" v="473"/>
          <ac:spMkLst>
            <pc:docMk/>
            <pc:sldMk cId="3669335445" sldId="2147376154"/>
            <ac:spMk id="8" creationId="{01C5AAC6-E71B-44E1-FFA0-27F3350343C0}"/>
          </ac:spMkLst>
        </pc:spChg>
        <pc:spChg chg="add mod">
          <ac:chgData name="Meerav Shah" userId="aa437003-e507-4e85-892b-3f736e661970" providerId="ADAL" clId="{6523FCE5-E297-4EF5-86C2-4822E9EDC6A9}" dt="2023-04-28T07:18:01.782" v="473"/>
          <ac:spMkLst>
            <pc:docMk/>
            <pc:sldMk cId="3669335445" sldId="2147376154"/>
            <ac:spMk id="9" creationId="{74F9827C-DFB8-65EA-BB5B-48C7D879826C}"/>
          </ac:spMkLst>
        </pc:spChg>
        <pc:spChg chg="add mod">
          <ac:chgData name="Meerav Shah" userId="aa437003-e507-4e85-892b-3f736e661970" providerId="ADAL" clId="{6523FCE5-E297-4EF5-86C2-4822E9EDC6A9}" dt="2023-04-28T07:18:01.782" v="473"/>
          <ac:spMkLst>
            <pc:docMk/>
            <pc:sldMk cId="3669335445" sldId="2147376154"/>
            <ac:spMk id="10" creationId="{E7247FA7-6932-CAE1-6C9C-BDB027BF5770}"/>
          </ac:spMkLst>
        </pc:spChg>
        <pc:spChg chg="add mod">
          <ac:chgData name="Meerav Shah" userId="aa437003-e507-4e85-892b-3f736e661970" providerId="ADAL" clId="{6523FCE5-E297-4EF5-86C2-4822E9EDC6A9}" dt="2023-04-28T07:18:01.782" v="473"/>
          <ac:spMkLst>
            <pc:docMk/>
            <pc:sldMk cId="3669335445" sldId="2147376154"/>
            <ac:spMk id="11" creationId="{8BA74048-4DD7-861E-A693-5F04401D2539}"/>
          </ac:spMkLst>
        </pc:spChg>
        <pc:spChg chg="add mod">
          <ac:chgData name="Meerav Shah" userId="aa437003-e507-4e85-892b-3f736e661970" providerId="ADAL" clId="{6523FCE5-E297-4EF5-86C2-4822E9EDC6A9}" dt="2023-04-28T07:18:01.782" v="473"/>
          <ac:spMkLst>
            <pc:docMk/>
            <pc:sldMk cId="3669335445" sldId="2147376154"/>
            <ac:spMk id="12" creationId="{E21370A6-D932-DD7F-6C49-50A2B33A5CC8}"/>
          </ac:spMkLst>
        </pc:spChg>
        <pc:spChg chg="add mod">
          <ac:chgData name="Meerav Shah" userId="aa437003-e507-4e85-892b-3f736e661970" providerId="ADAL" clId="{6523FCE5-E297-4EF5-86C2-4822E9EDC6A9}" dt="2023-04-28T07:18:01.782" v="473"/>
          <ac:spMkLst>
            <pc:docMk/>
            <pc:sldMk cId="3669335445" sldId="2147376154"/>
            <ac:spMk id="13" creationId="{C3C8A1C7-35E8-AB85-B3F5-B0B82D784439}"/>
          </ac:spMkLst>
        </pc:spChg>
        <pc:spChg chg="add mod">
          <ac:chgData name="Meerav Shah" userId="aa437003-e507-4e85-892b-3f736e661970" providerId="ADAL" clId="{6523FCE5-E297-4EF5-86C2-4822E9EDC6A9}" dt="2023-04-28T07:18:01.782" v="473"/>
          <ac:spMkLst>
            <pc:docMk/>
            <pc:sldMk cId="3669335445" sldId="2147376154"/>
            <ac:spMk id="14" creationId="{EAB209D9-2538-E460-F920-606AFE2AC3E0}"/>
          </ac:spMkLst>
        </pc:spChg>
        <pc:spChg chg="add mod">
          <ac:chgData name="Meerav Shah" userId="aa437003-e507-4e85-892b-3f736e661970" providerId="ADAL" clId="{6523FCE5-E297-4EF5-86C2-4822E9EDC6A9}" dt="2023-04-28T07:18:01.782" v="473"/>
          <ac:spMkLst>
            <pc:docMk/>
            <pc:sldMk cId="3669335445" sldId="2147376154"/>
            <ac:spMk id="15" creationId="{7A9EEEC5-4711-F85D-96E0-537A5A1742B9}"/>
          </ac:spMkLst>
        </pc:spChg>
        <pc:spChg chg="add mod">
          <ac:chgData name="Meerav Shah" userId="aa437003-e507-4e85-892b-3f736e661970" providerId="ADAL" clId="{6523FCE5-E297-4EF5-86C2-4822E9EDC6A9}" dt="2023-04-28T07:18:01.782" v="473"/>
          <ac:spMkLst>
            <pc:docMk/>
            <pc:sldMk cId="3669335445" sldId="2147376154"/>
            <ac:spMk id="16" creationId="{2631590F-628D-4759-5C11-BDE04E8E85E3}"/>
          </ac:spMkLst>
        </pc:spChg>
        <pc:spChg chg="add mod">
          <ac:chgData name="Meerav Shah" userId="aa437003-e507-4e85-892b-3f736e661970" providerId="ADAL" clId="{6523FCE5-E297-4EF5-86C2-4822E9EDC6A9}" dt="2023-04-28T07:18:01.782" v="473"/>
          <ac:spMkLst>
            <pc:docMk/>
            <pc:sldMk cId="3669335445" sldId="2147376154"/>
            <ac:spMk id="17" creationId="{2CDA2461-0D88-E521-A785-146290BDACD5}"/>
          </ac:spMkLst>
        </pc:spChg>
        <pc:spChg chg="add mod">
          <ac:chgData name="Meerav Shah" userId="aa437003-e507-4e85-892b-3f736e661970" providerId="ADAL" clId="{6523FCE5-E297-4EF5-86C2-4822E9EDC6A9}" dt="2023-04-28T07:18:01.782" v="473"/>
          <ac:spMkLst>
            <pc:docMk/>
            <pc:sldMk cId="3669335445" sldId="2147376154"/>
            <ac:spMk id="18" creationId="{2FE2DFE1-844D-34FB-3B28-4E9FC70D6B38}"/>
          </ac:spMkLst>
        </pc:spChg>
        <pc:spChg chg="add mod">
          <ac:chgData name="Meerav Shah" userId="aa437003-e507-4e85-892b-3f736e661970" providerId="ADAL" clId="{6523FCE5-E297-4EF5-86C2-4822E9EDC6A9}" dt="2023-04-28T07:18:01.782" v="473"/>
          <ac:spMkLst>
            <pc:docMk/>
            <pc:sldMk cId="3669335445" sldId="2147376154"/>
            <ac:spMk id="19" creationId="{DADF30C9-7CF2-ECED-D11A-15315B1A5352}"/>
          </ac:spMkLst>
        </pc:spChg>
        <pc:spChg chg="add mod">
          <ac:chgData name="Meerav Shah" userId="aa437003-e507-4e85-892b-3f736e661970" providerId="ADAL" clId="{6523FCE5-E297-4EF5-86C2-4822E9EDC6A9}" dt="2023-04-28T07:18:01.782" v="473"/>
          <ac:spMkLst>
            <pc:docMk/>
            <pc:sldMk cId="3669335445" sldId="2147376154"/>
            <ac:spMk id="20" creationId="{30623760-2A47-961D-32E7-2232A91EE94A}"/>
          </ac:spMkLst>
        </pc:spChg>
        <pc:spChg chg="add mod">
          <ac:chgData name="Meerav Shah" userId="aa437003-e507-4e85-892b-3f736e661970" providerId="ADAL" clId="{6523FCE5-E297-4EF5-86C2-4822E9EDC6A9}" dt="2023-04-28T07:18:01.782" v="473"/>
          <ac:spMkLst>
            <pc:docMk/>
            <pc:sldMk cId="3669335445" sldId="2147376154"/>
            <ac:spMk id="21" creationId="{E5822EDC-E61C-240C-18A2-B76A54089436}"/>
          </ac:spMkLst>
        </pc:spChg>
        <pc:spChg chg="add mod">
          <ac:chgData name="Meerav Shah" userId="aa437003-e507-4e85-892b-3f736e661970" providerId="ADAL" clId="{6523FCE5-E297-4EF5-86C2-4822E9EDC6A9}" dt="2023-04-28T07:18:01.782" v="473"/>
          <ac:spMkLst>
            <pc:docMk/>
            <pc:sldMk cId="3669335445" sldId="2147376154"/>
            <ac:spMk id="22" creationId="{CFF8D864-C272-BAD5-54E2-FF4E64D626B7}"/>
          </ac:spMkLst>
        </pc:spChg>
        <pc:spChg chg="add mod">
          <ac:chgData name="Meerav Shah" userId="aa437003-e507-4e85-892b-3f736e661970" providerId="ADAL" clId="{6523FCE5-E297-4EF5-86C2-4822E9EDC6A9}" dt="2023-04-28T07:18:01.782" v="473"/>
          <ac:spMkLst>
            <pc:docMk/>
            <pc:sldMk cId="3669335445" sldId="2147376154"/>
            <ac:spMk id="23" creationId="{1296CD65-BADA-2EBC-11FA-9E43111B9FB7}"/>
          </ac:spMkLst>
        </pc:spChg>
        <pc:spChg chg="add mod">
          <ac:chgData name="Meerav Shah" userId="aa437003-e507-4e85-892b-3f736e661970" providerId="ADAL" clId="{6523FCE5-E297-4EF5-86C2-4822E9EDC6A9}" dt="2023-04-28T07:18:01.782" v="473"/>
          <ac:spMkLst>
            <pc:docMk/>
            <pc:sldMk cId="3669335445" sldId="2147376154"/>
            <ac:spMk id="24" creationId="{53456A47-B44D-E557-85B1-68559283E336}"/>
          </ac:spMkLst>
        </pc:spChg>
        <pc:spChg chg="add mod">
          <ac:chgData name="Meerav Shah" userId="aa437003-e507-4e85-892b-3f736e661970" providerId="ADAL" clId="{6523FCE5-E297-4EF5-86C2-4822E9EDC6A9}" dt="2023-04-28T07:18:01.782" v="473"/>
          <ac:spMkLst>
            <pc:docMk/>
            <pc:sldMk cId="3669335445" sldId="2147376154"/>
            <ac:spMk id="25" creationId="{DC34D90E-190C-C3AC-D4B6-568885FA345C}"/>
          </ac:spMkLst>
        </pc:spChg>
        <pc:spChg chg="add mod">
          <ac:chgData name="Meerav Shah" userId="aa437003-e507-4e85-892b-3f736e661970" providerId="ADAL" clId="{6523FCE5-E297-4EF5-86C2-4822E9EDC6A9}" dt="2023-04-28T07:18:01.782" v="473"/>
          <ac:spMkLst>
            <pc:docMk/>
            <pc:sldMk cId="3669335445" sldId="2147376154"/>
            <ac:spMk id="26" creationId="{87E764D2-EB4F-E0C5-E689-283B67723A82}"/>
          </ac:spMkLst>
        </pc:spChg>
        <pc:spChg chg="add mod">
          <ac:chgData name="Meerav Shah" userId="aa437003-e507-4e85-892b-3f736e661970" providerId="ADAL" clId="{6523FCE5-E297-4EF5-86C2-4822E9EDC6A9}" dt="2023-04-28T07:18:01.782" v="473"/>
          <ac:spMkLst>
            <pc:docMk/>
            <pc:sldMk cId="3669335445" sldId="2147376154"/>
            <ac:spMk id="27" creationId="{FE63DEE2-BAB0-1C33-1E22-890BB1332B12}"/>
          </ac:spMkLst>
        </pc:spChg>
        <pc:spChg chg="add mod">
          <ac:chgData name="Meerav Shah" userId="aa437003-e507-4e85-892b-3f736e661970" providerId="ADAL" clId="{6523FCE5-E297-4EF5-86C2-4822E9EDC6A9}" dt="2023-04-28T07:18:01.782" v="473"/>
          <ac:spMkLst>
            <pc:docMk/>
            <pc:sldMk cId="3669335445" sldId="2147376154"/>
            <ac:spMk id="28" creationId="{7E3A44DA-729F-F869-14D8-887C9A3B731C}"/>
          </ac:spMkLst>
        </pc:spChg>
        <pc:spChg chg="add mod">
          <ac:chgData name="Meerav Shah" userId="aa437003-e507-4e85-892b-3f736e661970" providerId="ADAL" clId="{6523FCE5-E297-4EF5-86C2-4822E9EDC6A9}" dt="2023-04-28T07:18:01.782" v="473"/>
          <ac:spMkLst>
            <pc:docMk/>
            <pc:sldMk cId="3669335445" sldId="2147376154"/>
            <ac:spMk id="29" creationId="{C354D629-B12D-177A-4D3F-70D1602E8BCF}"/>
          </ac:spMkLst>
        </pc:spChg>
        <pc:spChg chg="add mod">
          <ac:chgData name="Meerav Shah" userId="aa437003-e507-4e85-892b-3f736e661970" providerId="ADAL" clId="{6523FCE5-E297-4EF5-86C2-4822E9EDC6A9}" dt="2023-04-28T07:18:01.782" v="473"/>
          <ac:spMkLst>
            <pc:docMk/>
            <pc:sldMk cId="3669335445" sldId="2147376154"/>
            <ac:spMk id="30" creationId="{1969F93D-F864-DAF6-E12E-7329DD1BEC2C}"/>
          </ac:spMkLst>
        </pc:spChg>
        <pc:spChg chg="add mod">
          <ac:chgData name="Meerav Shah" userId="aa437003-e507-4e85-892b-3f736e661970" providerId="ADAL" clId="{6523FCE5-E297-4EF5-86C2-4822E9EDC6A9}" dt="2023-04-28T07:18:01.782" v="473"/>
          <ac:spMkLst>
            <pc:docMk/>
            <pc:sldMk cId="3669335445" sldId="2147376154"/>
            <ac:spMk id="31" creationId="{299851BE-2406-2C20-43DC-D9C3860836CD}"/>
          </ac:spMkLst>
        </pc:spChg>
        <pc:spChg chg="add mod">
          <ac:chgData name="Meerav Shah" userId="aa437003-e507-4e85-892b-3f736e661970" providerId="ADAL" clId="{6523FCE5-E297-4EF5-86C2-4822E9EDC6A9}" dt="2023-04-28T07:18:01.782" v="473"/>
          <ac:spMkLst>
            <pc:docMk/>
            <pc:sldMk cId="3669335445" sldId="2147376154"/>
            <ac:spMk id="32" creationId="{F3433F91-784B-B67B-52AD-5FCFE3C5629A}"/>
          </ac:spMkLst>
        </pc:spChg>
        <pc:spChg chg="add mod">
          <ac:chgData name="Meerav Shah" userId="aa437003-e507-4e85-892b-3f736e661970" providerId="ADAL" clId="{6523FCE5-E297-4EF5-86C2-4822E9EDC6A9}" dt="2023-04-28T07:18:01.782" v="473"/>
          <ac:spMkLst>
            <pc:docMk/>
            <pc:sldMk cId="3669335445" sldId="2147376154"/>
            <ac:spMk id="33" creationId="{F4035D07-6693-34A8-0394-5832932CDD72}"/>
          </ac:spMkLst>
        </pc:spChg>
        <pc:spChg chg="add mod">
          <ac:chgData name="Meerav Shah" userId="aa437003-e507-4e85-892b-3f736e661970" providerId="ADAL" clId="{6523FCE5-E297-4EF5-86C2-4822E9EDC6A9}" dt="2023-04-28T07:18:01.782" v="473"/>
          <ac:spMkLst>
            <pc:docMk/>
            <pc:sldMk cId="3669335445" sldId="2147376154"/>
            <ac:spMk id="34" creationId="{00E8B895-519D-742E-4F8D-DBA4DE961A72}"/>
          </ac:spMkLst>
        </pc:spChg>
        <pc:spChg chg="add mod">
          <ac:chgData name="Meerav Shah" userId="aa437003-e507-4e85-892b-3f736e661970" providerId="ADAL" clId="{6523FCE5-E297-4EF5-86C2-4822E9EDC6A9}" dt="2023-04-28T07:18:01.782" v="473"/>
          <ac:spMkLst>
            <pc:docMk/>
            <pc:sldMk cId="3669335445" sldId="2147376154"/>
            <ac:spMk id="35" creationId="{129B2624-C299-47A9-3E66-7E32E6474D89}"/>
          </ac:spMkLst>
        </pc:spChg>
        <pc:spChg chg="add mod">
          <ac:chgData name="Meerav Shah" userId="aa437003-e507-4e85-892b-3f736e661970" providerId="ADAL" clId="{6523FCE5-E297-4EF5-86C2-4822E9EDC6A9}" dt="2023-04-28T07:18:01.782" v="473"/>
          <ac:spMkLst>
            <pc:docMk/>
            <pc:sldMk cId="3669335445" sldId="2147376154"/>
            <ac:spMk id="36" creationId="{925E4F0F-EC2F-FBF2-ABED-D8BB2F2EE6F2}"/>
          </ac:spMkLst>
        </pc:spChg>
        <pc:spChg chg="add mod">
          <ac:chgData name="Meerav Shah" userId="aa437003-e507-4e85-892b-3f736e661970" providerId="ADAL" clId="{6523FCE5-E297-4EF5-86C2-4822E9EDC6A9}" dt="2023-04-28T07:18:01.782" v="473"/>
          <ac:spMkLst>
            <pc:docMk/>
            <pc:sldMk cId="3669335445" sldId="2147376154"/>
            <ac:spMk id="37" creationId="{5303103E-CB1D-8895-3DF7-34FC8DCF1AB4}"/>
          </ac:spMkLst>
        </pc:spChg>
        <pc:spChg chg="add mod">
          <ac:chgData name="Meerav Shah" userId="aa437003-e507-4e85-892b-3f736e661970" providerId="ADAL" clId="{6523FCE5-E297-4EF5-86C2-4822E9EDC6A9}" dt="2023-04-28T07:18:01.782" v="473"/>
          <ac:spMkLst>
            <pc:docMk/>
            <pc:sldMk cId="3669335445" sldId="2147376154"/>
            <ac:spMk id="38" creationId="{DAF3AA75-40D9-201D-67F7-B2B1477A8B16}"/>
          </ac:spMkLst>
        </pc:spChg>
        <pc:spChg chg="add mod">
          <ac:chgData name="Meerav Shah" userId="aa437003-e507-4e85-892b-3f736e661970" providerId="ADAL" clId="{6523FCE5-E297-4EF5-86C2-4822E9EDC6A9}" dt="2023-04-28T07:18:01.782" v="473"/>
          <ac:spMkLst>
            <pc:docMk/>
            <pc:sldMk cId="3669335445" sldId="2147376154"/>
            <ac:spMk id="39" creationId="{37D5A7AD-6B75-4858-24B4-32900E7A900A}"/>
          </ac:spMkLst>
        </pc:spChg>
        <pc:spChg chg="add mod">
          <ac:chgData name="Meerav Shah" userId="aa437003-e507-4e85-892b-3f736e661970" providerId="ADAL" clId="{6523FCE5-E297-4EF5-86C2-4822E9EDC6A9}" dt="2023-04-28T07:18:01.782" v="473"/>
          <ac:spMkLst>
            <pc:docMk/>
            <pc:sldMk cId="3669335445" sldId="2147376154"/>
            <ac:spMk id="40" creationId="{214142CB-51C6-D3E9-55A2-DBB856111D1F}"/>
          </ac:spMkLst>
        </pc:spChg>
        <pc:spChg chg="add mod">
          <ac:chgData name="Meerav Shah" userId="aa437003-e507-4e85-892b-3f736e661970" providerId="ADAL" clId="{6523FCE5-E297-4EF5-86C2-4822E9EDC6A9}" dt="2023-04-28T07:18:01.782" v="473"/>
          <ac:spMkLst>
            <pc:docMk/>
            <pc:sldMk cId="3669335445" sldId="2147376154"/>
            <ac:spMk id="41" creationId="{703D2D15-F0CC-0624-6BFA-3BECEE01D86F}"/>
          </ac:spMkLst>
        </pc:spChg>
        <pc:spChg chg="add mod">
          <ac:chgData name="Meerav Shah" userId="aa437003-e507-4e85-892b-3f736e661970" providerId="ADAL" clId="{6523FCE5-E297-4EF5-86C2-4822E9EDC6A9}" dt="2023-04-28T07:18:01.782" v="473"/>
          <ac:spMkLst>
            <pc:docMk/>
            <pc:sldMk cId="3669335445" sldId="2147376154"/>
            <ac:spMk id="42" creationId="{84ADD06E-E551-13A3-BA2C-72841EF5D956}"/>
          </ac:spMkLst>
        </pc:spChg>
        <pc:spChg chg="add mod">
          <ac:chgData name="Meerav Shah" userId="aa437003-e507-4e85-892b-3f736e661970" providerId="ADAL" clId="{6523FCE5-E297-4EF5-86C2-4822E9EDC6A9}" dt="2023-04-28T07:18:01.782" v="473"/>
          <ac:spMkLst>
            <pc:docMk/>
            <pc:sldMk cId="3669335445" sldId="2147376154"/>
            <ac:spMk id="43" creationId="{30FD4C20-4210-7C78-39EF-234DE7875661}"/>
          </ac:spMkLst>
        </pc:spChg>
        <pc:spChg chg="add mod">
          <ac:chgData name="Meerav Shah" userId="aa437003-e507-4e85-892b-3f736e661970" providerId="ADAL" clId="{6523FCE5-E297-4EF5-86C2-4822E9EDC6A9}" dt="2023-04-28T07:18:01.782" v="473"/>
          <ac:spMkLst>
            <pc:docMk/>
            <pc:sldMk cId="3669335445" sldId="2147376154"/>
            <ac:spMk id="44" creationId="{7D95EDDB-AE14-2583-22A8-87ABE84C6AC4}"/>
          </ac:spMkLst>
        </pc:spChg>
        <pc:spChg chg="add mod">
          <ac:chgData name="Meerav Shah" userId="aa437003-e507-4e85-892b-3f736e661970" providerId="ADAL" clId="{6523FCE5-E297-4EF5-86C2-4822E9EDC6A9}" dt="2023-04-28T07:18:01.782" v="473"/>
          <ac:spMkLst>
            <pc:docMk/>
            <pc:sldMk cId="3669335445" sldId="2147376154"/>
            <ac:spMk id="45" creationId="{D8D1D8B0-6E0D-A9E4-6D82-38A3BCE5125E}"/>
          </ac:spMkLst>
        </pc:spChg>
        <pc:spChg chg="add mod">
          <ac:chgData name="Meerav Shah" userId="aa437003-e507-4e85-892b-3f736e661970" providerId="ADAL" clId="{6523FCE5-E297-4EF5-86C2-4822E9EDC6A9}" dt="2023-04-28T07:18:01.782" v="473"/>
          <ac:spMkLst>
            <pc:docMk/>
            <pc:sldMk cId="3669335445" sldId="2147376154"/>
            <ac:spMk id="46" creationId="{11B1994B-49EC-5D1F-6356-EC51260BB475}"/>
          </ac:spMkLst>
        </pc:spChg>
        <pc:spChg chg="add mod">
          <ac:chgData name="Meerav Shah" userId="aa437003-e507-4e85-892b-3f736e661970" providerId="ADAL" clId="{6523FCE5-E297-4EF5-86C2-4822E9EDC6A9}" dt="2023-04-28T07:18:01.782" v="473"/>
          <ac:spMkLst>
            <pc:docMk/>
            <pc:sldMk cId="3669335445" sldId="2147376154"/>
            <ac:spMk id="47" creationId="{D2B657F4-B99C-3F78-CD83-AEE5C8F2A4D7}"/>
          </ac:spMkLst>
        </pc:spChg>
        <pc:spChg chg="add mod">
          <ac:chgData name="Meerav Shah" userId="aa437003-e507-4e85-892b-3f736e661970" providerId="ADAL" clId="{6523FCE5-E297-4EF5-86C2-4822E9EDC6A9}" dt="2023-04-28T07:18:01.782" v="473"/>
          <ac:spMkLst>
            <pc:docMk/>
            <pc:sldMk cId="3669335445" sldId="2147376154"/>
            <ac:spMk id="48" creationId="{B7267AC4-79E9-AD6E-3133-04B0C06A6503}"/>
          </ac:spMkLst>
        </pc:spChg>
        <pc:spChg chg="add mod">
          <ac:chgData name="Meerav Shah" userId="aa437003-e507-4e85-892b-3f736e661970" providerId="ADAL" clId="{6523FCE5-E297-4EF5-86C2-4822E9EDC6A9}" dt="2023-04-28T07:18:01.782" v="473"/>
          <ac:spMkLst>
            <pc:docMk/>
            <pc:sldMk cId="3669335445" sldId="2147376154"/>
            <ac:spMk id="49" creationId="{9FCE8C5C-011C-4EE1-9E85-E97E6151C4B0}"/>
          </ac:spMkLst>
        </pc:spChg>
        <pc:spChg chg="add mod">
          <ac:chgData name="Meerav Shah" userId="aa437003-e507-4e85-892b-3f736e661970" providerId="ADAL" clId="{6523FCE5-E297-4EF5-86C2-4822E9EDC6A9}" dt="2023-04-28T07:18:01.782" v="473"/>
          <ac:spMkLst>
            <pc:docMk/>
            <pc:sldMk cId="3669335445" sldId="2147376154"/>
            <ac:spMk id="50" creationId="{46706469-93A1-0E78-4920-8D70B599CF73}"/>
          </ac:spMkLst>
        </pc:spChg>
        <pc:spChg chg="add mod">
          <ac:chgData name="Meerav Shah" userId="aa437003-e507-4e85-892b-3f736e661970" providerId="ADAL" clId="{6523FCE5-E297-4EF5-86C2-4822E9EDC6A9}" dt="2023-04-28T07:18:01.782" v="473"/>
          <ac:spMkLst>
            <pc:docMk/>
            <pc:sldMk cId="3669335445" sldId="2147376154"/>
            <ac:spMk id="51" creationId="{49084CA2-E0AD-C9D3-A62C-A7D808DD5925}"/>
          </ac:spMkLst>
        </pc:spChg>
        <pc:spChg chg="add mod">
          <ac:chgData name="Meerav Shah" userId="aa437003-e507-4e85-892b-3f736e661970" providerId="ADAL" clId="{6523FCE5-E297-4EF5-86C2-4822E9EDC6A9}" dt="2023-04-28T07:18:01.782" v="473"/>
          <ac:spMkLst>
            <pc:docMk/>
            <pc:sldMk cId="3669335445" sldId="2147376154"/>
            <ac:spMk id="52" creationId="{3DB15791-BCDF-A949-7664-7C23314475C3}"/>
          </ac:spMkLst>
        </pc:spChg>
        <pc:spChg chg="add mod">
          <ac:chgData name="Meerav Shah" userId="aa437003-e507-4e85-892b-3f736e661970" providerId="ADAL" clId="{6523FCE5-E297-4EF5-86C2-4822E9EDC6A9}" dt="2023-04-28T07:18:01.782" v="473"/>
          <ac:spMkLst>
            <pc:docMk/>
            <pc:sldMk cId="3669335445" sldId="2147376154"/>
            <ac:spMk id="53" creationId="{DC2A4152-33A3-6BB3-15EB-A27A959B0F14}"/>
          </ac:spMkLst>
        </pc:spChg>
        <pc:spChg chg="add mod">
          <ac:chgData name="Meerav Shah" userId="aa437003-e507-4e85-892b-3f736e661970" providerId="ADAL" clId="{6523FCE5-E297-4EF5-86C2-4822E9EDC6A9}" dt="2023-04-28T07:18:01.782" v="473"/>
          <ac:spMkLst>
            <pc:docMk/>
            <pc:sldMk cId="3669335445" sldId="2147376154"/>
            <ac:spMk id="54" creationId="{D3F7A9D3-5998-B1D9-9978-3C1D0749237A}"/>
          </ac:spMkLst>
        </pc:spChg>
        <pc:spChg chg="add mod">
          <ac:chgData name="Meerav Shah" userId="aa437003-e507-4e85-892b-3f736e661970" providerId="ADAL" clId="{6523FCE5-E297-4EF5-86C2-4822E9EDC6A9}" dt="2023-04-28T07:18:01.782" v="473"/>
          <ac:spMkLst>
            <pc:docMk/>
            <pc:sldMk cId="3669335445" sldId="2147376154"/>
            <ac:spMk id="55" creationId="{7C747D66-B1A9-CDBF-86B3-12EBB3E73336}"/>
          </ac:spMkLst>
        </pc:spChg>
        <pc:spChg chg="add mod">
          <ac:chgData name="Meerav Shah" userId="aa437003-e507-4e85-892b-3f736e661970" providerId="ADAL" clId="{6523FCE5-E297-4EF5-86C2-4822E9EDC6A9}" dt="2023-04-28T07:18:01.782" v="473"/>
          <ac:spMkLst>
            <pc:docMk/>
            <pc:sldMk cId="3669335445" sldId="2147376154"/>
            <ac:spMk id="56" creationId="{774ED747-5ACA-1244-7192-3BAFA205E441}"/>
          </ac:spMkLst>
        </pc:spChg>
        <pc:spChg chg="add mod">
          <ac:chgData name="Meerav Shah" userId="aa437003-e507-4e85-892b-3f736e661970" providerId="ADAL" clId="{6523FCE5-E297-4EF5-86C2-4822E9EDC6A9}" dt="2023-04-28T07:18:01.782" v="473"/>
          <ac:spMkLst>
            <pc:docMk/>
            <pc:sldMk cId="3669335445" sldId="2147376154"/>
            <ac:spMk id="57" creationId="{F10D7E79-E981-2424-E111-F4E16295965D}"/>
          </ac:spMkLst>
        </pc:spChg>
        <pc:spChg chg="add mod">
          <ac:chgData name="Meerav Shah" userId="aa437003-e507-4e85-892b-3f736e661970" providerId="ADAL" clId="{6523FCE5-E297-4EF5-86C2-4822E9EDC6A9}" dt="2023-04-28T07:18:01.782" v="473"/>
          <ac:spMkLst>
            <pc:docMk/>
            <pc:sldMk cId="3669335445" sldId="2147376154"/>
            <ac:spMk id="58" creationId="{49149550-1BFC-E723-941F-F468DDCBD67A}"/>
          </ac:spMkLst>
        </pc:spChg>
        <pc:spChg chg="add mod">
          <ac:chgData name="Meerav Shah" userId="aa437003-e507-4e85-892b-3f736e661970" providerId="ADAL" clId="{6523FCE5-E297-4EF5-86C2-4822E9EDC6A9}" dt="2023-04-28T07:18:01.782" v="473"/>
          <ac:spMkLst>
            <pc:docMk/>
            <pc:sldMk cId="3669335445" sldId="2147376154"/>
            <ac:spMk id="59" creationId="{AE007806-9A2A-78FE-6681-B301A5B075B4}"/>
          </ac:spMkLst>
        </pc:spChg>
        <pc:spChg chg="add mod">
          <ac:chgData name="Meerav Shah" userId="aa437003-e507-4e85-892b-3f736e661970" providerId="ADAL" clId="{6523FCE5-E297-4EF5-86C2-4822E9EDC6A9}" dt="2023-04-28T07:18:01.782" v="473"/>
          <ac:spMkLst>
            <pc:docMk/>
            <pc:sldMk cId="3669335445" sldId="2147376154"/>
            <ac:spMk id="60" creationId="{465FD26D-D0BD-E39D-7C9C-4202C97912F0}"/>
          </ac:spMkLst>
        </pc:spChg>
        <pc:spChg chg="add mod">
          <ac:chgData name="Meerav Shah" userId="aa437003-e507-4e85-892b-3f736e661970" providerId="ADAL" clId="{6523FCE5-E297-4EF5-86C2-4822E9EDC6A9}" dt="2023-04-28T07:18:01.782" v="473"/>
          <ac:spMkLst>
            <pc:docMk/>
            <pc:sldMk cId="3669335445" sldId="2147376154"/>
            <ac:spMk id="61" creationId="{847E10C3-4118-5BAD-D55A-EAAFE1785DD3}"/>
          </ac:spMkLst>
        </pc:spChg>
        <pc:spChg chg="add mod">
          <ac:chgData name="Meerav Shah" userId="aa437003-e507-4e85-892b-3f736e661970" providerId="ADAL" clId="{6523FCE5-E297-4EF5-86C2-4822E9EDC6A9}" dt="2023-04-28T07:18:01.782" v="473"/>
          <ac:spMkLst>
            <pc:docMk/>
            <pc:sldMk cId="3669335445" sldId="2147376154"/>
            <ac:spMk id="62" creationId="{63598391-5F4C-5B18-EC32-7E79CB44C4DC}"/>
          </ac:spMkLst>
        </pc:spChg>
        <pc:spChg chg="add mod">
          <ac:chgData name="Meerav Shah" userId="aa437003-e507-4e85-892b-3f736e661970" providerId="ADAL" clId="{6523FCE5-E297-4EF5-86C2-4822E9EDC6A9}" dt="2023-04-28T07:18:01.782" v="473"/>
          <ac:spMkLst>
            <pc:docMk/>
            <pc:sldMk cId="3669335445" sldId="2147376154"/>
            <ac:spMk id="63" creationId="{42B3E352-436F-8478-8019-149555A43E1D}"/>
          </ac:spMkLst>
        </pc:spChg>
        <pc:spChg chg="add mod">
          <ac:chgData name="Meerav Shah" userId="aa437003-e507-4e85-892b-3f736e661970" providerId="ADAL" clId="{6523FCE5-E297-4EF5-86C2-4822E9EDC6A9}" dt="2023-04-28T07:18:01.782" v="473"/>
          <ac:spMkLst>
            <pc:docMk/>
            <pc:sldMk cId="3669335445" sldId="2147376154"/>
            <ac:spMk id="64" creationId="{A66C411A-682D-924D-6D9C-304D6E024C91}"/>
          </ac:spMkLst>
        </pc:spChg>
        <pc:spChg chg="add mod">
          <ac:chgData name="Meerav Shah" userId="aa437003-e507-4e85-892b-3f736e661970" providerId="ADAL" clId="{6523FCE5-E297-4EF5-86C2-4822E9EDC6A9}" dt="2023-04-28T07:18:01.782" v="473"/>
          <ac:spMkLst>
            <pc:docMk/>
            <pc:sldMk cId="3669335445" sldId="2147376154"/>
            <ac:spMk id="65" creationId="{D42677B8-31F0-200B-5970-FFCE985C8C80}"/>
          </ac:spMkLst>
        </pc:spChg>
        <pc:spChg chg="add mod">
          <ac:chgData name="Meerav Shah" userId="aa437003-e507-4e85-892b-3f736e661970" providerId="ADAL" clId="{6523FCE5-E297-4EF5-86C2-4822E9EDC6A9}" dt="2023-04-28T07:18:01.782" v="473"/>
          <ac:spMkLst>
            <pc:docMk/>
            <pc:sldMk cId="3669335445" sldId="2147376154"/>
            <ac:spMk id="66" creationId="{84D941E6-0FFB-EDB0-A837-FFBA28C8FB61}"/>
          </ac:spMkLst>
        </pc:spChg>
        <pc:spChg chg="add mod">
          <ac:chgData name="Meerav Shah" userId="aa437003-e507-4e85-892b-3f736e661970" providerId="ADAL" clId="{6523FCE5-E297-4EF5-86C2-4822E9EDC6A9}" dt="2023-04-28T07:23:16.423" v="526" actId="14100"/>
          <ac:spMkLst>
            <pc:docMk/>
            <pc:sldMk cId="3669335445" sldId="2147376154"/>
            <ac:spMk id="67" creationId="{96CA04C0-A069-D33F-84AD-EF61508C32F2}"/>
          </ac:spMkLst>
        </pc:spChg>
        <pc:graphicFrameChg chg="add mod">
          <ac:chgData name="Meerav Shah" userId="aa437003-e507-4e85-892b-3f736e661970" providerId="ADAL" clId="{6523FCE5-E297-4EF5-86C2-4822E9EDC6A9}" dt="2023-04-28T07:18:01.782" v="473"/>
          <ac:graphicFrameMkLst>
            <pc:docMk/>
            <pc:sldMk cId="3669335445" sldId="2147376154"/>
            <ac:graphicFrameMk id="5" creationId="{FFD0D344-3A84-D484-BF62-117EE81318A3}"/>
          </ac:graphicFrameMkLst>
        </pc:graphicFrameChg>
        <pc:graphicFrameChg chg="add mod">
          <ac:chgData name="Meerav Shah" userId="aa437003-e507-4e85-892b-3f736e661970" providerId="ADAL" clId="{6523FCE5-E297-4EF5-86C2-4822E9EDC6A9}" dt="2023-04-28T07:18:01.782" v="473"/>
          <ac:graphicFrameMkLst>
            <pc:docMk/>
            <pc:sldMk cId="3669335445" sldId="2147376154"/>
            <ac:graphicFrameMk id="6" creationId="{2F1A59E7-1E11-5E78-8E08-ED690C6F5741}"/>
          </ac:graphicFrameMkLst>
        </pc:graphicFrameChg>
      </pc:sldChg>
      <pc:sldChg chg="addSp delSp modSp add mod">
        <pc:chgData name="Meerav Shah" userId="aa437003-e507-4e85-892b-3f736e661970" providerId="ADAL" clId="{6523FCE5-E297-4EF5-86C2-4822E9EDC6A9}" dt="2023-04-28T07:24:01.643" v="533"/>
        <pc:sldMkLst>
          <pc:docMk/>
          <pc:sldMk cId="1002864978" sldId="2147376155"/>
        </pc:sldMkLst>
        <pc:spChg chg="mod">
          <ac:chgData name="Meerav Shah" userId="aa437003-e507-4e85-892b-3f736e661970" providerId="ADAL" clId="{6523FCE5-E297-4EF5-86C2-4822E9EDC6A9}" dt="2023-04-28T07:18:56.722" v="481"/>
          <ac:spMkLst>
            <pc:docMk/>
            <pc:sldMk cId="1002864978" sldId="2147376155"/>
            <ac:spMk id="2" creationId="{AE7E7168-AF8E-8E35-84F8-D4AD2FEC00F9}"/>
          </ac:spMkLst>
        </pc:spChg>
        <pc:spChg chg="mod">
          <ac:chgData name="Meerav Shah" userId="aa437003-e507-4e85-892b-3f736e661970" providerId="ADAL" clId="{6523FCE5-E297-4EF5-86C2-4822E9EDC6A9}" dt="2023-04-28T07:19:35.233" v="503" actId="20577"/>
          <ac:spMkLst>
            <pc:docMk/>
            <pc:sldMk cId="1002864978" sldId="2147376155"/>
            <ac:spMk id="4" creationId="{E78485E9-E991-9D29-0705-62F2382EA556}"/>
          </ac:spMkLst>
        </pc:spChg>
        <pc:spChg chg="del">
          <ac:chgData name="Meerav Shah" userId="aa437003-e507-4e85-892b-3f736e661970" providerId="ADAL" clId="{6523FCE5-E297-4EF5-86C2-4822E9EDC6A9}" dt="2023-04-28T07:20:42.466" v="513" actId="478"/>
          <ac:spMkLst>
            <pc:docMk/>
            <pc:sldMk cId="1002864978" sldId="2147376155"/>
            <ac:spMk id="7" creationId="{46F2CB4A-84F2-C576-B913-8DE8D69DA8CF}"/>
          </ac:spMkLst>
        </pc:spChg>
        <pc:spChg chg="del">
          <ac:chgData name="Meerav Shah" userId="aa437003-e507-4e85-892b-3f736e661970" providerId="ADAL" clId="{6523FCE5-E297-4EF5-86C2-4822E9EDC6A9}" dt="2023-04-28T07:20:42.466" v="513" actId="478"/>
          <ac:spMkLst>
            <pc:docMk/>
            <pc:sldMk cId="1002864978" sldId="2147376155"/>
            <ac:spMk id="8" creationId="{01C5AAC6-E71B-44E1-FFA0-27F3350343C0}"/>
          </ac:spMkLst>
        </pc:spChg>
        <pc:spChg chg="del">
          <ac:chgData name="Meerav Shah" userId="aa437003-e507-4e85-892b-3f736e661970" providerId="ADAL" clId="{6523FCE5-E297-4EF5-86C2-4822E9EDC6A9}" dt="2023-04-28T07:20:42.466" v="513" actId="478"/>
          <ac:spMkLst>
            <pc:docMk/>
            <pc:sldMk cId="1002864978" sldId="2147376155"/>
            <ac:spMk id="9" creationId="{74F9827C-DFB8-65EA-BB5B-48C7D879826C}"/>
          </ac:spMkLst>
        </pc:spChg>
        <pc:spChg chg="del">
          <ac:chgData name="Meerav Shah" userId="aa437003-e507-4e85-892b-3f736e661970" providerId="ADAL" clId="{6523FCE5-E297-4EF5-86C2-4822E9EDC6A9}" dt="2023-04-28T07:20:42.466" v="513" actId="478"/>
          <ac:spMkLst>
            <pc:docMk/>
            <pc:sldMk cId="1002864978" sldId="2147376155"/>
            <ac:spMk id="10" creationId="{E7247FA7-6932-CAE1-6C9C-BDB027BF5770}"/>
          </ac:spMkLst>
        </pc:spChg>
        <pc:spChg chg="del">
          <ac:chgData name="Meerav Shah" userId="aa437003-e507-4e85-892b-3f736e661970" providerId="ADAL" clId="{6523FCE5-E297-4EF5-86C2-4822E9EDC6A9}" dt="2023-04-28T07:20:42.466" v="513" actId="478"/>
          <ac:spMkLst>
            <pc:docMk/>
            <pc:sldMk cId="1002864978" sldId="2147376155"/>
            <ac:spMk id="11" creationId="{8BA74048-4DD7-861E-A693-5F04401D2539}"/>
          </ac:spMkLst>
        </pc:spChg>
        <pc:spChg chg="del">
          <ac:chgData name="Meerav Shah" userId="aa437003-e507-4e85-892b-3f736e661970" providerId="ADAL" clId="{6523FCE5-E297-4EF5-86C2-4822E9EDC6A9}" dt="2023-04-28T07:20:42.466" v="513" actId="478"/>
          <ac:spMkLst>
            <pc:docMk/>
            <pc:sldMk cId="1002864978" sldId="2147376155"/>
            <ac:spMk id="12" creationId="{E21370A6-D932-DD7F-6C49-50A2B33A5CC8}"/>
          </ac:spMkLst>
        </pc:spChg>
        <pc:spChg chg="del">
          <ac:chgData name="Meerav Shah" userId="aa437003-e507-4e85-892b-3f736e661970" providerId="ADAL" clId="{6523FCE5-E297-4EF5-86C2-4822E9EDC6A9}" dt="2023-04-28T07:20:42.466" v="513" actId="478"/>
          <ac:spMkLst>
            <pc:docMk/>
            <pc:sldMk cId="1002864978" sldId="2147376155"/>
            <ac:spMk id="13" creationId="{C3C8A1C7-35E8-AB85-B3F5-B0B82D784439}"/>
          </ac:spMkLst>
        </pc:spChg>
        <pc:spChg chg="del">
          <ac:chgData name="Meerav Shah" userId="aa437003-e507-4e85-892b-3f736e661970" providerId="ADAL" clId="{6523FCE5-E297-4EF5-86C2-4822E9EDC6A9}" dt="2023-04-28T07:20:42.466" v="513" actId="478"/>
          <ac:spMkLst>
            <pc:docMk/>
            <pc:sldMk cId="1002864978" sldId="2147376155"/>
            <ac:spMk id="14" creationId="{EAB209D9-2538-E460-F920-606AFE2AC3E0}"/>
          </ac:spMkLst>
        </pc:spChg>
        <pc:spChg chg="del">
          <ac:chgData name="Meerav Shah" userId="aa437003-e507-4e85-892b-3f736e661970" providerId="ADAL" clId="{6523FCE5-E297-4EF5-86C2-4822E9EDC6A9}" dt="2023-04-28T07:20:42.466" v="513" actId="478"/>
          <ac:spMkLst>
            <pc:docMk/>
            <pc:sldMk cId="1002864978" sldId="2147376155"/>
            <ac:spMk id="15" creationId="{7A9EEEC5-4711-F85D-96E0-537A5A1742B9}"/>
          </ac:spMkLst>
        </pc:spChg>
        <pc:spChg chg="del">
          <ac:chgData name="Meerav Shah" userId="aa437003-e507-4e85-892b-3f736e661970" providerId="ADAL" clId="{6523FCE5-E297-4EF5-86C2-4822E9EDC6A9}" dt="2023-04-28T07:20:42.466" v="513" actId="478"/>
          <ac:spMkLst>
            <pc:docMk/>
            <pc:sldMk cId="1002864978" sldId="2147376155"/>
            <ac:spMk id="16" creationId="{2631590F-628D-4759-5C11-BDE04E8E85E3}"/>
          </ac:spMkLst>
        </pc:spChg>
        <pc:spChg chg="del">
          <ac:chgData name="Meerav Shah" userId="aa437003-e507-4e85-892b-3f736e661970" providerId="ADAL" clId="{6523FCE5-E297-4EF5-86C2-4822E9EDC6A9}" dt="2023-04-28T07:20:42.466" v="513" actId="478"/>
          <ac:spMkLst>
            <pc:docMk/>
            <pc:sldMk cId="1002864978" sldId="2147376155"/>
            <ac:spMk id="17" creationId="{2CDA2461-0D88-E521-A785-146290BDACD5}"/>
          </ac:spMkLst>
        </pc:spChg>
        <pc:spChg chg="del">
          <ac:chgData name="Meerav Shah" userId="aa437003-e507-4e85-892b-3f736e661970" providerId="ADAL" clId="{6523FCE5-E297-4EF5-86C2-4822E9EDC6A9}" dt="2023-04-28T07:20:42.466" v="513" actId="478"/>
          <ac:spMkLst>
            <pc:docMk/>
            <pc:sldMk cId="1002864978" sldId="2147376155"/>
            <ac:spMk id="18" creationId="{2FE2DFE1-844D-34FB-3B28-4E9FC70D6B38}"/>
          </ac:spMkLst>
        </pc:spChg>
        <pc:spChg chg="del">
          <ac:chgData name="Meerav Shah" userId="aa437003-e507-4e85-892b-3f736e661970" providerId="ADAL" clId="{6523FCE5-E297-4EF5-86C2-4822E9EDC6A9}" dt="2023-04-28T07:20:42.466" v="513" actId="478"/>
          <ac:spMkLst>
            <pc:docMk/>
            <pc:sldMk cId="1002864978" sldId="2147376155"/>
            <ac:spMk id="19" creationId="{DADF30C9-7CF2-ECED-D11A-15315B1A5352}"/>
          </ac:spMkLst>
        </pc:spChg>
        <pc:spChg chg="del">
          <ac:chgData name="Meerav Shah" userId="aa437003-e507-4e85-892b-3f736e661970" providerId="ADAL" clId="{6523FCE5-E297-4EF5-86C2-4822E9EDC6A9}" dt="2023-04-28T07:20:42.466" v="513" actId="478"/>
          <ac:spMkLst>
            <pc:docMk/>
            <pc:sldMk cId="1002864978" sldId="2147376155"/>
            <ac:spMk id="20" creationId="{30623760-2A47-961D-32E7-2232A91EE94A}"/>
          </ac:spMkLst>
        </pc:spChg>
        <pc:spChg chg="del">
          <ac:chgData name="Meerav Shah" userId="aa437003-e507-4e85-892b-3f736e661970" providerId="ADAL" clId="{6523FCE5-E297-4EF5-86C2-4822E9EDC6A9}" dt="2023-04-28T07:20:42.466" v="513" actId="478"/>
          <ac:spMkLst>
            <pc:docMk/>
            <pc:sldMk cId="1002864978" sldId="2147376155"/>
            <ac:spMk id="21" creationId="{E5822EDC-E61C-240C-18A2-B76A54089436}"/>
          </ac:spMkLst>
        </pc:spChg>
        <pc:spChg chg="del">
          <ac:chgData name="Meerav Shah" userId="aa437003-e507-4e85-892b-3f736e661970" providerId="ADAL" clId="{6523FCE5-E297-4EF5-86C2-4822E9EDC6A9}" dt="2023-04-28T07:20:42.466" v="513" actId="478"/>
          <ac:spMkLst>
            <pc:docMk/>
            <pc:sldMk cId="1002864978" sldId="2147376155"/>
            <ac:spMk id="22" creationId="{CFF8D864-C272-BAD5-54E2-FF4E64D626B7}"/>
          </ac:spMkLst>
        </pc:spChg>
        <pc:spChg chg="del">
          <ac:chgData name="Meerav Shah" userId="aa437003-e507-4e85-892b-3f736e661970" providerId="ADAL" clId="{6523FCE5-E297-4EF5-86C2-4822E9EDC6A9}" dt="2023-04-28T07:20:42.466" v="513" actId="478"/>
          <ac:spMkLst>
            <pc:docMk/>
            <pc:sldMk cId="1002864978" sldId="2147376155"/>
            <ac:spMk id="23" creationId="{1296CD65-BADA-2EBC-11FA-9E43111B9FB7}"/>
          </ac:spMkLst>
        </pc:spChg>
        <pc:spChg chg="del">
          <ac:chgData name="Meerav Shah" userId="aa437003-e507-4e85-892b-3f736e661970" providerId="ADAL" clId="{6523FCE5-E297-4EF5-86C2-4822E9EDC6A9}" dt="2023-04-28T07:20:42.466" v="513" actId="478"/>
          <ac:spMkLst>
            <pc:docMk/>
            <pc:sldMk cId="1002864978" sldId="2147376155"/>
            <ac:spMk id="24" creationId="{53456A47-B44D-E557-85B1-68559283E336}"/>
          </ac:spMkLst>
        </pc:spChg>
        <pc:spChg chg="del">
          <ac:chgData name="Meerav Shah" userId="aa437003-e507-4e85-892b-3f736e661970" providerId="ADAL" clId="{6523FCE5-E297-4EF5-86C2-4822E9EDC6A9}" dt="2023-04-28T07:20:42.466" v="513" actId="478"/>
          <ac:spMkLst>
            <pc:docMk/>
            <pc:sldMk cId="1002864978" sldId="2147376155"/>
            <ac:spMk id="25" creationId="{DC34D90E-190C-C3AC-D4B6-568885FA345C}"/>
          </ac:spMkLst>
        </pc:spChg>
        <pc:spChg chg="del">
          <ac:chgData name="Meerav Shah" userId="aa437003-e507-4e85-892b-3f736e661970" providerId="ADAL" clId="{6523FCE5-E297-4EF5-86C2-4822E9EDC6A9}" dt="2023-04-28T07:20:42.466" v="513" actId="478"/>
          <ac:spMkLst>
            <pc:docMk/>
            <pc:sldMk cId="1002864978" sldId="2147376155"/>
            <ac:spMk id="26" creationId="{87E764D2-EB4F-E0C5-E689-283B67723A82}"/>
          </ac:spMkLst>
        </pc:spChg>
        <pc:spChg chg="del">
          <ac:chgData name="Meerav Shah" userId="aa437003-e507-4e85-892b-3f736e661970" providerId="ADAL" clId="{6523FCE5-E297-4EF5-86C2-4822E9EDC6A9}" dt="2023-04-28T07:20:42.466" v="513" actId="478"/>
          <ac:spMkLst>
            <pc:docMk/>
            <pc:sldMk cId="1002864978" sldId="2147376155"/>
            <ac:spMk id="27" creationId="{FE63DEE2-BAB0-1C33-1E22-890BB1332B12}"/>
          </ac:spMkLst>
        </pc:spChg>
        <pc:spChg chg="del">
          <ac:chgData name="Meerav Shah" userId="aa437003-e507-4e85-892b-3f736e661970" providerId="ADAL" clId="{6523FCE5-E297-4EF5-86C2-4822E9EDC6A9}" dt="2023-04-28T07:20:42.466" v="513" actId="478"/>
          <ac:spMkLst>
            <pc:docMk/>
            <pc:sldMk cId="1002864978" sldId="2147376155"/>
            <ac:spMk id="28" creationId="{7E3A44DA-729F-F869-14D8-887C9A3B731C}"/>
          </ac:spMkLst>
        </pc:spChg>
        <pc:spChg chg="del">
          <ac:chgData name="Meerav Shah" userId="aa437003-e507-4e85-892b-3f736e661970" providerId="ADAL" clId="{6523FCE5-E297-4EF5-86C2-4822E9EDC6A9}" dt="2023-04-28T07:20:42.466" v="513" actId="478"/>
          <ac:spMkLst>
            <pc:docMk/>
            <pc:sldMk cId="1002864978" sldId="2147376155"/>
            <ac:spMk id="29" creationId="{C354D629-B12D-177A-4D3F-70D1602E8BCF}"/>
          </ac:spMkLst>
        </pc:spChg>
        <pc:spChg chg="del">
          <ac:chgData name="Meerav Shah" userId="aa437003-e507-4e85-892b-3f736e661970" providerId="ADAL" clId="{6523FCE5-E297-4EF5-86C2-4822E9EDC6A9}" dt="2023-04-28T07:20:42.466" v="513" actId="478"/>
          <ac:spMkLst>
            <pc:docMk/>
            <pc:sldMk cId="1002864978" sldId="2147376155"/>
            <ac:spMk id="30" creationId="{1969F93D-F864-DAF6-E12E-7329DD1BEC2C}"/>
          </ac:spMkLst>
        </pc:spChg>
        <pc:spChg chg="del">
          <ac:chgData name="Meerav Shah" userId="aa437003-e507-4e85-892b-3f736e661970" providerId="ADAL" clId="{6523FCE5-E297-4EF5-86C2-4822E9EDC6A9}" dt="2023-04-28T07:20:42.466" v="513" actId="478"/>
          <ac:spMkLst>
            <pc:docMk/>
            <pc:sldMk cId="1002864978" sldId="2147376155"/>
            <ac:spMk id="31" creationId="{299851BE-2406-2C20-43DC-D9C3860836CD}"/>
          </ac:spMkLst>
        </pc:spChg>
        <pc:spChg chg="del">
          <ac:chgData name="Meerav Shah" userId="aa437003-e507-4e85-892b-3f736e661970" providerId="ADAL" clId="{6523FCE5-E297-4EF5-86C2-4822E9EDC6A9}" dt="2023-04-28T07:20:42.466" v="513" actId="478"/>
          <ac:spMkLst>
            <pc:docMk/>
            <pc:sldMk cId="1002864978" sldId="2147376155"/>
            <ac:spMk id="32" creationId="{F3433F91-784B-B67B-52AD-5FCFE3C5629A}"/>
          </ac:spMkLst>
        </pc:spChg>
        <pc:spChg chg="del">
          <ac:chgData name="Meerav Shah" userId="aa437003-e507-4e85-892b-3f736e661970" providerId="ADAL" clId="{6523FCE5-E297-4EF5-86C2-4822E9EDC6A9}" dt="2023-04-28T07:20:42.466" v="513" actId="478"/>
          <ac:spMkLst>
            <pc:docMk/>
            <pc:sldMk cId="1002864978" sldId="2147376155"/>
            <ac:spMk id="33" creationId="{F4035D07-6693-34A8-0394-5832932CDD72}"/>
          </ac:spMkLst>
        </pc:spChg>
        <pc:spChg chg="del">
          <ac:chgData name="Meerav Shah" userId="aa437003-e507-4e85-892b-3f736e661970" providerId="ADAL" clId="{6523FCE5-E297-4EF5-86C2-4822E9EDC6A9}" dt="2023-04-28T07:20:42.466" v="513" actId="478"/>
          <ac:spMkLst>
            <pc:docMk/>
            <pc:sldMk cId="1002864978" sldId="2147376155"/>
            <ac:spMk id="34" creationId="{00E8B895-519D-742E-4F8D-DBA4DE961A72}"/>
          </ac:spMkLst>
        </pc:spChg>
        <pc:spChg chg="del">
          <ac:chgData name="Meerav Shah" userId="aa437003-e507-4e85-892b-3f736e661970" providerId="ADAL" clId="{6523FCE5-E297-4EF5-86C2-4822E9EDC6A9}" dt="2023-04-28T07:20:42.466" v="513" actId="478"/>
          <ac:spMkLst>
            <pc:docMk/>
            <pc:sldMk cId="1002864978" sldId="2147376155"/>
            <ac:spMk id="35" creationId="{129B2624-C299-47A9-3E66-7E32E6474D89}"/>
          </ac:spMkLst>
        </pc:spChg>
        <pc:spChg chg="del">
          <ac:chgData name="Meerav Shah" userId="aa437003-e507-4e85-892b-3f736e661970" providerId="ADAL" clId="{6523FCE5-E297-4EF5-86C2-4822E9EDC6A9}" dt="2023-04-28T07:20:42.466" v="513" actId="478"/>
          <ac:spMkLst>
            <pc:docMk/>
            <pc:sldMk cId="1002864978" sldId="2147376155"/>
            <ac:spMk id="36" creationId="{925E4F0F-EC2F-FBF2-ABED-D8BB2F2EE6F2}"/>
          </ac:spMkLst>
        </pc:spChg>
        <pc:spChg chg="del">
          <ac:chgData name="Meerav Shah" userId="aa437003-e507-4e85-892b-3f736e661970" providerId="ADAL" clId="{6523FCE5-E297-4EF5-86C2-4822E9EDC6A9}" dt="2023-04-28T07:20:42.466" v="513" actId="478"/>
          <ac:spMkLst>
            <pc:docMk/>
            <pc:sldMk cId="1002864978" sldId="2147376155"/>
            <ac:spMk id="37" creationId="{5303103E-CB1D-8895-3DF7-34FC8DCF1AB4}"/>
          </ac:spMkLst>
        </pc:spChg>
        <pc:spChg chg="del">
          <ac:chgData name="Meerav Shah" userId="aa437003-e507-4e85-892b-3f736e661970" providerId="ADAL" clId="{6523FCE5-E297-4EF5-86C2-4822E9EDC6A9}" dt="2023-04-28T07:20:42.466" v="513" actId="478"/>
          <ac:spMkLst>
            <pc:docMk/>
            <pc:sldMk cId="1002864978" sldId="2147376155"/>
            <ac:spMk id="38" creationId="{DAF3AA75-40D9-201D-67F7-B2B1477A8B16}"/>
          </ac:spMkLst>
        </pc:spChg>
        <pc:spChg chg="del">
          <ac:chgData name="Meerav Shah" userId="aa437003-e507-4e85-892b-3f736e661970" providerId="ADAL" clId="{6523FCE5-E297-4EF5-86C2-4822E9EDC6A9}" dt="2023-04-28T07:20:42.466" v="513" actId="478"/>
          <ac:spMkLst>
            <pc:docMk/>
            <pc:sldMk cId="1002864978" sldId="2147376155"/>
            <ac:spMk id="39" creationId="{37D5A7AD-6B75-4858-24B4-32900E7A900A}"/>
          </ac:spMkLst>
        </pc:spChg>
        <pc:spChg chg="del">
          <ac:chgData name="Meerav Shah" userId="aa437003-e507-4e85-892b-3f736e661970" providerId="ADAL" clId="{6523FCE5-E297-4EF5-86C2-4822E9EDC6A9}" dt="2023-04-28T07:20:42.466" v="513" actId="478"/>
          <ac:spMkLst>
            <pc:docMk/>
            <pc:sldMk cId="1002864978" sldId="2147376155"/>
            <ac:spMk id="40" creationId="{214142CB-51C6-D3E9-55A2-DBB856111D1F}"/>
          </ac:spMkLst>
        </pc:spChg>
        <pc:spChg chg="del">
          <ac:chgData name="Meerav Shah" userId="aa437003-e507-4e85-892b-3f736e661970" providerId="ADAL" clId="{6523FCE5-E297-4EF5-86C2-4822E9EDC6A9}" dt="2023-04-28T07:20:42.466" v="513" actId="478"/>
          <ac:spMkLst>
            <pc:docMk/>
            <pc:sldMk cId="1002864978" sldId="2147376155"/>
            <ac:spMk id="41" creationId="{703D2D15-F0CC-0624-6BFA-3BECEE01D86F}"/>
          </ac:spMkLst>
        </pc:spChg>
        <pc:spChg chg="del">
          <ac:chgData name="Meerav Shah" userId="aa437003-e507-4e85-892b-3f736e661970" providerId="ADAL" clId="{6523FCE5-E297-4EF5-86C2-4822E9EDC6A9}" dt="2023-04-28T07:20:42.466" v="513" actId="478"/>
          <ac:spMkLst>
            <pc:docMk/>
            <pc:sldMk cId="1002864978" sldId="2147376155"/>
            <ac:spMk id="42" creationId="{84ADD06E-E551-13A3-BA2C-72841EF5D956}"/>
          </ac:spMkLst>
        </pc:spChg>
        <pc:spChg chg="del">
          <ac:chgData name="Meerav Shah" userId="aa437003-e507-4e85-892b-3f736e661970" providerId="ADAL" clId="{6523FCE5-E297-4EF5-86C2-4822E9EDC6A9}" dt="2023-04-28T07:20:42.466" v="513" actId="478"/>
          <ac:spMkLst>
            <pc:docMk/>
            <pc:sldMk cId="1002864978" sldId="2147376155"/>
            <ac:spMk id="43" creationId="{30FD4C20-4210-7C78-39EF-234DE7875661}"/>
          </ac:spMkLst>
        </pc:spChg>
        <pc:spChg chg="del">
          <ac:chgData name="Meerav Shah" userId="aa437003-e507-4e85-892b-3f736e661970" providerId="ADAL" clId="{6523FCE5-E297-4EF5-86C2-4822E9EDC6A9}" dt="2023-04-28T07:20:42.466" v="513" actId="478"/>
          <ac:spMkLst>
            <pc:docMk/>
            <pc:sldMk cId="1002864978" sldId="2147376155"/>
            <ac:spMk id="44" creationId="{7D95EDDB-AE14-2583-22A8-87ABE84C6AC4}"/>
          </ac:spMkLst>
        </pc:spChg>
        <pc:spChg chg="del">
          <ac:chgData name="Meerav Shah" userId="aa437003-e507-4e85-892b-3f736e661970" providerId="ADAL" clId="{6523FCE5-E297-4EF5-86C2-4822E9EDC6A9}" dt="2023-04-28T07:20:42.466" v="513" actId="478"/>
          <ac:spMkLst>
            <pc:docMk/>
            <pc:sldMk cId="1002864978" sldId="2147376155"/>
            <ac:spMk id="45" creationId="{D8D1D8B0-6E0D-A9E4-6D82-38A3BCE5125E}"/>
          </ac:spMkLst>
        </pc:spChg>
        <pc:spChg chg="del">
          <ac:chgData name="Meerav Shah" userId="aa437003-e507-4e85-892b-3f736e661970" providerId="ADAL" clId="{6523FCE5-E297-4EF5-86C2-4822E9EDC6A9}" dt="2023-04-28T07:20:42.466" v="513" actId="478"/>
          <ac:spMkLst>
            <pc:docMk/>
            <pc:sldMk cId="1002864978" sldId="2147376155"/>
            <ac:spMk id="46" creationId="{11B1994B-49EC-5D1F-6356-EC51260BB475}"/>
          </ac:spMkLst>
        </pc:spChg>
        <pc:spChg chg="del">
          <ac:chgData name="Meerav Shah" userId="aa437003-e507-4e85-892b-3f736e661970" providerId="ADAL" clId="{6523FCE5-E297-4EF5-86C2-4822E9EDC6A9}" dt="2023-04-28T07:20:42.466" v="513" actId="478"/>
          <ac:spMkLst>
            <pc:docMk/>
            <pc:sldMk cId="1002864978" sldId="2147376155"/>
            <ac:spMk id="47" creationId="{D2B657F4-B99C-3F78-CD83-AEE5C8F2A4D7}"/>
          </ac:spMkLst>
        </pc:spChg>
        <pc:spChg chg="del">
          <ac:chgData name="Meerav Shah" userId="aa437003-e507-4e85-892b-3f736e661970" providerId="ADAL" clId="{6523FCE5-E297-4EF5-86C2-4822E9EDC6A9}" dt="2023-04-28T07:20:42.466" v="513" actId="478"/>
          <ac:spMkLst>
            <pc:docMk/>
            <pc:sldMk cId="1002864978" sldId="2147376155"/>
            <ac:spMk id="48" creationId="{B7267AC4-79E9-AD6E-3133-04B0C06A6503}"/>
          </ac:spMkLst>
        </pc:spChg>
        <pc:spChg chg="del">
          <ac:chgData name="Meerav Shah" userId="aa437003-e507-4e85-892b-3f736e661970" providerId="ADAL" clId="{6523FCE5-E297-4EF5-86C2-4822E9EDC6A9}" dt="2023-04-28T07:20:42.466" v="513" actId="478"/>
          <ac:spMkLst>
            <pc:docMk/>
            <pc:sldMk cId="1002864978" sldId="2147376155"/>
            <ac:spMk id="49" creationId="{9FCE8C5C-011C-4EE1-9E85-E97E6151C4B0}"/>
          </ac:spMkLst>
        </pc:spChg>
        <pc:spChg chg="del">
          <ac:chgData name="Meerav Shah" userId="aa437003-e507-4e85-892b-3f736e661970" providerId="ADAL" clId="{6523FCE5-E297-4EF5-86C2-4822E9EDC6A9}" dt="2023-04-28T07:20:42.466" v="513" actId="478"/>
          <ac:spMkLst>
            <pc:docMk/>
            <pc:sldMk cId="1002864978" sldId="2147376155"/>
            <ac:spMk id="50" creationId="{46706469-93A1-0E78-4920-8D70B599CF73}"/>
          </ac:spMkLst>
        </pc:spChg>
        <pc:spChg chg="del">
          <ac:chgData name="Meerav Shah" userId="aa437003-e507-4e85-892b-3f736e661970" providerId="ADAL" clId="{6523FCE5-E297-4EF5-86C2-4822E9EDC6A9}" dt="2023-04-28T07:20:42.466" v="513" actId="478"/>
          <ac:spMkLst>
            <pc:docMk/>
            <pc:sldMk cId="1002864978" sldId="2147376155"/>
            <ac:spMk id="51" creationId="{49084CA2-E0AD-C9D3-A62C-A7D808DD5925}"/>
          </ac:spMkLst>
        </pc:spChg>
        <pc:spChg chg="del">
          <ac:chgData name="Meerav Shah" userId="aa437003-e507-4e85-892b-3f736e661970" providerId="ADAL" clId="{6523FCE5-E297-4EF5-86C2-4822E9EDC6A9}" dt="2023-04-28T07:20:42.466" v="513" actId="478"/>
          <ac:spMkLst>
            <pc:docMk/>
            <pc:sldMk cId="1002864978" sldId="2147376155"/>
            <ac:spMk id="52" creationId="{3DB15791-BCDF-A949-7664-7C23314475C3}"/>
          </ac:spMkLst>
        </pc:spChg>
        <pc:spChg chg="del">
          <ac:chgData name="Meerav Shah" userId="aa437003-e507-4e85-892b-3f736e661970" providerId="ADAL" clId="{6523FCE5-E297-4EF5-86C2-4822E9EDC6A9}" dt="2023-04-28T07:20:42.466" v="513" actId="478"/>
          <ac:spMkLst>
            <pc:docMk/>
            <pc:sldMk cId="1002864978" sldId="2147376155"/>
            <ac:spMk id="53" creationId="{DC2A4152-33A3-6BB3-15EB-A27A959B0F14}"/>
          </ac:spMkLst>
        </pc:spChg>
        <pc:spChg chg="del">
          <ac:chgData name="Meerav Shah" userId="aa437003-e507-4e85-892b-3f736e661970" providerId="ADAL" clId="{6523FCE5-E297-4EF5-86C2-4822E9EDC6A9}" dt="2023-04-28T07:20:42.466" v="513" actId="478"/>
          <ac:spMkLst>
            <pc:docMk/>
            <pc:sldMk cId="1002864978" sldId="2147376155"/>
            <ac:spMk id="54" creationId="{D3F7A9D3-5998-B1D9-9978-3C1D0749237A}"/>
          </ac:spMkLst>
        </pc:spChg>
        <pc:spChg chg="del">
          <ac:chgData name="Meerav Shah" userId="aa437003-e507-4e85-892b-3f736e661970" providerId="ADAL" clId="{6523FCE5-E297-4EF5-86C2-4822E9EDC6A9}" dt="2023-04-28T07:20:42.466" v="513" actId="478"/>
          <ac:spMkLst>
            <pc:docMk/>
            <pc:sldMk cId="1002864978" sldId="2147376155"/>
            <ac:spMk id="55" creationId="{7C747D66-B1A9-CDBF-86B3-12EBB3E73336}"/>
          </ac:spMkLst>
        </pc:spChg>
        <pc:spChg chg="del">
          <ac:chgData name="Meerav Shah" userId="aa437003-e507-4e85-892b-3f736e661970" providerId="ADAL" clId="{6523FCE5-E297-4EF5-86C2-4822E9EDC6A9}" dt="2023-04-28T07:20:42.466" v="513" actId="478"/>
          <ac:spMkLst>
            <pc:docMk/>
            <pc:sldMk cId="1002864978" sldId="2147376155"/>
            <ac:spMk id="56" creationId="{774ED747-5ACA-1244-7192-3BAFA205E441}"/>
          </ac:spMkLst>
        </pc:spChg>
        <pc:spChg chg="del">
          <ac:chgData name="Meerav Shah" userId="aa437003-e507-4e85-892b-3f736e661970" providerId="ADAL" clId="{6523FCE5-E297-4EF5-86C2-4822E9EDC6A9}" dt="2023-04-28T07:20:42.466" v="513" actId="478"/>
          <ac:spMkLst>
            <pc:docMk/>
            <pc:sldMk cId="1002864978" sldId="2147376155"/>
            <ac:spMk id="57" creationId="{F10D7E79-E981-2424-E111-F4E16295965D}"/>
          </ac:spMkLst>
        </pc:spChg>
        <pc:spChg chg="del">
          <ac:chgData name="Meerav Shah" userId="aa437003-e507-4e85-892b-3f736e661970" providerId="ADAL" clId="{6523FCE5-E297-4EF5-86C2-4822E9EDC6A9}" dt="2023-04-28T07:20:42.466" v="513" actId="478"/>
          <ac:spMkLst>
            <pc:docMk/>
            <pc:sldMk cId="1002864978" sldId="2147376155"/>
            <ac:spMk id="58" creationId="{49149550-1BFC-E723-941F-F468DDCBD67A}"/>
          </ac:spMkLst>
        </pc:spChg>
        <pc:spChg chg="del">
          <ac:chgData name="Meerav Shah" userId="aa437003-e507-4e85-892b-3f736e661970" providerId="ADAL" clId="{6523FCE5-E297-4EF5-86C2-4822E9EDC6A9}" dt="2023-04-28T07:20:42.466" v="513" actId="478"/>
          <ac:spMkLst>
            <pc:docMk/>
            <pc:sldMk cId="1002864978" sldId="2147376155"/>
            <ac:spMk id="59" creationId="{AE007806-9A2A-78FE-6681-B301A5B075B4}"/>
          </ac:spMkLst>
        </pc:spChg>
        <pc:spChg chg="del">
          <ac:chgData name="Meerav Shah" userId="aa437003-e507-4e85-892b-3f736e661970" providerId="ADAL" clId="{6523FCE5-E297-4EF5-86C2-4822E9EDC6A9}" dt="2023-04-28T07:20:42.466" v="513" actId="478"/>
          <ac:spMkLst>
            <pc:docMk/>
            <pc:sldMk cId="1002864978" sldId="2147376155"/>
            <ac:spMk id="60" creationId="{465FD26D-D0BD-E39D-7C9C-4202C97912F0}"/>
          </ac:spMkLst>
        </pc:spChg>
        <pc:spChg chg="del">
          <ac:chgData name="Meerav Shah" userId="aa437003-e507-4e85-892b-3f736e661970" providerId="ADAL" clId="{6523FCE5-E297-4EF5-86C2-4822E9EDC6A9}" dt="2023-04-28T07:20:42.466" v="513" actId="478"/>
          <ac:spMkLst>
            <pc:docMk/>
            <pc:sldMk cId="1002864978" sldId="2147376155"/>
            <ac:spMk id="61" creationId="{847E10C3-4118-5BAD-D55A-EAAFE1785DD3}"/>
          </ac:spMkLst>
        </pc:spChg>
        <pc:spChg chg="del">
          <ac:chgData name="Meerav Shah" userId="aa437003-e507-4e85-892b-3f736e661970" providerId="ADAL" clId="{6523FCE5-E297-4EF5-86C2-4822E9EDC6A9}" dt="2023-04-28T07:20:42.466" v="513" actId="478"/>
          <ac:spMkLst>
            <pc:docMk/>
            <pc:sldMk cId="1002864978" sldId="2147376155"/>
            <ac:spMk id="62" creationId="{63598391-5F4C-5B18-EC32-7E79CB44C4DC}"/>
          </ac:spMkLst>
        </pc:spChg>
        <pc:spChg chg="del">
          <ac:chgData name="Meerav Shah" userId="aa437003-e507-4e85-892b-3f736e661970" providerId="ADAL" clId="{6523FCE5-E297-4EF5-86C2-4822E9EDC6A9}" dt="2023-04-28T07:20:42.466" v="513" actId="478"/>
          <ac:spMkLst>
            <pc:docMk/>
            <pc:sldMk cId="1002864978" sldId="2147376155"/>
            <ac:spMk id="63" creationId="{42B3E352-436F-8478-8019-149555A43E1D}"/>
          </ac:spMkLst>
        </pc:spChg>
        <pc:spChg chg="del">
          <ac:chgData name="Meerav Shah" userId="aa437003-e507-4e85-892b-3f736e661970" providerId="ADAL" clId="{6523FCE5-E297-4EF5-86C2-4822E9EDC6A9}" dt="2023-04-28T07:20:42.466" v="513" actId="478"/>
          <ac:spMkLst>
            <pc:docMk/>
            <pc:sldMk cId="1002864978" sldId="2147376155"/>
            <ac:spMk id="64" creationId="{A66C411A-682D-924D-6D9C-304D6E024C91}"/>
          </ac:spMkLst>
        </pc:spChg>
        <pc:spChg chg="del">
          <ac:chgData name="Meerav Shah" userId="aa437003-e507-4e85-892b-3f736e661970" providerId="ADAL" clId="{6523FCE5-E297-4EF5-86C2-4822E9EDC6A9}" dt="2023-04-28T07:20:42.466" v="513" actId="478"/>
          <ac:spMkLst>
            <pc:docMk/>
            <pc:sldMk cId="1002864978" sldId="2147376155"/>
            <ac:spMk id="65" creationId="{D42677B8-31F0-200B-5970-FFCE985C8C80}"/>
          </ac:spMkLst>
        </pc:spChg>
        <pc:spChg chg="del">
          <ac:chgData name="Meerav Shah" userId="aa437003-e507-4e85-892b-3f736e661970" providerId="ADAL" clId="{6523FCE5-E297-4EF5-86C2-4822E9EDC6A9}" dt="2023-04-28T07:20:42.466" v="513" actId="478"/>
          <ac:spMkLst>
            <pc:docMk/>
            <pc:sldMk cId="1002864978" sldId="2147376155"/>
            <ac:spMk id="66" creationId="{84D941E6-0FFB-EDB0-A837-FFBA28C8FB61}"/>
          </ac:spMkLst>
        </pc:spChg>
        <pc:spChg chg="del">
          <ac:chgData name="Meerav Shah" userId="aa437003-e507-4e85-892b-3f736e661970" providerId="ADAL" clId="{6523FCE5-E297-4EF5-86C2-4822E9EDC6A9}" dt="2023-04-28T07:19:47.650" v="504" actId="478"/>
          <ac:spMkLst>
            <pc:docMk/>
            <pc:sldMk cId="1002864978" sldId="2147376155"/>
            <ac:spMk id="67" creationId="{96CA04C0-A069-D33F-84AD-EF61508C32F2}"/>
          </ac:spMkLst>
        </pc:spChg>
        <pc:spChg chg="add del mod">
          <ac:chgData name="Meerav Shah" userId="aa437003-e507-4e85-892b-3f736e661970" providerId="ADAL" clId="{6523FCE5-E297-4EF5-86C2-4822E9EDC6A9}" dt="2023-04-28T07:19:52.664" v="507" actId="478"/>
          <ac:spMkLst>
            <pc:docMk/>
            <pc:sldMk cId="1002864978" sldId="2147376155"/>
            <ac:spMk id="68" creationId="{CC208749-0E36-300A-374A-E4166A659FF1}"/>
          </ac:spMkLst>
        </pc:spChg>
        <pc:spChg chg="add mod">
          <ac:chgData name="Meerav Shah" userId="aa437003-e507-4e85-892b-3f736e661970" providerId="ADAL" clId="{6523FCE5-E297-4EF5-86C2-4822E9EDC6A9}" dt="2023-04-28T07:23:11.482" v="525" actId="14100"/>
          <ac:spMkLst>
            <pc:docMk/>
            <pc:sldMk cId="1002864978" sldId="2147376155"/>
            <ac:spMk id="69" creationId="{30F31484-3A10-334E-3B98-AABB17ACB482}"/>
          </ac:spMkLst>
        </pc:spChg>
        <pc:spChg chg="add del mod">
          <ac:chgData name="Meerav Shah" userId="aa437003-e507-4e85-892b-3f736e661970" providerId="ADAL" clId="{6523FCE5-E297-4EF5-86C2-4822E9EDC6A9}" dt="2023-04-28T07:23:48.351" v="529" actId="478"/>
          <ac:spMkLst>
            <pc:docMk/>
            <pc:sldMk cId="1002864978" sldId="2147376155"/>
            <ac:spMk id="71" creationId="{CBF24287-0029-80F2-5BE0-CFD68035DEC7}"/>
          </ac:spMkLst>
        </pc:spChg>
        <pc:spChg chg="add del mod">
          <ac:chgData name="Meerav Shah" userId="aa437003-e507-4e85-892b-3f736e661970" providerId="ADAL" clId="{6523FCE5-E297-4EF5-86C2-4822E9EDC6A9}" dt="2023-04-28T07:23:48.351" v="529" actId="478"/>
          <ac:spMkLst>
            <pc:docMk/>
            <pc:sldMk cId="1002864978" sldId="2147376155"/>
            <ac:spMk id="72" creationId="{EC0CEB6B-2712-3372-2E8D-DC5082CFEF86}"/>
          </ac:spMkLst>
        </pc:spChg>
        <pc:spChg chg="add del mod">
          <ac:chgData name="Meerav Shah" userId="aa437003-e507-4e85-892b-3f736e661970" providerId="ADAL" clId="{6523FCE5-E297-4EF5-86C2-4822E9EDC6A9}" dt="2023-04-28T07:23:48.351" v="529" actId="478"/>
          <ac:spMkLst>
            <pc:docMk/>
            <pc:sldMk cId="1002864978" sldId="2147376155"/>
            <ac:spMk id="73" creationId="{76B24928-642D-BD9A-E87E-5A238C3CEB41}"/>
          </ac:spMkLst>
        </pc:spChg>
        <pc:spChg chg="add del mod">
          <ac:chgData name="Meerav Shah" userId="aa437003-e507-4e85-892b-3f736e661970" providerId="ADAL" clId="{6523FCE5-E297-4EF5-86C2-4822E9EDC6A9}" dt="2023-04-28T07:23:50.799" v="531"/>
          <ac:spMkLst>
            <pc:docMk/>
            <pc:sldMk cId="1002864978" sldId="2147376155"/>
            <ac:spMk id="75" creationId="{9433DFF4-F30E-AC4A-5BDE-92E0931216E8}"/>
          </ac:spMkLst>
        </pc:spChg>
        <pc:spChg chg="add del mod">
          <ac:chgData name="Meerav Shah" userId="aa437003-e507-4e85-892b-3f736e661970" providerId="ADAL" clId="{6523FCE5-E297-4EF5-86C2-4822E9EDC6A9}" dt="2023-04-28T07:23:50.799" v="531"/>
          <ac:spMkLst>
            <pc:docMk/>
            <pc:sldMk cId="1002864978" sldId="2147376155"/>
            <ac:spMk id="76" creationId="{8297EDEE-6288-9943-EFA8-AE91EF8CBA48}"/>
          </ac:spMkLst>
        </pc:spChg>
        <pc:spChg chg="add del mod">
          <ac:chgData name="Meerav Shah" userId="aa437003-e507-4e85-892b-3f736e661970" providerId="ADAL" clId="{6523FCE5-E297-4EF5-86C2-4822E9EDC6A9}" dt="2023-04-28T07:23:50.799" v="531"/>
          <ac:spMkLst>
            <pc:docMk/>
            <pc:sldMk cId="1002864978" sldId="2147376155"/>
            <ac:spMk id="77" creationId="{D0FBD77A-EB8B-CE16-C4D5-41174DA87A76}"/>
          </ac:spMkLst>
        </pc:spChg>
        <pc:spChg chg="add mod">
          <ac:chgData name="Meerav Shah" userId="aa437003-e507-4e85-892b-3f736e661970" providerId="ADAL" clId="{6523FCE5-E297-4EF5-86C2-4822E9EDC6A9}" dt="2023-04-28T07:24:01.643" v="533"/>
          <ac:spMkLst>
            <pc:docMk/>
            <pc:sldMk cId="1002864978" sldId="2147376155"/>
            <ac:spMk id="79" creationId="{006A0404-D8AA-8B4F-F310-C705726B63C1}"/>
          </ac:spMkLst>
        </pc:spChg>
        <pc:spChg chg="add mod">
          <ac:chgData name="Meerav Shah" userId="aa437003-e507-4e85-892b-3f736e661970" providerId="ADAL" clId="{6523FCE5-E297-4EF5-86C2-4822E9EDC6A9}" dt="2023-04-28T07:24:01.643" v="533"/>
          <ac:spMkLst>
            <pc:docMk/>
            <pc:sldMk cId="1002864978" sldId="2147376155"/>
            <ac:spMk id="80" creationId="{081E8CB7-E40F-874A-A92B-9E951D46F734}"/>
          </ac:spMkLst>
        </pc:spChg>
        <pc:spChg chg="add mod">
          <ac:chgData name="Meerav Shah" userId="aa437003-e507-4e85-892b-3f736e661970" providerId="ADAL" clId="{6523FCE5-E297-4EF5-86C2-4822E9EDC6A9}" dt="2023-04-28T07:24:01.643" v="533"/>
          <ac:spMkLst>
            <pc:docMk/>
            <pc:sldMk cId="1002864978" sldId="2147376155"/>
            <ac:spMk id="81" creationId="{D0163387-F9C5-686F-22B4-4AA76C21A884}"/>
          </ac:spMkLst>
        </pc:spChg>
        <pc:graphicFrameChg chg="del">
          <ac:chgData name="Meerav Shah" userId="aa437003-e507-4e85-892b-3f736e661970" providerId="ADAL" clId="{6523FCE5-E297-4EF5-86C2-4822E9EDC6A9}" dt="2023-04-28T07:20:42.466" v="513" actId="478"/>
          <ac:graphicFrameMkLst>
            <pc:docMk/>
            <pc:sldMk cId="1002864978" sldId="2147376155"/>
            <ac:graphicFrameMk id="5" creationId="{FFD0D344-3A84-D484-BF62-117EE81318A3}"/>
          </ac:graphicFrameMkLst>
        </pc:graphicFrameChg>
        <pc:graphicFrameChg chg="del">
          <ac:chgData name="Meerav Shah" userId="aa437003-e507-4e85-892b-3f736e661970" providerId="ADAL" clId="{6523FCE5-E297-4EF5-86C2-4822E9EDC6A9}" dt="2023-04-28T07:20:42.466" v="513" actId="478"/>
          <ac:graphicFrameMkLst>
            <pc:docMk/>
            <pc:sldMk cId="1002864978" sldId="2147376155"/>
            <ac:graphicFrameMk id="6" creationId="{2F1A59E7-1E11-5E78-8E08-ED690C6F5741}"/>
          </ac:graphicFrameMkLst>
        </pc:graphicFrameChg>
        <pc:graphicFrameChg chg="add del mod">
          <ac:chgData name="Meerav Shah" userId="aa437003-e507-4e85-892b-3f736e661970" providerId="ADAL" clId="{6523FCE5-E297-4EF5-86C2-4822E9EDC6A9}" dt="2023-04-28T07:23:55.407" v="532" actId="478"/>
          <ac:graphicFrameMkLst>
            <pc:docMk/>
            <pc:sldMk cId="1002864978" sldId="2147376155"/>
            <ac:graphicFrameMk id="70" creationId="{2A8DBA1B-71E9-B347-C51F-971EF65A7B74}"/>
          </ac:graphicFrameMkLst>
        </pc:graphicFrameChg>
        <pc:graphicFrameChg chg="add del mod">
          <ac:chgData name="Meerav Shah" userId="aa437003-e507-4e85-892b-3f736e661970" providerId="ADAL" clId="{6523FCE5-E297-4EF5-86C2-4822E9EDC6A9}" dt="2023-04-28T07:23:50.799" v="531"/>
          <ac:graphicFrameMkLst>
            <pc:docMk/>
            <pc:sldMk cId="1002864978" sldId="2147376155"/>
            <ac:graphicFrameMk id="74" creationId="{50D64004-C3F6-F68E-E6E3-55BC6C02F9BD}"/>
          </ac:graphicFrameMkLst>
        </pc:graphicFrameChg>
        <pc:graphicFrameChg chg="add mod">
          <ac:chgData name="Meerav Shah" userId="aa437003-e507-4e85-892b-3f736e661970" providerId="ADAL" clId="{6523FCE5-E297-4EF5-86C2-4822E9EDC6A9}" dt="2023-04-28T07:24:01.643" v="533"/>
          <ac:graphicFrameMkLst>
            <pc:docMk/>
            <pc:sldMk cId="1002864978" sldId="2147376155"/>
            <ac:graphicFrameMk id="78" creationId="{3DCFB1A8-EAB2-6860-863B-6BFAE854AC4E}"/>
          </ac:graphicFrameMkLst>
        </pc:graphicFrameChg>
        <pc:graphicFrameChg chg="add mod">
          <ac:chgData name="Meerav Shah" userId="aa437003-e507-4e85-892b-3f736e661970" providerId="ADAL" clId="{6523FCE5-E297-4EF5-86C2-4822E9EDC6A9}" dt="2023-04-28T07:24:01.643" v="533"/>
          <ac:graphicFrameMkLst>
            <pc:docMk/>
            <pc:sldMk cId="1002864978" sldId="2147376155"/>
            <ac:graphicFrameMk id="82" creationId="{FA818CF0-2B02-344E-390C-B4C6BE806B57}"/>
          </ac:graphicFrameMkLst>
        </pc:graphicFrameChg>
      </pc:sldChg>
      <pc:sldChg chg="add del ord">
        <pc:chgData name="Meerav Shah" userId="aa437003-e507-4e85-892b-3f736e661970" providerId="ADAL" clId="{6523FCE5-E297-4EF5-86C2-4822E9EDC6A9}" dt="2023-04-28T07:40:33.988" v="1056"/>
        <pc:sldMkLst>
          <pc:docMk/>
          <pc:sldMk cId="1254212006" sldId="2147376156"/>
        </pc:sldMkLst>
      </pc:sldChg>
      <pc:sldChg chg="addSp modSp add mod">
        <pc:chgData name="Meerav Shah" userId="aa437003-e507-4e85-892b-3f736e661970" providerId="ADAL" clId="{6523FCE5-E297-4EF5-86C2-4822E9EDC6A9}" dt="2023-04-28T16:01:54.533" v="2020" actId="20577"/>
        <pc:sldMkLst>
          <pc:docMk/>
          <pc:sldMk cId="81154527" sldId="2147376159"/>
        </pc:sldMkLst>
        <pc:spChg chg="add mod">
          <ac:chgData name="Meerav Shah" userId="aa437003-e507-4e85-892b-3f736e661970" providerId="ADAL" clId="{6523FCE5-E297-4EF5-86C2-4822E9EDC6A9}" dt="2023-04-28T15:46:49.366" v="2013" actId="1076"/>
          <ac:spMkLst>
            <pc:docMk/>
            <pc:sldMk cId="81154527" sldId="2147376159"/>
            <ac:spMk id="5" creationId="{DD02262E-D25E-6A8C-C334-36C46852AC0D}"/>
          </ac:spMkLst>
        </pc:spChg>
        <pc:graphicFrameChg chg="modGraphic">
          <ac:chgData name="Meerav Shah" userId="aa437003-e507-4e85-892b-3f736e661970" providerId="ADAL" clId="{6523FCE5-E297-4EF5-86C2-4822E9EDC6A9}" dt="2023-04-28T16:01:54.533" v="2020" actId="20577"/>
          <ac:graphicFrameMkLst>
            <pc:docMk/>
            <pc:sldMk cId="81154527" sldId="2147376159"/>
            <ac:graphicFrameMk id="6" creationId="{61160EB1-118E-781A-F1CC-19C2BBE59810}"/>
          </ac:graphicFrameMkLst>
        </pc:graphicFrameChg>
      </pc:sldChg>
      <pc:sldChg chg="add">
        <pc:chgData name="Meerav Shah" userId="aa437003-e507-4e85-892b-3f736e661970" providerId="ADAL" clId="{6523FCE5-E297-4EF5-86C2-4822E9EDC6A9}" dt="2023-04-28T15:47:17.346" v="2014"/>
        <pc:sldMkLst>
          <pc:docMk/>
          <pc:sldMk cId="1532483049" sldId="2147376160"/>
        </pc:sldMkLst>
      </pc:sldChg>
      <pc:sldChg chg="add">
        <pc:chgData name="Meerav Shah" userId="aa437003-e507-4e85-892b-3f736e661970" providerId="ADAL" clId="{6523FCE5-E297-4EF5-86C2-4822E9EDC6A9}" dt="2023-04-28T15:47:17.346" v="2014"/>
        <pc:sldMkLst>
          <pc:docMk/>
          <pc:sldMk cId="1513277806" sldId="2147376161"/>
        </pc:sldMkLst>
      </pc:sldChg>
      <pc:sldChg chg="addSp delSp modSp add mod">
        <pc:chgData name="Meerav Shah" userId="aa437003-e507-4e85-892b-3f736e661970" providerId="ADAL" clId="{6523FCE5-E297-4EF5-86C2-4822E9EDC6A9}" dt="2023-04-28T15:48:39.176" v="2019" actId="478"/>
        <pc:sldMkLst>
          <pc:docMk/>
          <pc:sldMk cId="2308234667" sldId="2147376162"/>
        </pc:sldMkLst>
        <pc:spChg chg="add del mod">
          <ac:chgData name="Meerav Shah" userId="aa437003-e507-4e85-892b-3f736e661970" providerId="ADAL" clId="{6523FCE5-E297-4EF5-86C2-4822E9EDC6A9}" dt="2023-04-28T15:48:39.176" v="2019" actId="478"/>
          <ac:spMkLst>
            <pc:docMk/>
            <pc:sldMk cId="2308234667" sldId="2147376162"/>
            <ac:spMk id="4" creationId="{C3A1C7D1-EB24-8750-E923-56A76009E2A7}"/>
          </ac:spMkLst>
        </pc:spChg>
      </pc:sldChg>
    </pc:docChg>
  </pc:docChgLst>
  <pc:docChgLst>
    <pc:chgData name="Mike Wilks" userId="S::mike.wilks@baringa.com::dd3e9f7a-1276-44ef-bcb7-cbae8e093787" providerId="AD" clId="Web-{D6A26807-AC0F-4231-9945-7CED9A4FDA87}"/>
    <pc:docChg chg="addSld modSld">
      <pc:chgData name="Mike Wilks" userId="S::mike.wilks@baringa.com::dd3e9f7a-1276-44ef-bcb7-cbae8e093787" providerId="AD" clId="Web-{D6A26807-AC0F-4231-9945-7CED9A4FDA87}" dt="2023-02-16T19:46:16.152" v="1223" actId="20577"/>
      <pc:docMkLst>
        <pc:docMk/>
      </pc:docMkLst>
      <pc:sldChg chg="addSp modSp">
        <pc:chgData name="Mike Wilks" userId="S::mike.wilks@baringa.com::dd3e9f7a-1276-44ef-bcb7-cbae8e093787" providerId="AD" clId="Web-{D6A26807-AC0F-4231-9945-7CED9A4FDA87}" dt="2023-02-16T19:45:22.603" v="1208" actId="20577"/>
        <pc:sldMkLst>
          <pc:docMk/>
          <pc:sldMk cId="1241221159" sldId="346"/>
        </pc:sldMkLst>
        <pc:spChg chg="mod">
          <ac:chgData name="Mike Wilks" userId="S::mike.wilks@baringa.com::dd3e9f7a-1276-44ef-bcb7-cbae8e093787" providerId="AD" clId="Web-{D6A26807-AC0F-4231-9945-7CED9A4FDA87}" dt="2023-02-16T19:42:44.803" v="1152" actId="20577"/>
          <ac:spMkLst>
            <pc:docMk/>
            <pc:sldMk cId="1241221159" sldId="346"/>
            <ac:spMk id="2" creationId="{86CD402C-DA53-994A-3173-DAEF8615FF85}"/>
          </ac:spMkLst>
        </pc:spChg>
        <pc:spChg chg="mod">
          <ac:chgData name="Mike Wilks" userId="S::mike.wilks@baringa.com::dd3e9f7a-1276-44ef-bcb7-cbae8e093787" providerId="AD" clId="Web-{D6A26807-AC0F-4231-9945-7CED9A4FDA87}" dt="2023-02-16T19:43:57.929" v="1164" actId="14100"/>
          <ac:spMkLst>
            <pc:docMk/>
            <pc:sldMk cId="1241221159" sldId="346"/>
            <ac:spMk id="4" creationId="{256E6084-0AB9-4027-B8BE-5F03723AB458}"/>
          </ac:spMkLst>
        </pc:spChg>
        <pc:spChg chg="add mod">
          <ac:chgData name="Mike Wilks" userId="S::mike.wilks@baringa.com::dd3e9f7a-1276-44ef-bcb7-cbae8e093787" providerId="AD" clId="Web-{D6A26807-AC0F-4231-9945-7CED9A4FDA87}" dt="2023-02-16T19:45:22.603" v="1208" actId="20577"/>
          <ac:spMkLst>
            <pc:docMk/>
            <pc:sldMk cId="1241221159" sldId="346"/>
            <ac:spMk id="6" creationId="{900F2AF9-FF92-1825-8EB6-CA055AEF2048}"/>
          </ac:spMkLst>
        </pc:spChg>
        <pc:picChg chg="mod">
          <ac:chgData name="Mike Wilks" userId="S::mike.wilks@baringa.com::dd3e9f7a-1276-44ef-bcb7-cbae8e093787" providerId="AD" clId="Web-{D6A26807-AC0F-4231-9945-7CED9A4FDA87}" dt="2023-02-16T19:43:35.366" v="1160" actId="1076"/>
          <ac:picMkLst>
            <pc:docMk/>
            <pc:sldMk cId="1241221159" sldId="346"/>
            <ac:picMk id="3" creationId="{CCF0BB3C-A00D-4040-B6C2-3DDE62F87317}"/>
          </ac:picMkLst>
        </pc:picChg>
        <pc:picChg chg="mod">
          <ac:chgData name="Mike Wilks" userId="S::mike.wilks@baringa.com::dd3e9f7a-1276-44ef-bcb7-cbae8e093787" providerId="AD" clId="Web-{D6A26807-AC0F-4231-9945-7CED9A4FDA87}" dt="2023-02-16T19:43:08.959" v="1156" actId="1076"/>
          <ac:picMkLst>
            <pc:docMk/>
            <pc:sldMk cId="1241221159" sldId="346"/>
            <ac:picMk id="12" creationId="{F9A926B4-DCF9-4278-AACC-F420A7059A0E}"/>
          </ac:picMkLst>
        </pc:picChg>
      </pc:sldChg>
      <pc:sldChg chg="modSp">
        <pc:chgData name="Mike Wilks" userId="S::mike.wilks@baringa.com::dd3e9f7a-1276-44ef-bcb7-cbae8e093787" providerId="AD" clId="Web-{D6A26807-AC0F-4231-9945-7CED9A4FDA87}" dt="2023-02-16T19:15:58.785" v="199" actId="20577"/>
        <pc:sldMkLst>
          <pc:docMk/>
          <pc:sldMk cId="899662826" sldId="2147376047"/>
        </pc:sldMkLst>
        <pc:spChg chg="mod">
          <ac:chgData name="Mike Wilks" userId="S::mike.wilks@baringa.com::dd3e9f7a-1276-44ef-bcb7-cbae8e093787" providerId="AD" clId="Web-{D6A26807-AC0F-4231-9945-7CED9A4FDA87}" dt="2023-02-16T19:15:58.785" v="199" actId="20577"/>
          <ac:spMkLst>
            <pc:docMk/>
            <pc:sldMk cId="899662826" sldId="2147376047"/>
            <ac:spMk id="2" creationId="{F840532C-F51F-C301-BF4D-C674E851BE58}"/>
          </ac:spMkLst>
        </pc:spChg>
      </pc:sldChg>
      <pc:sldChg chg="modSp">
        <pc:chgData name="Mike Wilks" userId="S::mike.wilks@baringa.com::dd3e9f7a-1276-44ef-bcb7-cbae8e093787" providerId="AD" clId="Web-{D6A26807-AC0F-4231-9945-7CED9A4FDA87}" dt="2023-02-16T19:12:53.218" v="116" actId="20577"/>
        <pc:sldMkLst>
          <pc:docMk/>
          <pc:sldMk cId="2741969666" sldId="2147376048"/>
        </pc:sldMkLst>
        <pc:spChg chg="mod">
          <ac:chgData name="Mike Wilks" userId="S::mike.wilks@baringa.com::dd3e9f7a-1276-44ef-bcb7-cbae8e093787" providerId="AD" clId="Web-{D6A26807-AC0F-4231-9945-7CED9A4FDA87}" dt="2023-02-16T19:12:53.218" v="116" actId="20577"/>
          <ac:spMkLst>
            <pc:docMk/>
            <pc:sldMk cId="2741969666" sldId="2147376048"/>
            <ac:spMk id="2" creationId="{11BA8AC2-3E4E-45EE-E106-44D305E4B5BD}"/>
          </ac:spMkLst>
        </pc:spChg>
      </pc:sldChg>
      <pc:sldChg chg="modSp">
        <pc:chgData name="Mike Wilks" userId="S::mike.wilks@baringa.com::dd3e9f7a-1276-44ef-bcb7-cbae8e093787" providerId="AD" clId="Web-{D6A26807-AC0F-4231-9945-7CED9A4FDA87}" dt="2023-02-16T19:14:07.485" v="167" actId="20577"/>
        <pc:sldMkLst>
          <pc:docMk/>
          <pc:sldMk cId="2479436109" sldId="2147376067"/>
        </pc:sldMkLst>
        <pc:spChg chg="mod">
          <ac:chgData name="Mike Wilks" userId="S::mike.wilks@baringa.com::dd3e9f7a-1276-44ef-bcb7-cbae8e093787" providerId="AD" clId="Web-{D6A26807-AC0F-4231-9945-7CED9A4FDA87}" dt="2023-02-16T19:14:07.485" v="167" actId="20577"/>
          <ac:spMkLst>
            <pc:docMk/>
            <pc:sldMk cId="2479436109" sldId="2147376067"/>
            <ac:spMk id="2" creationId="{11BA8AC2-3E4E-45EE-E106-44D305E4B5BD}"/>
          </ac:spMkLst>
        </pc:spChg>
      </pc:sldChg>
      <pc:sldChg chg="modSp">
        <pc:chgData name="Mike Wilks" userId="S::mike.wilks@baringa.com::dd3e9f7a-1276-44ef-bcb7-cbae8e093787" providerId="AD" clId="Web-{D6A26807-AC0F-4231-9945-7CED9A4FDA87}" dt="2023-02-16T19:46:16.152" v="1223" actId="20577"/>
        <pc:sldMkLst>
          <pc:docMk/>
          <pc:sldMk cId="4120044999" sldId="2147376069"/>
        </pc:sldMkLst>
        <pc:spChg chg="mod">
          <ac:chgData name="Mike Wilks" userId="S::mike.wilks@baringa.com::dd3e9f7a-1276-44ef-bcb7-cbae8e093787" providerId="AD" clId="Web-{D6A26807-AC0F-4231-9945-7CED9A4FDA87}" dt="2023-02-16T19:28:45.981" v="664" actId="20577"/>
          <ac:spMkLst>
            <pc:docMk/>
            <pc:sldMk cId="4120044999" sldId="2147376069"/>
            <ac:spMk id="2" creationId="{BBB06B6A-B6F2-47D9-A427-6FE15863B197}"/>
          </ac:spMkLst>
        </pc:spChg>
        <pc:spChg chg="mod">
          <ac:chgData name="Mike Wilks" userId="S::mike.wilks@baringa.com::dd3e9f7a-1276-44ef-bcb7-cbae8e093787" providerId="AD" clId="Web-{D6A26807-AC0F-4231-9945-7CED9A4FDA87}" dt="2023-02-16T19:46:16.152" v="1223" actId="20577"/>
          <ac:spMkLst>
            <pc:docMk/>
            <pc:sldMk cId="4120044999" sldId="2147376069"/>
            <ac:spMk id="3" creationId="{2B7D0335-A25A-4D72-A00F-968DDE356A25}"/>
          </ac:spMkLst>
        </pc:spChg>
        <pc:spChg chg="mod">
          <ac:chgData name="Mike Wilks" userId="S::mike.wilks@baringa.com::dd3e9f7a-1276-44ef-bcb7-cbae8e093787" providerId="AD" clId="Web-{D6A26807-AC0F-4231-9945-7CED9A4FDA87}" dt="2023-02-16T19:29:01.732" v="674" actId="20577"/>
          <ac:spMkLst>
            <pc:docMk/>
            <pc:sldMk cId="4120044999" sldId="2147376069"/>
            <ac:spMk id="4" creationId="{1A8416C9-208D-4F9A-AFAA-6D4D72E149DA}"/>
          </ac:spMkLst>
        </pc:spChg>
      </pc:sldChg>
      <pc:sldChg chg="modSp">
        <pc:chgData name="Mike Wilks" userId="S::mike.wilks@baringa.com::dd3e9f7a-1276-44ef-bcb7-cbae8e093787" providerId="AD" clId="Web-{D6A26807-AC0F-4231-9945-7CED9A4FDA87}" dt="2023-02-16T19:11:22.075" v="45" actId="20577"/>
        <pc:sldMkLst>
          <pc:docMk/>
          <pc:sldMk cId="142678740" sldId="2147376070"/>
        </pc:sldMkLst>
        <pc:spChg chg="mod">
          <ac:chgData name="Mike Wilks" userId="S::mike.wilks@baringa.com::dd3e9f7a-1276-44ef-bcb7-cbae8e093787" providerId="AD" clId="Web-{D6A26807-AC0F-4231-9945-7CED9A4FDA87}" dt="2023-02-16T19:10:42.012" v="13" actId="20577"/>
          <ac:spMkLst>
            <pc:docMk/>
            <pc:sldMk cId="142678740" sldId="2147376070"/>
            <ac:spMk id="2" creationId="{EBEB4EFD-57E0-A0AA-E077-4526162C71DD}"/>
          </ac:spMkLst>
        </pc:spChg>
        <pc:spChg chg="mod">
          <ac:chgData name="Mike Wilks" userId="S::mike.wilks@baringa.com::dd3e9f7a-1276-44ef-bcb7-cbae8e093787" providerId="AD" clId="Web-{D6A26807-AC0F-4231-9945-7CED9A4FDA87}" dt="2023-02-16T19:11:22.075" v="45" actId="20577"/>
          <ac:spMkLst>
            <pc:docMk/>
            <pc:sldMk cId="142678740" sldId="2147376070"/>
            <ac:spMk id="4" creationId="{2F279337-B977-F4A7-C3E2-4DA4CD72BB5E}"/>
          </ac:spMkLst>
        </pc:spChg>
      </pc:sldChg>
      <pc:sldChg chg="modSp add replId">
        <pc:chgData name="Mike Wilks" userId="S::mike.wilks@baringa.com::dd3e9f7a-1276-44ef-bcb7-cbae8e093787" providerId="AD" clId="Web-{D6A26807-AC0F-4231-9945-7CED9A4FDA87}" dt="2023-02-16T19:42:28.380" v="1147" actId="20577"/>
        <pc:sldMkLst>
          <pc:docMk/>
          <pc:sldMk cId="3733468933" sldId="2147376071"/>
        </pc:sldMkLst>
        <pc:spChg chg="mod">
          <ac:chgData name="Mike Wilks" userId="S::mike.wilks@baringa.com::dd3e9f7a-1276-44ef-bcb7-cbae8e093787" providerId="AD" clId="Web-{D6A26807-AC0F-4231-9945-7CED9A4FDA87}" dt="2023-02-16T19:42:28.380" v="1147" actId="20577"/>
          <ac:spMkLst>
            <pc:docMk/>
            <pc:sldMk cId="3733468933" sldId="2147376071"/>
            <ac:spMk id="2" creationId="{BBB06B6A-B6F2-47D9-A427-6FE15863B197}"/>
          </ac:spMkLst>
        </pc:spChg>
        <pc:spChg chg="mod">
          <ac:chgData name="Mike Wilks" userId="S::mike.wilks@baringa.com::dd3e9f7a-1276-44ef-bcb7-cbae8e093787" providerId="AD" clId="Web-{D6A26807-AC0F-4231-9945-7CED9A4FDA87}" dt="2023-02-16T19:42:15.786" v="1145" actId="14100"/>
          <ac:spMkLst>
            <pc:docMk/>
            <pc:sldMk cId="3733468933" sldId="2147376071"/>
            <ac:spMk id="3" creationId="{2B7D0335-A25A-4D72-A00F-968DDE356A25}"/>
          </ac:spMkLst>
        </pc:spChg>
        <pc:spChg chg="mod">
          <ac:chgData name="Mike Wilks" userId="S::mike.wilks@baringa.com::dd3e9f7a-1276-44ef-bcb7-cbae8e093787" providerId="AD" clId="Web-{D6A26807-AC0F-4231-9945-7CED9A4FDA87}" dt="2023-02-16T19:32:04.970" v="787" actId="20577"/>
          <ac:spMkLst>
            <pc:docMk/>
            <pc:sldMk cId="3733468933" sldId="2147376071"/>
            <ac:spMk id="4" creationId="{1A8416C9-208D-4F9A-AFAA-6D4D72E149DA}"/>
          </ac:spMkLst>
        </pc:spChg>
      </pc:sldChg>
    </pc:docChg>
  </pc:docChgLst>
  <pc:docChgLst>
    <pc:chgData name="Alex Townsend" userId="S::alex.townsend@baringa.com::0941618f-3442-4ed8-a2b8-05a31a05e3bd" providerId="AD" clId="Web-{F9E6A0C6-049F-4BA4-AB75-0FFF596AEAB1}"/>
    <pc:docChg chg="modSld">
      <pc:chgData name="Alex Townsend" userId="S::alex.townsend@baringa.com::0941618f-3442-4ed8-a2b8-05a31a05e3bd" providerId="AD" clId="Web-{F9E6A0C6-049F-4BA4-AB75-0FFF596AEAB1}" dt="2023-04-28T07:40:24.281" v="89" actId="20577"/>
      <pc:docMkLst>
        <pc:docMk/>
      </pc:docMkLst>
      <pc:sldChg chg="modSp">
        <pc:chgData name="Alex Townsend" userId="S::alex.townsend@baringa.com::0941618f-3442-4ed8-a2b8-05a31a05e3bd" providerId="AD" clId="Web-{F9E6A0C6-049F-4BA4-AB75-0FFF596AEAB1}" dt="2023-04-28T07:37:00.998" v="3" actId="20577"/>
        <pc:sldMkLst>
          <pc:docMk/>
          <pc:sldMk cId="2525904580" sldId="2147376130"/>
        </pc:sldMkLst>
        <pc:spChg chg="mod">
          <ac:chgData name="Alex Townsend" userId="S::alex.townsend@baringa.com::0941618f-3442-4ed8-a2b8-05a31a05e3bd" providerId="AD" clId="Web-{F9E6A0C6-049F-4BA4-AB75-0FFF596AEAB1}" dt="2023-04-28T07:37:00.998" v="3" actId="20577"/>
          <ac:spMkLst>
            <pc:docMk/>
            <pc:sldMk cId="2525904580" sldId="2147376130"/>
            <ac:spMk id="18" creationId="{C5375465-A0EB-7737-CF3A-72A7E6C5545B}"/>
          </ac:spMkLst>
        </pc:spChg>
        <pc:graphicFrameChg chg="mod modGraphic">
          <ac:chgData name="Alex Townsend" userId="S::alex.townsend@baringa.com::0941618f-3442-4ed8-a2b8-05a31a05e3bd" providerId="AD" clId="Web-{F9E6A0C6-049F-4BA4-AB75-0FFF596AEAB1}" dt="2023-04-28T07:36:49.669" v="1"/>
          <ac:graphicFrameMkLst>
            <pc:docMk/>
            <pc:sldMk cId="2525904580" sldId="2147376130"/>
            <ac:graphicFrameMk id="6" creationId="{61160EB1-118E-781A-F1CC-19C2BBE59810}"/>
          </ac:graphicFrameMkLst>
        </pc:graphicFrameChg>
      </pc:sldChg>
      <pc:sldChg chg="modSp">
        <pc:chgData name="Alex Townsend" userId="S::alex.townsend@baringa.com::0941618f-3442-4ed8-a2b8-05a31a05e3bd" providerId="AD" clId="Web-{F9E6A0C6-049F-4BA4-AB75-0FFF596AEAB1}" dt="2023-04-28T07:40:24.281" v="89" actId="20577"/>
        <pc:sldMkLst>
          <pc:docMk/>
          <pc:sldMk cId="347182886" sldId="2147376142"/>
        </pc:sldMkLst>
        <pc:spChg chg="mod">
          <ac:chgData name="Alex Townsend" userId="S::alex.townsend@baringa.com::0941618f-3442-4ed8-a2b8-05a31a05e3bd" providerId="AD" clId="Web-{F9E6A0C6-049F-4BA4-AB75-0FFF596AEAB1}" dt="2023-04-28T07:40:03.530" v="69" actId="20577"/>
          <ac:spMkLst>
            <pc:docMk/>
            <pc:sldMk cId="347182886" sldId="2147376142"/>
            <ac:spMk id="24" creationId="{F0359397-29B8-C07C-7001-E8C74E2A2A11}"/>
          </ac:spMkLst>
        </pc:spChg>
        <pc:spChg chg="mod">
          <ac:chgData name="Alex Townsend" userId="S::alex.townsend@baringa.com::0941618f-3442-4ed8-a2b8-05a31a05e3bd" providerId="AD" clId="Web-{F9E6A0C6-049F-4BA4-AB75-0FFF596AEAB1}" dt="2023-04-28T07:40:24.281" v="89" actId="20577"/>
          <ac:spMkLst>
            <pc:docMk/>
            <pc:sldMk cId="347182886" sldId="2147376142"/>
            <ac:spMk id="30" creationId="{F5B4A1C1-D378-CBB3-7483-F704C2911488}"/>
          </ac:spMkLst>
        </pc:spChg>
        <pc:graphicFrameChg chg="mod modGraphic">
          <ac:chgData name="Alex Townsend" userId="S::alex.townsend@baringa.com::0941618f-3442-4ed8-a2b8-05a31a05e3bd" providerId="AD" clId="Web-{F9E6A0C6-049F-4BA4-AB75-0FFF596AEAB1}" dt="2023-04-28T07:38:47.668" v="41"/>
          <ac:graphicFrameMkLst>
            <pc:docMk/>
            <pc:sldMk cId="347182886" sldId="2147376142"/>
            <ac:graphicFrameMk id="2" creationId="{D60717D4-F6BA-0CA8-6F9C-3BB731411818}"/>
          </ac:graphicFrameMkLst>
        </pc:graphicFrameChg>
      </pc:sldChg>
    </pc:docChg>
  </pc:docChgLst>
  <pc:docChgLst>
    <pc:chgData name="Ronan Jamieson" userId="S::ronan.jamieson@baringa.com::211b24cb-7e4c-4d08-b810-c50ea5364852" providerId="AD" clId="Web-{375DECA3-3FF3-4AC9-ABC7-88C0E105C961}"/>
    <pc:docChg chg="addSld modSld sldOrd">
      <pc:chgData name="Ronan Jamieson" userId="S::ronan.jamieson@baringa.com::211b24cb-7e4c-4d08-b810-c50ea5364852" providerId="AD" clId="Web-{375DECA3-3FF3-4AC9-ABC7-88C0E105C961}" dt="2023-04-26T08:53:11.075" v="102" actId="20577"/>
      <pc:docMkLst>
        <pc:docMk/>
      </pc:docMkLst>
      <pc:sldChg chg="modSp">
        <pc:chgData name="Ronan Jamieson" userId="S::ronan.jamieson@baringa.com::211b24cb-7e4c-4d08-b810-c50ea5364852" providerId="AD" clId="Web-{375DECA3-3FF3-4AC9-ABC7-88C0E105C961}" dt="2023-04-26T08:50:22.941" v="23" actId="1076"/>
        <pc:sldMkLst>
          <pc:docMk/>
          <pc:sldMk cId="624322518" sldId="2147376007"/>
        </pc:sldMkLst>
        <pc:spChg chg="mod">
          <ac:chgData name="Ronan Jamieson" userId="S::ronan.jamieson@baringa.com::211b24cb-7e4c-4d08-b810-c50ea5364852" providerId="AD" clId="Web-{375DECA3-3FF3-4AC9-ABC7-88C0E105C961}" dt="2023-04-26T08:50:22.941" v="23" actId="1076"/>
          <ac:spMkLst>
            <pc:docMk/>
            <pc:sldMk cId="624322518" sldId="2147376007"/>
            <ac:spMk id="2" creationId="{D431ACA3-375B-74B8-E5B2-BC85B9EB82D9}"/>
          </ac:spMkLst>
        </pc:spChg>
        <pc:spChg chg="mod">
          <ac:chgData name="Ronan Jamieson" userId="S::ronan.jamieson@baringa.com::211b24cb-7e4c-4d08-b810-c50ea5364852" providerId="AD" clId="Web-{375DECA3-3FF3-4AC9-ABC7-88C0E105C961}" dt="2023-04-26T08:50:12.456" v="22" actId="1076"/>
          <ac:spMkLst>
            <pc:docMk/>
            <pc:sldMk cId="624322518" sldId="2147376007"/>
            <ac:spMk id="3" creationId="{59DAD27E-CD17-AE84-D0CD-EF5BC11452DD}"/>
          </ac:spMkLst>
        </pc:spChg>
        <pc:spChg chg="mod">
          <ac:chgData name="Ronan Jamieson" userId="S::ronan.jamieson@baringa.com::211b24cb-7e4c-4d08-b810-c50ea5364852" providerId="AD" clId="Web-{375DECA3-3FF3-4AC9-ABC7-88C0E105C961}" dt="2023-04-26T08:49:50.158" v="20" actId="20577"/>
          <ac:spMkLst>
            <pc:docMk/>
            <pc:sldMk cId="624322518" sldId="2147376007"/>
            <ac:spMk id="4" creationId="{439E5C71-820E-F1D5-C6BE-82E65178C5A2}"/>
          </ac:spMkLst>
        </pc:spChg>
        <pc:spChg chg="mod">
          <ac:chgData name="Ronan Jamieson" userId="S::ronan.jamieson@baringa.com::211b24cb-7e4c-4d08-b810-c50ea5364852" providerId="AD" clId="Web-{375DECA3-3FF3-4AC9-ABC7-88C0E105C961}" dt="2023-04-26T08:50:03.534" v="21" actId="1076"/>
          <ac:spMkLst>
            <pc:docMk/>
            <pc:sldMk cId="624322518" sldId="2147376007"/>
            <ac:spMk id="5" creationId="{8DC9C7A2-1ABD-FA22-3EBB-8ED5A1E4C774}"/>
          </ac:spMkLst>
        </pc:spChg>
      </pc:sldChg>
      <pc:sldChg chg="modSp ord">
        <pc:chgData name="Ronan Jamieson" userId="S::ronan.jamieson@baringa.com::211b24cb-7e4c-4d08-b810-c50ea5364852" providerId="AD" clId="Web-{375DECA3-3FF3-4AC9-ABC7-88C0E105C961}" dt="2023-04-26T08:53:04.965" v="99" actId="20577"/>
        <pc:sldMkLst>
          <pc:docMk/>
          <pc:sldMk cId="378290743" sldId="2147376050"/>
        </pc:sldMkLst>
        <pc:spChg chg="mod">
          <ac:chgData name="Ronan Jamieson" userId="S::ronan.jamieson@baringa.com::211b24cb-7e4c-4d08-b810-c50ea5364852" providerId="AD" clId="Web-{375DECA3-3FF3-4AC9-ABC7-88C0E105C961}" dt="2023-04-26T08:53:04.965" v="99" actId="20577"/>
          <ac:spMkLst>
            <pc:docMk/>
            <pc:sldMk cId="378290743" sldId="2147376050"/>
            <ac:spMk id="2" creationId="{7DB23FD8-2F6A-7CB4-8145-AD64656C96BE}"/>
          </ac:spMkLst>
        </pc:spChg>
      </pc:sldChg>
      <pc:sldChg chg="modSp new ord">
        <pc:chgData name="Ronan Jamieson" userId="S::ronan.jamieson@baringa.com::211b24cb-7e4c-4d08-b810-c50ea5364852" providerId="AD" clId="Web-{375DECA3-3FF3-4AC9-ABC7-88C0E105C961}" dt="2023-04-26T08:51:15.397" v="33"/>
        <pc:sldMkLst>
          <pc:docMk/>
          <pc:sldMk cId="2810628095" sldId="2147376052"/>
        </pc:sldMkLst>
        <pc:spChg chg="mod">
          <ac:chgData name="Ronan Jamieson" userId="S::ronan.jamieson@baringa.com::211b24cb-7e4c-4d08-b810-c50ea5364852" providerId="AD" clId="Web-{375DECA3-3FF3-4AC9-ABC7-88C0E105C961}" dt="2023-04-26T08:51:11.287" v="32" actId="20577"/>
          <ac:spMkLst>
            <pc:docMk/>
            <pc:sldMk cId="2810628095" sldId="2147376052"/>
            <ac:spMk id="2" creationId="{F5F76119-7855-CBEC-F355-78617E3A5BDC}"/>
          </ac:spMkLst>
        </pc:spChg>
      </pc:sldChg>
      <pc:sldChg chg="modSp new ord">
        <pc:chgData name="Ronan Jamieson" userId="S::ronan.jamieson@baringa.com::211b24cb-7e4c-4d08-b810-c50ea5364852" providerId="AD" clId="Web-{375DECA3-3FF3-4AC9-ABC7-88C0E105C961}" dt="2023-04-26T08:51:27.054" v="37"/>
        <pc:sldMkLst>
          <pc:docMk/>
          <pc:sldMk cId="221878624" sldId="2147376053"/>
        </pc:sldMkLst>
        <pc:spChg chg="mod">
          <ac:chgData name="Ronan Jamieson" userId="S::ronan.jamieson@baringa.com::211b24cb-7e4c-4d08-b810-c50ea5364852" providerId="AD" clId="Web-{375DECA3-3FF3-4AC9-ABC7-88C0E105C961}" dt="2023-04-26T08:51:22.663" v="36" actId="20577"/>
          <ac:spMkLst>
            <pc:docMk/>
            <pc:sldMk cId="221878624" sldId="2147376053"/>
            <ac:spMk id="2" creationId="{7075C1B8-E285-54C6-2CB9-FFC00EC08BB4}"/>
          </ac:spMkLst>
        </pc:spChg>
      </pc:sldChg>
      <pc:sldChg chg="modSp new ord">
        <pc:chgData name="Ronan Jamieson" userId="S::ronan.jamieson@baringa.com::211b24cb-7e4c-4d08-b810-c50ea5364852" providerId="AD" clId="Web-{375DECA3-3FF3-4AC9-ABC7-88C0E105C961}" dt="2023-04-26T08:52:04.181" v="68"/>
        <pc:sldMkLst>
          <pc:docMk/>
          <pc:sldMk cId="1418600783" sldId="2147376054"/>
        </pc:sldMkLst>
        <pc:spChg chg="mod">
          <ac:chgData name="Ronan Jamieson" userId="S::ronan.jamieson@baringa.com::211b24cb-7e4c-4d08-b810-c50ea5364852" providerId="AD" clId="Web-{375DECA3-3FF3-4AC9-ABC7-88C0E105C961}" dt="2023-04-26T08:52:01.571" v="67" actId="20577"/>
          <ac:spMkLst>
            <pc:docMk/>
            <pc:sldMk cId="1418600783" sldId="2147376054"/>
            <ac:spMk id="2" creationId="{196197B2-1175-0F74-3373-9115B9A4BB0A}"/>
          </ac:spMkLst>
        </pc:spChg>
      </pc:sldChg>
      <pc:sldChg chg="modSp new">
        <pc:chgData name="Ronan Jamieson" userId="S::ronan.jamieson@baringa.com::211b24cb-7e4c-4d08-b810-c50ea5364852" providerId="AD" clId="Web-{375DECA3-3FF3-4AC9-ABC7-88C0E105C961}" dt="2023-04-26T08:53:11.075" v="102" actId="20577"/>
        <pc:sldMkLst>
          <pc:docMk/>
          <pc:sldMk cId="4106817821" sldId="2147376055"/>
        </pc:sldMkLst>
        <pc:spChg chg="mod">
          <ac:chgData name="Ronan Jamieson" userId="S::ronan.jamieson@baringa.com::211b24cb-7e4c-4d08-b810-c50ea5364852" providerId="AD" clId="Web-{375DECA3-3FF3-4AC9-ABC7-88C0E105C961}" dt="2023-04-26T08:53:11.075" v="102" actId="20577"/>
          <ac:spMkLst>
            <pc:docMk/>
            <pc:sldMk cId="4106817821" sldId="2147376055"/>
            <ac:spMk id="2" creationId="{C33EB69B-CD90-8A0E-A798-357F7E3754AD}"/>
          </ac:spMkLst>
        </pc:spChg>
      </pc:sldChg>
      <pc:sldChg chg="modSp new">
        <pc:chgData name="Ronan Jamieson" userId="S::ronan.jamieson@baringa.com::211b24cb-7e4c-4d08-b810-c50ea5364852" providerId="AD" clId="Web-{375DECA3-3FF3-4AC9-ABC7-88C0E105C961}" dt="2023-04-26T08:52:29.323" v="82" actId="20577"/>
        <pc:sldMkLst>
          <pc:docMk/>
          <pc:sldMk cId="1357596559" sldId="2147376056"/>
        </pc:sldMkLst>
        <pc:spChg chg="mod">
          <ac:chgData name="Ronan Jamieson" userId="S::ronan.jamieson@baringa.com::211b24cb-7e4c-4d08-b810-c50ea5364852" providerId="AD" clId="Web-{375DECA3-3FF3-4AC9-ABC7-88C0E105C961}" dt="2023-04-26T08:52:29.323" v="82" actId="20577"/>
          <ac:spMkLst>
            <pc:docMk/>
            <pc:sldMk cId="1357596559" sldId="2147376056"/>
            <ac:spMk id="2" creationId="{9D2BD16F-4AF1-FF7E-B650-054E814671C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oleObject" Target="file:///\\stauksema01.file.core.windows.net\energyadvisory\Client%20projects\National%20Grid%20ESO%20-%20IC%20Ramping%20CBA\Analysis\Interval_extract_for_presentation_cardiograms.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stauksema01.file.core.windows.net\energyadvisory\Client%20projects\National%20Grid%20ESO%20-%20IC%20Ramping%20CBA\Analysis\Interval_extract_for_presentation_cardiograms.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baringapartners-my.sharepoint.com/personal/josh_layall_baringa_com/Documents/Microsoft%20Teams%20Chat%20Files/CBA%20Results%20NGESO%20Ramping_2022_Q4_v0_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baringapartners-my.sharepoint.com/personal/josh_layall_baringa_com/Documents/Microsoft%20Teams%20Chat%20Files/CBA%20Results%20NGESO%20Ramping_2022_Q4_v0_1.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stauksema01.file.core.windows.net\energyadvisory\Client%20projects\National%20Grid%20ESO%20-%20IC%20Ramping%20CBA\Analysis\Interval_extract_for_presentation_cardiogram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stauksema01.file.core.windows.net\energyadvisory\Client%20projects\National%20Grid%20ESO%20-%20IC%20Ramping%20CBA\Analysis\Interval_extract_for_presentation_cardiogram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636363636363636E-2"/>
          <c:y val="5.7268722466960353E-2"/>
          <c:w val="0.95272727272727276"/>
          <c:h val="0.88546255506607929"/>
        </c:manualLayout>
      </c:layout>
      <c:areaChart>
        <c:grouping val="stacked"/>
        <c:varyColors val="0"/>
        <c:ser>
          <c:idx val="0"/>
          <c:order val="0"/>
          <c:spPr>
            <a:solidFill>
              <a:srgbClr val="A50034"/>
            </a:solidFill>
            <a:ln>
              <a:noFill/>
            </a:ln>
          </c:spPr>
          <c:val>
            <c:numRef>
              <c:f>Sheet1!$A$1:$H$1</c:f>
              <c:numCache>
                <c:formatCode>General</c:formatCode>
                <c:ptCount val="8"/>
                <c:pt idx="0">
                  <c:v>39227.356</c:v>
                </c:pt>
                <c:pt idx="1">
                  <c:v>28795.709500000052</c:v>
                </c:pt>
                <c:pt idx="2">
                  <c:v>24193.596000000034</c:v>
                </c:pt>
                <c:pt idx="3">
                  <c:v>24504.674000000025</c:v>
                </c:pt>
                <c:pt idx="4">
                  <c:v>24954.909000000058</c:v>
                </c:pt>
                <c:pt idx="5">
                  <c:v>13644.512500000064</c:v>
                </c:pt>
                <c:pt idx="6">
                  <c:v>21882.558999999976</c:v>
                </c:pt>
                <c:pt idx="7">
                  <c:v>33051.663999999961</c:v>
                </c:pt>
              </c:numCache>
            </c:numRef>
          </c:val>
          <c:extLst>
            <c:ext xmlns:c16="http://schemas.microsoft.com/office/drawing/2014/chart" uri="{C3380CC4-5D6E-409C-BE32-E72D297353CC}">
              <c16:uniqueId val="{00000000-92CA-49DA-99D9-EF7BA288EF04}"/>
            </c:ext>
          </c:extLst>
        </c:ser>
        <c:ser>
          <c:idx val="1"/>
          <c:order val="1"/>
          <c:spPr>
            <a:solidFill>
              <a:srgbClr val="000000"/>
            </a:solidFill>
            <a:ln>
              <a:noFill/>
            </a:ln>
          </c:spPr>
          <c:val>
            <c:numRef>
              <c:f>Sheet1!$A$2:$H$2</c:f>
              <c:numCache>
                <c:formatCode>General</c:formatCode>
                <c:ptCount val="8"/>
                <c:pt idx="0">
                  <c:v>10685.688187918771</c:v>
                </c:pt>
                <c:pt idx="1">
                  <c:v>6101.0816375936083</c:v>
                </c:pt>
                <c:pt idx="2">
                  <c:v>0</c:v>
                </c:pt>
                <c:pt idx="3">
                  <c:v>0</c:v>
                </c:pt>
                <c:pt idx="4">
                  <c:v>0</c:v>
                </c:pt>
                <c:pt idx="5">
                  <c:v>0</c:v>
                </c:pt>
                <c:pt idx="6">
                  <c:v>0</c:v>
                </c:pt>
                <c:pt idx="7">
                  <c:v>0</c:v>
                </c:pt>
              </c:numCache>
            </c:numRef>
          </c:val>
          <c:extLst>
            <c:ext xmlns:c16="http://schemas.microsoft.com/office/drawing/2014/chart" uri="{C3380CC4-5D6E-409C-BE32-E72D297353CC}">
              <c16:uniqueId val="{00000001-92CA-49DA-99D9-EF7BA288EF04}"/>
            </c:ext>
          </c:extLst>
        </c:ser>
        <c:ser>
          <c:idx val="2"/>
          <c:order val="2"/>
          <c:spPr>
            <a:solidFill>
              <a:srgbClr val="00358E"/>
            </a:solidFill>
            <a:ln>
              <a:noFill/>
            </a:ln>
          </c:spPr>
          <c:val>
            <c:numRef>
              <c:f>Sheet1!$A$3:$H$3</c:f>
              <c:numCache>
                <c:formatCode>General</c:formatCode>
                <c:ptCount val="8"/>
                <c:pt idx="0">
                  <c:v>75867.363175975712</c:v>
                </c:pt>
                <c:pt idx="1">
                  <c:v>65656.384461559996</c:v>
                </c:pt>
                <c:pt idx="2">
                  <c:v>65906.51669507139</c:v>
                </c:pt>
                <c:pt idx="3">
                  <c:v>73282.984137794265</c:v>
                </c:pt>
                <c:pt idx="4">
                  <c:v>68261.537419145432</c:v>
                </c:pt>
                <c:pt idx="5">
                  <c:v>71131.237329938012</c:v>
                </c:pt>
                <c:pt idx="6">
                  <c:v>59798.457617805208</c:v>
                </c:pt>
                <c:pt idx="7">
                  <c:v>56561.847492120331</c:v>
                </c:pt>
              </c:numCache>
            </c:numRef>
          </c:val>
          <c:extLst>
            <c:ext xmlns:c16="http://schemas.microsoft.com/office/drawing/2014/chart" uri="{C3380CC4-5D6E-409C-BE32-E72D297353CC}">
              <c16:uniqueId val="{00000002-92CA-49DA-99D9-EF7BA288EF04}"/>
            </c:ext>
          </c:extLst>
        </c:ser>
        <c:ser>
          <c:idx val="3"/>
          <c:order val="3"/>
          <c:spPr>
            <a:solidFill>
              <a:srgbClr val="5B6770"/>
            </a:solidFill>
            <a:ln>
              <a:noFill/>
            </a:ln>
          </c:spPr>
          <c:val>
            <c:numRef>
              <c:f>Sheet1!$A$4:$H$4</c:f>
              <c:numCache>
                <c:formatCode>General</c:formatCode>
                <c:ptCount val="8"/>
                <c:pt idx="0">
                  <c:v>62.227199512708467</c:v>
                </c:pt>
                <c:pt idx="1">
                  <c:v>50.975976765112136</c:v>
                </c:pt>
                <c:pt idx="2">
                  <c:v>13.613800000006449</c:v>
                </c:pt>
                <c:pt idx="3">
                  <c:v>5.3941382982884534</c:v>
                </c:pt>
                <c:pt idx="4">
                  <c:v>2.56600000000617</c:v>
                </c:pt>
                <c:pt idx="5">
                  <c:v>3.1308454433747102</c:v>
                </c:pt>
                <c:pt idx="6">
                  <c:v>5.3166999999957625</c:v>
                </c:pt>
                <c:pt idx="7">
                  <c:v>11.827199999999721</c:v>
                </c:pt>
              </c:numCache>
            </c:numRef>
          </c:val>
          <c:extLst>
            <c:ext xmlns:c16="http://schemas.microsoft.com/office/drawing/2014/chart" uri="{C3380CC4-5D6E-409C-BE32-E72D297353CC}">
              <c16:uniqueId val="{00000003-92CA-49DA-99D9-EF7BA288EF04}"/>
            </c:ext>
          </c:extLst>
        </c:ser>
        <c:ser>
          <c:idx val="4"/>
          <c:order val="4"/>
          <c:spPr>
            <a:solidFill>
              <a:schemeClr val="accent4"/>
            </a:solidFill>
            <a:ln>
              <a:noFill/>
            </a:ln>
          </c:spPr>
          <c:val>
            <c:numRef>
              <c:f>Sheet1!$A$5:$H$5</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4-92CA-49DA-99D9-EF7BA288EF04}"/>
            </c:ext>
          </c:extLst>
        </c:ser>
        <c:ser>
          <c:idx val="5"/>
          <c:order val="5"/>
          <c:spPr>
            <a:solidFill>
              <a:srgbClr val="0086BF"/>
            </a:solidFill>
            <a:ln>
              <a:noFill/>
            </a:ln>
          </c:spPr>
          <c:val>
            <c:numRef>
              <c:f>Sheet1!$A$6:$H$6</c:f>
              <c:numCache>
                <c:formatCode>General</c:formatCode>
                <c:ptCount val="8"/>
                <c:pt idx="0">
                  <c:v>6422.0851026707096</c:v>
                </c:pt>
                <c:pt idx="1">
                  <c:v>6474.3382730400044</c:v>
                </c:pt>
                <c:pt idx="2">
                  <c:v>6484.0081582999992</c:v>
                </c:pt>
                <c:pt idx="3">
                  <c:v>6502.099450477559</c:v>
                </c:pt>
                <c:pt idx="4">
                  <c:v>6514.9526674295339</c:v>
                </c:pt>
                <c:pt idx="5">
                  <c:v>6549.8703479849646</c:v>
                </c:pt>
                <c:pt idx="6">
                  <c:v>6509.5071459247993</c:v>
                </c:pt>
                <c:pt idx="7">
                  <c:v>6516.0840419095621</c:v>
                </c:pt>
              </c:numCache>
            </c:numRef>
          </c:val>
          <c:extLst>
            <c:ext xmlns:c16="http://schemas.microsoft.com/office/drawing/2014/chart" uri="{C3380CC4-5D6E-409C-BE32-E72D297353CC}">
              <c16:uniqueId val="{00000005-92CA-49DA-99D9-EF7BA288EF04}"/>
            </c:ext>
          </c:extLst>
        </c:ser>
        <c:ser>
          <c:idx val="6"/>
          <c:order val="6"/>
          <c:spPr>
            <a:solidFill>
              <a:srgbClr val="007A33"/>
            </a:solidFill>
            <a:ln>
              <a:noFill/>
            </a:ln>
          </c:spPr>
          <c:val>
            <c:numRef>
              <c:f>Sheet1!$A$7:$H$7</c:f>
              <c:numCache>
                <c:formatCode>General</c:formatCode>
                <c:ptCount val="8"/>
                <c:pt idx="0">
                  <c:v>54665.03593459641</c:v>
                </c:pt>
                <c:pt idx="1">
                  <c:v>55849.45358950537</c:v>
                </c:pt>
                <c:pt idx="2">
                  <c:v>55837.342766949514</c:v>
                </c:pt>
                <c:pt idx="3">
                  <c:v>55632.005983850875</c:v>
                </c:pt>
                <c:pt idx="4">
                  <c:v>40682.140346660119</c:v>
                </c:pt>
                <c:pt idx="5">
                  <c:v>32744.148133582028</c:v>
                </c:pt>
                <c:pt idx="6">
                  <c:v>32201.457892209146</c:v>
                </c:pt>
                <c:pt idx="7">
                  <c:v>32583.832515529502</c:v>
                </c:pt>
              </c:numCache>
            </c:numRef>
          </c:val>
          <c:extLst>
            <c:ext xmlns:c16="http://schemas.microsoft.com/office/drawing/2014/chart" uri="{C3380CC4-5D6E-409C-BE32-E72D297353CC}">
              <c16:uniqueId val="{00000006-92CA-49DA-99D9-EF7BA288EF04}"/>
            </c:ext>
          </c:extLst>
        </c:ser>
        <c:ser>
          <c:idx val="7"/>
          <c:order val="7"/>
          <c:spPr>
            <a:solidFill>
              <a:srgbClr val="658D1B"/>
            </a:solidFill>
            <a:ln>
              <a:noFill/>
            </a:ln>
          </c:spPr>
          <c:val>
            <c:numRef>
              <c:f>Sheet1!$A$8:$H$8</c:f>
              <c:numCache>
                <c:formatCode>General</c:formatCode>
                <c:ptCount val="8"/>
                <c:pt idx="0">
                  <c:v>33819.219488803879</c:v>
                </c:pt>
                <c:pt idx="1">
                  <c:v>37707.771217412315</c:v>
                </c:pt>
                <c:pt idx="2">
                  <c:v>43299.545139673806</c:v>
                </c:pt>
                <c:pt idx="3">
                  <c:v>49563.380667018588</c:v>
                </c:pt>
                <c:pt idx="4">
                  <c:v>52665.836138706771</c:v>
                </c:pt>
                <c:pt idx="5">
                  <c:v>54157.168441804111</c:v>
                </c:pt>
                <c:pt idx="6">
                  <c:v>54467.249008955376</c:v>
                </c:pt>
                <c:pt idx="7">
                  <c:v>55774.51616907274</c:v>
                </c:pt>
              </c:numCache>
            </c:numRef>
          </c:val>
          <c:extLst>
            <c:ext xmlns:c16="http://schemas.microsoft.com/office/drawing/2014/chart" uri="{C3380CC4-5D6E-409C-BE32-E72D297353CC}">
              <c16:uniqueId val="{00000007-92CA-49DA-99D9-EF7BA288EF04}"/>
            </c:ext>
          </c:extLst>
        </c:ser>
        <c:ser>
          <c:idx val="8"/>
          <c:order val="8"/>
          <c:spPr>
            <a:solidFill>
              <a:srgbClr val="6BBBAE"/>
            </a:solidFill>
            <a:ln>
              <a:noFill/>
            </a:ln>
          </c:spPr>
          <c:val>
            <c:numRef>
              <c:f>Sheet1!$A$9:$H$9</c:f>
              <c:numCache>
                <c:formatCode>General</c:formatCode>
                <c:ptCount val="8"/>
                <c:pt idx="0">
                  <c:v>57925.147291449888</c:v>
                </c:pt>
                <c:pt idx="1">
                  <c:v>69351.400571328471</c:v>
                </c:pt>
                <c:pt idx="2">
                  <c:v>81263.824970846006</c:v>
                </c:pt>
                <c:pt idx="3">
                  <c:v>95610.610218575748</c:v>
                </c:pt>
                <c:pt idx="4">
                  <c:v>111678.58058804538</c:v>
                </c:pt>
                <c:pt idx="5">
                  <c:v>131435.89581043343</c:v>
                </c:pt>
                <c:pt idx="6">
                  <c:v>143039.08988959031</c:v>
                </c:pt>
                <c:pt idx="7">
                  <c:v>148659.47471207046</c:v>
                </c:pt>
              </c:numCache>
            </c:numRef>
          </c:val>
          <c:extLst>
            <c:ext xmlns:c16="http://schemas.microsoft.com/office/drawing/2014/chart" uri="{C3380CC4-5D6E-409C-BE32-E72D297353CC}">
              <c16:uniqueId val="{00000008-92CA-49DA-99D9-EF7BA288EF04}"/>
            </c:ext>
          </c:extLst>
        </c:ser>
        <c:ser>
          <c:idx val="9"/>
          <c:order val="9"/>
          <c:spPr>
            <a:solidFill>
              <a:srgbClr val="F1C400"/>
            </a:solidFill>
            <a:ln>
              <a:noFill/>
            </a:ln>
          </c:spPr>
          <c:val>
            <c:numRef>
              <c:f>Sheet1!$A$10:$H$10</c:f>
              <c:numCache>
                <c:formatCode>General</c:formatCode>
                <c:ptCount val="8"/>
                <c:pt idx="0">
                  <c:v>13734.049415550602</c:v>
                </c:pt>
                <c:pt idx="1">
                  <c:v>15300.813248145569</c:v>
                </c:pt>
                <c:pt idx="2">
                  <c:v>17148.56475262373</c:v>
                </c:pt>
                <c:pt idx="3">
                  <c:v>19627.543543983775</c:v>
                </c:pt>
                <c:pt idx="4">
                  <c:v>20730.754268574179</c:v>
                </c:pt>
                <c:pt idx="5">
                  <c:v>21456.615382848599</c:v>
                </c:pt>
                <c:pt idx="6">
                  <c:v>22168.980900654627</c:v>
                </c:pt>
                <c:pt idx="7">
                  <c:v>22922.333457399916</c:v>
                </c:pt>
              </c:numCache>
            </c:numRef>
          </c:val>
          <c:extLst>
            <c:ext xmlns:c16="http://schemas.microsoft.com/office/drawing/2014/chart" uri="{C3380CC4-5D6E-409C-BE32-E72D297353CC}">
              <c16:uniqueId val="{00000009-92CA-49DA-99D9-EF7BA288EF04}"/>
            </c:ext>
          </c:extLst>
        </c:ser>
        <c:ser>
          <c:idx val="10"/>
          <c:order val="10"/>
          <c:spPr>
            <a:solidFill>
              <a:srgbClr val="007770"/>
            </a:solidFill>
            <a:ln>
              <a:noFill/>
            </a:ln>
          </c:spPr>
          <c:val>
            <c:numRef>
              <c:f>Sheet1!$A$11:$H$11</c:f>
              <c:numCache>
                <c:formatCode>General</c:formatCode>
                <c:ptCount val="8"/>
                <c:pt idx="0">
                  <c:v>354.79031183006009</c:v>
                </c:pt>
                <c:pt idx="1">
                  <c:v>484.49587500002235</c:v>
                </c:pt>
                <c:pt idx="2">
                  <c:v>608.07580789207714</c:v>
                </c:pt>
                <c:pt idx="3">
                  <c:v>710.53653016750468</c:v>
                </c:pt>
                <c:pt idx="4">
                  <c:v>824.04505957866786</c:v>
                </c:pt>
                <c:pt idx="5">
                  <c:v>911.55029679235304</c:v>
                </c:pt>
                <c:pt idx="6">
                  <c:v>974.66633033083053</c:v>
                </c:pt>
                <c:pt idx="7">
                  <c:v>1044.3863992206752</c:v>
                </c:pt>
              </c:numCache>
            </c:numRef>
          </c:val>
          <c:extLst>
            <c:ext xmlns:c16="http://schemas.microsoft.com/office/drawing/2014/chart" uri="{C3380CC4-5D6E-409C-BE32-E72D297353CC}">
              <c16:uniqueId val="{0000000A-92CA-49DA-99D9-EF7BA288EF04}"/>
            </c:ext>
          </c:extLst>
        </c:ser>
        <c:ser>
          <c:idx val="11"/>
          <c:order val="11"/>
          <c:spPr>
            <a:solidFill>
              <a:srgbClr val="5C068C"/>
            </a:solidFill>
            <a:ln>
              <a:noFill/>
            </a:ln>
          </c:spPr>
          <c:val>
            <c:numRef>
              <c:f>Sheet1!$A$12:$H$12</c:f>
              <c:numCache>
                <c:formatCode>General</c:formatCode>
                <c:ptCount val="8"/>
                <c:pt idx="0">
                  <c:v>2890.2315407412825</c:v>
                </c:pt>
                <c:pt idx="1">
                  <c:v>3163.6585233290098</c:v>
                </c:pt>
                <c:pt idx="2">
                  <c:v>3433.396226933517</c:v>
                </c:pt>
                <c:pt idx="3">
                  <c:v>3401.752310542448</c:v>
                </c:pt>
                <c:pt idx="4">
                  <c:v>3564.8075774600147</c:v>
                </c:pt>
                <c:pt idx="5">
                  <c:v>3633.084686681279</c:v>
                </c:pt>
                <c:pt idx="6">
                  <c:v>4452.0595019984758</c:v>
                </c:pt>
                <c:pt idx="7">
                  <c:v>5972.1132505865535</c:v>
                </c:pt>
              </c:numCache>
            </c:numRef>
          </c:val>
          <c:extLst>
            <c:ext xmlns:c16="http://schemas.microsoft.com/office/drawing/2014/chart" uri="{C3380CC4-5D6E-409C-BE32-E72D297353CC}">
              <c16:uniqueId val="{0000000B-92CA-49DA-99D9-EF7BA288EF04}"/>
            </c:ext>
          </c:extLst>
        </c:ser>
        <c:ser>
          <c:idx val="12"/>
          <c:order val="12"/>
          <c:spPr>
            <a:solidFill>
              <a:srgbClr val="AD1AAC"/>
            </a:solidFill>
            <a:ln>
              <a:noFill/>
            </a:ln>
          </c:spPr>
          <c:val>
            <c:numRef>
              <c:f>Sheet1!$A$13:$H$13</c:f>
              <c:numCache>
                <c:formatCode>General</c:formatCode>
                <c:ptCount val="8"/>
                <c:pt idx="0">
                  <c:v>1078.9154361236142</c:v>
                </c:pt>
                <c:pt idx="1">
                  <c:v>1813.8795799440122</c:v>
                </c:pt>
                <c:pt idx="2">
                  <c:v>2409.1912850217777</c:v>
                </c:pt>
                <c:pt idx="3">
                  <c:v>3028.5967305570957</c:v>
                </c:pt>
                <c:pt idx="4">
                  <c:v>3665.4156858235947</c:v>
                </c:pt>
                <c:pt idx="5">
                  <c:v>3707.4805996916839</c:v>
                </c:pt>
                <c:pt idx="6">
                  <c:v>5026.1119345109328</c:v>
                </c:pt>
                <c:pt idx="7">
                  <c:v>5045.0960284539033</c:v>
                </c:pt>
              </c:numCache>
            </c:numRef>
          </c:val>
          <c:extLst>
            <c:ext xmlns:c16="http://schemas.microsoft.com/office/drawing/2014/chart" uri="{C3380CC4-5D6E-409C-BE32-E72D297353CC}">
              <c16:uniqueId val="{0000000C-92CA-49DA-99D9-EF7BA288EF04}"/>
            </c:ext>
          </c:extLst>
        </c:ser>
        <c:ser>
          <c:idx val="13"/>
          <c:order val="13"/>
          <c:spPr>
            <a:solidFill>
              <a:srgbClr val="4C6C9C"/>
            </a:solidFill>
            <a:ln>
              <a:noFill/>
            </a:ln>
          </c:spPr>
          <c:val>
            <c:numRef>
              <c:f>Sheet1!$A$14:$H$14</c:f>
              <c:numCache>
                <c:formatCode>General</c:formatCode>
                <c:ptCount val="8"/>
                <c:pt idx="0">
                  <c:v>0</c:v>
                </c:pt>
                <c:pt idx="1">
                  <c:v>0</c:v>
                </c:pt>
                <c:pt idx="2">
                  <c:v>0</c:v>
                </c:pt>
                <c:pt idx="3">
                  <c:v>0</c:v>
                </c:pt>
                <c:pt idx="4">
                  <c:v>0</c:v>
                </c:pt>
                <c:pt idx="5">
                  <c:v>0</c:v>
                </c:pt>
                <c:pt idx="6">
                  <c:v>4266.6902770501911</c:v>
                </c:pt>
                <c:pt idx="7">
                  <c:v>3725.7902692156495</c:v>
                </c:pt>
              </c:numCache>
            </c:numRef>
          </c:val>
          <c:extLst>
            <c:ext xmlns:c16="http://schemas.microsoft.com/office/drawing/2014/chart" uri="{C3380CC4-5D6E-409C-BE32-E72D297353CC}">
              <c16:uniqueId val="{0000000D-92CA-49DA-99D9-EF7BA288EF04}"/>
            </c:ext>
          </c:extLst>
        </c:ser>
        <c:dLbls>
          <c:showLegendKey val="0"/>
          <c:showVal val="0"/>
          <c:showCatName val="0"/>
          <c:showSerName val="0"/>
          <c:showPercent val="0"/>
          <c:showBubbleSize val="0"/>
        </c:dLbls>
        <c:axId val="1333167568"/>
        <c:axId val="1"/>
      </c:areaChart>
      <c:catAx>
        <c:axId val="1333167568"/>
        <c:scaling>
          <c:orientation val="minMax"/>
        </c:scaling>
        <c:delete val="0"/>
        <c:axPos val="b"/>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800" kern="1200">
                <a:latin typeface="+mn-lt"/>
                <a:ea typeface="+mn-ea"/>
                <a:cs typeface="+mn-cs"/>
                <a:sym typeface="+mn-lt"/>
              </a:defRPr>
            </a:pPr>
            <a:endParaRPr lang="en-US"/>
          </a:p>
        </c:txPr>
        <c:crossAx val="1333167568"/>
        <c:crosses val="min"/>
        <c:crossBetween val="midCat"/>
        <c:majorUnit val="100000"/>
      </c:valAx>
    </c:plotArea>
    <c:plotVisOnly val="0"/>
    <c:dispBlanksAs val="zero"/>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22756802305037"/>
          <c:y val="5.2805303912896256E-2"/>
          <c:w val="0.81670200331620868"/>
          <c:h val="0.66375664023547121"/>
        </c:manualLayout>
      </c:layout>
      <c:lineChart>
        <c:grouping val="standard"/>
        <c:varyColors val="0"/>
        <c:ser>
          <c:idx val="0"/>
          <c:order val="0"/>
          <c:tx>
            <c:v>100 MW/min</c:v>
          </c:tx>
          <c:spPr>
            <a:ln w="28575" cap="rnd">
              <a:solidFill>
                <a:schemeClr val="accent1"/>
              </a:solidFill>
              <a:round/>
            </a:ln>
            <a:effectLst/>
          </c:spPr>
          <c:marker>
            <c:symbol val="none"/>
          </c:marker>
          <c:cat>
            <c:numRef>
              <c:f>Sheet1!$A$2:$A$26785</c:f>
              <c:numCache>
                <c:formatCode>yyyy\-mm\-dd\ hh:mm:ss</c:formatCode>
                <c:ptCount val="96"/>
                <c:pt idx="0">
                  <c:v>47485</c:v>
                </c:pt>
                <c:pt idx="1">
                  <c:v>47485.010416666657</c:v>
                </c:pt>
                <c:pt idx="2">
                  <c:v>47485.020833333343</c:v>
                </c:pt>
                <c:pt idx="3">
                  <c:v>47485.03125</c:v>
                </c:pt>
                <c:pt idx="4">
                  <c:v>47485.041666666657</c:v>
                </c:pt>
                <c:pt idx="5">
                  <c:v>47485.052083333343</c:v>
                </c:pt>
                <c:pt idx="6">
                  <c:v>47485.0625</c:v>
                </c:pt>
                <c:pt idx="7">
                  <c:v>47485.072916666657</c:v>
                </c:pt>
                <c:pt idx="8">
                  <c:v>47485.083333333343</c:v>
                </c:pt>
                <c:pt idx="9">
                  <c:v>47485.09375</c:v>
                </c:pt>
                <c:pt idx="10">
                  <c:v>47485.104166666657</c:v>
                </c:pt>
                <c:pt idx="11">
                  <c:v>47485.114583333343</c:v>
                </c:pt>
                <c:pt idx="12">
                  <c:v>47485.125</c:v>
                </c:pt>
                <c:pt idx="13">
                  <c:v>47485.135416666657</c:v>
                </c:pt>
                <c:pt idx="14">
                  <c:v>47485.145833333343</c:v>
                </c:pt>
                <c:pt idx="15">
                  <c:v>47485.15625</c:v>
                </c:pt>
                <c:pt idx="16">
                  <c:v>47485.166666666657</c:v>
                </c:pt>
                <c:pt idx="17">
                  <c:v>47485.177083333343</c:v>
                </c:pt>
                <c:pt idx="18">
                  <c:v>47485.1875</c:v>
                </c:pt>
                <c:pt idx="19">
                  <c:v>47485.197916666657</c:v>
                </c:pt>
                <c:pt idx="20">
                  <c:v>47485.208333333343</c:v>
                </c:pt>
                <c:pt idx="21">
                  <c:v>47485.21875</c:v>
                </c:pt>
                <c:pt idx="22">
                  <c:v>47485.229166666657</c:v>
                </c:pt>
                <c:pt idx="23">
                  <c:v>47485.239583333343</c:v>
                </c:pt>
                <c:pt idx="24">
                  <c:v>47485.25</c:v>
                </c:pt>
                <c:pt idx="25">
                  <c:v>47485.260416666657</c:v>
                </c:pt>
                <c:pt idx="26">
                  <c:v>47485.270833333343</c:v>
                </c:pt>
                <c:pt idx="27">
                  <c:v>47485.28125</c:v>
                </c:pt>
                <c:pt idx="28">
                  <c:v>47485.291666666657</c:v>
                </c:pt>
                <c:pt idx="29">
                  <c:v>47485.302083333343</c:v>
                </c:pt>
                <c:pt idx="30">
                  <c:v>47485.3125</c:v>
                </c:pt>
                <c:pt idx="31">
                  <c:v>47485.322916666657</c:v>
                </c:pt>
                <c:pt idx="32">
                  <c:v>47485.333333333343</c:v>
                </c:pt>
                <c:pt idx="33">
                  <c:v>47485.34375</c:v>
                </c:pt>
                <c:pt idx="34">
                  <c:v>47485.354166666657</c:v>
                </c:pt>
                <c:pt idx="35">
                  <c:v>47485.364583333343</c:v>
                </c:pt>
                <c:pt idx="36">
                  <c:v>47485.375</c:v>
                </c:pt>
                <c:pt idx="37">
                  <c:v>47485.385416666657</c:v>
                </c:pt>
                <c:pt idx="38">
                  <c:v>47485.395833333343</c:v>
                </c:pt>
                <c:pt idx="39">
                  <c:v>47485.40625</c:v>
                </c:pt>
                <c:pt idx="40">
                  <c:v>47485.416666666657</c:v>
                </c:pt>
                <c:pt idx="41">
                  <c:v>47485.427083333343</c:v>
                </c:pt>
                <c:pt idx="42">
                  <c:v>47485.4375</c:v>
                </c:pt>
                <c:pt idx="43">
                  <c:v>47485.447916666657</c:v>
                </c:pt>
                <c:pt idx="44">
                  <c:v>47485.458333333343</c:v>
                </c:pt>
                <c:pt idx="45">
                  <c:v>47485.46875</c:v>
                </c:pt>
                <c:pt idx="46">
                  <c:v>47485.479166666657</c:v>
                </c:pt>
                <c:pt idx="47">
                  <c:v>47485.489583333343</c:v>
                </c:pt>
                <c:pt idx="48">
                  <c:v>47485.5</c:v>
                </c:pt>
                <c:pt idx="49">
                  <c:v>47485.510416666657</c:v>
                </c:pt>
                <c:pt idx="50">
                  <c:v>47485.520833333343</c:v>
                </c:pt>
                <c:pt idx="51">
                  <c:v>47485.53125</c:v>
                </c:pt>
                <c:pt idx="52">
                  <c:v>47485.541666666657</c:v>
                </c:pt>
                <c:pt idx="53">
                  <c:v>47485.552083333343</c:v>
                </c:pt>
                <c:pt idx="54">
                  <c:v>47485.5625</c:v>
                </c:pt>
                <c:pt idx="55">
                  <c:v>47485.572916666657</c:v>
                </c:pt>
                <c:pt idx="56">
                  <c:v>47485.583333333343</c:v>
                </c:pt>
                <c:pt idx="57">
                  <c:v>47485.59375</c:v>
                </c:pt>
                <c:pt idx="58">
                  <c:v>47485.604166666657</c:v>
                </c:pt>
                <c:pt idx="59">
                  <c:v>47485.614583333343</c:v>
                </c:pt>
                <c:pt idx="60">
                  <c:v>47485.625</c:v>
                </c:pt>
                <c:pt idx="61">
                  <c:v>47485.635416666657</c:v>
                </c:pt>
                <c:pt idx="62">
                  <c:v>47485.645833333343</c:v>
                </c:pt>
                <c:pt idx="63">
                  <c:v>47485.65625</c:v>
                </c:pt>
                <c:pt idx="64">
                  <c:v>47485.666666666657</c:v>
                </c:pt>
                <c:pt idx="65">
                  <c:v>47485.677083333343</c:v>
                </c:pt>
                <c:pt idx="66">
                  <c:v>47485.6875</c:v>
                </c:pt>
                <c:pt idx="67">
                  <c:v>47485.697916666657</c:v>
                </c:pt>
                <c:pt idx="68">
                  <c:v>47485.708333333343</c:v>
                </c:pt>
                <c:pt idx="69">
                  <c:v>47485.71875</c:v>
                </c:pt>
                <c:pt idx="70">
                  <c:v>47485.729166666657</c:v>
                </c:pt>
                <c:pt idx="71">
                  <c:v>47485.739583333343</c:v>
                </c:pt>
                <c:pt idx="72">
                  <c:v>47485.75</c:v>
                </c:pt>
                <c:pt idx="73">
                  <c:v>47485.760416666657</c:v>
                </c:pt>
                <c:pt idx="74">
                  <c:v>47485.770833333343</c:v>
                </c:pt>
                <c:pt idx="75">
                  <c:v>47485.78125</c:v>
                </c:pt>
                <c:pt idx="76">
                  <c:v>47485.791666666657</c:v>
                </c:pt>
                <c:pt idx="77">
                  <c:v>47485.802083333343</c:v>
                </c:pt>
                <c:pt idx="78">
                  <c:v>47485.8125</c:v>
                </c:pt>
                <c:pt idx="79">
                  <c:v>47485.822916666657</c:v>
                </c:pt>
                <c:pt idx="80">
                  <c:v>47485.833333333343</c:v>
                </c:pt>
                <c:pt idx="81">
                  <c:v>47485.84375</c:v>
                </c:pt>
                <c:pt idx="82">
                  <c:v>47485.854166666657</c:v>
                </c:pt>
                <c:pt idx="83">
                  <c:v>47485.864583333343</c:v>
                </c:pt>
                <c:pt idx="84">
                  <c:v>47485.875</c:v>
                </c:pt>
                <c:pt idx="85">
                  <c:v>47485.885416666657</c:v>
                </c:pt>
                <c:pt idx="86">
                  <c:v>47485.895833333343</c:v>
                </c:pt>
                <c:pt idx="87">
                  <c:v>47485.90625</c:v>
                </c:pt>
                <c:pt idx="88">
                  <c:v>47485.916666666657</c:v>
                </c:pt>
                <c:pt idx="89">
                  <c:v>47485.927083333343</c:v>
                </c:pt>
                <c:pt idx="90">
                  <c:v>47485.9375</c:v>
                </c:pt>
                <c:pt idx="91">
                  <c:v>47485.947916666657</c:v>
                </c:pt>
                <c:pt idx="92">
                  <c:v>47485.958333333343</c:v>
                </c:pt>
                <c:pt idx="93">
                  <c:v>47485.96875</c:v>
                </c:pt>
                <c:pt idx="94">
                  <c:v>47485.979166666657</c:v>
                </c:pt>
                <c:pt idx="95">
                  <c:v>47485.989583333343</c:v>
                </c:pt>
              </c:numCache>
            </c:numRef>
          </c:cat>
          <c:val>
            <c:numRef>
              <c:f>Sheet1!$Q$2:$Q$26785</c:f>
              <c:numCache>
                <c:formatCode>General</c:formatCode>
                <c:ptCount val="96"/>
                <c:pt idx="0">
                  <c:v>95.843906406079199</c:v>
                </c:pt>
                <c:pt idx="1">
                  <c:v>95.843906406079199</c:v>
                </c:pt>
                <c:pt idx="2">
                  <c:v>95.843906406079199</c:v>
                </c:pt>
                <c:pt idx="3">
                  <c:v>95.843906406079199</c:v>
                </c:pt>
                <c:pt idx="4">
                  <c:v>95.843906406079199</c:v>
                </c:pt>
                <c:pt idx="5">
                  <c:v>95.843906406079199</c:v>
                </c:pt>
                <c:pt idx="6">
                  <c:v>95.843906406079199</c:v>
                </c:pt>
                <c:pt idx="7">
                  <c:v>95.843906406079199</c:v>
                </c:pt>
                <c:pt idx="8">
                  <c:v>95.843906406079199</c:v>
                </c:pt>
                <c:pt idx="9">
                  <c:v>95.843906406079199</c:v>
                </c:pt>
                <c:pt idx="10">
                  <c:v>95.843906406079199</c:v>
                </c:pt>
                <c:pt idx="11">
                  <c:v>95.843906406079199</c:v>
                </c:pt>
                <c:pt idx="12">
                  <c:v>95.843906406079213</c:v>
                </c:pt>
                <c:pt idx="13">
                  <c:v>95.843906406079199</c:v>
                </c:pt>
                <c:pt idx="14">
                  <c:v>95.843906406079199</c:v>
                </c:pt>
                <c:pt idx="15">
                  <c:v>95.843906406079199</c:v>
                </c:pt>
                <c:pt idx="16">
                  <c:v>95.843906406079199</c:v>
                </c:pt>
                <c:pt idx="17">
                  <c:v>95.843906406079199</c:v>
                </c:pt>
                <c:pt idx="18">
                  <c:v>95.843906406079199</c:v>
                </c:pt>
                <c:pt idx="19">
                  <c:v>95.843906406079213</c:v>
                </c:pt>
                <c:pt idx="20">
                  <c:v>95.843906406079199</c:v>
                </c:pt>
                <c:pt idx="21">
                  <c:v>95.843906406079199</c:v>
                </c:pt>
                <c:pt idx="22">
                  <c:v>95.843906406079199</c:v>
                </c:pt>
                <c:pt idx="23">
                  <c:v>95.843906406079199</c:v>
                </c:pt>
                <c:pt idx="24">
                  <c:v>97.685009678788674</c:v>
                </c:pt>
                <c:pt idx="25">
                  <c:v>97.685009678788674</c:v>
                </c:pt>
                <c:pt idx="26">
                  <c:v>97.685009678788674</c:v>
                </c:pt>
                <c:pt idx="27">
                  <c:v>97.685009678788674</c:v>
                </c:pt>
                <c:pt idx="28">
                  <c:v>113.51332067787779</c:v>
                </c:pt>
                <c:pt idx="29">
                  <c:v>109.45479347575424</c:v>
                </c:pt>
                <c:pt idx="30">
                  <c:v>107.54518479169028</c:v>
                </c:pt>
                <c:pt idx="31">
                  <c:v>107.19415029059961</c:v>
                </c:pt>
                <c:pt idx="32">
                  <c:v>107.21559618913166</c:v>
                </c:pt>
                <c:pt idx="33">
                  <c:v>108.31226759971138</c:v>
                </c:pt>
                <c:pt idx="34">
                  <c:v>108.44842987557976</c:v>
                </c:pt>
                <c:pt idx="35">
                  <c:v>112.4610521990594</c:v>
                </c:pt>
                <c:pt idx="36">
                  <c:v>100.8389125458565</c:v>
                </c:pt>
                <c:pt idx="37">
                  <c:v>101.34701520435382</c:v>
                </c:pt>
                <c:pt idx="38">
                  <c:v>102.58111075511425</c:v>
                </c:pt>
                <c:pt idx="39">
                  <c:v>102.58111075511425</c:v>
                </c:pt>
                <c:pt idx="40">
                  <c:v>99.529711250551387</c:v>
                </c:pt>
                <c:pt idx="41">
                  <c:v>99.632209562164036</c:v>
                </c:pt>
                <c:pt idx="42">
                  <c:v>99.632209562164007</c:v>
                </c:pt>
                <c:pt idx="43">
                  <c:v>99.632209562164007</c:v>
                </c:pt>
                <c:pt idx="44">
                  <c:v>98.044604337352084</c:v>
                </c:pt>
                <c:pt idx="45">
                  <c:v>98.044604337352084</c:v>
                </c:pt>
                <c:pt idx="46">
                  <c:v>98.044604337352084</c:v>
                </c:pt>
                <c:pt idx="47">
                  <c:v>98.044604337352084</c:v>
                </c:pt>
                <c:pt idx="48">
                  <c:v>98.044604337352084</c:v>
                </c:pt>
                <c:pt idx="49">
                  <c:v>98.044604337352084</c:v>
                </c:pt>
                <c:pt idx="50">
                  <c:v>98.044604337352084</c:v>
                </c:pt>
                <c:pt idx="51">
                  <c:v>98.044604337352084</c:v>
                </c:pt>
                <c:pt idx="52">
                  <c:v>102.9210656342722</c:v>
                </c:pt>
                <c:pt idx="53">
                  <c:v>102.58111075511425</c:v>
                </c:pt>
                <c:pt idx="54">
                  <c:v>101.22602999494491</c:v>
                </c:pt>
                <c:pt idx="55">
                  <c:v>101.32593884686828</c:v>
                </c:pt>
                <c:pt idx="56">
                  <c:v>116.48747353514162</c:v>
                </c:pt>
                <c:pt idx="57">
                  <c:v>116.50423843725872</c:v>
                </c:pt>
                <c:pt idx="58">
                  <c:v>116.65064317107418</c:v>
                </c:pt>
                <c:pt idx="59">
                  <c:v>116.72557144853829</c:v>
                </c:pt>
                <c:pt idx="60">
                  <c:v>131.33726284415516</c:v>
                </c:pt>
                <c:pt idx="61">
                  <c:v>131.50222032052105</c:v>
                </c:pt>
                <c:pt idx="62">
                  <c:v>131.50222032052105</c:v>
                </c:pt>
                <c:pt idx="63">
                  <c:v>131.64923515970642</c:v>
                </c:pt>
                <c:pt idx="64">
                  <c:v>137.11030412066958</c:v>
                </c:pt>
                <c:pt idx="65">
                  <c:v>137.11030412066958</c:v>
                </c:pt>
                <c:pt idx="66">
                  <c:v>137.11030412066958</c:v>
                </c:pt>
                <c:pt idx="67">
                  <c:v>137.81204768442527</c:v>
                </c:pt>
                <c:pt idx="68">
                  <c:v>142.67160761211258</c:v>
                </c:pt>
                <c:pt idx="69">
                  <c:v>142.67160761211258</c:v>
                </c:pt>
                <c:pt idx="70">
                  <c:v>142.67160761211258</c:v>
                </c:pt>
                <c:pt idx="71">
                  <c:v>142.67160761211258</c:v>
                </c:pt>
                <c:pt idx="72">
                  <c:v>142.67160761211258</c:v>
                </c:pt>
                <c:pt idx="73">
                  <c:v>142.67160761211258</c:v>
                </c:pt>
                <c:pt idx="74">
                  <c:v>142.67160761211258</c:v>
                </c:pt>
                <c:pt idx="75">
                  <c:v>142.67160761211258</c:v>
                </c:pt>
                <c:pt idx="76">
                  <c:v>140.28022115843066</c:v>
                </c:pt>
                <c:pt idx="77">
                  <c:v>140.28022115843066</c:v>
                </c:pt>
                <c:pt idx="78">
                  <c:v>140.28022115843066</c:v>
                </c:pt>
                <c:pt idx="79">
                  <c:v>140.28022115843066</c:v>
                </c:pt>
                <c:pt idx="80">
                  <c:v>131.64923515970642</c:v>
                </c:pt>
                <c:pt idx="81">
                  <c:v>131.64923515970642</c:v>
                </c:pt>
                <c:pt idx="82">
                  <c:v>131.64923515970642</c:v>
                </c:pt>
                <c:pt idx="83">
                  <c:v>131.64923515970642</c:v>
                </c:pt>
                <c:pt idx="84">
                  <c:v>120.71243548046485</c:v>
                </c:pt>
                <c:pt idx="85">
                  <c:v>120.71243548046485</c:v>
                </c:pt>
                <c:pt idx="86">
                  <c:v>120.71243548046485</c:v>
                </c:pt>
                <c:pt idx="87">
                  <c:v>120.71243548046485</c:v>
                </c:pt>
                <c:pt idx="88">
                  <c:v>98.942342842583884</c:v>
                </c:pt>
                <c:pt idx="89">
                  <c:v>101.33149880415154</c:v>
                </c:pt>
                <c:pt idx="90">
                  <c:v>101.35232927809292</c:v>
                </c:pt>
                <c:pt idx="91">
                  <c:v>104.57534042595705</c:v>
                </c:pt>
                <c:pt idx="92">
                  <c:v>97.685009678788674</c:v>
                </c:pt>
                <c:pt idx="93">
                  <c:v>97.685009678788674</c:v>
                </c:pt>
                <c:pt idx="94">
                  <c:v>97.685009678788674</c:v>
                </c:pt>
                <c:pt idx="95">
                  <c:v>97.685009678788674</c:v>
                </c:pt>
              </c:numCache>
            </c:numRef>
          </c:val>
          <c:smooth val="0"/>
          <c:extLst>
            <c:ext xmlns:c16="http://schemas.microsoft.com/office/drawing/2014/chart" uri="{C3380CC4-5D6E-409C-BE32-E72D297353CC}">
              <c16:uniqueId val="{00000000-61AB-4D70-B262-1881A96B8A14}"/>
            </c:ext>
          </c:extLst>
        </c:ser>
        <c:ser>
          <c:idx val="1"/>
          <c:order val="1"/>
          <c:tx>
            <c:v>50 MW/min</c:v>
          </c:tx>
          <c:spPr>
            <a:ln w="28575" cap="rnd">
              <a:solidFill>
                <a:schemeClr val="accent2"/>
              </a:solidFill>
              <a:round/>
            </a:ln>
            <a:effectLst/>
          </c:spPr>
          <c:marker>
            <c:symbol val="none"/>
          </c:marker>
          <c:cat>
            <c:numRef>
              <c:f>Sheet1!$A$2:$A$26785</c:f>
              <c:numCache>
                <c:formatCode>yyyy\-mm\-dd\ hh:mm:ss</c:formatCode>
                <c:ptCount val="96"/>
                <c:pt idx="0">
                  <c:v>47485</c:v>
                </c:pt>
                <c:pt idx="1">
                  <c:v>47485.010416666657</c:v>
                </c:pt>
                <c:pt idx="2">
                  <c:v>47485.020833333343</c:v>
                </c:pt>
                <c:pt idx="3">
                  <c:v>47485.03125</c:v>
                </c:pt>
                <c:pt idx="4">
                  <c:v>47485.041666666657</c:v>
                </c:pt>
                <c:pt idx="5">
                  <c:v>47485.052083333343</c:v>
                </c:pt>
                <c:pt idx="6">
                  <c:v>47485.0625</c:v>
                </c:pt>
                <c:pt idx="7">
                  <c:v>47485.072916666657</c:v>
                </c:pt>
                <c:pt idx="8">
                  <c:v>47485.083333333343</c:v>
                </c:pt>
                <c:pt idx="9">
                  <c:v>47485.09375</c:v>
                </c:pt>
                <c:pt idx="10">
                  <c:v>47485.104166666657</c:v>
                </c:pt>
                <c:pt idx="11">
                  <c:v>47485.114583333343</c:v>
                </c:pt>
                <c:pt idx="12">
                  <c:v>47485.125</c:v>
                </c:pt>
                <c:pt idx="13">
                  <c:v>47485.135416666657</c:v>
                </c:pt>
                <c:pt idx="14">
                  <c:v>47485.145833333343</c:v>
                </c:pt>
                <c:pt idx="15">
                  <c:v>47485.15625</c:v>
                </c:pt>
                <c:pt idx="16">
                  <c:v>47485.166666666657</c:v>
                </c:pt>
                <c:pt idx="17">
                  <c:v>47485.177083333343</c:v>
                </c:pt>
                <c:pt idx="18">
                  <c:v>47485.1875</c:v>
                </c:pt>
                <c:pt idx="19">
                  <c:v>47485.197916666657</c:v>
                </c:pt>
                <c:pt idx="20">
                  <c:v>47485.208333333343</c:v>
                </c:pt>
                <c:pt idx="21">
                  <c:v>47485.21875</c:v>
                </c:pt>
                <c:pt idx="22">
                  <c:v>47485.229166666657</c:v>
                </c:pt>
                <c:pt idx="23">
                  <c:v>47485.239583333343</c:v>
                </c:pt>
                <c:pt idx="24">
                  <c:v>47485.25</c:v>
                </c:pt>
                <c:pt idx="25">
                  <c:v>47485.260416666657</c:v>
                </c:pt>
                <c:pt idx="26">
                  <c:v>47485.270833333343</c:v>
                </c:pt>
                <c:pt idx="27">
                  <c:v>47485.28125</c:v>
                </c:pt>
                <c:pt idx="28">
                  <c:v>47485.291666666657</c:v>
                </c:pt>
                <c:pt idx="29">
                  <c:v>47485.302083333343</c:v>
                </c:pt>
                <c:pt idx="30">
                  <c:v>47485.3125</c:v>
                </c:pt>
                <c:pt idx="31">
                  <c:v>47485.322916666657</c:v>
                </c:pt>
                <c:pt idx="32">
                  <c:v>47485.333333333343</c:v>
                </c:pt>
                <c:pt idx="33">
                  <c:v>47485.34375</c:v>
                </c:pt>
                <c:pt idx="34">
                  <c:v>47485.354166666657</c:v>
                </c:pt>
                <c:pt idx="35">
                  <c:v>47485.364583333343</c:v>
                </c:pt>
                <c:pt idx="36">
                  <c:v>47485.375</c:v>
                </c:pt>
                <c:pt idx="37">
                  <c:v>47485.385416666657</c:v>
                </c:pt>
                <c:pt idx="38">
                  <c:v>47485.395833333343</c:v>
                </c:pt>
                <c:pt idx="39">
                  <c:v>47485.40625</c:v>
                </c:pt>
                <c:pt idx="40">
                  <c:v>47485.416666666657</c:v>
                </c:pt>
                <c:pt idx="41">
                  <c:v>47485.427083333343</c:v>
                </c:pt>
                <c:pt idx="42">
                  <c:v>47485.4375</c:v>
                </c:pt>
                <c:pt idx="43">
                  <c:v>47485.447916666657</c:v>
                </c:pt>
                <c:pt idx="44">
                  <c:v>47485.458333333343</c:v>
                </c:pt>
                <c:pt idx="45">
                  <c:v>47485.46875</c:v>
                </c:pt>
                <c:pt idx="46">
                  <c:v>47485.479166666657</c:v>
                </c:pt>
                <c:pt idx="47">
                  <c:v>47485.489583333343</c:v>
                </c:pt>
                <c:pt idx="48">
                  <c:v>47485.5</c:v>
                </c:pt>
                <c:pt idx="49">
                  <c:v>47485.510416666657</c:v>
                </c:pt>
                <c:pt idx="50">
                  <c:v>47485.520833333343</c:v>
                </c:pt>
                <c:pt idx="51">
                  <c:v>47485.53125</c:v>
                </c:pt>
                <c:pt idx="52">
                  <c:v>47485.541666666657</c:v>
                </c:pt>
                <c:pt idx="53">
                  <c:v>47485.552083333343</c:v>
                </c:pt>
                <c:pt idx="54">
                  <c:v>47485.5625</c:v>
                </c:pt>
                <c:pt idx="55">
                  <c:v>47485.572916666657</c:v>
                </c:pt>
                <c:pt idx="56">
                  <c:v>47485.583333333343</c:v>
                </c:pt>
                <c:pt idx="57">
                  <c:v>47485.59375</c:v>
                </c:pt>
                <c:pt idx="58">
                  <c:v>47485.604166666657</c:v>
                </c:pt>
                <c:pt idx="59">
                  <c:v>47485.614583333343</c:v>
                </c:pt>
                <c:pt idx="60">
                  <c:v>47485.625</c:v>
                </c:pt>
                <c:pt idx="61">
                  <c:v>47485.635416666657</c:v>
                </c:pt>
                <c:pt idx="62">
                  <c:v>47485.645833333343</c:v>
                </c:pt>
                <c:pt idx="63">
                  <c:v>47485.65625</c:v>
                </c:pt>
                <c:pt idx="64">
                  <c:v>47485.666666666657</c:v>
                </c:pt>
                <c:pt idx="65">
                  <c:v>47485.677083333343</c:v>
                </c:pt>
                <c:pt idx="66">
                  <c:v>47485.6875</c:v>
                </c:pt>
                <c:pt idx="67">
                  <c:v>47485.697916666657</c:v>
                </c:pt>
                <c:pt idx="68">
                  <c:v>47485.708333333343</c:v>
                </c:pt>
                <c:pt idx="69">
                  <c:v>47485.71875</c:v>
                </c:pt>
                <c:pt idx="70">
                  <c:v>47485.729166666657</c:v>
                </c:pt>
                <c:pt idx="71">
                  <c:v>47485.739583333343</c:v>
                </c:pt>
                <c:pt idx="72">
                  <c:v>47485.75</c:v>
                </c:pt>
                <c:pt idx="73">
                  <c:v>47485.760416666657</c:v>
                </c:pt>
                <c:pt idx="74">
                  <c:v>47485.770833333343</c:v>
                </c:pt>
                <c:pt idx="75">
                  <c:v>47485.78125</c:v>
                </c:pt>
                <c:pt idx="76">
                  <c:v>47485.791666666657</c:v>
                </c:pt>
                <c:pt idx="77">
                  <c:v>47485.802083333343</c:v>
                </c:pt>
                <c:pt idx="78">
                  <c:v>47485.8125</c:v>
                </c:pt>
                <c:pt idx="79">
                  <c:v>47485.822916666657</c:v>
                </c:pt>
                <c:pt idx="80">
                  <c:v>47485.833333333343</c:v>
                </c:pt>
                <c:pt idx="81">
                  <c:v>47485.84375</c:v>
                </c:pt>
                <c:pt idx="82">
                  <c:v>47485.854166666657</c:v>
                </c:pt>
                <c:pt idx="83">
                  <c:v>47485.864583333343</c:v>
                </c:pt>
                <c:pt idx="84">
                  <c:v>47485.875</c:v>
                </c:pt>
                <c:pt idx="85">
                  <c:v>47485.885416666657</c:v>
                </c:pt>
                <c:pt idx="86">
                  <c:v>47485.895833333343</c:v>
                </c:pt>
                <c:pt idx="87">
                  <c:v>47485.90625</c:v>
                </c:pt>
                <c:pt idx="88">
                  <c:v>47485.916666666657</c:v>
                </c:pt>
                <c:pt idx="89">
                  <c:v>47485.927083333343</c:v>
                </c:pt>
                <c:pt idx="90">
                  <c:v>47485.9375</c:v>
                </c:pt>
                <c:pt idx="91">
                  <c:v>47485.947916666657</c:v>
                </c:pt>
                <c:pt idx="92">
                  <c:v>47485.958333333343</c:v>
                </c:pt>
                <c:pt idx="93">
                  <c:v>47485.96875</c:v>
                </c:pt>
                <c:pt idx="94">
                  <c:v>47485.979166666657</c:v>
                </c:pt>
                <c:pt idx="95">
                  <c:v>47485.989583333343</c:v>
                </c:pt>
              </c:numCache>
            </c:numRef>
          </c:cat>
          <c:val>
            <c:numRef>
              <c:f>Sheet1!$R$2:$R$26785</c:f>
              <c:numCache>
                <c:formatCode>General</c:formatCode>
                <c:ptCount val="96"/>
                <c:pt idx="0">
                  <c:v>95.843906406079185</c:v>
                </c:pt>
                <c:pt idx="1">
                  <c:v>95.843906406079185</c:v>
                </c:pt>
                <c:pt idx="2">
                  <c:v>95.843906406079185</c:v>
                </c:pt>
                <c:pt idx="3">
                  <c:v>95.843906406079185</c:v>
                </c:pt>
                <c:pt idx="4">
                  <c:v>95.843906406079185</c:v>
                </c:pt>
                <c:pt idx="5">
                  <c:v>95.843906406079185</c:v>
                </c:pt>
                <c:pt idx="6">
                  <c:v>95.843906406079157</c:v>
                </c:pt>
                <c:pt idx="7">
                  <c:v>95.843906406079185</c:v>
                </c:pt>
                <c:pt idx="8">
                  <c:v>95.843906406079185</c:v>
                </c:pt>
                <c:pt idx="9">
                  <c:v>95.843906406079185</c:v>
                </c:pt>
                <c:pt idx="10">
                  <c:v>95.843906406079185</c:v>
                </c:pt>
                <c:pt idx="11">
                  <c:v>95.843906406079185</c:v>
                </c:pt>
                <c:pt idx="12">
                  <c:v>95.843906406079185</c:v>
                </c:pt>
                <c:pt idx="13">
                  <c:v>95.843906406079157</c:v>
                </c:pt>
                <c:pt idx="14">
                  <c:v>95.843906406079185</c:v>
                </c:pt>
                <c:pt idx="15">
                  <c:v>95.843906406079185</c:v>
                </c:pt>
                <c:pt idx="16">
                  <c:v>95.843906406079185</c:v>
                </c:pt>
                <c:pt idx="17">
                  <c:v>95.843906406079185</c:v>
                </c:pt>
                <c:pt idx="18">
                  <c:v>95.843906406079213</c:v>
                </c:pt>
                <c:pt idx="19">
                  <c:v>95.843906406079185</c:v>
                </c:pt>
                <c:pt idx="20">
                  <c:v>95.843906406079185</c:v>
                </c:pt>
                <c:pt idx="21">
                  <c:v>95.843906406079185</c:v>
                </c:pt>
                <c:pt idx="22">
                  <c:v>95.843906406079185</c:v>
                </c:pt>
                <c:pt idx="23">
                  <c:v>95.843906406079185</c:v>
                </c:pt>
                <c:pt idx="24">
                  <c:v>97.685009678788674</c:v>
                </c:pt>
                <c:pt idx="25">
                  <c:v>97.685009678788674</c:v>
                </c:pt>
                <c:pt idx="26">
                  <c:v>97.685009678788674</c:v>
                </c:pt>
                <c:pt idx="27">
                  <c:v>97.685009678788674</c:v>
                </c:pt>
                <c:pt idx="28">
                  <c:v>113.51332067787779</c:v>
                </c:pt>
                <c:pt idx="29">
                  <c:v>109.45479347575426</c:v>
                </c:pt>
                <c:pt idx="30">
                  <c:v>107.43584711586161</c:v>
                </c:pt>
                <c:pt idx="31">
                  <c:v>99.029096182947328</c:v>
                </c:pt>
                <c:pt idx="32">
                  <c:v>120.87022912898466</c:v>
                </c:pt>
                <c:pt idx="33">
                  <c:v>106.81772758957666</c:v>
                </c:pt>
                <c:pt idx="34">
                  <c:v>106.95202004582234</c:v>
                </c:pt>
                <c:pt idx="35">
                  <c:v>112.1003556056929</c:v>
                </c:pt>
                <c:pt idx="36">
                  <c:v>101.0108657628661</c:v>
                </c:pt>
                <c:pt idx="37">
                  <c:v>101.34701520435378</c:v>
                </c:pt>
                <c:pt idx="38">
                  <c:v>102.31307060413488</c:v>
                </c:pt>
                <c:pt idx="39">
                  <c:v>102.58111075511425</c:v>
                </c:pt>
                <c:pt idx="40">
                  <c:v>99.529711250551401</c:v>
                </c:pt>
                <c:pt idx="41">
                  <c:v>99.632209562164007</c:v>
                </c:pt>
                <c:pt idx="42">
                  <c:v>99.632209562163979</c:v>
                </c:pt>
                <c:pt idx="43">
                  <c:v>100.83869459428736</c:v>
                </c:pt>
                <c:pt idx="44">
                  <c:v>98.044392405644743</c:v>
                </c:pt>
                <c:pt idx="45">
                  <c:v>98.044392405644743</c:v>
                </c:pt>
                <c:pt idx="46">
                  <c:v>98.044392405644743</c:v>
                </c:pt>
                <c:pt idx="47">
                  <c:v>98.044392405644743</c:v>
                </c:pt>
                <c:pt idx="48">
                  <c:v>98.113476656785636</c:v>
                </c:pt>
                <c:pt idx="49">
                  <c:v>98.113476656785636</c:v>
                </c:pt>
                <c:pt idx="50">
                  <c:v>98.11347665678565</c:v>
                </c:pt>
                <c:pt idx="51">
                  <c:v>98.044392405644757</c:v>
                </c:pt>
                <c:pt idx="52">
                  <c:v>102.97481188619673</c:v>
                </c:pt>
                <c:pt idx="53">
                  <c:v>102.27474197036382</c:v>
                </c:pt>
                <c:pt idx="54">
                  <c:v>101.16480799616393</c:v>
                </c:pt>
                <c:pt idx="55">
                  <c:v>101.22800293457908</c:v>
                </c:pt>
                <c:pt idx="56">
                  <c:v>116.92658985318812</c:v>
                </c:pt>
                <c:pt idx="57">
                  <c:v>116.72117750159639</c:v>
                </c:pt>
                <c:pt idx="58">
                  <c:v>116.80825977636677</c:v>
                </c:pt>
                <c:pt idx="59">
                  <c:v>116.90219350276288</c:v>
                </c:pt>
                <c:pt idx="60">
                  <c:v>131.36224207208497</c:v>
                </c:pt>
                <c:pt idx="61">
                  <c:v>131.52723187188531</c:v>
                </c:pt>
                <c:pt idx="62">
                  <c:v>131.52723187188531</c:v>
                </c:pt>
                <c:pt idx="63">
                  <c:v>131.64923515970642</c:v>
                </c:pt>
                <c:pt idx="64">
                  <c:v>137.11030412066958</c:v>
                </c:pt>
                <c:pt idx="65">
                  <c:v>137.11030412066958</c:v>
                </c:pt>
                <c:pt idx="66">
                  <c:v>137.11030412066958</c:v>
                </c:pt>
                <c:pt idx="67">
                  <c:v>137.81204768442527</c:v>
                </c:pt>
                <c:pt idx="68">
                  <c:v>142.67160761211258</c:v>
                </c:pt>
                <c:pt idx="69">
                  <c:v>142.67160761211258</c:v>
                </c:pt>
                <c:pt idx="70">
                  <c:v>142.67160761211258</c:v>
                </c:pt>
                <c:pt idx="71">
                  <c:v>142.67160761211258</c:v>
                </c:pt>
                <c:pt idx="72">
                  <c:v>142.67160761211258</c:v>
                </c:pt>
                <c:pt idx="73">
                  <c:v>142.67160761211258</c:v>
                </c:pt>
                <c:pt idx="74">
                  <c:v>142.67160761211258</c:v>
                </c:pt>
                <c:pt idx="75">
                  <c:v>142.67160761211258</c:v>
                </c:pt>
                <c:pt idx="76">
                  <c:v>140.28022115843066</c:v>
                </c:pt>
                <c:pt idx="77">
                  <c:v>140.28022115843066</c:v>
                </c:pt>
                <c:pt idx="78">
                  <c:v>140.28022115843066</c:v>
                </c:pt>
                <c:pt idx="79">
                  <c:v>140.28022115843066</c:v>
                </c:pt>
                <c:pt idx="80">
                  <c:v>131.64923515970642</c:v>
                </c:pt>
                <c:pt idx="81">
                  <c:v>131.64923515970642</c:v>
                </c:pt>
                <c:pt idx="82">
                  <c:v>131.64923515970642</c:v>
                </c:pt>
                <c:pt idx="83">
                  <c:v>131.64923515970642</c:v>
                </c:pt>
                <c:pt idx="84">
                  <c:v>120.71243548046485</c:v>
                </c:pt>
                <c:pt idx="85">
                  <c:v>120.71243548046485</c:v>
                </c:pt>
                <c:pt idx="86">
                  <c:v>120.71243548046485</c:v>
                </c:pt>
                <c:pt idx="87">
                  <c:v>120.73282912997679</c:v>
                </c:pt>
                <c:pt idx="88">
                  <c:v>98.025732048721665</c:v>
                </c:pt>
                <c:pt idx="89">
                  <c:v>101.32054341016493</c:v>
                </c:pt>
                <c:pt idx="90">
                  <c:v>101.21493053875508</c:v>
                </c:pt>
                <c:pt idx="91">
                  <c:v>105.0143805823498</c:v>
                </c:pt>
                <c:pt idx="92">
                  <c:v>97.68500967878866</c:v>
                </c:pt>
                <c:pt idx="93">
                  <c:v>97.685009678788674</c:v>
                </c:pt>
                <c:pt idx="94">
                  <c:v>97.68500967878866</c:v>
                </c:pt>
                <c:pt idx="95">
                  <c:v>97.68500967878866</c:v>
                </c:pt>
              </c:numCache>
            </c:numRef>
          </c:val>
          <c:smooth val="0"/>
          <c:extLst>
            <c:ext xmlns:c16="http://schemas.microsoft.com/office/drawing/2014/chart" uri="{C3380CC4-5D6E-409C-BE32-E72D297353CC}">
              <c16:uniqueId val="{00000001-61AB-4D70-B262-1881A96B8A14}"/>
            </c:ext>
          </c:extLst>
        </c:ser>
        <c:dLbls>
          <c:showLegendKey val="0"/>
          <c:showVal val="0"/>
          <c:showCatName val="0"/>
          <c:showSerName val="0"/>
          <c:showPercent val="0"/>
          <c:showBubbleSize val="0"/>
        </c:dLbls>
        <c:smooth val="0"/>
        <c:axId val="331981056"/>
        <c:axId val="331981536"/>
      </c:lineChart>
      <c:catAx>
        <c:axId val="331981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Time of 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h"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1981536"/>
        <c:crosses val="autoZero"/>
        <c:auto val="0"/>
        <c:lblAlgn val="ctr"/>
        <c:lblOffset val="100"/>
        <c:noMultiLvlLbl val="0"/>
      </c:catAx>
      <c:valAx>
        <c:axId val="331981536"/>
        <c:scaling>
          <c:orientation val="minMax"/>
          <c:max val="150"/>
          <c:min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GP Price (£/MWh)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1981056"/>
        <c:crosses val="autoZero"/>
        <c:crossBetween val="between"/>
      </c:valAx>
      <c:spPr>
        <a:noFill/>
        <a:ln>
          <a:noFill/>
        </a:ln>
        <a:effectLst/>
      </c:spPr>
    </c:plotArea>
    <c:legend>
      <c:legendPos val="b"/>
      <c:layout>
        <c:manualLayout>
          <c:xMode val="edge"/>
          <c:yMode val="edge"/>
          <c:x val="0.24339725642628685"/>
          <c:y val="0.85192236262498644"/>
          <c:w val="0.51859077684223109"/>
          <c:h val="8.827450878630273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15022476206158"/>
          <c:y val="0.11825944445996406"/>
          <c:w val="0.84343686671644058"/>
          <c:h val="0.74723324114683731"/>
        </c:manualLayout>
      </c:layout>
      <c:lineChart>
        <c:grouping val="standard"/>
        <c:varyColors val="0"/>
        <c:ser>
          <c:idx val="0"/>
          <c:order val="0"/>
          <c:tx>
            <c:v>100 MW/min</c:v>
          </c:tx>
          <c:spPr>
            <a:ln w="28575" cap="rnd">
              <a:solidFill>
                <a:schemeClr val="accent1"/>
              </a:solidFill>
              <a:round/>
            </a:ln>
            <a:effectLst/>
          </c:spPr>
          <c:marker>
            <c:symbol val="none"/>
          </c:marker>
          <c:cat>
            <c:numRef>
              <c:f>(Sheet1!$A$2:$A$873,Sheet1!$A$875:$A$882,Sheet1!$A$884:$A$891,Sheet1!$A$893:$A$900,Sheet1!$A$902:$A$909,Sheet1!$A$911:$A$918,Sheet1!$A$920:$A$927,Sheet1!$A$929:$A$936,Sheet1!$A$938:$A$945,Sheet1!$A$947:$A$954,Sheet1!$A$956:$A$963,Sheet1!$A$965:$A$972,Sheet1!$A$974:$A$981,Sheet1!$A$983:$A$990,Sheet1!$A$992:$A$999,Sheet1!$A$1001:$A$1008,Sheet1!$A$1010:$A$1017,Sheet1!$A$1019:$A$1026,Sheet1!$A$1028:$A$1035,Sheet1!$A$1037:$A$1044,Sheet1!$A$1046:$A$1053,Sheet1!$A$1055:$A$1062,Sheet1!$A$1064:$A$1071,Sheet1!$A$1073:$A$1080,Sheet1!$A$1082:$A$1089,Sheet1!$A$1091:$A$1098,Sheet1!$A$1100:$A$1107,Sheet1!$A$1109:$A$1116,Sheet1!$A$1118:$A$1188,Sheet1!$A$1190:$A$1197,Sheet1!$A$1199:$A$1206,Sheet1!$A$1208:$A$1215,Sheet1!$A$1217:$A$1224,Sheet1!$A$1226:$A$1233,Sheet1!$A$1235:$A$1242,Sheet1!$A$1244:$A$1251,Sheet1!$A$1253:$A$1260,Sheet1!$A$1262:$A$1269,Sheet1!$A$1271:$A$1278,Sheet1!$A$1280:$A$1287,Sheet1!$A$1289:$A$1296,Sheet1!$A$1298:$A$1305,Sheet1!$A$1307:$A$1314,Sheet1!$A$1316:$A$1323,Sheet1!$A$1325:$A$1332,Sheet1!$A$1334:$A$1341,Sheet1!$A$1343:$A$1350,Sheet1!$A$1352:$A$1359,Sheet1!$A$1361:$A$1368,Sheet1!$A$1370:$A$1377,Sheet1!$A$1379:$A$1386,Sheet1!$A$1388:$A$1395,Sheet1!$A$1397:$A$1404,Sheet1!$A$1406:$A$1413,Sheet1!$A$1415:$A$1422,Sheet1!$A$1424:$A$1431,Sheet1!$A$1433:$A$1440,Sheet1!$A$1442:$A$1449,Sheet1!$A$1451:$A$1458,Sheet1!$A$1460:$A$1467,Sheet1!$A$1469:$A$1476,Sheet1!$A$1478:$A$1485,Sheet1!$A$1487:$A$1494,Sheet1!$A$1496:$A$1503,Sheet1!$A$1505:$A$1512,Sheet1!$A$1514:$A$1521,Sheet1!$A$1523:$A$1530,Sheet1!$A$1532:$A$1539,Sheet1!$A$1541:$A$1548,Sheet1!$A$1550:$A$1557,Sheet1!$A$1559:$A$1566,Sheet1!$A$1568:$A$1575,Sheet1!$A$1577:$A$1584,Sheet1!$A$1586:$A$1593,Sheet1!$A$1595:$A$1602,Sheet1!$A$1604:$A$1611,Sheet1!$A$1613:$A$1620,Sheet1!$A$1622:$A$1629,Sheet1!$A$1631:$A$1638,Sheet1!$A$1640:$A$1647,Sheet1!$A$1649:$A$1656,Sheet1!$A$1658:$A$1665,Sheet1!$A$1667:$A$1674,Sheet1!$A$1676:$A$1683,Sheet1!$A$1685:$A$1692,Sheet1!$A$1694:$A$1701,Sheet1!$A$1703:$A$1710,Sheet1!$A$1712:$A$1719,Sheet1!$A$1721:$A$1728,Sheet1!$A$1730:$A$26785)</c:f>
              <c:numCache>
                <c:formatCode>yyyy\-mm\-dd\ hh:mm:ss</c:formatCode>
                <c:ptCount val="7"/>
                <c:pt idx="0">
                  <c:v>47485.291666666657</c:v>
                </c:pt>
                <c:pt idx="1">
                  <c:v>47485.302083333343</c:v>
                </c:pt>
                <c:pt idx="2">
                  <c:v>47485.3125</c:v>
                </c:pt>
                <c:pt idx="3">
                  <c:v>47485.322916666657</c:v>
                </c:pt>
                <c:pt idx="4">
                  <c:v>47485.333333333343</c:v>
                </c:pt>
                <c:pt idx="5">
                  <c:v>47485.34375</c:v>
                </c:pt>
                <c:pt idx="6">
                  <c:v>47485.354166666657</c:v>
                </c:pt>
              </c:numCache>
              <c:extLst/>
            </c:numRef>
          </c:cat>
          <c:val>
            <c:numRef>
              <c:f>(Sheet1!$Q$2:$Q$873,Sheet1!$Q$875:$Q$882,Sheet1!$Q$884:$Q$891,Sheet1!$Q$893:$Q$900,Sheet1!$Q$902:$Q$909,Sheet1!$Q$911:$Q$918,Sheet1!$Q$920:$Q$927,Sheet1!$Q$929:$Q$936,Sheet1!$Q$938:$Q$945,Sheet1!$Q$947:$Q$954,Sheet1!$Q$956:$Q$963,Sheet1!$Q$965:$Q$972,Sheet1!$Q$974:$Q$981,Sheet1!$Q$983:$Q$990,Sheet1!$Q$992:$Q$999,Sheet1!$Q$1001:$Q$1008,Sheet1!$Q$1010:$Q$1017,Sheet1!$Q$1019:$Q$1026,Sheet1!$Q$1028:$Q$1035,Sheet1!$Q$1037:$Q$1044,Sheet1!$Q$1046:$Q$1053,Sheet1!$Q$1055:$Q$1062,Sheet1!$Q$1064:$Q$1071,Sheet1!$Q$1073:$Q$1080,Sheet1!$Q$1082:$Q$1089,Sheet1!$Q$1091:$Q$1098,Sheet1!$Q$1100:$Q$1107,Sheet1!$Q$1109:$Q$1116,Sheet1!$Q$1118:$Q$1188,Sheet1!$Q$1190:$Q$1197,Sheet1!$Q$1199:$Q$1206,Sheet1!$Q$1208:$Q$1215,Sheet1!$Q$1217:$Q$1224,Sheet1!$Q$1226:$Q$1233,Sheet1!$Q$1235:$Q$1242,Sheet1!$Q$1244:$Q$1251,Sheet1!$Q$1253:$Q$1260,Sheet1!$Q$1262:$Q$1269,Sheet1!$Q$1271:$Q$1278,Sheet1!$Q$1280:$Q$1287,Sheet1!$Q$1289:$Q$1296,Sheet1!$Q$1298:$Q$1305,Sheet1!$Q$1307:$Q$1314,Sheet1!$Q$1316:$Q$1323,Sheet1!$Q$1325:$Q$1332,Sheet1!$Q$1334:$Q$1341,Sheet1!$Q$1343:$Q$1350,Sheet1!$Q$1352:$Q$1359,Sheet1!$Q$1361:$Q$1368,Sheet1!$Q$1370:$Q$1377,Sheet1!$Q$1379:$Q$1386,Sheet1!$Q$1388:$Q$1395,Sheet1!$Q$1397:$Q$1404,Sheet1!$Q$1406:$Q$1413,Sheet1!$Q$1415:$Q$1422,Sheet1!$Q$1424:$Q$1431,Sheet1!$Q$1433:$Q$1440,Sheet1!$Q$1442:$Q$1449,Sheet1!$Q$1451:$Q$1458,Sheet1!$Q$1460:$Q$1467,Sheet1!$Q$1469:$Q$1476,Sheet1!$Q$1478:$Q$1485,Sheet1!$Q$1487:$Q$1494,Sheet1!$Q$1496:$Q$1503,Sheet1!$Q$1505:$Q$1512,Sheet1!$Q$1514:$Q$1521,Sheet1!$Q$1523:$Q$1530,Sheet1!$Q$1532:$Q$1539,Sheet1!$Q$1541:$Q$1548,Sheet1!$Q$1550:$Q$1557,Sheet1!$Q$1559:$Q$1566,Sheet1!$Q$1568:$Q$1575,Sheet1!$Q$1577:$Q$1584,Sheet1!$Q$1586:$Q$1593,Sheet1!$Q$1595:$Q$1602,Sheet1!$Q$1604:$Q$1611,Sheet1!$Q$1613:$Q$1620,Sheet1!$Q$1622:$Q$1629,Sheet1!$Q$1631:$Q$1638,Sheet1!$Q$1640:$Q$1647,Sheet1!$Q$1649:$Q$1656,Sheet1!$Q$1658:$Q$1665,Sheet1!$Q$1667:$Q$1674,Sheet1!$Q$1676:$Q$1683,Sheet1!$Q$1685:$Q$1692,Sheet1!$Q$1694:$Q$1701,Sheet1!$Q$1703:$Q$1710,Sheet1!$Q$1712:$Q$1719,Sheet1!$Q$1721:$Q$1728,Sheet1!$Q$1730:$Q$26785)</c:f>
              <c:numCache>
                <c:formatCode>General</c:formatCode>
                <c:ptCount val="7"/>
                <c:pt idx="0">
                  <c:v>113.51332067787779</c:v>
                </c:pt>
                <c:pt idx="1">
                  <c:v>109.45479347575424</c:v>
                </c:pt>
                <c:pt idx="2">
                  <c:v>107.54518479169028</c:v>
                </c:pt>
                <c:pt idx="3">
                  <c:v>107.19415029059961</c:v>
                </c:pt>
                <c:pt idx="4">
                  <c:v>107.21559618913166</c:v>
                </c:pt>
                <c:pt idx="5">
                  <c:v>108.31226759971138</c:v>
                </c:pt>
                <c:pt idx="6">
                  <c:v>108.44842987557976</c:v>
                </c:pt>
              </c:numCache>
              <c:extLst/>
            </c:numRef>
          </c:val>
          <c:smooth val="0"/>
          <c:extLst>
            <c:ext xmlns:c16="http://schemas.microsoft.com/office/drawing/2014/chart" uri="{C3380CC4-5D6E-409C-BE32-E72D297353CC}">
              <c16:uniqueId val="{00000000-34CE-485A-87FD-6179292F470F}"/>
            </c:ext>
          </c:extLst>
        </c:ser>
        <c:ser>
          <c:idx val="1"/>
          <c:order val="1"/>
          <c:tx>
            <c:v>50 MW/min</c:v>
          </c:tx>
          <c:spPr>
            <a:ln w="28575" cap="rnd">
              <a:solidFill>
                <a:schemeClr val="accent2"/>
              </a:solidFill>
              <a:round/>
            </a:ln>
            <a:effectLst/>
          </c:spPr>
          <c:marker>
            <c:symbol val="none"/>
          </c:marker>
          <c:cat>
            <c:numRef>
              <c:f>(Sheet1!$A$2:$A$873,Sheet1!$A$875:$A$882,Sheet1!$A$884:$A$891,Sheet1!$A$893:$A$900,Sheet1!$A$902:$A$909,Sheet1!$A$911:$A$918,Sheet1!$A$920:$A$927,Sheet1!$A$929:$A$936,Sheet1!$A$938:$A$945,Sheet1!$A$947:$A$954,Sheet1!$A$956:$A$963,Sheet1!$A$965:$A$972,Sheet1!$A$974:$A$981,Sheet1!$A$983:$A$990,Sheet1!$A$992:$A$999,Sheet1!$A$1001:$A$1008,Sheet1!$A$1010:$A$1017,Sheet1!$A$1019:$A$1026,Sheet1!$A$1028:$A$1035,Sheet1!$A$1037:$A$1044,Sheet1!$A$1046:$A$1053,Sheet1!$A$1055:$A$1062,Sheet1!$A$1064:$A$1071,Sheet1!$A$1073:$A$1080,Sheet1!$A$1082:$A$1089,Sheet1!$A$1091:$A$1098,Sheet1!$A$1100:$A$1107,Sheet1!$A$1109:$A$1116,Sheet1!$A$1118:$A$1188,Sheet1!$A$1190:$A$1197,Sheet1!$A$1199:$A$1206,Sheet1!$A$1208:$A$1215,Sheet1!$A$1217:$A$1224,Sheet1!$A$1226:$A$1233,Sheet1!$A$1235:$A$1242,Sheet1!$A$1244:$A$1251,Sheet1!$A$1253:$A$1260,Sheet1!$A$1262:$A$1269,Sheet1!$A$1271:$A$1278,Sheet1!$A$1280:$A$1287,Sheet1!$A$1289:$A$1296,Sheet1!$A$1298:$A$1305,Sheet1!$A$1307:$A$1314,Sheet1!$A$1316:$A$1323,Sheet1!$A$1325:$A$1332,Sheet1!$A$1334:$A$1341,Sheet1!$A$1343:$A$1350,Sheet1!$A$1352:$A$1359,Sheet1!$A$1361:$A$1368,Sheet1!$A$1370:$A$1377,Sheet1!$A$1379:$A$1386,Sheet1!$A$1388:$A$1395,Sheet1!$A$1397:$A$1404,Sheet1!$A$1406:$A$1413,Sheet1!$A$1415:$A$1422,Sheet1!$A$1424:$A$1431,Sheet1!$A$1433:$A$1440,Sheet1!$A$1442:$A$1449,Sheet1!$A$1451:$A$1458,Sheet1!$A$1460:$A$1467,Sheet1!$A$1469:$A$1476,Sheet1!$A$1478:$A$1485,Sheet1!$A$1487:$A$1494,Sheet1!$A$1496:$A$1503,Sheet1!$A$1505:$A$1512,Sheet1!$A$1514:$A$1521,Sheet1!$A$1523:$A$1530,Sheet1!$A$1532:$A$1539,Sheet1!$A$1541:$A$1548,Sheet1!$A$1550:$A$1557,Sheet1!$A$1559:$A$1566,Sheet1!$A$1568:$A$1575,Sheet1!$A$1577:$A$1584,Sheet1!$A$1586:$A$1593,Sheet1!$A$1595:$A$1602,Sheet1!$A$1604:$A$1611,Sheet1!$A$1613:$A$1620,Sheet1!$A$1622:$A$1629,Sheet1!$A$1631:$A$1638,Sheet1!$A$1640:$A$1647,Sheet1!$A$1649:$A$1656,Sheet1!$A$1658:$A$1665,Sheet1!$A$1667:$A$1674,Sheet1!$A$1676:$A$1683,Sheet1!$A$1685:$A$1692,Sheet1!$A$1694:$A$1701,Sheet1!$A$1703:$A$1710,Sheet1!$A$1712:$A$1719,Sheet1!$A$1721:$A$1728,Sheet1!$A$1730:$A$26785)</c:f>
              <c:numCache>
                <c:formatCode>yyyy\-mm\-dd\ hh:mm:ss</c:formatCode>
                <c:ptCount val="7"/>
                <c:pt idx="0">
                  <c:v>47485.291666666657</c:v>
                </c:pt>
                <c:pt idx="1">
                  <c:v>47485.302083333343</c:v>
                </c:pt>
                <c:pt idx="2">
                  <c:v>47485.3125</c:v>
                </c:pt>
                <c:pt idx="3">
                  <c:v>47485.322916666657</c:v>
                </c:pt>
                <c:pt idx="4">
                  <c:v>47485.333333333343</c:v>
                </c:pt>
                <c:pt idx="5">
                  <c:v>47485.34375</c:v>
                </c:pt>
                <c:pt idx="6">
                  <c:v>47485.354166666657</c:v>
                </c:pt>
              </c:numCache>
              <c:extLst/>
            </c:numRef>
          </c:cat>
          <c:val>
            <c:numRef>
              <c:f>(Sheet1!$R$2:$R$873,Sheet1!$R$875:$R$882,Sheet1!$R$884:$R$891,Sheet1!$R$893:$R$900,Sheet1!$R$902:$R$909,Sheet1!$R$911:$R$918,Sheet1!$R$920:$R$927,Sheet1!$R$929:$R$936,Sheet1!$R$938:$R$945,Sheet1!$R$947:$R$954,Sheet1!$R$956:$R$963,Sheet1!$R$965:$R$972,Sheet1!$R$974:$R$981,Sheet1!$R$983:$R$990,Sheet1!$R$992:$R$999,Sheet1!$R$1001:$R$1008,Sheet1!$R$1010:$R$1017,Sheet1!$R$1019:$R$1026,Sheet1!$R$1028:$R$1035,Sheet1!$R$1037:$R$1044,Sheet1!$R$1046:$R$1053,Sheet1!$R$1055:$R$1062,Sheet1!$R$1064:$R$1071,Sheet1!$R$1073:$R$1080,Sheet1!$R$1082:$R$1089,Sheet1!$R$1091:$R$1098,Sheet1!$R$1100:$R$1107,Sheet1!$R$1109:$R$1116,Sheet1!$R$1118:$R$1188,Sheet1!$R$1190:$R$1197,Sheet1!$R$1199:$R$1206,Sheet1!$R$1208:$R$1215,Sheet1!$R$1217:$R$1224,Sheet1!$R$1226:$R$1233,Sheet1!$R$1235:$R$1242,Sheet1!$R$1244:$R$1251,Sheet1!$R$1253:$R$1260,Sheet1!$R$1262:$R$1269,Sheet1!$R$1271:$R$1278,Sheet1!$R$1280:$R$1287,Sheet1!$R$1289:$R$1296,Sheet1!$R$1298:$R$1305,Sheet1!$R$1307:$R$1314,Sheet1!$R$1316:$R$1323,Sheet1!$R$1325:$R$1332,Sheet1!$R$1334:$R$1341,Sheet1!$R$1343:$R$1350,Sheet1!$R$1352:$R$1359,Sheet1!$R$1361:$R$1368,Sheet1!$R$1370:$R$1377,Sheet1!$R$1379:$R$1386,Sheet1!$R$1388:$R$1395,Sheet1!$R$1397:$R$1404,Sheet1!$R$1406:$R$1413,Sheet1!$R$1415:$R$1422,Sheet1!$R$1424:$R$1431,Sheet1!$R$1433:$R$1440,Sheet1!$R$1442:$R$1449,Sheet1!$R$1451:$R$1458,Sheet1!$R$1460:$R$1467,Sheet1!$R$1469:$R$1476,Sheet1!$R$1478:$R$1485,Sheet1!$R$1487:$R$1494,Sheet1!$R$1496:$R$1503,Sheet1!$R$1505:$R$1512,Sheet1!$R$1514:$R$1521,Sheet1!$R$1523:$R$1530,Sheet1!$R$1532:$R$1539,Sheet1!$R$1541:$R$1548,Sheet1!$R$1550:$R$1557,Sheet1!$R$1559:$R$1566,Sheet1!$R$1568:$R$1575,Sheet1!$R$1577:$R$1584,Sheet1!$R$1586:$R$1593,Sheet1!$R$1595:$R$1602,Sheet1!$R$1604:$R$1611,Sheet1!$R$1613:$R$1620,Sheet1!$R$1622:$R$1629,Sheet1!$R$1631:$R$1638,Sheet1!$R$1640:$R$1647,Sheet1!$R$1649:$R$1656,Sheet1!$R$1658:$R$1665,Sheet1!$R$1667:$R$1674,Sheet1!$R$1676:$R$1683,Sheet1!$R$1685:$R$1692,Sheet1!$R$1694:$R$1701,Sheet1!$R$1703:$R$1710,Sheet1!$R$1712:$R$1719,Sheet1!$R$1721:$R$1728,Sheet1!$R$1730:$R$26785)</c:f>
              <c:numCache>
                <c:formatCode>General</c:formatCode>
                <c:ptCount val="7"/>
                <c:pt idx="0">
                  <c:v>113.51332067787779</c:v>
                </c:pt>
                <c:pt idx="1">
                  <c:v>109.45479347575426</c:v>
                </c:pt>
                <c:pt idx="2">
                  <c:v>107.43584711586161</c:v>
                </c:pt>
                <c:pt idx="3">
                  <c:v>99.029096182947328</c:v>
                </c:pt>
                <c:pt idx="4">
                  <c:v>120.87022912898466</c:v>
                </c:pt>
                <c:pt idx="5">
                  <c:v>106.81772758957666</c:v>
                </c:pt>
                <c:pt idx="6">
                  <c:v>106.95202004582234</c:v>
                </c:pt>
              </c:numCache>
              <c:extLst/>
            </c:numRef>
          </c:val>
          <c:smooth val="0"/>
          <c:extLst>
            <c:ext xmlns:c16="http://schemas.microsoft.com/office/drawing/2014/chart" uri="{C3380CC4-5D6E-409C-BE32-E72D297353CC}">
              <c16:uniqueId val="{00000001-34CE-485A-87FD-6179292F470F}"/>
            </c:ext>
          </c:extLst>
        </c:ser>
        <c:dLbls>
          <c:showLegendKey val="0"/>
          <c:showVal val="0"/>
          <c:showCatName val="0"/>
          <c:showSerName val="0"/>
          <c:showPercent val="0"/>
          <c:showBubbleSize val="0"/>
        </c:dLbls>
        <c:smooth val="0"/>
        <c:axId val="331981056"/>
        <c:axId val="331981536"/>
      </c:lineChart>
      <c:catAx>
        <c:axId val="331981056"/>
        <c:scaling>
          <c:orientation val="minMax"/>
        </c:scaling>
        <c:delete val="0"/>
        <c:axPos val="b"/>
        <c:numFmt formatCode="h: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1981536"/>
        <c:crosses val="autoZero"/>
        <c:auto val="0"/>
        <c:lblAlgn val="ctr"/>
        <c:lblOffset val="100"/>
        <c:noMultiLvlLbl val="0"/>
      </c:catAx>
      <c:valAx>
        <c:axId val="331981536"/>
        <c:scaling>
          <c:orientation val="minMax"/>
          <c:max val="130"/>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31981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668639053254437E-2"/>
          <c:y val="5.7268722466960353E-2"/>
          <c:w val="0.9526627218934911"/>
          <c:h val="0.88546255506607929"/>
        </c:manualLayout>
      </c:layout>
      <c:areaChart>
        <c:grouping val="stacked"/>
        <c:varyColors val="0"/>
        <c:ser>
          <c:idx val="0"/>
          <c:order val="0"/>
          <c:spPr>
            <a:solidFill>
              <a:srgbClr val="A50034"/>
            </a:solidFill>
            <a:ln>
              <a:noFill/>
            </a:ln>
          </c:spPr>
          <c:val>
            <c:numRef>
              <c:f>Sheet1!$A$1:$H$1</c:f>
              <c:numCache>
                <c:formatCode>General</c:formatCode>
                <c:ptCount val="8"/>
                <c:pt idx="0">
                  <c:v>5873</c:v>
                </c:pt>
                <c:pt idx="1">
                  <c:v>5873</c:v>
                </c:pt>
                <c:pt idx="2">
                  <c:v>3538</c:v>
                </c:pt>
                <c:pt idx="3">
                  <c:v>3538</c:v>
                </c:pt>
                <c:pt idx="4">
                  <c:v>3538</c:v>
                </c:pt>
                <c:pt idx="5">
                  <c:v>3538</c:v>
                </c:pt>
                <c:pt idx="6">
                  <c:v>2798</c:v>
                </c:pt>
                <c:pt idx="7">
                  <c:v>4398</c:v>
                </c:pt>
              </c:numCache>
            </c:numRef>
          </c:val>
          <c:extLst>
            <c:ext xmlns:c16="http://schemas.microsoft.com/office/drawing/2014/chart" uri="{C3380CC4-5D6E-409C-BE32-E72D297353CC}">
              <c16:uniqueId val="{00000000-462B-442D-9BE1-CD7B2E7482A0}"/>
            </c:ext>
          </c:extLst>
        </c:ser>
        <c:ser>
          <c:idx val="1"/>
          <c:order val="1"/>
          <c:spPr>
            <a:solidFill>
              <a:srgbClr val="000000"/>
            </a:solidFill>
            <a:ln>
              <a:noFill/>
            </a:ln>
          </c:spPr>
          <c:val>
            <c:numRef>
              <c:f>Sheet1!$A$2:$H$2</c:f>
              <c:numCache>
                <c:formatCode>General</c:formatCode>
                <c:ptCount val="8"/>
                <c:pt idx="0">
                  <c:v>3764</c:v>
                </c:pt>
                <c:pt idx="1">
                  <c:v>1500</c:v>
                </c:pt>
                <c:pt idx="2">
                  <c:v>0</c:v>
                </c:pt>
                <c:pt idx="3">
                  <c:v>0</c:v>
                </c:pt>
                <c:pt idx="4">
                  <c:v>0</c:v>
                </c:pt>
                <c:pt idx="5">
                  <c:v>0</c:v>
                </c:pt>
                <c:pt idx="6">
                  <c:v>0</c:v>
                </c:pt>
                <c:pt idx="7">
                  <c:v>0</c:v>
                </c:pt>
              </c:numCache>
            </c:numRef>
          </c:val>
          <c:extLst>
            <c:ext xmlns:c16="http://schemas.microsoft.com/office/drawing/2014/chart" uri="{C3380CC4-5D6E-409C-BE32-E72D297353CC}">
              <c16:uniqueId val="{00000001-462B-442D-9BE1-CD7B2E7482A0}"/>
            </c:ext>
          </c:extLst>
        </c:ser>
        <c:ser>
          <c:idx val="2"/>
          <c:order val="2"/>
          <c:spPr>
            <a:solidFill>
              <a:srgbClr val="00358E"/>
            </a:solidFill>
            <a:ln>
              <a:noFill/>
            </a:ln>
          </c:spPr>
          <c:val>
            <c:numRef>
              <c:f>Sheet1!$A$3:$H$3</c:f>
              <c:numCache>
                <c:formatCode>General</c:formatCode>
                <c:ptCount val="8"/>
                <c:pt idx="0">
                  <c:v>35927.407866959991</c:v>
                </c:pt>
                <c:pt idx="1">
                  <c:v>35803.189875299991</c:v>
                </c:pt>
                <c:pt idx="2">
                  <c:v>36628.349875300002</c:v>
                </c:pt>
                <c:pt idx="3">
                  <c:v>34914.899675300003</c:v>
                </c:pt>
                <c:pt idx="4">
                  <c:v>33532.349875300002</c:v>
                </c:pt>
                <c:pt idx="5">
                  <c:v>33632.349875299995</c:v>
                </c:pt>
                <c:pt idx="6">
                  <c:v>32327.0685753</c:v>
                </c:pt>
                <c:pt idx="7">
                  <c:v>30086.968575300001</c:v>
                </c:pt>
              </c:numCache>
            </c:numRef>
          </c:val>
          <c:extLst>
            <c:ext xmlns:c16="http://schemas.microsoft.com/office/drawing/2014/chart" uri="{C3380CC4-5D6E-409C-BE32-E72D297353CC}">
              <c16:uniqueId val="{00000002-462B-442D-9BE1-CD7B2E7482A0}"/>
            </c:ext>
          </c:extLst>
        </c:ser>
        <c:ser>
          <c:idx val="3"/>
          <c:order val="3"/>
          <c:spPr>
            <a:solidFill>
              <a:srgbClr val="5B6770"/>
            </a:solidFill>
            <a:ln>
              <a:noFill/>
            </a:ln>
          </c:spPr>
          <c:val>
            <c:numRef>
              <c:f>Sheet1!$A$4:$H$4</c:f>
              <c:numCache>
                <c:formatCode>General</c:formatCode>
                <c:ptCount val="8"/>
                <c:pt idx="0">
                  <c:v>1471.9400000000023</c:v>
                </c:pt>
                <c:pt idx="1">
                  <c:v>1506.4700000000012</c:v>
                </c:pt>
                <c:pt idx="2">
                  <c:v>1480.489999999998</c:v>
                </c:pt>
                <c:pt idx="3">
                  <c:v>1103.8000000000029</c:v>
                </c:pt>
                <c:pt idx="4">
                  <c:v>877.80000000000291</c:v>
                </c:pt>
                <c:pt idx="5">
                  <c:v>877.80000000000291</c:v>
                </c:pt>
                <c:pt idx="6">
                  <c:v>877.80000000000291</c:v>
                </c:pt>
                <c:pt idx="7">
                  <c:v>877.80000000000291</c:v>
                </c:pt>
              </c:numCache>
            </c:numRef>
          </c:val>
          <c:extLst>
            <c:ext xmlns:c16="http://schemas.microsoft.com/office/drawing/2014/chart" uri="{C3380CC4-5D6E-409C-BE32-E72D297353CC}">
              <c16:uniqueId val="{00000003-462B-442D-9BE1-CD7B2E7482A0}"/>
            </c:ext>
          </c:extLst>
        </c:ser>
        <c:ser>
          <c:idx val="4"/>
          <c:order val="4"/>
          <c:spPr>
            <a:solidFill>
              <a:schemeClr val="accent4"/>
            </a:solidFill>
            <a:ln>
              <a:noFill/>
            </a:ln>
          </c:spPr>
          <c:val>
            <c:numRef>
              <c:f>Sheet1!$A$5:$H$5</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4-462B-442D-9BE1-CD7B2E7482A0}"/>
            </c:ext>
          </c:extLst>
        </c:ser>
        <c:ser>
          <c:idx val="5"/>
          <c:order val="5"/>
          <c:spPr>
            <a:solidFill>
              <a:schemeClr val="tx2"/>
            </a:solidFill>
            <a:ln>
              <a:noFill/>
            </a:ln>
          </c:spPr>
          <c:val>
            <c:numRef>
              <c:f>Sheet1!$A$6:$H$6</c:f>
              <c:numCache>
                <c:formatCode>General</c:formatCode>
                <c:ptCount val="8"/>
                <c:pt idx="0">
                  <c:v>2016.6999999999971</c:v>
                </c:pt>
                <c:pt idx="1">
                  <c:v>2026.6999999999971</c:v>
                </c:pt>
                <c:pt idx="2">
                  <c:v>2036.6999999999971</c:v>
                </c:pt>
                <c:pt idx="3">
                  <c:v>2046.6999999999971</c:v>
                </c:pt>
                <c:pt idx="4">
                  <c:v>2056.6999999999971</c:v>
                </c:pt>
                <c:pt idx="5">
                  <c:v>2066.6999999999971</c:v>
                </c:pt>
                <c:pt idx="6">
                  <c:v>2076.6999999999971</c:v>
                </c:pt>
                <c:pt idx="7">
                  <c:v>2086.6999999999971</c:v>
                </c:pt>
              </c:numCache>
            </c:numRef>
          </c:val>
          <c:extLst>
            <c:ext xmlns:c16="http://schemas.microsoft.com/office/drawing/2014/chart" uri="{C3380CC4-5D6E-409C-BE32-E72D297353CC}">
              <c16:uniqueId val="{00000005-462B-442D-9BE1-CD7B2E7482A0}"/>
            </c:ext>
          </c:extLst>
        </c:ser>
        <c:ser>
          <c:idx val="6"/>
          <c:order val="6"/>
          <c:spPr>
            <a:solidFill>
              <a:srgbClr val="007A33"/>
            </a:solidFill>
            <a:ln>
              <a:noFill/>
            </a:ln>
          </c:spPr>
          <c:val>
            <c:numRef>
              <c:f>Sheet1!$A$7:$H$7</c:f>
              <c:numCache>
                <c:formatCode>General</c:formatCode>
                <c:ptCount val="8"/>
                <c:pt idx="0">
                  <c:v>7263.0999999999985</c:v>
                </c:pt>
                <c:pt idx="1">
                  <c:v>7688.6999999999971</c:v>
                </c:pt>
                <c:pt idx="2">
                  <c:v>7788.7000000000044</c:v>
                </c:pt>
                <c:pt idx="3">
                  <c:v>7888.7000000000044</c:v>
                </c:pt>
                <c:pt idx="4">
                  <c:v>7988.6999999999971</c:v>
                </c:pt>
                <c:pt idx="5">
                  <c:v>5200</c:v>
                </c:pt>
                <c:pt idx="6">
                  <c:v>4655</c:v>
                </c:pt>
                <c:pt idx="7">
                  <c:v>4755</c:v>
                </c:pt>
              </c:numCache>
            </c:numRef>
          </c:val>
          <c:extLst>
            <c:ext xmlns:c16="http://schemas.microsoft.com/office/drawing/2014/chart" uri="{C3380CC4-5D6E-409C-BE32-E72D297353CC}">
              <c16:uniqueId val="{00000006-462B-442D-9BE1-CD7B2E7482A0}"/>
            </c:ext>
          </c:extLst>
        </c:ser>
        <c:ser>
          <c:idx val="7"/>
          <c:order val="7"/>
          <c:spPr>
            <a:solidFill>
              <a:srgbClr val="658D1B"/>
            </a:solidFill>
            <a:ln>
              <a:noFill/>
            </a:ln>
          </c:spPr>
          <c:val>
            <c:numRef>
              <c:f>Sheet1!$A$8:$H$8</c:f>
              <c:numCache>
                <c:formatCode>General</c:formatCode>
                <c:ptCount val="8"/>
                <c:pt idx="0">
                  <c:v>13518.789999999994</c:v>
                </c:pt>
                <c:pt idx="1">
                  <c:v>14793.780000000006</c:v>
                </c:pt>
                <c:pt idx="2">
                  <c:v>16730.009999999995</c:v>
                </c:pt>
                <c:pt idx="3">
                  <c:v>19041.809999999998</c:v>
                </c:pt>
                <c:pt idx="4">
                  <c:v>20241.800000000003</c:v>
                </c:pt>
                <c:pt idx="5">
                  <c:v>20916.799999999996</c:v>
                </c:pt>
                <c:pt idx="6">
                  <c:v>21441.79</c:v>
                </c:pt>
                <c:pt idx="7">
                  <c:v>21966.79</c:v>
                </c:pt>
              </c:numCache>
            </c:numRef>
          </c:val>
          <c:extLst>
            <c:ext xmlns:c16="http://schemas.microsoft.com/office/drawing/2014/chart" uri="{C3380CC4-5D6E-409C-BE32-E72D297353CC}">
              <c16:uniqueId val="{00000007-462B-442D-9BE1-CD7B2E7482A0}"/>
            </c:ext>
          </c:extLst>
        </c:ser>
        <c:ser>
          <c:idx val="8"/>
          <c:order val="8"/>
          <c:spPr>
            <a:solidFill>
              <a:srgbClr val="6BBBAE"/>
            </a:solidFill>
            <a:ln>
              <a:noFill/>
            </a:ln>
          </c:spPr>
          <c:val>
            <c:numRef>
              <c:f>Sheet1!$A$9:$H$9</c:f>
              <c:numCache>
                <c:formatCode>General</c:formatCode>
                <c:ptCount val="8"/>
                <c:pt idx="0">
                  <c:v>14302.39</c:v>
                </c:pt>
                <c:pt idx="1">
                  <c:v>16780.789999999994</c:v>
                </c:pt>
                <c:pt idx="2">
                  <c:v>19476.789999999994</c:v>
                </c:pt>
                <c:pt idx="3">
                  <c:v>22737.39</c:v>
                </c:pt>
                <c:pt idx="4">
                  <c:v>26405.39</c:v>
                </c:pt>
                <c:pt idx="5">
                  <c:v>30895.399999999994</c:v>
                </c:pt>
                <c:pt idx="6">
                  <c:v>33851.390000000007</c:v>
                </c:pt>
                <c:pt idx="7">
                  <c:v>35251.39</c:v>
                </c:pt>
              </c:numCache>
            </c:numRef>
          </c:val>
          <c:extLst>
            <c:ext xmlns:c16="http://schemas.microsoft.com/office/drawing/2014/chart" uri="{C3380CC4-5D6E-409C-BE32-E72D297353CC}">
              <c16:uniqueId val="{00000008-462B-442D-9BE1-CD7B2E7482A0}"/>
            </c:ext>
          </c:extLst>
        </c:ser>
        <c:ser>
          <c:idx val="9"/>
          <c:order val="9"/>
          <c:spPr>
            <a:solidFill>
              <a:srgbClr val="F1C400"/>
            </a:solidFill>
            <a:ln>
              <a:noFill/>
            </a:ln>
          </c:spPr>
          <c:val>
            <c:numRef>
              <c:f>Sheet1!$A$10:$H$10</c:f>
              <c:numCache>
                <c:formatCode>General</c:formatCode>
                <c:ptCount val="8"/>
                <c:pt idx="0">
                  <c:v>14241.720000000001</c:v>
                </c:pt>
                <c:pt idx="1">
                  <c:v>15841.729999999996</c:v>
                </c:pt>
                <c:pt idx="2">
                  <c:v>17791.72</c:v>
                </c:pt>
                <c:pt idx="3">
                  <c:v>20391.72</c:v>
                </c:pt>
                <c:pt idx="4">
                  <c:v>21591.740000000005</c:v>
                </c:pt>
                <c:pt idx="5">
                  <c:v>22366.75</c:v>
                </c:pt>
                <c:pt idx="6">
                  <c:v>23266.080000000002</c:v>
                </c:pt>
                <c:pt idx="7">
                  <c:v>24165.42</c:v>
                </c:pt>
              </c:numCache>
            </c:numRef>
          </c:val>
          <c:extLst>
            <c:ext xmlns:c16="http://schemas.microsoft.com/office/drawing/2014/chart" uri="{C3380CC4-5D6E-409C-BE32-E72D297353CC}">
              <c16:uniqueId val="{00000009-462B-442D-9BE1-CD7B2E7482A0}"/>
            </c:ext>
          </c:extLst>
        </c:ser>
        <c:ser>
          <c:idx val="10"/>
          <c:order val="10"/>
          <c:spPr>
            <a:solidFill>
              <a:srgbClr val="00C1D4"/>
            </a:solidFill>
            <a:ln>
              <a:noFill/>
            </a:ln>
          </c:spPr>
          <c:val>
            <c:numRef>
              <c:f>Sheet1!$A$11:$H$11</c:f>
              <c:numCache>
                <c:formatCode>General</c:formatCode>
                <c:ptCount val="8"/>
                <c:pt idx="0">
                  <c:v>124.5</c:v>
                </c:pt>
                <c:pt idx="1">
                  <c:v>169.5</c:v>
                </c:pt>
                <c:pt idx="2">
                  <c:v>214.5</c:v>
                </c:pt>
                <c:pt idx="3">
                  <c:v>259.5</c:v>
                </c:pt>
                <c:pt idx="4">
                  <c:v>304.5</c:v>
                </c:pt>
                <c:pt idx="5">
                  <c:v>349.5</c:v>
                </c:pt>
                <c:pt idx="6">
                  <c:v>394.5</c:v>
                </c:pt>
                <c:pt idx="7">
                  <c:v>439.5</c:v>
                </c:pt>
              </c:numCache>
            </c:numRef>
          </c:val>
          <c:extLst>
            <c:ext xmlns:c16="http://schemas.microsoft.com/office/drawing/2014/chart" uri="{C3380CC4-5D6E-409C-BE32-E72D297353CC}">
              <c16:uniqueId val="{0000000A-462B-442D-9BE1-CD7B2E7482A0}"/>
            </c:ext>
          </c:extLst>
        </c:ser>
        <c:ser>
          <c:idx val="11"/>
          <c:order val="11"/>
          <c:spPr>
            <a:solidFill>
              <a:srgbClr val="5C068C"/>
            </a:solidFill>
            <a:ln>
              <a:noFill/>
            </a:ln>
          </c:spPr>
          <c:val>
            <c:numRef>
              <c:f>Sheet1!$A$12:$H$12</c:f>
              <c:numCache>
                <c:formatCode>General</c:formatCode>
                <c:ptCount val="8"/>
                <c:pt idx="0">
                  <c:v>2827.6000000000058</c:v>
                </c:pt>
                <c:pt idx="1">
                  <c:v>2827.6000000000058</c:v>
                </c:pt>
                <c:pt idx="2">
                  <c:v>2827.6000000000058</c:v>
                </c:pt>
                <c:pt idx="3">
                  <c:v>2827.6000000000058</c:v>
                </c:pt>
                <c:pt idx="4">
                  <c:v>3127.6000000000058</c:v>
                </c:pt>
                <c:pt idx="5">
                  <c:v>3127.6000000000058</c:v>
                </c:pt>
                <c:pt idx="6">
                  <c:v>3127.6000000000058</c:v>
                </c:pt>
                <c:pt idx="7">
                  <c:v>3827.6000000000058</c:v>
                </c:pt>
              </c:numCache>
            </c:numRef>
          </c:val>
          <c:extLst>
            <c:ext xmlns:c16="http://schemas.microsoft.com/office/drawing/2014/chart" uri="{C3380CC4-5D6E-409C-BE32-E72D297353CC}">
              <c16:uniqueId val="{0000000B-462B-442D-9BE1-CD7B2E7482A0}"/>
            </c:ext>
          </c:extLst>
        </c:ser>
        <c:ser>
          <c:idx val="12"/>
          <c:order val="12"/>
          <c:spPr>
            <a:solidFill>
              <a:srgbClr val="AD1AAC"/>
            </a:solidFill>
            <a:ln>
              <a:noFill/>
            </a:ln>
          </c:spPr>
          <c:val>
            <c:numRef>
              <c:f>Sheet1!$A$13:$H$13</c:f>
              <c:numCache>
                <c:formatCode>General</c:formatCode>
                <c:ptCount val="8"/>
                <c:pt idx="0">
                  <c:v>2838.6999999999971</c:v>
                </c:pt>
                <c:pt idx="1">
                  <c:v>3718.5</c:v>
                </c:pt>
                <c:pt idx="2">
                  <c:v>4597.1000000000058</c:v>
                </c:pt>
                <c:pt idx="3">
                  <c:v>5829.1000000000058</c:v>
                </c:pt>
                <c:pt idx="4">
                  <c:v>6584.1000000000058</c:v>
                </c:pt>
                <c:pt idx="5">
                  <c:v>7334.1000000000058</c:v>
                </c:pt>
                <c:pt idx="6">
                  <c:v>8004.0999999999913</c:v>
                </c:pt>
                <c:pt idx="7">
                  <c:v>8804.0999999999913</c:v>
                </c:pt>
              </c:numCache>
            </c:numRef>
          </c:val>
          <c:extLst>
            <c:ext xmlns:c16="http://schemas.microsoft.com/office/drawing/2014/chart" uri="{C3380CC4-5D6E-409C-BE32-E72D297353CC}">
              <c16:uniqueId val="{0000000C-462B-442D-9BE1-CD7B2E7482A0}"/>
            </c:ext>
          </c:extLst>
        </c:ser>
        <c:ser>
          <c:idx val="13"/>
          <c:order val="13"/>
          <c:spPr>
            <a:solidFill>
              <a:srgbClr val="4C6C9C"/>
            </a:solidFill>
            <a:ln>
              <a:noFill/>
            </a:ln>
          </c:spPr>
          <c:val>
            <c:numRef>
              <c:f>Sheet1!$A$14:$H$14</c:f>
              <c:numCache>
                <c:formatCode>General</c:formatCode>
                <c:ptCount val="8"/>
                <c:pt idx="0">
                  <c:v>0</c:v>
                </c:pt>
                <c:pt idx="1">
                  <c:v>0</c:v>
                </c:pt>
                <c:pt idx="2">
                  <c:v>0</c:v>
                </c:pt>
                <c:pt idx="3">
                  <c:v>0</c:v>
                </c:pt>
                <c:pt idx="4">
                  <c:v>0</c:v>
                </c:pt>
                <c:pt idx="5">
                  <c:v>0</c:v>
                </c:pt>
                <c:pt idx="6">
                  <c:v>900</c:v>
                </c:pt>
                <c:pt idx="7">
                  <c:v>900</c:v>
                </c:pt>
              </c:numCache>
            </c:numRef>
          </c:val>
          <c:extLst>
            <c:ext xmlns:c16="http://schemas.microsoft.com/office/drawing/2014/chart" uri="{C3380CC4-5D6E-409C-BE32-E72D297353CC}">
              <c16:uniqueId val="{0000000D-462B-442D-9BE1-CD7B2E7482A0}"/>
            </c:ext>
          </c:extLst>
        </c:ser>
        <c:ser>
          <c:idx val="14"/>
          <c:order val="14"/>
          <c:spPr>
            <a:solidFill>
              <a:schemeClr val="accent2"/>
            </a:solidFill>
            <a:ln>
              <a:noFill/>
            </a:ln>
          </c:spPr>
          <c:val>
            <c:numRef>
              <c:f>Sheet1!$A$15:$H$15</c:f>
              <c:numCache>
                <c:formatCode>General</c:formatCode>
                <c:ptCount val="8"/>
                <c:pt idx="0">
                  <c:v>0</c:v>
                </c:pt>
                <c:pt idx="1">
                  <c:v>0</c:v>
                </c:pt>
                <c:pt idx="2">
                  <c:v>0</c:v>
                </c:pt>
                <c:pt idx="3">
                  <c:v>0</c:v>
                </c:pt>
                <c:pt idx="4">
                  <c:v>0</c:v>
                </c:pt>
                <c:pt idx="5">
                  <c:v>600</c:v>
                </c:pt>
                <c:pt idx="6">
                  <c:v>1200</c:v>
                </c:pt>
                <c:pt idx="7">
                  <c:v>1200</c:v>
                </c:pt>
              </c:numCache>
            </c:numRef>
          </c:val>
          <c:extLst>
            <c:ext xmlns:c16="http://schemas.microsoft.com/office/drawing/2014/chart" uri="{C3380CC4-5D6E-409C-BE32-E72D297353CC}">
              <c16:uniqueId val="{0000000E-462B-442D-9BE1-CD7B2E7482A0}"/>
            </c:ext>
          </c:extLst>
        </c:ser>
        <c:dLbls>
          <c:showLegendKey val="0"/>
          <c:showVal val="0"/>
          <c:showCatName val="0"/>
          <c:showSerName val="0"/>
          <c:showPercent val="0"/>
          <c:showBubbleSize val="0"/>
        </c:dLbls>
        <c:axId val="113692112"/>
        <c:axId val="1"/>
      </c:areaChart>
      <c:catAx>
        <c:axId val="113692112"/>
        <c:scaling>
          <c:orientation val="minMax"/>
        </c:scaling>
        <c:delete val="0"/>
        <c:axPos val="b"/>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800" kern="1200">
                <a:latin typeface="+mn-lt"/>
                <a:ea typeface="+mn-ea"/>
                <a:cs typeface="+mn-cs"/>
                <a:sym typeface="+mn-lt"/>
              </a:defRPr>
            </a:pPr>
            <a:endParaRPr lang="en-US"/>
          </a:p>
        </c:txPr>
        <c:crossAx val="113692112"/>
        <c:crosses val="min"/>
        <c:crossBetween val="midCat"/>
        <c:majorUnit val="50000"/>
      </c:valAx>
    </c:plotArea>
    <c:plotVisOnly val="0"/>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44897849091058E-2"/>
          <c:y val="3.1208347959733391E-2"/>
          <c:w val="0.80831212455129986"/>
          <c:h val="0.39240687317594219"/>
        </c:manualLayout>
      </c:layout>
      <c:areaChart>
        <c:grouping val="stacked"/>
        <c:varyColors val="0"/>
        <c:ser>
          <c:idx val="0"/>
          <c:order val="0"/>
          <c:tx>
            <c:strRef>
              <c:f>Sheet1!$A$2</c:f>
              <c:strCache>
                <c:ptCount val="1"/>
                <c:pt idx="0">
                  <c:v>FR</c:v>
                </c:pt>
              </c:strCache>
            </c:strRef>
          </c:tx>
          <c:spPr>
            <a:solidFill>
              <a:schemeClr val="accent1"/>
            </a:solidFill>
            <a:ln>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Sheet1!$B$2:$J$2</c:f>
              <c:numCache>
                <c:formatCode>General</c:formatCode>
                <c:ptCount val="9"/>
                <c:pt idx="0">
                  <c:v>4</c:v>
                </c:pt>
                <c:pt idx="1">
                  <c:v>4</c:v>
                </c:pt>
                <c:pt idx="2">
                  <c:v>4</c:v>
                </c:pt>
                <c:pt idx="3">
                  <c:v>4</c:v>
                </c:pt>
                <c:pt idx="4">
                  <c:v>4</c:v>
                </c:pt>
                <c:pt idx="5">
                  <c:v>4</c:v>
                </c:pt>
                <c:pt idx="6">
                  <c:v>4</c:v>
                </c:pt>
                <c:pt idx="7">
                  <c:v>4</c:v>
                </c:pt>
                <c:pt idx="8">
                  <c:v>5.4</c:v>
                </c:pt>
              </c:numCache>
            </c:numRef>
          </c:val>
          <c:extLst>
            <c:ext xmlns:c16="http://schemas.microsoft.com/office/drawing/2014/chart" uri="{C3380CC4-5D6E-409C-BE32-E72D297353CC}">
              <c16:uniqueId val="{00000000-CC37-4259-98E8-7458673C2ADD}"/>
            </c:ext>
          </c:extLst>
        </c:ser>
        <c:ser>
          <c:idx val="1"/>
          <c:order val="1"/>
          <c:tx>
            <c:strRef>
              <c:f>Sheet1!$A$3</c:f>
              <c:strCache>
                <c:ptCount val="1"/>
                <c:pt idx="0">
                  <c:v>IE</c:v>
                </c:pt>
              </c:strCache>
            </c:strRef>
          </c:tx>
          <c:spPr>
            <a:solidFill>
              <a:schemeClr val="accent2"/>
            </a:solidFill>
            <a:ln>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Sheet1!$B$3:$J$3</c:f>
              <c:numCache>
                <c:formatCode>General</c:formatCode>
                <c:ptCount val="9"/>
                <c:pt idx="0">
                  <c:v>0.95</c:v>
                </c:pt>
                <c:pt idx="1">
                  <c:v>0.95</c:v>
                </c:pt>
                <c:pt idx="2">
                  <c:v>0.95</c:v>
                </c:pt>
                <c:pt idx="3">
                  <c:v>1.45</c:v>
                </c:pt>
                <c:pt idx="4">
                  <c:v>1.45</c:v>
                </c:pt>
                <c:pt idx="5">
                  <c:v>1.45</c:v>
                </c:pt>
                <c:pt idx="6">
                  <c:v>1.45</c:v>
                </c:pt>
                <c:pt idx="7">
                  <c:v>1.45</c:v>
                </c:pt>
                <c:pt idx="8">
                  <c:v>1.45</c:v>
                </c:pt>
              </c:numCache>
            </c:numRef>
          </c:val>
          <c:extLst>
            <c:ext xmlns:c16="http://schemas.microsoft.com/office/drawing/2014/chart" uri="{C3380CC4-5D6E-409C-BE32-E72D297353CC}">
              <c16:uniqueId val="{00000001-CC37-4259-98E8-7458673C2ADD}"/>
            </c:ext>
          </c:extLst>
        </c:ser>
        <c:ser>
          <c:idx val="2"/>
          <c:order val="2"/>
          <c:tx>
            <c:strRef>
              <c:f>Sheet1!$A$4</c:f>
              <c:strCache>
                <c:ptCount val="1"/>
                <c:pt idx="0">
                  <c:v>BE</c:v>
                </c:pt>
              </c:strCache>
            </c:strRef>
          </c:tx>
          <c:spPr>
            <a:solidFill>
              <a:schemeClr val="accent3"/>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Sheet1!$B$4:$J$4</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2-CC37-4259-98E8-7458673C2ADD}"/>
            </c:ext>
          </c:extLst>
        </c:ser>
        <c:ser>
          <c:idx val="3"/>
          <c:order val="3"/>
          <c:tx>
            <c:strRef>
              <c:f>Sheet1!$A$5</c:f>
              <c:strCache>
                <c:ptCount val="1"/>
                <c:pt idx="0">
                  <c:v>DE</c:v>
                </c:pt>
              </c:strCache>
            </c:strRef>
          </c:tx>
          <c:spPr>
            <a:solidFill>
              <a:schemeClr val="accent4"/>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Sheet1!$B$5:$J$5</c:f>
              <c:numCache>
                <c:formatCode>General</c:formatCode>
                <c:ptCount val="9"/>
                <c:pt idx="0">
                  <c:v>0</c:v>
                </c:pt>
                <c:pt idx="1">
                  <c:v>0</c:v>
                </c:pt>
                <c:pt idx="2">
                  <c:v>0</c:v>
                </c:pt>
                <c:pt idx="3">
                  <c:v>0</c:v>
                </c:pt>
                <c:pt idx="4">
                  <c:v>0</c:v>
                </c:pt>
                <c:pt idx="5">
                  <c:v>0</c:v>
                </c:pt>
                <c:pt idx="6">
                  <c:v>1.4</c:v>
                </c:pt>
                <c:pt idx="7">
                  <c:v>1.4</c:v>
                </c:pt>
                <c:pt idx="8">
                  <c:v>1.4</c:v>
                </c:pt>
              </c:numCache>
            </c:numRef>
          </c:val>
          <c:extLst>
            <c:ext xmlns:c16="http://schemas.microsoft.com/office/drawing/2014/chart" uri="{C3380CC4-5D6E-409C-BE32-E72D297353CC}">
              <c16:uniqueId val="{00000003-CC37-4259-98E8-7458673C2ADD}"/>
            </c:ext>
          </c:extLst>
        </c:ser>
        <c:ser>
          <c:idx val="4"/>
          <c:order val="4"/>
          <c:tx>
            <c:strRef>
              <c:f>Sheet1!$A$6</c:f>
              <c:strCache>
                <c:ptCount val="1"/>
                <c:pt idx="0">
                  <c:v>DK</c:v>
                </c:pt>
              </c:strCache>
            </c:strRef>
          </c:tx>
          <c:spPr>
            <a:solidFill>
              <a:schemeClr val="accent5"/>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Sheet1!$B$6:$J$6</c:f>
              <c:numCache>
                <c:formatCode>General</c:formatCode>
                <c:ptCount val="9"/>
                <c:pt idx="0">
                  <c:v>0</c:v>
                </c:pt>
                <c:pt idx="1">
                  <c:v>0</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4-CC37-4259-98E8-7458673C2ADD}"/>
            </c:ext>
          </c:extLst>
        </c:ser>
        <c:ser>
          <c:idx val="5"/>
          <c:order val="5"/>
          <c:tx>
            <c:strRef>
              <c:f>Sheet1!$A$7</c:f>
              <c:strCache>
                <c:ptCount val="1"/>
                <c:pt idx="0">
                  <c:v>NL</c:v>
                </c:pt>
              </c:strCache>
            </c:strRef>
          </c:tx>
          <c:spPr>
            <a:solidFill>
              <a:schemeClr val="accent6"/>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Sheet1!$B$7:$J$7</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5-CC37-4259-98E8-7458673C2ADD}"/>
            </c:ext>
          </c:extLst>
        </c:ser>
        <c:ser>
          <c:idx val="6"/>
          <c:order val="6"/>
          <c:tx>
            <c:strRef>
              <c:f>Sheet1!$A$8</c:f>
              <c:strCache>
                <c:ptCount val="1"/>
                <c:pt idx="0">
                  <c:v>NO</c:v>
                </c:pt>
              </c:strCache>
            </c:strRef>
          </c:tx>
          <c:spPr>
            <a:solidFill>
              <a:schemeClr val="accent1">
                <a:lumMod val="60000"/>
              </a:schemeClr>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Sheet1!$B$8:$J$8</c:f>
              <c:numCache>
                <c:formatCode>General</c:formatCode>
                <c:ptCount val="9"/>
                <c:pt idx="0">
                  <c:v>1.4</c:v>
                </c:pt>
                <c:pt idx="1">
                  <c:v>1.4</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6-CC37-4259-98E8-7458673C2ADD}"/>
            </c:ext>
          </c:extLst>
        </c:ser>
        <c:dLbls>
          <c:showLegendKey val="0"/>
          <c:showVal val="0"/>
          <c:showCatName val="0"/>
          <c:showSerName val="0"/>
          <c:showPercent val="0"/>
          <c:showBubbleSize val="0"/>
        </c:dLbls>
        <c:axId val="969969704"/>
        <c:axId val="969962816"/>
      </c:areaChart>
      <c:catAx>
        <c:axId val="969969704"/>
        <c:scaling>
          <c:orientation val="minMax"/>
        </c:scaling>
        <c:delete val="0"/>
        <c:axPos val="b"/>
        <c:numFmt formatCode="General" sourceLinked="1"/>
        <c:majorTickMark val="none"/>
        <c:min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9962816"/>
        <c:crosses val="autoZero"/>
        <c:auto val="1"/>
        <c:lblAlgn val="ctr"/>
        <c:lblOffset val="100"/>
        <c:noMultiLvlLbl val="0"/>
      </c:catAx>
      <c:valAx>
        <c:axId val="969962816"/>
        <c:scaling>
          <c:orientation val="minMax"/>
        </c:scaling>
        <c:delete val="0"/>
        <c:axPos val="l"/>
        <c:numFmt formatCode="General" sourceLinked="1"/>
        <c:majorTickMark val="out"/>
        <c:minorTickMark val="none"/>
        <c:tickLblPos val="nextTo"/>
        <c:spPr>
          <a:noFill/>
          <a:ln w="9525" cap="flat" cmpd="sng" algn="ctr">
            <a:solidFill>
              <a:schemeClr val="dk1">
                <a:shade val="95000"/>
                <a:satMod val="105000"/>
              </a:schemeClr>
            </a:solidFill>
            <a:prstDash val="soli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9969704"/>
        <c:crosses val="autoZero"/>
        <c:crossBetween val="midCat"/>
        <c:maj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44897849091058E-2"/>
          <c:y val="3.1208347959733391E-2"/>
          <c:w val="0.80831212455129986"/>
          <c:h val="0.39240687317594219"/>
        </c:manualLayout>
      </c:layout>
      <c:areaChart>
        <c:grouping val="stacked"/>
        <c:varyColors val="0"/>
        <c:ser>
          <c:idx val="0"/>
          <c:order val="0"/>
          <c:tx>
            <c:strRef>
              <c:f>Sheet1!$A$2</c:f>
              <c:strCache>
                <c:ptCount val="1"/>
                <c:pt idx="0">
                  <c:v>FR</c:v>
                </c:pt>
              </c:strCache>
            </c:strRef>
          </c:tx>
          <c:spPr>
            <a:solidFill>
              <a:schemeClr val="accent1"/>
            </a:solidFill>
            <a:ln>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Sheet1!$B$2:$J$2</c:f>
              <c:numCache>
                <c:formatCode>General</c:formatCode>
                <c:ptCount val="9"/>
                <c:pt idx="0">
                  <c:v>4</c:v>
                </c:pt>
                <c:pt idx="1">
                  <c:v>4</c:v>
                </c:pt>
                <c:pt idx="2">
                  <c:v>4</c:v>
                </c:pt>
                <c:pt idx="3">
                  <c:v>4</c:v>
                </c:pt>
                <c:pt idx="4">
                  <c:v>4</c:v>
                </c:pt>
                <c:pt idx="5">
                  <c:v>4</c:v>
                </c:pt>
                <c:pt idx="6">
                  <c:v>4</c:v>
                </c:pt>
                <c:pt idx="7">
                  <c:v>4</c:v>
                </c:pt>
                <c:pt idx="8">
                  <c:v>5.4</c:v>
                </c:pt>
              </c:numCache>
            </c:numRef>
          </c:val>
          <c:extLst>
            <c:ext xmlns:c16="http://schemas.microsoft.com/office/drawing/2014/chart" uri="{C3380CC4-5D6E-409C-BE32-E72D297353CC}">
              <c16:uniqueId val="{00000000-1579-4AFF-B143-50806FFD0B37}"/>
            </c:ext>
          </c:extLst>
        </c:ser>
        <c:ser>
          <c:idx val="1"/>
          <c:order val="1"/>
          <c:tx>
            <c:strRef>
              <c:f>Sheet1!$A$3</c:f>
              <c:strCache>
                <c:ptCount val="1"/>
                <c:pt idx="0">
                  <c:v>IE</c:v>
                </c:pt>
              </c:strCache>
            </c:strRef>
          </c:tx>
          <c:spPr>
            <a:solidFill>
              <a:schemeClr val="accent2"/>
            </a:solidFill>
            <a:ln>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Sheet1!$B$3:$J$3</c:f>
              <c:numCache>
                <c:formatCode>General</c:formatCode>
                <c:ptCount val="9"/>
                <c:pt idx="0">
                  <c:v>1</c:v>
                </c:pt>
                <c:pt idx="1">
                  <c:v>1</c:v>
                </c:pt>
                <c:pt idx="2">
                  <c:v>1</c:v>
                </c:pt>
                <c:pt idx="3">
                  <c:v>1.5</c:v>
                </c:pt>
                <c:pt idx="4">
                  <c:v>1.5</c:v>
                </c:pt>
                <c:pt idx="5">
                  <c:v>1.5</c:v>
                </c:pt>
                <c:pt idx="6">
                  <c:v>1.5</c:v>
                </c:pt>
                <c:pt idx="7">
                  <c:v>1.5</c:v>
                </c:pt>
                <c:pt idx="8">
                  <c:v>1.5</c:v>
                </c:pt>
              </c:numCache>
            </c:numRef>
          </c:val>
          <c:extLst>
            <c:ext xmlns:c16="http://schemas.microsoft.com/office/drawing/2014/chart" uri="{C3380CC4-5D6E-409C-BE32-E72D297353CC}">
              <c16:uniqueId val="{00000001-1579-4AFF-B143-50806FFD0B37}"/>
            </c:ext>
          </c:extLst>
        </c:ser>
        <c:ser>
          <c:idx val="2"/>
          <c:order val="2"/>
          <c:tx>
            <c:strRef>
              <c:f>Sheet1!$A$4</c:f>
              <c:strCache>
                <c:ptCount val="1"/>
                <c:pt idx="0">
                  <c:v>BE</c:v>
                </c:pt>
              </c:strCache>
            </c:strRef>
          </c:tx>
          <c:spPr>
            <a:solidFill>
              <a:schemeClr val="accent3"/>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Sheet1!$B$4:$J$4</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2-1579-4AFF-B143-50806FFD0B37}"/>
            </c:ext>
          </c:extLst>
        </c:ser>
        <c:ser>
          <c:idx val="3"/>
          <c:order val="3"/>
          <c:tx>
            <c:strRef>
              <c:f>Sheet1!$A$5</c:f>
              <c:strCache>
                <c:ptCount val="1"/>
                <c:pt idx="0">
                  <c:v>DE</c:v>
                </c:pt>
              </c:strCache>
            </c:strRef>
          </c:tx>
          <c:spPr>
            <a:solidFill>
              <a:schemeClr val="accent4"/>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Sheet1!$B$5:$J$5</c:f>
              <c:numCache>
                <c:formatCode>General</c:formatCode>
                <c:ptCount val="9"/>
                <c:pt idx="0">
                  <c:v>0</c:v>
                </c:pt>
                <c:pt idx="1">
                  <c:v>0</c:v>
                </c:pt>
                <c:pt idx="2">
                  <c:v>0</c:v>
                </c:pt>
                <c:pt idx="3">
                  <c:v>0</c:v>
                </c:pt>
                <c:pt idx="4">
                  <c:v>0</c:v>
                </c:pt>
                <c:pt idx="5">
                  <c:v>0</c:v>
                </c:pt>
                <c:pt idx="6">
                  <c:v>1.4</c:v>
                </c:pt>
                <c:pt idx="7">
                  <c:v>1.4</c:v>
                </c:pt>
                <c:pt idx="8">
                  <c:v>1.4</c:v>
                </c:pt>
              </c:numCache>
            </c:numRef>
          </c:val>
          <c:extLst>
            <c:ext xmlns:c16="http://schemas.microsoft.com/office/drawing/2014/chart" uri="{C3380CC4-5D6E-409C-BE32-E72D297353CC}">
              <c16:uniqueId val="{00000003-1579-4AFF-B143-50806FFD0B37}"/>
            </c:ext>
          </c:extLst>
        </c:ser>
        <c:ser>
          <c:idx val="4"/>
          <c:order val="4"/>
          <c:tx>
            <c:strRef>
              <c:f>Sheet1!$A$6</c:f>
              <c:strCache>
                <c:ptCount val="1"/>
                <c:pt idx="0">
                  <c:v>DK</c:v>
                </c:pt>
              </c:strCache>
            </c:strRef>
          </c:tx>
          <c:spPr>
            <a:solidFill>
              <a:schemeClr val="accent5"/>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Sheet1!$B$6:$J$6</c:f>
              <c:numCache>
                <c:formatCode>General</c:formatCode>
                <c:ptCount val="9"/>
                <c:pt idx="0">
                  <c:v>0</c:v>
                </c:pt>
                <c:pt idx="1">
                  <c:v>0</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4-1579-4AFF-B143-50806FFD0B37}"/>
            </c:ext>
          </c:extLst>
        </c:ser>
        <c:ser>
          <c:idx val="5"/>
          <c:order val="5"/>
          <c:tx>
            <c:strRef>
              <c:f>Sheet1!$A$7</c:f>
              <c:strCache>
                <c:ptCount val="1"/>
                <c:pt idx="0">
                  <c:v>NL</c:v>
                </c:pt>
              </c:strCache>
            </c:strRef>
          </c:tx>
          <c:spPr>
            <a:solidFill>
              <a:schemeClr val="accent6"/>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Sheet1!$B$7:$J$7</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5-1579-4AFF-B143-50806FFD0B37}"/>
            </c:ext>
          </c:extLst>
        </c:ser>
        <c:ser>
          <c:idx val="6"/>
          <c:order val="6"/>
          <c:tx>
            <c:strRef>
              <c:f>Sheet1!$A$8</c:f>
              <c:strCache>
                <c:ptCount val="1"/>
                <c:pt idx="0">
                  <c:v>NO</c:v>
                </c:pt>
              </c:strCache>
            </c:strRef>
          </c:tx>
          <c:spPr>
            <a:solidFill>
              <a:schemeClr val="accent1">
                <a:lumMod val="60000"/>
              </a:schemeClr>
            </a:solidFill>
            <a:ln w="25400">
              <a:noFill/>
            </a:ln>
            <a:effectLst/>
          </c:spPr>
          <c:cat>
            <c:strRef>
              <c:f>Sheet1!$B$1:$J$1</c:f>
              <c:strCache>
                <c:ptCount val="9"/>
                <c:pt idx="0">
                  <c:v>2022</c:v>
                </c:pt>
                <c:pt idx="1">
                  <c:v>2023</c:v>
                </c:pt>
                <c:pt idx="2">
                  <c:v>2024</c:v>
                </c:pt>
                <c:pt idx="3">
                  <c:v>2025</c:v>
                </c:pt>
                <c:pt idx="4">
                  <c:v>2026</c:v>
                </c:pt>
                <c:pt idx="5">
                  <c:v>2027</c:v>
                </c:pt>
                <c:pt idx="6">
                  <c:v>2028</c:v>
                </c:pt>
                <c:pt idx="7">
                  <c:v>2029</c:v>
                </c:pt>
                <c:pt idx="8">
                  <c:v>2030</c:v>
                </c:pt>
              </c:strCache>
            </c:strRef>
          </c:cat>
          <c:val>
            <c:numRef>
              <c:f>Sheet1!$B$8:$J$8</c:f>
              <c:numCache>
                <c:formatCode>General</c:formatCode>
                <c:ptCount val="9"/>
                <c:pt idx="0">
                  <c:v>1.4</c:v>
                </c:pt>
                <c:pt idx="1">
                  <c:v>1.4</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6-1579-4AFF-B143-50806FFD0B37}"/>
            </c:ext>
          </c:extLst>
        </c:ser>
        <c:dLbls>
          <c:showLegendKey val="0"/>
          <c:showVal val="0"/>
          <c:showCatName val="0"/>
          <c:showSerName val="0"/>
          <c:showPercent val="0"/>
          <c:showBubbleSize val="0"/>
        </c:dLbls>
        <c:axId val="969969704"/>
        <c:axId val="969962816"/>
      </c:areaChart>
      <c:catAx>
        <c:axId val="969969704"/>
        <c:scaling>
          <c:orientation val="minMax"/>
        </c:scaling>
        <c:delete val="0"/>
        <c:axPos val="b"/>
        <c:numFmt formatCode="General" sourceLinked="1"/>
        <c:majorTickMark val="none"/>
        <c:min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9962816"/>
        <c:crosses val="autoZero"/>
        <c:auto val="1"/>
        <c:lblAlgn val="ctr"/>
        <c:lblOffset val="100"/>
        <c:noMultiLvlLbl val="0"/>
      </c:catAx>
      <c:valAx>
        <c:axId val="969962816"/>
        <c:scaling>
          <c:orientation val="minMax"/>
        </c:scaling>
        <c:delete val="0"/>
        <c:axPos val="l"/>
        <c:numFmt formatCode="General" sourceLinked="1"/>
        <c:majorTickMark val="out"/>
        <c:minorTickMark val="none"/>
        <c:tickLblPos val="nextTo"/>
        <c:spPr>
          <a:noFill/>
          <a:ln w="9525" cap="flat" cmpd="sng" algn="ctr">
            <a:solidFill>
              <a:schemeClr val="dk1">
                <a:shade val="95000"/>
                <a:satMod val="105000"/>
              </a:schemeClr>
            </a:solidFill>
            <a:prstDash val="soli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69969704"/>
        <c:crosses val="autoZero"/>
        <c:crossBetween val="midCat"/>
        <c:majorUnit val="5"/>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Calibri" panose="020F0502020204030204" pitchFamily="34" charset="0"/>
                <a:ea typeface="+mn-ea"/>
                <a:cs typeface="+mn-cs"/>
              </a:defRPr>
            </a:pPr>
            <a:r>
              <a:rPr lang="en-GB" sz="1400">
                <a:latin typeface="Calibri" panose="020F0502020204030204" pitchFamily="34" charset="0"/>
              </a:rPr>
              <a:t>Option 2C vs 2B: Flows</a:t>
            </a:r>
          </a:p>
        </c:rich>
      </c:tx>
      <c:layout>
        <c:manualLayout>
          <c:xMode val="edge"/>
          <c:yMode val="edge"/>
          <c:x val="0.3963788943422431"/>
          <c:y val="1.49812734082397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alibri" panose="020F0502020204030204" pitchFamily="34" charset="0"/>
              <a:ea typeface="+mn-ea"/>
              <a:cs typeface="+mn-cs"/>
            </a:defRPr>
          </a:pPr>
          <a:endParaRPr lang="en-US"/>
        </a:p>
      </c:txPr>
    </c:title>
    <c:autoTitleDeleted val="0"/>
    <c:plotArea>
      <c:layout/>
      <c:barChart>
        <c:barDir val="col"/>
        <c:grouping val="stacked"/>
        <c:varyColors val="0"/>
        <c:ser>
          <c:idx val="0"/>
          <c:order val="0"/>
          <c:tx>
            <c:strRef>
              <c:f>'Summary + Charts'!$B$79:$C$79</c:f>
              <c:strCache>
                <c:ptCount val="2"/>
                <c:pt idx="0">
                  <c:v>GB Imports</c:v>
                </c:pt>
              </c:strCache>
            </c:strRef>
          </c:tx>
          <c:spPr>
            <a:solidFill>
              <a:schemeClr val="accent1"/>
            </a:solidFill>
            <a:ln>
              <a:noFill/>
            </a:ln>
            <a:effectLst/>
          </c:spPr>
          <c:invertIfNegative val="0"/>
          <c:dLbls>
            <c:dLbl>
              <c:idx val="0"/>
              <c:layout>
                <c:manualLayout>
                  <c:x val="0"/>
                  <c:y val="4.9438436596338578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mn-lt"/>
                        <a:ea typeface="+mn-ea"/>
                        <a:cs typeface="+mn-cs"/>
                      </a:defRPr>
                    </a:pPr>
                    <a:fld id="{3E2ACA24-0FBF-40E2-AE02-7E4F7D1E570D}" type="CELLRANGE">
                      <a:rPr lang="en-US"/>
                      <a:pPr>
                        <a:defRPr/>
                      </a:pPr>
                      <a:t>[CELLRANGE]</a:t>
                    </a:fld>
                    <a:endParaRPr lang="en-GB"/>
                  </a:p>
                </c:rich>
              </c:tx>
              <c:spPr>
                <a:solidFill>
                  <a:srgbClr val="00358E">
                    <a:lumMod val="20000"/>
                    <a:lumOff val="80000"/>
                  </a:srgbClr>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8040"/>
                        <a:gd name="adj2" fmla="val 53462"/>
                      </a:avLst>
                    </a:prstGeom>
                    <a:noFill/>
                    <a:ln>
                      <a:noFill/>
                    </a:ln>
                  </c15:spPr>
                  <c15:dlblFieldTable/>
                  <c15:showDataLabelsRange val="1"/>
                </c:ext>
                <c:ext xmlns:c16="http://schemas.microsoft.com/office/drawing/2014/chart" uri="{C3380CC4-5D6E-409C-BE32-E72D297353CC}">
                  <c16:uniqueId val="{00000000-9A9E-4FC2-B4EB-A5A33A88F35C}"/>
                </c:ext>
              </c:extLst>
            </c:dLbl>
            <c:dLbl>
              <c:idx val="1"/>
              <c:layout>
                <c:manualLayout>
                  <c:x val="0"/>
                  <c:y val="4.9438231713488545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mn-lt"/>
                        <a:ea typeface="+mn-ea"/>
                        <a:cs typeface="+mn-cs"/>
                      </a:defRPr>
                    </a:pPr>
                    <a:fld id="{6446946B-6BA0-4F25-8F0C-AAAB149A5552}" type="CELLRANGE">
                      <a:rPr lang="en-US"/>
                      <a:pPr>
                        <a:defRPr/>
                      </a:pPr>
                      <a:t>[CELLRANGE]</a:t>
                    </a:fld>
                    <a:endParaRPr lang="en-GB"/>
                  </a:p>
                </c:rich>
              </c:tx>
              <c:spPr>
                <a:solidFill>
                  <a:srgbClr val="00358E">
                    <a:lumMod val="20000"/>
                    <a:lumOff val="80000"/>
                  </a:srgbClr>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7042"/>
                        <a:gd name="adj2" fmla="val 58851"/>
                      </a:avLst>
                    </a:prstGeom>
                    <a:noFill/>
                    <a:ln>
                      <a:noFill/>
                    </a:ln>
                  </c15:spPr>
                  <c15:dlblFieldTable/>
                  <c15:showDataLabelsRange val="1"/>
                </c:ext>
                <c:ext xmlns:c16="http://schemas.microsoft.com/office/drawing/2014/chart" uri="{C3380CC4-5D6E-409C-BE32-E72D297353CC}">
                  <c16:uniqueId val="{00000001-9A9E-4FC2-B4EB-A5A33A88F35C}"/>
                </c:ext>
              </c:extLst>
            </c:dLbl>
            <c:dLbl>
              <c:idx val="2"/>
              <c:layout>
                <c:manualLayout>
                  <c:x val="0"/>
                  <c:y val="5.9846280495275607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mn-lt"/>
                        <a:ea typeface="+mn-ea"/>
                        <a:cs typeface="+mn-cs"/>
                      </a:defRPr>
                    </a:pPr>
                    <a:fld id="{230D8191-A5DA-4833-B837-214B74805704}" type="CELLRANGE">
                      <a:rPr lang="en-US"/>
                      <a:pPr>
                        <a:defRPr/>
                      </a:pPr>
                      <a:t>[CELLRANGE]</a:t>
                    </a:fld>
                    <a:endParaRPr lang="en-GB"/>
                  </a:p>
                </c:rich>
              </c:tx>
              <c:spPr>
                <a:solidFill>
                  <a:srgbClr val="00358E">
                    <a:lumMod val="20000"/>
                    <a:lumOff val="80000"/>
                  </a:srgbClr>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5252"/>
                        <a:gd name="adj2" fmla="val 57204"/>
                      </a:avLst>
                    </a:prstGeom>
                    <a:noFill/>
                    <a:ln>
                      <a:noFill/>
                    </a:ln>
                  </c15:spPr>
                  <c15:dlblFieldTable/>
                  <c15:showDataLabelsRange val="1"/>
                </c:ext>
                <c:ext xmlns:c16="http://schemas.microsoft.com/office/drawing/2014/chart" uri="{C3380CC4-5D6E-409C-BE32-E72D297353CC}">
                  <c16:uniqueId val="{00000002-9A9E-4FC2-B4EB-A5A33A88F35C}"/>
                </c:ext>
              </c:extLst>
            </c:dLbl>
            <c:dLbl>
              <c:idx val="3"/>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A331F679-0171-4073-BE50-D1C9CC133092}" type="CELLRANGE">
                      <a:rPr lang="en-GB"/>
                      <a:pPr>
                        <a:defRPr>
                          <a:latin typeface="Calibri"/>
                          <a:ea typeface="Calibri"/>
                          <a:cs typeface="Calibri"/>
                        </a:defRPr>
                      </a:pPr>
                      <a:t>[CELLRANGE]</a:t>
                    </a:fld>
                    <a:endParaRPr lang="en-GB"/>
                  </a:p>
                </c:rich>
              </c:tx>
              <c:spPr>
                <a:solidFill>
                  <a:srgbClr val="00358E">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3-9A9E-4FC2-B4EB-A5A33A88F35C}"/>
                </c:ext>
              </c:extLst>
            </c:dLbl>
            <c:dLbl>
              <c:idx val="4"/>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7CB4D9ED-8141-48C5-88DC-E2488BFF0A21}" type="CELLRANGE">
                      <a:rPr lang="en-GB"/>
                      <a:pPr>
                        <a:defRPr>
                          <a:latin typeface="Calibri"/>
                          <a:ea typeface="Calibri"/>
                          <a:cs typeface="Calibri"/>
                        </a:defRPr>
                      </a:pPr>
                      <a:t>[CELLRANGE]</a:t>
                    </a:fld>
                    <a:endParaRPr lang="en-GB"/>
                  </a:p>
                </c:rich>
              </c:tx>
              <c:spPr>
                <a:solidFill>
                  <a:srgbClr val="00358E">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4-9A9E-4FC2-B4EB-A5A33A88F35C}"/>
                </c:ext>
              </c:extLst>
            </c:dLbl>
            <c:dLbl>
              <c:idx val="5"/>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68B59C06-34E5-4755-9387-BF9330C48526}" type="CELLRANGE">
                      <a:rPr lang="en-GB"/>
                      <a:pPr>
                        <a:defRPr>
                          <a:latin typeface="Calibri"/>
                          <a:ea typeface="Calibri"/>
                          <a:cs typeface="Calibri"/>
                        </a:defRPr>
                      </a:pPr>
                      <a:t>[CELLRANGE]</a:t>
                    </a:fld>
                    <a:endParaRPr lang="en-GB"/>
                  </a:p>
                </c:rich>
              </c:tx>
              <c:spPr>
                <a:solidFill>
                  <a:srgbClr val="00358E">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5-9A9E-4FC2-B4EB-A5A33A88F35C}"/>
                </c:ext>
              </c:extLst>
            </c:dLbl>
            <c:dLbl>
              <c:idx val="6"/>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C660D03A-C16A-49FC-AB27-7E5CFED634FD}" type="CELLRANGE">
                      <a:rPr lang="en-GB"/>
                      <a:pPr>
                        <a:defRPr>
                          <a:latin typeface="Calibri"/>
                          <a:ea typeface="Calibri"/>
                          <a:cs typeface="Calibri"/>
                        </a:defRPr>
                      </a:pPr>
                      <a:t>[CELLRANGE]</a:t>
                    </a:fld>
                    <a:endParaRPr lang="en-GB"/>
                  </a:p>
                </c:rich>
              </c:tx>
              <c:spPr>
                <a:solidFill>
                  <a:srgbClr val="00358E">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6-9A9E-4FC2-B4EB-A5A33A88F35C}"/>
                </c:ext>
              </c:extLst>
            </c:dLbl>
            <c:dLbl>
              <c:idx val="7"/>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0E13BD78-B43E-4EB8-B821-1860DC8E12D5}" type="CELLRANGE">
                      <a:rPr lang="en-GB"/>
                      <a:pPr>
                        <a:defRPr>
                          <a:latin typeface="Calibri"/>
                          <a:ea typeface="Calibri"/>
                          <a:cs typeface="Calibri"/>
                        </a:defRPr>
                      </a:pPr>
                      <a:t>[CELLRANGE]</a:t>
                    </a:fld>
                    <a:endParaRPr lang="en-GB"/>
                  </a:p>
                </c:rich>
              </c:tx>
              <c:spPr>
                <a:solidFill>
                  <a:srgbClr val="00358E">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7-9A9E-4FC2-B4EB-A5A33A88F35C}"/>
                </c:ext>
              </c:extLst>
            </c:dLbl>
            <c:spPr>
              <a:solidFill>
                <a:srgbClr val="00358E">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numRef>
              <c:f>'Summary + Charts'!$D$47:$K$47</c:f>
              <c:numCache>
                <c:formatCode>General</c:formatCode>
                <c:ptCount val="8"/>
                <c:pt idx="0">
                  <c:v>2023</c:v>
                </c:pt>
                <c:pt idx="1">
                  <c:v>2024</c:v>
                </c:pt>
                <c:pt idx="2">
                  <c:v>2025</c:v>
                </c:pt>
                <c:pt idx="3">
                  <c:v>2026</c:v>
                </c:pt>
                <c:pt idx="4">
                  <c:v>2027</c:v>
                </c:pt>
                <c:pt idx="5">
                  <c:v>2028</c:v>
                </c:pt>
                <c:pt idx="6">
                  <c:v>2029</c:v>
                </c:pt>
                <c:pt idx="7">
                  <c:v>2030</c:v>
                </c:pt>
              </c:numCache>
            </c:numRef>
          </c:cat>
          <c:val>
            <c:numRef>
              <c:f>'Summary + Charts'!$D$79:$K$79</c:f>
              <c:numCache>
                <c:formatCode>General</c:formatCode>
                <c:ptCount val="8"/>
                <c:pt idx="0">
                  <c:v>-28.165737258155858</c:v>
                </c:pt>
                <c:pt idx="1">
                  <c:v>-39.423195444001742</c:v>
                </c:pt>
                <c:pt idx="2">
                  <c:v>-38.059145935228514</c:v>
                </c:pt>
                <c:pt idx="3">
                  <c:v>-25.556835832938901</c:v>
                </c:pt>
                <c:pt idx="4">
                  <c:v>-27.08825860018165</c:v>
                </c:pt>
                <c:pt idx="5">
                  <c:v>-28.696167165136728</c:v>
                </c:pt>
                <c:pt idx="6">
                  <c:v>-24.89835789321809</c:v>
                </c:pt>
                <c:pt idx="7">
                  <c:v>-25.053542371507309</c:v>
                </c:pt>
              </c:numCache>
            </c:numRef>
          </c:val>
          <c:extLst>
            <c:ext xmlns:c15="http://schemas.microsoft.com/office/drawing/2012/chart" uri="{02D57815-91ED-43cb-92C2-25804820EDAC}">
              <c15:datalabelsRange>
                <c15:f>'Summary + Charts'!$D$74:$K$74</c15:f>
                <c15:dlblRangeCache>
                  <c:ptCount val="8"/>
                  <c:pt idx="0">
                    <c:v>-0.02%</c:v>
                  </c:pt>
                  <c:pt idx="1">
                    <c:v>+0.03%</c:v>
                  </c:pt>
                  <c:pt idx="2">
                    <c:v>-0.02%</c:v>
                  </c:pt>
                  <c:pt idx="3">
                    <c:v>-0.02%</c:v>
                  </c:pt>
                  <c:pt idx="4">
                    <c:v>-0.05%</c:v>
                  </c:pt>
                  <c:pt idx="5">
                    <c:v>-0.04%</c:v>
                  </c:pt>
                  <c:pt idx="6">
                    <c:v>+0.00%</c:v>
                  </c:pt>
                  <c:pt idx="7">
                    <c:v>+0.00%</c:v>
                  </c:pt>
                </c15:dlblRangeCache>
              </c15:datalabelsRange>
            </c:ext>
            <c:ext xmlns:c16="http://schemas.microsoft.com/office/drawing/2014/chart" uri="{C3380CC4-5D6E-409C-BE32-E72D297353CC}">
              <c16:uniqueId val="{00000008-9A9E-4FC2-B4EB-A5A33A88F35C}"/>
            </c:ext>
          </c:extLst>
        </c:ser>
        <c:ser>
          <c:idx val="1"/>
          <c:order val="1"/>
          <c:tx>
            <c:strRef>
              <c:f>'Summary + Charts'!$B$80:$C$80</c:f>
              <c:strCache>
                <c:ptCount val="2"/>
                <c:pt idx="0">
                  <c:v>GB Exports</c:v>
                </c:pt>
              </c:strCache>
            </c:strRef>
          </c:tx>
          <c:spPr>
            <a:solidFill>
              <a:schemeClr val="accent3"/>
            </a:solidFill>
            <a:ln>
              <a:noFill/>
            </a:ln>
            <a:effectLst/>
          </c:spPr>
          <c:invertIfNegative val="0"/>
          <c:dLbls>
            <c:dLbl>
              <c:idx val="0"/>
              <c:tx>
                <c:rich>
                  <a:bodyPr/>
                  <a:lstStyle/>
                  <a:p>
                    <a:fld id="{209FA8D3-B7DF-432A-A585-EE032970805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A9E-4FC2-B4EB-A5A33A88F35C}"/>
                </c:ext>
              </c:extLst>
            </c:dLbl>
            <c:dLbl>
              <c:idx val="1"/>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6801C53E-DC05-4BDB-91BE-B3D50DC600B6}" type="CELLRANGE">
                      <a:rPr lang="en-GB"/>
                      <a:pPr>
                        <a:defRPr>
                          <a:latin typeface="Calibri"/>
                          <a:ea typeface="Calibri"/>
                          <a:cs typeface="Calibri"/>
                        </a:defRPr>
                      </a:pPr>
                      <a:t>[CELLRANGE]</a:t>
                    </a:fld>
                    <a:endParaRPr lang="en-GB"/>
                  </a:p>
                </c:rich>
              </c:tx>
              <c:spPr>
                <a:solidFill>
                  <a:srgbClr val="00AEEF">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A-9A9E-4FC2-B4EB-A5A33A88F35C}"/>
                </c:ext>
              </c:extLst>
            </c:dLbl>
            <c:dLbl>
              <c:idx val="2"/>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64CDC25D-8977-46AB-865A-AD1917F5B85A}" type="CELLRANGE">
                      <a:rPr lang="en-GB"/>
                      <a:pPr>
                        <a:defRPr>
                          <a:latin typeface="Calibri"/>
                          <a:ea typeface="Calibri"/>
                          <a:cs typeface="Calibri"/>
                        </a:defRPr>
                      </a:pPr>
                      <a:t>[CELLRANGE]</a:t>
                    </a:fld>
                    <a:endParaRPr lang="en-GB"/>
                  </a:p>
                </c:rich>
              </c:tx>
              <c:spPr>
                <a:solidFill>
                  <a:srgbClr val="00AEEF">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B-9A9E-4FC2-B4EB-A5A33A88F35C}"/>
                </c:ext>
              </c:extLst>
            </c:dLbl>
            <c:dLbl>
              <c:idx val="3"/>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DBC85372-3C0A-460C-BFC5-4E73DE27E5C2}" type="CELLRANGE">
                      <a:rPr lang="en-GB"/>
                      <a:pPr>
                        <a:defRPr>
                          <a:latin typeface="Calibri"/>
                          <a:ea typeface="Calibri"/>
                          <a:cs typeface="Calibri"/>
                        </a:defRPr>
                      </a:pPr>
                      <a:t>[CELLRANGE]</a:t>
                    </a:fld>
                    <a:endParaRPr lang="en-GB"/>
                  </a:p>
                </c:rich>
              </c:tx>
              <c:spPr>
                <a:solidFill>
                  <a:srgbClr val="00AEEF">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C-9A9E-4FC2-B4EB-A5A33A88F35C}"/>
                </c:ext>
              </c:extLst>
            </c:dLbl>
            <c:dLbl>
              <c:idx val="4"/>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D7042485-BDD1-430F-9A9F-F38162055A2C}" type="CELLRANGE">
                      <a:rPr lang="en-GB"/>
                      <a:pPr>
                        <a:defRPr>
                          <a:latin typeface="Calibri"/>
                          <a:ea typeface="Calibri"/>
                          <a:cs typeface="Calibri"/>
                        </a:defRPr>
                      </a:pPr>
                      <a:t>[CELLRANGE]</a:t>
                    </a:fld>
                    <a:endParaRPr lang="en-GB"/>
                  </a:p>
                </c:rich>
              </c:tx>
              <c:spPr>
                <a:solidFill>
                  <a:srgbClr val="00AEEF">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D-9A9E-4FC2-B4EB-A5A33A88F35C}"/>
                </c:ext>
              </c:extLst>
            </c:dLbl>
            <c:dLbl>
              <c:idx val="5"/>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25E8EAA1-8CEC-499B-8222-C17C571841F7}" type="CELLRANGE">
                      <a:rPr lang="en-GB"/>
                      <a:pPr>
                        <a:defRPr>
                          <a:latin typeface="Calibri"/>
                          <a:ea typeface="Calibri"/>
                          <a:cs typeface="Calibri"/>
                        </a:defRPr>
                      </a:pPr>
                      <a:t>[CELLRANGE]</a:t>
                    </a:fld>
                    <a:endParaRPr lang="en-GB"/>
                  </a:p>
                </c:rich>
              </c:tx>
              <c:spPr>
                <a:solidFill>
                  <a:srgbClr val="00AEEF">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E-9A9E-4FC2-B4EB-A5A33A88F35C}"/>
                </c:ext>
              </c:extLst>
            </c:dLbl>
            <c:dLbl>
              <c:idx val="6"/>
              <c:layout>
                <c:manualLayout>
                  <c:x val="-1.9010575867765428E-3"/>
                  <c:y val="-1.3010060977233827E-2"/>
                </c:manualLayout>
              </c:layout>
              <c:tx>
                <c:rich>
                  <a:bodyPr/>
                  <a:lstStyle/>
                  <a:p>
                    <a:fld id="{6A7E20B2-3F34-4660-A157-EA425147341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A9E-4FC2-B4EB-A5A33A88F35C}"/>
                </c:ext>
              </c:extLst>
            </c:dLbl>
            <c:dLbl>
              <c:idx val="7"/>
              <c:layout>
                <c:manualLayout>
                  <c:x val="-1.9010575867766822E-3"/>
                  <c:y val="-2.3418109759020891E-2"/>
                </c:manualLayout>
              </c:layout>
              <c:tx>
                <c:rich>
                  <a:bodyPr/>
                  <a:lstStyle/>
                  <a:p>
                    <a:fld id="{BD933BC0-9E3A-4695-9EDC-A33A1B242B8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A9E-4FC2-B4EB-A5A33A88F35C}"/>
                </c:ext>
              </c:extLst>
            </c:dLbl>
            <c:spPr>
              <a:solidFill>
                <a:srgbClr val="00AEEF">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numRef>
              <c:f>'Summary + Charts'!$D$47:$K$47</c:f>
              <c:numCache>
                <c:formatCode>General</c:formatCode>
                <c:ptCount val="8"/>
                <c:pt idx="0">
                  <c:v>2023</c:v>
                </c:pt>
                <c:pt idx="1">
                  <c:v>2024</c:v>
                </c:pt>
                <c:pt idx="2">
                  <c:v>2025</c:v>
                </c:pt>
                <c:pt idx="3">
                  <c:v>2026</c:v>
                </c:pt>
                <c:pt idx="4">
                  <c:v>2027</c:v>
                </c:pt>
                <c:pt idx="5">
                  <c:v>2028</c:v>
                </c:pt>
                <c:pt idx="6">
                  <c:v>2029</c:v>
                </c:pt>
                <c:pt idx="7">
                  <c:v>2030</c:v>
                </c:pt>
              </c:numCache>
            </c:numRef>
          </c:cat>
          <c:val>
            <c:numRef>
              <c:f>'Summary + Charts'!$D$80:$K$80</c:f>
              <c:numCache>
                <c:formatCode>General</c:formatCode>
                <c:ptCount val="8"/>
                <c:pt idx="0">
                  <c:v>16.13969299110402</c:v>
                </c:pt>
                <c:pt idx="1">
                  <c:v>14.123188934397779</c:v>
                </c:pt>
                <c:pt idx="2">
                  <c:v>17.059830778892998</c:v>
                </c:pt>
                <c:pt idx="3">
                  <c:v>28.941926870105611</c:v>
                </c:pt>
                <c:pt idx="4">
                  <c:v>26.59554961886964</c:v>
                </c:pt>
                <c:pt idx="5">
                  <c:v>32.309962009329531</c:v>
                </c:pt>
                <c:pt idx="6">
                  <c:v>39.851274293356425</c:v>
                </c:pt>
                <c:pt idx="7">
                  <c:v>47.199512530794181</c:v>
                </c:pt>
              </c:numCache>
            </c:numRef>
          </c:val>
          <c:extLst>
            <c:ext xmlns:c15="http://schemas.microsoft.com/office/drawing/2012/chart" uri="{02D57815-91ED-43cb-92C2-25804820EDAC}">
              <c15:datalabelsRange>
                <c15:f>'Summary + Charts'!$D$75:$K$75</c15:f>
                <c15:dlblRangeCache>
                  <c:ptCount val="8"/>
                  <c:pt idx="0">
                    <c:v>-0.20%</c:v>
                  </c:pt>
                  <c:pt idx="1">
                    <c:v>-0.09%</c:v>
                  </c:pt>
                  <c:pt idx="2">
                    <c:v>-0.07%</c:v>
                  </c:pt>
                  <c:pt idx="3">
                    <c:v>+0.00%</c:v>
                  </c:pt>
                  <c:pt idx="4">
                    <c:v>-0.01%</c:v>
                  </c:pt>
                  <c:pt idx="5">
                    <c:v>+0.05%</c:v>
                  </c:pt>
                  <c:pt idx="6">
                    <c:v>+0.10%</c:v>
                  </c:pt>
                  <c:pt idx="7">
                    <c:v>+0.08%</c:v>
                  </c:pt>
                </c15:dlblRangeCache>
              </c15:datalabelsRange>
            </c:ext>
            <c:ext xmlns:c16="http://schemas.microsoft.com/office/drawing/2014/chart" uri="{C3380CC4-5D6E-409C-BE32-E72D297353CC}">
              <c16:uniqueId val="{00000011-9A9E-4FC2-B4EB-A5A33A88F35C}"/>
            </c:ext>
          </c:extLst>
        </c:ser>
        <c:dLbls>
          <c:showLegendKey val="0"/>
          <c:showVal val="0"/>
          <c:showCatName val="0"/>
          <c:showSerName val="0"/>
          <c:showPercent val="0"/>
          <c:showBubbleSize val="0"/>
        </c:dLbls>
        <c:gapWidth val="150"/>
        <c:overlap val="100"/>
        <c:axId val="184372272"/>
        <c:axId val="357215600"/>
      </c:barChart>
      <c:lineChart>
        <c:grouping val="standard"/>
        <c:varyColors val="0"/>
        <c:ser>
          <c:idx val="2"/>
          <c:order val="2"/>
          <c:tx>
            <c:strRef>
              <c:f>'Summary + Charts'!$B$81:$C$81</c:f>
              <c:strCache>
                <c:ptCount val="2"/>
                <c:pt idx="0">
                  <c:v>GB Net Flows</c:v>
                </c:pt>
              </c:strCache>
            </c:strRef>
          </c:tx>
          <c:spPr>
            <a:ln w="28575" cap="rnd">
              <a:solidFill>
                <a:schemeClr val="accent5"/>
              </a:solidFill>
              <a:round/>
            </a:ln>
            <a:effectLst/>
          </c:spPr>
          <c:marker>
            <c:symbol val="none"/>
          </c:marker>
          <c:dLbls>
            <c:dLbl>
              <c:idx val="0"/>
              <c:layout>
                <c:manualLayout>
                  <c:x val="-4.37243244958605E-2"/>
                  <c:y val="6.7652317081615898E-2"/>
                </c:manualLayout>
              </c:layout>
              <c:tx>
                <c:rich>
                  <a:bodyPr/>
                  <a:lstStyle/>
                  <a:p>
                    <a:fld id="{6BE7BD1F-9034-46A3-ABEC-DA29274A5E3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A9E-4FC2-B4EB-A5A33A88F35C}"/>
                </c:ext>
              </c:extLst>
            </c:dLbl>
            <c:dLbl>
              <c:idx val="1"/>
              <c:layout>
                <c:manualLayout>
                  <c:x val="-2.471374862809509E-2"/>
                  <c:y val="3.3826158540807949E-2"/>
                </c:manualLayout>
              </c:layout>
              <c:tx>
                <c:rich>
                  <a:bodyPr/>
                  <a:lstStyle/>
                  <a:p>
                    <a:fld id="{8E1BF590-AF5A-4B3A-B6DE-B9A722B7D56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9A9E-4FC2-B4EB-A5A33A88F35C}"/>
                </c:ext>
              </c:extLst>
            </c:dLbl>
            <c:dLbl>
              <c:idx val="2"/>
              <c:layout>
                <c:manualLayout>
                  <c:x val="-1.7109518280988886E-2"/>
                  <c:y val="3.3826158540807859E-2"/>
                </c:manualLayout>
              </c:layout>
              <c:tx>
                <c:rich>
                  <a:bodyPr/>
                  <a:lstStyle/>
                  <a:p>
                    <a:fld id="{85E0FDA2-154A-4141-8BC2-FA0A10ABE5B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9A9E-4FC2-B4EB-A5A33A88F35C}"/>
                </c:ext>
              </c:extLst>
            </c:dLbl>
            <c:dLbl>
              <c:idx val="3"/>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6D8DF4FF-B8E7-4D0E-83A4-893D6112F8C0}" type="CELLRANGE">
                      <a:rPr lang="en-GB"/>
                      <a:pPr>
                        <a:defRPr>
                          <a:latin typeface="Calibri"/>
                          <a:ea typeface="Calibri"/>
                          <a:cs typeface="Calibri"/>
                        </a:defRPr>
                      </a:pPr>
                      <a:t>[CELLRANGE]</a:t>
                    </a:fld>
                    <a:endParaRPr lang="en-GB"/>
                  </a:p>
                </c:rich>
              </c:tx>
              <c:spPr>
                <a:solidFill>
                  <a:srgbClr val="E50083">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15-9A9E-4FC2-B4EB-A5A33A88F35C}"/>
                </c:ext>
              </c:extLst>
            </c:dLbl>
            <c:dLbl>
              <c:idx val="4"/>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07D598B7-DDA6-4079-AD31-A5A2A5B8C21D}" type="CELLRANGE">
                      <a:rPr lang="en-GB"/>
                      <a:pPr>
                        <a:defRPr>
                          <a:latin typeface="Calibri"/>
                          <a:ea typeface="Calibri"/>
                          <a:cs typeface="Calibri"/>
                        </a:defRPr>
                      </a:pPr>
                      <a:t>[CELLRANGE]</a:t>
                    </a:fld>
                    <a:endParaRPr lang="en-GB"/>
                  </a:p>
                </c:rich>
              </c:tx>
              <c:spPr>
                <a:solidFill>
                  <a:srgbClr val="E50083">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16-9A9E-4FC2-B4EB-A5A33A88F35C}"/>
                </c:ext>
              </c:extLst>
            </c:dLbl>
            <c:dLbl>
              <c:idx val="5"/>
              <c:tx>
                <c:rich>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fld id="{5F5EFFAE-4556-42EF-81E5-52D17F193CB0}" type="CELLRANGE">
                      <a:rPr lang="en-GB"/>
                      <a:pPr>
                        <a:defRPr>
                          <a:latin typeface="Calibri"/>
                          <a:ea typeface="Calibri"/>
                          <a:cs typeface="Calibri"/>
                        </a:defRPr>
                      </a:pPr>
                      <a:t>[CELLRANGE]</a:t>
                    </a:fld>
                    <a:endParaRPr lang="en-GB"/>
                  </a:p>
                </c:rich>
              </c:tx>
              <c:spPr>
                <a:solidFill>
                  <a:srgbClr val="E50083">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alibri"/>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17-9A9E-4FC2-B4EB-A5A33A88F35C}"/>
                </c:ext>
              </c:extLst>
            </c:dLbl>
            <c:dLbl>
              <c:idx val="6"/>
              <c:layout>
                <c:manualLayout>
                  <c:x val="-1.9010575867766822E-3"/>
                  <c:y val="2.3418109759020842E-2"/>
                </c:manualLayout>
              </c:layout>
              <c:tx>
                <c:rich>
                  <a:bodyPr/>
                  <a:lstStyle/>
                  <a:p>
                    <a:fld id="{0A7BCF25-86F5-41EF-BB5D-D24AC63CA53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9A9E-4FC2-B4EB-A5A33A88F35C}"/>
                </c:ext>
              </c:extLst>
            </c:dLbl>
            <c:dLbl>
              <c:idx val="7"/>
              <c:layout>
                <c:manualLayout>
                  <c:x val="0"/>
                  <c:y val="3.1224146345361185E-2"/>
                </c:manualLayout>
              </c:layout>
              <c:tx>
                <c:rich>
                  <a:bodyPr/>
                  <a:lstStyle/>
                  <a:p>
                    <a:fld id="{2E87428B-783B-468E-BA08-09959BDC2D5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9A9E-4FC2-B4EB-A5A33A88F35C}"/>
                </c:ext>
              </c:extLst>
            </c:dLbl>
            <c:spPr>
              <a:solidFill>
                <a:srgbClr val="E50083">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numRef>
              <c:f>'Summary + Charts'!$D$47:$K$47</c:f>
              <c:numCache>
                <c:formatCode>General</c:formatCode>
                <c:ptCount val="8"/>
                <c:pt idx="0">
                  <c:v>2023</c:v>
                </c:pt>
                <c:pt idx="1">
                  <c:v>2024</c:v>
                </c:pt>
                <c:pt idx="2">
                  <c:v>2025</c:v>
                </c:pt>
                <c:pt idx="3">
                  <c:v>2026</c:v>
                </c:pt>
                <c:pt idx="4">
                  <c:v>2027</c:v>
                </c:pt>
                <c:pt idx="5">
                  <c:v>2028</c:v>
                </c:pt>
                <c:pt idx="6">
                  <c:v>2029</c:v>
                </c:pt>
                <c:pt idx="7">
                  <c:v>2030</c:v>
                </c:pt>
              </c:numCache>
            </c:numRef>
          </c:cat>
          <c:val>
            <c:numRef>
              <c:f>'Summary + Charts'!$D$81:$K$81</c:f>
              <c:numCache>
                <c:formatCode>General</c:formatCode>
                <c:ptCount val="8"/>
                <c:pt idx="0">
                  <c:v>-12.026044267051837</c:v>
                </c:pt>
                <c:pt idx="1">
                  <c:v>-25.300006509603961</c:v>
                </c:pt>
                <c:pt idx="2">
                  <c:v>-20.999315156335516</c:v>
                </c:pt>
                <c:pt idx="3">
                  <c:v>3.3850910371667098</c:v>
                </c:pt>
                <c:pt idx="4">
                  <c:v>-0.4927089813120098</c:v>
                </c:pt>
                <c:pt idx="5">
                  <c:v>3.6137948441928032</c:v>
                </c:pt>
                <c:pt idx="6">
                  <c:v>14.952916400138335</c:v>
                </c:pt>
                <c:pt idx="7">
                  <c:v>22.145970159286872</c:v>
                </c:pt>
              </c:numCache>
            </c:numRef>
          </c:val>
          <c:smooth val="0"/>
          <c:extLst>
            <c:ext xmlns:c15="http://schemas.microsoft.com/office/drawing/2012/chart" uri="{02D57815-91ED-43cb-92C2-25804820EDAC}">
              <c15:datalabelsRange>
                <c15:f>'Summary + Charts'!$D$76:$K$76</c15:f>
                <c15:dlblRangeCache>
                  <c:ptCount val="8"/>
                  <c:pt idx="0">
                    <c:v>+0.22%</c:v>
                  </c:pt>
                  <c:pt idx="1">
                    <c:v>+0.10%</c:v>
                  </c:pt>
                  <c:pt idx="2">
                    <c:v>+0.02%</c:v>
                  </c:pt>
                  <c:pt idx="3">
                    <c:v>+0.14%</c:v>
                  </c:pt>
                  <c:pt idx="4">
                    <c:v>-2.66%</c:v>
                  </c:pt>
                  <c:pt idx="5">
                    <c:v>+0.82%</c:v>
                  </c:pt>
                  <c:pt idx="6">
                    <c:v>+0.25%</c:v>
                  </c:pt>
                  <c:pt idx="7">
                    <c:v>+0.17%</c:v>
                  </c:pt>
                </c15:dlblRangeCache>
              </c15:datalabelsRange>
            </c:ext>
            <c:ext xmlns:c16="http://schemas.microsoft.com/office/drawing/2014/chart" uri="{C3380CC4-5D6E-409C-BE32-E72D297353CC}">
              <c16:uniqueId val="{0000001A-9A9E-4FC2-B4EB-A5A33A88F35C}"/>
            </c:ext>
          </c:extLst>
        </c:ser>
        <c:dLbls>
          <c:showLegendKey val="0"/>
          <c:showVal val="0"/>
          <c:showCatName val="0"/>
          <c:showSerName val="0"/>
          <c:showPercent val="0"/>
          <c:showBubbleSize val="0"/>
        </c:dLbls>
        <c:marker val="1"/>
        <c:smooth val="0"/>
        <c:axId val="184372272"/>
        <c:axId val="357215600"/>
      </c:lineChart>
      <c:catAx>
        <c:axId val="184372272"/>
        <c:scaling>
          <c:orientation val="minMax"/>
        </c:scaling>
        <c:delete val="0"/>
        <c:axPos val="b"/>
        <c:numFmt formatCode="General" sourceLinked="1"/>
        <c:majorTickMark val="none"/>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57215600"/>
        <c:crosses val="autoZero"/>
        <c:auto val="1"/>
        <c:lblAlgn val="ctr"/>
        <c:lblOffset val="100"/>
        <c:noMultiLvlLbl val="0"/>
      </c:catAx>
      <c:valAx>
        <c:axId val="35721560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GB"/>
                  <a:t>Flow (</a:t>
                </a:r>
                <a:r>
                  <a:rPr lang="en-GB" err="1"/>
                  <a:t>TWh</a:t>
                </a:r>
                <a:r>
                  <a:rPr lang="en-GB"/>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437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Calibri" panose="020F0502020204030204" pitchFamily="34" charset="0"/>
                <a:ea typeface="+mn-ea"/>
                <a:cs typeface="+mn-cs"/>
              </a:defRPr>
            </a:pPr>
            <a:r>
              <a:rPr lang="en-GB" sz="1400">
                <a:latin typeface="Calibri" panose="020F0502020204030204" pitchFamily="34" charset="0"/>
              </a:rPr>
              <a:t>Option 2C vs 2B: Prices and Welfare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2"/>
          <c:order val="0"/>
          <c:tx>
            <c:strRef>
              <c:f>'Summary + Charts'!$B$52</c:f>
              <c:strCache>
                <c:ptCount val="1"/>
                <c:pt idx="0">
                  <c:v>Price Differential GB</c:v>
                </c:pt>
              </c:strCache>
            </c:strRef>
          </c:tx>
          <c:spPr>
            <a:solidFill>
              <a:schemeClr val="accent5"/>
            </a:solidFill>
            <a:ln>
              <a:noFill/>
            </a:ln>
            <a:effectLst/>
          </c:spPr>
          <c:invertIfNegative val="0"/>
          <c:val>
            <c:numRef>
              <c:f>'Summary + Charts'!$D$52:$K$52</c:f>
              <c:numCache>
                <c:formatCode>_(* #,##0.00_);_(* \(#,##0.00\);_(* "-"??_);_(@_)</c:formatCode>
                <c:ptCount val="8"/>
                <c:pt idx="0">
                  <c:v>-4.0203424554505318E-2</c:v>
                </c:pt>
                <c:pt idx="1">
                  <c:v>-4.3166126298501695E-2</c:v>
                </c:pt>
                <c:pt idx="2">
                  <c:v>-3.7933019875481477E-2</c:v>
                </c:pt>
                <c:pt idx="3">
                  <c:v>-1.9417994191798016E-2</c:v>
                </c:pt>
                <c:pt idx="4">
                  <c:v>-1.5107060855982013E-2</c:v>
                </c:pt>
                <c:pt idx="5">
                  <c:v>1.7642418971632878E-3</c:v>
                </c:pt>
                <c:pt idx="6">
                  <c:v>1.6752551022904072E-2</c:v>
                </c:pt>
                <c:pt idx="7">
                  <c:v>-6.8647997288167062E-3</c:v>
                </c:pt>
              </c:numCache>
            </c:numRef>
          </c:val>
          <c:extLst>
            <c:ext xmlns:c16="http://schemas.microsoft.com/office/drawing/2014/chart" uri="{C3380CC4-5D6E-409C-BE32-E72D297353CC}">
              <c16:uniqueId val="{00000000-09E1-4452-BC74-0C7323AD30CB}"/>
            </c:ext>
          </c:extLst>
        </c:ser>
        <c:dLbls>
          <c:showLegendKey val="0"/>
          <c:showVal val="0"/>
          <c:showCatName val="0"/>
          <c:showSerName val="0"/>
          <c:showPercent val="0"/>
          <c:showBubbleSize val="0"/>
        </c:dLbls>
        <c:gapWidth val="150"/>
        <c:axId val="426493744"/>
        <c:axId val="1439660480"/>
      </c:barChart>
      <c:lineChart>
        <c:grouping val="standard"/>
        <c:varyColors val="0"/>
        <c:ser>
          <c:idx val="0"/>
          <c:order val="1"/>
          <c:tx>
            <c:strRef>
              <c:f>'Summary + Charts'!$B$48:$C$48</c:f>
              <c:strCache>
                <c:ptCount val="2"/>
                <c:pt idx="0">
                  <c:v>Producer Welfare </c:v>
                </c:pt>
                <c:pt idx="1">
                  <c:v>GB</c:v>
                </c:pt>
              </c:strCache>
            </c:strRef>
          </c:tx>
          <c:spPr>
            <a:ln w="28575" cap="rnd">
              <a:solidFill>
                <a:schemeClr val="accent1"/>
              </a:solidFill>
              <a:round/>
            </a:ln>
            <a:effectLst/>
          </c:spPr>
          <c:marker>
            <c:symbol val="none"/>
          </c:marker>
          <c:cat>
            <c:numRef>
              <c:f>'Summary + Charts'!$D$47:$K$47</c:f>
              <c:numCache>
                <c:formatCode>General</c:formatCode>
                <c:ptCount val="8"/>
                <c:pt idx="0">
                  <c:v>2023</c:v>
                </c:pt>
                <c:pt idx="1">
                  <c:v>2024</c:v>
                </c:pt>
                <c:pt idx="2">
                  <c:v>2025</c:v>
                </c:pt>
                <c:pt idx="3">
                  <c:v>2026</c:v>
                </c:pt>
                <c:pt idx="4">
                  <c:v>2027</c:v>
                </c:pt>
                <c:pt idx="5">
                  <c:v>2028</c:v>
                </c:pt>
                <c:pt idx="6">
                  <c:v>2029</c:v>
                </c:pt>
                <c:pt idx="7">
                  <c:v>2030</c:v>
                </c:pt>
              </c:numCache>
            </c:numRef>
          </c:cat>
          <c:val>
            <c:numRef>
              <c:f>'Summary + Charts'!$D$48:$K$48</c:f>
              <c:numCache>
                <c:formatCode>0.0</c:formatCode>
                <c:ptCount val="8"/>
                <c:pt idx="0">
                  <c:v>-11.139125821424159</c:v>
                </c:pt>
                <c:pt idx="1">
                  <c:v>-9.353745326923331</c:v>
                </c:pt>
                <c:pt idx="2">
                  <c:v>-8.7337020525207549</c:v>
                </c:pt>
                <c:pt idx="3">
                  <c:v>-1.8615665657836473</c:v>
                </c:pt>
                <c:pt idx="4">
                  <c:v>-5.9251683808371638</c:v>
                </c:pt>
                <c:pt idx="5">
                  <c:v>2.5951253140889179</c:v>
                </c:pt>
                <c:pt idx="6">
                  <c:v>5.1571718995596569</c:v>
                </c:pt>
                <c:pt idx="7">
                  <c:v>-4.1749106592568381</c:v>
                </c:pt>
              </c:numCache>
            </c:numRef>
          </c:val>
          <c:smooth val="0"/>
          <c:extLst>
            <c:ext xmlns:c16="http://schemas.microsoft.com/office/drawing/2014/chart" uri="{C3380CC4-5D6E-409C-BE32-E72D297353CC}">
              <c16:uniqueId val="{00000001-09E1-4452-BC74-0C7323AD30CB}"/>
            </c:ext>
          </c:extLst>
        </c:ser>
        <c:ser>
          <c:idx val="1"/>
          <c:order val="2"/>
          <c:tx>
            <c:strRef>
              <c:f>'Summary + Charts'!$B$49:$C$49</c:f>
              <c:strCache>
                <c:ptCount val="2"/>
                <c:pt idx="0">
                  <c:v>Consumer Welfare</c:v>
                </c:pt>
                <c:pt idx="1">
                  <c:v>GB</c:v>
                </c:pt>
              </c:strCache>
            </c:strRef>
          </c:tx>
          <c:spPr>
            <a:ln w="28575" cap="rnd">
              <a:solidFill>
                <a:schemeClr val="accent3"/>
              </a:solidFill>
              <a:round/>
            </a:ln>
            <a:effectLst/>
          </c:spPr>
          <c:marker>
            <c:symbol val="none"/>
          </c:marker>
          <c:cat>
            <c:numRef>
              <c:f>'Summary + Charts'!$D$47:$K$47</c:f>
              <c:numCache>
                <c:formatCode>General</c:formatCode>
                <c:ptCount val="8"/>
                <c:pt idx="0">
                  <c:v>2023</c:v>
                </c:pt>
                <c:pt idx="1">
                  <c:v>2024</c:v>
                </c:pt>
                <c:pt idx="2">
                  <c:v>2025</c:v>
                </c:pt>
                <c:pt idx="3">
                  <c:v>2026</c:v>
                </c:pt>
                <c:pt idx="4">
                  <c:v>2027</c:v>
                </c:pt>
                <c:pt idx="5">
                  <c:v>2028</c:v>
                </c:pt>
                <c:pt idx="6">
                  <c:v>2029</c:v>
                </c:pt>
                <c:pt idx="7">
                  <c:v>2030</c:v>
                </c:pt>
              </c:numCache>
            </c:numRef>
          </c:cat>
          <c:val>
            <c:numRef>
              <c:f>'Summary + Charts'!$D$49:$K$49</c:f>
              <c:numCache>
                <c:formatCode>0.0</c:formatCode>
                <c:ptCount val="8"/>
                <c:pt idx="0">
                  <c:v>12.034129135103356</c:v>
                </c:pt>
                <c:pt idx="1">
                  <c:v>9.6578910316580746</c:v>
                </c:pt>
                <c:pt idx="2">
                  <c:v>4.6627362586612424</c:v>
                </c:pt>
                <c:pt idx="3">
                  <c:v>0.8720284449103195</c:v>
                </c:pt>
                <c:pt idx="4">
                  <c:v>5.7978016702836612</c:v>
                </c:pt>
                <c:pt idx="5">
                  <c:v>-2.928996158786501</c:v>
                </c:pt>
                <c:pt idx="6">
                  <c:v>-6.2751514872843348</c:v>
                </c:pt>
                <c:pt idx="7">
                  <c:v>2.3322439973112781</c:v>
                </c:pt>
              </c:numCache>
            </c:numRef>
          </c:val>
          <c:smooth val="0"/>
          <c:extLst>
            <c:ext xmlns:c16="http://schemas.microsoft.com/office/drawing/2014/chart" uri="{C3380CC4-5D6E-409C-BE32-E72D297353CC}">
              <c16:uniqueId val="{00000002-09E1-4452-BC74-0C7323AD30CB}"/>
            </c:ext>
          </c:extLst>
        </c:ser>
        <c:ser>
          <c:idx val="3"/>
          <c:order val="3"/>
          <c:tx>
            <c:strRef>
              <c:f>'Summary + Charts'!$B$50:$C$50</c:f>
              <c:strCache>
                <c:ptCount val="2"/>
                <c:pt idx="0">
                  <c:v>Interconnector Welfare</c:v>
                </c:pt>
                <c:pt idx="1">
                  <c:v>GB</c:v>
                </c:pt>
              </c:strCache>
            </c:strRef>
          </c:tx>
          <c:spPr>
            <a:ln w="28575" cap="rnd">
              <a:solidFill>
                <a:schemeClr val="accent4"/>
              </a:solidFill>
              <a:round/>
            </a:ln>
            <a:effectLst/>
          </c:spPr>
          <c:marker>
            <c:symbol val="none"/>
          </c:marker>
          <c:val>
            <c:numRef>
              <c:f>'Summary + Charts'!$D$50:$K$50</c:f>
              <c:numCache>
                <c:formatCode>0.0</c:formatCode>
                <c:ptCount val="8"/>
                <c:pt idx="0">
                  <c:v>0.50810131749462784</c:v>
                </c:pt>
                <c:pt idx="1">
                  <c:v>0.43356061729099338</c:v>
                </c:pt>
                <c:pt idx="2">
                  <c:v>2.0998877806441989</c:v>
                </c:pt>
                <c:pt idx="3">
                  <c:v>0.41106673046346032</c:v>
                </c:pt>
                <c:pt idx="4">
                  <c:v>0.19835321998322719</c:v>
                </c:pt>
                <c:pt idx="5">
                  <c:v>-5.7413294778246637E-2</c:v>
                </c:pt>
                <c:pt idx="6">
                  <c:v>0.55278998428115855</c:v>
                </c:pt>
                <c:pt idx="7">
                  <c:v>0.12533564008771947</c:v>
                </c:pt>
              </c:numCache>
            </c:numRef>
          </c:val>
          <c:smooth val="0"/>
          <c:extLst>
            <c:ext xmlns:c16="http://schemas.microsoft.com/office/drawing/2014/chart" uri="{C3380CC4-5D6E-409C-BE32-E72D297353CC}">
              <c16:uniqueId val="{00000003-09E1-4452-BC74-0C7323AD30CB}"/>
            </c:ext>
          </c:extLst>
        </c:ser>
        <c:dLbls>
          <c:showLegendKey val="0"/>
          <c:showVal val="0"/>
          <c:showCatName val="0"/>
          <c:showSerName val="0"/>
          <c:showPercent val="0"/>
          <c:showBubbleSize val="0"/>
        </c:dLbls>
        <c:marker val="1"/>
        <c:smooth val="0"/>
        <c:axId val="851016832"/>
        <c:axId val="2095165952"/>
      </c:lineChart>
      <c:catAx>
        <c:axId val="851016832"/>
        <c:scaling>
          <c:orientation val="minMax"/>
        </c:scaling>
        <c:delete val="0"/>
        <c:axPos val="b"/>
        <c:numFmt formatCode="General" sourceLinked="1"/>
        <c:majorTickMark val="none"/>
        <c:minorTickMark val="none"/>
        <c:tickLblPos val="low"/>
        <c:spPr>
          <a:noFill/>
          <a:ln w="635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095165952"/>
        <c:crosses val="autoZero"/>
        <c:auto val="1"/>
        <c:lblAlgn val="ctr"/>
        <c:lblOffset val="100"/>
        <c:noMultiLvlLbl val="0"/>
      </c:catAx>
      <c:valAx>
        <c:axId val="2095165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GB"/>
                  <a:t>Welfare (€m)</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851016832"/>
        <c:crosses val="autoZero"/>
        <c:crossBetween val="between"/>
      </c:valAx>
      <c:valAx>
        <c:axId val="1439660480"/>
        <c:scaling>
          <c:orientation val="minMax"/>
          <c:max val="0.15000000000000002"/>
          <c:min val="-0.15000000000000002"/>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GB"/>
                  <a:t>Price Differential</a:t>
                </a:r>
                <a:r>
                  <a:rPr lang="en-GB" baseline="0"/>
                  <a:t> (€/MWh)</a:t>
                </a:r>
                <a:endParaRPr lang="en-GB"/>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26493744"/>
        <c:crosses val="max"/>
        <c:crossBetween val="between"/>
        <c:majorUnit val="5.000000000000001E-2"/>
      </c:valAx>
      <c:catAx>
        <c:axId val="426493744"/>
        <c:scaling>
          <c:orientation val="minMax"/>
        </c:scaling>
        <c:delete val="1"/>
        <c:axPos val="b"/>
        <c:majorTickMark val="out"/>
        <c:minorTickMark val="none"/>
        <c:tickLblPos val="nextTo"/>
        <c:crossAx val="14396604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4274667508983"/>
          <c:y val="3.3797771354964624E-2"/>
          <c:w val="0.4792451454691547"/>
          <c:h val="0.88735445940954139"/>
        </c:manualLayout>
      </c:layout>
      <c:barChart>
        <c:barDir val="col"/>
        <c:grouping val="stacked"/>
        <c:varyColors val="0"/>
        <c:ser>
          <c:idx val="0"/>
          <c:order val="0"/>
          <c:tx>
            <c:strRef>
              <c:f>Sheet1!$B$1</c:f>
              <c:strCache>
                <c:ptCount val="1"/>
                <c:pt idx="0">
                  <c:v>GB consumer welfare</c:v>
                </c:pt>
              </c:strCache>
            </c:strRef>
          </c:tx>
          <c:spPr>
            <a:solidFill>
              <a:schemeClr val="accent4">
                <a:lumMod val="75000"/>
              </a:schemeClr>
            </a:solidFill>
            <a:ln>
              <a:noFill/>
            </a:ln>
            <a:effectLst/>
          </c:spPr>
          <c:invertIfNegative val="0"/>
          <c:cat>
            <c:strRef>
              <c:f>Sheet1!$A$2:$A$4</c:f>
              <c:strCache>
                <c:ptCount val="3"/>
                <c:pt idx="0">
                  <c:v>Option 1A*</c:v>
                </c:pt>
                <c:pt idx="1">
                  <c:v>Option 2B</c:v>
                </c:pt>
                <c:pt idx="2">
                  <c:v>Option 3.1</c:v>
                </c:pt>
              </c:strCache>
            </c:strRef>
          </c:cat>
          <c:val>
            <c:numRef>
              <c:f>Sheet1!$B$2:$B$4</c:f>
              <c:numCache>
                <c:formatCode>General</c:formatCode>
                <c:ptCount val="3"/>
                <c:pt idx="0" formatCode="0">
                  <c:v>221.37407530225349</c:v>
                </c:pt>
                <c:pt idx="1">
                  <c:v>25</c:v>
                </c:pt>
                <c:pt idx="2">
                  <c:v>13</c:v>
                </c:pt>
              </c:numCache>
            </c:numRef>
          </c:val>
          <c:extLst>
            <c:ext xmlns:c16="http://schemas.microsoft.com/office/drawing/2014/chart" uri="{C3380CC4-5D6E-409C-BE32-E72D297353CC}">
              <c16:uniqueId val="{00000000-C1C3-49AA-A52B-42BC4362F9C0}"/>
            </c:ext>
          </c:extLst>
        </c:ser>
        <c:ser>
          <c:idx val="1"/>
          <c:order val="1"/>
          <c:tx>
            <c:strRef>
              <c:f>Sheet1!$C$1</c:f>
              <c:strCache>
                <c:ptCount val="1"/>
                <c:pt idx="0">
                  <c:v>GB producer welfare</c:v>
                </c:pt>
              </c:strCache>
            </c:strRef>
          </c:tx>
          <c:spPr>
            <a:solidFill>
              <a:schemeClr val="accent4"/>
            </a:solidFill>
            <a:ln>
              <a:noFill/>
            </a:ln>
            <a:effectLst/>
          </c:spPr>
          <c:invertIfNegative val="0"/>
          <c:cat>
            <c:strRef>
              <c:f>Sheet1!$A$2:$A$4</c:f>
              <c:strCache>
                <c:ptCount val="3"/>
                <c:pt idx="0">
                  <c:v>Option 1A*</c:v>
                </c:pt>
                <c:pt idx="1">
                  <c:v>Option 2B</c:v>
                </c:pt>
                <c:pt idx="2">
                  <c:v>Option 3.1</c:v>
                </c:pt>
              </c:strCache>
            </c:strRef>
          </c:cat>
          <c:val>
            <c:numRef>
              <c:f>Sheet1!$C$2:$C$4</c:f>
              <c:numCache>
                <c:formatCode>General</c:formatCode>
                <c:ptCount val="3"/>
                <c:pt idx="0" formatCode="0">
                  <c:v>-268.3106683784373</c:v>
                </c:pt>
                <c:pt idx="1">
                  <c:v>-31</c:v>
                </c:pt>
                <c:pt idx="2">
                  <c:v>-22</c:v>
                </c:pt>
              </c:numCache>
            </c:numRef>
          </c:val>
          <c:extLst>
            <c:ext xmlns:c16="http://schemas.microsoft.com/office/drawing/2014/chart" uri="{C3380CC4-5D6E-409C-BE32-E72D297353CC}">
              <c16:uniqueId val="{00000001-C1C3-49AA-A52B-42BC4362F9C0}"/>
            </c:ext>
          </c:extLst>
        </c:ser>
        <c:ser>
          <c:idx val="2"/>
          <c:order val="2"/>
          <c:tx>
            <c:strRef>
              <c:f>Sheet1!$D$1</c:f>
              <c:strCache>
                <c:ptCount val="1"/>
                <c:pt idx="0">
                  <c:v>GB IC welfare</c:v>
                </c:pt>
              </c:strCache>
            </c:strRef>
          </c:tx>
          <c:spPr>
            <a:solidFill>
              <a:schemeClr val="accent4">
                <a:lumMod val="60000"/>
                <a:lumOff val="40000"/>
              </a:schemeClr>
            </a:solidFill>
            <a:ln>
              <a:noFill/>
            </a:ln>
            <a:effectLst/>
          </c:spPr>
          <c:invertIfNegative val="0"/>
          <c:cat>
            <c:strRef>
              <c:f>Sheet1!$A$2:$A$4</c:f>
              <c:strCache>
                <c:ptCount val="3"/>
                <c:pt idx="0">
                  <c:v>Option 1A*</c:v>
                </c:pt>
                <c:pt idx="1">
                  <c:v>Option 2B</c:v>
                </c:pt>
                <c:pt idx="2">
                  <c:v>Option 3.1</c:v>
                </c:pt>
              </c:strCache>
            </c:strRef>
          </c:cat>
          <c:val>
            <c:numRef>
              <c:f>Sheet1!$D$2:$D$4</c:f>
              <c:numCache>
                <c:formatCode>General</c:formatCode>
                <c:ptCount val="3"/>
                <c:pt idx="0" formatCode="0">
                  <c:v>9.6010657003157576</c:v>
                </c:pt>
                <c:pt idx="1">
                  <c:v>4</c:v>
                </c:pt>
                <c:pt idx="2">
                  <c:v>2</c:v>
                </c:pt>
              </c:numCache>
            </c:numRef>
          </c:val>
          <c:extLst>
            <c:ext xmlns:c16="http://schemas.microsoft.com/office/drawing/2014/chart" uri="{C3380CC4-5D6E-409C-BE32-E72D297353CC}">
              <c16:uniqueId val="{00000002-C1C3-49AA-A52B-42BC4362F9C0}"/>
            </c:ext>
          </c:extLst>
        </c:ser>
        <c:ser>
          <c:idx val="3"/>
          <c:order val="3"/>
          <c:tx>
            <c:strRef>
              <c:f>Sheet1!$E$1</c:f>
              <c:strCache>
                <c:ptCount val="1"/>
                <c:pt idx="0">
                  <c:v>RoE consumer welfare</c:v>
                </c:pt>
              </c:strCache>
            </c:strRef>
          </c:tx>
          <c:spPr>
            <a:solidFill>
              <a:schemeClr val="accent2"/>
            </a:solidFill>
            <a:ln>
              <a:noFill/>
            </a:ln>
            <a:effectLst/>
          </c:spPr>
          <c:invertIfNegative val="0"/>
          <c:cat>
            <c:strRef>
              <c:f>Sheet1!$A$2:$A$4</c:f>
              <c:strCache>
                <c:ptCount val="3"/>
                <c:pt idx="0">
                  <c:v>Option 1A*</c:v>
                </c:pt>
                <c:pt idx="1">
                  <c:v>Option 2B</c:v>
                </c:pt>
                <c:pt idx="2">
                  <c:v>Option 3.1</c:v>
                </c:pt>
              </c:strCache>
            </c:strRef>
          </c:cat>
          <c:val>
            <c:numRef>
              <c:f>Sheet1!$E$2:$E$4</c:f>
              <c:numCache>
                <c:formatCode>General</c:formatCode>
                <c:ptCount val="3"/>
                <c:pt idx="0" formatCode="0">
                  <c:v>-129.31910741648457</c:v>
                </c:pt>
                <c:pt idx="1">
                  <c:v>-89</c:v>
                </c:pt>
                <c:pt idx="2">
                  <c:v>-164</c:v>
                </c:pt>
              </c:numCache>
            </c:numRef>
          </c:val>
          <c:extLst>
            <c:ext xmlns:c16="http://schemas.microsoft.com/office/drawing/2014/chart" uri="{C3380CC4-5D6E-409C-BE32-E72D297353CC}">
              <c16:uniqueId val="{00000003-C1C3-49AA-A52B-42BC4362F9C0}"/>
            </c:ext>
          </c:extLst>
        </c:ser>
        <c:ser>
          <c:idx val="4"/>
          <c:order val="4"/>
          <c:tx>
            <c:strRef>
              <c:f>Sheet1!$F$1</c:f>
              <c:strCache>
                <c:ptCount val="1"/>
                <c:pt idx="0">
                  <c:v>RoE producer welfare</c:v>
                </c:pt>
              </c:strCache>
            </c:strRef>
          </c:tx>
          <c:spPr>
            <a:solidFill>
              <a:schemeClr val="accent2">
                <a:lumMod val="20000"/>
                <a:lumOff val="80000"/>
              </a:schemeClr>
            </a:solidFill>
            <a:ln>
              <a:noFill/>
            </a:ln>
            <a:effectLst/>
          </c:spPr>
          <c:invertIfNegative val="0"/>
          <c:cat>
            <c:strRef>
              <c:f>Sheet1!$A$2:$A$4</c:f>
              <c:strCache>
                <c:ptCount val="3"/>
                <c:pt idx="0">
                  <c:v>Option 1A*</c:v>
                </c:pt>
                <c:pt idx="1">
                  <c:v>Option 2B</c:v>
                </c:pt>
                <c:pt idx="2">
                  <c:v>Option 3.1</c:v>
                </c:pt>
              </c:strCache>
            </c:strRef>
          </c:cat>
          <c:val>
            <c:numRef>
              <c:f>Sheet1!$F$2:$F$4</c:f>
              <c:numCache>
                <c:formatCode>General</c:formatCode>
                <c:ptCount val="3"/>
                <c:pt idx="0" formatCode="0">
                  <c:v>-11.205980110986843</c:v>
                </c:pt>
                <c:pt idx="1">
                  <c:v>68</c:v>
                </c:pt>
                <c:pt idx="2">
                  <c:v>141</c:v>
                </c:pt>
              </c:numCache>
            </c:numRef>
          </c:val>
          <c:extLst>
            <c:ext xmlns:c16="http://schemas.microsoft.com/office/drawing/2014/chart" uri="{C3380CC4-5D6E-409C-BE32-E72D297353CC}">
              <c16:uniqueId val="{00000004-C1C3-49AA-A52B-42BC4362F9C0}"/>
            </c:ext>
          </c:extLst>
        </c:ser>
        <c:ser>
          <c:idx val="5"/>
          <c:order val="5"/>
          <c:tx>
            <c:strRef>
              <c:f>Sheet1!$G$1</c:f>
              <c:strCache>
                <c:ptCount val="1"/>
                <c:pt idx="0">
                  <c:v>RoE IC welfare</c:v>
                </c:pt>
              </c:strCache>
            </c:strRef>
          </c:tx>
          <c:spPr>
            <a:solidFill>
              <a:schemeClr val="accent5"/>
            </a:solidFill>
            <a:ln>
              <a:noFill/>
            </a:ln>
            <a:effectLst/>
          </c:spPr>
          <c:invertIfNegative val="0"/>
          <c:cat>
            <c:strRef>
              <c:f>Sheet1!$A$2:$A$4</c:f>
              <c:strCache>
                <c:ptCount val="3"/>
                <c:pt idx="0">
                  <c:v>Option 1A*</c:v>
                </c:pt>
                <c:pt idx="1">
                  <c:v>Option 2B</c:v>
                </c:pt>
                <c:pt idx="2">
                  <c:v>Option 3.1</c:v>
                </c:pt>
              </c:strCache>
            </c:strRef>
          </c:cat>
          <c:val>
            <c:numRef>
              <c:f>Sheet1!$G$2:$G$4</c:f>
              <c:numCache>
                <c:formatCode>General</c:formatCode>
                <c:ptCount val="3"/>
                <c:pt idx="0" formatCode="0">
                  <c:v>89.554452260157476</c:v>
                </c:pt>
                <c:pt idx="1">
                  <c:v>-2</c:v>
                </c:pt>
                <c:pt idx="2">
                  <c:v>24</c:v>
                </c:pt>
              </c:numCache>
            </c:numRef>
          </c:val>
          <c:extLst>
            <c:ext xmlns:c16="http://schemas.microsoft.com/office/drawing/2014/chart" uri="{C3380CC4-5D6E-409C-BE32-E72D297353CC}">
              <c16:uniqueId val="{00000005-C1C3-49AA-A52B-42BC4362F9C0}"/>
            </c:ext>
          </c:extLst>
        </c:ser>
        <c:ser>
          <c:idx val="6"/>
          <c:order val="6"/>
          <c:tx>
            <c:strRef>
              <c:f>Sheet1!$H$1</c:f>
              <c:strCache>
                <c:ptCount val="1"/>
                <c:pt idx="0">
                  <c:v>Balancing cost savings</c:v>
                </c:pt>
              </c:strCache>
            </c:strRef>
          </c:tx>
          <c:spPr>
            <a:solidFill>
              <a:schemeClr val="bg2"/>
            </a:solidFill>
            <a:ln>
              <a:noFill/>
            </a:ln>
            <a:effectLst/>
          </c:spPr>
          <c:invertIfNegative val="0"/>
          <c:cat>
            <c:strRef>
              <c:f>Sheet1!$A$2:$A$4</c:f>
              <c:strCache>
                <c:ptCount val="3"/>
                <c:pt idx="0">
                  <c:v>Option 1A*</c:v>
                </c:pt>
                <c:pt idx="1">
                  <c:v>Option 2B</c:v>
                </c:pt>
                <c:pt idx="2">
                  <c:v>Option 3.1</c:v>
                </c:pt>
              </c:strCache>
            </c:strRef>
          </c:cat>
          <c:val>
            <c:numRef>
              <c:f>Sheet1!$H$2:$H$4</c:f>
              <c:numCache>
                <c:formatCode>General</c:formatCode>
                <c:ptCount val="3"/>
                <c:pt idx="0">
                  <c:v>582</c:v>
                </c:pt>
                <c:pt idx="1">
                  <c:v>989</c:v>
                </c:pt>
                <c:pt idx="2">
                  <c:v>911</c:v>
                </c:pt>
              </c:numCache>
            </c:numRef>
          </c:val>
          <c:extLst>
            <c:ext xmlns:c16="http://schemas.microsoft.com/office/drawing/2014/chart" uri="{C3380CC4-5D6E-409C-BE32-E72D297353CC}">
              <c16:uniqueId val="{00000006-C1C3-49AA-A52B-42BC4362F9C0}"/>
            </c:ext>
          </c:extLst>
        </c:ser>
        <c:dLbls>
          <c:showLegendKey val="0"/>
          <c:showVal val="0"/>
          <c:showCatName val="0"/>
          <c:showSerName val="0"/>
          <c:showPercent val="0"/>
          <c:showBubbleSize val="0"/>
        </c:dLbls>
        <c:gapWidth val="115"/>
        <c:overlap val="100"/>
        <c:axId val="984086047"/>
        <c:axId val="984073567"/>
      </c:barChart>
      <c:lineChart>
        <c:grouping val="standard"/>
        <c:varyColors val="0"/>
        <c:ser>
          <c:idx val="7"/>
          <c:order val="7"/>
          <c:tx>
            <c:strRef>
              <c:f>Sheet1!$I$1</c:f>
              <c:strCache>
                <c:ptCount val="1"/>
                <c:pt idx="0">
                  <c:v>NPV</c:v>
                </c:pt>
              </c:strCache>
            </c:strRef>
          </c:tx>
          <c:spPr>
            <a:ln w="28575" cap="rnd">
              <a:noFill/>
              <a:round/>
            </a:ln>
            <a:effectLst/>
          </c:spPr>
          <c:marker>
            <c:symbol val="circle"/>
            <c:size val="12"/>
            <c:spPr>
              <a:solidFill>
                <a:schemeClr val="accent3"/>
              </a:solidFill>
              <a:ln w="22225">
                <a:solidFill>
                  <a:srgbClr val="FFFF00"/>
                </a:solidFill>
              </a:ln>
              <a:effectLst/>
            </c:spPr>
          </c:marker>
          <c:cat>
            <c:strRef>
              <c:f>Sheet1!$A$2:$A$4</c:f>
              <c:strCache>
                <c:ptCount val="3"/>
                <c:pt idx="0">
                  <c:v>Option 1A*</c:v>
                </c:pt>
                <c:pt idx="1">
                  <c:v>Option 2B</c:v>
                </c:pt>
                <c:pt idx="2">
                  <c:v>Option 3.1</c:v>
                </c:pt>
              </c:strCache>
            </c:strRef>
          </c:cat>
          <c:val>
            <c:numRef>
              <c:f>Sheet1!$I$2:$I$4</c:f>
              <c:numCache>
                <c:formatCode>General</c:formatCode>
                <c:ptCount val="3"/>
                <c:pt idx="0">
                  <c:v>493.69383735681799</c:v>
                </c:pt>
                <c:pt idx="1">
                  <c:v>964</c:v>
                </c:pt>
                <c:pt idx="2">
                  <c:v>905</c:v>
                </c:pt>
              </c:numCache>
            </c:numRef>
          </c:val>
          <c:smooth val="0"/>
          <c:extLst>
            <c:ext xmlns:c16="http://schemas.microsoft.com/office/drawing/2014/chart" uri="{C3380CC4-5D6E-409C-BE32-E72D297353CC}">
              <c16:uniqueId val="{00000007-C1C3-49AA-A52B-42BC4362F9C0}"/>
            </c:ext>
          </c:extLst>
        </c:ser>
        <c:dLbls>
          <c:showLegendKey val="0"/>
          <c:showVal val="0"/>
          <c:showCatName val="0"/>
          <c:showSerName val="0"/>
          <c:showPercent val="0"/>
          <c:showBubbleSize val="0"/>
        </c:dLbls>
        <c:marker val="1"/>
        <c:smooth val="0"/>
        <c:axId val="984086047"/>
        <c:axId val="984073567"/>
      </c:lineChart>
      <c:catAx>
        <c:axId val="984086047"/>
        <c:scaling>
          <c:orientation val="minMax"/>
        </c:scaling>
        <c:delete val="0"/>
        <c:axPos val="b"/>
        <c:numFmt formatCode="General" sourceLinked="1"/>
        <c:majorTickMark val="none"/>
        <c:minorTickMark val="none"/>
        <c:tickLblPos val="low"/>
        <c:spPr>
          <a:noFill/>
          <a:ln w="317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4073567"/>
        <c:crosses val="autoZero"/>
        <c:auto val="1"/>
        <c:lblAlgn val="ctr"/>
        <c:lblOffset val="100"/>
        <c:noMultiLvlLbl val="0"/>
      </c:catAx>
      <c:valAx>
        <c:axId val="9840735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a:t>Present value impacts (€m)</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4086047"/>
        <c:crosses val="autoZero"/>
        <c:crossBetween val="between"/>
      </c:valAx>
      <c:spPr>
        <a:noFill/>
        <a:ln>
          <a:noFill/>
        </a:ln>
        <a:effectLst/>
      </c:spPr>
    </c:plotArea>
    <c:legend>
      <c:legendPos val="r"/>
      <c:layout>
        <c:manualLayout>
          <c:xMode val="edge"/>
          <c:yMode val="edge"/>
          <c:x val="0.64503537396356669"/>
          <c:y val="9.4286599149270428E-2"/>
          <c:w val="0.3498346360320575"/>
          <c:h val="0.781213531046784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100 MW/min</c:v>
          </c:tx>
          <c:spPr>
            <a:ln w="28575" cap="rnd">
              <a:solidFill>
                <a:schemeClr val="accent1"/>
              </a:solidFill>
              <a:round/>
            </a:ln>
            <a:effectLst/>
          </c:spPr>
          <c:marker>
            <c:symbol val="none"/>
          </c:marker>
          <c:dPt>
            <c:idx val="4"/>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2-7F09-4E8E-B988-8B6BF7E23391}"/>
              </c:ext>
            </c:extLst>
          </c:dPt>
          <c:cat>
            <c:numRef>
              <c:f>(Sheet1!$A$2:$A$873,Sheet1!$A$875:$A$882,Sheet1!$A$884:$A$891,Sheet1!$A$893:$A$900,Sheet1!$A$902:$A$909,Sheet1!$A$911:$A$918,Sheet1!$A$920:$A$927,Sheet1!$A$929:$A$936,Sheet1!$A$938:$A$945,Sheet1!$A$947:$A$954,Sheet1!$A$956:$A$963,Sheet1!$A$965:$A$972,Sheet1!$A$974:$A$981,Sheet1!$A$983:$A$990,Sheet1!$A$992:$A$999,Sheet1!$A$1001:$A$1008,Sheet1!$A$1010:$A$1017,Sheet1!$A$1019:$A$1026,Sheet1!$A$1028:$A$1035,Sheet1!$A$1037:$A$1044,Sheet1!$A$1046:$A$1053,Sheet1!$A$1055:$A$1062,Sheet1!$A$1064:$A$1071,Sheet1!$A$1073:$A$1080,Sheet1!$A$1082:$A$1089,Sheet1!$A$1091:$A$1098,Sheet1!$A$1100:$A$1107,Sheet1!$A$1109:$A$1116,Sheet1!$A$1118:$A$1188,Sheet1!$A$1190:$A$1197,Sheet1!$A$1199:$A$1206,Sheet1!$A$1208:$A$1215,Sheet1!$A$1217:$A$1224,Sheet1!$A$1226:$A$1233,Sheet1!$A$1235:$A$1242,Sheet1!$A$1244:$A$1251,Sheet1!$A$1253:$A$1260,Sheet1!$A$1262:$A$1269,Sheet1!$A$1271:$A$1278,Sheet1!$A$1280:$A$1287,Sheet1!$A$1289:$A$1296,Sheet1!$A$1298:$A$1305,Sheet1!$A$1307:$A$1314,Sheet1!$A$1316:$A$1323,Sheet1!$A$1325:$A$1332,Sheet1!$A$1334:$A$1341,Sheet1!$A$1343:$A$1350,Sheet1!$A$1352:$A$1359,Sheet1!$A$1361:$A$1368,Sheet1!$A$1370:$A$1377,Sheet1!$A$1379:$A$1386,Sheet1!$A$1388:$A$1395,Sheet1!$A$1397:$A$1404,Sheet1!$A$1406:$A$1413,Sheet1!$A$1415:$A$1422,Sheet1!$A$1424:$A$1431,Sheet1!$A$1433:$A$1440,Sheet1!$A$1442:$A$1449,Sheet1!$A$1451:$A$1458,Sheet1!$A$1460:$A$1467,Sheet1!$A$1469:$A$1476,Sheet1!$A$1478:$A$1485,Sheet1!$A$1487:$A$1494,Sheet1!$A$1496:$A$1503,Sheet1!$A$1505:$A$1512,Sheet1!$A$1514:$A$1521,Sheet1!$A$1523:$A$1530,Sheet1!$A$1532:$A$1539,Sheet1!$A$1541:$A$1548,Sheet1!$A$1550:$A$1557,Sheet1!$A$1559:$A$1566,Sheet1!$A$1568:$A$1575,Sheet1!$A$1577:$A$1584,Sheet1!$A$1586:$A$1593,Sheet1!$A$1595:$A$1602,Sheet1!$A$1604:$A$1611,Sheet1!$A$1613:$A$1620,Sheet1!$A$1622:$A$1629,Sheet1!$A$1631:$A$1638,Sheet1!$A$1640:$A$1647,Sheet1!$A$1649:$A$1656,Sheet1!$A$1658:$A$1665,Sheet1!$A$1667:$A$1674,Sheet1!$A$1676:$A$1683,Sheet1!$A$1685:$A$1692,Sheet1!$A$1694:$A$1701,Sheet1!$A$1703:$A$1710,Sheet1!$A$1712:$A$1719,Sheet1!$A$1721:$A$1728,Sheet1!$A$1730:$A$26785)</c:f>
              <c:numCache>
                <c:formatCode>yyyy\-mm\-dd\ hh:mm:ss</c:formatCode>
                <c:ptCount val="7"/>
                <c:pt idx="0">
                  <c:v>47485.291666666657</c:v>
                </c:pt>
                <c:pt idx="1">
                  <c:v>47485.302083333343</c:v>
                </c:pt>
                <c:pt idx="2">
                  <c:v>47485.3125</c:v>
                </c:pt>
                <c:pt idx="3">
                  <c:v>47485.322916666657</c:v>
                </c:pt>
                <c:pt idx="4">
                  <c:v>47485.333333333343</c:v>
                </c:pt>
                <c:pt idx="5">
                  <c:v>47485.34375</c:v>
                </c:pt>
                <c:pt idx="6">
                  <c:v>47485.354166666657</c:v>
                </c:pt>
              </c:numCache>
              <c:extLst/>
            </c:numRef>
          </c:cat>
          <c:val>
            <c:numRef>
              <c:f>(Sheet1!$C$2:$C$873,Sheet1!$C$875:$C$882,Sheet1!$C$884:$C$891,Sheet1!$C$893:$C$900,Sheet1!$C$902:$C$909,Sheet1!$C$911:$C$918,Sheet1!$C$920:$C$927,Sheet1!$C$929:$C$936,Sheet1!$C$938:$C$945,Sheet1!$C$947:$C$954,Sheet1!$C$956:$C$963,Sheet1!$C$965:$C$972,Sheet1!$C$974:$C$981,Sheet1!$C$983:$C$990,Sheet1!$C$992:$C$999,Sheet1!$C$1001:$C$1008,Sheet1!$C$1010:$C$1017,Sheet1!$C$1019:$C$1026,Sheet1!$C$1028:$C$1035,Sheet1!$C$1037:$C$1044,Sheet1!$C$1046:$C$1053,Sheet1!$C$1055:$C$1062,Sheet1!$C$1064:$C$1071,Sheet1!$C$1073:$C$1080,Sheet1!$C$1082:$C$1089,Sheet1!$C$1091:$C$1098,Sheet1!$C$1100:$C$1107,Sheet1!$C$1109:$C$1116,Sheet1!$C$1118:$C$1188,Sheet1!$C$1190:$C$1197,Sheet1!$C$1199:$C$1206,Sheet1!$C$1208:$C$1215,Sheet1!$C$1217:$C$1224,Sheet1!$C$1226:$C$1233,Sheet1!$C$1235:$C$1242,Sheet1!$C$1244:$C$1251,Sheet1!$C$1253:$C$1260,Sheet1!$C$1262:$C$1269,Sheet1!$C$1271:$C$1278,Sheet1!$C$1280:$C$1287,Sheet1!$C$1289:$C$1296,Sheet1!$C$1298:$C$1305,Sheet1!$C$1307:$C$1314,Sheet1!$C$1316:$C$1323,Sheet1!$C$1325:$C$1332,Sheet1!$C$1334:$C$1341,Sheet1!$C$1343:$C$1350,Sheet1!$C$1352:$C$1359,Sheet1!$C$1361:$C$1368,Sheet1!$C$1370:$C$1377,Sheet1!$C$1379:$C$1386,Sheet1!$C$1388:$C$1395,Sheet1!$C$1397:$C$1404,Sheet1!$C$1406:$C$1413,Sheet1!$C$1415:$C$1422,Sheet1!$C$1424:$C$1431,Sheet1!$C$1433:$C$1440,Sheet1!$C$1442:$C$1449,Sheet1!$C$1451:$C$1458,Sheet1!$C$1460:$C$1467,Sheet1!$C$1469:$C$1476,Sheet1!$C$1478:$C$1485,Sheet1!$C$1487:$C$1494,Sheet1!$C$1496:$C$1503,Sheet1!$C$1505:$C$1512,Sheet1!$C$1514:$C$1521,Sheet1!$C$1523:$C$1530,Sheet1!$C$1532:$C$1539,Sheet1!$C$1541:$C$1548,Sheet1!$C$1550:$C$1557,Sheet1!$C$1559:$C$1566,Sheet1!$C$1568:$C$1575,Sheet1!$C$1577:$C$1584,Sheet1!$C$1586:$C$1593,Sheet1!$C$1595:$C$1602,Sheet1!$C$1604:$C$1611,Sheet1!$C$1613:$C$1620,Sheet1!$C$1622:$C$1629,Sheet1!$C$1631:$C$1638,Sheet1!$C$1640:$C$1647,Sheet1!$C$1649:$C$1656,Sheet1!$C$1658:$C$1665,Sheet1!$C$1667:$C$1674,Sheet1!$C$1676:$C$1683,Sheet1!$C$1685:$C$1692,Sheet1!$C$1694:$C$1701,Sheet1!$C$1703:$C$1710,Sheet1!$C$1712:$C$1719,Sheet1!$C$1721:$C$1728,Sheet1!$C$1730:$C$26785)</c:f>
              <c:numCache>
                <c:formatCode>General</c:formatCode>
                <c:ptCount val="7"/>
                <c:pt idx="0">
                  <c:v>1000</c:v>
                </c:pt>
                <c:pt idx="1">
                  <c:v>1000</c:v>
                </c:pt>
                <c:pt idx="2">
                  <c:v>1000</c:v>
                </c:pt>
                <c:pt idx="3">
                  <c:v>1000</c:v>
                </c:pt>
                <c:pt idx="4">
                  <c:v>0</c:v>
                </c:pt>
                <c:pt idx="5">
                  <c:v>0</c:v>
                </c:pt>
                <c:pt idx="6">
                  <c:v>0</c:v>
                </c:pt>
              </c:numCache>
              <c:extLst/>
            </c:numRef>
          </c:val>
          <c:smooth val="0"/>
          <c:extLst>
            <c:ext xmlns:c16="http://schemas.microsoft.com/office/drawing/2014/chart" uri="{C3380CC4-5D6E-409C-BE32-E72D297353CC}">
              <c16:uniqueId val="{00000000-7F09-4E8E-B988-8B6BF7E23391}"/>
            </c:ext>
          </c:extLst>
        </c:ser>
        <c:ser>
          <c:idx val="1"/>
          <c:order val="1"/>
          <c:tx>
            <c:v>50 MW/min</c:v>
          </c:tx>
          <c:spPr>
            <a:ln w="28575" cap="rnd">
              <a:solidFill>
                <a:schemeClr val="accent2"/>
              </a:solidFill>
              <a:round/>
            </a:ln>
            <a:effectLst/>
          </c:spPr>
          <c:marker>
            <c:symbol val="none"/>
          </c:marker>
          <c:dPt>
            <c:idx val="4"/>
            <c:marker>
              <c:symbol val="circl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3-7F09-4E8E-B988-8B6BF7E23391}"/>
              </c:ext>
            </c:extLst>
          </c:dPt>
          <c:cat>
            <c:numRef>
              <c:f>(Sheet1!$A$2:$A$873,Sheet1!$A$875:$A$882,Sheet1!$A$884:$A$891,Sheet1!$A$893:$A$900,Sheet1!$A$902:$A$909,Sheet1!$A$911:$A$918,Sheet1!$A$920:$A$927,Sheet1!$A$929:$A$936,Sheet1!$A$938:$A$945,Sheet1!$A$947:$A$954,Sheet1!$A$956:$A$963,Sheet1!$A$965:$A$972,Sheet1!$A$974:$A$981,Sheet1!$A$983:$A$990,Sheet1!$A$992:$A$999,Sheet1!$A$1001:$A$1008,Sheet1!$A$1010:$A$1017,Sheet1!$A$1019:$A$1026,Sheet1!$A$1028:$A$1035,Sheet1!$A$1037:$A$1044,Sheet1!$A$1046:$A$1053,Sheet1!$A$1055:$A$1062,Sheet1!$A$1064:$A$1071,Sheet1!$A$1073:$A$1080,Sheet1!$A$1082:$A$1089,Sheet1!$A$1091:$A$1098,Sheet1!$A$1100:$A$1107,Sheet1!$A$1109:$A$1116,Sheet1!$A$1118:$A$1188,Sheet1!$A$1190:$A$1197,Sheet1!$A$1199:$A$1206,Sheet1!$A$1208:$A$1215,Sheet1!$A$1217:$A$1224,Sheet1!$A$1226:$A$1233,Sheet1!$A$1235:$A$1242,Sheet1!$A$1244:$A$1251,Sheet1!$A$1253:$A$1260,Sheet1!$A$1262:$A$1269,Sheet1!$A$1271:$A$1278,Sheet1!$A$1280:$A$1287,Sheet1!$A$1289:$A$1296,Sheet1!$A$1298:$A$1305,Sheet1!$A$1307:$A$1314,Sheet1!$A$1316:$A$1323,Sheet1!$A$1325:$A$1332,Sheet1!$A$1334:$A$1341,Sheet1!$A$1343:$A$1350,Sheet1!$A$1352:$A$1359,Sheet1!$A$1361:$A$1368,Sheet1!$A$1370:$A$1377,Sheet1!$A$1379:$A$1386,Sheet1!$A$1388:$A$1395,Sheet1!$A$1397:$A$1404,Sheet1!$A$1406:$A$1413,Sheet1!$A$1415:$A$1422,Sheet1!$A$1424:$A$1431,Sheet1!$A$1433:$A$1440,Sheet1!$A$1442:$A$1449,Sheet1!$A$1451:$A$1458,Sheet1!$A$1460:$A$1467,Sheet1!$A$1469:$A$1476,Sheet1!$A$1478:$A$1485,Sheet1!$A$1487:$A$1494,Sheet1!$A$1496:$A$1503,Sheet1!$A$1505:$A$1512,Sheet1!$A$1514:$A$1521,Sheet1!$A$1523:$A$1530,Sheet1!$A$1532:$A$1539,Sheet1!$A$1541:$A$1548,Sheet1!$A$1550:$A$1557,Sheet1!$A$1559:$A$1566,Sheet1!$A$1568:$A$1575,Sheet1!$A$1577:$A$1584,Sheet1!$A$1586:$A$1593,Sheet1!$A$1595:$A$1602,Sheet1!$A$1604:$A$1611,Sheet1!$A$1613:$A$1620,Sheet1!$A$1622:$A$1629,Sheet1!$A$1631:$A$1638,Sheet1!$A$1640:$A$1647,Sheet1!$A$1649:$A$1656,Sheet1!$A$1658:$A$1665,Sheet1!$A$1667:$A$1674,Sheet1!$A$1676:$A$1683,Sheet1!$A$1685:$A$1692,Sheet1!$A$1694:$A$1701,Sheet1!$A$1703:$A$1710,Sheet1!$A$1712:$A$1719,Sheet1!$A$1721:$A$1728,Sheet1!$A$1730:$A$26785)</c:f>
              <c:numCache>
                <c:formatCode>yyyy\-mm\-dd\ hh:mm:ss</c:formatCode>
                <c:ptCount val="7"/>
                <c:pt idx="0">
                  <c:v>47485.291666666657</c:v>
                </c:pt>
                <c:pt idx="1">
                  <c:v>47485.302083333343</c:v>
                </c:pt>
                <c:pt idx="2">
                  <c:v>47485.3125</c:v>
                </c:pt>
                <c:pt idx="3">
                  <c:v>47485.322916666657</c:v>
                </c:pt>
                <c:pt idx="4">
                  <c:v>47485.333333333343</c:v>
                </c:pt>
                <c:pt idx="5">
                  <c:v>47485.34375</c:v>
                </c:pt>
                <c:pt idx="6">
                  <c:v>47485.354166666657</c:v>
                </c:pt>
              </c:numCache>
              <c:extLst/>
            </c:numRef>
          </c:cat>
          <c:val>
            <c:numRef>
              <c:f>(Sheet1!$D$2:$D$873,Sheet1!$D$875:$D$882,Sheet1!$D$884:$D$891,Sheet1!$D$893:$D$900,Sheet1!$D$902:$D$909,Sheet1!$D$911:$D$918,Sheet1!$D$920:$D$927,Sheet1!$D$929:$D$936,Sheet1!$D$938:$D$945,Sheet1!$D$947:$D$954,Sheet1!$D$956:$D$963,Sheet1!$D$965:$D$972,Sheet1!$D$974:$D$981,Sheet1!$D$983:$D$990,Sheet1!$D$992:$D$999,Sheet1!$D$1001:$D$1008,Sheet1!$D$1010:$D$1017,Sheet1!$D$1019:$D$1026,Sheet1!$D$1028:$D$1035,Sheet1!$D$1037:$D$1044,Sheet1!$D$1046:$D$1053,Sheet1!$D$1055:$D$1062,Sheet1!$D$1064:$D$1071,Sheet1!$D$1073:$D$1080,Sheet1!$D$1082:$D$1089,Sheet1!$D$1091:$D$1098,Sheet1!$D$1100:$D$1107,Sheet1!$D$1109:$D$1116,Sheet1!$D$1118:$D$1188,Sheet1!$D$1190:$D$1197,Sheet1!$D$1199:$D$1206,Sheet1!$D$1208:$D$1215,Sheet1!$D$1217:$D$1224,Sheet1!$D$1226:$D$1233,Sheet1!$D$1235:$D$1242,Sheet1!$D$1244:$D$1251,Sheet1!$D$1253:$D$1260,Sheet1!$D$1262:$D$1269,Sheet1!$D$1271:$D$1278,Sheet1!$D$1280:$D$1287,Sheet1!$D$1289:$D$1296,Sheet1!$D$1298:$D$1305,Sheet1!$D$1307:$D$1314,Sheet1!$D$1316:$D$1323,Sheet1!$D$1325:$D$1332,Sheet1!$D$1334:$D$1341,Sheet1!$D$1343:$D$1350,Sheet1!$D$1352:$D$1359,Sheet1!$D$1361:$D$1368,Sheet1!$D$1370:$D$1377,Sheet1!$D$1379:$D$1386,Sheet1!$D$1388:$D$1395,Sheet1!$D$1397:$D$1404,Sheet1!$D$1406:$D$1413,Sheet1!$D$1415:$D$1422,Sheet1!$D$1424:$D$1431,Sheet1!$D$1433:$D$1440,Sheet1!$D$1442:$D$1449,Sheet1!$D$1451:$D$1458,Sheet1!$D$1460:$D$1467,Sheet1!$D$1469:$D$1476,Sheet1!$D$1478:$D$1485,Sheet1!$D$1487:$D$1494,Sheet1!$D$1496:$D$1503,Sheet1!$D$1505:$D$1512,Sheet1!$D$1514:$D$1521,Sheet1!$D$1523:$D$1530,Sheet1!$D$1532:$D$1539,Sheet1!$D$1541:$D$1548,Sheet1!$D$1550:$D$1557,Sheet1!$D$1559:$D$1566,Sheet1!$D$1568:$D$1575,Sheet1!$D$1577:$D$1584,Sheet1!$D$1586:$D$1593,Sheet1!$D$1595:$D$1602,Sheet1!$D$1604:$D$1611,Sheet1!$D$1613:$D$1620,Sheet1!$D$1622:$D$1629,Sheet1!$D$1631:$D$1638,Sheet1!$D$1640:$D$1647,Sheet1!$D$1649:$D$1656,Sheet1!$D$1658:$D$1665,Sheet1!$D$1667:$D$1674,Sheet1!$D$1676:$D$1683,Sheet1!$D$1685:$D$1692,Sheet1!$D$1694:$D$1701,Sheet1!$D$1703:$D$1710,Sheet1!$D$1712:$D$1719,Sheet1!$D$1721:$D$1728,Sheet1!$D$1730:$D$26785)</c:f>
              <c:numCache>
                <c:formatCode>General</c:formatCode>
                <c:ptCount val="7"/>
                <c:pt idx="0">
                  <c:v>1000</c:v>
                </c:pt>
                <c:pt idx="1">
                  <c:v>1000</c:v>
                </c:pt>
                <c:pt idx="2">
                  <c:v>1000</c:v>
                </c:pt>
                <c:pt idx="3">
                  <c:v>1000</c:v>
                </c:pt>
                <c:pt idx="4">
                  <c:v>250</c:v>
                </c:pt>
                <c:pt idx="5">
                  <c:v>53.121390598433443</c:v>
                </c:pt>
                <c:pt idx="6">
                  <c:v>52.501929696076793</c:v>
                </c:pt>
              </c:numCache>
              <c:extLst/>
            </c:numRef>
          </c:val>
          <c:smooth val="0"/>
          <c:extLst>
            <c:ext xmlns:c16="http://schemas.microsoft.com/office/drawing/2014/chart" uri="{C3380CC4-5D6E-409C-BE32-E72D297353CC}">
              <c16:uniqueId val="{00000001-7F09-4E8E-B988-8B6BF7E23391}"/>
            </c:ext>
          </c:extLst>
        </c:ser>
        <c:dLbls>
          <c:showLegendKey val="0"/>
          <c:showVal val="0"/>
          <c:showCatName val="0"/>
          <c:showSerName val="0"/>
          <c:showPercent val="0"/>
          <c:showBubbleSize val="0"/>
        </c:dLbls>
        <c:smooth val="0"/>
        <c:axId val="710943760"/>
        <c:axId val="239255744"/>
      </c:lineChart>
      <c:catAx>
        <c:axId val="710943760"/>
        <c:scaling>
          <c:orientation val="minMax"/>
        </c:scaling>
        <c:delete val="0"/>
        <c:axPos val="b"/>
        <c:numFmt formatCode="h:mm"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9255744"/>
        <c:crosses val="autoZero"/>
        <c:auto val="0"/>
        <c:lblAlgn val="ctr"/>
        <c:lblOffset val="100"/>
        <c:noMultiLvlLbl val="0"/>
      </c:catAx>
      <c:valAx>
        <c:axId val="239255744"/>
        <c:scaling>
          <c:orientation val="minMax"/>
          <c:max val="100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10943760"/>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173701611413"/>
          <c:y val="0.16470466882872803"/>
          <c:w val="0.78765803564057502"/>
          <c:h val="0.57798753463814601"/>
        </c:manualLayout>
      </c:layout>
      <c:lineChart>
        <c:grouping val="standard"/>
        <c:varyColors val="0"/>
        <c:ser>
          <c:idx val="0"/>
          <c:order val="0"/>
          <c:tx>
            <c:v>100 MW/min</c:v>
          </c:tx>
          <c:spPr>
            <a:ln w="28575" cap="rnd">
              <a:solidFill>
                <a:schemeClr val="accent1"/>
              </a:solidFill>
              <a:round/>
            </a:ln>
            <a:effectLst/>
          </c:spPr>
          <c:marker>
            <c:symbol val="none"/>
          </c:marker>
          <c:cat>
            <c:numRef>
              <c:f>Sheet1!$A$2:$A$26785</c:f>
              <c:numCache>
                <c:formatCode>yyyy\-mm\-dd\ hh:mm:ss</c:formatCode>
                <c:ptCount val="96"/>
                <c:pt idx="0">
                  <c:v>47485</c:v>
                </c:pt>
                <c:pt idx="1">
                  <c:v>47485.010416666657</c:v>
                </c:pt>
                <c:pt idx="2">
                  <c:v>47485.020833333343</c:v>
                </c:pt>
                <c:pt idx="3">
                  <c:v>47485.03125</c:v>
                </c:pt>
                <c:pt idx="4">
                  <c:v>47485.041666666657</c:v>
                </c:pt>
                <c:pt idx="5">
                  <c:v>47485.052083333343</c:v>
                </c:pt>
                <c:pt idx="6">
                  <c:v>47485.0625</c:v>
                </c:pt>
                <c:pt idx="7">
                  <c:v>47485.072916666657</c:v>
                </c:pt>
                <c:pt idx="8">
                  <c:v>47485.083333333343</c:v>
                </c:pt>
                <c:pt idx="9">
                  <c:v>47485.09375</c:v>
                </c:pt>
                <c:pt idx="10">
                  <c:v>47485.104166666657</c:v>
                </c:pt>
                <c:pt idx="11">
                  <c:v>47485.114583333343</c:v>
                </c:pt>
                <c:pt idx="12">
                  <c:v>47485.125</c:v>
                </c:pt>
                <c:pt idx="13">
                  <c:v>47485.135416666657</c:v>
                </c:pt>
                <c:pt idx="14">
                  <c:v>47485.145833333343</c:v>
                </c:pt>
                <c:pt idx="15">
                  <c:v>47485.15625</c:v>
                </c:pt>
                <c:pt idx="16">
                  <c:v>47485.166666666657</c:v>
                </c:pt>
                <c:pt idx="17">
                  <c:v>47485.177083333343</c:v>
                </c:pt>
                <c:pt idx="18">
                  <c:v>47485.1875</c:v>
                </c:pt>
                <c:pt idx="19">
                  <c:v>47485.197916666657</c:v>
                </c:pt>
                <c:pt idx="20">
                  <c:v>47485.208333333343</c:v>
                </c:pt>
                <c:pt idx="21">
                  <c:v>47485.21875</c:v>
                </c:pt>
                <c:pt idx="22">
                  <c:v>47485.229166666657</c:v>
                </c:pt>
                <c:pt idx="23">
                  <c:v>47485.239583333343</c:v>
                </c:pt>
                <c:pt idx="24">
                  <c:v>47485.25</c:v>
                </c:pt>
                <c:pt idx="25">
                  <c:v>47485.260416666657</c:v>
                </c:pt>
                <c:pt idx="26">
                  <c:v>47485.270833333343</c:v>
                </c:pt>
                <c:pt idx="27">
                  <c:v>47485.28125</c:v>
                </c:pt>
                <c:pt idx="28">
                  <c:v>47485.291666666657</c:v>
                </c:pt>
                <c:pt idx="29">
                  <c:v>47485.302083333343</c:v>
                </c:pt>
                <c:pt idx="30">
                  <c:v>47485.3125</c:v>
                </c:pt>
                <c:pt idx="31">
                  <c:v>47485.322916666657</c:v>
                </c:pt>
                <c:pt idx="32">
                  <c:v>47485.333333333343</c:v>
                </c:pt>
                <c:pt idx="33">
                  <c:v>47485.34375</c:v>
                </c:pt>
                <c:pt idx="34">
                  <c:v>47485.354166666657</c:v>
                </c:pt>
                <c:pt idx="35">
                  <c:v>47485.364583333343</c:v>
                </c:pt>
                <c:pt idx="36">
                  <c:v>47485.375</c:v>
                </c:pt>
                <c:pt idx="37">
                  <c:v>47485.385416666657</c:v>
                </c:pt>
                <c:pt idx="38">
                  <c:v>47485.395833333343</c:v>
                </c:pt>
                <c:pt idx="39">
                  <c:v>47485.40625</c:v>
                </c:pt>
                <c:pt idx="40">
                  <c:v>47485.416666666657</c:v>
                </c:pt>
                <c:pt idx="41">
                  <c:v>47485.427083333343</c:v>
                </c:pt>
                <c:pt idx="42">
                  <c:v>47485.4375</c:v>
                </c:pt>
                <c:pt idx="43">
                  <c:v>47485.447916666657</c:v>
                </c:pt>
                <c:pt idx="44">
                  <c:v>47485.458333333343</c:v>
                </c:pt>
                <c:pt idx="45">
                  <c:v>47485.46875</c:v>
                </c:pt>
                <c:pt idx="46">
                  <c:v>47485.479166666657</c:v>
                </c:pt>
                <c:pt idx="47">
                  <c:v>47485.489583333343</c:v>
                </c:pt>
                <c:pt idx="48">
                  <c:v>47485.5</c:v>
                </c:pt>
                <c:pt idx="49">
                  <c:v>47485.510416666657</c:v>
                </c:pt>
                <c:pt idx="50">
                  <c:v>47485.520833333343</c:v>
                </c:pt>
                <c:pt idx="51">
                  <c:v>47485.53125</c:v>
                </c:pt>
                <c:pt idx="52">
                  <c:v>47485.541666666657</c:v>
                </c:pt>
                <c:pt idx="53">
                  <c:v>47485.552083333343</c:v>
                </c:pt>
                <c:pt idx="54">
                  <c:v>47485.5625</c:v>
                </c:pt>
                <c:pt idx="55">
                  <c:v>47485.572916666657</c:v>
                </c:pt>
                <c:pt idx="56">
                  <c:v>47485.583333333343</c:v>
                </c:pt>
                <c:pt idx="57">
                  <c:v>47485.59375</c:v>
                </c:pt>
                <c:pt idx="58">
                  <c:v>47485.604166666657</c:v>
                </c:pt>
                <c:pt idx="59">
                  <c:v>47485.614583333343</c:v>
                </c:pt>
                <c:pt idx="60">
                  <c:v>47485.625</c:v>
                </c:pt>
                <c:pt idx="61">
                  <c:v>47485.635416666657</c:v>
                </c:pt>
                <c:pt idx="62">
                  <c:v>47485.645833333343</c:v>
                </c:pt>
                <c:pt idx="63">
                  <c:v>47485.65625</c:v>
                </c:pt>
                <c:pt idx="64">
                  <c:v>47485.666666666657</c:v>
                </c:pt>
                <c:pt idx="65">
                  <c:v>47485.677083333343</c:v>
                </c:pt>
                <c:pt idx="66">
                  <c:v>47485.6875</c:v>
                </c:pt>
                <c:pt idx="67">
                  <c:v>47485.697916666657</c:v>
                </c:pt>
                <c:pt idx="68">
                  <c:v>47485.708333333343</c:v>
                </c:pt>
                <c:pt idx="69">
                  <c:v>47485.71875</c:v>
                </c:pt>
                <c:pt idx="70">
                  <c:v>47485.729166666657</c:v>
                </c:pt>
                <c:pt idx="71">
                  <c:v>47485.739583333343</c:v>
                </c:pt>
                <c:pt idx="72">
                  <c:v>47485.75</c:v>
                </c:pt>
                <c:pt idx="73">
                  <c:v>47485.760416666657</c:v>
                </c:pt>
                <c:pt idx="74">
                  <c:v>47485.770833333343</c:v>
                </c:pt>
                <c:pt idx="75">
                  <c:v>47485.78125</c:v>
                </c:pt>
                <c:pt idx="76">
                  <c:v>47485.791666666657</c:v>
                </c:pt>
                <c:pt idx="77">
                  <c:v>47485.802083333343</c:v>
                </c:pt>
                <c:pt idx="78">
                  <c:v>47485.8125</c:v>
                </c:pt>
                <c:pt idx="79">
                  <c:v>47485.822916666657</c:v>
                </c:pt>
                <c:pt idx="80">
                  <c:v>47485.833333333343</c:v>
                </c:pt>
                <c:pt idx="81">
                  <c:v>47485.84375</c:v>
                </c:pt>
                <c:pt idx="82">
                  <c:v>47485.854166666657</c:v>
                </c:pt>
                <c:pt idx="83">
                  <c:v>47485.864583333343</c:v>
                </c:pt>
                <c:pt idx="84">
                  <c:v>47485.875</c:v>
                </c:pt>
                <c:pt idx="85">
                  <c:v>47485.885416666657</c:v>
                </c:pt>
                <c:pt idx="86">
                  <c:v>47485.895833333343</c:v>
                </c:pt>
                <c:pt idx="87">
                  <c:v>47485.90625</c:v>
                </c:pt>
                <c:pt idx="88">
                  <c:v>47485.916666666657</c:v>
                </c:pt>
                <c:pt idx="89">
                  <c:v>47485.927083333343</c:v>
                </c:pt>
                <c:pt idx="90">
                  <c:v>47485.9375</c:v>
                </c:pt>
                <c:pt idx="91">
                  <c:v>47485.947916666657</c:v>
                </c:pt>
                <c:pt idx="92">
                  <c:v>47485.958333333343</c:v>
                </c:pt>
                <c:pt idx="93">
                  <c:v>47485.96875</c:v>
                </c:pt>
                <c:pt idx="94">
                  <c:v>47485.979166666657</c:v>
                </c:pt>
                <c:pt idx="95">
                  <c:v>47485.989583333343</c:v>
                </c:pt>
              </c:numCache>
            </c:numRef>
          </c:cat>
          <c:val>
            <c:numRef>
              <c:f>Sheet1!$C$2:$C$26785</c:f>
              <c:numCache>
                <c:formatCode>General</c:formatCode>
                <c:ptCount val="96"/>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1000</c:v>
                </c:pt>
                <c:pt idx="30">
                  <c:v>1000</c:v>
                </c:pt>
                <c:pt idx="31">
                  <c:v>1000</c:v>
                </c:pt>
                <c:pt idx="32">
                  <c:v>0</c:v>
                </c:pt>
                <c:pt idx="33">
                  <c:v>0</c:v>
                </c:pt>
                <c:pt idx="34">
                  <c:v>0</c:v>
                </c:pt>
                <c:pt idx="35">
                  <c:v>241.5681451321193</c:v>
                </c:pt>
                <c:pt idx="36">
                  <c:v>0</c:v>
                </c:pt>
                <c:pt idx="37">
                  <c:v>0</c:v>
                </c:pt>
                <c:pt idx="38">
                  <c:v>0</c:v>
                </c:pt>
                <c:pt idx="39">
                  <c:v>0</c:v>
                </c:pt>
                <c:pt idx="40">
                  <c:v>411.0476916065918</c:v>
                </c:pt>
                <c:pt idx="41">
                  <c:v>0</c:v>
                </c:pt>
                <c:pt idx="42">
                  <c:v>0</c:v>
                </c:pt>
                <c:pt idx="43">
                  <c:v>0</c:v>
                </c:pt>
                <c:pt idx="44">
                  <c:v>1000</c:v>
                </c:pt>
                <c:pt idx="45">
                  <c:v>1000</c:v>
                </c:pt>
                <c:pt idx="46">
                  <c:v>1000</c:v>
                </c:pt>
                <c:pt idx="47">
                  <c:v>1000</c:v>
                </c:pt>
                <c:pt idx="48">
                  <c:v>1000</c:v>
                </c:pt>
                <c:pt idx="49">
                  <c:v>1000</c:v>
                </c:pt>
                <c:pt idx="50">
                  <c:v>1000</c:v>
                </c:pt>
                <c:pt idx="51">
                  <c:v>1000</c:v>
                </c:pt>
                <c:pt idx="52">
                  <c:v>1000</c:v>
                </c:pt>
                <c:pt idx="53">
                  <c:v>1000</c:v>
                </c:pt>
                <c:pt idx="54">
                  <c:v>1000</c:v>
                </c:pt>
                <c:pt idx="55">
                  <c:v>1000</c:v>
                </c:pt>
                <c:pt idx="56">
                  <c:v>1000</c:v>
                </c:pt>
                <c:pt idx="57">
                  <c:v>1000</c:v>
                </c:pt>
                <c:pt idx="58">
                  <c:v>1000</c:v>
                </c:pt>
                <c:pt idx="59">
                  <c:v>1000</c:v>
                </c:pt>
                <c:pt idx="60">
                  <c:v>1000</c:v>
                </c:pt>
                <c:pt idx="61">
                  <c:v>1000</c:v>
                </c:pt>
                <c:pt idx="62">
                  <c:v>1000</c:v>
                </c:pt>
                <c:pt idx="63">
                  <c:v>1000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-1000</c:v>
                </c:pt>
                <c:pt idx="81">
                  <c:v>-1000</c:v>
                </c:pt>
                <c:pt idx="82">
                  <c:v>-887.65462507541201</c:v>
                </c:pt>
                <c:pt idx="83">
                  <c:v>-1000</c:v>
                </c:pt>
                <c:pt idx="84">
                  <c:v>0</c:v>
                </c:pt>
                <c:pt idx="85">
                  <c:v>0</c:v>
                </c:pt>
                <c:pt idx="86">
                  <c:v>0</c:v>
                </c:pt>
                <c:pt idx="87">
                  <c:v>0</c:v>
                </c:pt>
                <c:pt idx="88">
                  <c:v>1000</c:v>
                </c:pt>
                <c:pt idx="89">
                  <c:v>1000</c:v>
                </c:pt>
                <c:pt idx="90">
                  <c:v>1000</c:v>
                </c:pt>
                <c:pt idx="91">
                  <c:v>1000</c:v>
                </c:pt>
                <c:pt idx="92">
                  <c:v>1000</c:v>
                </c:pt>
                <c:pt idx="93">
                  <c:v>1000</c:v>
                </c:pt>
                <c:pt idx="94">
                  <c:v>1000</c:v>
                </c:pt>
                <c:pt idx="95">
                  <c:v>1000</c:v>
                </c:pt>
              </c:numCache>
            </c:numRef>
          </c:val>
          <c:smooth val="0"/>
          <c:extLst>
            <c:ext xmlns:c16="http://schemas.microsoft.com/office/drawing/2014/chart" uri="{C3380CC4-5D6E-409C-BE32-E72D297353CC}">
              <c16:uniqueId val="{00000000-41DF-41EA-8334-D370856C72D4}"/>
            </c:ext>
          </c:extLst>
        </c:ser>
        <c:ser>
          <c:idx val="1"/>
          <c:order val="1"/>
          <c:tx>
            <c:v>50 MW/min</c:v>
          </c:tx>
          <c:spPr>
            <a:ln w="28575" cap="rnd">
              <a:solidFill>
                <a:schemeClr val="accent2"/>
              </a:solidFill>
              <a:round/>
            </a:ln>
            <a:effectLst/>
          </c:spPr>
          <c:marker>
            <c:symbol val="none"/>
          </c:marker>
          <c:cat>
            <c:numRef>
              <c:f>Sheet1!$A$2:$A$26785</c:f>
              <c:numCache>
                <c:formatCode>yyyy\-mm\-dd\ hh:mm:ss</c:formatCode>
                <c:ptCount val="96"/>
                <c:pt idx="0">
                  <c:v>47485</c:v>
                </c:pt>
                <c:pt idx="1">
                  <c:v>47485.010416666657</c:v>
                </c:pt>
                <c:pt idx="2">
                  <c:v>47485.020833333343</c:v>
                </c:pt>
                <c:pt idx="3">
                  <c:v>47485.03125</c:v>
                </c:pt>
                <c:pt idx="4">
                  <c:v>47485.041666666657</c:v>
                </c:pt>
                <c:pt idx="5">
                  <c:v>47485.052083333343</c:v>
                </c:pt>
                <c:pt idx="6">
                  <c:v>47485.0625</c:v>
                </c:pt>
                <c:pt idx="7">
                  <c:v>47485.072916666657</c:v>
                </c:pt>
                <c:pt idx="8">
                  <c:v>47485.083333333343</c:v>
                </c:pt>
                <c:pt idx="9">
                  <c:v>47485.09375</c:v>
                </c:pt>
                <c:pt idx="10">
                  <c:v>47485.104166666657</c:v>
                </c:pt>
                <c:pt idx="11">
                  <c:v>47485.114583333343</c:v>
                </c:pt>
                <c:pt idx="12">
                  <c:v>47485.125</c:v>
                </c:pt>
                <c:pt idx="13">
                  <c:v>47485.135416666657</c:v>
                </c:pt>
                <c:pt idx="14">
                  <c:v>47485.145833333343</c:v>
                </c:pt>
                <c:pt idx="15">
                  <c:v>47485.15625</c:v>
                </c:pt>
                <c:pt idx="16">
                  <c:v>47485.166666666657</c:v>
                </c:pt>
                <c:pt idx="17">
                  <c:v>47485.177083333343</c:v>
                </c:pt>
                <c:pt idx="18">
                  <c:v>47485.1875</c:v>
                </c:pt>
                <c:pt idx="19">
                  <c:v>47485.197916666657</c:v>
                </c:pt>
                <c:pt idx="20">
                  <c:v>47485.208333333343</c:v>
                </c:pt>
                <c:pt idx="21">
                  <c:v>47485.21875</c:v>
                </c:pt>
                <c:pt idx="22">
                  <c:v>47485.229166666657</c:v>
                </c:pt>
                <c:pt idx="23">
                  <c:v>47485.239583333343</c:v>
                </c:pt>
                <c:pt idx="24">
                  <c:v>47485.25</c:v>
                </c:pt>
                <c:pt idx="25">
                  <c:v>47485.260416666657</c:v>
                </c:pt>
                <c:pt idx="26">
                  <c:v>47485.270833333343</c:v>
                </c:pt>
                <c:pt idx="27">
                  <c:v>47485.28125</c:v>
                </c:pt>
                <c:pt idx="28">
                  <c:v>47485.291666666657</c:v>
                </c:pt>
                <c:pt idx="29">
                  <c:v>47485.302083333343</c:v>
                </c:pt>
                <c:pt idx="30">
                  <c:v>47485.3125</c:v>
                </c:pt>
                <c:pt idx="31">
                  <c:v>47485.322916666657</c:v>
                </c:pt>
                <c:pt idx="32">
                  <c:v>47485.333333333343</c:v>
                </c:pt>
                <c:pt idx="33">
                  <c:v>47485.34375</c:v>
                </c:pt>
                <c:pt idx="34">
                  <c:v>47485.354166666657</c:v>
                </c:pt>
                <c:pt idx="35">
                  <c:v>47485.364583333343</c:v>
                </c:pt>
                <c:pt idx="36">
                  <c:v>47485.375</c:v>
                </c:pt>
                <c:pt idx="37">
                  <c:v>47485.385416666657</c:v>
                </c:pt>
                <c:pt idx="38">
                  <c:v>47485.395833333343</c:v>
                </c:pt>
                <c:pt idx="39">
                  <c:v>47485.40625</c:v>
                </c:pt>
                <c:pt idx="40">
                  <c:v>47485.416666666657</c:v>
                </c:pt>
                <c:pt idx="41">
                  <c:v>47485.427083333343</c:v>
                </c:pt>
                <c:pt idx="42">
                  <c:v>47485.4375</c:v>
                </c:pt>
                <c:pt idx="43">
                  <c:v>47485.447916666657</c:v>
                </c:pt>
                <c:pt idx="44">
                  <c:v>47485.458333333343</c:v>
                </c:pt>
                <c:pt idx="45">
                  <c:v>47485.46875</c:v>
                </c:pt>
                <c:pt idx="46">
                  <c:v>47485.479166666657</c:v>
                </c:pt>
                <c:pt idx="47">
                  <c:v>47485.489583333343</c:v>
                </c:pt>
                <c:pt idx="48">
                  <c:v>47485.5</c:v>
                </c:pt>
                <c:pt idx="49">
                  <c:v>47485.510416666657</c:v>
                </c:pt>
                <c:pt idx="50">
                  <c:v>47485.520833333343</c:v>
                </c:pt>
                <c:pt idx="51">
                  <c:v>47485.53125</c:v>
                </c:pt>
                <c:pt idx="52">
                  <c:v>47485.541666666657</c:v>
                </c:pt>
                <c:pt idx="53">
                  <c:v>47485.552083333343</c:v>
                </c:pt>
                <c:pt idx="54">
                  <c:v>47485.5625</c:v>
                </c:pt>
                <c:pt idx="55">
                  <c:v>47485.572916666657</c:v>
                </c:pt>
                <c:pt idx="56">
                  <c:v>47485.583333333343</c:v>
                </c:pt>
                <c:pt idx="57">
                  <c:v>47485.59375</c:v>
                </c:pt>
                <c:pt idx="58">
                  <c:v>47485.604166666657</c:v>
                </c:pt>
                <c:pt idx="59">
                  <c:v>47485.614583333343</c:v>
                </c:pt>
                <c:pt idx="60">
                  <c:v>47485.625</c:v>
                </c:pt>
                <c:pt idx="61">
                  <c:v>47485.635416666657</c:v>
                </c:pt>
                <c:pt idx="62">
                  <c:v>47485.645833333343</c:v>
                </c:pt>
                <c:pt idx="63">
                  <c:v>47485.65625</c:v>
                </c:pt>
                <c:pt idx="64">
                  <c:v>47485.666666666657</c:v>
                </c:pt>
                <c:pt idx="65">
                  <c:v>47485.677083333343</c:v>
                </c:pt>
                <c:pt idx="66">
                  <c:v>47485.6875</c:v>
                </c:pt>
                <c:pt idx="67">
                  <c:v>47485.697916666657</c:v>
                </c:pt>
                <c:pt idx="68">
                  <c:v>47485.708333333343</c:v>
                </c:pt>
                <c:pt idx="69">
                  <c:v>47485.71875</c:v>
                </c:pt>
                <c:pt idx="70">
                  <c:v>47485.729166666657</c:v>
                </c:pt>
                <c:pt idx="71">
                  <c:v>47485.739583333343</c:v>
                </c:pt>
                <c:pt idx="72">
                  <c:v>47485.75</c:v>
                </c:pt>
                <c:pt idx="73">
                  <c:v>47485.760416666657</c:v>
                </c:pt>
                <c:pt idx="74">
                  <c:v>47485.770833333343</c:v>
                </c:pt>
                <c:pt idx="75">
                  <c:v>47485.78125</c:v>
                </c:pt>
                <c:pt idx="76">
                  <c:v>47485.791666666657</c:v>
                </c:pt>
                <c:pt idx="77">
                  <c:v>47485.802083333343</c:v>
                </c:pt>
                <c:pt idx="78">
                  <c:v>47485.8125</c:v>
                </c:pt>
                <c:pt idx="79">
                  <c:v>47485.822916666657</c:v>
                </c:pt>
                <c:pt idx="80">
                  <c:v>47485.833333333343</c:v>
                </c:pt>
                <c:pt idx="81">
                  <c:v>47485.84375</c:v>
                </c:pt>
                <c:pt idx="82">
                  <c:v>47485.854166666657</c:v>
                </c:pt>
                <c:pt idx="83">
                  <c:v>47485.864583333343</c:v>
                </c:pt>
                <c:pt idx="84">
                  <c:v>47485.875</c:v>
                </c:pt>
                <c:pt idx="85">
                  <c:v>47485.885416666657</c:v>
                </c:pt>
                <c:pt idx="86">
                  <c:v>47485.895833333343</c:v>
                </c:pt>
                <c:pt idx="87">
                  <c:v>47485.90625</c:v>
                </c:pt>
                <c:pt idx="88">
                  <c:v>47485.916666666657</c:v>
                </c:pt>
                <c:pt idx="89">
                  <c:v>47485.927083333343</c:v>
                </c:pt>
                <c:pt idx="90">
                  <c:v>47485.9375</c:v>
                </c:pt>
                <c:pt idx="91">
                  <c:v>47485.947916666657</c:v>
                </c:pt>
                <c:pt idx="92">
                  <c:v>47485.958333333343</c:v>
                </c:pt>
                <c:pt idx="93">
                  <c:v>47485.96875</c:v>
                </c:pt>
                <c:pt idx="94">
                  <c:v>47485.979166666657</c:v>
                </c:pt>
                <c:pt idx="95">
                  <c:v>47485.989583333343</c:v>
                </c:pt>
              </c:numCache>
            </c:numRef>
          </c:cat>
          <c:val>
            <c:numRef>
              <c:f>Sheet1!$D$2:$D$26785</c:f>
              <c:numCache>
                <c:formatCode>General</c:formatCode>
                <c:ptCount val="96"/>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1000</c:v>
                </c:pt>
                <c:pt idx="30">
                  <c:v>1000</c:v>
                </c:pt>
                <c:pt idx="31">
                  <c:v>1000</c:v>
                </c:pt>
                <c:pt idx="32">
                  <c:v>250</c:v>
                </c:pt>
                <c:pt idx="33">
                  <c:v>53.121390598433443</c:v>
                </c:pt>
                <c:pt idx="34">
                  <c:v>52.501929696076793</c:v>
                </c:pt>
                <c:pt idx="35">
                  <c:v>241.56814513211839</c:v>
                </c:pt>
                <c:pt idx="36">
                  <c:v>0</c:v>
                </c:pt>
                <c:pt idx="37">
                  <c:v>0</c:v>
                </c:pt>
                <c:pt idx="38">
                  <c:v>0</c:v>
                </c:pt>
                <c:pt idx="39">
                  <c:v>0</c:v>
                </c:pt>
                <c:pt idx="40">
                  <c:v>680.09433694651943</c:v>
                </c:pt>
                <c:pt idx="41">
                  <c:v>0</c:v>
                </c:pt>
                <c:pt idx="42">
                  <c:v>0</c:v>
                </c:pt>
                <c:pt idx="43">
                  <c:v>250</c:v>
                </c:pt>
                <c:pt idx="44">
                  <c:v>1000</c:v>
                </c:pt>
                <c:pt idx="45">
                  <c:v>1000</c:v>
                </c:pt>
                <c:pt idx="46">
                  <c:v>1000</c:v>
                </c:pt>
                <c:pt idx="47">
                  <c:v>1000</c:v>
                </c:pt>
                <c:pt idx="48">
                  <c:v>1000</c:v>
                </c:pt>
                <c:pt idx="49">
                  <c:v>1000</c:v>
                </c:pt>
                <c:pt idx="50">
                  <c:v>1000</c:v>
                </c:pt>
                <c:pt idx="51">
                  <c:v>1000</c:v>
                </c:pt>
                <c:pt idx="52">
                  <c:v>1000</c:v>
                </c:pt>
                <c:pt idx="53">
                  <c:v>1000</c:v>
                </c:pt>
                <c:pt idx="54">
                  <c:v>1000</c:v>
                </c:pt>
                <c:pt idx="55">
                  <c:v>1000</c:v>
                </c:pt>
                <c:pt idx="56">
                  <c:v>1000</c:v>
                </c:pt>
                <c:pt idx="57">
                  <c:v>1000</c:v>
                </c:pt>
                <c:pt idx="58">
                  <c:v>1000</c:v>
                </c:pt>
                <c:pt idx="59">
                  <c:v>1000</c:v>
                </c:pt>
                <c:pt idx="60">
                  <c:v>1000</c:v>
                </c:pt>
                <c:pt idx="61">
                  <c:v>1000</c:v>
                </c:pt>
                <c:pt idx="62">
                  <c:v>1000</c:v>
                </c:pt>
                <c:pt idx="63">
                  <c:v>750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-750</c:v>
                </c:pt>
                <c:pt idx="81">
                  <c:v>-1000</c:v>
                </c:pt>
                <c:pt idx="82">
                  <c:v>-887.65462507541315</c:v>
                </c:pt>
                <c:pt idx="83">
                  <c:v>-750</c:v>
                </c:pt>
                <c:pt idx="84">
                  <c:v>0</c:v>
                </c:pt>
                <c:pt idx="85">
                  <c:v>0</c:v>
                </c:pt>
                <c:pt idx="86">
                  <c:v>0</c:v>
                </c:pt>
                <c:pt idx="87">
                  <c:v>0</c:v>
                </c:pt>
                <c:pt idx="88">
                  <c:v>750</c:v>
                </c:pt>
                <c:pt idx="89">
                  <c:v>1000</c:v>
                </c:pt>
                <c:pt idx="90">
                  <c:v>1000</c:v>
                </c:pt>
                <c:pt idx="91">
                  <c:v>1000</c:v>
                </c:pt>
                <c:pt idx="92">
                  <c:v>1000</c:v>
                </c:pt>
                <c:pt idx="93">
                  <c:v>1000</c:v>
                </c:pt>
                <c:pt idx="94">
                  <c:v>1000</c:v>
                </c:pt>
                <c:pt idx="95">
                  <c:v>1000</c:v>
                </c:pt>
              </c:numCache>
            </c:numRef>
          </c:val>
          <c:smooth val="0"/>
          <c:extLst>
            <c:ext xmlns:c16="http://schemas.microsoft.com/office/drawing/2014/chart" uri="{C3380CC4-5D6E-409C-BE32-E72D297353CC}">
              <c16:uniqueId val="{00000001-41DF-41EA-8334-D370856C72D4}"/>
            </c:ext>
          </c:extLst>
        </c:ser>
        <c:dLbls>
          <c:showLegendKey val="0"/>
          <c:showVal val="0"/>
          <c:showCatName val="0"/>
          <c:showSerName val="0"/>
          <c:showPercent val="0"/>
          <c:showBubbleSize val="0"/>
        </c:dLbls>
        <c:smooth val="0"/>
        <c:axId val="710943760"/>
        <c:axId val="239255744"/>
      </c:lineChart>
      <c:catAx>
        <c:axId val="710943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Time of 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h"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9255744"/>
        <c:crosses val="autoZero"/>
        <c:auto val="0"/>
        <c:lblAlgn val="ctr"/>
        <c:lblOffset val="100"/>
        <c:tickMarkSkip val="4"/>
        <c:noMultiLvlLbl val="0"/>
      </c:catAx>
      <c:valAx>
        <c:axId val="239255744"/>
        <c:scaling>
          <c:orientation val="minMax"/>
          <c:max val="1000"/>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Flow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10943760"/>
        <c:crosses val="autoZero"/>
        <c:crossBetween val="between"/>
        <c:majorUnit val="500"/>
      </c:valAx>
      <c:spPr>
        <a:noFill/>
        <a:ln>
          <a:noFill/>
        </a:ln>
        <a:effectLst/>
      </c:spPr>
    </c:plotArea>
    <c:legend>
      <c:legendPos val="b"/>
      <c:layout>
        <c:manualLayout>
          <c:xMode val="edge"/>
          <c:yMode val="edge"/>
          <c:x val="0.28395632253134534"/>
          <c:y val="0.87621563502539401"/>
          <c:w val="0.47714654197864914"/>
          <c:h val="7.49369301642525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923605-5F3E-484A-B35E-A81A470C05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8935CE-61C9-A846-8268-042C634076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76C188-AAF6-9649-AD1D-31BB15B13243}" type="datetimeFigureOut">
              <a:rPr lang="en-US" smtClean="0"/>
              <a:t>4/28/2023</a:t>
            </a:fld>
            <a:endParaRPr lang="en-US"/>
          </a:p>
        </p:txBody>
      </p:sp>
      <p:sp>
        <p:nvSpPr>
          <p:cNvPr id="4" name="Footer Placeholder 3">
            <a:extLst>
              <a:ext uri="{FF2B5EF4-FFF2-40B4-BE49-F238E27FC236}">
                <a16:creationId xmlns:a16="http://schemas.microsoft.com/office/drawing/2014/main" id="{71DA0B47-0BCA-5442-AB8C-AF88826C91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4E0EC7-96C0-914D-AAA8-FC0020BB75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1DF63D-54DC-D947-8E27-BE36EF5294E1}" type="slidenum">
              <a:rPr lang="en-US" smtClean="0"/>
              <a:t>‹#›</a:t>
            </a:fld>
            <a:endParaRPr lang="en-US"/>
          </a:p>
        </p:txBody>
      </p:sp>
    </p:spTree>
    <p:extLst>
      <p:ext uri="{BB962C8B-B14F-4D97-AF65-F5344CB8AC3E}">
        <p14:creationId xmlns:p14="http://schemas.microsoft.com/office/powerpoint/2010/main" val="19511147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7T11:40:28.031"/>
    </inkml:context>
    <inkml:brush xml:id="br0">
      <inkml:brushProperty name="width" value="0.05" units="cm"/>
      <inkml:brushProperty name="height" value="0.05" units="cm"/>
    </inkml:brush>
  </inkml:definitions>
  <inkml:trace contextRef="#ctx0" brushRef="#br0">1 10 16075,'2'-5'6666,"-4"1"-5850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29013-D118-4F22-8331-FAAC7A6D301F}"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B5513-5A0F-4C94-9F10-C43A138904C4}" type="slidenum">
              <a:rPr lang="en-GB" smtClean="0"/>
              <a:t>‹#›</a:t>
            </a:fld>
            <a:endParaRPr lang="en-GB"/>
          </a:p>
        </p:txBody>
      </p:sp>
    </p:spTree>
    <p:extLst>
      <p:ext uri="{BB962C8B-B14F-4D97-AF65-F5344CB8AC3E}">
        <p14:creationId xmlns:p14="http://schemas.microsoft.com/office/powerpoint/2010/main" val="1236196663"/>
      </p:ext>
    </p:extLst>
  </p:cSld>
  <p:clrMap bg1="lt1" tx1="dk1" bg2="lt2" tx2="dk2" accent1="accent1" accent2="accent2" accent3="accent3" accent4="accent4" accent5="accent5" accent6="accent6" hlink="hlink" folHlink="folHlink"/>
  <p:notesStyle>
    <a:lvl1pPr marL="0" algn="l" defTabSz="1039342" rtl="0" eaLnBrk="1" latinLnBrk="0" hangingPunct="1">
      <a:defRPr sz="1364" kern="1200">
        <a:solidFill>
          <a:schemeClr val="tx1"/>
        </a:solidFill>
        <a:latin typeface="+mn-lt"/>
        <a:ea typeface="+mn-ea"/>
        <a:cs typeface="+mn-cs"/>
      </a:defRPr>
    </a:lvl1pPr>
    <a:lvl2pPr marL="519671" algn="l" defTabSz="1039342" rtl="0" eaLnBrk="1" latinLnBrk="0" hangingPunct="1">
      <a:defRPr sz="1364" kern="1200">
        <a:solidFill>
          <a:schemeClr val="tx1"/>
        </a:solidFill>
        <a:latin typeface="+mn-lt"/>
        <a:ea typeface="+mn-ea"/>
        <a:cs typeface="+mn-cs"/>
      </a:defRPr>
    </a:lvl2pPr>
    <a:lvl3pPr marL="1039342" algn="l" defTabSz="1039342" rtl="0" eaLnBrk="1" latinLnBrk="0" hangingPunct="1">
      <a:defRPr sz="1364" kern="1200">
        <a:solidFill>
          <a:schemeClr val="tx1"/>
        </a:solidFill>
        <a:latin typeface="+mn-lt"/>
        <a:ea typeface="+mn-ea"/>
        <a:cs typeface="+mn-cs"/>
      </a:defRPr>
    </a:lvl3pPr>
    <a:lvl4pPr marL="1559013" algn="l" defTabSz="1039342" rtl="0" eaLnBrk="1" latinLnBrk="0" hangingPunct="1">
      <a:defRPr sz="1364" kern="1200">
        <a:solidFill>
          <a:schemeClr val="tx1"/>
        </a:solidFill>
        <a:latin typeface="+mn-lt"/>
        <a:ea typeface="+mn-ea"/>
        <a:cs typeface="+mn-cs"/>
      </a:defRPr>
    </a:lvl4pPr>
    <a:lvl5pPr marL="2078684" algn="l" defTabSz="1039342" rtl="0" eaLnBrk="1" latinLnBrk="0" hangingPunct="1">
      <a:defRPr sz="1364" kern="1200">
        <a:solidFill>
          <a:schemeClr val="tx1"/>
        </a:solidFill>
        <a:latin typeface="+mn-lt"/>
        <a:ea typeface="+mn-ea"/>
        <a:cs typeface="+mn-cs"/>
      </a:defRPr>
    </a:lvl5pPr>
    <a:lvl6pPr marL="2598355" algn="l" defTabSz="1039342" rtl="0" eaLnBrk="1" latinLnBrk="0" hangingPunct="1">
      <a:defRPr sz="1364" kern="1200">
        <a:solidFill>
          <a:schemeClr val="tx1"/>
        </a:solidFill>
        <a:latin typeface="+mn-lt"/>
        <a:ea typeface="+mn-ea"/>
        <a:cs typeface="+mn-cs"/>
      </a:defRPr>
    </a:lvl6pPr>
    <a:lvl7pPr marL="3118026" algn="l" defTabSz="1039342" rtl="0" eaLnBrk="1" latinLnBrk="0" hangingPunct="1">
      <a:defRPr sz="1364" kern="1200">
        <a:solidFill>
          <a:schemeClr val="tx1"/>
        </a:solidFill>
        <a:latin typeface="+mn-lt"/>
        <a:ea typeface="+mn-ea"/>
        <a:cs typeface="+mn-cs"/>
      </a:defRPr>
    </a:lvl7pPr>
    <a:lvl8pPr marL="3637697" algn="l" defTabSz="1039342" rtl="0" eaLnBrk="1" latinLnBrk="0" hangingPunct="1">
      <a:defRPr sz="1364" kern="1200">
        <a:solidFill>
          <a:schemeClr val="tx1"/>
        </a:solidFill>
        <a:latin typeface="+mn-lt"/>
        <a:ea typeface="+mn-ea"/>
        <a:cs typeface="+mn-cs"/>
      </a:defRPr>
    </a:lvl8pPr>
    <a:lvl9pPr marL="4157368" algn="l" defTabSz="1039342" rtl="0" eaLnBrk="1" latinLnBrk="0" hangingPunct="1">
      <a:defRPr sz="13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6</a:t>
            </a:fld>
            <a:endParaRPr lang="en-GB"/>
          </a:p>
        </p:txBody>
      </p:sp>
    </p:spTree>
    <p:extLst>
      <p:ext uri="{BB962C8B-B14F-4D97-AF65-F5344CB8AC3E}">
        <p14:creationId xmlns:p14="http://schemas.microsoft.com/office/powerpoint/2010/main" val="298926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41</a:t>
            </a:fld>
            <a:endParaRPr lang="en-GB"/>
          </a:p>
        </p:txBody>
      </p:sp>
    </p:spTree>
    <p:extLst>
      <p:ext uri="{BB962C8B-B14F-4D97-AF65-F5344CB8AC3E}">
        <p14:creationId xmlns:p14="http://schemas.microsoft.com/office/powerpoint/2010/main" val="412976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15</a:t>
            </a:fld>
            <a:endParaRPr lang="en-GB"/>
          </a:p>
        </p:txBody>
      </p:sp>
    </p:spTree>
    <p:extLst>
      <p:ext uri="{BB962C8B-B14F-4D97-AF65-F5344CB8AC3E}">
        <p14:creationId xmlns:p14="http://schemas.microsoft.com/office/powerpoint/2010/main" val="233343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16</a:t>
            </a:fld>
            <a:endParaRPr lang="en-GB"/>
          </a:p>
        </p:txBody>
      </p:sp>
    </p:spTree>
    <p:extLst>
      <p:ext uri="{BB962C8B-B14F-4D97-AF65-F5344CB8AC3E}">
        <p14:creationId xmlns:p14="http://schemas.microsoft.com/office/powerpoint/2010/main" val="196329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19</a:t>
            </a:fld>
            <a:endParaRPr lang="en-GB"/>
          </a:p>
        </p:txBody>
      </p:sp>
    </p:spTree>
    <p:extLst>
      <p:ext uri="{BB962C8B-B14F-4D97-AF65-F5344CB8AC3E}">
        <p14:creationId xmlns:p14="http://schemas.microsoft.com/office/powerpoint/2010/main" val="396340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21</a:t>
            </a:fld>
            <a:endParaRPr lang="en-GB"/>
          </a:p>
        </p:txBody>
      </p:sp>
    </p:spTree>
    <p:extLst>
      <p:ext uri="{BB962C8B-B14F-4D97-AF65-F5344CB8AC3E}">
        <p14:creationId xmlns:p14="http://schemas.microsoft.com/office/powerpoint/2010/main" val="175322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31</a:t>
            </a:fld>
            <a:endParaRPr lang="en-GB"/>
          </a:p>
        </p:txBody>
      </p:sp>
    </p:spTree>
    <p:extLst>
      <p:ext uri="{BB962C8B-B14F-4D97-AF65-F5344CB8AC3E}">
        <p14:creationId xmlns:p14="http://schemas.microsoft.com/office/powerpoint/2010/main" val="26601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32</a:t>
            </a:fld>
            <a:endParaRPr lang="en-GB"/>
          </a:p>
        </p:txBody>
      </p:sp>
    </p:spTree>
    <p:extLst>
      <p:ext uri="{BB962C8B-B14F-4D97-AF65-F5344CB8AC3E}">
        <p14:creationId xmlns:p14="http://schemas.microsoft.com/office/powerpoint/2010/main" val="1950918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33</a:t>
            </a:fld>
            <a:endParaRPr lang="en-GB"/>
          </a:p>
        </p:txBody>
      </p:sp>
    </p:spTree>
    <p:extLst>
      <p:ext uri="{BB962C8B-B14F-4D97-AF65-F5344CB8AC3E}">
        <p14:creationId xmlns:p14="http://schemas.microsoft.com/office/powerpoint/2010/main" val="19873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37</a:t>
            </a:fld>
            <a:endParaRPr lang="en-GB"/>
          </a:p>
        </p:txBody>
      </p:sp>
    </p:spTree>
    <p:extLst>
      <p:ext uri="{BB962C8B-B14F-4D97-AF65-F5344CB8AC3E}">
        <p14:creationId xmlns:p14="http://schemas.microsoft.com/office/powerpoint/2010/main" val="831627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_Title Slide">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6" hasCustomPrompt="1"/>
          </p:nvPr>
        </p:nvSpPr>
        <p:spPr>
          <a:xfrm>
            <a:off x="665042" y="4981567"/>
            <a:ext cx="3812905" cy="191287"/>
          </a:xfrm>
        </p:spPr>
        <p:txBody>
          <a:bodyPr wrap="none" anchor="ctr"/>
          <a:lstStyle>
            <a:lvl1pPr>
              <a:buNone/>
              <a:defRPr sz="1400" b="0">
                <a:solidFill>
                  <a:schemeClr val="bg2"/>
                </a:solidFill>
              </a:defRPr>
            </a:lvl1pPr>
          </a:lstStyle>
          <a:p>
            <a:r>
              <a:rPr lang="en-GB"/>
              <a:t>Insert date DD MM YYYY</a:t>
            </a:r>
          </a:p>
        </p:txBody>
      </p:sp>
      <p:sp>
        <p:nvSpPr>
          <p:cNvPr id="20" name="Text Placeholder 2"/>
          <p:cNvSpPr>
            <a:spLocks noGrp="1"/>
          </p:cNvSpPr>
          <p:nvPr>
            <p:ph type="body" sz="quarter" idx="14" hasCustomPrompt="1"/>
          </p:nvPr>
        </p:nvSpPr>
        <p:spPr>
          <a:xfrm>
            <a:off x="665042" y="4755831"/>
            <a:ext cx="3812905" cy="190903"/>
          </a:xfrm>
        </p:spPr>
        <p:txBody>
          <a:bodyPr wrap="none" anchor="ctr"/>
          <a:lstStyle>
            <a:lvl1pPr>
              <a:buNone/>
              <a:defRPr sz="1400" b="1" i="0" u="none" baseline="0">
                <a:solidFill>
                  <a:schemeClr val="bg2"/>
                </a:solidFill>
              </a:defRPr>
            </a:lvl1pPr>
          </a:lstStyle>
          <a:p>
            <a:r>
              <a:rPr lang="en-GB" b="1"/>
              <a:t>Insert client name</a:t>
            </a:r>
          </a:p>
        </p:txBody>
      </p:sp>
      <p:pic>
        <p:nvPicPr>
          <p:cNvPr id="104" name="Picture 103">
            <a:extLst>
              <a:ext uri="{FF2B5EF4-FFF2-40B4-BE49-F238E27FC236}">
                <a16:creationId xmlns:a16="http://schemas.microsoft.com/office/drawing/2014/main" id="{8B5EA82E-6AC3-0342-BBFE-962A0706A26A}"/>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47951" y="461958"/>
            <a:ext cx="2862855" cy="1137508"/>
          </a:xfrm>
          <a:prstGeom prst="rect">
            <a:avLst/>
          </a:prstGeom>
        </p:spPr>
      </p:pic>
      <p:sp>
        <p:nvSpPr>
          <p:cNvPr id="42" name="Freeform 41">
            <a:extLst>
              <a:ext uri="{FF2B5EF4-FFF2-40B4-BE49-F238E27FC236}">
                <a16:creationId xmlns:a16="http://schemas.microsoft.com/office/drawing/2014/main" id="{DBC26639-1E01-E246-B438-945D470BEE24}"/>
              </a:ext>
            </a:extLst>
          </p:cNvPr>
          <p:cNvSpPr/>
          <p:nvPr userDrawn="1"/>
        </p:nvSpPr>
        <p:spPr>
          <a:xfrm>
            <a:off x="5806514" y="1747795"/>
            <a:ext cx="13927" cy="19149"/>
          </a:xfrm>
          <a:custGeom>
            <a:avLst/>
            <a:gdLst>
              <a:gd name="connsiteX0" fmla="*/ 12842 w 12842"/>
              <a:gd name="connsiteY0" fmla="*/ 0 h 21747"/>
              <a:gd name="connsiteX1" fmla="*/ 0 w 12842"/>
              <a:gd name="connsiteY1" fmla="*/ 21747 h 21747"/>
              <a:gd name="connsiteX2" fmla="*/ 778 w 12842"/>
              <a:gd name="connsiteY2" fmla="*/ 17892 h 21747"/>
              <a:gd name="connsiteX3" fmla="*/ 12842 w 12842"/>
              <a:gd name="connsiteY3" fmla="*/ 0 h 21747"/>
            </a:gdLst>
            <a:ahLst/>
            <a:cxnLst>
              <a:cxn ang="0">
                <a:pos x="connsiteX0" y="connsiteY0"/>
              </a:cxn>
              <a:cxn ang="0">
                <a:pos x="connsiteX1" y="connsiteY1"/>
              </a:cxn>
              <a:cxn ang="0">
                <a:pos x="connsiteX2" y="connsiteY2"/>
              </a:cxn>
              <a:cxn ang="0">
                <a:pos x="connsiteX3" y="connsiteY3"/>
              </a:cxn>
            </a:cxnLst>
            <a:rect l="l" t="t" r="r" b="b"/>
            <a:pathLst>
              <a:path w="12842" h="21747">
                <a:moveTo>
                  <a:pt x="12842" y="0"/>
                </a:moveTo>
                <a:lnTo>
                  <a:pt x="0" y="21747"/>
                </a:lnTo>
                <a:lnTo>
                  <a:pt x="778" y="17892"/>
                </a:lnTo>
                <a:lnTo>
                  <a:pt x="1284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35"/>
          </a:p>
        </p:txBody>
      </p:sp>
      <p:sp>
        <p:nvSpPr>
          <p:cNvPr id="41" name="Freeform 40">
            <a:extLst>
              <a:ext uri="{FF2B5EF4-FFF2-40B4-BE49-F238E27FC236}">
                <a16:creationId xmlns:a16="http://schemas.microsoft.com/office/drawing/2014/main" id="{F22CF523-92E8-7B46-9D97-0F90589E4F57}"/>
              </a:ext>
            </a:extLst>
          </p:cNvPr>
          <p:cNvSpPr/>
          <p:nvPr userDrawn="1"/>
        </p:nvSpPr>
        <p:spPr>
          <a:xfrm>
            <a:off x="6042950" y="1747795"/>
            <a:ext cx="13925" cy="19149"/>
          </a:xfrm>
          <a:custGeom>
            <a:avLst/>
            <a:gdLst>
              <a:gd name="connsiteX0" fmla="*/ 0 w 12841"/>
              <a:gd name="connsiteY0" fmla="*/ 0 h 21747"/>
              <a:gd name="connsiteX1" fmla="*/ 12063 w 12841"/>
              <a:gd name="connsiteY1" fmla="*/ 17892 h 21747"/>
              <a:gd name="connsiteX2" fmla="*/ 12841 w 12841"/>
              <a:gd name="connsiteY2" fmla="*/ 21747 h 21747"/>
              <a:gd name="connsiteX3" fmla="*/ 0 w 12841"/>
              <a:gd name="connsiteY3" fmla="*/ 0 h 21747"/>
            </a:gdLst>
            <a:ahLst/>
            <a:cxnLst>
              <a:cxn ang="0">
                <a:pos x="connsiteX0" y="connsiteY0"/>
              </a:cxn>
              <a:cxn ang="0">
                <a:pos x="connsiteX1" y="connsiteY1"/>
              </a:cxn>
              <a:cxn ang="0">
                <a:pos x="connsiteX2" y="connsiteY2"/>
              </a:cxn>
              <a:cxn ang="0">
                <a:pos x="connsiteX3" y="connsiteY3"/>
              </a:cxn>
            </a:cxnLst>
            <a:rect l="l" t="t" r="r" b="b"/>
            <a:pathLst>
              <a:path w="12841" h="21747">
                <a:moveTo>
                  <a:pt x="0" y="0"/>
                </a:moveTo>
                <a:lnTo>
                  <a:pt x="12063" y="17892"/>
                </a:lnTo>
                <a:lnTo>
                  <a:pt x="12841" y="2174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35"/>
          </a:p>
        </p:txBody>
      </p:sp>
      <p:sp>
        <p:nvSpPr>
          <p:cNvPr id="63" name="Freeform 62">
            <a:extLst>
              <a:ext uri="{FF2B5EF4-FFF2-40B4-BE49-F238E27FC236}">
                <a16:creationId xmlns:a16="http://schemas.microsoft.com/office/drawing/2014/main" id="{2B5FBC90-09C0-A641-BCD9-624AB17754ED}"/>
              </a:ext>
            </a:extLst>
          </p:cNvPr>
          <p:cNvSpPr/>
          <p:nvPr userDrawn="1"/>
        </p:nvSpPr>
        <p:spPr>
          <a:xfrm>
            <a:off x="8196475" y="1505059"/>
            <a:ext cx="7941" cy="11133"/>
          </a:xfrm>
          <a:custGeom>
            <a:avLst/>
            <a:gdLst>
              <a:gd name="connsiteX0" fmla="*/ 0 w 7323"/>
              <a:gd name="connsiteY0" fmla="*/ 0 h 12644"/>
              <a:gd name="connsiteX1" fmla="*/ 6809 w 7323"/>
              <a:gd name="connsiteY1" fmla="*/ 10099 h 12644"/>
              <a:gd name="connsiteX2" fmla="*/ 7323 w 7323"/>
              <a:gd name="connsiteY2" fmla="*/ 12644 h 12644"/>
              <a:gd name="connsiteX3" fmla="*/ 0 w 7323"/>
              <a:gd name="connsiteY3" fmla="*/ 0 h 12644"/>
            </a:gdLst>
            <a:ahLst/>
            <a:cxnLst>
              <a:cxn ang="0">
                <a:pos x="connsiteX0" y="connsiteY0"/>
              </a:cxn>
              <a:cxn ang="0">
                <a:pos x="connsiteX1" y="connsiteY1"/>
              </a:cxn>
              <a:cxn ang="0">
                <a:pos x="connsiteX2" y="connsiteY2"/>
              </a:cxn>
              <a:cxn ang="0">
                <a:pos x="connsiteX3" y="connsiteY3"/>
              </a:cxn>
            </a:cxnLst>
            <a:rect l="l" t="t" r="r" b="b"/>
            <a:pathLst>
              <a:path w="7323" h="12644">
                <a:moveTo>
                  <a:pt x="0" y="0"/>
                </a:moveTo>
                <a:lnTo>
                  <a:pt x="6809" y="10099"/>
                </a:lnTo>
                <a:lnTo>
                  <a:pt x="7323" y="1264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35"/>
          </a:p>
        </p:txBody>
      </p:sp>
      <p:sp>
        <p:nvSpPr>
          <p:cNvPr id="62" name="Freeform 61">
            <a:extLst>
              <a:ext uri="{FF2B5EF4-FFF2-40B4-BE49-F238E27FC236}">
                <a16:creationId xmlns:a16="http://schemas.microsoft.com/office/drawing/2014/main" id="{49389C70-676E-0041-BC39-91E85B58C045}"/>
              </a:ext>
            </a:extLst>
          </p:cNvPr>
          <p:cNvSpPr/>
          <p:nvPr userDrawn="1"/>
        </p:nvSpPr>
        <p:spPr>
          <a:xfrm>
            <a:off x="8098608" y="1505078"/>
            <a:ext cx="7925" cy="11111"/>
          </a:xfrm>
          <a:custGeom>
            <a:avLst/>
            <a:gdLst>
              <a:gd name="connsiteX0" fmla="*/ 7308 w 7308"/>
              <a:gd name="connsiteY0" fmla="*/ 0 h 12618"/>
              <a:gd name="connsiteX1" fmla="*/ 0 w 7308"/>
              <a:gd name="connsiteY1" fmla="*/ 12618 h 12618"/>
              <a:gd name="connsiteX2" fmla="*/ 513 w 7308"/>
              <a:gd name="connsiteY2" fmla="*/ 10078 h 12618"/>
              <a:gd name="connsiteX3" fmla="*/ 7308 w 7308"/>
              <a:gd name="connsiteY3" fmla="*/ 0 h 12618"/>
            </a:gdLst>
            <a:ahLst/>
            <a:cxnLst>
              <a:cxn ang="0">
                <a:pos x="connsiteX0" y="connsiteY0"/>
              </a:cxn>
              <a:cxn ang="0">
                <a:pos x="connsiteX1" y="connsiteY1"/>
              </a:cxn>
              <a:cxn ang="0">
                <a:pos x="connsiteX2" y="connsiteY2"/>
              </a:cxn>
              <a:cxn ang="0">
                <a:pos x="connsiteX3" y="connsiteY3"/>
              </a:cxn>
            </a:cxnLst>
            <a:rect l="l" t="t" r="r" b="b"/>
            <a:pathLst>
              <a:path w="7308" h="12618">
                <a:moveTo>
                  <a:pt x="7308" y="0"/>
                </a:moveTo>
                <a:lnTo>
                  <a:pt x="0" y="12618"/>
                </a:lnTo>
                <a:lnTo>
                  <a:pt x="513" y="10078"/>
                </a:lnTo>
                <a:lnTo>
                  <a:pt x="730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35"/>
          </a:p>
        </p:txBody>
      </p:sp>
      <p:sp>
        <p:nvSpPr>
          <p:cNvPr id="68" name="Freeform 67">
            <a:extLst>
              <a:ext uri="{FF2B5EF4-FFF2-40B4-BE49-F238E27FC236}">
                <a16:creationId xmlns:a16="http://schemas.microsoft.com/office/drawing/2014/main" id="{DE01954D-D4E7-574D-A196-EF19ABFDD198}"/>
              </a:ext>
            </a:extLst>
          </p:cNvPr>
          <p:cNvSpPr/>
          <p:nvPr userDrawn="1"/>
        </p:nvSpPr>
        <p:spPr>
          <a:xfrm>
            <a:off x="9484614" y="3311105"/>
            <a:ext cx="3789" cy="5313"/>
          </a:xfrm>
          <a:custGeom>
            <a:avLst/>
            <a:gdLst>
              <a:gd name="connsiteX0" fmla="*/ 0 w 3494"/>
              <a:gd name="connsiteY0" fmla="*/ 0 h 6034"/>
              <a:gd name="connsiteX1" fmla="*/ 3249 w 3494"/>
              <a:gd name="connsiteY1" fmla="*/ 4819 h 6034"/>
              <a:gd name="connsiteX2" fmla="*/ 3494 w 3494"/>
              <a:gd name="connsiteY2" fmla="*/ 6034 h 6034"/>
              <a:gd name="connsiteX3" fmla="*/ 0 w 3494"/>
              <a:gd name="connsiteY3" fmla="*/ 0 h 6034"/>
            </a:gdLst>
            <a:ahLst/>
            <a:cxnLst>
              <a:cxn ang="0">
                <a:pos x="connsiteX0" y="connsiteY0"/>
              </a:cxn>
              <a:cxn ang="0">
                <a:pos x="connsiteX1" y="connsiteY1"/>
              </a:cxn>
              <a:cxn ang="0">
                <a:pos x="connsiteX2" y="connsiteY2"/>
              </a:cxn>
              <a:cxn ang="0">
                <a:pos x="connsiteX3" y="connsiteY3"/>
              </a:cxn>
            </a:cxnLst>
            <a:rect l="l" t="t" r="r" b="b"/>
            <a:pathLst>
              <a:path w="3494" h="6034">
                <a:moveTo>
                  <a:pt x="0" y="0"/>
                </a:moveTo>
                <a:lnTo>
                  <a:pt x="3249" y="4819"/>
                </a:lnTo>
                <a:lnTo>
                  <a:pt x="3494" y="603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35"/>
          </a:p>
        </p:txBody>
      </p:sp>
      <p:sp>
        <p:nvSpPr>
          <p:cNvPr id="73" name="Freeform 72">
            <a:extLst>
              <a:ext uri="{FF2B5EF4-FFF2-40B4-BE49-F238E27FC236}">
                <a16:creationId xmlns:a16="http://schemas.microsoft.com/office/drawing/2014/main" id="{EB81E7BF-CC3D-D04D-A92C-30264973016A}"/>
              </a:ext>
            </a:extLst>
          </p:cNvPr>
          <p:cNvSpPr/>
          <p:nvPr userDrawn="1"/>
        </p:nvSpPr>
        <p:spPr>
          <a:xfrm>
            <a:off x="6814621" y="3311128"/>
            <a:ext cx="3769" cy="5283"/>
          </a:xfrm>
          <a:custGeom>
            <a:avLst/>
            <a:gdLst>
              <a:gd name="connsiteX0" fmla="*/ 3475 w 3475"/>
              <a:gd name="connsiteY0" fmla="*/ 0 h 6000"/>
              <a:gd name="connsiteX1" fmla="*/ 0 w 3475"/>
              <a:gd name="connsiteY1" fmla="*/ 6000 h 6000"/>
              <a:gd name="connsiteX2" fmla="*/ 244 w 3475"/>
              <a:gd name="connsiteY2" fmla="*/ 4792 h 6000"/>
              <a:gd name="connsiteX3" fmla="*/ 3475 w 3475"/>
              <a:gd name="connsiteY3" fmla="*/ 0 h 6000"/>
            </a:gdLst>
            <a:ahLst/>
            <a:cxnLst>
              <a:cxn ang="0">
                <a:pos x="connsiteX0" y="connsiteY0"/>
              </a:cxn>
              <a:cxn ang="0">
                <a:pos x="connsiteX1" y="connsiteY1"/>
              </a:cxn>
              <a:cxn ang="0">
                <a:pos x="connsiteX2" y="connsiteY2"/>
              </a:cxn>
              <a:cxn ang="0">
                <a:pos x="connsiteX3" y="connsiteY3"/>
              </a:cxn>
            </a:cxnLst>
            <a:rect l="l" t="t" r="r" b="b"/>
            <a:pathLst>
              <a:path w="3475" h="6000">
                <a:moveTo>
                  <a:pt x="3475" y="0"/>
                </a:moveTo>
                <a:lnTo>
                  <a:pt x="0" y="6000"/>
                </a:lnTo>
                <a:lnTo>
                  <a:pt x="244" y="4792"/>
                </a:lnTo>
                <a:lnTo>
                  <a:pt x="347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35"/>
          </a:p>
        </p:txBody>
      </p:sp>
      <p:sp>
        <p:nvSpPr>
          <p:cNvPr id="67" name="TypeGuide" hidden="1">
            <a:extLst>
              <a:ext uri="{FF2B5EF4-FFF2-40B4-BE49-F238E27FC236}">
                <a16:creationId xmlns:a16="http://schemas.microsoft.com/office/drawing/2014/main" id="{BEC112CD-9186-4247-A66B-98FBC627757F}"/>
              </a:ext>
            </a:extLst>
          </p:cNvPr>
          <p:cNvSpPr/>
          <p:nvPr userDrawn="1"/>
        </p:nvSpPr>
        <p:spPr>
          <a:xfrm>
            <a:off x="664611" y="360000"/>
            <a:ext cx="10841151" cy="6388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131" name="PageGuide" hidden="1">
            <a:extLst>
              <a:ext uri="{FF2B5EF4-FFF2-40B4-BE49-F238E27FC236}">
                <a16:creationId xmlns:a16="http://schemas.microsoft.com/office/drawing/2014/main" id="{FABCCD6C-19C2-2541-BB6C-425F1790C4C0}"/>
              </a:ext>
            </a:extLst>
          </p:cNvPr>
          <p:cNvSpPr/>
          <p:nvPr userDrawn="1"/>
        </p:nvSpPr>
        <p:spPr>
          <a:xfrm>
            <a:off x="0" y="0"/>
            <a:ext cx="12192000" cy="685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9"/>
          </a:p>
        </p:txBody>
      </p:sp>
      <p:sp>
        <p:nvSpPr>
          <p:cNvPr id="36" name="TextBox 35">
            <a:extLst>
              <a:ext uri="{FF2B5EF4-FFF2-40B4-BE49-F238E27FC236}">
                <a16:creationId xmlns:a16="http://schemas.microsoft.com/office/drawing/2014/main" id="{CC05B657-366C-C849-B476-5D184622B25F}"/>
              </a:ext>
            </a:extLst>
          </p:cNvPr>
          <p:cNvSpPr txBox="1"/>
          <p:nvPr userDrawn="1"/>
        </p:nvSpPr>
        <p:spPr>
          <a:xfrm>
            <a:off x="670984" y="6537849"/>
            <a:ext cx="4849600" cy="215444"/>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600" baseline="0">
                <a:solidFill>
                  <a:schemeClr val="bg2"/>
                </a:solidFill>
              </a:rPr>
              <a:t>Copyright © Baringa Partners LLP 2022.  All rights reserved. This document is subject to contract and contains confidential and proprietary information.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800" b="1">
              <a:solidFill>
                <a:schemeClr val="bg2"/>
              </a:solidFill>
            </a:endParaRPr>
          </a:p>
        </p:txBody>
      </p:sp>
      <p:sp>
        <p:nvSpPr>
          <p:cNvPr id="2" name="Title 1">
            <a:extLst>
              <a:ext uri="{FF2B5EF4-FFF2-40B4-BE49-F238E27FC236}">
                <a16:creationId xmlns:a16="http://schemas.microsoft.com/office/drawing/2014/main" id="{6755BEBB-9C81-594C-853F-BEBE43C10BFC}"/>
              </a:ext>
            </a:extLst>
          </p:cNvPr>
          <p:cNvSpPr>
            <a:spLocks noGrp="1"/>
          </p:cNvSpPr>
          <p:nvPr>
            <p:ph type="title"/>
          </p:nvPr>
        </p:nvSpPr>
        <p:spPr>
          <a:xfrm>
            <a:off x="671514" y="2872989"/>
            <a:ext cx="3812906" cy="976900"/>
          </a:xfrm>
        </p:spPr>
        <p:txBody>
          <a:bodyPr anchor="b" anchorCtr="0"/>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120A4988-99B9-2C47-AD0C-B5C234640135}"/>
              </a:ext>
            </a:extLst>
          </p:cNvPr>
          <p:cNvSpPr>
            <a:spLocks noGrp="1"/>
          </p:cNvSpPr>
          <p:nvPr>
            <p:ph type="body" sz="quarter" idx="17" hasCustomPrompt="1"/>
          </p:nvPr>
        </p:nvSpPr>
        <p:spPr>
          <a:xfrm>
            <a:off x="671513" y="4025900"/>
            <a:ext cx="3813175" cy="321627"/>
          </a:xfrm>
        </p:spPr>
        <p:txBody>
          <a:bodyPr>
            <a:spAutoFit/>
          </a:bodyPr>
          <a:lstStyle>
            <a:lvl1pPr>
              <a:defRPr sz="2000" b="0">
                <a:solidFill>
                  <a:schemeClr val="accent2"/>
                </a:solidFill>
              </a:defRPr>
            </a:lvl1pPr>
          </a:lstStyle>
          <a:p>
            <a:pPr lvl="0"/>
            <a:r>
              <a:rPr lang="en-US"/>
              <a:t>Click to add subtitle</a:t>
            </a:r>
          </a:p>
        </p:txBody>
      </p:sp>
      <p:sp>
        <p:nvSpPr>
          <p:cNvPr id="18" name="TextBox 17">
            <a:extLst>
              <a:ext uri="{FF2B5EF4-FFF2-40B4-BE49-F238E27FC236}">
                <a16:creationId xmlns:a16="http://schemas.microsoft.com/office/drawing/2014/main" id="{9A930000-807F-0144-A267-EBC21CBC063B}"/>
              </a:ext>
            </a:extLst>
          </p:cNvPr>
          <p:cNvSpPr txBox="1"/>
          <p:nvPr userDrawn="1">
            <p:custDataLst>
              <p:tags r:id="rId1"/>
            </p:custDataLst>
          </p:nvPr>
        </p:nvSpPr>
        <p:spPr>
          <a:xfrm>
            <a:off x="617729" y="6700799"/>
            <a:ext cx="660739" cy="157201"/>
          </a:xfrm>
          <a:custGeom>
            <a:avLst/>
            <a:gdLst>
              <a:gd name="connsiteX0" fmla="*/ 8518 w 660739"/>
              <a:gd name="connsiteY0" fmla="*/ 0 h 157201"/>
              <a:gd name="connsiteX1" fmla="*/ 652221 w 660739"/>
              <a:gd name="connsiteY1" fmla="*/ 0 h 157201"/>
              <a:gd name="connsiteX2" fmla="*/ 660739 w 660739"/>
              <a:gd name="connsiteY2" fmla="*/ 8518 h 157201"/>
              <a:gd name="connsiteX3" fmla="*/ 660739 w 660739"/>
              <a:gd name="connsiteY3" fmla="*/ 157201 h 157201"/>
              <a:gd name="connsiteX4" fmla="*/ 0 w 660739"/>
              <a:gd name="connsiteY4" fmla="*/ 157201 h 157201"/>
              <a:gd name="connsiteX5" fmla="*/ 0 w 660739"/>
              <a:gd name="connsiteY5" fmla="*/ 8518 h 157201"/>
              <a:gd name="connsiteX6" fmla="*/ 8518 w 660739"/>
              <a:gd name="connsiteY6" fmla="*/ 0 h 1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39" h="157201">
                <a:moveTo>
                  <a:pt x="8518" y="0"/>
                </a:moveTo>
                <a:lnTo>
                  <a:pt x="652221" y="0"/>
                </a:lnTo>
                <a:cubicBezTo>
                  <a:pt x="656925" y="0"/>
                  <a:pt x="660739" y="3814"/>
                  <a:pt x="660739" y="8518"/>
                </a:cubicBezTo>
                <a:lnTo>
                  <a:pt x="660739" y="157201"/>
                </a:lnTo>
                <a:lnTo>
                  <a:pt x="0" y="157201"/>
                </a:lnTo>
                <a:lnTo>
                  <a:pt x="0" y="8518"/>
                </a:lnTo>
                <a:cubicBezTo>
                  <a:pt x="0" y="3814"/>
                  <a:pt x="3814" y="0"/>
                  <a:pt x="8518" y="0"/>
                </a:cubicBezTo>
                <a:close/>
              </a:path>
            </a:pathLst>
          </a:custGeom>
          <a:solidFill>
            <a:schemeClr val="bg1">
              <a:alpha val="69889"/>
            </a:schemeClr>
          </a:solidFill>
        </p:spPr>
        <p:txBody>
          <a:bodyPr vert="horz" wrap="square" lIns="48000" tIns="24000" rIns="48000" bIns="62400" rtlCol="0">
            <a:noAutofit/>
          </a:bodyPr>
          <a:lstStyle/>
          <a:p>
            <a:pPr algn="l"/>
            <a:r>
              <a:rPr lang="en-GB" sz="533">
                <a:solidFill>
                  <a:schemeClr val="bg2"/>
                </a:solidFill>
                <a:latin typeface="Calibri" panose="020F0502020204030204" pitchFamily="34" charset="0"/>
              </a:rPr>
              <a:t>Baringa Confidential</a:t>
            </a:r>
          </a:p>
        </p:txBody>
      </p:sp>
      <p:pic>
        <p:nvPicPr>
          <p:cNvPr id="19" name="Picture 18" descr="B Corp™ Logo ">
            <a:extLst>
              <a:ext uri="{FF2B5EF4-FFF2-40B4-BE49-F238E27FC236}">
                <a16:creationId xmlns:a16="http://schemas.microsoft.com/office/drawing/2014/main" id="{82454EC6-1B57-4142-915B-F97028EE932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4370" y="5337170"/>
            <a:ext cx="2823056" cy="1137509"/>
          </a:xfrm>
          <a:prstGeom prst="rect">
            <a:avLst/>
          </a:prstGeom>
        </p:spPr>
      </p:pic>
    </p:spTree>
    <p:extLst>
      <p:ext uri="{BB962C8B-B14F-4D97-AF65-F5344CB8AC3E}">
        <p14:creationId xmlns:p14="http://schemas.microsoft.com/office/powerpoint/2010/main" val="19324125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983" y="359999"/>
            <a:ext cx="10862204" cy="295501"/>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6B13732D-195E-3444-A1BC-188E7B1BD8AF}"/>
              </a:ext>
            </a:extLst>
          </p:cNvPr>
          <p:cNvSpPr>
            <a:spLocks noGrp="1"/>
          </p:cNvSpPr>
          <p:nvPr>
            <p:ph sz="quarter" idx="14"/>
          </p:nvPr>
        </p:nvSpPr>
        <p:spPr>
          <a:xfrm>
            <a:off x="664736" y="1080001"/>
            <a:ext cx="10562165" cy="5085851"/>
          </a:xfrm>
        </p:spPr>
        <p:txBody>
          <a:bodyPr tIns="72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9">
            <a:extLst>
              <a:ext uri="{FF2B5EF4-FFF2-40B4-BE49-F238E27FC236}">
                <a16:creationId xmlns:a16="http://schemas.microsoft.com/office/drawing/2014/main" id="{CCAA806B-F7C4-9441-9925-CAE5115BD956}"/>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146366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0983" y="360002"/>
            <a:ext cx="10862205" cy="285383"/>
          </a:xfrm>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86F581D3-4B41-3546-A475-582AB390BE5D}"/>
              </a:ext>
            </a:extLst>
          </p:cNvPr>
          <p:cNvSpPr>
            <a:spLocks noGrp="1"/>
          </p:cNvSpPr>
          <p:nvPr>
            <p:ph sz="quarter" idx="14"/>
          </p:nvPr>
        </p:nvSpPr>
        <p:spPr>
          <a:xfrm>
            <a:off x="665044" y="1524501"/>
            <a:ext cx="5213806" cy="4641351"/>
          </a:xfrm>
        </p:spPr>
        <p:txBody>
          <a:bodyPr tIns="72000"/>
          <a:lstStyle>
            <a:lvl1pPr>
              <a:lnSpc>
                <a:spcPct val="110000"/>
              </a:lnSpc>
              <a:defRPr/>
            </a:lvl1pPr>
            <a:lvl2pPr marL="266693" indent="-266693">
              <a:lnSpc>
                <a:spcPct val="110000"/>
              </a:lnSpc>
              <a:tabLst/>
              <a:defRPr/>
            </a:lvl2pPr>
            <a:lvl3pPr marL="444489" indent="-177796">
              <a:lnSpc>
                <a:spcPct val="110000"/>
              </a:lnSpc>
              <a:tabLst/>
              <a:defRPr/>
            </a:lvl3pPr>
            <a:lvl4pPr marL="660383" indent="-177796">
              <a:lnSpc>
                <a:spcPct val="110000"/>
              </a:lnSpc>
              <a:tabLst/>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212E6022-9C4E-6449-B100-FA3D189ACEF9}"/>
              </a:ext>
            </a:extLst>
          </p:cNvPr>
          <p:cNvSpPr>
            <a:spLocks noGrp="1"/>
          </p:cNvSpPr>
          <p:nvPr>
            <p:ph sz="quarter" idx="15"/>
          </p:nvPr>
        </p:nvSpPr>
        <p:spPr>
          <a:xfrm>
            <a:off x="6313150" y="1524501"/>
            <a:ext cx="5220037" cy="4641351"/>
          </a:xfrm>
        </p:spPr>
        <p:txBody>
          <a:bodyPr tIns="72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8463E079-0D89-C547-811A-7A5C2C58C7EA}"/>
              </a:ext>
            </a:extLst>
          </p:cNvPr>
          <p:cNvSpPr>
            <a:spLocks noGrp="1"/>
          </p:cNvSpPr>
          <p:nvPr>
            <p:ph type="body" sz="quarter" idx="16" hasCustomPrompt="1"/>
          </p:nvPr>
        </p:nvSpPr>
        <p:spPr>
          <a:xfrm>
            <a:off x="664735" y="1080001"/>
            <a:ext cx="5220000" cy="444500"/>
          </a:xfrm>
          <a:solidFill>
            <a:schemeClr val="bg2"/>
          </a:solidFill>
        </p:spPr>
        <p:txBody>
          <a:bodyPr anchor="ctr" anchorCtr="0"/>
          <a:lstStyle>
            <a:lvl1pPr algn="ctr">
              <a:defRPr b="1">
                <a:solidFill>
                  <a:schemeClr val="bg1"/>
                </a:solidFill>
              </a:defRPr>
            </a:lvl1pPr>
          </a:lstStyle>
          <a:p>
            <a:pPr lvl="0"/>
            <a:r>
              <a:rPr lang="en-GB"/>
              <a:t>Left hand content heading</a:t>
            </a:r>
          </a:p>
        </p:txBody>
      </p:sp>
      <p:sp>
        <p:nvSpPr>
          <p:cNvPr id="16" name="Text Placeholder 7">
            <a:extLst>
              <a:ext uri="{FF2B5EF4-FFF2-40B4-BE49-F238E27FC236}">
                <a16:creationId xmlns:a16="http://schemas.microsoft.com/office/drawing/2014/main" id="{F4C5190A-A162-8D43-B3BD-4C842E192F6C}"/>
              </a:ext>
            </a:extLst>
          </p:cNvPr>
          <p:cNvSpPr>
            <a:spLocks noGrp="1"/>
          </p:cNvSpPr>
          <p:nvPr>
            <p:ph type="body" sz="quarter" idx="17" hasCustomPrompt="1"/>
          </p:nvPr>
        </p:nvSpPr>
        <p:spPr>
          <a:xfrm>
            <a:off x="6313151" y="1080001"/>
            <a:ext cx="5220000" cy="444500"/>
          </a:xfrm>
          <a:solidFill>
            <a:schemeClr val="bg2"/>
          </a:solidFill>
        </p:spPr>
        <p:txBody>
          <a:bodyPr anchor="ctr" anchorCtr="0"/>
          <a:lstStyle>
            <a:lvl1pPr algn="ctr">
              <a:defRPr b="1">
                <a:solidFill>
                  <a:schemeClr val="bg1"/>
                </a:solidFill>
              </a:defRPr>
            </a:lvl1pPr>
          </a:lstStyle>
          <a:p>
            <a:pPr lvl="0"/>
            <a:r>
              <a:rPr lang="en-GB"/>
              <a:t>Right hand content heading</a:t>
            </a:r>
          </a:p>
        </p:txBody>
      </p:sp>
      <p:sp>
        <p:nvSpPr>
          <p:cNvPr id="10" name="Text Placeholder 9">
            <a:extLst>
              <a:ext uri="{FF2B5EF4-FFF2-40B4-BE49-F238E27FC236}">
                <a16:creationId xmlns:a16="http://schemas.microsoft.com/office/drawing/2014/main" id="{6DE2245C-8380-4340-8D7D-F9AB5DAB92AB}"/>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86227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es_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70983" y="360002"/>
            <a:ext cx="10862204" cy="287997"/>
          </a:xfrm>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86F581D3-4B41-3546-A475-582AB390BE5D}"/>
              </a:ext>
            </a:extLst>
          </p:cNvPr>
          <p:cNvSpPr>
            <a:spLocks noGrp="1"/>
          </p:cNvSpPr>
          <p:nvPr>
            <p:ph sz="quarter" idx="14"/>
          </p:nvPr>
        </p:nvSpPr>
        <p:spPr>
          <a:xfrm>
            <a:off x="672097" y="1077385"/>
            <a:ext cx="5220000" cy="5088000"/>
          </a:xfrm>
        </p:spPr>
        <p:txBody>
          <a:bodyPr tIns="72000"/>
          <a:lstStyle>
            <a:lvl1pPr>
              <a:lnSpc>
                <a:spcPct val="110000"/>
              </a:lnSpc>
              <a:defRPr/>
            </a:lvl1pPr>
            <a:lvl2pPr marL="266693" indent="-266693">
              <a:lnSpc>
                <a:spcPct val="110000"/>
              </a:lnSpc>
              <a:tabLst/>
              <a:defRPr/>
            </a:lvl2pPr>
            <a:lvl3pPr marL="533400" indent="-266700">
              <a:lnSpc>
                <a:spcPct val="110000"/>
              </a:lnSpc>
              <a:tabLst/>
              <a:defRPr/>
            </a:lvl3pPr>
            <a:lvl4pPr marL="660383" indent="-177796">
              <a:lnSpc>
                <a:spcPct val="110000"/>
              </a:lnSpc>
              <a:tabLst/>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212E6022-9C4E-6449-B100-FA3D189ACEF9}"/>
              </a:ext>
            </a:extLst>
          </p:cNvPr>
          <p:cNvSpPr>
            <a:spLocks noGrp="1"/>
          </p:cNvSpPr>
          <p:nvPr>
            <p:ph sz="quarter" idx="15"/>
          </p:nvPr>
        </p:nvSpPr>
        <p:spPr>
          <a:xfrm>
            <a:off x="6313188" y="1077385"/>
            <a:ext cx="5220000" cy="5088467"/>
          </a:xfrm>
        </p:spPr>
        <p:txBody>
          <a:bodyPr tIns="72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a:extLst>
              <a:ext uri="{FF2B5EF4-FFF2-40B4-BE49-F238E27FC236}">
                <a16:creationId xmlns:a16="http://schemas.microsoft.com/office/drawing/2014/main" id="{C50B766E-CED1-444E-9AD8-5BD0888B5057}"/>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113000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_Content and Figure">
    <p:spTree>
      <p:nvGrpSpPr>
        <p:cNvPr id="1" name=""/>
        <p:cNvGrpSpPr/>
        <p:nvPr/>
      </p:nvGrpSpPr>
      <p:grpSpPr>
        <a:xfrm>
          <a:off x="0" y="0"/>
          <a:ext cx="0" cy="0"/>
          <a:chOff x="0" y="0"/>
          <a:chExt cx="0" cy="0"/>
        </a:xfrm>
      </p:grpSpPr>
      <p:sp>
        <p:nvSpPr>
          <p:cNvPr id="2" name="Title 1"/>
          <p:cNvSpPr>
            <a:spLocks noGrp="1"/>
          </p:cNvSpPr>
          <p:nvPr>
            <p:ph type="title"/>
          </p:nvPr>
        </p:nvSpPr>
        <p:spPr>
          <a:xfrm>
            <a:off x="670986" y="360000"/>
            <a:ext cx="10862202" cy="288000"/>
          </a:xfrm>
        </p:spPr>
        <p:txBody>
          <a:bodyPr/>
          <a:lstStyle/>
          <a:p>
            <a:r>
              <a:rPr lang="en-US"/>
              <a:t>Click to edit Master title style</a:t>
            </a:r>
            <a:endParaRPr lang="en-GB"/>
          </a:p>
        </p:txBody>
      </p:sp>
      <p:sp>
        <p:nvSpPr>
          <p:cNvPr id="13" name="Picture Placeholder 6"/>
          <p:cNvSpPr>
            <a:spLocks noGrp="1"/>
          </p:cNvSpPr>
          <p:nvPr>
            <p:ph type="pic" sz="quarter" idx="16" hasCustomPrompt="1"/>
          </p:nvPr>
        </p:nvSpPr>
        <p:spPr>
          <a:xfrm>
            <a:off x="6329802" y="1512000"/>
            <a:ext cx="5186129" cy="4653851"/>
          </a:xfrm>
        </p:spPr>
        <p:txBody>
          <a:bodyPr/>
          <a:lstStyle>
            <a:lvl1pPr>
              <a:defRPr baseline="0">
                <a:solidFill>
                  <a:schemeClr val="bg2"/>
                </a:solidFill>
              </a:defRPr>
            </a:lvl1pPr>
          </a:lstStyle>
          <a:p>
            <a:r>
              <a:rPr lang="en-GB"/>
              <a:t>Click Icon to add picture</a:t>
            </a:r>
          </a:p>
        </p:txBody>
      </p:sp>
      <p:sp>
        <p:nvSpPr>
          <p:cNvPr id="12" name="Content Placeholder 5">
            <a:extLst>
              <a:ext uri="{FF2B5EF4-FFF2-40B4-BE49-F238E27FC236}">
                <a16:creationId xmlns:a16="http://schemas.microsoft.com/office/drawing/2014/main" id="{67E1C587-F937-A544-AB77-6F6078B96292}"/>
              </a:ext>
            </a:extLst>
          </p:cNvPr>
          <p:cNvSpPr>
            <a:spLocks noGrp="1"/>
          </p:cNvSpPr>
          <p:nvPr>
            <p:ph sz="quarter" idx="14"/>
          </p:nvPr>
        </p:nvSpPr>
        <p:spPr>
          <a:xfrm>
            <a:off x="676069" y="1080000"/>
            <a:ext cx="5186129" cy="5085851"/>
          </a:xfrm>
        </p:spPr>
        <p:txBody>
          <a:bodyPr tIns="72000"/>
          <a:lstStyle>
            <a:lvl1pPr>
              <a:lnSpc>
                <a:spcPct val="110000"/>
              </a:lnSpc>
              <a:defRPr/>
            </a:lvl1pPr>
            <a:lvl2pPr marL="266700" indent="-266700">
              <a:lnSpc>
                <a:spcPct val="110000"/>
              </a:lnSpc>
              <a:tabLst/>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a:extLst>
              <a:ext uri="{FF2B5EF4-FFF2-40B4-BE49-F238E27FC236}">
                <a16:creationId xmlns:a16="http://schemas.microsoft.com/office/drawing/2014/main" id="{626B9D0C-F38D-7647-BB7F-5F04AC481206}"/>
              </a:ext>
            </a:extLst>
          </p:cNvPr>
          <p:cNvSpPr>
            <a:spLocks noGrp="1"/>
          </p:cNvSpPr>
          <p:nvPr>
            <p:ph sz="quarter" idx="17"/>
          </p:nvPr>
        </p:nvSpPr>
        <p:spPr>
          <a:xfrm>
            <a:off x="6329802" y="1080000"/>
            <a:ext cx="5203386" cy="432000"/>
          </a:xfrm>
        </p:spPr>
        <p:txBody>
          <a:bodyPr tIns="0"/>
          <a:lstStyle>
            <a:lvl1pPr>
              <a:defRPr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stStyle>
          <a:p>
            <a:pPr lvl="0"/>
            <a:r>
              <a:rPr lang="en-US"/>
              <a:t>Click to edit Master text styles</a:t>
            </a:r>
          </a:p>
        </p:txBody>
      </p:sp>
      <p:sp>
        <p:nvSpPr>
          <p:cNvPr id="7" name="Text Placeholder 9">
            <a:extLst>
              <a:ext uri="{FF2B5EF4-FFF2-40B4-BE49-F238E27FC236}">
                <a16:creationId xmlns:a16="http://schemas.microsoft.com/office/drawing/2014/main" id="{C29E66D1-0F5B-0A49-A694-E2ADF6E0257B}"/>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112695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_Content and 3 Figure">
    <p:spTree>
      <p:nvGrpSpPr>
        <p:cNvPr id="1" name=""/>
        <p:cNvGrpSpPr/>
        <p:nvPr/>
      </p:nvGrpSpPr>
      <p:grpSpPr>
        <a:xfrm>
          <a:off x="0" y="0"/>
          <a:ext cx="0" cy="0"/>
          <a:chOff x="0" y="0"/>
          <a:chExt cx="0" cy="0"/>
        </a:xfrm>
      </p:grpSpPr>
      <p:sp>
        <p:nvSpPr>
          <p:cNvPr id="2" name="Title 1"/>
          <p:cNvSpPr>
            <a:spLocks noGrp="1"/>
          </p:cNvSpPr>
          <p:nvPr>
            <p:ph type="title"/>
          </p:nvPr>
        </p:nvSpPr>
        <p:spPr>
          <a:xfrm>
            <a:off x="670985" y="360000"/>
            <a:ext cx="10862201" cy="288000"/>
          </a:xfrm>
        </p:spPr>
        <p:txBody>
          <a:bodyPr/>
          <a:lstStyle/>
          <a:p>
            <a:r>
              <a:rPr lang="en-US"/>
              <a:t>Click to edit Master title style</a:t>
            </a:r>
            <a:endParaRPr lang="en-GB"/>
          </a:p>
        </p:txBody>
      </p:sp>
      <p:sp>
        <p:nvSpPr>
          <p:cNvPr id="6" name="Picture Placeholder 5"/>
          <p:cNvSpPr>
            <a:spLocks noGrp="1"/>
          </p:cNvSpPr>
          <p:nvPr>
            <p:ph type="pic" sz="quarter" idx="14"/>
          </p:nvPr>
        </p:nvSpPr>
        <p:spPr>
          <a:xfrm>
            <a:off x="6311900" y="1080000"/>
            <a:ext cx="5221287" cy="2536789"/>
          </a:xfrm>
        </p:spPr>
        <p:txBody>
          <a:bodyPr/>
          <a:lstStyle>
            <a:lvl1pPr>
              <a:buNone/>
              <a:defRPr>
                <a:solidFill>
                  <a:schemeClr val="bg2"/>
                </a:solidFill>
              </a:defRPr>
            </a:lvl1pPr>
          </a:lstStyle>
          <a:p>
            <a:r>
              <a:rPr lang="en-US"/>
              <a:t>Click icon to add picture</a:t>
            </a:r>
            <a:endParaRPr lang="en-GB"/>
          </a:p>
        </p:txBody>
      </p:sp>
      <p:sp>
        <p:nvSpPr>
          <p:cNvPr id="5" name="Picture Placeholder 4"/>
          <p:cNvSpPr>
            <a:spLocks noGrp="1"/>
          </p:cNvSpPr>
          <p:nvPr>
            <p:ph type="pic" sz="quarter" idx="15"/>
          </p:nvPr>
        </p:nvSpPr>
        <p:spPr>
          <a:xfrm>
            <a:off x="6311900" y="3833639"/>
            <a:ext cx="2520000" cy="2332212"/>
          </a:xfrm>
        </p:spPr>
        <p:txBody>
          <a:bodyPr/>
          <a:lstStyle>
            <a:lvl1pPr>
              <a:buNone/>
              <a:defRPr>
                <a:solidFill>
                  <a:schemeClr val="bg2"/>
                </a:solidFill>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96E2D46-AB9B-D047-9D44-637A23E2B9E8}"/>
              </a:ext>
            </a:extLst>
          </p:cNvPr>
          <p:cNvSpPr>
            <a:spLocks noGrp="1"/>
          </p:cNvSpPr>
          <p:nvPr>
            <p:ph type="body" sz="quarter" idx="17"/>
          </p:nvPr>
        </p:nvSpPr>
        <p:spPr>
          <a:xfrm>
            <a:off x="670985" y="1080000"/>
            <a:ext cx="5221287" cy="5085851"/>
          </a:xfrm>
        </p:spPr>
        <p:txBody>
          <a:bodyPr tIns="72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8DF3EF3B-2476-9846-ACE5-7A1AD98FAE3F}"/>
              </a:ext>
            </a:extLst>
          </p:cNvPr>
          <p:cNvSpPr>
            <a:spLocks noGrp="1"/>
          </p:cNvSpPr>
          <p:nvPr>
            <p:ph type="body" sz="quarter" idx="13" hasCustomPrompt="1"/>
          </p:nvPr>
        </p:nvSpPr>
        <p:spPr>
          <a:xfrm>
            <a:off x="670984" y="655501"/>
            <a:ext cx="10862204" cy="360000"/>
          </a:xfrm>
        </p:spPr>
        <p:txBody>
          <a:bodyPr tIns="72000">
            <a:noAutofit/>
          </a:bodyPr>
          <a:lstStyle>
            <a:lvl1pPr>
              <a:lnSpc>
                <a:spcPct val="90000"/>
              </a:lnSpc>
              <a:buNone/>
              <a:defRPr sz="2000" spc="-20" baseline="0">
                <a:solidFill>
                  <a:schemeClr val="tx2"/>
                </a:solidFill>
              </a:defRPr>
            </a:lvl1pPr>
          </a:lstStyle>
          <a:p>
            <a:pPr lvl="0"/>
            <a:r>
              <a:rPr lang="en-US"/>
              <a:t>Insert Subtitle</a:t>
            </a:r>
          </a:p>
        </p:txBody>
      </p:sp>
      <p:sp>
        <p:nvSpPr>
          <p:cNvPr id="9" name="Picture Placeholder 4">
            <a:extLst>
              <a:ext uri="{FF2B5EF4-FFF2-40B4-BE49-F238E27FC236}">
                <a16:creationId xmlns:a16="http://schemas.microsoft.com/office/drawing/2014/main" id="{37E00177-DC6A-D465-3910-A24F71C86EA6}"/>
              </a:ext>
            </a:extLst>
          </p:cNvPr>
          <p:cNvSpPr>
            <a:spLocks noGrp="1"/>
          </p:cNvSpPr>
          <p:nvPr>
            <p:ph type="pic" sz="quarter" idx="18"/>
          </p:nvPr>
        </p:nvSpPr>
        <p:spPr>
          <a:xfrm>
            <a:off x="9017000" y="3833639"/>
            <a:ext cx="2520000" cy="2332212"/>
          </a:xfrm>
        </p:spPr>
        <p:txBody>
          <a:bodyPr/>
          <a:lstStyle>
            <a:lvl1pPr>
              <a:buNone/>
              <a:defRPr>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2681448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0986" y="360000"/>
            <a:ext cx="10862202" cy="288000"/>
          </a:xfrm>
        </p:spPr>
        <p:txBody>
          <a:bodyPr/>
          <a:lstStyle/>
          <a:p>
            <a:r>
              <a:rPr lang="en-US"/>
              <a:t>Click to edit Master title style</a:t>
            </a:r>
            <a:endParaRPr lang="en-GB"/>
          </a:p>
        </p:txBody>
      </p:sp>
      <p:sp>
        <p:nvSpPr>
          <p:cNvPr id="11" name="Table Placeholder 7"/>
          <p:cNvSpPr>
            <a:spLocks noGrp="1"/>
          </p:cNvSpPr>
          <p:nvPr>
            <p:ph type="tbl" sz="quarter" idx="17"/>
          </p:nvPr>
        </p:nvSpPr>
        <p:spPr>
          <a:xfrm>
            <a:off x="670986" y="1080000"/>
            <a:ext cx="10862202" cy="5085851"/>
          </a:xfrm>
        </p:spPr>
        <p:txBody>
          <a:bodyPr>
            <a:noAutofit/>
          </a:bodyPr>
          <a:lstStyle>
            <a:lvl1pPr marL="0" indent="0">
              <a:buNone/>
              <a:defRPr>
                <a:solidFill>
                  <a:schemeClr val="bg2"/>
                </a:solidFill>
              </a:defRPr>
            </a:lvl1pPr>
          </a:lstStyle>
          <a:p>
            <a:r>
              <a:rPr lang="en-US"/>
              <a:t>Click icon to add table</a:t>
            </a:r>
            <a:endParaRPr lang="en-GB"/>
          </a:p>
        </p:txBody>
      </p:sp>
      <p:sp>
        <p:nvSpPr>
          <p:cNvPr id="5" name="Text Placeholder 9">
            <a:extLst>
              <a:ext uri="{FF2B5EF4-FFF2-40B4-BE49-F238E27FC236}">
                <a16:creationId xmlns:a16="http://schemas.microsoft.com/office/drawing/2014/main" id="{457F897E-62A6-6C4C-8742-A5F64D33920A}"/>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197586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_Title Tab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70986" y="360000"/>
            <a:ext cx="10862202" cy="288000"/>
          </a:xfrm>
        </p:spPr>
        <p:txBody>
          <a:bodyPr/>
          <a:lstStyle/>
          <a:p>
            <a:r>
              <a:rPr lang="en-US"/>
              <a:t>Click to edit Master title style</a:t>
            </a:r>
            <a:endParaRPr lang="en-GB"/>
          </a:p>
        </p:txBody>
      </p:sp>
      <p:sp>
        <p:nvSpPr>
          <p:cNvPr id="11" name="Table Placeholder 7"/>
          <p:cNvSpPr>
            <a:spLocks noGrp="1"/>
          </p:cNvSpPr>
          <p:nvPr>
            <p:ph type="tbl" sz="quarter" idx="17"/>
          </p:nvPr>
        </p:nvSpPr>
        <p:spPr>
          <a:xfrm>
            <a:off x="670984" y="1080000"/>
            <a:ext cx="6362204" cy="5085851"/>
          </a:xfrm>
        </p:spPr>
        <p:txBody>
          <a:bodyPr>
            <a:noAutofit/>
          </a:bodyPr>
          <a:lstStyle>
            <a:lvl1pPr marL="0" indent="0">
              <a:buNone/>
              <a:defRPr>
                <a:solidFill>
                  <a:schemeClr val="bg2"/>
                </a:solidFill>
              </a:defRPr>
            </a:lvl1pPr>
          </a:lstStyle>
          <a:p>
            <a:r>
              <a:rPr lang="en-US"/>
              <a:t>Click icon to add table</a:t>
            </a:r>
            <a:endParaRPr lang="en-GB"/>
          </a:p>
        </p:txBody>
      </p:sp>
      <p:sp>
        <p:nvSpPr>
          <p:cNvPr id="4" name="Text Placeholder 3">
            <a:extLst>
              <a:ext uri="{FF2B5EF4-FFF2-40B4-BE49-F238E27FC236}">
                <a16:creationId xmlns:a16="http://schemas.microsoft.com/office/drawing/2014/main" id="{7AB9D7F8-29D0-BC40-B38F-1029F9D41490}"/>
              </a:ext>
            </a:extLst>
          </p:cNvPr>
          <p:cNvSpPr>
            <a:spLocks noGrp="1"/>
          </p:cNvSpPr>
          <p:nvPr>
            <p:ph type="body" sz="quarter" idx="18"/>
          </p:nvPr>
        </p:nvSpPr>
        <p:spPr>
          <a:xfrm>
            <a:off x="7033188" y="1079501"/>
            <a:ext cx="4500000" cy="5086351"/>
          </a:xfrm>
        </p:spPr>
        <p:txBody>
          <a:bodyPr lIns="324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a:extLst>
              <a:ext uri="{FF2B5EF4-FFF2-40B4-BE49-F238E27FC236}">
                <a16:creationId xmlns:a16="http://schemas.microsoft.com/office/drawing/2014/main" id="{A6FC86DF-17A8-5F49-BC83-0289DC219694}"/>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2895853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_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0986" y="360000"/>
            <a:ext cx="10862202" cy="288000"/>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7AB9D7F8-29D0-BC40-B38F-1029F9D41490}"/>
              </a:ext>
            </a:extLst>
          </p:cNvPr>
          <p:cNvSpPr>
            <a:spLocks noGrp="1"/>
          </p:cNvSpPr>
          <p:nvPr>
            <p:ph type="body" sz="quarter" idx="18"/>
          </p:nvPr>
        </p:nvSpPr>
        <p:spPr>
          <a:xfrm>
            <a:off x="7033188" y="1079501"/>
            <a:ext cx="4500000" cy="5086351"/>
          </a:xfrm>
        </p:spPr>
        <p:txBody>
          <a:bodyPr lIns="324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26784F9F-B614-E44B-BF3E-64738AA25E14}"/>
              </a:ext>
            </a:extLst>
          </p:cNvPr>
          <p:cNvSpPr>
            <a:spLocks noGrp="1"/>
          </p:cNvSpPr>
          <p:nvPr>
            <p:ph type="chart" sz="quarter" idx="19" hasCustomPrompt="1"/>
          </p:nvPr>
        </p:nvSpPr>
        <p:spPr>
          <a:xfrm>
            <a:off x="670982" y="1079501"/>
            <a:ext cx="6362205" cy="5086351"/>
          </a:xfrm>
        </p:spPr>
        <p:txBody>
          <a:bodyPr/>
          <a:lstStyle/>
          <a:p>
            <a:r>
              <a:rPr lang="en-US"/>
              <a:t>Click icon to add a chart</a:t>
            </a:r>
          </a:p>
        </p:txBody>
      </p:sp>
      <p:sp>
        <p:nvSpPr>
          <p:cNvPr id="6" name="Text Placeholder 9">
            <a:extLst>
              <a:ext uri="{FF2B5EF4-FFF2-40B4-BE49-F238E27FC236}">
                <a16:creationId xmlns:a16="http://schemas.microsoft.com/office/drawing/2014/main" id="{0FDDB581-0AD4-CF42-86A4-7632E1D7D9C5}"/>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137020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res_Title and Two Profiles">
    <p:spTree>
      <p:nvGrpSpPr>
        <p:cNvPr id="1" name=""/>
        <p:cNvGrpSpPr/>
        <p:nvPr/>
      </p:nvGrpSpPr>
      <p:grpSpPr>
        <a:xfrm>
          <a:off x="0" y="0"/>
          <a:ext cx="0" cy="0"/>
          <a:chOff x="0" y="0"/>
          <a:chExt cx="0" cy="0"/>
        </a:xfrm>
      </p:grpSpPr>
      <p:sp>
        <p:nvSpPr>
          <p:cNvPr id="2" name="Title 1"/>
          <p:cNvSpPr>
            <a:spLocks noGrp="1"/>
          </p:cNvSpPr>
          <p:nvPr>
            <p:ph type="title"/>
          </p:nvPr>
        </p:nvSpPr>
        <p:spPr>
          <a:xfrm>
            <a:off x="670986" y="360001"/>
            <a:ext cx="10862202" cy="288001"/>
          </a:xfrm>
        </p:spPr>
        <p:txBody>
          <a:bodyPr/>
          <a:lstStyle/>
          <a:p>
            <a:r>
              <a:rPr lang="en-US"/>
              <a:t>Click to edit Master title style</a:t>
            </a:r>
            <a:endParaRPr lang="en-GB"/>
          </a:p>
        </p:txBody>
      </p:sp>
      <p:sp>
        <p:nvSpPr>
          <p:cNvPr id="4" name="Picture Placeholder 3"/>
          <p:cNvSpPr>
            <a:spLocks noGrp="1"/>
          </p:cNvSpPr>
          <p:nvPr>
            <p:ph type="pic" sz="quarter" idx="14"/>
          </p:nvPr>
        </p:nvSpPr>
        <p:spPr>
          <a:xfrm>
            <a:off x="685683" y="1337355"/>
            <a:ext cx="2091643" cy="2091643"/>
          </a:xfrm>
          <a:solidFill>
            <a:schemeClr val="accent3">
              <a:lumMod val="20000"/>
              <a:lumOff val="80000"/>
            </a:schemeClr>
          </a:solidFill>
        </p:spPr>
        <p:txBody>
          <a:bodyPr>
            <a:noAutofit/>
          </a:bodyPr>
          <a:lstStyle>
            <a:lvl1pPr>
              <a:buNone/>
              <a:defRPr>
                <a:solidFill>
                  <a:schemeClr val="bg2"/>
                </a:solidFill>
              </a:defRPr>
            </a:lvl1pPr>
          </a:lstStyle>
          <a:p>
            <a:r>
              <a:rPr lang="en-US"/>
              <a:t>Click icon to add picture</a:t>
            </a:r>
            <a:endParaRPr lang="en-GB"/>
          </a:p>
        </p:txBody>
      </p:sp>
      <p:sp>
        <p:nvSpPr>
          <p:cNvPr id="10" name="Text Placeholder 9"/>
          <p:cNvSpPr>
            <a:spLocks noGrp="1"/>
          </p:cNvSpPr>
          <p:nvPr>
            <p:ph type="body" sz="quarter" idx="17" hasCustomPrompt="1"/>
          </p:nvPr>
        </p:nvSpPr>
        <p:spPr>
          <a:xfrm>
            <a:off x="3050016" y="1337355"/>
            <a:ext cx="2830084" cy="266757"/>
          </a:xfrm>
        </p:spPr>
        <p:txBody>
          <a:bodyPr>
            <a:normAutofit/>
          </a:bodyPr>
          <a:lstStyle>
            <a:lvl1pPr algn="l">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a:t>Insert name</a:t>
            </a:r>
          </a:p>
        </p:txBody>
      </p:sp>
      <p:cxnSp>
        <p:nvCxnSpPr>
          <p:cNvPr id="6" name="Straight Connector 5">
            <a:extLst>
              <a:ext uri="{FF2B5EF4-FFF2-40B4-BE49-F238E27FC236}">
                <a16:creationId xmlns:a16="http://schemas.microsoft.com/office/drawing/2014/main" id="{F70D362C-0A6B-3343-921D-7CDCAC68AE5B}"/>
              </a:ext>
            </a:extLst>
          </p:cNvPr>
          <p:cNvCxnSpPr>
            <a:cxnSpLocks/>
          </p:cNvCxnSpPr>
          <p:nvPr userDrawn="1"/>
        </p:nvCxnSpPr>
        <p:spPr>
          <a:xfrm>
            <a:off x="694149" y="3716673"/>
            <a:ext cx="10839039" cy="0"/>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1305543-CAB2-7346-902A-74DCE4558860}"/>
              </a:ext>
            </a:extLst>
          </p:cNvPr>
          <p:cNvSpPr>
            <a:spLocks noGrp="1"/>
          </p:cNvSpPr>
          <p:nvPr>
            <p:ph type="body" sz="quarter" idx="27" hasCustomPrompt="1"/>
          </p:nvPr>
        </p:nvSpPr>
        <p:spPr>
          <a:xfrm>
            <a:off x="3051077" y="1720891"/>
            <a:ext cx="3544456" cy="1708095"/>
          </a:xfrm>
        </p:spPr>
        <p:txBody>
          <a:bodyPr/>
          <a:lstStyle>
            <a:lvl1pPr algn="l">
              <a:lnSpc>
                <a:spcPct val="110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Enter short biography.</a:t>
            </a:r>
          </a:p>
        </p:txBody>
      </p:sp>
      <p:sp>
        <p:nvSpPr>
          <p:cNvPr id="22" name="Text Placeholder 4">
            <a:extLst>
              <a:ext uri="{FF2B5EF4-FFF2-40B4-BE49-F238E27FC236}">
                <a16:creationId xmlns:a16="http://schemas.microsoft.com/office/drawing/2014/main" id="{EE51CFAB-74E7-134C-BBCF-334A355304C3}"/>
              </a:ext>
            </a:extLst>
          </p:cNvPr>
          <p:cNvSpPr>
            <a:spLocks noGrp="1"/>
          </p:cNvSpPr>
          <p:nvPr>
            <p:ph type="body" sz="quarter" idx="28" hasCustomPrompt="1"/>
          </p:nvPr>
        </p:nvSpPr>
        <p:spPr>
          <a:xfrm>
            <a:off x="7068128" y="1720892"/>
            <a:ext cx="4165021" cy="1139283"/>
          </a:xfrm>
        </p:spPr>
        <p:txBody>
          <a:bodyPr/>
          <a:lstStyle>
            <a:lvl1pPr algn="l">
              <a:lnSpc>
                <a:spcPct val="105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t +44(0) 207 123 4567</a:t>
            </a:r>
          </a:p>
          <a:p>
            <a:pPr lvl="0"/>
            <a:r>
              <a:rPr lang="en-GB"/>
              <a:t>m +44(0) 771 123 4567</a:t>
            </a:r>
          </a:p>
          <a:p>
            <a:pPr lvl="0"/>
            <a:r>
              <a:rPr lang="en-GB"/>
              <a:t>e </a:t>
            </a:r>
            <a:r>
              <a:rPr lang="en-GB" err="1"/>
              <a:t>firstname.secondname@baringa.com</a:t>
            </a:r>
            <a:endParaRPr lang="en-US"/>
          </a:p>
        </p:txBody>
      </p:sp>
      <p:sp>
        <p:nvSpPr>
          <p:cNvPr id="19" name="Picture Placeholder 3">
            <a:extLst>
              <a:ext uri="{FF2B5EF4-FFF2-40B4-BE49-F238E27FC236}">
                <a16:creationId xmlns:a16="http://schemas.microsoft.com/office/drawing/2014/main" id="{DDF0B3C9-4157-294E-97BF-DCA4FCF0F14E}"/>
              </a:ext>
            </a:extLst>
          </p:cNvPr>
          <p:cNvSpPr>
            <a:spLocks noGrp="1"/>
          </p:cNvSpPr>
          <p:nvPr>
            <p:ph type="pic" sz="quarter" idx="29"/>
          </p:nvPr>
        </p:nvSpPr>
        <p:spPr>
          <a:xfrm>
            <a:off x="685683" y="4063621"/>
            <a:ext cx="2091643" cy="2091643"/>
          </a:xfrm>
          <a:solidFill>
            <a:schemeClr val="accent3">
              <a:lumMod val="20000"/>
              <a:lumOff val="80000"/>
            </a:schemeClr>
          </a:solidFill>
        </p:spPr>
        <p:txBody>
          <a:bodyPr>
            <a:noAutofit/>
          </a:bodyPr>
          <a:lstStyle>
            <a:lvl1pPr>
              <a:buNone/>
              <a:defRPr>
                <a:solidFill>
                  <a:schemeClr val="bg2"/>
                </a:solidFill>
              </a:defRPr>
            </a:lvl1pPr>
          </a:lstStyle>
          <a:p>
            <a:r>
              <a:rPr lang="en-US"/>
              <a:t>Click icon to add picture</a:t>
            </a:r>
            <a:endParaRPr lang="en-GB"/>
          </a:p>
        </p:txBody>
      </p:sp>
      <p:sp>
        <p:nvSpPr>
          <p:cNvPr id="20" name="Text Placeholder 9">
            <a:extLst>
              <a:ext uri="{FF2B5EF4-FFF2-40B4-BE49-F238E27FC236}">
                <a16:creationId xmlns:a16="http://schemas.microsoft.com/office/drawing/2014/main" id="{F17A8A5C-EA66-E245-9318-EDBB88C8E137}"/>
              </a:ext>
            </a:extLst>
          </p:cNvPr>
          <p:cNvSpPr>
            <a:spLocks noGrp="1"/>
          </p:cNvSpPr>
          <p:nvPr>
            <p:ph type="body" sz="quarter" idx="30" hasCustomPrompt="1"/>
          </p:nvPr>
        </p:nvSpPr>
        <p:spPr>
          <a:xfrm>
            <a:off x="3050016" y="4063622"/>
            <a:ext cx="2830084" cy="276999"/>
          </a:xfrm>
        </p:spPr>
        <p:txBody>
          <a:bodyPr>
            <a:normAutofit/>
          </a:bodyPr>
          <a:lstStyle>
            <a:lvl1pPr algn="l">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a:t>Insert name</a:t>
            </a:r>
          </a:p>
        </p:txBody>
      </p:sp>
      <p:sp>
        <p:nvSpPr>
          <p:cNvPr id="21" name="Text Placeholder 4">
            <a:extLst>
              <a:ext uri="{FF2B5EF4-FFF2-40B4-BE49-F238E27FC236}">
                <a16:creationId xmlns:a16="http://schemas.microsoft.com/office/drawing/2014/main" id="{A17F76B6-8DFC-3345-B9ED-B48EAEC97A42}"/>
              </a:ext>
            </a:extLst>
          </p:cNvPr>
          <p:cNvSpPr>
            <a:spLocks noGrp="1"/>
          </p:cNvSpPr>
          <p:nvPr>
            <p:ph type="body" sz="quarter" idx="31" hasCustomPrompt="1"/>
          </p:nvPr>
        </p:nvSpPr>
        <p:spPr>
          <a:xfrm>
            <a:off x="3051077" y="4447158"/>
            <a:ext cx="3544456" cy="1708095"/>
          </a:xfrm>
        </p:spPr>
        <p:txBody>
          <a:bodyPr/>
          <a:lstStyle>
            <a:lvl1pPr algn="l">
              <a:lnSpc>
                <a:spcPct val="110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Enter short biography.</a:t>
            </a:r>
          </a:p>
        </p:txBody>
      </p:sp>
      <p:sp>
        <p:nvSpPr>
          <p:cNvPr id="25" name="Text Placeholder 4">
            <a:extLst>
              <a:ext uri="{FF2B5EF4-FFF2-40B4-BE49-F238E27FC236}">
                <a16:creationId xmlns:a16="http://schemas.microsoft.com/office/drawing/2014/main" id="{D6CE8F4A-1281-424A-AEBE-086B7A0DA358}"/>
              </a:ext>
            </a:extLst>
          </p:cNvPr>
          <p:cNvSpPr>
            <a:spLocks noGrp="1"/>
          </p:cNvSpPr>
          <p:nvPr>
            <p:ph type="body" sz="quarter" idx="32" hasCustomPrompt="1"/>
          </p:nvPr>
        </p:nvSpPr>
        <p:spPr>
          <a:xfrm>
            <a:off x="7068128" y="4447159"/>
            <a:ext cx="4165021" cy="1139283"/>
          </a:xfrm>
        </p:spPr>
        <p:txBody>
          <a:bodyPr/>
          <a:lstStyle>
            <a:lvl1pPr algn="l">
              <a:lnSpc>
                <a:spcPct val="105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t +44(0) 207 123 4567</a:t>
            </a:r>
          </a:p>
          <a:p>
            <a:pPr lvl="0"/>
            <a:r>
              <a:rPr lang="en-GB"/>
              <a:t>m +44(0) 771 123 4567</a:t>
            </a:r>
          </a:p>
          <a:p>
            <a:pPr lvl="0"/>
            <a:r>
              <a:rPr lang="en-GB"/>
              <a:t>e </a:t>
            </a:r>
            <a:r>
              <a:rPr lang="en-GB" err="1"/>
              <a:t>firstname.secondname@baringa.com</a:t>
            </a:r>
            <a:endParaRPr lang="en-US"/>
          </a:p>
        </p:txBody>
      </p:sp>
      <p:sp>
        <p:nvSpPr>
          <p:cNvPr id="13" name="Text Placeholder 9">
            <a:extLst>
              <a:ext uri="{FF2B5EF4-FFF2-40B4-BE49-F238E27FC236}">
                <a16:creationId xmlns:a16="http://schemas.microsoft.com/office/drawing/2014/main" id="{018EA876-DE9F-D840-B992-A884BC13D115}"/>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3075541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_Title and Three Profiles">
    <p:spTree>
      <p:nvGrpSpPr>
        <p:cNvPr id="1" name=""/>
        <p:cNvGrpSpPr/>
        <p:nvPr/>
      </p:nvGrpSpPr>
      <p:grpSpPr>
        <a:xfrm>
          <a:off x="0" y="0"/>
          <a:ext cx="0" cy="0"/>
          <a:chOff x="0" y="0"/>
          <a:chExt cx="0" cy="0"/>
        </a:xfrm>
      </p:grpSpPr>
      <p:sp>
        <p:nvSpPr>
          <p:cNvPr id="2" name="Title 1"/>
          <p:cNvSpPr>
            <a:spLocks noGrp="1"/>
          </p:cNvSpPr>
          <p:nvPr>
            <p:ph type="title"/>
          </p:nvPr>
        </p:nvSpPr>
        <p:spPr>
          <a:xfrm>
            <a:off x="670986" y="360001"/>
            <a:ext cx="10862202" cy="288001"/>
          </a:xfrm>
        </p:spPr>
        <p:txBody>
          <a:bodyPr/>
          <a:lstStyle/>
          <a:p>
            <a:r>
              <a:rPr lang="en-US"/>
              <a:t>Click to edit Master title style</a:t>
            </a:r>
            <a:endParaRPr lang="en-GB"/>
          </a:p>
        </p:txBody>
      </p:sp>
      <p:sp>
        <p:nvSpPr>
          <p:cNvPr id="4" name="Picture Placeholder 3"/>
          <p:cNvSpPr>
            <a:spLocks noGrp="1"/>
          </p:cNvSpPr>
          <p:nvPr>
            <p:ph type="pic" sz="quarter" idx="14"/>
          </p:nvPr>
        </p:nvSpPr>
        <p:spPr>
          <a:xfrm>
            <a:off x="685684" y="1337355"/>
            <a:ext cx="1338105" cy="1338105"/>
          </a:xfrm>
          <a:solidFill>
            <a:schemeClr val="accent3">
              <a:lumMod val="20000"/>
              <a:lumOff val="80000"/>
            </a:schemeClr>
          </a:solidFill>
        </p:spPr>
        <p:txBody>
          <a:bodyPr>
            <a:noAutofit/>
          </a:bodyPr>
          <a:lstStyle>
            <a:lvl1pPr>
              <a:buNone/>
              <a:defRPr>
                <a:solidFill>
                  <a:schemeClr val="bg2"/>
                </a:solidFill>
              </a:defRPr>
            </a:lvl1pPr>
          </a:lstStyle>
          <a:p>
            <a:r>
              <a:rPr lang="en-US"/>
              <a:t>Click icon to add picture</a:t>
            </a:r>
            <a:endParaRPr lang="en-GB"/>
          </a:p>
        </p:txBody>
      </p:sp>
      <p:sp>
        <p:nvSpPr>
          <p:cNvPr id="10" name="Text Placeholder 9"/>
          <p:cNvSpPr>
            <a:spLocks noGrp="1"/>
          </p:cNvSpPr>
          <p:nvPr>
            <p:ph type="body" sz="quarter" idx="17" hasCustomPrompt="1"/>
          </p:nvPr>
        </p:nvSpPr>
        <p:spPr>
          <a:xfrm>
            <a:off x="2389616" y="1337355"/>
            <a:ext cx="3490484" cy="266757"/>
          </a:xfrm>
        </p:spPr>
        <p:txBody>
          <a:bodyPr>
            <a:normAutofit/>
          </a:bodyPr>
          <a:lstStyle>
            <a:lvl1pPr algn="l">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a:t>Insert text</a:t>
            </a:r>
          </a:p>
        </p:txBody>
      </p:sp>
      <p:cxnSp>
        <p:nvCxnSpPr>
          <p:cNvPr id="6" name="Straight Connector 5">
            <a:extLst>
              <a:ext uri="{FF2B5EF4-FFF2-40B4-BE49-F238E27FC236}">
                <a16:creationId xmlns:a16="http://schemas.microsoft.com/office/drawing/2014/main" id="{F70D362C-0A6B-3343-921D-7CDCAC68AE5B}"/>
              </a:ext>
            </a:extLst>
          </p:cNvPr>
          <p:cNvCxnSpPr>
            <a:cxnSpLocks/>
          </p:cNvCxnSpPr>
          <p:nvPr userDrawn="1"/>
        </p:nvCxnSpPr>
        <p:spPr>
          <a:xfrm>
            <a:off x="694149" y="2853073"/>
            <a:ext cx="10839039" cy="0"/>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1305543-CAB2-7346-902A-74DCE4558860}"/>
              </a:ext>
            </a:extLst>
          </p:cNvPr>
          <p:cNvSpPr>
            <a:spLocks noGrp="1"/>
          </p:cNvSpPr>
          <p:nvPr>
            <p:ph type="body" sz="quarter" idx="27" hasCustomPrompt="1"/>
          </p:nvPr>
        </p:nvSpPr>
        <p:spPr>
          <a:xfrm>
            <a:off x="2390677" y="1720892"/>
            <a:ext cx="4382656" cy="954565"/>
          </a:xfrm>
        </p:spPr>
        <p:txBody>
          <a:bodyPr/>
          <a:lstStyle>
            <a:lvl1pPr algn="l">
              <a:lnSpc>
                <a:spcPct val="110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Enter short biography.</a:t>
            </a:r>
          </a:p>
        </p:txBody>
      </p:sp>
      <p:sp>
        <p:nvSpPr>
          <p:cNvPr id="22" name="Text Placeholder 4">
            <a:extLst>
              <a:ext uri="{FF2B5EF4-FFF2-40B4-BE49-F238E27FC236}">
                <a16:creationId xmlns:a16="http://schemas.microsoft.com/office/drawing/2014/main" id="{EE51CFAB-74E7-134C-BBCF-334A355304C3}"/>
              </a:ext>
            </a:extLst>
          </p:cNvPr>
          <p:cNvSpPr>
            <a:spLocks noGrp="1"/>
          </p:cNvSpPr>
          <p:nvPr>
            <p:ph type="body" sz="quarter" idx="28" hasCustomPrompt="1"/>
          </p:nvPr>
        </p:nvSpPr>
        <p:spPr>
          <a:xfrm>
            <a:off x="7068128" y="1720892"/>
            <a:ext cx="4165021" cy="1139283"/>
          </a:xfrm>
        </p:spPr>
        <p:txBody>
          <a:bodyPr/>
          <a:lstStyle>
            <a:lvl1pPr algn="l">
              <a:lnSpc>
                <a:spcPct val="105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t +44(0) 207 123 4567</a:t>
            </a:r>
          </a:p>
          <a:p>
            <a:pPr lvl="0"/>
            <a:r>
              <a:rPr lang="en-GB"/>
              <a:t>m +44(0) 771 123 4567</a:t>
            </a:r>
          </a:p>
          <a:p>
            <a:pPr lvl="0"/>
            <a:r>
              <a:rPr lang="en-GB"/>
              <a:t>e </a:t>
            </a:r>
            <a:r>
              <a:rPr lang="en-GB" err="1"/>
              <a:t>firstname.secondname@baringa.com</a:t>
            </a:r>
            <a:endParaRPr lang="en-US"/>
          </a:p>
        </p:txBody>
      </p:sp>
      <p:sp>
        <p:nvSpPr>
          <p:cNvPr id="23" name="Picture Placeholder 3">
            <a:extLst>
              <a:ext uri="{FF2B5EF4-FFF2-40B4-BE49-F238E27FC236}">
                <a16:creationId xmlns:a16="http://schemas.microsoft.com/office/drawing/2014/main" id="{E8FD5D39-C008-B34A-83CA-61FA444AB7B8}"/>
              </a:ext>
            </a:extLst>
          </p:cNvPr>
          <p:cNvSpPr>
            <a:spLocks noGrp="1"/>
          </p:cNvSpPr>
          <p:nvPr>
            <p:ph type="pic" sz="quarter" idx="29"/>
          </p:nvPr>
        </p:nvSpPr>
        <p:spPr>
          <a:xfrm>
            <a:off x="685684" y="3030688"/>
            <a:ext cx="1338105" cy="1338105"/>
          </a:xfrm>
          <a:solidFill>
            <a:schemeClr val="accent3">
              <a:lumMod val="20000"/>
              <a:lumOff val="80000"/>
            </a:schemeClr>
          </a:solidFill>
        </p:spPr>
        <p:txBody>
          <a:bodyPr>
            <a:noAutofit/>
          </a:bodyPr>
          <a:lstStyle>
            <a:lvl1pPr>
              <a:buNone/>
              <a:defRPr>
                <a:solidFill>
                  <a:schemeClr val="bg2"/>
                </a:solidFill>
              </a:defRPr>
            </a:lvl1pPr>
          </a:lstStyle>
          <a:p>
            <a:r>
              <a:rPr lang="en-US"/>
              <a:t>Click icon to add picture</a:t>
            </a:r>
            <a:endParaRPr lang="en-GB"/>
          </a:p>
        </p:txBody>
      </p:sp>
      <p:sp>
        <p:nvSpPr>
          <p:cNvPr id="24" name="Text Placeholder 9">
            <a:extLst>
              <a:ext uri="{FF2B5EF4-FFF2-40B4-BE49-F238E27FC236}">
                <a16:creationId xmlns:a16="http://schemas.microsoft.com/office/drawing/2014/main" id="{E982F379-9FE3-B345-9427-13ACB865BA58}"/>
              </a:ext>
            </a:extLst>
          </p:cNvPr>
          <p:cNvSpPr>
            <a:spLocks noGrp="1"/>
          </p:cNvSpPr>
          <p:nvPr>
            <p:ph type="body" sz="quarter" idx="30" hasCustomPrompt="1"/>
          </p:nvPr>
        </p:nvSpPr>
        <p:spPr>
          <a:xfrm>
            <a:off x="2389616" y="3030688"/>
            <a:ext cx="3490484" cy="266757"/>
          </a:xfrm>
        </p:spPr>
        <p:txBody>
          <a:bodyPr>
            <a:normAutofit/>
          </a:bodyPr>
          <a:lstStyle>
            <a:lvl1pPr algn="l">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a:t>Insert text</a:t>
            </a:r>
          </a:p>
        </p:txBody>
      </p:sp>
      <p:sp>
        <p:nvSpPr>
          <p:cNvPr id="26" name="Text Placeholder 4">
            <a:extLst>
              <a:ext uri="{FF2B5EF4-FFF2-40B4-BE49-F238E27FC236}">
                <a16:creationId xmlns:a16="http://schemas.microsoft.com/office/drawing/2014/main" id="{7D9F49BC-91B4-5B4A-9400-1BA338126568}"/>
              </a:ext>
            </a:extLst>
          </p:cNvPr>
          <p:cNvSpPr>
            <a:spLocks noGrp="1"/>
          </p:cNvSpPr>
          <p:nvPr>
            <p:ph type="body" sz="quarter" idx="31" hasCustomPrompt="1"/>
          </p:nvPr>
        </p:nvSpPr>
        <p:spPr>
          <a:xfrm>
            <a:off x="2390677" y="3414226"/>
            <a:ext cx="4382656" cy="954565"/>
          </a:xfrm>
        </p:spPr>
        <p:txBody>
          <a:bodyPr/>
          <a:lstStyle>
            <a:lvl1pPr algn="l">
              <a:lnSpc>
                <a:spcPct val="110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Enter short biography.</a:t>
            </a:r>
          </a:p>
        </p:txBody>
      </p:sp>
      <p:sp>
        <p:nvSpPr>
          <p:cNvPr id="28" name="Text Placeholder 4">
            <a:extLst>
              <a:ext uri="{FF2B5EF4-FFF2-40B4-BE49-F238E27FC236}">
                <a16:creationId xmlns:a16="http://schemas.microsoft.com/office/drawing/2014/main" id="{B33C0619-BEA0-C740-A4EB-DD9B8CAFAD97}"/>
              </a:ext>
            </a:extLst>
          </p:cNvPr>
          <p:cNvSpPr>
            <a:spLocks noGrp="1"/>
          </p:cNvSpPr>
          <p:nvPr>
            <p:ph type="body" sz="quarter" idx="32" hasCustomPrompt="1"/>
          </p:nvPr>
        </p:nvSpPr>
        <p:spPr>
          <a:xfrm>
            <a:off x="7068128" y="3414225"/>
            <a:ext cx="4165021" cy="1139283"/>
          </a:xfrm>
        </p:spPr>
        <p:txBody>
          <a:bodyPr/>
          <a:lstStyle>
            <a:lvl1pPr algn="l">
              <a:lnSpc>
                <a:spcPct val="105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t +44(0) 207 123 4567</a:t>
            </a:r>
          </a:p>
          <a:p>
            <a:pPr lvl="0"/>
            <a:r>
              <a:rPr lang="en-GB"/>
              <a:t>m +44(0) 771 123 4567</a:t>
            </a:r>
          </a:p>
          <a:p>
            <a:pPr lvl="0"/>
            <a:r>
              <a:rPr lang="en-GB"/>
              <a:t>e </a:t>
            </a:r>
            <a:r>
              <a:rPr lang="en-GB" err="1"/>
              <a:t>firstname.secondname@baringa.com</a:t>
            </a:r>
            <a:endParaRPr lang="en-US"/>
          </a:p>
        </p:txBody>
      </p:sp>
      <p:sp>
        <p:nvSpPr>
          <p:cNvPr id="30" name="Picture Placeholder 3">
            <a:extLst>
              <a:ext uri="{FF2B5EF4-FFF2-40B4-BE49-F238E27FC236}">
                <a16:creationId xmlns:a16="http://schemas.microsoft.com/office/drawing/2014/main" id="{F354F190-537E-2841-958B-DBF231D45116}"/>
              </a:ext>
            </a:extLst>
          </p:cNvPr>
          <p:cNvSpPr>
            <a:spLocks noGrp="1"/>
          </p:cNvSpPr>
          <p:nvPr>
            <p:ph type="pic" sz="quarter" idx="33"/>
          </p:nvPr>
        </p:nvSpPr>
        <p:spPr>
          <a:xfrm>
            <a:off x="685684" y="4724022"/>
            <a:ext cx="1338105" cy="1338105"/>
          </a:xfrm>
          <a:solidFill>
            <a:schemeClr val="accent3">
              <a:lumMod val="20000"/>
              <a:lumOff val="80000"/>
            </a:schemeClr>
          </a:solidFill>
        </p:spPr>
        <p:txBody>
          <a:bodyPr>
            <a:noAutofit/>
          </a:bodyPr>
          <a:lstStyle>
            <a:lvl1pPr>
              <a:buNone/>
              <a:defRPr>
                <a:solidFill>
                  <a:schemeClr val="bg2"/>
                </a:solidFill>
              </a:defRPr>
            </a:lvl1pPr>
          </a:lstStyle>
          <a:p>
            <a:r>
              <a:rPr lang="en-US"/>
              <a:t>Click icon to add picture</a:t>
            </a:r>
            <a:endParaRPr lang="en-GB"/>
          </a:p>
        </p:txBody>
      </p:sp>
      <p:sp>
        <p:nvSpPr>
          <p:cNvPr id="32" name="Text Placeholder 9">
            <a:extLst>
              <a:ext uri="{FF2B5EF4-FFF2-40B4-BE49-F238E27FC236}">
                <a16:creationId xmlns:a16="http://schemas.microsoft.com/office/drawing/2014/main" id="{535F6D6E-8C3D-904E-AE25-AD34D748E244}"/>
              </a:ext>
            </a:extLst>
          </p:cNvPr>
          <p:cNvSpPr>
            <a:spLocks noGrp="1"/>
          </p:cNvSpPr>
          <p:nvPr>
            <p:ph type="body" sz="quarter" idx="34" hasCustomPrompt="1"/>
          </p:nvPr>
        </p:nvSpPr>
        <p:spPr>
          <a:xfrm>
            <a:off x="2389616" y="4707088"/>
            <a:ext cx="3490484" cy="266757"/>
          </a:xfrm>
        </p:spPr>
        <p:txBody>
          <a:bodyPr>
            <a:normAutofit/>
          </a:bodyPr>
          <a:lstStyle>
            <a:lvl1pPr algn="l">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a:t>Insert text</a:t>
            </a:r>
          </a:p>
        </p:txBody>
      </p:sp>
      <p:sp>
        <p:nvSpPr>
          <p:cNvPr id="35" name="Text Placeholder 4">
            <a:extLst>
              <a:ext uri="{FF2B5EF4-FFF2-40B4-BE49-F238E27FC236}">
                <a16:creationId xmlns:a16="http://schemas.microsoft.com/office/drawing/2014/main" id="{918F19BB-4FD7-FA41-8FF8-E3E94B6276D3}"/>
              </a:ext>
            </a:extLst>
          </p:cNvPr>
          <p:cNvSpPr>
            <a:spLocks noGrp="1"/>
          </p:cNvSpPr>
          <p:nvPr>
            <p:ph type="body" sz="quarter" idx="35" hasCustomPrompt="1"/>
          </p:nvPr>
        </p:nvSpPr>
        <p:spPr>
          <a:xfrm>
            <a:off x="2390677" y="5090626"/>
            <a:ext cx="4382656" cy="954565"/>
          </a:xfrm>
        </p:spPr>
        <p:txBody>
          <a:bodyPr/>
          <a:lstStyle>
            <a:lvl1pPr algn="l">
              <a:lnSpc>
                <a:spcPct val="110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Enter short biography.</a:t>
            </a:r>
          </a:p>
        </p:txBody>
      </p:sp>
      <p:sp>
        <p:nvSpPr>
          <p:cNvPr id="36" name="Text Placeholder 4">
            <a:extLst>
              <a:ext uri="{FF2B5EF4-FFF2-40B4-BE49-F238E27FC236}">
                <a16:creationId xmlns:a16="http://schemas.microsoft.com/office/drawing/2014/main" id="{D06F7477-FAF3-6347-B61A-52B6C44EAB7D}"/>
              </a:ext>
            </a:extLst>
          </p:cNvPr>
          <p:cNvSpPr>
            <a:spLocks noGrp="1"/>
          </p:cNvSpPr>
          <p:nvPr>
            <p:ph type="body" sz="quarter" idx="36" hasCustomPrompt="1"/>
          </p:nvPr>
        </p:nvSpPr>
        <p:spPr>
          <a:xfrm>
            <a:off x="7068128" y="5090625"/>
            <a:ext cx="4165021" cy="1139283"/>
          </a:xfrm>
        </p:spPr>
        <p:txBody>
          <a:bodyPr/>
          <a:lstStyle>
            <a:lvl1pPr algn="l">
              <a:lnSpc>
                <a:spcPct val="105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t +44(0) 207 123 4567</a:t>
            </a:r>
          </a:p>
          <a:p>
            <a:pPr lvl="0"/>
            <a:r>
              <a:rPr lang="en-GB"/>
              <a:t>m +44(0) 771 123 4567</a:t>
            </a:r>
          </a:p>
          <a:p>
            <a:pPr lvl="0"/>
            <a:r>
              <a:rPr lang="en-GB"/>
              <a:t>e </a:t>
            </a:r>
            <a:r>
              <a:rPr lang="en-GB" err="1"/>
              <a:t>firstname.secondname@baringa.com</a:t>
            </a:r>
            <a:endParaRPr lang="en-US"/>
          </a:p>
        </p:txBody>
      </p:sp>
      <p:cxnSp>
        <p:nvCxnSpPr>
          <p:cNvPr id="37" name="Straight Connector 36">
            <a:extLst>
              <a:ext uri="{FF2B5EF4-FFF2-40B4-BE49-F238E27FC236}">
                <a16:creationId xmlns:a16="http://schemas.microsoft.com/office/drawing/2014/main" id="{7AF3E0B8-C7EB-B642-862F-B91A2B8A7AB7}"/>
              </a:ext>
            </a:extLst>
          </p:cNvPr>
          <p:cNvCxnSpPr>
            <a:cxnSpLocks/>
          </p:cNvCxnSpPr>
          <p:nvPr userDrawn="1"/>
        </p:nvCxnSpPr>
        <p:spPr>
          <a:xfrm>
            <a:off x="694149" y="4546405"/>
            <a:ext cx="10839039" cy="0"/>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64D5B360-EF28-B041-8B40-8C0375EBBAC5}"/>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77197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_Divider Slide Generic">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6" name="TypeGuide" hidden="1">
            <a:extLst>
              <a:ext uri="{FF2B5EF4-FFF2-40B4-BE49-F238E27FC236}">
                <a16:creationId xmlns:a16="http://schemas.microsoft.com/office/drawing/2014/main" id="{C37427AD-F3C0-EF41-8477-97633684445D}"/>
              </a:ext>
            </a:extLst>
          </p:cNvPr>
          <p:cNvSpPr/>
          <p:nvPr userDrawn="1"/>
        </p:nvSpPr>
        <p:spPr>
          <a:xfrm>
            <a:off x="664611" y="360000"/>
            <a:ext cx="10841151" cy="6388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67" name="PageGuide" hidden="1">
            <a:extLst>
              <a:ext uri="{FF2B5EF4-FFF2-40B4-BE49-F238E27FC236}">
                <a16:creationId xmlns:a16="http://schemas.microsoft.com/office/drawing/2014/main" id="{09732D0C-0A63-314D-8180-BC68EB0296B0}"/>
              </a:ext>
            </a:extLst>
          </p:cNvPr>
          <p:cNvSpPr/>
          <p:nvPr userDrawn="1"/>
        </p:nvSpPr>
        <p:spPr>
          <a:xfrm>
            <a:off x="0" y="0"/>
            <a:ext cx="12192000" cy="685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9"/>
          </a:p>
        </p:txBody>
      </p:sp>
      <p:sp>
        <p:nvSpPr>
          <p:cNvPr id="47" name="TextBox 46">
            <a:extLst>
              <a:ext uri="{FF2B5EF4-FFF2-40B4-BE49-F238E27FC236}">
                <a16:creationId xmlns:a16="http://schemas.microsoft.com/office/drawing/2014/main" id="{F4B32D24-1599-F24F-BCB6-3B99D37D6AE0}"/>
              </a:ext>
            </a:extLst>
          </p:cNvPr>
          <p:cNvSpPr txBox="1"/>
          <p:nvPr userDrawn="1"/>
        </p:nvSpPr>
        <p:spPr>
          <a:xfrm>
            <a:off x="670983" y="6514062"/>
            <a:ext cx="6652684" cy="24622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A610449-7FA7-4735-AF22-52053BFA6AC2}" type="slidenum">
              <a:rPr lang="en-GB" sz="800" b="1" smtClean="0">
                <a:solidFill>
                  <a:schemeClr val="bg2"/>
                </a:solidFill>
              </a:rPr>
              <a:pPr marL="0" marR="0" lvl="0" indent="0" algn="l" defTabSz="914377" rtl="0" eaLnBrk="1" fontAlgn="auto" latinLnBrk="0" hangingPunct="1">
                <a:lnSpc>
                  <a:spcPct val="100000"/>
                </a:lnSpc>
                <a:spcBef>
                  <a:spcPts val="0"/>
                </a:spcBef>
                <a:spcAft>
                  <a:spcPts val="0"/>
                </a:spcAft>
                <a:buClrTx/>
                <a:buSzTx/>
                <a:buFontTx/>
                <a:buNone/>
                <a:tabLst/>
                <a:defRPr/>
              </a:pPr>
              <a:t>‹#›</a:t>
            </a:fld>
            <a:r>
              <a:rPr lang="en-GB" sz="800" b="1">
                <a:solidFill>
                  <a:schemeClr val="bg2"/>
                </a:solidFill>
              </a:rPr>
              <a:t>  </a:t>
            </a:r>
            <a:r>
              <a:rPr lang="en-GB" sz="800" b="1">
                <a:solidFill>
                  <a:schemeClr val="tx2"/>
                </a:solidFill>
              </a:rPr>
              <a:t>|</a:t>
            </a:r>
            <a:r>
              <a:rPr lang="en-GB" sz="800" b="1">
                <a:solidFill>
                  <a:schemeClr val="bg2"/>
                </a:solidFill>
              </a:rPr>
              <a:t>  </a:t>
            </a:r>
            <a:r>
              <a:rPr lang="en-GB" sz="600" baseline="0">
                <a:solidFill>
                  <a:schemeClr val="bg2"/>
                </a:solidFill>
              </a:rPr>
              <a:t>Copyright © Baringa Partners LLP 2022.  All rights reserved. This document is subject to contract and contains confidential and proprietary information.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800" b="1">
              <a:solidFill>
                <a:schemeClr val="bg2"/>
              </a:solidFill>
            </a:endParaRPr>
          </a:p>
        </p:txBody>
      </p:sp>
      <p:sp>
        <p:nvSpPr>
          <p:cNvPr id="38" name="Title 1">
            <a:extLst>
              <a:ext uri="{FF2B5EF4-FFF2-40B4-BE49-F238E27FC236}">
                <a16:creationId xmlns:a16="http://schemas.microsoft.com/office/drawing/2014/main" id="{A2F4E9E5-3DAC-0946-BBAC-03BFAD371CFF}"/>
              </a:ext>
            </a:extLst>
          </p:cNvPr>
          <p:cNvSpPr>
            <a:spLocks noGrp="1"/>
          </p:cNvSpPr>
          <p:nvPr>
            <p:ph type="title"/>
          </p:nvPr>
        </p:nvSpPr>
        <p:spPr>
          <a:xfrm>
            <a:off x="671514" y="2463557"/>
            <a:ext cx="10861674" cy="976900"/>
          </a:xfrm>
        </p:spPr>
        <p:txBody>
          <a:bodyPr anchor="b" anchorCtr="0"/>
          <a:lstStyle>
            <a:lvl1pPr>
              <a:defRPr sz="4000"/>
            </a:lvl1pPr>
          </a:lstStyle>
          <a:p>
            <a:r>
              <a:rPr lang="en-US"/>
              <a:t>Click to edit Master title style</a:t>
            </a:r>
          </a:p>
        </p:txBody>
      </p:sp>
      <p:sp>
        <p:nvSpPr>
          <p:cNvPr id="45" name="Text Placeholder 3">
            <a:extLst>
              <a:ext uri="{FF2B5EF4-FFF2-40B4-BE49-F238E27FC236}">
                <a16:creationId xmlns:a16="http://schemas.microsoft.com/office/drawing/2014/main" id="{905CF5BD-BD43-E341-9948-24CE5B651FFF}"/>
              </a:ext>
            </a:extLst>
          </p:cNvPr>
          <p:cNvSpPr>
            <a:spLocks noGrp="1"/>
          </p:cNvSpPr>
          <p:nvPr>
            <p:ph type="body" sz="quarter" idx="17" hasCustomPrompt="1"/>
          </p:nvPr>
        </p:nvSpPr>
        <p:spPr>
          <a:xfrm>
            <a:off x="671513" y="3616468"/>
            <a:ext cx="5208587" cy="321627"/>
          </a:xfrm>
        </p:spPr>
        <p:txBody>
          <a:bodyPr wrap="square">
            <a:spAutoFit/>
          </a:bodyPr>
          <a:lstStyle>
            <a:lvl1pPr>
              <a:defRPr sz="2000" b="0">
                <a:solidFill>
                  <a:schemeClr val="accent2"/>
                </a:solidFill>
              </a:defRPr>
            </a:lvl1pPr>
          </a:lstStyle>
          <a:p>
            <a:pPr lvl="0"/>
            <a:r>
              <a:rPr lang="en-US"/>
              <a:t>Click to add subtitle</a:t>
            </a:r>
          </a:p>
        </p:txBody>
      </p:sp>
      <p:pic>
        <p:nvPicPr>
          <p:cNvPr id="48" name="Picture 47">
            <a:extLst>
              <a:ext uri="{FF2B5EF4-FFF2-40B4-BE49-F238E27FC236}">
                <a16:creationId xmlns:a16="http://schemas.microsoft.com/office/drawing/2014/main" id="{343E6CFC-386D-A646-995A-7245865DE03E}"/>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375485" y="6274282"/>
            <a:ext cx="1269999" cy="504613"/>
          </a:xfrm>
          <a:prstGeom prst="rect">
            <a:avLst/>
          </a:prstGeom>
        </p:spPr>
      </p:pic>
      <p:sp>
        <p:nvSpPr>
          <p:cNvPr id="9" name="TextBox 8">
            <a:extLst>
              <a:ext uri="{FF2B5EF4-FFF2-40B4-BE49-F238E27FC236}">
                <a16:creationId xmlns:a16="http://schemas.microsoft.com/office/drawing/2014/main" id="{874DA38D-43AD-0046-8A24-62CAE41C3682}"/>
              </a:ext>
            </a:extLst>
          </p:cNvPr>
          <p:cNvSpPr txBox="1"/>
          <p:nvPr userDrawn="1">
            <p:custDataLst>
              <p:tags r:id="rId1"/>
            </p:custDataLst>
          </p:nvPr>
        </p:nvSpPr>
        <p:spPr>
          <a:xfrm>
            <a:off x="617729" y="6700799"/>
            <a:ext cx="660739" cy="157201"/>
          </a:xfrm>
          <a:custGeom>
            <a:avLst/>
            <a:gdLst>
              <a:gd name="connsiteX0" fmla="*/ 8518 w 660739"/>
              <a:gd name="connsiteY0" fmla="*/ 0 h 157201"/>
              <a:gd name="connsiteX1" fmla="*/ 652221 w 660739"/>
              <a:gd name="connsiteY1" fmla="*/ 0 h 157201"/>
              <a:gd name="connsiteX2" fmla="*/ 660739 w 660739"/>
              <a:gd name="connsiteY2" fmla="*/ 8518 h 157201"/>
              <a:gd name="connsiteX3" fmla="*/ 660739 w 660739"/>
              <a:gd name="connsiteY3" fmla="*/ 157201 h 157201"/>
              <a:gd name="connsiteX4" fmla="*/ 0 w 660739"/>
              <a:gd name="connsiteY4" fmla="*/ 157201 h 157201"/>
              <a:gd name="connsiteX5" fmla="*/ 0 w 660739"/>
              <a:gd name="connsiteY5" fmla="*/ 8518 h 157201"/>
              <a:gd name="connsiteX6" fmla="*/ 8518 w 660739"/>
              <a:gd name="connsiteY6" fmla="*/ 0 h 1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39" h="157201">
                <a:moveTo>
                  <a:pt x="8518" y="0"/>
                </a:moveTo>
                <a:lnTo>
                  <a:pt x="652221" y="0"/>
                </a:lnTo>
                <a:cubicBezTo>
                  <a:pt x="656925" y="0"/>
                  <a:pt x="660739" y="3814"/>
                  <a:pt x="660739" y="8518"/>
                </a:cubicBezTo>
                <a:lnTo>
                  <a:pt x="660739" y="157201"/>
                </a:lnTo>
                <a:lnTo>
                  <a:pt x="0" y="157201"/>
                </a:lnTo>
                <a:lnTo>
                  <a:pt x="0" y="8518"/>
                </a:lnTo>
                <a:cubicBezTo>
                  <a:pt x="0" y="3814"/>
                  <a:pt x="3814" y="0"/>
                  <a:pt x="8518" y="0"/>
                </a:cubicBezTo>
                <a:close/>
              </a:path>
            </a:pathLst>
          </a:custGeom>
          <a:solidFill>
            <a:schemeClr val="bg1">
              <a:alpha val="69889"/>
            </a:schemeClr>
          </a:solidFill>
        </p:spPr>
        <p:txBody>
          <a:bodyPr vert="horz" wrap="square" lIns="48000" tIns="24000" rIns="48000" bIns="62400" rtlCol="0">
            <a:noAutofit/>
          </a:bodyPr>
          <a:lstStyle/>
          <a:p>
            <a:pPr algn="l"/>
            <a:r>
              <a:rPr lang="en-GB" sz="533">
                <a:solidFill>
                  <a:schemeClr val="bg2"/>
                </a:solidFill>
                <a:latin typeface="Calibri" panose="020F0502020204030204" pitchFamily="34" charset="0"/>
              </a:rPr>
              <a:t>Baringa Confidential</a:t>
            </a:r>
          </a:p>
        </p:txBody>
      </p:sp>
    </p:spTree>
    <p:extLst>
      <p:ext uri="{BB962C8B-B14F-4D97-AF65-F5344CB8AC3E}">
        <p14:creationId xmlns:p14="http://schemas.microsoft.com/office/powerpoint/2010/main" val="523014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Pres_Title and Four Profiles">
    <p:spTree>
      <p:nvGrpSpPr>
        <p:cNvPr id="1" name=""/>
        <p:cNvGrpSpPr/>
        <p:nvPr/>
      </p:nvGrpSpPr>
      <p:grpSpPr>
        <a:xfrm>
          <a:off x="0" y="0"/>
          <a:ext cx="0" cy="0"/>
          <a:chOff x="0" y="0"/>
          <a:chExt cx="0" cy="0"/>
        </a:xfrm>
      </p:grpSpPr>
      <p:sp>
        <p:nvSpPr>
          <p:cNvPr id="2" name="Title 1"/>
          <p:cNvSpPr>
            <a:spLocks noGrp="1"/>
          </p:cNvSpPr>
          <p:nvPr>
            <p:ph type="title"/>
          </p:nvPr>
        </p:nvSpPr>
        <p:spPr>
          <a:xfrm>
            <a:off x="670986" y="360001"/>
            <a:ext cx="10862202" cy="288001"/>
          </a:xfrm>
        </p:spPr>
        <p:txBody>
          <a:bodyPr/>
          <a:lstStyle/>
          <a:p>
            <a:r>
              <a:rPr lang="en-US"/>
              <a:t>Click to edit Master title style</a:t>
            </a:r>
            <a:endParaRPr lang="en-GB"/>
          </a:p>
        </p:txBody>
      </p:sp>
      <p:sp>
        <p:nvSpPr>
          <p:cNvPr id="4" name="Picture Placeholder 3"/>
          <p:cNvSpPr>
            <a:spLocks noGrp="1"/>
          </p:cNvSpPr>
          <p:nvPr>
            <p:ph type="pic" sz="quarter" idx="14" hasCustomPrompt="1"/>
          </p:nvPr>
        </p:nvSpPr>
        <p:spPr>
          <a:xfrm>
            <a:off x="685685" y="1337357"/>
            <a:ext cx="922983" cy="922983"/>
          </a:xfrm>
          <a:solidFill>
            <a:schemeClr val="accent3">
              <a:lumMod val="20000"/>
              <a:lumOff val="80000"/>
            </a:schemeClr>
          </a:solidFill>
        </p:spPr>
        <p:txBody>
          <a:bodyPr anchor="ctr" anchorCtr="0">
            <a:noAutofit/>
          </a:bodyPr>
          <a:lstStyle>
            <a:lvl1pPr algn="ctr">
              <a:buNone/>
              <a:defRPr sz="1200">
                <a:solidFill>
                  <a:schemeClr val="bg2"/>
                </a:solidFill>
              </a:defRPr>
            </a:lvl1pPr>
          </a:lstStyle>
          <a:p>
            <a:r>
              <a:rPr lang="en-US"/>
              <a:t>Click to add picture</a:t>
            </a:r>
            <a:endParaRPr lang="en-GB"/>
          </a:p>
        </p:txBody>
      </p:sp>
      <p:sp>
        <p:nvSpPr>
          <p:cNvPr id="10" name="Text Placeholder 9"/>
          <p:cNvSpPr>
            <a:spLocks noGrp="1"/>
          </p:cNvSpPr>
          <p:nvPr>
            <p:ph type="body" sz="quarter" idx="17" hasCustomPrompt="1"/>
          </p:nvPr>
        </p:nvSpPr>
        <p:spPr>
          <a:xfrm>
            <a:off x="1847749" y="1337355"/>
            <a:ext cx="4032351" cy="266757"/>
          </a:xfrm>
        </p:spPr>
        <p:txBody>
          <a:bodyPr>
            <a:normAutofit/>
          </a:bodyPr>
          <a:lstStyle>
            <a:lvl1pPr algn="l">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a:t>Insert text</a:t>
            </a:r>
          </a:p>
        </p:txBody>
      </p:sp>
      <p:cxnSp>
        <p:nvCxnSpPr>
          <p:cNvPr id="6" name="Straight Connector 5">
            <a:extLst>
              <a:ext uri="{FF2B5EF4-FFF2-40B4-BE49-F238E27FC236}">
                <a16:creationId xmlns:a16="http://schemas.microsoft.com/office/drawing/2014/main" id="{F70D362C-0A6B-3343-921D-7CDCAC68AE5B}"/>
              </a:ext>
            </a:extLst>
          </p:cNvPr>
          <p:cNvCxnSpPr>
            <a:cxnSpLocks/>
          </p:cNvCxnSpPr>
          <p:nvPr userDrawn="1"/>
        </p:nvCxnSpPr>
        <p:spPr>
          <a:xfrm>
            <a:off x="694149" y="2455140"/>
            <a:ext cx="10839039" cy="0"/>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1305543-CAB2-7346-902A-74DCE4558860}"/>
              </a:ext>
            </a:extLst>
          </p:cNvPr>
          <p:cNvSpPr>
            <a:spLocks noGrp="1"/>
          </p:cNvSpPr>
          <p:nvPr>
            <p:ph type="body" sz="quarter" idx="27" hasCustomPrompt="1"/>
          </p:nvPr>
        </p:nvSpPr>
        <p:spPr>
          <a:xfrm>
            <a:off x="1848811" y="1720892"/>
            <a:ext cx="5170056" cy="539447"/>
          </a:xfrm>
        </p:spPr>
        <p:txBody>
          <a:bodyPr/>
          <a:lstStyle>
            <a:lvl1pPr algn="l">
              <a:lnSpc>
                <a:spcPct val="110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Enter short biography.</a:t>
            </a:r>
          </a:p>
        </p:txBody>
      </p:sp>
      <p:sp>
        <p:nvSpPr>
          <p:cNvPr id="22" name="Text Placeholder 4">
            <a:extLst>
              <a:ext uri="{FF2B5EF4-FFF2-40B4-BE49-F238E27FC236}">
                <a16:creationId xmlns:a16="http://schemas.microsoft.com/office/drawing/2014/main" id="{EE51CFAB-74E7-134C-BBCF-334A355304C3}"/>
              </a:ext>
            </a:extLst>
          </p:cNvPr>
          <p:cNvSpPr>
            <a:spLocks noGrp="1"/>
          </p:cNvSpPr>
          <p:nvPr>
            <p:ph type="body" sz="quarter" idx="28" hasCustomPrompt="1"/>
          </p:nvPr>
        </p:nvSpPr>
        <p:spPr>
          <a:xfrm>
            <a:off x="7508293" y="1337355"/>
            <a:ext cx="3724856" cy="1050244"/>
          </a:xfrm>
        </p:spPr>
        <p:txBody>
          <a:bodyPr/>
          <a:lstStyle>
            <a:lvl1pPr algn="l">
              <a:lnSpc>
                <a:spcPct val="105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t +44(0) 207 123 4567</a:t>
            </a:r>
          </a:p>
          <a:p>
            <a:pPr lvl="0"/>
            <a:r>
              <a:rPr lang="en-GB"/>
              <a:t>m +44(0) 771 123 4567</a:t>
            </a:r>
          </a:p>
          <a:p>
            <a:pPr lvl="0"/>
            <a:r>
              <a:rPr lang="en-GB"/>
              <a:t>e </a:t>
            </a:r>
            <a:r>
              <a:rPr lang="en-GB" err="1"/>
              <a:t>firstname.secondname@baringa.com</a:t>
            </a:r>
            <a:endParaRPr lang="en-US"/>
          </a:p>
        </p:txBody>
      </p:sp>
      <p:sp>
        <p:nvSpPr>
          <p:cNvPr id="25" name="Picture Placeholder 3">
            <a:extLst>
              <a:ext uri="{FF2B5EF4-FFF2-40B4-BE49-F238E27FC236}">
                <a16:creationId xmlns:a16="http://schemas.microsoft.com/office/drawing/2014/main" id="{36B6B55D-2779-5641-96DC-7760A12E09B1}"/>
              </a:ext>
            </a:extLst>
          </p:cNvPr>
          <p:cNvSpPr>
            <a:spLocks noGrp="1"/>
          </p:cNvSpPr>
          <p:nvPr>
            <p:ph type="pic" sz="quarter" idx="29" hasCustomPrompt="1"/>
          </p:nvPr>
        </p:nvSpPr>
        <p:spPr>
          <a:xfrm>
            <a:off x="685685" y="2632757"/>
            <a:ext cx="922983" cy="922983"/>
          </a:xfrm>
          <a:solidFill>
            <a:schemeClr val="accent3">
              <a:lumMod val="20000"/>
              <a:lumOff val="80000"/>
            </a:schemeClr>
          </a:solidFill>
        </p:spPr>
        <p:txBody>
          <a:bodyPr anchor="ctr" anchorCtr="0">
            <a:noAutofit/>
          </a:bodyPr>
          <a:lstStyle>
            <a:lvl1pPr algn="ctr">
              <a:buNone/>
              <a:defRPr sz="1200">
                <a:solidFill>
                  <a:schemeClr val="bg2"/>
                </a:solidFill>
              </a:defRPr>
            </a:lvl1pPr>
          </a:lstStyle>
          <a:p>
            <a:r>
              <a:rPr lang="en-US"/>
              <a:t>Click to add picture</a:t>
            </a:r>
            <a:endParaRPr lang="en-GB"/>
          </a:p>
        </p:txBody>
      </p:sp>
      <p:sp>
        <p:nvSpPr>
          <p:cNvPr id="27" name="Text Placeholder 9">
            <a:extLst>
              <a:ext uri="{FF2B5EF4-FFF2-40B4-BE49-F238E27FC236}">
                <a16:creationId xmlns:a16="http://schemas.microsoft.com/office/drawing/2014/main" id="{CDFE67C1-CC84-7842-A837-EBC03FC81CB8}"/>
              </a:ext>
            </a:extLst>
          </p:cNvPr>
          <p:cNvSpPr>
            <a:spLocks noGrp="1"/>
          </p:cNvSpPr>
          <p:nvPr>
            <p:ph type="body" sz="quarter" idx="30" hasCustomPrompt="1"/>
          </p:nvPr>
        </p:nvSpPr>
        <p:spPr>
          <a:xfrm>
            <a:off x="1847749" y="2632755"/>
            <a:ext cx="4032351" cy="266757"/>
          </a:xfrm>
        </p:spPr>
        <p:txBody>
          <a:bodyPr>
            <a:normAutofit/>
          </a:bodyPr>
          <a:lstStyle>
            <a:lvl1pPr algn="l">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a:t>Insert text</a:t>
            </a:r>
          </a:p>
        </p:txBody>
      </p:sp>
      <p:cxnSp>
        <p:nvCxnSpPr>
          <p:cNvPr id="29" name="Straight Connector 28">
            <a:extLst>
              <a:ext uri="{FF2B5EF4-FFF2-40B4-BE49-F238E27FC236}">
                <a16:creationId xmlns:a16="http://schemas.microsoft.com/office/drawing/2014/main" id="{30B73DE5-8C0D-F64A-A521-7BD408E6B461}"/>
              </a:ext>
            </a:extLst>
          </p:cNvPr>
          <p:cNvCxnSpPr>
            <a:cxnSpLocks/>
          </p:cNvCxnSpPr>
          <p:nvPr userDrawn="1"/>
        </p:nvCxnSpPr>
        <p:spPr>
          <a:xfrm>
            <a:off x="694149" y="3750540"/>
            <a:ext cx="10839039" cy="0"/>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A3604591-317B-3A48-A676-875B07A51F23}"/>
              </a:ext>
            </a:extLst>
          </p:cNvPr>
          <p:cNvSpPr>
            <a:spLocks noGrp="1"/>
          </p:cNvSpPr>
          <p:nvPr>
            <p:ph type="body" sz="quarter" idx="31" hasCustomPrompt="1"/>
          </p:nvPr>
        </p:nvSpPr>
        <p:spPr>
          <a:xfrm>
            <a:off x="1848811" y="3016293"/>
            <a:ext cx="5170056" cy="539447"/>
          </a:xfrm>
        </p:spPr>
        <p:txBody>
          <a:bodyPr/>
          <a:lstStyle>
            <a:lvl1pPr algn="l">
              <a:lnSpc>
                <a:spcPct val="110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Enter short biography.</a:t>
            </a:r>
          </a:p>
        </p:txBody>
      </p:sp>
      <p:sp>
        <p:nvSpPr>
          <p:cNvPr id="33" name="Text Placeholder 4">
            <a:extLst>
              <a:ext uri="{FF2B5EF4-FFF2-40B4-BE49-F238E27FC236}">
                <a16:creationId xmlns:a16="http://schemas.microsoft.com/office/drawing/2014/main" id="{426A0DE8-ADE0-B846-BC0B-9992B8538FFF}"/>
              </a:ext>
            </a:extLst>
          </p:cNvPr>
          <p:cNvSpPr>
            <a:spLocks noGrp="1"/>
          </p:cNvSpPr>
          <p:nvPr>
            <p:ph type="body" sz="quarter" idx="32" hasCustomPrompt="1"/>
          </p:nvPr>
        </p:nvSpPr>
        <p:spPr>
          <a:xfrm>
            <a:off x="7508293" y="2632755"/>
            <a:ext cx="3724856" cy="1050244"/>
          </a:xfrm>
        </p:spPr>
        <p:txBody>
          <a:bodyPr/>
          <a:lstStyle>
            <a:lvl1pPr algn="l">
              <a:lnSpc>
                <a:spcPct val="105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t +44(0) 207 123 4567</a:t>
            </a:r>
          </a:p>
          <a:p>
            <a:pPr lvl="0"/>
            <a:r>
              <a:rPr lang="en-GB"/>
              <a:t>m +44(0) 771 123 4567</a:t>
            </a:r>
          </a:p>
          <a:p>
            <a:pPr lvl="0"/>
            <a:r>
              <a:rPr lang="en-GB"/>
              <a:t>e </a:t>
            </a:r>
            <a:r>
              <a:rPr lang="en-GB" err="1"/>
              <a:t>firstname.secondname@baringa.com</a:t>
            </a:r>
            <a:endParaRPr lang="en-US"/>
          </a:p>
        </p:txBody>
      </p:sp>
      <p:sp>
        <p:nvSpPr>
          <p:cNvPr id="34" name="Picture Placeholder 3">
            <a:extLst>
              <a:ext uri="{FF2B5EF4-FFF2-40B4-BE49-F238E27FC236}">
                <a16:creationId xmlns:a16="http://schemas.microsoft.com/office/drawing/2014/main" id="{1177489F-7EA6-934A-904F-33D6B586662C}"/>
              </a:ext>
            </a:extLst>
          </p:cNvPr>
          <p:cNvSpPr>
            <a:spLocks noGrp="1"/>
          </p:cNvSpPr>
          <p:nvPr>
            <p:ph type="pic" sz="quarter" idx="33" hasCustomPrompt="1"/>
          </p:nvPr>
        </p:nvSpPr>
        <p:spPr>
          <a:xfrm>
            <a:off x="685685" y="3919690"/>
            <a:ext cx="922983" cy="922983"/>
          </a:xfrm>
          <a:solidFill>
            <a:schemeClr val="accent3">
              <a:lumMod val="20000"/>
              <a:lumOff val="80000"/>
            </a:schemeClr>
          </a:solidFill>
        </p:spPr>
        <p:txBody>
          <a:bodyPr anchor="ctr" anchorCtr="0">
            <a:noAutofit/>
          </a:bodyPr>
          <a:lstStyle>
            <a:lvl1pPr algn="ctr">
              <a:buNone/>
              <a:defRPr sz="1200">
                <a:solidFill>
                  <a:schemeClr val="bg2"/>
                </a:solidFill>
              </a:defRPr>
            </a:lvl1pPr>
          </a:lstStyle>
          <a:p>
            <a:r>
              <a:rPr lang="en-US"/>
              <a:t>Click to add picture</a:t>
            </a:r>
            <a:endParaRPr lang="en-GB"/>
          </a:p>
        </p:txBody>
      </p:sp>
      <p:sp>
        <p:nvSpPr>
          <p:cNvPr id="38" name="Text Placeholder 9">
            <a:extLst>
              <a:ext uri="{FF2B5EF4-FFF2-40B4-BE49-F238E27FC236}">
                <a16:creationId xmlns:a16="http://schemas.microsoft.com/office/drawing/2014/main" id="{2A15245D-51AB-6440-BBCC-1150E9BA935E}"/>
              </a:ext>
            </a:extLst>
          </p:cNvPr>
          <p:cNvSpPr>
            <a:spLocks noGrp="1"/>
          </p:cNvSpPr>
          <p:nvPr>
            <p:ph type="body" sz="quarter" idx="34" hasCustomPrompt="1"/>
          </p:nvPr>
        </p:nvSpPr>
        <p:spPr>
          <a:xfrm>
            <a:off x="1847749" y="3919688"/>
            <a:ext cx="4032351" cy="266757"/>
          </a:xfrm>
        </p:spPr>
        <p:txBody>
          <a:bodyPr>
            <a:normAutofit/>
          </a:bodyPr>
          <a:lstStyle>
            <a:lvl1pPr algn="l">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a:t>Insert text</a:t>
            </a:r>
          </a:p>
        </p:txBody>
      </p:sp>
      <p:cxnSp>
        <p:nvCxnSpPr>
          <p:cNvPr id="39" name="Straight Connector 38">
            <a:extLst>
              <a:ext uri="{FF2B5EF4-FFF2-40B4-BE49-F238E27FC236}">
                <a16:creationId xmlns:a16="http://schemas.microsoft.com/office/drawing/2014/main" id="{560B6702-4832-1B44-A4AD-7AF4450E38C7}"/>
              </a:ext>
            </a:extLst>
          </p:cNvPr>
          <p:cNvCxnSpPr>
            <a:cxnSpLocks/>
          </p:cNvCxnSpPr>
          <p:nvPr userDrawn="1"/>
        </p:nvCxnSpPr>
        <p:spPr>
          <a:xfrm>
            <a:off x="694149" y="5037473"/>
            <a:ext cx="10839039" cy="0"/>
          </a:xfrm>
          <a:prstGeom prst="line">
            <a:avLst/>
          </a:prstGeom>
          <a:ln w="63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Text Placeholder 4">
            <a:extLst>
              <a:ext uri="{FF2B5EF4-FFF2-40B4-BE49-F238E27FC236}">
                <a16:creationId xmlns:a16="http://schemas.microsoft.com/office/drawing/2014/main" id="{9C2C2342-CB95-424E-B110-B277E6945FBC}"/>
              </a:ext>
            </a:extLst>
          </p:cNvPr>
          <p:cNvSpPr>
            <a:spLocks noGrp="1"/>
          </p:cNvSpPr>
          <p:nvPr>
            <p:ph type="body" sz="quarter" idx="35" hasCustomPrompt="1"/>
          </p:nvPr>
        </p:nvSpPr>
        <p:spPr>
          <a:xfrm>
            <a:off x="1848811" y="4303226"/>
            <a:ext cx="5170056" cy="539447"/>
          </a:xfrm>
        </p:spPr>
        <p:txBody>
          <a:bodyPr/>
          <a:lstStyle>
            <a:lvl1pPr algn="l">
              <a:lnSpc>
                <a:spcPct val="110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Enter short biography.</a:t>
            </a:r>
          </a:p>
        </p:txBody>
      </p:sp>
      <p:sp>
        <p:nvSpPr>
          <p:cNvPr id="41" name="Text Placeholder 4">
            <a:extLst>
              <a:ext uri="{FF2B5EF4-FFF2-40B4-BE49-F238E27FC236}">
                <a16:creationId xmlns:a16="http://schemas.microsoft.com/office/drawing/2014/main" id="{CDB7C357-67C9-1A4B-8B46-0B6B5AC4D8C1}"/>
              </a:ext>
            </a:extLst>
          </p:cNvPr>
          <p:cNvSpPr>
            <a:spLocks noGrp="1"/>
          </p:cNvSpPr>
          <p:nvPr>
            <p:ph type="body" sz="quarter" idx="36" hasCustomPrompt="1"/>
          </p:nvPr>
        </p:nvSpPr>
        <p:spPr>
          <a:xfrm>
            <a:off x="7508293" y="3919689"/>
            <a:ext cx="3724856" cy="1050244"/>
          </a:xfrm>
        </p:spPr>
        <p:txBody>
          <a:bodyPr/>
          <a:lstStyle>
            <a:lvl1pPr algn="l">
              <a:lnSpc>
                <a:spcPct val="105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t +44(0) 207 123 4567</a:t>
            </a:r>
          </a:p>
          <a:p>
            <a:pPr lvl="0"/>
            <a:r>
              <a:rPr lang="en-GB"/>
              <a:t>m +44(0) 771 123 4567</a:t>
            </a:r>
          </a:p>
          <a:p>
            <a:pPr lvl="0"/>
            <a:r>
              <a:rPr lang="en-GB"/>
              <a:t>e </a:t>
            </a:r>
            <a:r>
              <a:rPr lang="en-GB" err="1"/>
              <a:t>firstname.secondname@baringa.com</a:t>
            </a:r>
            <a:endParaRPr lang="en-US"/>
          </a:p>
        </p:txBody>
      </p:sp>
      <p:sp>
        <p:nvSpPr>
          <p:cNvPr id="42" name="Picture Placeholder 3">
            <a:extLst>
              <a:ext uri="{FF2B5EF4-FFF2-40B4-BE49-F238E27FC236}">
                <a16:creationId xmlns:a16="http://schemas.microsoft.com/office/drawing/2014/main" id="{ADBA1EDB-1B61-7947-A903-E5D19C1BB3FA}"/>
              </a:ext>
            </a:extLst>
          </p:cNvPr>
          <p:cNvSpPr>
            <a:spLocks noGrp="1"/>
          </p:cNvSpPr>
          <p:nvPr>
            <p:ph type="pic" sz="quarter" idx="37" hasCustomPrompt="1"/>
          </p:nvPr>
        </p:nvSpPr>
        <p:spPr>
          <a:xfrm>
            <a:off x="685685" y="5232023"/>
            <a:ext cx="922983" cy="922983"/>
          </a:xfrm>
          <a:solidFill>
            <a:schemeClr val="accent3">
              <a:lumMod val="20000"/>
              <a:lumOff val="80000"/>
            </a:schemeClr>
          </a:solidFill>
        </p:spPr>
        <p:txBody>
          <a:bodyPr anchor="ctr" anchorCtr="0">
            <a:noAutofit/>
          </a:bodyPr>
          <a:lstStyle>
            <a:lvl1pPr algn="ctr">
              <a:buNone/>
              <a:defRPr sz="1200">
                <a:solidFill>
                  <a:schemeClr val="bg2"/>
                </a:solidFill>
              </a:defRPr>
            </a:lvl1pPr>
          </a:lstStyle>
          <a:p>
            <a:r>
              <a:rPr lang="en-US"/>
              <a:t>Click to add picture</a:t>
            </a:r>
            <a:endParaRPr lang="en-GB"/>
          </a:p>
        </p:txBody>
      </p:sp>
      <p:sp>
        <p:nvSpPr>
          <p:cNvPr id="43" name="Text Placeholder 9">
            <a:extLst>
              <a:ext uri="{FF2B5EF4-FFF2-40B4-BE49-F238E27FC236}">
                <a16:creationId xmlns:a16="http://schemas.microsoft.com/office/drawing/2014/main" id="{24851E13-0E1C-3A41-B685-FDF4E541F15F}"/>
              </a:ext>
            </a:extLst>
          </p:cNvPr>
          <p:cNvSpPr>
            <a:spLocks noGrp="1"/>
          </p:cNvSpPr>
          <p:nvPr>
            <p:ph type="body" sz="quarter" idx="38" hasCustomPrompt="1"/>
          </p:nvPr>
        </p:nvSpPr>
        <p:spPr>
          <a:xfrm>
            <a:off x="1847749" y="5232022"/>
            <a:ext cx="4032351" cy="266757"/>
          </a:xfrm>
        </p:spPr>
        <p:txBody>
          <a:bodyPr>
            <a:normAutofit/>
          </a:bodyPr>
          <a:lstStyle>
            <a:lvl1pPr algn="l">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a:t>Insert text</a:t>
            </a:r>
          </a:p>
        </p:txBody>
      </p:sp>
      <p:sp>
        <p:nvSpPr>
          <p:cNvPr id="45" name="Text Placeholder 4">
            <a:extLst>
              <a:ext uri="{FF2B5EF4-FFF2-40B4-BE49-F238E27FC236}">
                <a16:creationId xmlns:a16="http://schemas.microsoft.com/office/drawing/2014/main" id="{48B13E3B-B269-AD4B-8A0F-903285B86533}"/>
              </a:ext>
            </a:extLst>
          </p:cNvPr>
          <p:cNvSpPr>
            <a:spLocks noGrp="1"/>
          </p:cNvSpPr>
          <p:nvPr>
            <p:ph type="body" sz="quarter" idx="39" hasCustomPrompt="1"/>
          </p:nvPr>
        </p:nvSpPr>
        <p:spPr>
          <a:xfrm>
            <a:off x="1848811" y="5615559"/>
            <a:ext cx="5170056" cy="539447"/>
          </a:xfrm>
        </p:spPr>
        <p:txBody>
          <a:bodyPr/>
          <a:lstStyle>
            <a:lvl1pPr algn="l">
              <a:lnSpc>
                <a:spcPct val="110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Enter short biography.</a:t>
            </a:r>
          </a:p>
        </p:txBody>
      </p:sp>
      <p:sp>
        <p:nvSpPr>
          <p:cNvPr id="46" name="Text Placeholder 4">
            <a:extLst>
              <a:ext uri="{FF2B5EF4-FFF2-40B4-BE49-F238E27FC236}">
                <a16:creationId xmlns:a16="http://schemas.microsoft.com/office/drawing/2014/main" id="{F2B9B281-27F2-4941-B240-DF110045219B}"/>
              </a:ext>
            </a:extLst>
          </p:cNvPr>
          <p:cNvSpPr>
            <a:spLocks noGrp="1"/>
          </p:cNvSpPr>
          <p:nvPr>
            <p:ph type="body" sz="quarter" idx="40" hasCustomPrompt="1"/>
          </p:nvPr>
        </p:nvSpPr>
        <p:spPr>
          <a:xfrm>
            <a:off x="7508293" y="5232022"/>
            <a:ext cx="3724856" cy="1050244"/>
          </a:xfrm>
        </p:spPr>
        <p:txBody>
          <a:bodyPr/>
          <a:lstStyle>
            <a:lvl1pPr algn="l">
              <a:lnSpc>
                <a:spcPct val="105000"/>
              </a:lnSpc>
              <a:defRPr sz="1600"/>
            </a:lvl1pPr>
            <a:lvl2pPr algn="l">
              <a:lnSpc>
                <a:spcPct val="105000"/>
              </a:lnSpc>
              <a:defRPr/>
            </a:lvl2pPr>
            <a:lvl3pPr algn="l">
              <a:lnSpc>
                <a:spcPct val="105000"/>
              </a:lnSpc>
              <a:defRPr/>
            </a:lvl3pPr>
            <a:lvl4pPr algn="l">
              <a:lnSpc>
                <a:spcPct val="105000"/>
              </a:lnSpc>
              <a:defRPr/>
            </a:lvl4pPr>
            <a:lvl5pPr algn="l">
              <a:lnSpc>
                <a:spcPct val="105000"/>
              </a:lnSpc>
              <a:defRPr/>
            </a:lvl5pPr>
          </a:lstStyle>
          <a:p>
            <a:pPr lvl="0"/>
            <a:r>
              <a:rPr lang="en-GB"/>
              <a:t>t +44(0) 207 123 4567</a:t>
            </a:r>
          </a:p>
          <a:p>
            <a:pPr lvl="0"/>
            <a:r>
              <a:rPr lang="en-GB"/>
              <a:t>m +44(0) 771 123 4567</a:t>
            </a:r>
          </a:p>
          <a:p>
            <a:pPr lvl="0"/>
            <a:r>
              <a:rPr lang="en-GB"/>
              <a:t>e </a:t>
            </a:r>
            <a:r>
              <a:rPr lang="en-GB" err="1"/>
              <a:t>firstname.secondname@baringa.com</a:t>
            </a:r>
            <a:endParaRPr lang="en-US"/>
          </a:p>
        </p:txBody>
      </p:sp>
      <p:sp>
        <p:nvSpPr>
          <p:cNvPr id="23" name="Text Placeholder 9">
            <a:extLst>
              <a:ext uri="{FF2B5EF4-FFF2-40B4-BE49-F238E27FC236}">
                <a16:creationId xmlns:a16="http://schemas.microsoft.com/office/drawing/2014/main" id="{66EA82B7-9416-5E4C-95EB-04720B1DCD50}"/>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346646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986" y="360001"/>
            <a:ext cx="10862202" cy="288001"/>
          </a:xfrm>
        </p:spPr>
        <p:txBody>
          <a:bodyPr/>
          <a:lstStyle/>
          <a:p>
            <a:r>
              <a:rPr lang="en-US"/>
              <a:t>Click to edit Master title style</a:t>
            </a:r>
            <a:endParaRPr lang="en-GB"/>
          </a:p>
        </p:txBody>
      </p:sp>
      <p:sp>
        <p:nvSpPr>
          <p:cNvPr id="4" name="Text Placeholder 9">
            <a:extLst>
              <a:ext uri="{FF2B5EF4-FFF2-40B4-BE49-F238E27FC236}">
                <a16:creationId xmlns:a16="http://schemas.microsoft.com/office/drawing/2014/main" id="{3ED089BD-3607-8047-9AF7-8CA7CF714560}"/>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2321861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782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Pres_Disclaimer">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0E0CE3-4C85-9E40-B658-094557EDADB5}"/>
              </a:ext>
            </a:extLst>
          </p:cNvPr>
          <p:cNvSpPr/>
          <p:nvPr userDrawn="1"/>
        </p:nvSpPr>
        <p:spPr>
          <a:xfrm>
            <a:off x="5837944" y="-1053283"/>
            <a:ext cx="10678737" cy="1053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27" name="Rectangle 26">
            <a:extLst>
              <a:ext uri="{FF2B5EF4-FFF2-40B4-BE49-F238E27FC236}">
                <a16:creationId xmlns:a16="http://schemas.microsoft.com/office/drawing/2014/main" id="{60FAB29C-7E7A-9A4F-B3A6-4130F3E496F1}"/>
              </a:ext>
            </a:extLst>
          </p:cNvPr>
          <p:cNvSpPr/>
          <p:nvPr userDrawn="1"/>
        </p:nvSpPr>
        <p:spPr>
          <a:xfrm>
            <a:off x="5837944" y="6871518"/>
            <a:ext cx="10678737" cy="194964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28" name="Rectangle 27">
            <a:extLst>
              <a:ext uri="{FF2B5EF4-FFF2-40B4-BE49-F238E27FC236}">
                <a16:creationId xmlns:a16="http://schemas.microsoft.com/office/drawing/2014/main" id="{1A752FE1-0772-CB4E-94F3-8D12AD895CE6}"/>
              </a:ext>
            </a:extLst>
          </p:cNvPr>
          <p:cNvSpPr/>
          <p:nvPr userDrawn="1"/>
        </p:nvSpPr>
        <p:spPr>
          <a:xfrm>
            <a:off x="12223817" y="-198051"/>
            <a:ext cx="4773735" cy="743118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8" name="Text Placeholder 9"/>
          <p:cNvSpPr>
            <a:spLocks noGrp="1"/>
          </p:cNvSpPr>
          <p:nvPr>
            <p:ph type="body" sz="quarter" idx="13" hasCustomPrompt="1"/>
          </p:nvPr>
        </p:nvSpPr>
        <p:spPr>
          <a:xfrm>
            <a:off x="668845" y="1076528"/>
            <a:ext cx="8186395" cy="813269"/>
          </a:xfrm>
        </p:spPr>
        <p:txBody>
          <a:bodyPr/>
          <a:lstStyle>
            <a:lvl1pPr algn="l">
              <a:buNone/>
              <a:defRPr sz="1400" baseline="0">
                <a:solidFill>
                  <a:schemeClr val="accent3"/>
                </a:solidFill>
              </a:defRPr>
            </a:lvl1pPr>
          </a:lstStyle>
          <a:p>
            <a:pPr lvl="0"/>
            <a:r>
              <a:rPr lang="en-US"/>
              <a:t>If presentation is for external purposes please use the appropriate disclaimer from the ribbon. </a:t>
            </a:r>
          </a:p>
        </p:txBody>
      </p:sp>
      <p:sp>
        <p:nvSpPr>
          <p:cNvPr id="54" name="Rectangle 53">
            <a:extLst>
              <a:ext uri="{FF2B5EF4-FFF2-40B4-BE49-F238E27FC236}">
                <a16:creationId xmlns:a16="http://schemas.microsoft.com/office/drawing/2014/main" id="{BBD9A963-7942-C348-BF70-FD88AF0D1B51}"/>
              </a:ext>
            </a:extLst>
          </p:cNvPr>
          <p:cNvSpPr/>
          <p:nvPr userDrawn="1"/>
        </p:nvSpPr>
        <p:spPr>
          <a:xfrm>
            <a:off x="5837944" y="-1053283"/>
            <a:ext cx="10678737" cy="1053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55" name="Rectangle 54">
            <a:extLst>
              <a:ext uri="{FF2B5EF4-FFF2-40B4-BE49-F238E27FC236}">
                <a16:creationId xmlns:a16="http://schemas.microsoft.com/office/drawing/2014/main" id="{7F2070FB-0D93-A14F-B467-1503747EDD27}"/>
              </a:ext>
            </a:extLst>
          </p:cNvPr>
          <p:cNvSpPr/>
          <p:nvPr userDrawn="1"/>
        </p:nvSpPr>
        <p:spPr>
          <a:xfrm>
            <a:off x="5837944" y="6871518"/>
            <a:ext cx="10678737" cy="194964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56" name="Rectangle 55">
            <a:extLst>
              <a:ext uri="{FF2B5EF4-FFF2-40B4-BE49-F238E27FC236}">
                <a16:creationId xmlns:a16="http://schemas.microsoft.com/office/drawing/2014/main" id="{493F1183-5747-8B4E-8B00-47F9BC584F89}"/>
              </a:ext>
            </a:extLst>
          </p:cNvPr>
          <p:cNvSpPr/>
          <p:nvPr userDrawn="1"/>
        </p:nvSpPr>
        <p:spPr>
          <a:xfrm>
            <a:off x="12217678" y="-183157"/>
            <a:ext cx="4773735" cy="743118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77" name="TypeGuide" hidden="1">
            <a:extLst>
              <a:ext uri="{FF2B5EF4-FFF2-40B4-BE49-F238E27FC236}">
                <a16:creationId xmlns:a16="http://schemas.microsoft.com/office/drawing/2014/main" id="{672951C3-CC18-2246-AEDE-0465701BBAB7}"/>
              </a:ext>
            </a:extLst>
          </p:cNvPr>
          <p:cNvSpPr/>
          <p:nvPr userDrawn="1"/>
        </p:nvSpPr>
        <p:spPr>
          <a:xfrm>
            <a:off x="664611" y="360000"/>
            <a:ext cx="10841151" cy="6388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78" name="PageGuide" hidden="1">
            <a:extLst>
              <a:ext uri="{FF2B5EF4-FFF2-40B4-BE49-F238E27FC236}">
                <a16:creationId xmlns:a16="http://schemas.microsoft.com/office/drawing/2014/main" id="{EE3B8E67-6388-E049-A881-EBC2268A2235}"/>
              </a:ext>
            </a:extLst>
          </p:cNvPr>
          <p:cNvSpPr/>
          <p:nvPr userDrawn="1"/>
        </p:nvSpPr>
        <p:spPr>
          <a:xfrm>
            <a:off x="0" y="0"/>
            <a:ext cx="12192000" cy="685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9"/>
          </a:p>
        </p:txBody>
      </p:sp>
      <p:sp>
        <p:nvSpPr>
          <p:cNvPr id="34" name="Baringa_Confidential">
            <a:extLst>
              <a:ext uri="{FF2B5EF4-FFF2-40B4-BE49-F238E27FC236}">
                <a16:creationId xmlns:a16="http://schemas.microsoft.com/office/drawing/2014/main" id="{4F40E17D-3763-5448-8125-39F346EC078D}"/>
              </a:ext>
            </a:extLst>
          </p:cNvPr>
          <p:cNvSpPr txBox="1"/>
          <p:nvPr userDrawn="1">
            <p:custDataLst>
              <p:tags r:id="rId1"/>
            </p:custDataLst>
          </p:nvPr>
        </p:nvSpPr>
        <p:spPr>
          <a:xfrm>
            <a:off x="617729" y="6700799"/>
            <a:ext cx="660739" cy="174165"/>
          </a:xfrm>
          <a:prstGeom prst="roundRect">
            <a:avLst>
              <a:gd name="adj" fmla="val 4891"/>
            </a:avLst>
          </a:prstGeom>
          <a:solidFill>
            <a:schemeClr val="bg1">
              <a:alpha val="69889"/>
            </a:schemeClr>
          </a:solidFill>
        </p:spPr>
        <p:txBody>
          <a:bodyPr vert="horz" wrap="square" lIns="48000" tIns="24000" rIns="48000" bIns="62400" rtlCol="0">
            <a:spAutoFit/>
          </a:bodyPr>
          <a:lstStyle/>
          <a:p>
            <a:pPr algn="l"/>
            <a:r>
              <a:rPr lang="en-GB" sz="533">
                <a:solidFill>
                  <a:schemeClr val="bg2"/>
                </a:solidFill>
                <a:latin typeface="Calibri" panose="020F0502020204030204" pitchFamily="34" charset="0"/>
              </a:rPr>
              <a:t>Baringa Confidential</a:t>
            </a:r>
          </a:p>
        </p:txBody>
      </p:sp>
      <p:sp>
        <p:nvSpPr>
          <p:cNvPr id="32" name="TextBox 31">
            <a:extLst>
              <a:ext uri="{FF2B5EF4-FFF2-40B4-BE49-F238E27FC236}">
                <a16:creationId xmlns:a16="http://schemas.microsoft.com/office/drawing/2014/main" id="{B9EC3A5D-2F9D-C34F-AF85-3ACDE1C3D8EB}"/>
              </a:ext>
            </a:extLst>
          </p:cNvPr>
          <p:cNvSpPr txBox="1"/>
          <p:nvPr userDrawn="1"/>
        </p:nvSpPr>
        <p:spPr>
          <a:xfrm>
            <a:off x="668844" y="6543546"/>
            <a:ext cx="5817541" cy="92333"/>
          </a:xfrm>
          <a:prstGeom prst="rect">
            <a:avLst/>
          </a:prstGeom>
          <a:noFill/>
        </p:spPr>
        <p:txBody>
          <a:bodyPr wrap="square" lIns="0" tIns="0" rIns="0" bIns="0" rtlCol="0" anchor="b" anchorCtr="0">
            <a:spAutoFit/>
          </a:bodyPr>
          <a:lstStyle/>
          <a:p>
            <a:pPr algn="l"/>
            <a:r>
              <a:rPr lang="en-GB" sz="600" baseline="0">
                <a:solidFill>
                  <a:schemeClr val="bg2"/>
                </a:solidFill>
              </a:rPr>
              <a:t>Copyright © Baringa Partners LLP 2022.  All rights reserved. This document is subject to contract and contains confidential and proprietary information.</a:t>
            </a:r>
          </a:p>
        </p:txBody>
      </p:sp>
      <p:sp>
        <p:nvSpPr>
          <p:cNvPr id="33" name="TextBox 32">
            <a:extLst>
              <a:ext uri="{FF2B5EF4-FFF2-40B4-BE49-F238E27FC236}">
                <a16:creationId xmlns:a16="http://schemas.microsoft.com/office/drawing/2014/main" id="{DAB71358-7A06-DF41-B16A-C104C04212E3}"/>
              </a:ext>
            </a:extLst>
          </p:cNvPr>
          <p:cNvSpPr txBox="1"/>
          <p:nvPr userDrawn="1"/>
        </p:nvSpPr>
        <p:spPr>
          <a:xfrm>
            <a:off x="680569" y="6242360"/>
            <a:ext cx="9585867" cy="184666"/>
          </a:xfrm>
          <a:prstGeom prst="rect">
            <a:avLst/>
          </a:prstGeom>
          <a:noFill/>
        </p:spPr>
        <p:txBody>
          <a:bodyPr wrap="square" lIns="0" tIns="0" rIns="0" bIns="0" rtlCol="0">
            <a:spAutoFit/>
          </a:bodyPr>
          <a:lstStyle/>
          <a:p>
            <a:r>
              <a:rPr lang="en-US" sz="1200" b="0" err="1">
                <a:solidFill>
                  <a:schemeClr val="accent2"/>
                </a:solidFill>
              </a:rPr>
              <a:t>baringa.com</a:t>
            </a:r>
            <a:r>
              <a:rPr lang="en-US" sz="1200" b="0">
                <a:solidFill>
                  <a:schemeClr val="accent2"/>
                </a:solidFill>
              </a:rPr>
              <a:t>  </a:t>
            </a:r>
            <a:r>
              <a:rPr lang="en-US" sz="1200" b="0">
                <a:solidFill>
                  <a:schemeClr val="tx2"/>
                </a:solidFill>
              </a:rPr>
              <a:t>|</a:t>
            </a:r>
            <a:r>
              <a:rPr lang="en-US" sz="1200" b="0">
                <a:solidFill>
                  <a:schemeClr val="accent2"/>
                </a:solidFill>
              </a:rPr>
              <a:t>  </a:t>
            </a:r>
            <a:r>
              <a:rPr lang="en-US" sz="1200" b="0" err="1">
                <a:solidFill>
                  <a:schemeClr val="accent2"/>
                </a:solidFill>
              </a:rPr>
              <a:t>enquiries@baringa.com</a:t>
            </a:r>
            <a:r>
              <a:rPr lang="en-US" sz="1200" b="0">
                <a:solidFill>
                  <a:schemeClr val="accent2"/>
                </a:solidFill>
              </a:rPr>
              <a:t>  </a:t>
            </a:r>
            <a:r>
              <a:rPr lang="en-US" sz="1200" b="0">
                <a:solidFill>
                  <a:schemeClr val="tx2"/>
                </a:solidFill>
              </a:rPr>
              <a:t>|</a:t>
            </a:r>
            <a:r>
              <a:rPr lang="en-US" sz="1200" b="0">
                <a:solidFill>
                  <a:schemeClr val="accent2"/>
                </a:solidFill>
              </a:rPr>
              <a:t>  @</a:t>
            </a:r>
            <a:r>
              <a:rPr lang="en-US" sz="1200" b="0" err="1">
                <a:solidFill>
                  <a:schemeClr val="accent2"/>
                </a:solidFill>
              </a:rPr>
              <a:t>baringa</a:t>
            </a:r>
            <a:endParaRPr lang="en-US" sz="1200" b="0">
              <a:solidFill>
                <a:schemeClr val="accent2"/>
              </a:solidFill>
            </a:endParaRPr>
          </a:p>
        </p:txBody>
      </p:sp>
    </p:spTree>
    <p:extLst>
      <p:ext uri="{BB962C8B-B14F-4D97-AF65-F5344CB8AC3E}">
        <p14:creationId xmlns:p14="http://schemas.microsoft.com/office/powerpoint/2010/main" val="6371615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983" y="359999"/>
            <a:ext cx="10862204" cy="295501"/>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6B13732D-195E-3444-A1BC-188E7B1BD8AF}"/>
              </a:ext>
            </a:extLst>
          </p:cNvPr>
          <p:cNvSpPr>
            <a:spLocks noGrp="1"/>
          </p:cNvSpPr>
          <p:nvPr>
            <p:ph sz="quarter" idx="14"/>
          </p:nvPr>
        </p:nvSpPr>
        <p:spPr>
          <a:xfrm>
            <a:off x="664736" y="1080001"/>
            <a:ext cx="10562165" cy="5085851"/>
          </a:xfrm>
        </p:spPr>
        <p:txBody>
          <a:bodyPr tIns="72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9">
            <a:extLst>
              <a:ext uri="{FF2B5EF4-FFF2-40B4-BE49-F238E27FC236}">
                <a16:creationId xmlns:a16="http://schemas.microsoft.com/office/drawing/2014/main" id="{CCAA806B-F7C4-9441-9925-CAE5115BD956}"/>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
        <p:nvSpPr>
          <p:cNvPr id="7" name="Baringa_Confidential">
            <a:extLst>
              <a:ext uri="{FF2B5EF4-FFF2-40B4-BE49-F238E27FC236}">
                <a16:creationId xmlns:a16="http://schemas.microsoft.com/office/drawing/2014/main" id="{BEAD07FA-EFF5-4240-ABAE-A32A716AA621}"/>
              </a:ext>
            </a:extLst>
          </p:cNvPr>
          <p:cNvSpPr txBox="1"/>
          <p:nvPr userDrawn="1">
            <p:custDataLst>
              <p:tags r:id="rId1"/>
            </p:custDataLst>
          </p:nvPr>
        </p:nvSpPr>
        <p:spPr>
          <a:xfrm>
            <a:off x="619125" y="6699504"/>
            <a:ext cx="662305" cy="172355"/>
          </a:xfrm>
          <a:prstGeom prst="rect">
            <a:avLst/>
          </a:prstGeom>
          <a:solidFill>
            <a:srgbClr val="FFFFFF"/>
          </a:solidFill>
        </p:spPr>
        <p:txBody>
          <a:bodyPr vert="horz" wrap="square" lIns="46736" tIns="25146" rIns="46736" bIns="61087" rtlCol="0">
            <a:spAutoFit/>
          </a:bodyPr>
          <a:lstStyle/>
          <a:p>
            <a:pPr algn="l">
              <a:lnSpc>
                <a:spcPct val="110000"/>
              </a:lnSpc>
              <a:spcAft>
                <a:spcPts val="500"/>
              </a:spcAft>
            </a:pPr>
            <a:r>
              <a:rPr lang="en-US" sz="530">
                <a:solidFill>
                  <a:srgbClr val="00358E"/>
                </a:solidFill>
                <a:latin typeface="Calibri" panose="020F0502020204030204" pitchFamily="34" charset="0"/>
              </a:rPr>
              <a:t>Baringa Confidential</a:t>
            </a:r>
            <a:endParaRPr lang="en-US" sz="530" err="1">
              <a:solidFill>
                <a:srgbClr val="00358E"/>
              </a:solidFill>
              <a:latin typeface="Calibri" panose="020F0502020204030204" pitchFamily="34" charset="0"/>
            </a:endParaRPr>
          </a:p>
        </p:txBody>
      </p:sp>
    </p:spTree>
    <p:extLst>
      <p:ext uri="{BB962C8B-B14F-4D97-AF65-F5344CB8AC3E}">
        <p14:creationId xmlns:p14="http://schemas.microsoft.com/office/powerpoint/2010/main" val="830108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isclaimer">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0E0CE3-4C85-9E40-B658-094557EDADB5}"/>
              </a:ext>
            </a:extLst>
          </p:cNvPr>
          <p:cNvSpPr/>
          <p:nvPr userDrawn="1"/>
        </p:nvSpPr>
        <p:spPr>
          <a:xfrm>
            <a:off x="5837944" y="-1053283"/>
            <a:ext cx="10678737" cy="1053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27" name="Rectangle 26">
            <a:extLst>
              <a:ext uri="{FF2B5EF4-FFF2-40B4-BE49-F238E27FC236}">
                <a16:creationId xmlns:a16="http://schemas.microsoft.com/office/drawing/2014/main" id="{60FAB29C-7E7A-9A4F-B3A6-4130F3E496F1}"/>
              </a:ext>
            </a:extLst>
          </p:cNvPr>
          <p:cNvSpPr/>
          <p:nvPr userDrawn="1"/>
        </p:nvSpPr>
        <p:spPr>
          <a:xfrm>
            <a:off x="5837944" y="6871518"/>
            <a:ext cx="10678737" cy="194964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28" name="Rectangle 27">
            <a:extLst>
              <a:ext uri="{FF2B5EF4-FFF2-40B4-BE49-F238E27FC236}">
                <a16:creationId xmlns:a16="http://schemas.microsoft.com/office/drawing/2014/main" id="{1A752FE1-0772-CB4E-94F3-8D12AD895CE6}"/>
              </a:ext>
            </a:extLst>
          </p:cNvPr>
          <p:cNvSpPr/>
          <p:nvPr userDrawn="1"/>
        </p:nvSpPr>
        <p:spPr>
          <a:xfrm>
            <a:off x="12223817" y="-198051"/>
            <a:ext cx="4773735" cy="743118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8" name="Text Placeholder 9"/>
          <p:cNvSpPr>
            <a:spLocks noGrp="1"/>
          </p:cNvSpPr>
          <p:nvPr>
            <p:ph type="body" sz="quarter" idx="13" hasCustomPrompt="1"/>
          </p:nvPr>
        </p:nvSpPr>
        <p:spPr>
          <a:xfrm>
            <a:off x="668845" y="1076528"/>
            <a:ext cx="8186395" cy="813269"/>
          </a:xfrm>
        </p:spPr>
        <p:txBody>
          <a:bodyPr/>
          <a:lstStyle>
            <a:lvl1pPr algn="l">
              <a:buNone/>
              <a:defRPr sz="1400" baseline="0">
                <a:solidFill>
                  <a:schemeClr val="accent3"/>
                </a:solidFill>
              </a:defRPr>
            </a:lvl1pPr>
          </a:lstStyle>
          <a:p>
            <a:pPr lvl="0"/>
            <a:r>
              <a:rPr lang="en-US"/>
              <a:t>If presentation is for external purposes please use the appropriate disclaimer from the ribbon. </a:t>
            </a:r>
          </a:p>
        </p:txBody>
      </p:sp>
      <p:sp>
        <p:nvSpPr>
          <p:cNvPr id="54" name="Rectangle 53">
            <a:extLst>
              <a:ext uri="{FF2B5EF4-FFF2-40B4-BE49-F238E27FC236}">
                <a16:creationId xmlns:a16="http://schemas.microsoft.com/office/drawing/2014/main" id="{BBD9A963-7942-C348-BF70-FD88AF0D1B51}"/>
              </a:ext>
            </a:extLst>
          </p:cNvPr>
          <p:cNvSpPr/>
          <p:nvPr userDrawn="1"/>
        </p:nvSpPr>
        <p:spPr>
          <a:xfrm>
            <a:off x="5837944" y="-1053283"/>
            <a:ext cx="10678737" cy="1053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55" name="Rectangle 54">
            <a:extLst>
              <a:ext uri="{FF2B5EF4-FFF2-40B4-BE49-F238E27FC236}">
                <a16:creationId xmlns:a16="http://schemas.microsoft.com/office/drawing/2014/main" id="{7F2070FB-0D93-A14F-B467-1503747EDD27}"/>
              </a:ext>
            </a:extLst>
          </p:cNvPr>
          <p:cNvSpPr/>
          <p:nvPr userDrawn="1"/>
        </p:nvSpPr>
        <p:spPr>
          <a:xfrm>
            <a:off x="5837944" y="6871518"/>
            <a:ext cx="10678737" cy="194964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56" name="Rectangle 55">
            <a:extLst>
              <a:ext uri="{FF2B5EF4-FFF2-40B4-BE49-F238E27FC236}">
                <a16:creationId xmlns:a16="http://schemas.microsoft.com/office/drawing/2014/main" id="{493F1183-5747-8B4E-8B00-47F9BC584F89}"/>
              </a:ext>
            </a:extLst>
          </p:cNvPr>
          <p:cNvSpPr/>
          <p:nvPr userDrawn="1"/>
        </p:nvSpPr>
        <p:spPr>
          <a:xfrm>
            <a:off x="12217678" y="-183157"/>
            <a:ext cx="4773735" cy="743118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77" name="TypeGuide" hidden="1">
            <a:extLst>
              <a:ext uri="{FF2B5EF4-FFF2-40B4-BE49-F238E27FC236}">
                <a16:creationId xmlns:a16="http://schemas.microsoft.com/office/drawing/2014/main" id="{672951C3-CC18-2246-AEDE-0465701BBAB7}"/>
              </a:ext>
            </a:extLst>
          </p:cNvPr>
          <p:cNvSpPr/>
          <p:nvPr userDrawn="1"/>
        </p:nvSpPr>
        <p:spPr>
          <a:xfrm>
            <a:off x="664611" y="360000"/>
            <a:ext cx="10841151" cy="6388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78" name="PageGuide" hidden="1">
            <a:extLst>
              <a:ext uri="{FF2B5EF4-FFF2-40B4-BE49-F238E27FC236}">
                <a16:creationId xmlns:a16="http://schemas.microsoft.com/office/drawing/2014/main" id="{EE3B8E67-6388-E049-A881-EBC2268A2235}"/>
              </a:ext>
            </a:extLst>
          </p:cNvPr>
          <p:cNvSpPr/>
          <p:nvPr userDrawn="1"/>
        </p:nvSpPr>
        <p:spPr>
          <a:xfrm>
            <a:off x="0" y="0"/>
            <a:ext cx="12192000" cy="685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9"/>
          </a:p>
        </p:txBody>
      </p:sp>
      <p:sp>
        <p:nvSpPr>
          <p:cNvPr id="32" name="TextBox 31">
            <a:extLst>
              <a:ext uri="{FF2B5EF4-FFF2-40B4-BE49-F238E27FC236}">
                <a16:creationId xmlns:a16="http://schemas.microsoft.com/office/drawing/2014/main" id="{B9EC3A5D-2F9D-C34F-AF85-3ACDE1C3D8EB}"/>
              </a:ext>
            </a:extLst>
          </p:cNvPr>
          <p:cNvSpPr txBox="1"/>
          <p:nvPr userDrawn="1"/>
        </p:nvSpPr>
        <p:spPr>
          <a:xfrm>
            <a:off x="668844" y="6543546"/>
            <a:ext cx="5817541" cy="92333"/>
          </a:xfrm>
          <a:prstGeom prst="rect">
            <a:avLst/>
          </a:prstGeom>
          <a:noFill/>
        </p:spPr>
        <p:txBody>
          <a:bodyPr wrap="square" lIns="0" tIns="0" rIns="0" bIns="0" rtlCol="0" anchor="b" anchorCtr="0">
            <a:spAutoFit/>
          </a:bodyPr>
          <a:lstStyle/>
          <a:p>
            <a:pPr algn="l"/>
            <a:r>
              <a:rPr lang="en-GB" sz="600" baseline="0">
                <a:solidFill>
                  <a:schemeClr val="bg2"/>
                </a:solidFill>
              </a:rPr>
              <a:t>Copyright © Baringa Partners LLP </a:t>
            </a:r>
            <a:fld id="{F4073904-8D2F-450A-80D2-983689D13103}" type="datetimeyyyy">
              <a:rPr lang="en-GB" sz="600" baseline="0" smtClean="0">
                <a:solidFill>
                  <a:schemeClr val="bg2"/>
                </a:solidFill>
              </a:rPr>
              <a:t>2023</a:t>
            </a:fld>
            <a:r>
              <a:rPr lang="en-GB" sz="600" baseline="0">
                <a:solidFill>
                  <a:schemeClr val="bg2"/>
                </a:solidFill>
              </a:rPr>
              <a:t>.  All rights reserved. This document is subject to contract and contains confidential and proprietary information.</a:t>
            </a:r>
          </a:p>
        </p:txBody>
      </p:sp>
      <p:sp>
        <p:nvSpPr>
          <p:cNvPr id="33" name="TextBox 32">
            <a:extLst>
              <a:ext uri="{FF2B5EF4-FFF2-40B4-BE49-F238E27FC236}">
                <a16:creationId xmlns:a16="http://schemas.microsoft.com/office/drawing/2014/main" id="{DAB71358-7A06-DF41-B16A-C104C04212E3}"/>
              </a:ext>
            </a:extLst>
          </p:cNvPr>
          <p:cNvSpPr txBox="1"/>
          <p:nvPr userDrawn="1"/>
        </p:nvSpPr>
        <p:spPr>
          <a:xfrm>
            <a:off x="680569" y="6242360"/>
            <a:ext cx="9585867" cy="184666"/>
          </a:xfrm>
          <a:prstGeom prst="rect">
            <a:avLst/>
          </a:prstGeom>
          <a:noFill/>
        </p:spPr>
        <p:txBody>
          <a:bodyPr wrap="square" lIns="0" tIns="0" rIns="0" bIns="0" rtlCol="0">
            <a:spAutoFit/>
          </a:bodyPr>
          <a:lstStyle/>
          <a:p>
            <a:r>
              <a:rPr lang="en-US" sz="1200" b="0" err="1">
                <a:solidFill>
                  <a:schemeClr val="accent2"/>
                </a:solidFill>
              </a:rPr>
              <a:t>baringa.com</a:t>
            </a:r>
            <a:r>
              <a:rPr lang="en-US" sz="1200" b="0">
                <a:solidFill>
                  <a:schemeClr val="accent2"/>
                </a:solidFill>
              </a:rPr>
              <a:t>  </a:t>
            </a:r>
            <a:r>
              <a:rPr lang="en-US" sz="1200" b="0">
                <a:solidFill>
                  <a:schemeClr val="tx2"/>
                </a:solidFill>
              </a:rPr>
              <a:t>|</a:t>
            </a:r>
            <a:r>
              <a:rPr lang="en-US" sz="1200" b="0">
                <a:solidFill>
                  <a:schemeClr val="accent2"/>
                </a:solidFill>
              </a:rPr>
              <a:t>  </a:t>
            </a:r>
            <a:r>
              <a:rPr lang="en-US" sz="1200" b="0" err="1">
                <a:solidFill>
                  <a:schemeClr val="accent2"/>
                </a:solidFill>
              </a:rPr>
              <a:t>enquiries@baringa.com</a:t>
            </a:r>
            <a:r>
              <a:rPr lang="en-US" sz="1200" b="0">
                <a:solidFill>
                  <a:schemeClr val="accent2"/>
                </a:solidFill>
              </a:rPr>
              <a:t>  </a:t>
            </a:r>
            <a:r>
              <a:rPr lang="en-US" sz="1200" b="0">
                <a:solidFill>
                  <a:schemeClr val="tx2"/>
                </a:solidFill>
              </a:rPr>
              <a:t>|</a:t>
            </a:r>
            <a:r>
              <a:rPr lang="en-US" sz="1200" b="0">
                <a:solidFill>
                  <a:schemeClr val="accent2"/>
                </a:solidFill>
              </a:rPr>
              <a:t>  @</a:t>
            </a:r>
            <a:r>
              <a:rPr lang="en-US" sz="1200" b="0" err="1">
                <a:solidFill>
                  <a:schemeClr val="accent2"/>
                </a:solidFill>
              </a:rPr>
              <a:t>baringa</a:t>
            </a:r>
            <a:endParaRPr lang="en-US" sz="1200" b="0">
              <a:solidFill>
                <a:schemeClr val="accent2"/>
              </a:solidFill>
            </a:endParaRPr>
          </a:p>
        </p:txBody>
      </p:sp>
      <p:sp>
        <p:nvSpPr>
          <p:cNvPr id="5" name="Baringa_Confidential">
            <a:extLst>
              <a:ext uri="{FF2B5EF4-FFF2-40B4-BE49-F238E27FC236}">
                <a16:creationId xmlns:a16="http://schemas.microsoft.com/office/drawing/2014/main" id="{AB9B24EC-82C2-4946-8B84-DBE70234C628}"/>
              </a:ext>
            </a:extLst>
          </p:cNvPr>
          <p:cNvSpPr txBox="1"/>
          <p:nvPr userDrawn="1">
            <p:custDataLst>
              <p:tags r:id="rId1"/>
            </p:custDataLst>
          </p:nvPr>
        </p:nvSpPr>
        <p:spPr>
          <a:xfrm>
            <a:off x="619125" y="6699504"/>
            <a:ext cx="662305" cy="172355"/>
          </a:xfrm>
          <a:prstGeom prst="rect">
            <a:avLst/>
          </a:prstGeom>
          <a:solidFill>
            <a:srgbClr val="FFFFFF"/>
          </a:solidFill>
        </p:spPr>
        <p:txBody>
          <a:bodyPr vert="horz" wrap="square" lIns="46736" tIns="25146" rIns="46736" bIns="61087" rtlCol="0">
            <a:spAutoFit/>
          </a:bodyPr>
          <a:lstStyle/>
          <a:p>
            <a:pPr algn="l">
              <a:lnSpc>
                <a:spcPct val="110000"/>
              </a:lnSpc>
              <a:spcAft>
                <a:spcPts val="500"/>
              </a:spcAft>
            </a:pPr>
            <a:r>
              <a:rPr lang="en-US" sz="530">
                <a:solidFill>
                  <a:srgbClr val="00358E"/>
                </a:solidFill>
                <a:latin typeface="Calibri" panose="020F0502020204030204" pitchFamily="34" charset="0"/>
              </a:rPr>
              <a:t>Baringa Confidential</a:t>
            </a:r>
            <a:endParaRPr lang="en-US" sz="530" err="1">
              <a:solidFill>
                <a:srgbClr val="00358E"/>
              </a:solidFill>
              <a:latin typeface="Calibri" panose="020F0502020204030204" pitchFamily="34" charset="0"/>
            </a:endParaRPr>
          </a:p>
        </p:txBody>
      </p:sp>
    </p:spTree>
    <p:extLst>
      <p:ext uri="{BB962C8B-B14F-4D97-AF65-F5344CB8AC3E}">
        <p14:creationId xmlns:p14="http://schemas.microsoft.com/office/powerpoint/2010/main" val="116546553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70983" y="360002"/>
            <a:ext cx="10862204" cy="287997"/>
          </a:xfrm>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86F581D3-4B41-3546-A475-582AB390BE5D}"/>
              </a:ext>
            </a:extLst>
          </p:cNvPr>
          <p:cNvSpPr>
            <a:spLocks noGrp="1"/>
          </p:cNvSpPr>
          <p:nvPr>
            <p:ph sz="quarter" idx="14"/>
          </p:nvPr>
        </p:nvSpPr>
        <p:spPr>
          <a:xfrm>
            <a:off x="672097" y="1077385"/>
            <a:ext cx="5220000" cy="5088000"/>
          </a:xfrm>
        </p:spPr>
        <p:txBody>
          <a:bodyPr tIns="72000"/>
          <a:lstStyle>
            <a:lvl1pPr>
              <a:lnSpc>
                <a:spcPct val="110000"/>
              </a:lnSpc>
              <a:defRPr/>
            </a:lvl1pPr>
            <a:lvl2pPr marL="266693" indent="-266693">
              <a:lnSpc>
                <a:spcPct val="110000"/>
              </a:lnSpc>
              <a:tabLst/>
              <a:defRPr/>
            </a:lvl2pPr>
            <a:lvl3pPr marL="533400" indent="-266700">
              <a:lnSpc>
                <a:spcPct val="110000"/>
              </a:lnSpc>
              <a:tabLst/>
              <a:defRPr/>
            </a:lvl3pPr>
            <a:lvl4pPr marL="660383" indent="-177796">
              <a:lnSpc>
                <a:spcPct val="110000"/>
              </a:lnSpc>
              <a:tabLst/>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212E6022-9C4E-6449-B100-FA3D189ACEF9}"/>
              </a:ext>
            </a:extLst>
          </p:cNvPr>
          <p:cNvSpPr>
            <a:spLocks noGrp="1"/>
          </p:cNvSpPr>
          <p:nvPr>
            <p:ph sz="quarter" idx="15"/>
          </p:nvPr>
        </p:nvSpPr>
        <p:spPr>
          <a:xfrm>
            <a:off x="6313188" y="1077385"/>
            <a:ext cx="5220000" cy="5088467"/>
          </a:xfrm>
        </p:spPr>
        <p:txBody>
          <a:bodyPr tIns="72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a:extLst>
              <a:ext uri="{FF2B5EF4-FFF2-40B4-BE49-F238E27FC236}">
                <a16:creationId xmlns:a16="http://schemas.microsoft.com/office/drawing/2014/main" id="{C50B766E-CED1-444E-9AD8-5BD0888B5057}"/>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
        <p:nvSpPr>
          <p:cNvPr id="8" name="Baringa_Confidential">
            <a:extLst>
              <a:ext uri="{FF2B5EF4-FFF2-40B4-BE49-F238E27FC236}">
                <a16:creationId xmlns:a16="http://schemas.microsoft.com/office/drawing/2014/main" id="{E1CB7543-A64B-46CA-8A5B-A98FD2010AB4}"/>
              </a:ext>
            </a:extLst>
          </p:cNvPr>
          <p:cNvSpPr txBox="1"/>
          <p:nvPr userDrawn="1">
            <p:custDataLst>
              <p:tags r:id="rId1"/>
            </p:custDataLst>
          </p:nvPr>
        </p:nvSpPr>
        <p:spPr>
          <a:xfrm>
            <a:off x="619125" y="6699504"/>
            <a:ext cx="662305" cy="172355"/>
          </a:xfrm>
          <a:prstGeom prst="rect">
            <a:avLst/>
          </a:prstGeom>
          <a:solidFill>
            <a:srgbClr val="FFFFFF"/>
          </a:solidFill>
        </p:spPr>
        <p:txBody>
          <a:bodyPr vert="horz" wrap="square" lIns="46736" tIns="25146" rIns="46736" bIns="61087" rtlCol="0">
            <a:spAutoFit/>
          </a:bodyPr>
          <a:lstStyle/>
          <a:p>
            <a:pPr algn="l">
              <a:lnSpc>
                <a:spcPct val="110000"/>
              </a:lnSpc>
              <a:spcAft>
                <a:spcPts val="500"/>
              </a:spcAft>
            </a:pPr>
            <a:r>
              <a:rPr lang="en-US" sz="530">
                <a:solidFill>
                  <a:srgbClr val="00358E"/>
                </a:solidFill>
                <a:latin typeface="Calibri" panose="020F0502020204030204" pitchFamily="34" charset="0"/>
              </a:rPr>
              <a:t>Baringa Confidential</a:t>
            </a:r>
          </a:p>
        </p:txBody>
      </p:sp>
    </p:spTree>
    <p:extLst>
      <p:ext uri="{BB962C8B-B14F-4D97-AF65-F5344CB8AC3E}">
        <p14:creationId xmlns:p14="http://schemas.microsoft.com/office/powerpoint/2010/main" val="82008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_Divider Slide Pink">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4" name="TypeGuide" hidden="1">
            <a:extLst>
              <a:ext uri="{FF2B5EF4-FFF2-40B4-BE49-F238E27FC236}">
                <a16:creationId xmlns:a16="http://schemas.microsoft.com/office/drawing/2014/main" id="{7C736F4D-B028-EF4E-AA05-D2E12F5153A2}"/>
              </a:ext>
            </a:extLst>
          </p:cNvPr>
          <p:cNvSpPr/>
          <p:nvPr userDrawn="1"/>
        </p:nvSpPr>
        <p:spPr>
          <a:xfrm>
            <a:off x="664611" y="360000"/>
            <a:ext cx="10841151" cy="6388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65" name="PageGuide" hidden="1">
            <a:extLst>
              <a:ext uri="{FF2B5EF4-FFF2-40B4-BE49-F238E27FC236}">
                <a16:creationId xmlns:a16="http://schemas.microsoft.com/office/drawing/2014/main" id="{4F6F661E-BA14-4D41-B99E-1693F891600B}"/>
              </a:ext>
            </a:extLst>
          </p:cNvPr>
          <p:cNvSpPr/>
          <p:nvPr userDrawn="1"/>
        </p:nvSpPr>
        <p:spPr>
          <a:xfrm>
            <a:off x="0" y="0"/>
            <a:ext cx="12192000" cy="685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9"/>
          </a:p>
        </p:txBody>
      </p:sp>
      <p:sp>
        <p:nvSpPr>
          <p:cNvPr id="48" name="TextBox 47">
            <a:extLst>
              <a:ext uri="{FF2B5EF4-FFF2-40B4-BE49-F238E27FC236}">
                <a16:creationId xmlns:a16="http://schemas.microsoft.com/office/drawing/2014/main" id="{C9479C45-1558-CB4E-BEC3-4AC92CBC4A9A}"/>
              </a:ext>
            </a:extLst>
          </p:cNvPr>
          <p:cNvSpPr txBox="1"/>
          <p:nvPr userDrawn="1"/>
        </p:nvSpPr>
        <p:spPr>
          <a:xfrm>
            <a:off x="670983" y="6514062"/>
            <a:ext cx="6652684" cy="24622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A610449-7FA7-4735-AF22-52053BFA6AC2}" type="slidenum">
              <a:rPr lang="en-GB" sz="800" b="1" smtClean="0">
                <a:solidFill>
                  <a:schemeClr val="bg1"/>
                </a:solidFill>
              </a:rPr>
              <a:pPr marL="0" marR="0" lvl="0" indent="0" algn="l" defTabSz="914377" rtl="0" eaLnBrk="1" fontAlgn="auto" latinLnBrk="0" hangingPunct="1">
                <a:lnSpc>
                  <a:spcPct val="100000"/>
                </a:lnSpc>
                <a:spcBef>
                  <a:spcPts val="0"/>
                </a:spcBef>
                <a:spcAft>
                  <a:spcPts val="0"/>
                </a:spcAft>
                <a:buClrTx/>
                <a:buSzTx/>
                <a:buFontTx/>
                <a:buNone/>
                <a:tabLst/>
                <a:defRPr/>
              </a:pPr>
              <a:t>‹#›</a:t>
            </a:fld>
            <a:r>
              <a:rPr lang="en-GB" sz="800" b="1">
                <a:solidFill>
                  <a:schemeClr val="bg1"/>
                </a:solidFill>
              </a:rPr>
              <a:t>  |  </a:t>
            </a:r>
            <a:r>
              <a:rPr lang="en-GB" sz="600" baseline="0">
                <a:solidFill>
                  <a:schemeClr val="bg1"/>
                </a:solidFill>
              </a:rPr>
              <a:t>Copyright © Baringa Partners LLP 2022.  All rights reserved. This document is subject to contract and contains confidential and proprietary information.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800" b="1">
              <a:solidFill>
                <a:schemeClr val="bg1"/>
              </a:solidFill>
            </a:endParaRPr>
          </a:p>
        </p:txBody>
      </p:sp>
      <p:sp>
        <p:nvSpPr>
          <p:cNvPr id="36" name="Title 1">
            <a:extLst>
              <a:ext uri="{FF2B5EF4-FFF2-40B4-BE49-F238E27FC236}">
                <a16:creationId xmlns:a16="http://schemas.microsoft.com/office/drawing/2014/main" id="{082515DD-F159-2B45-9F40-49068DEA9A3C}"/>
              </a:ext>
            </a:extLst>
          </p:cNvPr>
          <p:cNvSpPr>
            <a:spLocks noGrp="1"/>
          </p:cNvSpPr>
          <p:nvPr>
            <p:ph type="title"/>
          </p:nvPr>
        </p:nvSpPr>
        <p:spPr>
          <a:xfrm>
            <a:off x="671514" y="2463557"/>
            <a:ext cx="10861674" cy="976900"/>
          </a:xfrm>
        </p:spPr>
        <p:txBody>
          <a:bodyPr anchor="b" anchorCtr="0"/>
          <a:lstStyle>
            <a:lvl1pPr>
              <a:defRPr sz="4000">
                <a:solidFill>
                  <a:schemeClr val="bg1"/>
                </a:solidFill>
              </a:defRPr>
            </a:lvl1pPr>
          </a:lstStyle>
          <a:p>
            <a:r>
              <a:rPr lang="en-US"/>
              <a:t>Click to edit Master title style</a:t>
            </a:r>
          </a:p>
        </p:txBody>
      </p:sp>
      <p:sp>
        <p:nvSpPr>
          <p:cNvPr id="42" name="Text Placeholder 3">
            <a:extLst>
              <a:ext uri="{FF2B5EF4-FFF2-40B4-BE49-F238E27FC236}">
                <a16:creationId xmlns:a16="http://schemas.microsoft.com/office/drawing/2014/main" id="{C75EA5EC-34EE-E94E-ADDB-838DA984D692}"/>
              </a:ext>
            </a:extLst>
          </p:cNvPr>
          <p:cNvSpPr>
            <a:spLocks noGrp="1"/>
          </p:cNvSpPr>
          <p:nvPr>
            <p:ph type="body" sz="quarter" idx="17" hasCustomPrompt="1"/>
          </p:nvPr>
        </p:nvSpPr>
        <p:spPr>
          <a:xfrm>
            <a:off x="671513" y="3616468"/>
            <a:ext cx="5208587" cy="321627"/>
          </a:xfrm>
        </p:spPr>
        <p:txBody>
          <a:bodyPr wrap="square">
            <a:spAutoFit/>
          </a:bodyPr>
          <a:lstStyle>
            <a:lvl1pPr>
              <a:defRPr sz="2000" b="0">
                <a:solidFill>
                  <a:schemeClr val="bg1"/>
                </a:solidFill>
              </a:defRPr>
            </a:lvl1pPr>
          </a:lstStyle>
          <a:p>
            <a:pPr lvl="0"/>
            <a:r>
              <a:rPr lang="en-US"/>
              <a:t>Click to add subtitle</a:t>
            </a:r>
          </a:p>
        </p:txBody>
      </p:sp>
      <p:pic>
        <p:nvPicPr>
          <p:cNvPr id="45" name="Picture 44">
            <a:extLst>
              <a:ext uri="{FF2B5EF4-FFF2-40B4-BE49-F238E27FC236}">
                <a16:creationId xmlns:a16="http://schemas.microsoft.com/office/drawing/2014/main" id="{D5BCD569-C096-424A-A6EA-1681816EC92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375485" y="6274282"/>
            <a:ext cx="1269999" cy="504612"/>
          </a:xfrm>
          <a:prstGeom prst="rect">
            <a:avLst/>
          </a:prstGeom>
        </p:spPr>
      </p:pic>
      <p:sp>
        <p:nvSpPr>
          <p:cNvPr id="9" name="TextBox 8">
            <a:extLst>
              <a:ext uri="{FF2B5EF4-FFF2-40B4-BE49-F238E27FC236}">
                <a16:creationId xmlns:a16="http://schemas.microsoft.com/office/drawing/2014/main" id="{C3035A62-E3FF-AA49-B637-8D675CC5FF4D}"/>
              </a:ext>
            </a:extLst>
          </p:cNvPr>
          <p:cNvSpPr txBox="1"/>
          <p:nvPr userDrawn="1">
            <p:custDataLst>
              <p:tags r:id="rId1"/>
            </p:custDataLst>
          </p:nvPr>
        </p:nvSpPr>
        <p:spPr>
          <a:xfrm>
            <a:off x="617729" y="6700799"/>
            <a:ext cx="660739" cy="157201"/>
          </a:xfrm>
          <a:custGeom>
            <a:avLst/>
            <a:gdLst>
              <a:gd name="connsiteX0" fmla="*/ 8518 w 660739"/>
              <a:gd name="connsiteY0" fmla="*/ 0 h 157201"/>
              <a:gd name="connsiteX1" fmla="*/ 652221 w 660739"/>
              <a:gd name="connsiteY1" fmla="*/ 0 h 157201"/>
              <a:gd name="connsiteX2" fmla="*/ 660739 w 660739"/>
              <a:gd name="connsiteY2" fmla="*/ 8518 h 157201"/>
              <a:gd name="connsiteX3" fmla="*/ 660739 w 660739"/>
              <a:gd name="connsiteY3" fmla="*/ 157201 h 157201"/>
              <a:gd name="connsiteX4" fmla="*/ 0 w 660739"/>
              <a:gd name="connsiteY4" fmla="*/ 157201 h 157201"/>
              <a:gd name="connsiteX5" fmla="*/ 0 w 660739"/>
              <a:gd name="connsiteY5" fmla="*/ 8518 h 157201"/>
              <a:gd name="connsiteX6" fmla="*/ 8518 w 660739"/>
              <a:gd name="connsiteY6" fmla="*/ 0 h 1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39" h="157201">
                <a:moveTo>
                  <a:pt x="8518" y="0"/>
                </a:moveTo>
                <a:lnTo>
                  <a:pt x="652221" y="0"/>
                </a:lnTo>
                <a:cubicBezTo>
                  <a:pt x="656925" y="0"/>
                  <a:pt x="660739" y="3814"/>
                  <a:pt x="660739" y="8518"/>
                </a:cubicBezTo>
                <a:lnTo>
                  <a:pt x="660739" y="157201"/>
                </a:lnTo>
                <a:lnTo>
                  <a:pt x="0" y="157201"/>
                </a:lnTo>
                <a:lnTo>
                  <a:pt x="0" y="8518"/>
                </a:lnTo>
                <a:cubicBezTo>
                  <a:pt x="0" y="3814"/>
                  <a:pt x="3814" y="0"/>
                  <a:pt x="8518" y="0"/>
                </a:cubicBezTo>
                <a:close/>
              </a:path>
            </a:pathLst>
          </a:custGeom>
          <a:solidFill>
            <a:schemeClr val="bg1">
              <a:alpha val="69889"/>
            </a:schemeClr>
          </a:solidFill>
        </p:spPr>
        <p:txBody>
          <a:bodyPr vert="horz" wrap="square" lIns="48000" tIns="24000" rIns="48000" bIns="62400" rtlCol="0">
            <a:noAutofit/>
          </a:bodyPr>
          <a:lstStyle/>
          <a:p>
            <a:pPr algn="l"/>
            <a:r>
              <a:rPr lang="en-GB" sz="533">
                <a:solidFill>
                  <a:schemeClr val="bg2"/>
                </a:solidFill>
                <a:latin typeface="Calibri" panose="020F0502020204030204" pitchFamily="34" charset="0"/>
              </a:rPr>
              <a:t>Baringa Confidential</a:t>
            </a:r>
          </a:p>
        </p:txBody>
      </p:sp>
    </p:spTree>
    <p:extLst>
      <p:ext uri="{BB962C8B-B14F-4D97-AF65-F5344CB8AC3E}">
        <p14:creationId xmlns:p14="http://schemas.microsoft.com/office/powerpoint/2010/main" val="65164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_Divider Slide Navy">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TypeGuide" hidden="1">
            <a:extLst>
              <a:ext uri="{FF2B5EF4-FFF2-40B4-BE49-F238E27FC236}">
                <a16:creationId xmlns:a16="http://schemas.microsoft.com/office/drawing/2014/main" id="{CBD868C6-EFC8-D34D-8A96-19F94AD26A75}"/>
              </a:ext>
            </a:extLst>
          </p:cNvPr>
          <p:cNvSpPr/>
          <p:nvPr userDrawn="1"/>
        </p:nvSpPr>
        <p:spPr>
          <a:xfrm>
            <a:off x="664611" y="360000"/>
            <a:ext cx="10841151" cy="6388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64" name="PageGuide" hidden="1">
            <a:extLst>
              <a:ext uri="{FF2B5EF4-FFF2-40B4-BE49-F238E27FC236}">
                <a16:creationId xmlns:a16="http://schemas.microsoft.com/office/drawing/2014/main" id="{8A214EA6-369D-4F45-932A-F8D526A3B472}"/>
              </a:ext>
            </a:extLst>
          </p:cNvPr>
          <p:cNvSpPr/>
          <p:nvPr userDrawn="1"/>
        </p:nvSpPr>
        <p:spPr>
          <a:xfrm>
            <a:off x="0" y="0"/>
            <a:ext cx="12192000" cy="685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9"/>
          </a:p>
        </p:txBody>
      </p:sp>
      <p:sp>
        <p:nvSpPr>
          <p:cNvPr id="48" name="TextBox 47">
            <a:extLst>
              <a:ext uri="{FF2B5EF4-FFF2-40B4-BE49-F238E27FC236}">
                <a16:creationId xmlns:a16="http://schemas.microsoft.com/office/drawing/2014/main" id="{C3788021-274F-004B-BBF0-307600A23BD3}"/>
              </a:ext>
            </a:extLst>
          </p:cNvPr>
          <p:cNvSpPr txBox="1"/>
          <p:nvPr userDrawn="1"/>
        </p:nvSpPr>
        <p:spPr>
          <a:xfrm>
            <a:off x="670983" y="6514062"/>
            <a:ext cx="6652684" cy="24622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A610449-7FA7-4735-AF22-52053BFA6AC2}" type="slidenum">
              <a:rPr lang="en-GB" sz="800" b="1" smtClean="0">
                <a:solidFill>
                  <a:schemeClr val="bg1"/>
                </a:solidFill>
              </a:rPr>
              <a:pPr marL="0" marR="0" lvl="0" indent="0" algn="l" defTabSz="914377" rtl="0" eaLnBrk="1" fontAlgn="auto" latinLnBrk="0" hangingPunct="1">
                <a:lnSpc>
                  <a:spcPct val="100000"/>
                </a:lnSpc>
                <a:spcBef>
                  <a:spcPts val="0"/>
                </a:spcBef>
                <a:spcAft>
                  <a:spcPts val="0"/>
                </a:spcAft>
                <a:buClrTx/>
                <a:buSzTx/>
                <a:buFontTx/>
                <a:buNone/>
                <a:tabLst/>
                <a:defRPr/>
              </a:pPr>
              <a:t>‹#›</a:t>
            </a:fld>
            <a:r>
              <a:rPr lang="en-GB" sz="800" b="1">
                <a:solidFill>
                  <a:schemeClr val="bg1"/>
                </a:solidFill>
              </a:rPr>
              <a:t>  |  </a:t>
            </a:r>
            <a:r>
              <a:rPr lang="en-GB" sz="600" baseline="0">
                <a:solidFill>
                  <a:schemeClr val="bg1"/>
                </a:solidFill>
              </a:rPr>
              <a:t>Copyright © Baringa Partners LLP 2022.  All rights reserved. This document is subject to contract and contains confidential and proprietary information.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800" b="1">
              <a:solidFill>
                <a:schemeClr val="bg1"/>
              </a:solidFill>
            </a:endParaRPr>
          </a:p>
        </p:txBody>
      </p:sp>
      <p:sp>
        <p:nvSpPr>
          <p:cNvPr id="42" name="Title 1">
            <a:extLst>
              <a:ext uri="{FF2B5EF4-FFF2-40B4-BE49-F238E27FC236}">
                <a16:creationId xmlns:a16="http://schemas.microsoft.com/office/drawing/2014/main" id="{84E5F989-B08E-1D42-8770-53BC190D5FE1}"/>
              </a:ext>
            </a:extLst>
          </p:cNvPr>
          <p:cNvSpPr>
            <a:spLocks noGrp="1"/>
          </p:cNvSpPr>
          <p:nvPr>
            <p:ph type="title"/>
          </p:nvPr>
        </p:nvSpPr>
        <p:spPr>
          <a:xfrm>
            <a:off x="671514" y="2463557"/>
            <a:ext cx="10861674" cy="976900"/>
          </a:xfrm>
        </p:spPr>
        <p:txBody>
          <a:bodyPr anchor="b" anchorCtr="0"/>
          <a:lstStyle>
            <a:lvl1pPr>
              <a:defRPr sz="4000">
                <a:solidFill>
                  <a:schemeClr val="bg1"/>
                </a:solidFill>
              </a:defRPr>
            </a:lvl1pPr>
          </a:lstStyle>
          <a:p>
            <a:r>
              <a:rPr lang="en-US"/>
              <a:t>Click to edit Master title style</a:t>
            </a:r>
          </a:p>
        </p:txBody>
      </p:sp>
      <p:sp>
        <p:nvSpPr>
          <p:cNvPr id="43" name="Text Placeholder 3">
            <a:extLst>
              <a:ext uri="{FF2B5EF4-FFF2-40B4-BE49-F238E27FC236}">
                <a16:creationId xmlns:a16="http://schemas.microsoft.com/office/drawing/2014/main" id="{CEB8E608-B1DA-E643-B2DB-6592E1668E5E}"/>
              </a:ext>
            </a:extLst>
          </p:cNvPr>
          <p:cNvSpPr>
            <a:spLocks noGrp="1"/>
          </p:cNvSpPr>
          <p:nvPr>
            <p:ph type="body" sz="quarter" idx="17" hasCustomPrompt="1"/>
          </p:nvPr>
        </p:nvSpPr>
        <p:spPr>
          <a:xfrm>
            <a:off x="671513" y="3616468"/>
            <a:ext cx="5208587" cy="321627"/>
          </a:xfrm>
        </p:spPr>
        <p:txBody>
          <a:bodyPr wrap="square">
            <a:spAutoFit/>
          </a:bodyPr>
          <a:lstStyle>
            <a:lvl1pPr>
              <a:defRPr sz="2000" b="0">
                <a:solidFill>
                  <a:schemeClr val="bg1"/>
                </a:solidFill>
              </a:defRPr>
            </a:lvl1pPr>
          </a:lstStyle>
          <a:p>
            <a:pPr lvl="0"/>
            <a:r>
              <a:rPr lang="en-US"/>
              <a:t>Click to add subtitle</a:t>
            </a:r>
          </a:p>
        </p:txBody>
      </p:sp>
      <p:pic>
        <p:nvPicPr>
          <p:cNvPr id="44" name="Picture 43">
            <a:extLst>
              <a:ext uri="{FF2B5EF4-FFF2-40B4-BE49-F238E27FC236}">
                <a16:creationId xmlns:a16="http://schemas.microsoft.com/office/drawing/2014/main" id="{1A363CE5-9F58-4249-A325-513B821916B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375485" y="6274282"/>
            <a:ext cx="1269999" cy="504612"/>
          </a:xfrm>
          <a:prstGeom prst="rect">
            <a:avLst/>
          </a:prstGeom>
        </p:spPr>
      </p:pic>
      <p:sp>
        <p:nvSpPr>
          <p:cNvPr id="9" name="TextBox 8">
            <a:extLst>
              <a:ext uri="{FF2B5EF4-FFF2-40B4-BE49-F238E27FC236}">
                <a16:creationId xmlns:a16="http://schemas.microsoft.com/office/drawing/2014/main" id="{FBEA6FED-FCE8-2E44-95BF-38D8BC944E31}"/>
              </a:ext>
            </a:extLst>
          </p:cNvPr>
          <p:cNvSpPr txBox="1"/>
          <p:nvPr userDrawn="1">
            <p:custDataLst>
              <p:tags r:id="rId1"/>
            </p:custDataLst>
          </p:nvPr>
        </p:nvSpPr>
        <p:spPr>
          <a:xfrm>
            <a:off x="617729" y="6700799"/>
            <a:ext cx="660739" cy="157201"/>
          </a:xfrm>
          <a:custGeom>
            <a:avLst/>
            <a:gdLst>
              <a:gd name="connsiteX0" fmla="*/ 8518 w 660739"/>
              <a:gd name="connsiteY0" fmla="*/ 0 h 157201"/>
              <a:gd name="connsiteX1" fmla="*/ 652221 w 660739"/>
              <a:gd name="connsiteY1" fmla="*/ 0 h 157201"/>
              <a:gd name="connsiteX2" fmla="*/ 660739 w 660739"/>
              <a:gd name="connsiteY2" fmla="*/ 8518 h 157201"/>
              <a:gd name="connsiteX3" fmla="*/ 660739 w 660739"/>
              <a:gd name="connsiteY3" fmla="*/ 157201 h 157201"/>
              <a:gd name="connsiteX4" fmla="*/ 0 w 660739"/>
              <a:gd name="connsiteY4" fmla="*/ 157201 h 157201"/>
              <a:gd name="connsiteX5" fmla="*/ 0 w 660739"/>
              <a:gd name="connsiteY5" fmla="*/ 8518 h 157201"/>
              <a:gd name="connsiteX6" fmla="*/ 8518 w 660739"/>
              <a:gd name="connsiteY6" fmla="*/ 0 h 1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39" h="157201">
                <a:moveTo>
                  <a:pt x="8518" y="0"/>
                </a:moveTo>
                <a:lnTo>
                  <a:pt x="652221" y="0"/>
                </a:lnTo>
                <a:cubicBezTo>
                  <a:pt x="656925" y="0"/>
                  <a:pt x="660739" y="3814"/>
                  <a:pt x="660739" y="8518"/>
                </a:cubicBezTo>
                <a:lnTo>
                  <a:pt x="660739" y="157201"/>
                </a:lnTo>
                <a:lnTo>
                  <a:pt x="0" y="157201"/>
                </a:lnTo>
                <a:lnTo>
                  <a:pt x="0" y="8518"/>
                </a:lnTo>
                <a:cubicBezTo>
                  <a:pt x="0" y="3814"/>
                  <a:pt x="3814" y="0"/>
                  <a:pt x="8518" y="0"/>
                </a:cubicBezTo>
                <a:close/>
              </a:path>
            </a:pathLst>
          </a:custGeom>
          <a:solidFill>
            <a:schemeClr val="bg1">
              <a:alpha val="69889"/>
            </a:schemeClr>
          </a:solidFill>
        </p:spPr>
        <p:txBody>
          <a:bodyPr vert="horz" wrap="square" lIns="48000" tIns="24000" rIns="48000" bIns="62400" rtlCol="0">
            <a:noAutofit/>
          </a:bodyPr>
          <a:lstStyle/>
          <a:p>
            <a:pPr algn="l"/>
            <a:r>
              <a:rPr lang="en-GB" sz="533">
                <a:solidFill>
                  <a:schemeClr val="bg2"/>
                </a:solidFill>
                <a:latin typeface="Calibri" panose="020F0502020204030204" pitchFamily="34" charset="0"/>
              </a:rPr>
              <a:t>Baringa Confidential</a:t>
            </a:r>
          </a:p>
        </p:txBody>
      </p:sp>
    </p:spTree>
    <p:extLst>
      <p:ext uri="{BB962C8B-B14F-4D97-AF65-F5344CB8AC3E}">
        <p14:creationId xmlns:p14="http://schemas.microsoft.com/office/powerpoint/2010/main" val="34397903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_Divider Slide Blue">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0" name="Baringa_Confidential" hidden="1">
            <a:extLst>
              <a:ext uri="{FF2B5EF4-FFF2-40B4-BE49-F238E27FC236}">
                <a16:creationId xmlns:a16="http://schemas.microsoft.com/office/drawing/2014/main" id="{3C87AF7E-A0F7-DB4D-B1C0-C3CBF89B41D2}"/>
              </a:ext>
            </a:extLst>
          </p:cNvPr>
          <p:cNvSpPr txBox="1"/>
          <p:nvPr userDrawn="1">
            <p:custDataLst>
              <p:tags r:id="rId1"/>
            </p:custDataLst>
          </p:nvPr>
        </p:nvSpPr>
        <p:spPr>
          <a:xfrm>
            <a:off x="6029896" y="6468760"/>
            <a:ext cx="1568616" cy="194990"/>
          </a:xfrm>
          <a:prstGeom prst="rect">
            <a:avLst/>
          </a:prstGeom>
          <a:noFill/>
        </p:spPr>
        <p:txBody>
          <a:bodyPr vert="horz" rtlCol="0">
            <a:spAutoFit/>
          </a:bodyPr>
          <a:lstStyle/>
          <a:p>
            <a:pPr algn="l"/>
            <a:r>
              <a:rPr lang="en-GB" sz="667">
                <a:solidFill>
                  <a:schemeClr val="bg2"/>
                </a:solidFill>
                <a:latin typeface="Calibri" panose="020F0502020204030204" pitchFamily="34" charset="0"/>
              </a:rPr>
              <a:t>Baringa Confidential</a:t>
            </a:r>
          </a:p>
        </p:txBody>
      </p:sp>
      <p:sp>
        <p:nvSpPr>
          <p:cNvPr id="63" name="TypeGuide" hidden="1">
            <a:extLst>
              <a:ext uri="{FF2B5EF4-FFF2-40B4-BE49-F238E27FC236}">
                <a16:creationId xmlns:a16="http://schemas.microsoft.com/office/drawing/2014/main" id="{3FE66D84-3DC3-FF41-8524-10F5245DBD84}"/>
              </a:ext>
            </a:extLst>
          </p:cNvPr>
          <p:cNvSpPr/>
          <p:nvPr userDrawn="1"/>
        </p:nvSpPr>
        <p:spPr>
          <a:xfrm>
            <a:off x="664611" y="360000"/>
            <a:ext cx="10841151" cy="6388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64" name="PageGuide" hidden="1">
            <a:extLst>
              <a:ext uri="{FF2B5EF4-FFF2-40B4-BE49-F238E27FC236}">
                <a16:creationId xmlns:a16="http://schemas.microsoft.com/office/drawing/2014/main" id="{396F309B-92D4-6A46-808D-7F9667B19B61}"/>
              </a:ext>
            </a:extLst>
          </p:cNvPr>
          <p:cNvSpPr/>
          <p:nvPr userDrawn="1"/>
        </p:nvSpPr>
        <p:spPr>
          <a:xfrm>
            <a:off x="0" y="0"/>
            <a:ext cx="12192000" cy="685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9"/>
          </a:p>
        </p:txBody>
      </p:sp>
      <p:sp>
        <p:nvSpPr>
          <p:cNvPr id="50" name="TextBox 49">
            <a:extLst>
              <a:ext uri="{FF2B5EF4-FFF2-40B4-BE49-F238E27FC236}">
                <a16:creationId xmlns:a16="http://schemas.microsoft.com/office/drawing/2014/main" id="{FA7685AF-8540-2946-B156-8E592666DB2A}"/>
              </a:ext>
            </a:extLst>
          </p:cNvPr>
          <p:cNvSpPr txBox="1"/>
          <p:nvPr userDrawn="1"/>
        </p:nvSpPr>
        <p:spPr>
          <a:xfrm>
            <a:off x="670983" y="6514062"/>
            <a:ext cx="6652684" cy="24622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A610449-7FA7-4735-AF22-52053BFA6AC2}" type="slidenum">
              <a:rPr lang="en-GB" sz="800" b="1" smtClean="0">
                <a:solidFill>
                  <a:schemeClr val="bg1"/>
                </a:solidFill>
              </a:rPr>
              <a:pPr marL="0" marR="0" lvl="0" indent="0" algn="l" defTabSz="914377" rtl="0" eaLnBrk="1" fontAlgn="auto" latinLnBrk="0" hangingPunct="1">
                <a:lnSpc>
                  <a:spcPct val="100000"/>
                </a:lnSpc>
                <a:spcBef>
                  <a:spcPts val="0"/>
                </a:spcBef>
                <a:spcAft>
                  <a:spcPts val="0"/>
                </a:spcAft>
                <a:buClrTx/>
                <a:buSzTx/>
                <a:buFontTx/>
                <a:buNone/>
                <a:tabLst/>
                <a:defRPr/>
              </a:pPr>
              <a:t>‹#›</a:t>
            </a:fld>
            <a:r>
              <a:rPr lang="en-GB" sz="800" b="1">
                <a:solidFill>
                  <a:schemeClr val="bg1"/>
                </a:solidFill>
              </a:rPr>
              <a:t>  |  </a:t>
            </a:r>
            <a:r>
              <a:rPr lang="en-GB" sz="600" baseline="0">
                <a:solidFill>
                  <a:schemeClr val="bg1"/>
                </a:solidFill>
              </a:rPr>
              <a:t>Copyright © Baringa Partners LLP 2022.  All rights reserved. This document is subject to contract and contains confidential and proprietary information.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800" b="1">
              <a:solidFill>
                <a:schemeClr val="bg1"/>
              </a:solidFill>
            </a:endParaRPr>
          </a:p>
        </p:txBody>
      </p:sp>
      <p:sp>
        <p:nvSpPr>
          <p:cNvPr id="44" name="Title 1">
            <a:extLst>
              <a:ext uri="{FF2B5EF4-FFF2-40B4-BE49-F238E27FC236}">
                <a16:creationId xmlns:a16="http://schemas.microsoft.com/office/drawing/2014/main" id="{0CD92D12-0916-724E-A053-440DD63BE930}"/>
              </a:ext>
            </a:extLst>
          </p:cNvPr>
          <p:cNvSpPr>
            <a:spLocks noGrp="1"/>
          </p:cNvSpPr>
          <p:nvPr>
            <p:ph type="title"/>
          </p:nvPr>
        </p:nvSpPr>
        <p:spPr>
          <a:xfrm>
            <a:off x="671514" y="2463557"/>
            <a:ext cx="10861674" cy="976900"/>
          </a:xfrm>
        </p:spPr>
        <p:txBody>
          <a:bodyPr anchor="b" anchorCtr="0"/>
          <a:lstStyle>
            <a:lvl1pPr>
              <a:defRPr sz="4000">
                <a:solidFill>
                  <a:schemeClr val="bg1"/>
                </a:solidFill>
              </a:defRPr>
            </a:lvl1pPr>
          </a:lstStyle>
          <a:p>
            <a:r>
              <a:rPr lang="en-US"/>
              <a:t>Click to edit Master title style</a:t>
            </a:r>
          </a:p>
        </p:txBody>
      </p:sp>
      <p:sp>
        <p:nvSpPr>
          <p:cNvPr id="45" name="Text Placeholder 3">
            <a:extLst>
              <a:ext uri="{FF2B5EF4-FFF2-40B4-BE49-F238E27FC236}">
                <a16:creationId xmlns:a16="http://schemas.microsoft.com/office/drawing/2014/main" id="{B25B1FBE-9FDC-3643-91FC-444BB269ED85}"/>
              </a:ext>
            </a:extLst>
          </p:cNvPr>
          <p:cNvSpPr>
            <a:spLocks noGrp="1"/>
          </p:cNvSpPr>
          <p:nvPr>
            <p:ph type="body" sz="quarter" idx="17" hasCustomPrompt="1"/>
          </p:nvPr>
        </p:nvSpPr>
        <p:spPr>
          <a:xfrm>
            <a:off x="671513" y="3616468"/>
            <a:ext cx="5208587" cy="321627"/>
          </a:xfrm>
        </p:spPr>
        <p:txBody>
          <a:bodyPr wrap="square">
            <a:spAutoFit/>
          </a:bodyPr>
          <a:lstStyle>
            <a:lvl1pPr>
              <a:defRPr sz="2000" b="0">
                <a:solidFill>
                  <a:schemeClr val="bg1"/>
                </a:solidFill>
              </a:defRPr>
            </a:lvl1pPr>
          </a:lstStyle>
          <a:p>
            <a:pPr lvl="0"/>
            <a:r>
              <a:rPr lang="en-US"/>
              <a:t>Click to add subtitle</a:t>
            </a:r>
          </a:p>
        </p:txBody>
      </p:sp>
      <p:pic>
        <p:nvPicPr>
          <p:cNvPr id="46" name="Picture 45">
            <a:extLst>
              <a:ext uri="{FF2B5EF4-FFF2-40B4-BE49-F238E27FC236}">
                <a16:creationId xmlns:a16="http://schemas.microsoft.com/office/drawing/2014/main" id="{4DB7AE67-8995-3046-BC90-C50542FB319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375485" y="6274282"/>
            <a:ext cx="1269999" cy="504612"/>
          </a:xfrm>
          <a:prstGeom prst="rect">
            <a:avLst/>
          </a:prstGeom>
        </p:spPr>
      </p:pic>
      <p:sp>
        <p:nvSpPr>
          <p:cNvPr id="10" name="TextBox 9">
            <a:extLst>
              <a:ext uri="{FF2B5EF4-FFF2-40B4-BE49-F238E27FC236}">
                <a16:creationId xmlns:a16="http://schemas.microsoft.com/office/drawing/2014/main" id="{2BC1F075-27EC-A546-82E3-441FFDCDB138}"/>
              </a:ext>
            </a:extLst>
          </p:cNvPr>
          <p:cNvSpPr txBox="1"/>
          <p:nvPr userDrawn="1">
            <p:custDataLst>
              <p:tags r:id="rId2"/>
            </p:custDataLst>
          </p:nvPr>
        </p:nvSpPr>
        <p:spPr>
          <a:xfrm>
            <a:off x="617729" y="6700799"/>
            <a:ext cx="660739" cy="157201"/>
          </a:xfrm>
          <a:custGeom>
            <a:avLst/>
            <a:gdLst>
              <a:gd name="connsiteX0" fmla="*/ 8518 w 660739"/>
              <a:gd name="connsiteY0" fmla="*/ 0 h 157201"/>
              <a:gd name="connsiteX1" fmla="*/ 652221 w 660739"/>
              <a:gd name="connsiteY1" fmla="*/ 0 h 157201"/>
              <a:gd name="connsiteX2" fmla="*/ 660739 w 660739"/>
              <a:gd name="connsiteY2" fmla="*/ 8518 h 157201"/>
              <a:gd name="connsiteX3" fmla="*/ 660739 w 660739"/>
              <a:gd name="connsiteY3" fmla="*/ 157201 h 157201"/>
              <a:gd name="connsiteX4" fmla="*/ 0 w 660739"/>
              <a:gd name="connsiteY4" fmla="*/ 157201 h 157201"/>
              <a:gd name="connsiteX5" fmla="*/ 0 w 660739"/>
              <a:gd name="connsiteY5" fmla="*/ 8518 h 157201"/>
              <a:gd name="connsiteX6" fmla="*/ 8518 w 660739"/>
              <a:gd name="connsiteY6" fmla="*/ 0 h 1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39" h="157201">
                <a:moveTo>
                  <a:pt x="8518" y="0"/>
                </a:moveTo>
                <a:lnTo>
                  <a:pt x="652221" y="0"/>
                </a:lnTo>
                <a:cubicBezTo>
                  <a:pt x="656925" y="0"/>
                  <a:pt x="660739" y="3814"/>
                  <a:pt x="660739" y="8518"/>
                </a:cubicBezTo>
                <a:lnTo>
                  <a:pt x="660739" y="157201"/>
                </a:lnTo>
                <a:lnTo>
                  <a:pt x="0" y="157201"/>
                </a:lnTo>
                <a:lnTo>
                  <a:pt x="0" y="8518"/>
                </a:lnTo>
                <a:cubicBezTo>
                  <a:pt x="0" y="3814"/>
                  <a:pt x="3814" y="0"/>
                  <a:pt x="8518" y="0"/>
                </a:cubicBezTo>
                <a:close/>
              </a:path>
            </a:pathLst>
          </a:custGeom>
          <a:solidFill>
            <a:schemeClr val="bg1">
              <a:alpha val="69889"/>
            </a:schemeClr>
          </a:solidFill>
        </p:spPr>
        <p:txBody>
          <a:bodyPr vert="horz" wrap="square" lIns="48000" tIns="24000" rIns="48000" bIns="62400" rtlCol="0">
            <a:noAutofit/>
          </a:bodyPr>
          <a:lstStyle/>
          <a:p>
            <a:pPr algn="l"/>
            <a:r>
              <a:rPr lang="en-GB" sz="533">
                <a:solidFill>
                  <a:schemeClr val="bg2"/>
                </a:solidFill>
                <a:latin typeface="Calibri" panose="020F0502020204030204" pitchFamily="34" charset="0"/>
              </a:rPr>
              <a:t>Baringa Confidential</a:t>
            </a:r>
          </a:p>
        </p:txBody>
      </p:sp>
    </p:spTree>
    <p:extLst>
      <p:ext uri="{BB962C8B-B14F-4D97-AF65-F5344CB8AC3E}">
        <p14:creationId xmlns:p14="http://schemas.microsoft.com/office/powerpoint/2010/main" val="302557317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_Divider Slide Grey">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TypeGuide" hidden="1">
            <a:extLst>
              <a:ext uri="{FF2B5EF4-FFF2-40B4-BE49-F238E27FC236}">
                <a16:creationId xmlns:a16="http://schemas.microsoft.com/office/drawing/2014/main" id="{AC5B1415-DD37-C642-94FA-4D45F5D4289D}"/>
              </a:ext>
            </a:extLst>
          </p:cNvPr>
          <p:cNvSpPr/>
          <p:nvPr userDrawn="1"/>
        </p:nvSpPr>
        <p:spPr>
          <a:xfrm>
            <a:off x="664611" y="360000"/>
            <a:ext cx="10841151" cy="6388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64" name="PageGuide" hidden="1">
            <a:extLst>
              <a:ext uri="{FF2B5EF4-FFF2-40B4-BE49-F238E27FC236}">
                <a16:creationId xmlns:a16="http://schemas.microsoft.com/office/drawing/2014/main" id="{B327A090-F9CD-9242-B460-0C90E27FDE2B}"/>
              </a:ext>
            </a:extLst>
          </p:cNvPr>
          <p:cNvSpPr/>
          <p:nvPr userDrawn="1"/>
        </p:nvSpPr>
        <p:spPr>
          <a:xfrm>
            <a:off x="0" y="0"/>
            <a:ext cx="12192000" cy="685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9"/>
          </a:p>
        </p:txBody>
      </p:sp>
      <p:sp>
        <p:nvSpPr>
          <p:cNvPr id="50" name="TextBox 49">
            <a:extLst>
              <a:ext uri="{FF2B5EF4-FFF2-40B4-BE49-F238E27FC236}">
                <a16:creationId xmlns:a16="http://schemas.microsoft.com/office/drawing/2014/main" id="{05C0DE71-2563-4743-BA58-698D2D89D1EE}"/>
              </a:ext>
            </a:extLst>
          </p:cNvPr>
          <p:cNvSpPr txBox="1"/>
          <p:nvPr userDrawn="1"/>
        </p:nvSpPr>
        <p:spPr>
          <a:xfrm>
            <a:off x="670983" y="6514062"/>
            <a:ext cx="6652684" cy="24622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A610449-7FA7-4735-AF22-52053BFA6AC2}" type="slidenum">
              <a:rPr lang="en-GB" sz="800" b="1" smtClean="0">
                <a:solidFill>
                  <a:schemeClr val="bg1"/>
                </a:solidFill>
              </a:rPr>
              <a:pPr marL="0" marR="0" lvl="0" indent="0" algn="l" defTabSz="914377" rtl="0" eaLnBrk="1" fontAlgn="auto" latinLnBrk="0" hangingPunct="1">
                <a:lnSpc>
                  <a:spcPct val="100000"/>
                </a:lnSpc>
                <a:spcBef>
                  <a:spcPts val="0"/>
                </a:spcBef>
                <a:spcAft>
                  <a:spcPts val="0"/>
                </a:spcAft>
                <a:buClrTx/>
                <a:buSzTx/>
                <a:buFontTx/>
                <a:buNone/>
                <a:tabLst/>
                <a:defRPr/>
              </a:pPr>
              <a:t>‹#›</a:t>
            </a:fld>
            <a:r>
              <a:rPr lang="en-GB" sz="800" b="1">
                <a:solidFill>
                  <a:schemeClr val="bg1"/>
                </a:solidFill>
              </a:rPr>
              <a:t>  |  </a:t>
            </a:r>
            <a:r>
              <a:rPr lang="en-GB" sz="600" baseline="0">
                <a:solidFill>
                  <a:schemeClr val="bg1"/>
                </a:solidFill>
              </a:rPr>
              <a:t>Copyright © Baringa Partners LLP 2022.  All rights reserved. This document is subject to contract and contains confidential and proprietary information.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800" b="1">
              <a:solidFill>
                <a:schemeClr val="bg1"/>
              </a:solidFill>
            </a:endParaRPr>
          </a:p>
        </p:txBody>
      </p:sp>
      <p:sp>
        <p:nvSpPr>
          <p:cNvPr id="44" name="Title 1">
            <a:extLst>
              <a:ext uri="{FF2B5EF4-FFF2-40B4-BE49-F238E27FC236}">
                <a16:creationId xmlns:a16="http://schemas.microsoft.com/office/drawing/2014/main" id="{925687D0-657E-0D49-8C90-ABBFACE21E0F}"/>
              </a:ext>
            </a:extLst>
          </p:cNvPr>
          <p:cNvSpPr>
            <a:spLocks noGrp="1"/>
          </p:cNvSpPr>
          <p:nvPr>
            <p:ph type="title"/>
          </p:nvPr>
        </p:nvSpPr>
        <p:spPr>
          <a:xfrm>
            <a:off x="671514" y="2463557"/>
            <a:ext cx="10861674" cy="976900"/>
          </a:xfrm>
        </p:spPr>
        <p:txBody>
          <a:bodyPr anchor="b" anchorCtr="0"/>
          <a:lstStyle>
            <a:lvl1pPr>
              <a:defRPr sz="4000">
                <a:solidFill>
                  <a:schemeClr val="bg1"/>
                </a:solidFill>
              </a:defRPr>
            </a:lvl1pPr>
          </a:lstStyle>
          <a:p>
            <a:r>
              <a:rPr lang="en-US"/>
              <a:t>Click to edit Master title style</a:t>
            </a:r>
          </a:p>
        </p:txBody>
      </p:sp>
      <p:sp>
        <p:nvSpPr>
          <p:cNvPr id="45" name="Text Placeholder 3">
            <a:extLst>
              <a:ext uri="{FF2B5EF4-FFF2-40B4-BE49-F238E27FC236}">
                <a16:creationId xmlns:a16="http://schemas.microsoft.com/office/drawing/2014/main" id="{222E4F81-3A92-2948-ACA1-8A4115AFFECC}"/>
              </a:ext>
            </a:extLst>
          </p:cNvPr>
          <p:cNvSpPr>
            <a:spLocks noGrp="1"/>
          </p:cNvSpPr>
          <p:nvPr>
            <p:ph type="body" sz="quarter" idx="17" hasCustomPrompt="1"/>
          </p:nvPr>
        </p:nvSpPr>
        <p:spPr>
          <a:xfrm>
            <a:off x="671513" y="3616468"/>
            <a:ext cx="5208587" cy="321627"/>
          </a:xfrm>
        </p:spPr>
        <p:txBody>
          <a:bodyPr wrap="square">
            <a:spAutoFit/>
          </a:bodyPr>
          <a:lstStyle>
            <a:lvl1pPr>
              <a:defRPr sz="2000" b="0">
                <a:solidFill>
                  <a:schemeClr val="bg1"/>
                </a:solidFill>
              </a:defRPr>
            </a:lvl1pPr>
          </a:lstStyle>
          <a:p>
            <a:pPr lvl="0"/>
            <a:r>
              <a:rPr lang="en-US"/>
              <a:t>Click to add subtitle</a:t>
            </a:r>
          </a:p>
        </p:txBody>
      </p:sp>
      <p:pic>
        <p:nvPicPr>
          <p:cNvPr id="46" name="Picture 45">
            <a:extLst>
              <a:ext uri="{FF2B5EF4-FFF2-40B4-BE49-F238E27FC236}">
                <a16:creationId xmlns:a16="http://schemas.microsoft.com/office/drawing/2014/main" id="{2D44FB00-CE82-A145-8732-3F181AF04D5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375485" y="6274282"/>
            <a:ext cx="1269999" cy="504612"/>
          </a:xfrm>
          <a:prstGeom prst="rect">
            <a:avLst/>
          </a:prstGeom>
        </p:spPr>
      </p:pic>
      <p:sp>
        <p:nvSpPr>
          <p:cNvPr id="9" name="TextBox 8">
            <a:extLst>
              <a:ext uri="{FF2B5EF4-FFF2-40B4-BE49-F238E27FC236}">
                <a16:creationId xmlns:a16="http://schemas.microsoft.com/office/drawing/2014/main" id="{983B012C-F5C4-2349-B962-1164C173B853}"/>
              </a:ext>
            </a:extLst>
          </p:cNvPr>
          <p:cNvSpPr txBox="1"/>
          <p:nvPr userDrawn="1">
            <p:custDataLst>
              <p:tags r:id="rId1"/>
            </p:custDataLst>
          </p:nvPr>
        </p:nvSpPr>
        <p:spPr>
          <a:xfrm>
            <a:off x="617729" y="6700799"/>
            <a:ext cx="660739" cy="157201"/>
          </a:xfrm>
          <a:custGeom>
            <a:avLst/>
            <a:gdLst>
              <a:gd name="connsiteX0" fmla="*/ 8518 w 660739"/>
              <a:gd name="connsiteY0" fmla="*/ 0 h 157201"/>
              <a:gd name="connsiteX1" fmla="*/ 652221 w 660739"/>
              <a:gd name="connsiteY1" fmla="*/ 0 h 157201"/>
              <a:gd name="connsiteX2" fmla="*/ 660739 w 660739"/>
              <a:gd name="connsiteY2" fmla="*/ 8518 h 157201"/>
              <a:gd name="connsiteX3" fmla="*/ 660739 w 660739"/>
              <a:gd name="connsiteY3" fmla="*/ 157201 h 157201"/>
              <a:gd name="connsiteX4" fmla="*/ 0 w 660739"/>
              <a:gd name="connsiteY4" fmla="*/ 157201 h 157201"/>
              <a:gd name="connsiteX5" fmla="*/ 0 w 660739"/>
              <a:gd name="connsiteY5" fmla="*/ 8518 h 157201"/>
              <a:gd name="connsiteX6" fmla="*/ 8518 w 660739"/>
              <a:gd name="connsiteY6" fmla="*/ 0 h 1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39" h="157201">
                <a:moveTo>
                  <a:pt x="8518" y="0"/>
                </a:moveTo>
                <a:lnTo>
                  <a:pt x="652221" y="0"/>
                </a:lnTo>
                <a:cubicBezTo>
                  <a:pt x="656925" y="0"/>
                  <a:pt x="660739" y="3814"/>
                  <a:pt x="660739" y="8518"/>
                </a:cubicBezTo>
                <a:lnTo>
                  <a:pt x="660739" y="157201"/>
                </a:lnTo>
                <a:lnTo>
                  <a:pt x="0" y="157201"/>
                </a:lnTo>
                <a:lnTo>
                  <a:pt x="0" y="8518"/>
                </a:lnTo>
                <a:cubicBezTo>
                  <a:pt x="0" y="3814"/>
                  <a:pt x="3814" y="0"/>
                  <a:pt x="8518" y="0"/>
                </a:cubicBezTo>
                <a:close/>
              </a:path>
            </a:pathLst>
          </a:custGeom>
          <a:solidFill>
            <a:schemeClr val="bg1">
              <a:alpha val="69889"/>
            </a:schemeClr>
          </a:solidFill>
        </p:spPr>
        <p:txBody>
          <a:bodyPr vert="horz" wrap="square" lIns="48000" tIns="24000" rIns="48000" bIns="62400" rtlCol="0">
            <a:noAutofit/>
          </a:bodyPr>
          <a:lstStyle/>
          <a:p>
            <a:pPr algn="l"/>
            <a:r>
              <a:rPr lang="en-GB" sz="533">
                <a:solidFill>
                  <a:schemeClr val="bg2"/>
                </a:solidFill>
                <a:latin typeface="Calibri" panose="020F0502020204030204" pitchFamily="34" charset="0"/>
              </a:rPr>
              <a:t>Baringa Confidential</a:t>
            </a:r>
          </a:p>
        </p:txBody>
      </p:sp>
    </p:spTree>
    <p:extLst>
      <p:ext uri="{BB962C8B-B14F-4D97-AF65-F5344CB8AC3E}">
        <p14:creationId xmlns:p14="http://schemas.microsoft.com/office/powerpoint/2010/main" val="176361722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_Divider Slide Purple">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TypeGuide" hidden="1">
            <a:extLst>
              <a:ext uri="{FF2B5EF4-FFF2-40B4-BE49-F238E27FC236}">
                <a16:creationId xmlns:a16="http://schemas.microsoft.com/office/drawing/2014/main" id="{7755596B-1D7C-9C46-B5B3-A388BDB11F68}"/>
              </a:ext>
            </a:extLst>
          </p:cNvPr>
          <p:cNvSpPr/>
          <p:nvPr userDrawn="1"/>
        </p:nvSpPr>
        <p:spPr>
          <a:xfrm>
            <a:off x="664611" y="360000"/>
            <a:ext cx="10841151" cy="6388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64" name="PageGuide" hidden="1">
            <a:extLst>
              <a:ext uri="{FF2B5EF4-FFF2-40B4-BE49-F238E27FC236}">
                <a16:creationId xmlns:a16="http://schemas.microsoft.com/office/drawing/2014/main" id="{D9E18016-B3DB-C04E-B0A8-6BE9443ECCA7}"/>
              </a:ext>
            </a:extLst>
          </p:cNvPr>
          <p:cNvSpPr/>
          <p:nvPr userDrawn="1"/>
        </p:nvSpPr>
        <p:spPr>
          <a:xfrm>
            <a:off x="0" y="0"/>
            <a:ext cx="12192000" cy="685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29"/>
          </a:p>
        </p:txBody>
      </p:sp>
      <p:sp>
        <p:nvSpPr>
          <p:cNvPr id="40" name="TextBox 39">
            <a:extLst>
              <a:ext uri="{FF2B5EF4-FFF2-40B4-BE49-F238E27FC236}">
                <a16:creationId xmlns:a16="http://schemas.microsoft.com/office/drawing/2014/main" id="{960A74A7-5085-E842-A33C-A270B447FD38}"/>
              </a:ext>
            </a:extLst>
          </p:cNvPr>
          <p:cNvSpPr txBox="1"/>
          <p:nvPr userDrawn="1"/>
        </p:nvSpPr>
        <p:spPr>
          <a:xfrm>
            <a:off x="670983" y="6514062"/>
            <a:ext cx="6652684" cy="24622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A610449-7FA7-4735-AF22-52053BFA6AC2}" type="slidenum">
              <a:rPr lang="en-GB" sz="800" b="1" smtClean="0">
                <a:solidFill>
                  <a:schemeClr val="bg1"/>
                </a:solidFill>
              </a:rPr>
              <a:pPr marL="0" marR="0" lvl="0" indent="0" algn="l" defTabSz="914377" rtl="0" eaLnBrk="1" fontAlgn="auto" latinLnBrk="0" hangingPunct="1">
                <a:lnSpc>
                  <a:spcPct val="100000"/>
                </a:lnSpc>
                <a:spcBef>
                  <a:spcPts val="0"/>
                </a:spcBef>
                <a:spcAft>
                  <a:spcPts val="0"/>
                </a:spcAft>
                <a:buClrTx/>
                <a:buSzTx/>
                <a:buFontTx/>
                <a:buNone/>
                <a:tabLst/>
                <a:defRPr/>
              </a:pPr>
              <a:t>‹#›</a:t>
            </a:fld>
            <a:r>
              <a:rPr lang="en-GB" sz="800" b="1">
                <a:solidFill>
                  <a:schemeClr val="bg1"/>
                </a:solidFill>
              </a:rPr>
              <a:t>  |  </a:t>
            </a:r>
            <a:r>
              <a:rPr lang="en-GB" sz="600" baseline="0">
                <a:solidFill>
                  <a:schemeClr val="bg1"/>
                </a:solidFill>
              </a:rPr>
              <a:t>Copyright © Baringa Partners LLP 2022.  All rights reserved. This document is subject to contract and contains confidential and proprietary information.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800" b="1">
              <a:solidFill>
                <a:schemeClr val="bg1"/>
              </a:solidFill>
            </a:endParaRPr>
          </a:p>
        </p:txBody>
      </p:sp>
      <p:sp>
        <p:nvSpPr>
          <p:cNvPr id="34" name="Title 1">
            <a:extLst>
              <a:ext uri="{FF2B5EF4-FFF2-40B4-BE49-F238E27FC236}">
                <a16:creationId xmlns:a16="http://schemas.microsoft.com/office/drawing/2014/main" id="{7744587F-A6A2-7240-B7AE-2ECEBC796189}"/>
              </a:ext>
            </a:extLst>
          </p:cNvPr>
          <p:cNvSpPr>
            <a:spLocks noGrp="1"/>
          </p:cNvSpPr>
          <p:nvPr>
            <p:ph type="title"/>
          </p:nvPr>
        </p:nvSpPr>
        <p:spPr>
          <a:xfrm>
            <a:off x="671514" y="2463557"/>
            <a:ext cx="10861674" cy="976900"/>
          </a:xfrm>
        </p:spPr>
        <p:txBody>
          <a:bodyPr anchor="b" anchorCtr="0"/>
          <a:lstStyle>
            <a:lvl1pPr>
              <a:defRPr sz="4000">
                <a:solidFill>
                  <a:schemeClr val="bg1"/>
                </a:solidFill>
              </a:defRPr>
            </a:lvl1pPr>
          </a:lstStyle>
          <a:p>
            <a:r>
              <a:rPr lang="en-US"/>
              <a:t>Click to edit Master title style</a:t>
            </a:r>
          </a:p>
        </p:txBody>
      </p:sp>
      <p:sp>
        <p:nvSpPr>
          <p:cNvPr id="35" name="Text Placeholder 3">
            <a:extLst>
              <a:ext uri="{FF2B5EF4-FFF2-40B4-BE49-F238E27FC236}">
                <a16:creationId xmlns:a16="http://schemas.microsoft.com/office/drawing/2014/main" id="{394E00BB-668B-AB42-9309-F3F0A6D1A870}"/>
              </a:ext>
            </a:extLst>
          </p:cNvPr>
          <p:cNvSpPr>
            <a:spLocks noGrp="1"/>
          </p:cNvSpPr>
          <p:nvPr>
            <p:ph type="body" sz="quarter" idx="17" hasCustomPrompt="1"/>
          </p:nvPr>
        </p:nvSpPr>
        <p:spPr>
          <a:xfrm>
            <a:off x="671513" y="3616468"/>
            <a:ext cx="5208587" cy="321627"/>
          </a:xfrm>
        </p:spPr>
        <p:txBody>
          <a:bodyPr wrap="square">
            <a:spAutoFit/>
          </a:bodyPr>
          <a:lstStyle>
            <a:lvl1pPr>
              <a:defRPr sz="2000" b="0">
                <a:solidFill>
                  <a:schemeClr val="bg1"/>
                </a:solidFill>
              </a:defRPr>
            </a:lvl1pPr>
          </a:lstStyle>
          <a:p>
            <a:pPr lvl="0"/>
            <a:r>
              <a:rPr lang="en-US"/>
              <a:t>Click to add subtitle</a:t>
            </a:r>
          </a:p>
        </p:txBody>
      </p:sp>
      <p:pic>
        <p:nvPicPr>
          <p:cNvPr id="41" name="Picture 40">
            <a:extLst>
              <a:ext uri="{FF2B5EF4-FFF2-40B4-BE49-F238E27FC236}">
                <a16:creationId xmlns:a16="http://schemas.microsoft.com/office/drawing/2014/main" id="{3B08569C-F90C-1A4B-B073-3843BE3483F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375485" y="6274282"/>
            <a:ext cx="1269999" cy="504612"/>
          </a:xfrm>
          <a:prstGeom prst="rect">
            <a:avLst/>
          </a:prstGeom>
        </p:spPr>
      </p:pic>
      <p:sp>
        <p:nvSpPr>
          <p:cNvPr id="9" name="TextBox 8">
            <a:extLst>
              <a:ext uri="{FF2B5EF4-FFF2-40B4-BE49-F238E27FC236}">
                <a16:creationId xmlns:a16="http://schemas.microsoft.com/office/drawing/2014/main" id="{0DB65281-93C8-C044-B555-5704314BC27A}"/>
              </a:ext>
            </a:extLst>
          </p:cNvPr>
          <p:cNvSpPr txBox="1"/>
          <p:nvPr userDrawn="1">
            <p:custDataLst>
              <p:tags r:id="rId1"/>
            </p:custDataLst>
          </p:nvPr>
        </p:nvSpPr>
        <p:spPr>
          <a:xfrm>
            <a:off x="617729" y="6700799"/>
            <a:ext cx="660739" cy="157201"/>
          </a:xfrm>
          <a:custGeom>
            <a:avLst/>
            <a:gdLst>
              <a:gd name="connsiteX0" fmla="*/ 8518 w 660739"/>
              <a:gd name="connsiteY0" fmla="*/ 0 h 157201"/>
              <a:gd name="connsiteX1" fmla="*/ 652221 w 660739"/>
              <a:gd name="connsiteY1" fmla="*/ 0 h 157201"/>
              <a:gd name="connsiteX2" fmla="*/ 660739 w 660739"/>
              <a:gd name="connsiteY2" fmla="*/ 8518 h 157201"/>
              <a:gd name="connsiteX3" fmla="*/ 660739 w 660739"/>
              <a:gd name="connsiteY3" fmla="*/ 157201 h 157201"/>
              <a:gd name="connsiteX4" fmla="*/ 0 w 660739"/>
              <a:gd name="connsiteY4" fmla="*/ 157201 h 157201"/>
              <a:gd name="connsiteX5" fmla="*/ 0 w 660739"/>
              <a:gd name="connsiteY5" fmla="*/ 8518 h 157201"/>
              <a:gd name="connsiteX6" fmla="*/ 8518 w 660739"/>
              <a:gd name="connsiteY6" fmla="*/ 0 h 1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39" h="157201">
                <a:moveTo>
                  <a:pt x="8518" y="0"/>
                </a:moveTo>
                <a:lnTo>
                  <a:pt x="652221" y="0"/>
                </a:lnTo>
                <a:cubicBezTo>
                  <a:pt x="656925" y="0"/>
                  <a:pt x="660739" y="3814"/>
                  <a:pt x="660739" y="8518"/>
                </a:cubicBezTo>
                <a:lnTo>
                  <a:pt x="660739" y="157201"/>
                </a:lnTo>
                <a:lnTo>
                  <a:pt x="0" y="157201"/>
                </a:lnTo>
                <a:lnTo>
                  <a:pt x="0" y="8518"/>
                </a:lnTo>
                <a:cubicBezTo>
                  <a:pt x="0" y="3814"/>
                  <a:pt x="3814" y="0"/>
                  <a:pt x="8518" y="0"/>
                </a:cubicBezTo>
                <a:close/>
              </a:path>
            </a:pathLst>
          </a:custGeom>
          <a:solidFill>
            <a:schemeClr val="bg1">
              <a:alpha val="69889"/>
            </a:schemeClr>
          </a:solidFill>
        </p:spPr>
        <p:txBody>
          <a:bodyPr vert="horz" wrap="square" lIns="48000" tIns="24000" rIns="48000" bIns="62400" rtlCol="0">
            <a:noAutofit/>
          </a:bodyPr>
          <a:lstStyle/>
          <a:p>
            <a:pPr algn="l"/>
            <a:r>
              <a:rPr lang="en-GB" sz="533">
                <a:solidFill>
                  <a:schemeClr val="bg2"/>
                </a:solidFill>
                <a:latin typeface="Calibri" panose="020F0502020204030204" pitchFamily="34" charset="0"/>
              </a:rPr>
              <a:t>Baringa Confidential</a:t>
            </a:r>
          </a:p>
        </p:txBody>
      </p:sp>
    </p:spTree>
    <p:extLst>
      <p:ext uri="{BB962C8B-B14F-4D97-AF65-F5344CB8AC3E}">
        <p14:creationId xmlns:p14="http://schemas.microsoft.com/office/powerpoint/2010/main" val="394409549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_Contents_Agenda">
    <p:bg>
      <p:bgPr>
        <a:blipFill dpi="0" rotWithShape="1">
          <a:blip r:embed="rId2" cstate="print">
            <a:alphaModFix amt="2457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986" y="360000"/>
            <a:ext cx="10850030" cy="295501"/>
          </a:xfrm>
        </p:spPr>
        <p:txBody>
          <a:bodyPr/>
          <a:lstStyle>
            <a:lvl1pPr>
              <a:defRPr/>
            </a:lvl1pPr>
          </a:lstStyle>
          <a:p>
            <a:r>
              <a:rPr lang="en-US"/>
              <a:t>Insert Contents Title</a:t>
            </a:r>
            <a:endParaRPr lang="en-GB"/>
          </a:p>
        </p:txBody>
      </p:sp>
      <p:sp>
        <p:nvSpPr>
          <p:cNvPr id="5" name="Table Placeholder 4">
            <a:extLst>
              <a:ext uri="{FF2B5EF4-FFF2-40B4-BE49-F238E27FC236}">
                <a16:creationId xmlns:a16="http://schemas.microsoft.com/office/drawing/2014/main" id="{7042A4ED-4F81-EC4A-9161-D0F031F7661E}"/>
              </a:ext>
            </a:extLst>
          </p:cNvPr>
          <p:cNvSpPr>
            <a:spLocks noGrp="1"/>
          </p:cNvSpPr>
          <p:nvPr>
            <p:ph type="tbl" sz="quarter" idx="14" hasCustomPrompt="1"/>
          </p:nvPr>
        </p:nvSpPr>
        <p:spPr>
          <a:xfrm>
            <a:off x="670984" y="1080001"/>
            <a:ext cx="10862204" cy="5085851"/>
          </a:xfrm>
        </p:spPr>
        <p:txBody>
          <a:bodyPr/>
          <a:lstStyle/>
          <a:p>
            <a:r>
              <a:rPr lang="en-US"/>
              <a:t>Click to add table of contents</a:t>
            </a:r>
          </a:p>
        </p:txBody>
      </p:sp>
      <p:sp>
        <p:nvSpPr>
          <p:cNvPr id="6" name="Text Placeholder 9">
            <a:extLst>
              <a:ext uri="{FF2B5EF4-FFF2-40B4-BE49-F238E27FC236}">
                <a16:creationId xmlns:a16="http://schemas.microsoft.com/office/drawing/2014/main" id="{7FD8F190-A8B9-A941-B18F-65D32C6559AF}"/>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312384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_Title and Exec Summary">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B13732D-195E-3444-A1BC-188E7B1BD8AF}"/>
              </a:ext>
            </a:extLst>
          </p:cNvPr>
          <p:cNvSpPr>
            <a:spLocks noGrp="1"/>
          </p:cNvSpPr>
          <p:nvPr>
            <p:ph sz="quarter" idx="14"/>
          </p:nvPr>
        </p:nvSpPr>
        <p:spPr>
          <a:xfrm>
            <a:off x="664734" y="1080001"/>
            <a:ext cx="6791660" cy="4423539"/>
          </a:xfrm>
        </p:spPr>
        <p:txBody>
          <a:bodyPr tIns="72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CD94BE60-BB16-364C-AC01-11D919511FFC}"/>
              </a:ext>
            </a:extLst>
          </p:cNvPr>
          <p:cNvSpPr>
            <a:spLocks noGrp="1"/>
          </p:cNvSpPr>
          <p:nvPr>
            <p:ph type="pic" sz="quarter" idx="15" hasCustomPrompt="1"/>
          </p:nvPr>
        </p:nvSpPr>
        <p:spPr>
          <a:xfrm>
            <a:off x="7934535" y="0"/>
            <a:ext cx="4257468" cy="6165851"/>
          </a:xfrm>
        </p:spPr>
        <p:txBody>
          <a:bodyPr tIns="360000"/>
          <a:lstStyle>
            <a:lvl1pPr algn="ctr">
              <a:defRPr sz="1600"/>
            </a:lvl1pPr>
          </a:lstStyle>
          <a:p>
            <a:r>
              <a:rPr lang="en-US"/>
              <a:t>Click icon to add image</a:t>
            </a:r>
          </a:p>
        </p:txBody>
      </p:sp>
      <p:sp>
        <p:nvSpPr>
          <p:cNvPr id="2" name="Title 1"/>
          <p:cNvSpPr>
            <a:spLocks noGrp="1"/>
          </p:cNvSpPr>
          <p:nvPr>
            <p:ph type="title"/>
          </p:nvPr>
        </p:nvSpPr>
        <p:spPr>
          <a:xfrm>
            <a:off x="670983" y="359999"/>
            <a:ext cx="10862204" cy="295501"/>
          </a:xfrm>
        </p:spPr>
        <p:txBody>
          <a:bodyPr/>
          <a:lstStyle/>
          <a:p>
            <a:r>
              <a:rPr lang="en-US"/>
              <a:t>Click to edit Master title style</a:t>
            </a:r>
            <a:endParaRPr lang="en-GB"/>
          </a:p>
        </p:txBody>
      </p:sp>
      <p:sp>
        <p:nvSpPr>
          <p:cNvPr id="9" name="Picture Placeholder 3">
            <a:extLst>
              <a:ext uri="{FF2B5EF4-FFF2-40B4-BE49-F238E27FC236}">
                <a16:creationId xmlns:a16="http://schemas.microsoft.com/office/drawing/2014/main" id="{C04DF4DD-7F14-434A-B0AF-D02A264AC63C}"/>
              </a:ext>
            </a:extLst>
          </p:cNvPr>
          <p:cNvSpPr>
            <a:spLocks noGrp="1"/>
          </p:cNvSpPr>
          <p:nvPr>
            <p:ph type="pic" sz="quarter" idx="16"/>
          </p:nvPr>
        </p:nvSpPr>
        <p:spPr>
          <a:xfrm>
            <a:off x="664734" y="5657003"/>
            <a:ext cx="532033" cy="532800"/>
          </a:xfrm>
        </p:spPr>
        <p:txBody>
          <a:bodyPr>
            <a:noAutofit/>
          </a:bodyPr>
          <a:lstStyle>
            <a:lvl1pPr>
              <a:buNone/>
              <a:defRPr sz="800">
                <a:solidFill>
                  <a:schemeClr val="bg2"/>
                </a:solidFill>
              </a:defRPr>
            </a:lvl1pPr>
          </a:lstStyle>
          <a:p>
            <a:r>
              <a:rPr lang="en-US"/>
              <a:t>Click icon to add picture</a:t>
            </a:r>
            <a:endParaRPr lang="en-GB"/>
          </a:p>
        </p:txBody>
      </p:sp>
      <p:sp>
        <p:nvSpPr>
          <p:cNvPr id="11" name="Content Placeholder 7">
            <a:extLst>
              <a:ext uri="{FF2B5EF4-FFF2-40B4-BE49-F238E27FC236}">
                <a16:creationId xmlns:a16="http://schemas.microsoft.com/office/drawing/2014/main" id="{6D06728F-6411-B84B-94FB-20843BD006BC}"/>
              </a:ext>
            </a:extLst>
          </p:cNvPr>
          <p:cNvSpPr>
            <a:spLocks noGrp="1"/>
          </p:cNvSpPr>
          <p:nvPr>
            <p:ph sz="quarter" idx="17" hasCustomPrompt="1"/>
          </p:nvPr>
        </p:nvSpPr>
        <p:spPr>
          <a:xfrm>
            <a:off x="1268958" y="5711467"/>
            <a:ext cx="1573925" cy="146639"/>
          </a:xfrm>
        </p:spPr>
        <p:txBody>
          <a:bodyPr/>
          <a:lstStyle>
            <a:lvl1pPr>
              <a:lnSpc>
                <a:spcPct val="110000"/>
              </a:lnSpc>
              <a:defRPr sz="800" b="1">
                <a:solidFill>
                  <a:schemeClr val="accent1"/>
                </a:solidFill>
              </a:defRPr>
            </a:lvl1pPr>
            <a:lvl2pPr marL="0" indent="0">
              <a:lnSpc>
                <a:spcPct val="110000"/>
              </a:lnSpc>
              <a:buNone/>
              <a:defRPr/>
            </a:lvl2pPr>
            <a:lvl3pPr>
              <a:lnSpc>
                <a:spcPct val="110000"/>
              </a:lnSpc>
              <a:defRPr/>
            </a:lvl3pPr>
            <a:lvl4pPr>
              <a:lnSpc>
                <a:spcPct val="110000"/>
              </a:lnSpc>
              <a:defRPr/>
            </a:lvl4pPr>
            <a:lvl5pPr>
              <a:lnSpc>
                <a:spcPct val="110000"/>
              </a:lnSpc>
              <a:defRPr/>
            </a:lvl5pPr>
          </a:lstStyle>
          <a:p>
            <a:pPr lvl="0"/>
            <a:r>
              <a:rPr lang="en-GB"/>
              <a:t>Name Second-Name</a:t>
            </a:r>
          </a:p>
        </p:txBody>
      </p:sp>
      <p:sp>
        <p:nvSpPr>
          <p:cNvPr id="12" name="Content Placeholder 7">
            <a:extLst>
              <a:ext uri="{FF2B5EF4-FFF2-40B4-BE49-F238E27FC236}">
                <a16:creationId xmlns:a16="http://schemas.microsoft.com/office/drawing/2014/main" id="{A19EB4FC-00FA-5B4A-95D9-BA448A6032F6}"/>
              </a:ext>
            </a:extLst>
          </p:cNvPr>
          <p:cNvSpPr>
            <a:spLocks noGrp="1"/>
          </p:cNvSpPr>
          <p:nvPr>
            <p:ph sz="quarter" idx="18" hasCustomPrompt="1"/>
          </p:nvPr>
        </p:nvSpPr>
        <p:spPr>
          <a:xfrm>
            <a:off x="1270082" y="5885724"/>
            <a:ext cx="1572801" cy="121008"/>
          </a:xfrm>
        </p:spPr>
        <p:txBody>
          <a:bodyPr/>
          <a:lstStyle>
            <a:lvl1pPr defTabSz="251994">
              <a:lnSpc>
                <a:spcPct val="90000"/>
              </a:lnSpc>
              <a:spcBef>
                <a:spcPts val="0"/>
              </a:spcBef>
              <a:spcAft>
                <a:spcPts val="300"/>
              </a:spcAft>
              <a:defRPr sz="800"/>
            </a:lvl1pPr>
            <a:lvl2pPr marL="0" indent="0">
              <a:lnSpc>
                <a:spcPct val="110000"/>
              </a:lnSpc>
              <a:buNone/>
              <a:defRPr/>
            </a:lvl2pPr>
            <a:lvl3pPr>
              <a:lnSpc>
                <a:spcPct val="110000"/>
              </a:lnSpc>
              <a:defRPr/>
            </a:lvl3pPr>
            <a:lvl4pPr>
              <a:lnSpc>
                <a:spcPct val="110000"/>
              </a:lnSpc>
              <a:defRPr/>
            </a:lvl4pPr>
            <a:lvl5pPr>
              <a:lnSpc>
                <a:spcPct val="110000"/>
              </a:lnSpc>
              <a:defRPr/>
            </a:lvl5pPr>
          </a:lstStyle>
          <a:p>
            <a:pPr lvl="0"/>
            <a:r>
              <a:rPr lang="en-GB"/>
              <a:t>t  Enter telephone number</a:t>
            </a:r>
          </a:p>
        </p:txBody>
      </p:sp>
      <p:cxnSp>
        <p:nvCxnSpPr>
          <p:cNvPr id="6" name="Straight Connector 5">
            <a:extLst>
              <a:ext uri="{FF2B5EF4-FFF2-40B4-BE49-F238E27FC236}">
                <a16:creationId xmlns:a16="http://schemas.microsoft.com/office/drawing/2014/main" id="{3C249AE7-2590-894E-A11A-C89C9C64B0E5}"/>
              </a:ext>
            </a:extLst>
          </p:cNvPr>
          <p:cNvCxnSpPr>
            <a:cxnSpLocks/>
          </p:cNvCxnSpPr>
          <p:nvPr userDrawn="1"/>
        </p:nvCxnSpPr>
        <p:spPr>
          <a:xfrm>
            <a:off x="664734" y="5581072"/>
            <a:ext cx="679166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31B38FD3-50C2-7144-8273-8A6D6197BE13}"/>
              </a:ext>
            </a:extLst>
          </p:cNvPr>
          <p:cNvSpPr>
            <a:spLocks noGrp="1"/>
          </p:cNvSpPr>
          <p:nvPr>
            <p:ph sz="quarter" idx="19" hasCustomPrompt="1"/>
          </p:nvPr>
        </p:nvSpPr>
        <p:spPr>
          <a:xfrm>
            <a:off x="1270080" y="6030695"/>
            <a:ext cx="1572800" cy="121008"/>
          </a:xfrm>
        </p:spPr>
        <p:txBody>
          <a:bodyPr/>
          <a:lstStyle>
            <a:lvl1pPr defTabSz="107997">
              <a:lnSpc>
                <a:spcPct val="90000"/>
              </a:lnSpc>
              <a:spcBef>
                <a:spcPts val="0"/>
              </a:spcBef>
              <a:spcAft>
                <a:spcPts val="300"/>
              </a:spcAft>
              <a:defRPr sz="800"/>
            </a:lvl1pPr>
            <a:lvl2pPr marL="0" indent="0">
              <a:lnSpc>
                <a:spcPct val="110000"/>
              </a:lnSpc>
              <a:buNone/>
              <a:defRPr/>
            </a:lvl2pPr>
            <a:lvl3pPr>
              <a:lnSpc>
                <a:spcPct val="110000"/>
              </a:lnSpc>
              <a:defRPr/>
            </a:lvl3pPr>
            <a:lvl4pPr>
              <a:lnSpc>
                <a:spcPct val="110000"/>
              </a:lnSpc>
              <a:defRPr/>
            </a:lvl4pPr>
            <a:lvl5pPr>
              <a:lnSpc>
                <a:spcPct val="110000"/>
              </a:lnSpc>
              <a:defRPr/>
            </a:lvl5pPr>
          </a:lstStyle>
          <a:p>
            <a:pPr lvl="0"/>
            <a:r>
              <a:rPr lang="en-GB"/>
              <a:t>e  Enter email address</a:t>
            </a:r>
          </a:p>
        </p:txBody>
      </p:sp>
      <p:sp>
        <p:nvSpPr>
          <p:cNvPr id="53" name="Picture Placeholder 3">
            <a:extLst>
              <a:ext uri="{FF2B5EF4-FFF2-40B4-BE49-F238E27FC236}">
                <a16:creationId xmlns:a16="http://schemas.microsoft.com/office/drawing/2014/main" id="{01D8603A-CE27-994C-B1B3-E728F0CD19F8}"/>
              </a:ext>
            </a:extLst>
          </p:cNvPr>
          <p:cNvSpPr>
            <a:spLocks noGrp="1"/>
          </p:cNvSpPr>
          <p:nvPr>
            <p:ph type="pic" sz="quarter" idx="20"/>
          </p:nvPr>
        </p:nvSpPr>
        <p:spPr>
          <a:xfrm>
            <a:off x="2966986" y="5657003"/>
            <a:ext cx="532033" cy="532800"/>
          </a:xfrm>
        </p:spPr>
        <p:txBody>
          <a:bodyPr>
            <a:noAutofit/>
          </a:bodyPr>
          <a:lstStyle>
            <a:lvl1pPr>
              <a:buNone/>
              <a:defRPr sz="800">
                <a:solidFill>
                  <a:schemeClr val="bg2"/>
                </a:solidFill>
              </a:defRPr>
            </a:lvl1pPr>
          </a:lstStyle>
          <a:p>
            <a:r>
              <a:rPr lang="en-US"/>
              <a:t>Click icon to add picture</a:t>
            </a:r>
            <a:endParaRPr lang="en-GB"/>
          </a:p>
        </p:txBody>
      </p:sp>
      <p:sp>
        <p:nvSpPr>
          <p:cNvPr id="54" name="Content Placeholder 7">
            <a:extLst>
              <a:ext uri="{FF2B5EF4-FFF2-40B4-BE49-F238E27FC236}">
                <a16:creationId xmlns:a16="http://schemas.microsoft.com/office/drawing/2014/main" id="{6B755082-002F-084B-88BB-B9A7DBAD035E}"/>
              </a:ext>
            </a:extLst>
          </p:cNvPr>
          <p:cNvSpPr>
            <a:spLocks noGrp="1"/>
          </p:cNvSpPr>
          <p:nvPr>
            <p:ph sz="quarter" idx="21" hasCustomPrompt="1"/>
          </p:nvPr>
        </p:nvSpPr>
        <p:spPr>
          <a:xfrm>
            <a:off x="3571208" y="5711467"/>
            <a:ext cx="1573925" cy="146639"/>
          </a:xfrm>
        </p:spPr>
        <p:txBody>
          <a:bodyPr/>
          <a:lstStyle>
            <a:lvl1pPr>
              <a:lnSpc>
                <a:spcPct val="110000"/>
              </a:lnSpc>
              <a:defRPr sz="800" b="1">
                <a:solidFill>
                  <a:schemeClr val="accent1"/>
                </a:solidFill>
              </a:defRPr>
            </a:lvl1pPr>
            <a:lvl2pPr marL="0" indent="0">
              <a:lnSpc>
                <a:spcPct val="110000"/>
              </a:lnSpc>
              <a:buNone/>
              <a:defRPr/>
            </a:lvl2pPr>
            <a:lvl3pPr>
              <a:lnSpc>
                <a:spcPct val="110000"/>
              </a:lnSpc>
              <a:defRPr/>
            </a:lvl3pPr>
            <a:lvl4pPr>
              <a:lnSpc>
                <a:spcPct val="110000"/>
              </a:lnSpc>
              <a:defRPr/>
            </a:lvl4pPr>
            <a:lvl5pPr>
              <a:lnSpc>
                <a:spcPct val="110000"/>
              </a:lnSpc>
              <a:defRPr/>
            </a:lvl5pPr>
          </a:lstStyle>
          <a:p>
            <a:pPr lvl="0"/>
            <a:r>
              <a:rPr lang="en-GB"/>
              <a:t>Name Second-Name</a:t>
            </a:r>
          </a:p>
        </p:txBody>
      </p:sp>
      <p:sp>
        <p:nvSpPr>
          <p:cNvPr id="55" name="Content Placeholder 7">
            <a:extLst>
              <a:ext uri="{FF2B5EF4-FFF2-40B4-BE49-F238E27FC236}">
                <a16:creationId xmlns:a16="http://schemas.microsoft.com/office/drawing/2014/main" id="{C5BE1A02-CD38-D941-AF26-227C4767DE3A}"/>
              </a:ext>
            </a:extLst>
          </p:cNvPr>
          <p:cNvSpPr>
            <a:spLocks noGrp="1"/>
          </p:cNvSpPr>
          <p:nvPr>
            <p:ph sz="quarter" idx="22" hasCustomPrompt="1"/>
          </p:nvPr>
        </p:nvSpPr>
        <p:spPr>
          <a:xfrm>
            <a:off x="3572333" y="5885724"/>
            <a:ext cx="1572801" cy="121008"/>
          </a:xfrm>
        </p:spPr>
        <p:txBody>
          <a:bodyPr/>
          <a:lstStyle>
            <a:lvl1pPr defTabSz="107997">
              <a:lnSpc>
                <a:spcPct val="90000"/>
              </a:lnSpc>
              <a:spcBef>
                <a:spcPts val="0"/>
              </a:spcBef>
              <a:spcAft>
                <a:spcPts val="300"/>
              </a:spcAft>
              <a:defRPr sz="800"/>
            </a:lvl1pPr>
            <a:lvl2pPr marL="0" indent="0">
              <a:lnSpc>
                <a:spcPct val="110000"/>
              </a:lnSpc>
              <a:buNone/>
              <a:defRPr/>
            </a:lvl2pPr>
            <a:lvl3pPr>
              <a:lnSpc>
                <a:spcPct val="110000"/>
              </a:lnSpc>
              <a:defRPr/>
            </a:lvl3pPr>
            <a:lvl4pPr>
              <a:lnSpc>
                <a:spcPct val="110000"/>
              </a:lnSpc>
              <a:defRPr/>
            </a:lvl4pPr>
            <a:lvl5pPr>
              <a:lnSpc>
                <a:spcPct val="110000"/>
              </a:lnSpc>
              <a:defRPr/>
            </a:lvl5pPr>
          </a:lstStyle>
          <a:p>
            <a:pPr lvl="0"/>
            <a:r>
              <a:rPr lang="en-GB"/>
              <a:t>t  Enter telephone number</a:t>
            </a:r>
          </a:p>
        </p:txBody>
      </p:sp>
      <p:sp>
        <p:nvSpPr>
          <p:cNvPr id="56" name="Content Placeholder 7">
            <a:extLst>
              <a:ext uri="{FF2B5EF4-FFF2-40B4-BE49-F238E27FC236}">
                <a16:creationId xmlns:a16="http://schemas.microsoft.com/office/drawing/2014/main" id="{0A25CDF3-BB43-5448-A7F7-0EC56C6C851B}"/>
              </a:ext>
            </a:extLst>
          </p:cNvPr>
          <p:cNvSpPr>
            <a:spLocks noGrp="1"/>
          </p:cNvSpPr>
          <p:nvPr>
            <p:ph sz="quarter" idx="23" hasCustomPrompt="1"/>
          </p:nvPr>
        </p:nvSpPr>
        <p:spPr>
          <a:xfrm>
            <a:off x="3572331" y="6030695"/>
            <a:ext cx="1572800" cy="121008"/>
          </a:xfrm>
        </p:spPr>
        <p:txBody>
          <a:bodyPr/>
          <a:lstStyle>
            <a:lvl1pPr defTabSz="107997">
              <a:lnSpc>
                <a:spcPct val="90000"/>
              </a:lnSpc>
              <a:spcBef>
                <a:spcPts val="0"/>
              </a:spcBef>
              <a:spcAft>
                <a:spcPts val="300"/>
              </a:spcAft>
              <a:defRPr sz="800"/>
            </a:lvl1pPr>
            <a:lvl2pPr marL="0" indent="0">
              <a:lnSpc>
                <a:spcPct val="110000"/>
              </a:lnSpc>
              <a:buNone/>
              <a:defRPr/>
            </a:lvl2pPr>
            <a:lvl3pPr>
              <a:lnSpc>
                <a:spcPct val="110000"/>
              </a:lnSpc>
              <a:defRPr/>
            </a:lvl3pPr>
            <a:lvl4pPr>
              <a:lnSpc>
                <a:spcPct val="110000"/>
              </a:lnSpc>
              <a:defRPr/>
            </a:lvl4pPr>
            <a:lvl5pPr>
              <a:lnSpc>
                <a:spcPct val="110000"/>
              </a:lnSpc>
              <a:defRPr/>
            </a:lvl5pPr>
          </a:lstStyle>
          <a:p>
            <a:pPr lvl="0"/>
            <a:r>
              <a:rPr lang="en-GB"/>
              <a:t>e  Enter email address</a:t>
            </a:r>
          </a:p>
        </p:txBody>
      </p:sp>
      <p:sp>
        <p:nvSpPr>
          <p:cNvPr id="57" name="Picture Placeholder 3">
            <a:extLst>
              <a:ext uri="{FF2B5EF4-FFF2-40B4-BE49-F238E27FC236}">
                <a16:creationId xmlns:a16="http://schemas.microsoft.com/office/drawing/2014/main" id="{A6686D8E-798D-9B42-AD52-7838C06EB8C0}"/>
              </a:ext>
            </a:extLst>
          </p:cNvPr>
          <p:cNvSpPr>
            <a:spLocks noGrp="1"/>
          </p:cNvSpPr>
          <p:nvPr>
            <p:ph type="pic" sz="quarter" idx="24"/>
          </p:nvPr>
        </p:nvSpPr>
        <p:spPr>
          <a:xfrm>
            <a:off x="5291142" y="5657003"/>
            <a:ext cx="532033" cy="532800"/>
          </a:xfrm>
        </p:spPr>
        <p:txBody>
          <a:bodyPr>
            <a:noAutofit/>
          </a:bodyPr>
          <a:lstStyle>
            <a:lvl1pPr>
              <a:buNone/>
              <a:defRPr sz="800">
                <a:solidFill>
                  <a:schemeClr val="bg2"/>
                </a:solidFill>
              </a:defRPr>
            </a:lvl1pPr>
          </a:lstStyle>
          <a:p>
            <a:r>
              <a:rPr lang="en-US"/>
              <a:t>Click icon to add picture</a:t>
            </a:r>
            <a:endParaRPr lang="en-GB"/>
          </a:p>
        </p:txBody>
      </p:sp>
      <p:sp>
        <p:nvSpPr>
          <p:cNvPr id="58" name="Content Placeholder 7">
            <a:extLst>
              <a:ext uri="{FF2B5EF4-FFF2-40B4-BE49-F238E27FC236}">
                <a16:creationId xmlns:a16="http://schemas.microsoft.com/office/drawing/2014/main" id="{979C16C9-BCFE-3C48-B24A-AC7BEBC87CC7}"/>
              </a:ext>
            </a:extLst>
          </p:cNvPr>
          <p:cNvSpPr>
            <a:spLocks noGrp="1"/>
          </p:cNvSpPr>
          <p:nvPr>
            <p:ph sz="quarter" idx="25" hasCustomPrompt="1"/>
          </p:nvPr>
        </p:nvSpPr>
        <p:spPr>
          <a:xfrm>
            <a:off x="5895364" y="5711467"/>
            <a:ext cx="1573925" cy="146639"/>
          </a:xfrm>
        </p:spPr>
        <p:txBody>
          <a:bodyPr/>
          <a:lstStyle>
            <a:lvl1pPr>
              <a:lnSpc>
                <a:spcPct val="110000"/>
              </a:lnSpc>
              <a:defRPr sz="800" b="1">
                <a:solidFill>
                  <a:schemeClr val="accent1"/>
                </a:solidFill>
              </a:defRPr>
            </a:lvl1pPr>
            <a:lvl2pPr marL="0" indent="0">
              <a:lnSpc>
                <a:spcPct val="110000"/>
              </a:lnSpc>
              <a:buNone/>
              <a:defRPr/>
            </a:lvl2pPr>
            <a:lvl3pPr>
              <a:lnSpc>
                <a:spcPct val="110000"/>
              </a:lnSpc>
              <a:defRPr/>
            </a:lvl3pPr>
            <a:lvl4pPr>
              <a:lnSpc>
                <a:spcPct val="110000"/>
              </a:lnSpc>
              <a:defRPr/>
            </a:lvl4pPr>
            <a:lvl5pPr>
              <a:lnSpc>
                <a:spcPct val="110000"/>
              </a:lnSpc>
              <a:defRPr/>
            </a:lvl5pPr>
          </a:lstStyle>
          <a:p>
            <a:pPr lvl="0"/>
            <a:r>
              <a:rPr lang="en-GB"/>
              <a:t>Name Second-Name</a:t>
            </a:r>
          </a:p>
        </p:txBody>
      </p:sp>
      <p:sp>
        <p:nvSpPr>
          <p:cNvPr id="59" name="Content Placeholder 7">
            <a:extLst>
              <a:ext uri="{FF2B5EF4-FFF2-40B4-BE49-F238E27FC236}">
                <a16:creationId xmlns:a16="http://schemas.microsoft.com/office/drawing/2014/main" id="{ADA3DCF7-E1F9-694E-BA41-989512087DA0}"/>
              </a:ext>
            </a:extLst>
          </p:cNvPr>
          <p:cNvSpPr>
            <a:spLocks noGrp="1"/>
          </p:cNvSpPr>
          <p:nvPr>
            <p:ph sz="quarter" idx="26" hasCustomPrompt="1"/>
          </p:nvPr>
        </p:nvSpPr>
        <p:spPr>
          <a:xfrm>
            <a:off x="5896489" y="5885724"/>
            <a:ext cx="1572801" cy="121008"/>
          </a:xfrm>
        </p:spPr>
        <p:txBody>
          <a:bodyPr/>
          <a:lstStyle>
            <a:lvl1pPr defTabSz="107997">
              <a:lnSpc>
                <a:spcPct val="90000"/>
              </a:lnSpc>
              <a:spcBef>
                <a:spcPts val="0"/>
              </a:spcBef>
              <a:spcAft>
                <a:spcPts val="300"/>
              </a:spcAft>
              <a:defRPr sz="800"/>
            </a:lvl1pPr>
            <a:lvl2pPr marL="0" indent="0">
              <a:lnSpc>
                <a:spcPct val="110000"/>
              </a:lnSpc>
              <a:buNone/>
              <a:defRPr/>
            </a:lvl2pPr>
            <a:lvl3pPr>
              <a:lnSpc>
                <a:spcPct val="110000"/>
              </a:lnSpc>
              <a:defRPr/>
            </a:lvl3pPr>
            <a:lvl4pPr>
              <a:lnSpc>
                <a:spcPct val="110000"/>
              </a:lnSpc>
              <a:defRPr/>
            </a:lvl4pPr>
            <a:lvl5pPr>
              <a:lnSpc>
                <a:spcPct val="110000"/>
              </a:lnSpc>
              <a:defRPr/>
            </a:lvl5pPr>
          </a:lstStyle>
          <a:p>
            <a:pPr lvl="0"/>
            <a:r>
              <a:rPr lang="en-GB"/>
              <a:t>t  Enter telephone number</a:t>
            </a:r>
          </a:p>
        </p:txBody>
      </p:sp>
      <p:sp>
        <p:nvSpPr>
          <p:cNvPr id="60" name="Content Placeholder 7">
            <a:extLst>
              <a:ext uri="{FF2B5EF4-FFF2-40B4-BE49-F238E27FC236}">
                <a16:creationId xmlns:a16="http://schemas.microsoft.com/office/drawing/2014/main" id="{91109EF0-C63D-8847-A294-E0A1904881A8}"/>
              </a:ext>
            </a:extLst>
          </p:cNvPr>
          <p:cNvSpPr>
            <a:spLocks noGrp="1"/>
          </p:cNvSpPr>
          <p:nvPr>
            <p:ph sz="quarter" idx="27" hasCustomPrompt="1"/>
          </p:nvPr>
        </p:nvSpPr>
        <p:spPr>
          <a:xfrm>
            <a:off x="5896487" y="6030695"/>
            <a:ext cx="1572800" cy="121008"/>
          </a:xfrm>
        </p:spPr>
        <p:txBody>
          <a:bodyPr/>
          <a:lstStyle>
            <a:lvl1pPr defTabSz="107997">
              <a:lnSpc>
                <a:spcPct val="90000"/>
              </a:lnSpc>
              <a:spcBef>
                <a:spcPts val="0"/>
              </a:spcBef>
              <a:spcAft>
                <a:spcPts val="300"/>
              </a:spcAft>
              <a:defRPr sz="800"/>
            </a:lvl1pPr>
            <a:lvl2pPr marL="0" indent="0">
              <a:lnSpc>
                <a:spcPct val="110000"/>
              </a:lnSpc>
              <a:buNone/>
              <a:defRPr/>
            </a:lvl2pPr>
            <a:lvl3pPr>
              <a:lnSpc>
                <a:spcPct val="110000"/>
              </a:lnSpc>
              <a:defRPr/>
            </a:lvl3pPr>
            <a:lvl4pPr>
              <a:lnSpc>
                <a:spcPct val="110000"/>
              </a:lnSpc>
              <a:defRPr/>
            </a:lvl4pPr>
            <a:lvl5pPr>
              <a:lnSpc>
                <a:spcPct val="110000"/>
              </a:lnSpc>
              <a:defRPr/>
            </a:lvl5pPr>
          </a:lstStyle>
          <a:p>
            <a:pPr lvl="0"/>
            <a:r>
              <a:rPr lang="en-GB"/>
              <a:t>e  Enter email address</a:t>
            </a:r>
          </a:p>
        </p:txBody>
      </p:sp>
      <p:sp>
        <p:nvSpPr>
          <p:cNvPr id="19" name="Text Placeholder 9">
            <a:extLst>
              <a:ext uri="{FF2B5EF4-FFF2-40B4-BE49-F238E27FC236}">
                <a16:creationId xmlns:a16="http://schemas.microsoft.com/office/drawing/2014/main" id="{72081095-9F72-A845-AB02-5C8D118692C5}"/>
              </a:ext>
            </a:extLst>
          </p:cNvPr>
          <p:cNvSpPr>
            <a:spLocks noGrp="1"/>
          </p:cNvSpPr>
          <p:nvPr>
            <p:ph type="body" sz="quarter" idx="13" hasCustomPrompt="1"/>
          </p:nvPr>
        </p:nvSpPr>
        <p:spPr>
          <a:xfrm>
            <a:off x="670984" y="655501"/>
            <a:ext cx="10862204" cy="360000"/>
          </a:xfrm>
        </p:spPr>
        <p:txBody>
          <a:bodyPr tIns="72000">
            <a:spAutoFit/>
          </a:bodyPr>
          <a:lstStyle>
            <a:lvl1pPr>
              <a:lnSpc>
                <a:spcPct val="90000"/>
              </a:lnSpc>
              <a:buNone/>
              <a:defRPr sz="2000" spc="-20" baseline="0">
                <a:solidFill>
                  <a:schemeClr val="tx2"/>
                </a:solidFill>
              </a:defRPr>
            </a:lvl1pPr>
          </a:lstStyle>
          <a:p>
            <a:pPr lvl="0"/>
            <a:r>
              <a:rPr lang="en-US"/>
              <a:t>Insert Subtitle</a:t>
            </a:r>
          </a:p>
        </p:txBody>
      </p:sp>
    </p:spTree>
    <p:extLst>
      <p:ext uri="{BB962C8B-B14F-4D97-AF65-F5344CB8AC3E}">
        <p14:creationId xmlns:p14="http://schemas.microsoft.com/office/powerpoint/2010/main" val="5127246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alphaModFix amt="2503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986" y="360001"/>
            <a:ext cx="10853834" cy="328039"/>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p:cNvSpPr>
            <a:spLocks noGrp="1"/>
          </p:cNvSpPr>
          <p:nvPr>
            <p:ph type="body" idx="1"/>
          </p:nvPr>
        </p:nvSpPr>
        <p:spPr>
          <a:xfrm>
            <a:off x="679352" y="1077913"/>
            <a:ext cx="10853835" cy="508793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Forth Level</a:t>
            </a:r>
          </a:p>
          <a:p>
            <a:pPr lvl="4"/>
            <a:r>
              <a:rPr lang="en-US"/>
              <a:t>Fifth Level</a:t>
            </a:r>
          </a:p>
          <a:p>
            <a:pPr lvl="5"/>
            <a:r>
              <a:rPr lang="en-US"/>
              <a:t> Sixth Level</a:t>
            </a:r>
          </a:p>
          <a:p>
            <a:pPr lvl="0"/>
            <a:endParaRPr lang="en-US"/>
          </a:p>
          <a:p>
            <a:pPr lvl="5"/>
            <a:endParaRPr lang="en-GB"/>
          </a:p>
        </p:txBody>
      </p:sp>
      <p:pic>
        <p:nvPicPr>
          <p:cNvPr id="6" name="Picture 5">
            <a:extLst>
              <a:ext uri="{FF2B5EF4-FFF2-40B4-BE49-F238E27FC236}">
                <a16:creationId xmlns:a16="http://schemas.microsoft.com/office/drawing/2014/main" id="{BC81B7FC-D1CA-A143-B0D8-1D1B01D3256A}"/>
              </a:ext>
            </a:extLst>
          </p:cNvPr>
          <p:cNvPicPr>
            <a:picLocks noChangeAspect="1"/>
          </p:cNvPicPr>
          <p:nvPr userDrawn="1"/>
        </p:nvPicPr>
        <p:blipFill>
          <a:blip r:embed="rId30" cstate="print">
            <a:extLst>
              <a:ext uri="{28A0092B-C50C-407E-A947-70E740481C1C}">
                <a14:useLocalDpi xmlns:a14="http://schemas.microsoft.com/office/drawing/2010/main"/>
              </a:ext>
            </a:extLst>
          </a:blip>
          <a:srcRect/>
          <a:stretch/>
        </p:blipFill>
        <p:spPr>
          <a:xfrm>
            <a:off x="10375485" y="6274282"/>
            <a:ext cx="1269999" cy="504613"/>
          </a:xfrm>
          <a:prstGeom prst="rect">
            <a:avLst/>
          </a:prstGeom>
        </p:spPr>
      </p:pic>
      <p:sp>
        <p:nvSpPr>
          <p:cNvPr id="5" name="TextBox 4"/>
          <p:cNvSpPr txBox="1"/>
          <p:nvPr userDrawn="1"/>
        </p:nvSpPr>
        <p:spPr>
          <a:xfrm>
            <a:off x="670983" y="6514062"/>
            <a:ext cx="6652684" cy="246221"/>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A610449-7FA7-4735-AF22-52053BFA6AC2}" type="slidenum">
              <a:rPr lang="en-GB" sz="800" b="1" smtClean="0">
                <a:solidFill>
                  <a:schemeClr val="bg2"/>
                </a:solidFill>
              </a:rPr>
              <a:pPr marL="0" marR="0" lvl="0" indent="0" algn="l" defTabSz="914377" rtl="0" eaLnBrk="1" fontAlgn="auto" latinLnBrk="0" hangingPunct="1">
                <a:lnSpc>
                  <a:spcPct val="100000"/>
                </a:lnSpc>
                <a:spcBef>
                  <a:spcPts val="0"/>
                </a:spcBef>
                <a:spcAft>
                  <a:spcPts val="0"/>
                </a:spcAft>
                <a:buClrTx/>
                <a:buSzTx/>
                <a:buFontTx/>
                <a:buNone/>
                <a:tabLst/>
                <a:defRPr/>
              </a:pPr>
              <a:t>‹#›</a:t>
            </a:fld>
            <a:r>
              <a:rPr lang="en-GB" sz="800" b="1">
                <a:solidFill>
                  <a:schemeClr val="bg2"/>
                </a:solidFill>
              </a:rPr>
              <a:t>  </a:t>
            </a:r>
            <a:r>
              <a:rPr lang="en-GB" sz="800" b="1">
                <a:solidFill>
                  <a:schemeClr val="tx2"/>
                </a:solidFill>
              </a:rPr>
              <a:t>|</a:t>
            </a:r>
            <a:r>
              <a:rPr lang="en-GB" sz="800" b="1">
                <a:solidFill>
                  <a:schemeClr val="bg2"/>
                </a:solidFill>
              </a:rPr>
              <a:t>  </a:t>
            </a:r>
            <a:r>
              <a:rPr lang="en-GB" sz="600" baseline="0">
                <a:solidFill>
                  <a:schemeClr val="bg2"/>
                </a:solidFill>
              </a:rPr>
              <a:t>Copyright © Baringa Partners LLP 2022.  All rights reserved. This document is subject to contract and contains confidential and proprietary information.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800" b="1">
              <a:solidFill>
                <a:schemeClr val="bg2"/>
              </a:solidFill>
            </a:endParaRPr>
          </a:p>
        </p:txBody>
      </p:sp>
      <p:sp>
        <p:nvSpPr>
          <p:cNvPr id="57" name="Type Guide" hidden="1">
            <a:extLst>
              <a:ext uri="{FF2B5EF4-FFF2-40B4-BE49-F238E27FC236}">
                <a16:creationId xmlns:a16="http://schemas.microsoft.com/office/drawing/2014/main" id="{939FB0F5-E4CE-3644-8439-016C20B8DF57}"/>
              </a:ext>
            </a:extLst>
          </p:cNvPr>
          <p:cNvSpPr/>
          <p:nvPr userDrawn="1"/>
        </p:nvSpPr>
        <p:spPr>
          <a:xfrm>
            <a:off x="664612" y="360002"/>
            <a:ext cx="10534464" cy="584077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a:p>
        </p:txBody>
      </p:sp>
      <p:sp>
        <p:nvSpPr>
          <p:cNvPr id="16" name="TextBox 15">
            <a:extLst>
              <a:ext uri="{FF2B5EF4-FFF2-40B4-BE49-F238E27FC236}">
                <a16:creationId xmlns:a16="http://schemas.microsoft.com/office/drawing/2014/main" id="{ACB3A801-113D-5544-B7E8-AF567454ECCC}"/>
              </a:ext>
            </a:extLst>
          </p:cNvPr>
          <p:cNvSpPr txBox="1"/>
          <p:nvPr userDrawn="1">
            <p:custDataLst>
              <p:tags r:id="rId28"/>
            </p:custDataLst>
          </p:nvPr>
        </p:nvSpPr>
        <p:spPr>
          <a:xfrm>
            <a:off x="617729" y="6700799"/>
            <a:ext cx="660739" cy="157201"/>
          </a:xfrm>
          <a:custGeom>
            <a:avLst/>
            <a:gdLst>
              <a:gd name="connsiteX0" fmla="*/ 8518 w 660739"/>
              <a:gd name="connsiteY0" fmla="*/ 0 h 157201"/>
              <a:gd name="connsiteX1" fmla="*/ 652221 w 660739"/>
              <a:gd name="connsiteY1" fmla="*/ 0 h 157201"/>
              <a:gd name="connsiteX2" fmla="*/ 660739 w 660739"/>
              <a:gd name="connsiteY2" fmla="*/ 8518 h 157201"/>
              <a:gd name="connsiteX3" fmla="*/ 660739 w 660739"/>
              <a:gd name="connsiteY3" fmla="*/ 157201 h 157201"/>
              <a:gd name="connsiteX4" fmla="*/ 0 w 660739"/>
              <a:gd name="connsiteY4" fmla="*/ 157201 h 157201"/>
              <a:gd name="connsiteX5" fmla="*/ 0 w 660739"/>
              <a:gd name="connsiteY5" fmla="*/ 8518 h 157201"/>
              <a:gd name="connsiteX6" fmla="*/ 8518 w 660739"/>
              <a:gd name="connsiteY6" fmla="*/ 0 h 1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39" h="157201">
                <a:moveTo>
                  <a:pt x="8518" y="0"/>
                </a:moveTo>
                <a:lnTo>
                  <a:pt x="652221" y="0"/>
                </a:lnTo>
                <a:cubicBezTo>
                  <a:pt x="656925" y="0"/>
                  <a:pt x="660739" y="3814"/>
                  <a:pt x="660739" y="8518"/>
                </a:cubicBezTo>
                <a:lnTo>
                  <a:pt x="660739" y="157201"/>
                </a:lnTo>
                <a:lnTo>
                  <a:pt x="0" y="157201"/>
                </a:lnTo>
                <a:lnTo>
                  <a:pt x="0" y="8518"/>
                </a:lnTo>
                <a:cubicBezTo>
                  <a:pt x="0" y="3814"/>
                  <a:pt x="3814" y="0"/>
                  <a:pt x="8518" y="0"/>
                </a:cubicBezTo>
                <a:close/>
              </a:path>
            </a:pathLst>
          </a:custGeom>
          <a:solidFill>
            <a:schemeClr val="bg1">
              <a:alpha val="69889"/>
            </a:schemeClr>
          </a:solidFill>
        </p:spPr>
        <p:txBody>
          <a:bodyPr vert="horz" wrap="square" lIns="48000" tIns="24000" rIns="48000" bIns="62400" rtlCol="0">
            <a:noAutofit/>
          </a:bodyPr>
          <a:lstStyle/>
          <a:p>
            <a:pPr algn="l"/>
            <a:r>
              <a:rPr lang="en-GB" sz="533">
                <a:solidFill>
                  <a:schemeClr val="bg2"/>
                </a:solidFill>
                <a:latin typeface="Calibri" panose="020F0502020204030204" pitchFamily="34" charset="0"/>
              </a:rPr>
              <a:t>Baringa Confidential</a:t>
            </a:r>
          </a:p>
        </p:txBody>
      </p:sp>
    </p:spTree>
    <p:extLst>
      <p:ext uri="{BB962C8B-B14F-4D97-AF65-F5344CB8AC3E}">
        <p14:creationId xmlns:p14="http://schemas.microsoft.com/office/powerpoint/2010/main" val="707329859"/>
      </p:ext>
    </p:extLst>
  </p:cSld>
  <p:clrMap bg1="lt1" tx1="dk1" bg2="lt2" tx2="dk2" accent1="accent1" accent2="accent2" accent3="accent3" accent4="accent4" accent5="accent5" accent6="accent6" hlink="hlink" folHlink="folHlink"/>
  <p:sldLayoutIdLst>
    <p:sldLayoutId id="2147483687" r:id="rId1"/>
    <p:sldLayoutId id="2147483697" r:id="rId2"/>
    <p:sldLayoutId id="2147483717" r:id="rId3"/>
    <p:sldLayoutId id="2147483718" r:id="rId4"/>
    <p:sldLayoutId id="2147483719" r:id="rId5"/>
    <p:sldLayoutId id="2147483720" r:id="rId6"/>
    <p:sldLayoutId id="2147483721" r:id="rId7"/>
    <p:sldLayoutId id="2147483704" r:id="rId8"/>
    <p:sldLayoutId id="2147483700" r:id="rId9"/>
    <p:sldLayoutId id="2147483667" r:id="rId10"/>
    <p:sldLayoutId id="2147483668" r:id="rId11"/>
    <p:sldLayoutId id="2147483817" r:id="rId12"/>
    <p:sldLayoutId id="2147483669" r:id="rId13"/>
    <p:sldLayoutId id="2147483671" r:id="rId14"/>
    <p:sldLayoutId id="2147483673" r:id="rId15"/>
    <p:sldLayoutId id="2147483698" r:id="rId16"/>
    <p:sldLayoutId id="2147483699" r:id="rId17"/>
    <p:sldLayoutId id="2147483815" r:id="rId18"/>
    <p:sldLayoutId id="2147483685" r:id="rId19"/>
    <p:sldLayoutId id="2147483816" r:id="rId20"/>
    <p:sldLayoutId id="2147483677" r:id="rId21"/>
    <p:sldLayoutId id="2147483678" r:id="rId22"/>
    <p:sldLayoutId id="2147483701" r:id="rId23"/>
    <p:sldLayoutId id="2147483818" r:id="rId24"/>
    <p:sldLayoutId id="2147483819" r:id="rId25"/>
    <p:sldLayoutId id="2147483821" r:id="rId26"/>
  </p:sldLayoutIdLst>
  <p:hf hdr="0" ftr="0" dt="0"/>
  <p:txStyles>
    <p:titleStyle>
      <a:lvl1pPr algn="l" defTabSz="914377" rtl="0" eaLnBrk="1" latinLnBrk="0" hangingPunct="1">
        <a:lnSpc>
          <a:spcPct val="80000"/>
        </a:lnSpc>
        <a:spcBef>
          <a:spcPct val="0"/>
        </a:spcBef>
        <a:buNone/>
        <a:defRPr sz="2600" b="1" i="0" kern="1200" spc="-31" baseline="0">
          <a:solidFill>
            <a:schemeClr val="bg2"/>
          </a:solidFill>
          <a:latin typeface="+mj-lt"/>
          <a:ea typeface="+mj-ea"/>
          <a:cs typeface="+mj-cs"/>
        </a:defRPr>
      </a:lvl1pPr>
    </p:titleStyle>
    <p:bodyStyle>
      <a:lvl1pPr marL="0" indent="0" algn="l" defTabSz="914377" rtl="0" eaLnBrk="1" latinLnBrk="0" hangingPunct="1">
        <a:lnSpc>
          <a:spcPct val="110000"/>
        </a:lnSpc>
        <a:spcBef>
          <a:spcPts val="600"/>
        </a:spcBef>
        <a:spcAft>
          <a:spcPts val="0"/>
        </a:spcAft>
        <a:buClr>
          <a:schemeClr val="bg2"/>
        </a:buClr>
        <a:buFontTx/>
        <a:buNone/>
        <a:defRPr sz="1800" kern="1200" baseline="0">
          <a:solidFill>
            <a:schemeClr val="tx1"/>
          </a:solidFill>
          <a:latin typeface="+mn-lt"/>
          <a:ea typeface="+mn-ea"/>
          <a:cs typeface="+mn-cs"/>
        </a:defRPr>
      </a:lvl1pPr>
      <a:lvl2pPr marL="302676" indent="-302676"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537620" indent="-270927"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833946"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31"/>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23" userDrawn="1">
          <p15:clr>
            <a:srgbClr val="F26B43"/>
          </p15:clr>
        </p15:guide>
        <p15:guide id="3" orient="horz" pos="679" userDrawn="1">
          <p15:clr>
            <a:srgbClr val="F26B43"/>
          </p15:clr>
        </p15:guide>
        <p15:guide id="4" orient="horz" pos="225" userDrawn="1">
          <p15:clr>
            <a:srgbClr val="F26B43"/>
          </p15:clr>
        </p15:guide>
        <p15:guide id="5" pos="7265" userDrawn="1">
          <p15:clr>
            <a:srgbClr val="F26B43"/>
          </p15:clr>
        </p15:guide>
        <p15:guide id="6" orient="horz" userDrawn="1">
          <p15:clr>
            <a:srgbClr val="9FCC3B"/>
          </p15:clr>
        </p15:guide>
        <p15:guide id="7" userDrawn="1">
          <p15:clr>
            <a:srgbClr val="9FCC3B"/>
          </p15:clr>
        </p15:guide>
        <p15:guide id="8" pos="7680" userDrawn="1">
          <p15:clr>
            <a:srgbClr val="9FCC3B"/>
          </p15:clr>
        </p15:guide>
        <p15:guide id="9" orient="horz" pos="4320" userDrawn="1">
          <p15:clr>
            <a:srgbClr val="9FCC3B"/>
          </p15:clr>
        </p15:guide>
        <p15:guide id="10" pos="3704" userDrawn="1">
          <p15:clr>
            <a:srgbClr val="F26B43"/>
          </p15:clr>
        </p15:guide>
        <p15:guide id="11" pos="39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6" Type="http://schemas.openxmlformats.org/officeDocument/2006/relationships/tags" Target="../tags/tag39.xml"/><Relationship Id="rId21" Type="http://schemas.openxmlformats.org/officeDocument/2006/relationships/tags" Target="../tags/tag34.xml"/><Relationship Id="rId34" Type="http://schemas.openxmlformats.org/officeDocument/2006/relationships/tags" Target="../tags/tag47.xml"/><Relationship Id="rId42" Type="http://schemas.openxmlformats.org/officeDocument/2006/relationships/tags" Target="../tags/tag55.xml"/><Relationship Id="rId47" Type="http://schemas.openxmlformats.org/officeDocument/2006/relationships/tags" Target="../tags/tag60.xml"/><Relationship Id="rId50" Type="http://schemas.openxmlformats.org/officeDocument/2006/relationships/tags" Target="../tags/tag63.xml"/><Relationship Id="rId55" Type="http://schemas.openxmlformats.org/officeDocument/2006/relationships/tags" Target="../tags/tag68.xml"/><Relationship Id="rId63" Type="http://schemas.openxmlformats.org/officeDocument/2006/relationships/chart" Target="../charts/chart2.xml"/><Relationship Id="rId7" Type="http://schemas.openxmlformats.org/officeDocument/2006/relationships/tags" Target="../tags/tag20.xml"/><Relationship Id="rId2" Type="http://schemas.openxmlformats.org/officeDocument/2006/relationships/tags" Target="../tags/tag15.xml"/><Relationship Id="rId16" Type="http://schemas.openxmlformats.org/officeDocument/2006/relationships/tags" Target="../tags/tag29.xml"/><Relationship Id="rId29" Type="http://schemas.openxmlformats.org/officeDocument/2006/relationships/tags" Target="../tags/tag42.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tags" Target="../tags/tag50.xml"/><Relationship Id="rId40" Type="http://schemas.openxmlformats.org/officeDocument/2006/relationships/tags" Target="../tags/tag53.xml"/><Relationship Id="rId45" Type="http://schemas.openxmlformats.org/officeDocument/2006/relationships/tags" Target="../tags/tag58.xml"/><Relationship Id="rId53" Type="http://schemas.openxmlformats.org/officeDocument/2006/relationships/tags" Target="../tags/tag66.xml"/><Relationship Id="rId58" Type="http://schemas.openxmlformats.org/officeDocument/2006/relationships/tags" Target="../tags/tag71.xml"/><Relationship Id="rId5" Type="http://schemas.openxmlformats.org/officeDocument/2006/relationships/tags" Target="../tags/tag18.xml"/><Relationship Id="rId61" Type="http://schemas.openxmlformats.org/officeDocument/2006/relationships/slideLayout" Target="../slideLayouts/slideLayout10.xml"/><Relationship Id="rId19" Type="http://schemas.openxmlformats.org/officeDocument/2006/relationships/tags" Target="../tags/tag3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43" Type="http://schemas.openxmlformats.org/officeDocument/2006/relationships/tags" Target="../tags/tag56.xml"/><Relationship Id="rId48" Type="http://schemas.openxmlformats.org/officeDocument/2006/relationships/tags" Target="../tags/tag61.xml"/><Relationship Id="rId56" Type="http://schemas.openxmlformats.org/officeDocument/2006/relationships/tags" Target="../tags/tag69.xml"/><Relationship Id="rId64" Type="http://schemas.openxmlformats.org/officeDocument/2006/relationships/image" Target="../media/image3.png"/><Relationship Id="rId8" Type="http://schemas.openxmlformats.org/officeDocument/2006/relationships/tags" Target="../tags/tag21.xml"/><Relationship Id="rId51" Type="http://schemas.openxmlformats.org/officeDocument/2006/relationships/tags" Target="../tags/tag64.xml"/><Relationship Id="rId3" Type="http://schemas.openxmlformats.org/officeDocument/2006/relationships/tags" Target="../tags/tag16.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46" Type="http://schemas.openxmlformats.org/officeDocument/2006/relationships/tags" Target="../tags/tag59.xml"/><Relationship Id="rId59" Type="http://schemas.openxmlformats.org/officeDocument/2006/relationships/tags" Target="../tags/tag72.xml"/><Relationship Id="rId20" Type="http://schemas.openxmlformats.org/officeDocument/2006/relationships/tags" Target="../tags/tag33.xml"/><Relationship Id="rId41" Type="http://schemas.openxmlformats.org/officeDocument/2006/relationships/tags" Target="../tags/tag54.xml"/><Relationship Id="rId54" Type="http://schemas.openxmlformats.org/officeDocument/2006/relationships/tags" Target="../tags/tag67.xml"/><Relationship Id="rId62" Type="http://schemas.openxmlformats.org/officeDocument/2006/relationships/chart" Target="../charts/chart1.xml"/><Relationship Id="rId1" Type="http://schemas.openxmlformats.org/officeDocument/2006/relationships/tags" Target="../tags/tag14.xml"/><Relationship Id="rId6" Type="http://schemas.openxmlformats.org/officeDocument/2006/relationships/tags" Target="../tags/tag19.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49" Type="http://schemas.openxmlformats.org/officeDocument/2006/relationships/tags" Target="../tags/tag62.xml"/><Relationship Id="rId57" Type="http://schemas.openxmlformats.org/officeDocument/2006/relationships/tags" Target="../tags/tag70.xml"/><Relationship Id="rId10" Type="http://schemas.openxmlformats.org/officeDocument/2006/relationships/tags" Target="../tags/tag23.xml"/><Relationship Id="rId31" Type="http://schemas.openxmlformats.org/officeDocument/2006/relationships/tags" Target="../tags/tag44.xml"/><Relationship Id="rId44" Type="http://schemas.openxmlformats.org/officeDocument/2006/relationships/tags" Target="../tags/tag57.xml"/><Relationship Id="rId52" Type="http://schemas.openxmlformats.org/officeDocument/2006/relationships/tags" Target="../tags/tag65.xml"/><Relationship Id="rId60" Type="http://schemas.openxmlformats.org/officeDocument/2006/relationships/tags" Target="../tags/tag73.xml"/><Relationship Id="rId65" Type="http://schemas.openxmlformats.org/officeDocument/2006/relationships/image" Target="../media/image29.png"/><Relationship Id="rId4" Type="http://schemas.openxmlformats.org/officeDocument/2006/relationships/tags" Target="../tags/tag17.xml"/><Relationship Id="rId9" Type="http://schemas.openxmlformats.org/officeDocument/2006/relationships/tags" Target="../tags/tag22.xml"/><Relationship Id="rId13" Type="http://schemas.openxmlformats.org/officeDocument/2006/relationships/tags" Target="../tags/tag26.xml"/><Relationship Id="rId18" Type="http://schemas.openxmlformats.org/officeDocument/2006/relationships/tags" Target="../tags/tag31.xml"/><Relationship Id="rId39" Type="http://schemas.openxmlformats.org/officeDocument/2006/relationships/tags" Target="../tags/tag5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1.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6.xml"/><Relationship Id="rId2" Type="http://schemas.openxmlformats.org/officeDocument/2006/relationships/slideLayout" Target="../slideLayouts/slideLayout24.xml"/><Relationship Id="rId1" Type="http://schemas.openxmlformats.org/officeDocument/2006/relationships/tags" Target="../tags/tag76.xml"/><Relationship Id="rId6" Type="http://schemas.openxmlformats.org/officeDocument/2006/relationships/image" Target="../media/image3.png"/><Relationship Id="rId5" Type="http://schemas.openxmlformats.org/officeDocument/2006/relationships/image" Target="../media/image31.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tags" Target="../tags/tag77.xml"/><Relationship Id="rId6" Type="http://schemas.openxmlformats.org/officeDocument/2006/relationships/image" Target="../media/image31.emf"/><Relationship Id="rId5" Type="http://schemas.openxmlformats.org/officeDocument/2006/relationships/oleObject" Target="../embeddings/oleObject3.bin"/><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tags" Target="../tags/tag78.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tags" Target="../tags/tag79.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tags" Target="../tags/tag80.xml"/><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31ACA3-375B-74B8-E5B2-BC85B9EB82D9}"/>
              </a:ext>
            </a:extLst>
          </p:cNvPr>
          <p:cNvSpPr>
            <a:spLocks noGrp="1"/>
          </p:cNvSpPr>
          <p:nvPr>
            <p:ph type="body" sz="quarter" idx="16"/>
          </p:nvPr>
        </p:nvSpPr>
        <p:spPr>
          <a:xfrm>
            <a:off x="685919" y="4877183"/>
            <a:ext cx="3812905" cy="191287"/>
          </a:xfrm>
        </p:spPr>
        <p:txBody>
          <a:bodyPr>
            <a:normAutofit fontScale="92500" lnSpcReduction="20000"/>
          </a:bodyPr>
          <a:lstStyle/>
          <a:p>
            <a:r>
              <a:rPr lang="en-GB"/>
              <a:t>28 04 2023</a:t>
            </a:r>
          </a:p>
        </p:txBody>
      </p:sp>
      <p:sp>
        <p:nvSpPr>
          <p:cNvPr id="3" name="Text Placeholder 2">
            <a:extLst>
              <a:ext uri="{FF2B5EF4-FFF2-40B4-BE49-F238E27FC236}">
                <a16:creationId xmlns:a16="http://schemas.microsoft.com/office/drawing/2014/main" id="{59DAD27E-CD17-AE84-D0CD-EF5BC11452DD}"/>
              </a:ext>
            </a:extLst>
          </p:cNvPr>
          <p:cNvSpPr>
            <a:spLocks noGrp="1"/>
          </p:cNvSpPr>
          <p:nvPr>
            <p:ph type="body" sz="quarter" idx="14"/>
          </p:nvPr>
        </p:nvSpPr>
        <p:spPr>
          <a:xfrm>
            <a:off x="685919" y="4630571"/>
            <a:ext cx="3812905" cy="190903"/>
          </a:xfrm>
        </p:spPr>
        <p:txBody>
          <a:bodyPr>
            <a:normAutofit fontScale="92500" lnSpcReduction="20000"/>
          </a:bodyPr>
          <a:lstStyle/>
          <a:p>
            <a:r>
              <a:rPr lang="en-GB"/>
              <a:t>NG - ESO</a:t>
            </a:r>
          </a:p>
        </p:txBody>
      </p:sp>
      <p:sp>
        <p:nvSpPr>
          <p:cNvPr id="4" name="Title 3">
            <a:extLst>
              <a:ext uri="{FF2B5EF4-FFF2-40B4-BE49-F238E27FC236}">
                <a16:creationId xmlns:a16="http://schemas.microsoft.com/office/drawing/2014/main" id="{439E5C71-820E-F1D5-C6BE-82E65178C5A2}"/>
              </a:ext>
            </a:extLst>
          </p:cNvPr>
          <p:cNvSpPr>
            <a:spLocks noGrp="1"/>
          </p:cNvSpPr>
          <p:nvPr>
            <p:ph type="title"/>
          </p:nvPr>
        </p:nvSpPr>
        <p:spPr>
          <a:xfrm>
            <a:off x="671514" y="3052107"/>
            <a:ext cx="3812906" cy="797782"/>
          </a:xfrm>
        </p:spPr>
        <p:txBody>
          <a:bodyPr/>
          <a:lstStyle/>
          <a:p>
            <a:r>
              <a:rPr lang="en-GB" sz="3200"/>
              <a:t>Interconnector Ramping CBA</a:t>
            </a:r>
          </a:p>
        </p:txBody>
      </p:sp>
      <p:sp>
        <p:nvSpPr>
          <p:cNvPr id="5" name="Text Placeholder 4">
            <a:extLst>
              <a:ext uri="{FF2B5EF4-FFF2-40B4-BE49-F238E27FC236}">
                <a16:creationId xmlns:a16="http://schemas.microsoft.com/office/drawing/2014/main" id="{8DC9C7A2-1ABD-FA22-3EBB-8ED5A1E4C774}"/>
              </a:ext>
            </a:extLst>
          </p:cNvPr>
          <p:cNvSpPr>
            <a:spLocks noGrp="1"/>
          </p:cNvSpPr>
          <p:nvPr>
            <p:ph type="body" sz="quarter" idx="17"/>
          </p:nvPr>
        </p:nvSpPr>
        <p:spPr>
          <a:xfrm>
            <a:off x="671513" y="3952831"/>
            <a:ext cx="3813175" cy="321627"/>
          </a:xfrm>
        </p:spPr>
        <p:txBody>
          <a:bodyPr/>
          <a:lstStyle/>
          <a:p>
            <a:r>
              <a:rPr lang="en-GB" dirty="0"/>
              <a:t>Report Presentation</a:t>
            </a:r>
          </a:p>
        </p:txBody>
      </p:sp>
    </p:spTree>
    <p:extLst>
      <p:ext uri="{BB962C8B-B14F-4D97-AF65-F5344CB8AC3E}">
        <p14:creationId xmlns:p14="http://schemas.microsoft.com/office/powerpoint/2010/main" val="62432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97B2-1175-0F74-3373-9115B9A4BB0A}"/>
              </a:ext>
            </a:extLst>
          </p:cNvPr>
          <p:cNvSpPr>
            <a:spLocks noGrp="1"/>
          </p:cNvSpPr>
          <p:nvPr>
            <p:ph type="title"/>
          </p:nvPr>
        </p:nvSpPr>
        <p:spPr>
          <a:xfrm>
            <a:off x="671514" y="2935703"/>
            <a:ext cx="10861674" cy="504754"/>
          </a:xfrm>
        </p:spPr>
        <p:txBody>
          <a:bodyPr/>
          <a:lstStyle/>
          <a:p>
            <a:r>
              <a:rPr lang="en-US">
                <a:cs typeface="Calibri"/>
              </a:rPr>
              <a:t>Options and Shortlisting</a:t>
            </a:r>
            <a:endParaRPr lang="en-US"/>
          </a:p>
        </p:txBody>
      </p:sp>
      <p:sp>
        <p:nvSpPr>
          <p:cNvPr id="3" name="Text Placeholder 2">
            <a:extLst>
              <a:ext uri="{FF2B5EF4-FFF2-40B4-BE49-F238E27FC236}">
                <a16:creationId xmlns:a16="http://schemas.microsoft.com/office/drawing/2014/main" id="{82366C92-732C-5072-5D2C-F16E22AB647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94472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D5DC-765A-15C2-FEF9-207FBDF390E4}"/>
              </a:ext>
            </a:extLst>
          </p:cNvPr>
          <p:cNvSpPr>
            <a:spLocks noGrp="1"/>
          </p:cNvSpPr>
          <p:nvPr>
            <p:ph type="title"/>
          </p:nvPr>
        </p:nvSpPr>
        <p:spPr>
          <a:xfrm>
            <a:off x="670983" y="359999"/>
            <a:ext cx="10862204" cy="328039"/>
          </a:xfrm>
        </p:spPr>
        <p:txBody>
          <a:bodyPr/>
          <a:lstStyle/>
          <a:p>
            <a:r>
              <a:rPr lang="en-GB"/>
              <a:t>Options Considered for Shortlisting</a:t>
            </a:r>
          </a:p>
        </p:txBody>
      </p:sp>
      <p:sp>
        <p:nvSpPr>
          <p:cNvPr id="4" name="Text Placeholder 3">
            <a:extLst>
              <a:ext uri="{FF2B5EF4-FFF2-40B4-BE49-F238E27FC236}">
                <a16:creationId xmlns:a16="http://schemas.microsoft.com/office/drawing/2014/main" id="{53329561-463D-6875-633F-9DC6FE716E13}"/>
              </a:ext>
            </a:extLst>
          </p:cNvPr>
          <p:cNvSpPr>
            <a:spLocks noGrp="1"/>
          </p:cNvSpPr>
          <p:nvPr>
            <p:ph type="body" sz="quarter" idx="13"/>
          </p:nvPr>
        </p:nvSpPr>
        <p:spPr>
          <a:xfrm>
            <a:off x="670984" y="655501"/>
            <a:ext cx="10862204" cy="349702"/>
          </a:xfrm>
        </p:spPr>
        <p:txBody>
          <a:bodyPr/>
          <a:lstStyle/>
          <a:p>
            <a:r>
              <a:rPr lang="en-GB" dirty="0"/>
              <a:t>We refined options developed by the Working Group which were subsequently presented for shortlisting</a:t>
            </a:r>
          </a:p>
        </p:txBody>
      </p:sp>
      <p:sp>
        <p:nvSpPr>
          <p:cNvPr id="5" name="Rectangle: Diagonal Corners Snipped 4">
            <a:extLst>
              <a:ext uri="{FF2B5EF4-FFF2-40B4-BE49-F238E27FC236}">
                <a16:creationId xmlns:a16="http://schemas.microsoft.com/office/drawing/2014/main" id="{614679D5-68C6-9818-A2DE-52CD529FF432}"/>
              </a:ext>
            </a:extLst>
          </p:cNvPr>
          <p:cNvSpPr/>
          <p:nvPr/>
        </p:nvSpPr>
        <p:spPr>
          <a:xfrm rot="16200000">
            <a:off x="465600" y="1619805"/>
            <a:ext cx="1198166" cy="360000"/>
          </a:xfrm>
          <a:prstGeom prst="snip2DiagRect">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pPr>
            <a:r>
              <a:rPr lang="en-GB" sz="1200" b="1">
                <a:effectLst/>
                <a:latin typeface="+mn-lt"/>
              </a:rPr>
              <a:t>Ramp </a:t>
            </a:r>
            <a:r>
              <a:rPr lang="en-GB" sz="1200" b="1" err="1">
                <a:effectLst/>
                <a:latin typeface="+mn-lt"/>
              </a:rPr>
              <a:t>Mgmt</a:t>
            </a:r>
            <a:r>
              <a:rPr lang="en-GB" sz="1200" b="1">
                <a:effectLst/>
                <a:latin typeface="+mn-lt"/>
              </a:rPr>
              <a:t> Tools</a:t>
            </a:r>
            <a:endParaRPr lang="en-US" sz="1200" b="1">
              <a:effectLst/>
              <a:latin typeface="+mn-lt"/>
              <a:ea typeface="Calibri" panose="020F0502020204030204" pitchFamily="34"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F0DDA46B-B763-1872-11FF-2FEC14B9448D}"/>
              </a:ext>
            </a:extLst>
          </p:cNvPr>
          <p:cNvSpPr/>
          <p:nvPr/>
        </p:nvSpPr>
        <p:spPr>
          <a:xfrm rot="16200000">
            <a:off x="220964" y="3097324"/>
            <a:ext cx="1687437" cy="360001"/>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pPr>
            <a:r>
              <a:rPr lang="en-GB" sz="1200" b="1">
                <a:effectLst/>
                <a:latin typeface="+mn-lt"/>
              </a:rPr>
              <a:t>Ramping arrangements</a:t>
            </a:r>
            <a:endParaRPr lang="en-US" sz="1200" b="1">
              <a:effectLst/>
              <a:latin typeface="+mn-lt"/>
              <a:ea typeface="Calibri" panose="020F0502020204030204" pitchFamily="34" charset="0"/>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2F3380F4-68FE-909D-0B73-EBCF1A240F28}"/>
              </a:ext>
            </a:extLst>
          </p:cNvPr>
          <p:cNvSpPr/>
          <p:nvPr/>
        </p:nvSpPr>
        <p:spPr>
          <a:xfrm rot="16200000">
            <a:off x="75045" y="4990071"/>
            <a:ext cx="1979278" cy="360002"/>
          </a:xfrm>
          <a:prstGeom prst="snip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pPr>
            <a:r>
              <a:rPr lang="en-US" sz="1200" b="1">
                <a:effectLst/>
                <a:latin typeface="+mn-lt"/>
              </a:rPr>
              <a:t>Market Based Solutions</a:t>
            </a:r>
          </a:p>
        </p:txBody>
      </p:sp>
      <p:sp>
        <p:nvSpPr>
          <p:cNvPr id="8" name="Oval 7">
            <a:extLst>
              <a:ext uri="{FF2B5EF4-FFF2-40B4-BE49-F238E27FC236}">
                <a16:creationId xmlns:a16="http://schemas.microsoft.com/office/drawing/2014/main" id="{E5F356D3-1D6F-897F-6086-B45D9C13ABF0}"/>
              </a:ext>
            </a:extLst>
          </p:cNvPr>
          <p:cNvSpPr/>
          <p:nvPr/>
        </p:nvSpPr>
        <p:spPr>
          <a:xfrm>
            <a:off x="230413" y="1646685"/>
            <a:ext cx="304800" cy="330200"/>
          </a:xfrm>
          <a:prstGeom prst="ellipse">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rPr>
              <a:t>1</a:t>
            </a:r>
          </a:p>
        </p:txBody>
      </p:sp>
      <p:sp>
        <p:nvSpPr>
          <p:cNvPr id="9" name="Oval 8">
            <a:extLst>
              <a:ext uri="{FF2B5EF4-FFF2-40B4-BE49-F238E27FC236}">
                <a16:creationId xmlns:a16="http://schemas.microsoft.com/office/drawing/2014/main" id="{97E3A9E6-4860-2EF2-7A21-689694160E6C}"/>
              </a:ext>
            </a:extLst>
          </p:cNvPr>
          <p:cNvSpPr/>
          <p:nvPr/>
        </p:nvSpPr>
        <p:spPr>
          <a:xfrm>
            <a:off x="230412" y="3281519"/>
            <a:ext cx="304800" cy="330200"/>
          </a:xfrm>
          <a:prstGeom prst="ellipse">
            <a:avLst/>
          </a:prstGeom>
          <a:solidFill>
            <a:srgbClr val="00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rPr>
              <a:t>2</a:t>
            </a:r>
          </a:p>
        </p:txBody>
      </p:sp>
      <p:sp>
        <p:nvSpPr>
          <p:cNvPr id="10" name="Oval 9">
            <a:extLst>
              <a:ext uri="{FF2B5EF4-FFF2-40B4-BE49-F238E27FC236}">
                <a16:creationId xmlns:a16="http://schemas.microsoft.com/office/drawing/2014/main" id="{97918FF5-B308-6AEB-F27A-338D7A18EC91}"/>
              </a:ext>
            </a:extLst>
          </p:cNvPr>
          <p:cNvSpPr/>
          <p:nvPr/>
        </p:nvSpPr>
        <p:spPr>
          <a:xfrm>
            <a:off x="230413" y="5151990"/>
            <a:ext cx="304800" cy="3302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rPr>
              <a:t>3</a:t>
            </a:r>
          </a:p>
        </p:txBody>
      </p:sp>
      <p:sp>
        <p:nvSpPr>
          <p:cNvPr id="11" name="Rectangle 10">
            <a:extLst>
              <a:ext uri="{FF2B5EF4-FFF2-40B4-BE49-F238E27FC236}">
                <a16:creationId xmlns:a16="http://schemas.microsoft.com/office/drawing/2014/main" id="{7C9667C7-8BA9-1B20-7DCB-EE078BD6B6C6}"/>
              </a:ext>
            </a:extLst>
          </p:cNvPr>
          <p:cNvSpPr/>
          <p:nvPr/>
        </p:nvSpPr>
        <p:spPr>
          <a:xfrm>
            <a:off x="1303864" y="1200720"/>
            <a:ext cx="1813986" cy="576000"/>
          </a:xfrm>
          <a:prstGeom prst="rect">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t>a) TSO Ramp Management</a:t>
            </a:r>
          </a:p>
        </p:txBody>
      </p:sp>
      <p:sp>
        <p:nvSpPr>
          <p:cNvPr id="12" name="Rectangle 11">
            <a:extLst>
              <a:ext uri="{FF2B5EF4-FFF2-40B4-BE49-F238E27FC236}">
                <a16:creationId xmlns:a16="http://schemas.microsoft.com/office/drawing/2014/main" id="{9B2DC5A3-6981-BB57-A13A-F3FE186D0ACC}"/>
              </a:ext>
            </a:extLst>
          </p:cNvPr>
          <p:cNvSpPr/>
          <p:nvPr/>
        </p:nvSpPr>
        <p:spPr>
          <a:xfrm>
            <a:off x="1303864" y="1824334"/>
            <a:ext cx="1813986" cy="576000"/>
          </a:xfrm>
          <a:prstGeom prst="rect">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t>b) TSO-TSO arrangements</a:t>
            </a:r>
          </a:p>
        </p:txBody>
      </p:sp>
      <p:sp>
        <p:nvSpPr>
          <p:cNvPr id="13" name="Rectangle 12">
            <a:extLst>
              <a:ext uri="{FF2B5EF4-FFF2-40B4-BE49-F238E27FC236}">
                <a16:creationId xmlns:a16="http://schemas.microsoft.com/office/drawing/2014/main" id="{F0B52FE7-01D1-BC9B-B3D5-AEF2561E0235}"/>
              </a:ext>
            </a:extLst>
          </p:cNvPr>
          <p:cNvSpPr/>
          <p:nvPr/>
        </p:nvSpPr>
        <p:spPr>
          <a:xfrm>
            <a:off x="1303864" y="2447948"/>
            <a:ext cx="1813986" cy="5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t>a) </a:t>
            </a:r>
            <a:r>
              <a:rPr lang="en-GB" sz="1100" b="1">
                <a:effectLst/>
              </a:rPr>
              <a:t>Dynamic ramp rate</a:t>
            </a:r>
            <a:endParaRPr lang="en-GB" sz="1100" b="1"/>
          </a:p>
        </p:txBody>
      </p:sp>
      <p:sp>
        <p:nvSpPr>
          <p:cNvPr id="14" name="Rectangle 13">
            <a:extLst>
              <a:ext uri="{FF2B5EF4-FFF2-40B4-BE49-F238E27FC236}">
                <a16:creationId xmlns:a16="http://schemas.microsoft.com/office/drawing/2014/main" id="{DEC5630F-00E1-2F35-B9A8-20492A8283C4}"/>
              </a:ext>
            </a:extLst>
          </p:cNvPr>
          <p:cNvSpPr/>
          <p:nvPr/>
        </p:nvSpPr>
        <p:spPr>
          <a:xfrm>
            <a:off x="1303864" y="3071562"/>
            <a:ext cx="1813986" cy="438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t>b) Static ramp rate</a:t>
            </a:r>
          </a:p>
        </p:txBody>
      </p:sp>
      <p:sp>
        <p:nvSpPr>
          <p:cNvPr id="15" name="Rectangle 14">
            <a:extLst>
              <a:ext uri="{FF2B5EF4-FFF2-40B4-BE49-F238E27FC236}">
                <a16:creationId xmlns:a16="http://schemas.microsoft.com/office/drawing/2014/main" id="{36FD46DC-826F-978C-0D0C-563412E5BECB}"/>
              </a:ext>
            </a:extLst>
          </p:cNvPr>
          <p:cNvSpPr/>
          <p:nvPr/>
        </p:nvSpPr>
        <p:spPr>
          <a:xfrm>
            <a:off x="1303864" y="3557954"/>
            <a:ext cx="1813986" cy="5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t>c) </a:t>
            </a:r>
            <a:r>
              <a:rPr lang="en-US" sz="1100" b="1"/>
              <a:t>Static ramp rate (status quo)  </a:t>
            </a:r>
            <a:endParaRPr lang="en-GB" sz="1100" b="1"/>
          </a:p>
        </p:txBody>
      </p:sp>
      <p:sp>
        <p:nvSpPr>
          <p:cNvPr id="16" name="Rectangle 15">
            <a:extLst>
              <a:ext uri="{FF2B5EF4-FFF2-40B4-BE49-F238E27FC236}">
                <a16:creationId xmlns:a16="http://schemas.microsoft.com/office/drawing/2014/main" id="{952083D9-CDFE-2FEF-C48F-0FC133EE0B52}"/>
              </a:ext>
            </a:extLst>
          </p:cNvPr>
          <p:cNvSpPr/>
          <p:nvPr/>
        </p:nvSpPr>
        <p:spPr>
          <a:xfrm>
            <a:off x="1303864" y="4181568"/>
            <a:ext cx="1813986" cy="57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t>a) Procure increased Frequency response </a:t>
            </a:r>
          </a:p>
        </p:txBody>
      </p:sp>
      <p:sp>
        <p:nvSpPr>
          <p:cNvPr id="17" name="Rectangle 16">
            <a:extLst>
              <a:ext uri="{FF2B5EF4-FFF2-40B4-BE49-F238E27FC236}">
                <a16:creationId xmlns:a16="http://schemas.microsoft.com/office/drawing/2014/main" id="{A031B666-A0F3-2134-6E26-5D3A58B21168}"/>
              </a:ext>
            </a:extLst>
          </p:cNvPr>
          <p:cNvSpPr/>
          <p:nvPr/>
        </p:nvSpPr>
        <p:spPr>
          <a:xfrm>
            <a:off x="1303864" y="4805182"/>
            <a:ext cx="1813986" cy="57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t>b) </a:t>
            </a:r>
            <a:r>
              <a:rPr lang="en-US" sz="1100" b="1"/>
              <a:t>Base rate set for all IC and a market would be created for IC to participate </a:t>
            </a:r>
            <a:endParaRPr lang="en-GB" sz="1100" b="1"/>
          </a:p>
        </p:txBody>
      </p:sp>
      <p:sp>
        <p:nvSpPr>
          <p:cNvPr id="18" name="Rectangle 17">
            <a:extLst>
              <a:ext uri="{FF2B5EF4-FFF2-40B4-BE49-F238E27FC236}">
                <a16:creationId xmlns:a16="http://schemas.microsoft.com/office/drawing/2014/main" id="{D983E18B-22F6-F58C-6439-B0232F98408F}"/>
              </a:ext>
            </a:extLst>
          </p:cNvPr>
          <p:cNvSpPr/>
          <p:nvPr/>
        </p:nvSpPr>
        <p:spPr>
          <a:xfrm>
            <a:off x="1303864" y="5428797"/>
            <a:ext cx="1813986" cy="74278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t>c)</a:t>
            </a:r>
            <a:r>
              <a:rPr lang="en-US" sz="1100" b="1">
                <a:effectLst/>
              </a:rPr>
              <a:t> Create a ramping market </a:t>
            </a:r>
          </a:p>
        </p:txBody>
      </p:sp>
      <p:sp>
        <p:nvSpPr>
          <p:cNvPr id="19" name="TextBox 18">
            <a:extLst>
              <a:ext uri="{FF2B5EF4-FFF2-40B4-BE49-F238E27FC236}">
                <a16:creationId xmlns:a16="http://schemas.microsoft.com/office/drawing/2014/main" id="{C8A12788-21B1-3A6F-D49C-93A328F076C5}"/>
              </a:ext>
            </a:extLst>
          </p:cNvPr>
          <p:cNvSpPr txBox="1"/>
          <p:nvPr/>
        </p:nvSpPr>
        <p:spPr>
          <a:xfrm>
            <a:off x="1893357" y="1021526"/>
            <a:ext cx="635000" cy="173016"/>
          </a:xfrm>
          <a:prstGeom prst="rect">
            <a:avLst/>
          </a:prstGeom>
          <a:noFill/>
        </p:spPr>
        <p:txBody>
          <a:bodyPr wrap="square" lIns="0" tIns="0" rIns="0" bIns="0" rtlCol="0">
            <a:noAutofit/>
          </a:bodyPr>
          <a:lstStyle/>
          <a:p>
            <a:pPr algn="ctr">
              <a:lnSpc>
                <a:spcPct val="110000"/>
              </a:lnSpc>
              <a:spcAft>
                <a:spcPts val="500"/>
              </a:spcAft>
            </a:pPr>
            <a:r>
              <a:rPr lang="en-GB" sz="1200" b="1"/>
              <a:t>Option</a:t>
            </a:r>
          </a:p>
        </p:txBody>
      </p:sp>
      <p:sp>
        <p:nvSpPr>
          <p:cNvPr id="20" name="TextBox 19">
            <a:extLst>
              <a:ext uri="{FF2B5EF4-FFF2-40B4-BE49-F238E27FC236}">
                <a16:creationId xmlns:a16="http://schemas.microsoft.com/office/drawing/2014/main" id="{27F14FA2-6FE7-8AD3-0B3E-7FE13BC34DD9}"/>
              </a:ext>
            </a:extLst>
          </p:cNvPr>
          <p:cNvSpPr txBox="1"/>
          <p:nvPr/>
        </p:nvSpPr>
        <p:spPr>
          <a:xfrm rot="16200000">
            <a:off x="-1768142" y="3570512"/>
            <a:ext cx="4943253" cy="218631"/>
          </a:xfrm>
          <a:prstGeom prst="rect">
            <a:avLst/>
          </a:prstGeom>
          <a:solidFill>
            <a:schemeClr val="accent4"/>
          </a:solidFill>
        </p:spPr>
        <p:txBody>
          <a:bodyPr wrap="square" lIns="0" tIns="0" rIns="0" bIns="0" rtlCol="0" anchor="ctr">
            <a:normAutofit/>
          </a:bodyPr>
          <a:lstStyle/>
          <a:p>
            <a:pPr algn="ctr">
              <a:lnSpc>
                <a:spcPct val="110000"/>
              </a:lnSpc>
              <a:spcAft>
                <a:spcPts val="500"/>
              </a:spcAft>
            </a:pPr>
            <a:r>
              <a:rPr lang="en-GB" sz="1000" b="1"/>
              <a:t>Overarching Options</a:t>
            </a:r>
          </a:p>
        </p:txBody>
      </p:sp>
      <p:sp>
        <p:nvSpPr>
          <p:cNvPr id="21" name="Rectangle 20">
            <a:extLst>
              <a:ext uri="{FF2B5EF4-FFF2-40B4-BE49-F238E27FC236}">
                <a16:creationId xmlns:a16="http://schemas.microsoft.com/office/drawing/2014/main" id="{5D72B157-AE93-387A-2EEE-17944E326B30}"/>
              </a:ext>
            </a:extLst>
          </p:cNvPr>
          <p:cNvSpPr/>
          <p:nvPr/>
        </p:nvSpPr>
        <p:spPr>
          <a:xfrm>
            <a:off x="3177032" y="1200720"/>
            <a:ext cx="8356156" cy="576000"/>
          </a:xfrm>
          <a:prstGeom prst="rect">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70"/>
              <a:t>Use the existing ramp rates in Interconnector agreements and add to the Grid Code. Use Ramp Management agreements that are in tripartite  agreements (not necessarily in all current agreements)</a:t>
            </a:r>
            <a:endParaRPr lang="en-GB" sz="1170" b="1"/>
          </a:p>
        </p:txBody>
      </p:sp>
      <p:sp>
        <p:nvSpPr>
          <p:cNvPr id="22" name="Rectangle 21">
            <a:extLst>
              <a:ext uri="{FF2B5EF4-FFF2-40B4-BE49-F238E27FC236}">
                <a16:creationId xmlns:a16="http://schemas.microsoft.com/office/drawing/2014/main" id="{44FBE923-4465-FB77-42C5-BEC4EBD5B0E4}"/>
              </a:ext>
            </a:extLst>
          </p:cNvPr>
          <p:cNvSpPr/>
          <p:nvPr/>
        </p:nvSpPr>
        <p:spPr>
          <a:xfrm>
            <a:off x="3177032" y="1824107"/>
            <a:ext cx="8356156" cy="576000"/>
          </a:xfrm>
          <a:prstGeom prst="rect">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70" i="0">
                <a:solidFill>
                  <a:srgbClr val="FFFFFF"/>
                </a:solidFill>
                <a:effectLst/>
              </a:rPr>
              <a:t>Use the existing ramp rates in Interconnector agreements and add to the Grid Code. </a:t>
            </a:r>
            <a:r>
              <a:rPr lang="en-US" sz="1170" i="0" err="1">
                <a:solidFill>
                  <a:srgbClr val="FFFFFF"/>
                </a:solidFill>
                <a:effectLst/>
              </a:rPr>
              <a:t>Utilise</a:t>
            </a:r>
            <a:r>
              <a:rPr lang="en-US" sz="1170" i="0">
                <a:solidFill>
                  <a:srgbClr val="FFFFFF"/>
                </a:solidFill>
                <a:effectLst/>
              </a:rPr>
              <a:t> European balancing platforms to allow for </a:t>
            </a:r>
            <a:r>
              <a:rPr lang="en-US" sz="1170" i="0" err="1">
                <a:solidFill>
                  <a:srgbClr val="FFFFFF"/>
                </a:solidFill>
                <a:effectLst/>
              </a:rPr>
              <a:t>optimisation</a:t>
            </a:r>
            <a:r>
              <a:rPr lang="en-US" sz="1170" i="0">
                <a:solidFill>
                  <a:srgbClr val="FFFFFF"/>
                </a:solidFill>
                <a:effectLst/>
              </a:rPr>
              <a:t> of products in the market when simultaneous fast ramping requires counteraction. </a:t>
            </a:r>
            <a:r>
              <a:rPr lang="en-US" sz="1170" b="1" i="1">
                <a:solidFill>
                  <a:srgbClr val="FFFFFF"/>
                </a:solidFill>
                <a:effectLst/>
              </a:rPr>
              <a:t>Additional trading would be informed by day-ahead reference </a:t>
            </a:r>
            <a:r>
              <a:rPr lang="en-US" sz="1170" b="1" i="1" err="1">
                <a:solidFill>
                  <a:srgbClr val="FFFFFF"/>
                </a:solidFill>
                <a:effectLst/>
              </a:rPr>
              <a:t>programmes</a:t>
            </a:r>
            <a:r>
              <a:rPr lang="en-US" sz="1170" b="1" i="1">
                <a:solidFill>
                  <a:srgbClr val="FFFFFF"/>
                </a:solidFill>
                <a:effectLst/>
              </a:rPr>
              <a:t>.</a:t>
            </a:r>
          </a:p>
        </p:txBody>
      </p:sp>
      <p:sp>
        <p:nvSpPr>
          <p:cNvPr id="23" name="Rectangle 22">
            <a:extLst>
              <a:ext uri="{FF2B5EF4-FFF2-40B4-BE49-F238E27FC236}">
                <a16:creationId xmlns:a16="http://schemas.microsoft.com/office/drawing/2014/main" id="{33077F40-2DFB-9F9E-0AF8-68468A93E00C}"/>
              </a:ext>
            </a:extLst>
          </p:cNvPr>
          <p:cNvSpPr/>
          <p:nvPr/>
        </p:nvSpPr>
        <p:spPr>
          <a:xfrm>
            <a:off x="3177032" y="2447494"/>
            <a:ext cx="8356156" cy="5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70"/>
              <a:t>Base ramp rate of 50MW allocated to all Interconnectors. Additional ramping to be made available based on day ahead forecasting of up to 250MW with a max ramp rate of 100MW. The additional ramping is based on the rate of change of demand forecast.</a:t>
            </a:r>
            <a:endParaRPr lang="en-GB" sz="1170"/>
          </a:p>
        </p:txBody>
      </p:sp>
      <p:sp>
        <p:nvSpPr>
          <p:cNvPr id="24" name="Rectangle 23">
            <a:extLst>
              <a:ext uri="{FF2B5EF4-FFF2-40B4-BE49-F238E27FC236}">
                <a16:creationId xmlns:a16="http://schemas.microsoft.com/office/drawing/2014/main" id="{F512AC2A-F118-1707-8F69-53EDDF8A694C}"/>
              </a:ext>
            </a:extLst>
          </p:cNvPr>
          <p:cNvSpPr/>
          <p:nvPr/>
        </p:nvSpPr>
        <p:spPr>
          <a:xfrm>
            <a:off x="3177032" y="3070881"/>
            <a:ext cx="8356156" cy="438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70"/>
              <a:t>Change interconnector base rate ramp limit to match generators (50MW/min). </a:t>
            </a:r>
            <a:r>
              <a:rPr lang="en-US" sz="1170" b="1" i="1"/>
              <a:t>Evaluate and then further compare effect of alternative rates.</a:t>
            </a:r>
            <a:endParaRPr lang="en-GB" sz="1170" b="1" i="1"/>
          </a:p>
        </p:txBody>
      </p:sp>
      <p:sp>
        <p:nvSpPr>
          <p:cNvPr id="25" name="Rectangle 24">
            <a:extLst>
              <a:ext uri="{FF2B5EF4-FFF2-40B4-BE49-F238E27FC236}">
                <a16:creationId xmlns:a16="http://schemas.microsoft.com/office/drawing/2014/main" id="{11A839AC-ADA6-8893-8DE6-C80D8CB2AD5C}"/>
              </a:ext>
            </a:extLst>
          </p:cNvPr>
          <p:cNvSpPr/>
          <p:nvPr/>
        </p:nvSpPr>
        <p:spPr>
          <a:xfrm>
            <a:off x="3177032" y="3557046"/>
            <a:ext cx="8356156" cy="5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70" i="0">
                <a:effectLst/>
              </a:rPr>
              <a:t>Interconnectors currently connected to the system have a ramping maximum of 100MW - continue with this rate. </a:t>
            </a:r>
            <a:r>
              <a:rPr lang="en-US" sz="1170" b="1" i="1">
                <a:effectLst/>
              </a:rPr>
              <a:t>This represents our proposed baseline.</a:t>
            </a:r>
            <a:r>
              <a:rPr lang="en-US" sz="1170" b="1" i="1"/>
              <a:t>  </a:t>
            </a:r>
            <a:endParaRPr lang="en-GB" sz="1170" b="1" i="1"/>
          </a:p>
        </p:txBody>
      </p:sp>
      <p:sp>
        <p:nvSpPr>
          <p:cNvPr id="26" name="Rectangle 25">
            <a:extLst>
              <a:ext uri="{FF2B5EF4-FFF2-40B4-BE49-F238E27FC236}">
                <a16:creationId xmlns:a16="http://schemas.microsoft.com/office/drawing/2014/main" id="{7D1E0EBA-2D52-4058-D920-397E2697AF94}"/>
              </a:ext>
            </a:extLst>
          </p:cNvPr>
          <p:cNvSpPr/>
          <p:nvPr/>
        </p:nvSpPr>
        <p:spPr>
          <a:xfrm>
            <a:off x="3177032" y="4180433"/>
            <a:ext cx="8356156" cy="57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70" i="0">
                <a:effectLst/>
              </a:rPr>
              <a:t>ESO to hold sufficient Frequency Response to facilitate up to 100MW/min interconnector ramping. </a:t>
            </a:r>
            <a:r>
              <a:rPr lang="en-US" sz="1170" b="1" i="1">
                <a:effectLst/>
              </a:rPr>
              <a:t>This will take into account FRCR </a:t>
            </a:r>
            <a:r>
              <a:rPr lang="en-US" sz="1170" b="1" i="1"/>
              <a:t>policy</a:t>
            </a:r>
            <a:r>
              <a:rPr lang="en-US" sz="1170" b="1" i="1">
                <a:effectLst/>
              </a:rPr>
              <a:t>.</a:t>
            </a:r>
            <a:endParaRPr lang="en-GB" sz="1170" b="1" i="1"/>
          </a:p>
        </p:txBody>
      </p:sp>
      <p:sp>
        <p:nvSpPr>
          <p:cNvPr id="27" name="Rectangle 26">
            <a:extLst>
              <a:ext uri="{FF2B5EF4-FFF2-40B4-BE49-F238E27FC236}">
                <a16:creationId xmlns:a16="http://schemas.microsoft.com/office/drawing/2014/main" id="{A2B687EA-2EC8-B47D-4ABD-D3DC55211F32}"/>
              </a:ext>
            </a:extLst>
          </p:cNvPr>
          <p:cNvSpPr/>
          <p:nvPr/>
        </p:nvSpPr>
        <p:spPr>
          <a:xfrm>
            <a:off x="3177032" y="4803820"/>
            <a:ext cx="8356156" cy="57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70" i="0">
                <a:effectLst/>
              </a:rPr>
              <a:t>Each IC gets a ‘banked’ 50 MW, and the extra 50 MW is multiplied across the number of ICs, then a market is run for this availability. The IC to choose if they wanted to be in that market. </a:t>
            </a:r>
            <a:r>
              <a:rPr lang="en-US" sz="1170" b="1" i="1">
                <a:effectLst/>
              </a:rPr>
              <a:t>As this is a variant of 2a+2b, t</a:t>
            </a:r>
            <a:r>
              <a:rPr lang="en-US" sz="1170" b="1" i="1"/>
              <a:t>his option will require further analysis.</a:t>
            </a:r>
            <a:endParaRPr lang="en-GB" sz="1170" b="1" i="1"/>
          </a:p>
        </p:txBody>
      </p:sp>
      <p:sp>
        <p:nvSpPr>
          <p:cNvPr id="28" name="Rectangle 27">
            <a:extLst>
              <a:ext uri="{FF2B5EF4-FFF2-40B4-BE49-F238E27FC236}">
                <a16:creationId xmlns:a16="http://schemas.microsoft.com/office/drawing/2014/main" id="{217EC23E-8D26-C0A1-4180-E7B02DEE794E}"/>
              </a:ext>
            </a:extLst>
          </p:cNvPr>
          <p:cNvSpPr/>
          <p:nvPr/>
        </p:nvSpPr>
        <p:spPr>
          <a:xfrm>
            <a:off x="3175457" y="5427204"/>
            <a:ext cx="8356156" cy="74278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70">
                <a:effectLst/>
              </a:rPr>
              <a:t>ESO to set up a “ramping market” where, based on the day ahead position of trade and risks estimated across ramping transition a volume dependent escalating ramping price is identified reflecting the costs incurred in operating the GB system, which allows the benefits of offsetting that position to be reflected by those offering flexibility to mitigate it whether interconnectors or other providers</a:t>
            </a:r>
          </a:p>
        </p:txBody>
      </p:sp>
      <p:sp>
        <p:nvSpPr>
          <p:cNvPr id="29" name="TextBox 28">
            <a:extLst>
              <a:ext uri="{FF2B5EF4-FFF2-40B4-BE49-F238E27FC236}">
                <a16:creationId xmlns:a16="http://schemas.microsoft.com/office/drawing/2014/main" id="{7CEBA3B6-F0C4-61B7-BE0F-6CD01CCD14BC}"/>
              </a:ext>
            </a:extLst>
          </p:cNvPr>
          <p:cNvSpPr txBox="1"/>
          <p:nvPr/>
        </p:nvSpPr>
        <p:spPr>
          <a:xfrm>
            <a:off x="5929061" y="1016981"/>
            <a:ext cx="3014034" cy="180648"/>
          </a:xfrm>
          <a:prstGeom prst="rect">
            <a:avLst/>
          </a:prstGeom>
          <a:noFill/>
        </p:spPr>
        <p:txBody>
          <a:bodyPr wrap="square" lIns="0" tIns="0" rIns="0" bIns="0" rtlCol="0">
            <a:noAutofit/>
          </a:bodyPr>
          <a:lstStyle/>
          <a:p>
            <a:pPr algn="ctr">
              <a:lnSpc>
                <a:spcPct val="110000"/>
              </a:lnSpc>
              <a:spcAft>
                <a:spcPts val="500"/>
              </a:spcAft>
            </a:pPr>
            <a:r>
              <a:rPr lang="en-GB" sz="1200" b="1"/>
              <a:t>Description</a:t>
            </a:r>
          </a:p>
        </p:txBody>
      </p:sp>
    </p:spTree>
    <p:extLst>
      <p:ext uri="{BB962C8B-B14F-4D97-AF65-F5344CB8AC3E}">
        <p14:creationId xmlns:p14="http://schemas.microsoft.com/office/powerpoint/2010/main" val="321655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34EDC8-4E53-E4F6-9483-E4E132EA50E1}"/>
              </a:ext>
            </a:extLst>
          </p:cNvPr>
          <p:cNvSpPr/>
          <p:nvPr/>
        </p:nvSpPr>
        <p:spPr>
          <a:xfrm>
            <a:off x="5280509" y="1074027"/>
            <a:ext cx="6240507" cy="525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600">
                <a:solidFill>
                  <a:schemeClr val="tx1"/>
                </a:solidFill>
              </a:rPr>
              <a:t>An initial long list of shortlisting criteria was presented to the WG, this was then iterated and further refined based on feedback provided (see right for final criteria)</a:t>
            </a:r>
          </a:p>
          <a:p>
            <a:pPr marL="342900" indent="-342900">
              <a:buFont typeface="Arial" panose="020B0604020202020204" pitchFamily="34" charset="0"/>
              <a:buChar char="•"/>
            </a:pPr>
            <a:r>
              <a:rPr lang="en-US" sz="1600">
                <a:solidFill>
                  <a:schemeClr val="tx1"/>
                </a:solidFill>
              </a:rPr>
              <a:t>Baringa conducted an internal scoring session followed by a challenge and review session with the ESO</a:t>
            </a:r>
          </a:p>
          <a:p>
            <a:pPr marL="342900" indent="-342900">
              <a:buFont typeface="Arial" panose="020B0604020202020204" pitchFamily="34" charset="0"/>
              <a:buChar char="•"/>
            </a:pPr>
            <a:r>
              <a:rPr lang="en-US" sz="1600">
                <a:solidFill>
                  <a:schemeClr val="tx1"/>
                </a:solidFill>
              </a:rPr>
              <a:t>The outcome of both these sessions was presented back to the WG </a:t>
            </a:r>
          </a:p>
          <a:p>
            <a:pPr marL="342900" indent="-342900">
              <a:buFont typeface="Arial" panose="020B0604020202020204" pitchFamily="34" charset="0"/>
              <a:buChar char="•"/>
            </a:pPr>
            <a:r>
              <a:rPr lang="en-US" sz="1600">
                <a:solidFill>
                  <a:schemeClr val="tx1"/>
                </a:solidFill>
              </a:rPr>
              <a:t>During this session we indicated our provisional recommendations for options that should be modelled further in detail:</a:t>
            </a:r>
          </a:p>
          <a:p>
            <a:pPr marL="862571" lvl="1" indent="-342900">
              <a:buFont typeface="Arial" panose="020B0604020202020204" pitchFamily="34" charset="0"/>
              <a:buChar char="•"/>
            </a:pPr>
            <a:r>
              <a:rPr lang="en-US" sz="1600">
                <a:solidFill>
                  <a:schemeClr val="tx1"/>
                </a:solidFill>
              </a:rPr>
              <a:t>Option 2C – keeping ramp rates at 100MW/min as the base case for other options to be compared against as this is the status quo</a:t>
            </a:r>
          </a:p>
          <a:p>
            <a:pPr marL="862571" lvl="1" indent="-342900">
              <a:buFont typeface="Arial" panose="020B0604020202020204" pitchFamily="34" charset="0"/>
              <a:buChar char="•"/>
            </a:pPr>
            <a:r>
              <a:rPr lang="en-US" sz="1600">
                <a:solidFill>
                  <a:schemeClr val="tx1"/>
                </a:solidFill>
              </a:rPr>
              <a:t>Two other options for detailed analysis emerged from the scoring undertaken i.e., Option 2B and Option 3A</a:t>
            </a:r>
          </a:p>
          <a:p>
            <a:pPr marL="342900" indent="-342900">
              <a:buFont typeface="Arial" panose="020B0604020202020204" pitchFamily="34" charset="0"/>
              <a:buChar char="•"/>
            </a:pPr>
            <a:r>
              <a:rPr lang="en-US" sz="1600">
                <a:solidFill>
                  <a:schemeClr val="tx1"/>
                </a:solidFill>
              </a:rPr>
              <a:t>Following feedback from the Working Group, additional time was taken to enable the WG to select its preferred options. The WG preference was for Option 1A and 3A.</a:t>
            </a:r>
          </a:p>
          <a:p>
            <a:pPr marL="342900" indent="-342900">
              <a:buFont typeface="Arial" panose="020B0604020202020204" pitchFamily="34" charset="0"/>
              <a:buChar char="•"/>
            </a:pPr>
            <a:r>
              <a:rPr lang="en-US" sz="1600">
                <a:solidFill>
                  <a:schemeClr val="tx1"/>
                </a:solidFill>
              </a:rPr>
              <a:t>Following additional refinement and reflection of Option 3 (on further analysis Option 3A was deemed out of scope) elements of 3A/B/C were combined to create Option 3.1 </a:t>
            </a:r>
          </a:p>
          <a:p>
            <a:pPr marL="342900" indent="-342900">
              <a:buFont typeface="Arial" panose="020B0604020202020204" pitchFamily="34" charset="0"/>
              <a:buChar char="•"/>
            </a:pPr>
            <a:r>
              <a:rPr lang="en-US" sz="1600">
                <a:solidFill>
                  <a:schemeClr val="tx1"/>
                </a:solidFill>
              </a:rPr>
              <a:t>Therefore, Option 1A, 2B, 2C (becomes base case), and 3.1 were taken into the analysis stage</a:t>
            </a:r>
          </a:p>
        </p:txBody>
      </p:sp>
      <p:sp>
        <p:nvSpPr>
          <p:cNvPr id="2" name="Title 1">
            <a:extLst>
              <a:ext uri="{FF2B5EF4-FFF2-40B4-BE49-F238E27FC236}">
                <a16:creationId xmlns:a16="http://schemas.microsoft.com/office/drawing/2014/main" id="{57596601-9947-08D5-27A5-6091D12DF83D}"/>
              </a:ext>
            </a:extLst>
          </p:cNvPr>
          <p:cNvSpPr>
            <a:spLocks noGrp="1"/>
          </p:cNvSpPr>
          <p:nvPr>
            <p:ph type="title"/>
          </p:nvPr>
        </p:nvSpPr>
        <p:spPr>
          <a:xfrm>
            <a:off x="670983" y="359999"/>
            <a:ext cx="10862204" cy="328039"/>
          </a:xfrm>
        </p:spPr>
        <p:txBody>
          <a:bodyPr/>
          <a:lstStyle/>
          <a:p>
            <a:r>
              <a:rPr lang="en-GB"/>
              <a:t>Our Shortlisting Process</a:t>
            </a:r>
          </a:p>
        </p:txBody>
      </p:sp>
      <p:sp>
        <p:nvSpPr>
          <p:cNvPr id="4" name="Text Placeholder 3">
            <a:extLst>
              <a:ext uri="{FF2B5EF4-FFF2-40B4-BE49-F238E27FC236}">
                <a16:creationId xmlns:a16="http://schemas.microsoft.com/office/drawing/2014/main" id="{8D06C5DD-3CBD-C1AD-3C90-536D47422A93}"/>
              </a:ext>
            </a:extLst>
          </p:cNvPr>
          <p:cNvSpPr>
            <a:spLocks noGrp="1"/>
          </p:cNvSpPr>
          <p:nvPr>
            <p:ph type="body" sz="quarter" idx="13"/>
          </p:nvPr>
        </p:nvSpPr>
        <p:spPr>
          <a:xfrm>
            <a:off x="670984" y="655501"/>
            <a:ext cx="10862204" cy="349702"/>
          </a:xfrm>
        </p:spPr>
        <p:txBody>
          <a:bodyPr/>
          <a:lstStyle/>
          <a:p>
            <a:r>
              <a:rPr lang="en-GB" dirty="0"/>
              <a:t>We conducted a structured process to shortlist 3 options to review against the base case </a:t>
            </a:r>
          </a:p>
        </p:txBody>
      </p:sp>
      <p:pic>
        <p:nvPicPr>
          <p:cNvPr id="5" name="Picture 4">
            <a:extLst>
              <a:ext uri="{FF2B5EF4-FFF2-40B4-BE49-F238E27FC236}">
                <a16:creationId xmlns:a16="http://schemas.microsoft.com/office/drawing/2014/main" id="{76CA9C46-1886-5CA5-B44F-2B6B6A4E7B06}"/>
              </a:ext>
            </a:extLst>
          </p:cNvPr>
          <p:cNvPicPr>
            <a:picLocks noChangeAspect="1"/>
          </p:cNvPicPr>
          <p:nvPr/>
        </p:nvPicPr>
        <p:blipFill rotWithShape="1">
          <a:blip r:embed="rId2"/>
          <a:srcRect l="920" t="4552" r="55712" b="3586"/>
          <a:stretch/>
        </p:blipFill>
        <p:spPr>
          <a:xfrm>
            <a:off x="670983" y="1074027"/>
            <a:ext cx="4443710" cy="5315270"/>
          </a:xfrm>
          <a:prstGeom prst="rect">
            <a:avLst/>
          </a:prstGeom>
          <a:ln>
            <a:solidFill>
              <a:schemeClr val="tx1"/>
            </a:solidFill>
          </a:ln>
        </p:spPr>
      </p:pic>
    </p:spTree>
    <p:extLst>
      <p:ext uri="{BB962C8B-B14F-4D97-AF65-F5344CB8AC3E}">
        <p14:creationId xmlns:p14="http://schemas.microsoft.com/office/powerpoint/2010/main" val="408876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97B2-1175-0F74-3373-9115B9A4BB0A}"/>
              </a:ext>
            </a:extLst>
          </p:cNvPr>
          <p:cNvSpPr>
            <a:spLocks noGrp="1"/>
          </p:cNvSpPr>
          <p:nvPr>
            <p:ph type="title"/>
          </p:nvPr>
        </p:nvSpPr>
        <p:spPr>
          <a:xfrm>
            <a:off x="671514" y="2935703"/>
            <a:ext cx="10861674" cy="504754"/>
          </a:xfrm>
        </p:spPr>
        <p:txBody>
          <a:bodyPr/>
          <a:lstStyle/>
          <a:p>
            <a:r>
              <a:rPr lang="en-US">
                <a:cs typeface="Calibri"/>
              </a:rPr>
              <a:t>Balancing Costs for IC Ramp Management</a:t>
            </a:r>
            <a:endParaRPr lang="en-US"/>
          </a:p>
        </p:txBody>
      </p:sp>
      <p:sp>
        <p:nvSpPr>
          <p:cNvPr id="3" name="Text Placeholder 2">
            <a:extLst>
              <a:ext uri="{FF2B5EF4-FFF2-40B4-BE49-F238E27FC236}">
                <a16:creationId xmlns:a16="http://schemas.microsoft.com/office/drawing/2014/main" id="{82366C92-732C-5072-5D2C-F16E22AB647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41860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F3D0BFD-CC61-1441-B4DB-8250309098BF}"/>
              </a:ext>
            </a:extLst>
          </p:cNvPr>
          <p:cNvSpPr/>
          <p:nvPr/>
        </p:nvSpPr>
        <p:spPr>
          <a:xfrm rot="10800000">
            <a:off x="3872986" y="1547607"/>
            <a:ext cx="4591319" cy="3452202"/>
          </a:xfrm>
          <a:prstGeom prst="rect">
            <a:avLst/>
          </a:prstGeom>
          <a:solidFill>
            <a:srgbClr val="E1F2CE"/>
          </a:solidFill>
          <a:ln>
            <a:solidFill>
              <a:srgbClr val="A50034"/>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a:r>
              <a:rPr lang="en-GB" sz="1100" b="1">
                <a:solidFill>
                  <a:schemeClr val="tx1"/>
                </a:solidFill>
              </a:rPr>
              <a:t>Typical ESO actions to manage anticipated ramping within the system</a:t>
            </a:r>
          </a:p>
        </p:txBody>
      </p:sp>
      <p:sp>
        <p:nvSpPr>
          <p:cNvPr id="3" name="Rectangle 2">
            <a:extLst>
              <a:ext uri="{FF2B5EF4-FFF2-40B4-BE49-F238E27FC236}">
                <a16:creationId xmlns:a16="http://schemas.microsoft.com/office/drawing/2014/main" id="{802702F8-0A00-6A57-C24F-149E542CE072}"/>
              </a:ext>
            </a:extLst>
          </p:cNvPr>
          <p:cNvSpPr/>
          <p:nvPr/>
        </p:nvSpPr>
        <p:spPr>
          <a:xfrm>
            <a:off x="670983" y="1547608"/>
            <a:ext cx="2160000" cy="4853191"/>
          </a:xfrm>
          <a:prstGeom prst="rect">
            <a:avLst/>
          </a:prstGeom>
          <a:solidFill>
            <a:srgbClr val="F1C4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IC ramp</a:t>
            </a:r>
            <a:endParaRPr lang="en-US" b="1"/>
          </a:p>
        </p:txBody>
      </p:sp>
      <p:sp>
        <p:nvSpPr>
          <p:cNvPr id="9" name="Rectangle 8">
            <a:extLst>
              <a:ext uri="{FF2B5EF4-FFF2-40B4-BE49-F238E27FC236}">
                <a16:creationId xmlns:a16="http://schemas.microsoft.com/office/drawing/2014/main" id="{89C40839-17AA-07AB-232C-B815940DFA85}"/>
              </a:ext>
            </a:extLst>
          </p:cNvPr>
          <p:cNvSpPr/>
          <p:nvPr/>
        </p:nvSpPr>
        <p:spPr>
          <a:xfrm rot="10800000">
            <a:off x="3872989" y="5130571"/>
            <a:ext cx="4591318" cy="1225139"/>
          </a:xfrm>
          <a:prstGeom prst="rect">
            <a:avLst/>
          </a:prstGeom>
          <a:solidFill>
            <a:schemeClr val="accent2">
              <a:lumMod val="20000"/>
              <a:lumOff val="80000"/>
            </a:schemeClr>
          </a:solidFill>
          <a:ln>
            <a:solidFill>
              <a:srgbClr val="A50034"/>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a:r>
              <a:rPr lang="en-US" sz="1100" b="1">
                <a:solidFill>
                  <a:schemeClr val="tx1"/>
                </a:solidFill>
              </a:rPr>
              <a:t>Only required if normal actions are insufficient</a:t>
            </a:r>
          </a:p>
        </p:txBody>
      </p:sp>
      <p:sp>
        <p:nvSpPr>
          <p:cNvPr id="19" name="TextBox 18">
            <a:extLst>
              <a:ext uri="{FF2B5EF4-FFF2-40B4-BE49-F238E27FC236}">
                <a16:creationId xmlns:a16="http://schemas.microsoft.com/office/drawing/2014/main" id="{3D8ABBF8-A4AA-889D-E567-F85F4676E51A}"/>
              </a:ext>
            </a:extLst>
          </p:cNvPr>
          <p:cNvSpPr txBox="1"/>
          <p:nvPr/>
        </p:nvSpPr>
        <p:spPr>
          <a:xfrm>
            <a:off x="4574888" y="5238909"/>
            <a:ext cx="3734871" cy="1008463"/>
          </a:xfrm>
          <a:prstGeom prst="rect">
            <a:avLst/>
          </a:prstGeom>
          <a:solidFill>
            <a:srgbClr val="FFFF00"/>
          </a:solidFill>
        </p:spPr>
        <p:txBody>
          <a:bodyPr wrap="square" lIns="72000" tIns="72000" rIns="72000" bIns="72000" rtlCol="0" anchor="ctr">
            <a:spAutoFit/>
          </a:bodyPr>
          <a:lstStyle/>
          <a:p>
            <a:pPr algn="l">
              <a:lnSpc>
                <a:spcPct val="110000"/>
              </a:lnSpc>
              <a:spcAft>
                <a:spcPts val="500"/>
              </a:spcAft>
            </a:pPr>
            <a:r>
              <a:rPr lang="en-GB" sz="1600" b="1"/>
              <a:t>Frequency control actions</a:t>
            </a:r>
            <a:endParaRPr lang="en-GB" sz="1600"/>
          </a:p>
          <a:p>
            <a:pPr marL="285750" indent="-285750" algn="l">
              <a:lnSpc>
                <a:spcPct val="110000"/>
              </a:lnSpc>
              <a:buFont typeface="Arial" panose="020B0604020202020204" pitchFamily="34" charset="0"/>
              <a:buChar char="•"/>
            </a:pPr>
            <a:r>
              <a:rPr lang="en-GB" sz="1600"/>
              <a:t>Short duration</a:t>
            </a:r>
          </a:p>
          <a:p>
            <a:pPr marL="285750" indent="-285750" algn="l">
              <a:lnSpc>
                <a:spcPct val="110000"/>
              </a:lnSpc>
              <a:buFont typeface="Arial" panose="020B0604020202020204" pitchFamily="34" charset="0"/>
              <a:buChar char="•"/>
            </a:pPr>
            <a:r>
              <a:rPr lang="en-GB" sz="1600"/>
              <a:t>Potentially high cost</a:t>
            </a:r>
            <a:endParaRPr lang="en-US" sz="1600"/>
          </a:p>
        </p:txBody>
      </p:sp>
      <p:sp>
        <p:nvSpPr>
          <p:cNvPr id="21" name="TextBox 20">
            <a:extLst>
              <a:ext uri="{FF2B5EF4-FFF2-40B4-BE49-F238E27FC236}">
                <a16:creationId xmlns:a16="http://schemas.microsoft.com/office/drawing/2014/main" id="{55817D18-5B22-6840-8B88-50E9C0537173}"/>
              </a:ext>
            </a:extLst>
          </p:cNvPr>
          <p:cNvSpPr txBox="1"/>
          <p:nvPr/>
        </p:nvSpPr>
        <p:spPr>
          <a:xfrm>
            <a:off x="4574888" y="1636436"/>
            <a:ext cx="3734872" cy="1008463"/>
          </a:xfrm>
          <a:prstGeom prst="rect">
            <a:avLst/>
          </a:prstGeom>
          <a:solidFill>
            <a:schemeClr val="accent1">
              <a:lumMod val="20000"/>
              <a:lumOff val="80000"/>
            </a:schemeClr>
          </a:solidFill>
        </p:spPr>
        <p:txBody>
          <a:bodyPr wrap="square" lIns="72000" tIns="72000" rIns="72000" bIns="72000" rtlCol="0" anchor="ctr">
            <a:spAutoFit/>
          </a:bodyPr>
          <a:lstStyle/>
          <a:p>
            <a:pPr algn="l">
              <a:lnSpc>
                <a:spcPct val="110000"/>
              </a:lnSpc>
              <a:spcAft>
                <a:spcPts val="500"/>
              </a:spcAft>
            </a:pPr>
            <a:r>
              <a:rPr lang="en-GB" sz="1600" b="1"/>
              <a:t>Re-positioning BOAs</a:t>
            </a:r>
          </a:p>
          <a:p>
            <a:pPr marL="285750" indent="-285750" algn="l">
              <a:lnSpc>
                <a:spcPct val="110000"/>
              </a:lnSpc>
              <a:buFont typeface="Arial" panose="020B0604020202020204" pitchFamily="34" charset="0"/>
              <a:buChar char="•"/>
            </a:pPr>
            <a:r>
              <a:rPr lang="en-GB" sz="1600"/>
              <a:t>Ramps against ramp</a:t>
            </a:r>
          </a:p>
          <a:p>
            <a:pPr marL="285750" indent="-285750" algn="l">
              <a:lnSpc>
                <a:spcPct val="110000"/>
              </a:lnSpc>
              <a:buFont typeface="Arial" panose="020B0604020202020204" pitchFamily="34" charset="0"/>
              <a:buChar char="•"/>
            </a:pPr>
            <a:r>
              <a:rPr lang="en-GB" sz="1600"/>
              <a:t>Cover energy imbalance</a:t>
            </a:r>
            <a:endParaRPr lang="en-US" sz="1600"/>
          </a:p>
        </p:txBody>
      </p:sp>
      <p:sp>
        <p:nvSpPr>
          <p:cNvPr id="22" name="TextBox 21">
            <a:extLst>
              <a:ext uri="{FF2B5EF4-FFF2-40B4-BE49-F238E27FC236}">
                <a16:creationId xmlns:a16="http://schemas.microsoft.com/office/drawing/2014/main" id="{6B9DBAF5-74A2-6C9F-FF42-55834A3EA86B}"/>
              </a:ext>
            </a:extLst>
          </p:cNvPr>
          <p:cNvSpPr txBox="1"/>
          <p:nvPr/>
        </p:nvSpPr>
        <p:spPr>
          <a:xfrm>
            <a:off x="4574888" y="2765041"/>
            <a:ext cx="3734871" cy="1008463"/>
          </a:xfrm>
          <a:prstGeom prst="rect">
            <a:avLst/>
          </a:prstGeom>
          <a:solidFill>
            <a:schemeClr val="accent1">
              <a:lumMod val="20000"/>
              <a:lumOff val="80000"/>
            </a:schemeClr>
          </a:solidFill>
        </p:spPr>
        <p:txBody>
          <a:bodyPr wrap="square" lIns="72000" tIns="72000" rIns="72000" bIns="72000" rtlCol="0" anchor="ctr">
            <a:spAutoFit/>
          </a:bodyPr>
          <a:lstStyle/>
          <a:p>
            <a:pPr algn="l">
              <a:lnSpc>
                <a:spcPct val="110000"/>
              </a:lnSpc>
              <a:spcAft>
                <a:spcPts val="500"/>
              </a:spcAft>
            </a:pPr>
            <a:r>
              <a:rPr lang="en-GB" sz="1600" b="1"/>
              <a:t>Additional regulating reserve</a:t>
            </a:r>
          </a:p>
          <a:p>
            <a:pPr marL="285750" indent="-285750" algn="l">
              <a:lnSpc>
                <a:spcPct val="110000"/>
              </a:lnSpc>
              <a:buFont typeface="Arial" panose="020B0604020202020204" pitchFamily="34" charset="0"/>
              <a:buChar char="•"/>
            </a:pPr>
            <a:r>
              <a:rPr lang="en-GB" sz="1600"/>
              <a:t>Uncertainty</a:t>
            </a:r>
          </a:p>
          <a:p>
            <a:pPr marL="285750" indent="-285750" algn="l">
              <a:lnSpc>
                <a:spcPct val="110000"/>
              </a:lnSpc>
              <a:buFont typeface="Arial" panose="020B0604020202020204" pitchFamily="34" charset="0"/>
              <a:buChar char="•"/>
            </a:pPr>
            <a:r>
              <a:rPr lang="en-GB" sz="1600"/>
              <a:t>Additional Response</a:t>
            </a:r>
            <a:endParaRPr lang="en-US" sz="1600"/>
          </a:p>
        </p:txBody>
      </p:sp>
      <p:sp>
        <p:nvSpPr>
          <p:cNvPr id="26" name="Arrow: Right 25">
            <a:extLst>
              <a:ext uri="{FF2B5EF4-FFF2-40B4-BE49-F238E27FC236}">
                <a16:creationId xmlns:a16="http://schemas.microsoft.com/office/drawing/2014/main" id="{52137065-FE19-FC85-5C50-56113DB38938}"/>
              </a:ext>
            </a:extLst>
          </p:cNvPr>
          <p:cNvSpPr/>
          <p:nvPr/>
        </p:nvSpPr>
        <p:spPr>
          <a:xfrm>
            <a:off x="3039802" y="2554278"/>
            <a:ext cx="585989" cy="358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121E80CF-EAD8-58D3-3A77-554513237005}"/>
              </a:ext>
            </a:extLst>
          </p:cNvPr>
          <p:cNvSpPr/>
          <p:nvPr/>
        </p:nvSpPr>
        <p:spPr>
          <a:xfrm>
            <a:off x="3039802" y="5384395"/>
            <a:ext cx="585989" cy="358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932A41D-01AC-FB25-F83B-ED47A1012ACF}"/>
              </a:ext>
            </a:extLst>
          </p:cNvPr>
          <p:cNvSpPr txBox="1"/>
          <p:nvPr/>
        </p:nvSpPr>
        <p:spPr>
          <a:xfrm>
            <a:off x="2913053" y="3025514"/>
            <a:ext cx="804930" cy="389793"/>
          </a:xfrm>
          <a:prstGeom prst="rect">
            <a:avLst/>
          </a:prstGeom>
          <a:noFill/>
        </p:spPr>
        <p:txBody>
          <a:bodyPr wrap="square" lIns="0" tIns="0" rIns="0" bIns="0" rtlCol="0">
            <a:noAutofit/>
          </a:bodyPr>
          <a:lstStyle/>
          <a:p>
            <a:pPr algn="ctr">
              <a:lnSpc>
                <a:spcPct val="110000"/>
              </a:lnSpc>
              <a:spcAft>
                <a:spcPts val="500"/>
              </a:spcAft>
            </a:pPr>
            <a:r>
              <a:rPr lang="en-GB" sz="1000"/>
              <a:t>Normal </a:t>
            </a:r>
          </a:p>
          <a:p>
            <a:pPr algn="ctr">
              <a:lnSpc>
                <a:spcPct val="110000"/>
              </a:lnSpc>
              <a:spcAft>
                <a:spcPts val="500"/>
              </a:spcAft>
            </a:pPr>
            <a:r>
              <a:rPr lang="en-GB" sz="1000"/>
              <a:t>actions</a:t>
            </a:r>
          </a:p>
        </p:txBody>
      </p:sp>
      <p:sp>
        <p:nvSpPr>
          <p:cNvPr id="33" name="TextBox 32">
            <a:extLst>
              <a:ext uri="{FF2B5EF4-FFF2-40B4-BE49-F238E27FC236}">
                <a16:creationId xmlns:a16="http://schemas.microsoft.com/office/drawing/2014/main" id="{67158483-FD69-8EFF-57D1-D1F6CFFD3C88}"/>
              </a:ext>
            </a:extLst>
          </p:cNvPr>
          <p:cNvSpPr txBox="1"/>
          <p:nvPr/>
        </p:nvSpPr>
        <p:spPr>
          <a:xfrm>
            <a:off x="2913053" y="5859337"/>
            <a:ext cx="804930" cy="389793"/>
          </a:xfrm>
          <a:prstGeom prst="rect">
            <a:avLst/>
          </a:prstGeom>
          <a:noFill/>
        </p:spPr>
        <p:txBody>
          <a:bodyPr wrap="square" lIns="0" tIns="0" rIns="0" bIns="0" rtlCol="0">
            <a:normAutofit/>
          </a:bodyPr>
          <a:lstStyle/>
          <a:p>
            <a:pPr algn="ctr">
              <a:lnSpc>
                <a:spcPct val="110000"/>
              </a:lnSpc>
              <a:spcAft>
                <a:spcPts val="500"/>
              </a:spcAft>
            </a:pPr>
            <a:r>
              <a:rPr lang="en-GB" sz="1000"/>
              <a:t>Additional actions</a:t>
            </a:r>
          </a:p>
        </p:txBody>
      </p:sp>
      <p:sp>
        <p:nvSpPr>
          <p:cNvPr id="34" name="Arrow: Right 33">
            <a:extLst>
              <a:ext uri="{FF2B5EF4-FFF2-40B4-BE49-F238E27FC236}">
                <a16:creationId xmlns:a16="http://schemas.microsoft.com/office/drawing/2014/main" id="{41B7E210-1A7A-08D7-CC07-C115289997F8}"/>
              </a:ext>
            </a:extLst>
          </p:cNvPr>
          <p:cNvSpPr/>
          <p:nvPr/>
        </p:nvSpPr>
        <p:spPr>
          <a:xfrm>
            <a:off x="8655735" y="1961294"/>
            <a:ext cx="585989" cy="358745"/>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74478402-B44F-BF7D-90CD-CFDF10D4BC0B}"/>
              </a:ext>
            </a:extLst>
          </p:cNvPr>
          <p:cNvSpPr/>
          <p:nvPr/>
        </p:nvSpPr>
        <p:spPr>
          <a:xfrm>
            <a:off x="8655735" y="3090135"/>
            <a:ext cx="585989" cy="35874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B3CCAC7E-8836-C5AD-D45E-4135B0CD0802}"/>
              </a:ext>
            </a:extLst>
          </p:cNvPr>
          <p:cNvSpPr/>
          <p:nvPr/>
        </p:nvSpPr>
        <p:spPr>
          <a:xfrm>
            <a:off x="8655735" y="4218976"/>
            <a:ext cx="585989" cy="35874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2F106660-FB36-9126-0BEE-B7F97DBD6129}"/>
              </a:ext>
            </a:extLst>
          </p:cNvPr>
          <p:cNvSpPr/>
          <p:nvPr/>
        </p:nvSpPr>
        <p:spPr>
          <a:xfrm>
            <a:off x="8655735" y="5596275"/>
            <a:ext cx="585989" cy="35874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05A9769-36CB-0953-5E56-4FA4906DE7E6}"/>
              </a:ext>
            </a:extLst>
          </p:cNvPr>
          <p:cNvSpPr/>
          <p:nvPr/>
        </p:nvSpPr>
        <p:spPr>
          <a:xfrm>
            <a:off x="9373188" y="2753943"/>
            <a:ext cx="1127566" cy="101956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Additional balancing costs</a:t>
            </a:r>
          </a:p>
        </p:txBody>
      </p:sp>
      <p:sp>
        <p:nvSpPr>
          <p:cNvPr id="39" name="Rectangle 38">
            <a:extLst>
              <a:ext uri="{FF2B5EF4-FFF2-40B4-BE49-F238E27FC236}">
                <a16:creationId xmlns:a16="http://schemas.microsoft.com/office/drawing/2014/main" id="{68161DC3-4618-BA77-2D15-140AC106CB46}"/>
              </a:ext>
            </a:extLst>
          </p:cNvPr>
          <p:cNvSpPr/>
          <p:nvPr/>
        </p:nvSpPr>
        <p:spPr>
          <a:xfrm>
            <a:off x="9373187" y="1671638"/>
            <a:ext cx="2160000" cy="94757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Aft>
                <a:spcPts val="500"/>
              </a:spcAft>
            </a:pPr>
            <a:r>
              <a:rPr lang="en-GB" sz="1400" b="1">
                <a:solidFill>
                  <a:schemeClr val="bg1"/>
                </a:solidFill>
              </a:rPr>
              <a:t>Potentially set Settlement Period £/MWH</a:t>
            </a:r>
            <a:endParaRPr lang="en-GB" sz="1400"/>
          </a:p>
        </p:txBody>
      </p:sp>
      <p:sp>
        <p:nvSpPr>
          <p:cNvPr id="43" name="Rectangle: Rounded Corners 42">
            <a:extLst>
              <a:ext uri="{FF2B5EF4-FFF2-40B4-BE49-F238E27FC236}">
                <a16:creationId xmlns:a16="http://schemas.microsoft.com/office/drawing/2014/main" id="{67D4B861-3BE0-FDFF-4DA6-C2F514B32AB5}"/>
              </a:ext>
            </a:extLst>
          </p:cNvPr>
          <p:cNvSpPr/>
          <p:nvPr/>
        </p:nvSpPr>
        <p:spPr>
          <a:xfrm>
            <a:off x="3882242" y="1114859"/>
            <a:ext cx="4591318" cy="3008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ESO Actions</a:t>
            </a:r>
          </a:p>
        </p:txBody>
      </p:sp>
      <p:sp>
        <p:nvSpPr>
          <p:cNvPr id="44" name="Rectangle: Rounded Corners 43">
            <a:extLst>
              <a:ext uri="{FF2B5EF4-FFF2-40B4-BE49-F238E27FC236}">
                <a16:creationId xmlns:a16="http://schemas.microsoft.com/office/drawing/2014/main" id="{FF79A6EA-30A3-D101-9F86-773DDFB0F111}"/>
              </a:ext>
            </a:extLst>
          </p:cNvPr>
          <p:cNvSpPr/>
          <p:nvPr/>
        </p:nvSpPr>
        <p:spPr>
          <a:xfrm>
            <a:off x="9373185" y="1114859"/>
            <a:ext cx="2160001" cy="3008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Impacts</a:t>
            </a:r>
          </a:p>
        </p:txBody>
      </p:sp>
      <p:sp>
        <p:nvSpPr>
          <p:cNvPr id="45" name="Rectangle: Rounded Corners 44">
            <a:extLst>
              <a:ext uri="{FF2B5EF4-FFF2-40B4-BE49-F238E27FC236}">
                <a16:creationId xmlns:a16="http://schemas.microsoft.com/office/drawing/2014/main" id="{DF80A7B8-DDB2-4B9C-8F85-78E9966904C4}"/>
              </a:ext>
            </a:extLst>
          </p:cNvPr>
          <p:cNvSpPr/>
          <p:nvPr/>
        </p:nvSpPr>
        <p:spPr>
          <a:xfrm>
            <a:off x="670983" y="1114859"/>
            <a:ext cx="2160000" cy="3008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Interconnectors</a:t>
            </a:r>
          </a:p>
        </p:txBody>
      </p:sp>
      <p:sp>
        <p:nvSpPr>
          <p:cNvPr id="46" name="Rectangle 45">
            <a:extLst>
              <a:ext uri="{FF2B5EF4-FFF2-40B4-BE49-F238E27FC236}">
                <a16:creationId xmlns:a16="http://schemas.microsoft.com/office/drawing/2014/main" id="{77336F44-C479-0108-DBD6-C7D159D3EB85}"/>
              </a:ext>
            </a:extLst>
          </p:cNvPr>
          <p:cNvSpPr/>
          <p:nvPr/>
        </p:nvSpPr>
        <p:spPr>
          <a:xfrm>
            <a:off x="4574888" y="3893647"/>
            <a:ext cx="3702449" cy="1008462"/>
          </a:xfrm>
          <a:prstGeom prst="rect">
            <a:avLst/>
          </a:prstGeom>
          <a:solidFill>
            <a:srgbClr val="EFC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Aft>
                <a:spcPts val="500"/>
              </a:spcAft>
            </a:pPr>
            <a:r>
              <a:rPr lang="en-GB" sz="1600" b="1">
                <a:solidFill>
                  <a:schemeClr val="tx1"/>
                </a:solidFill>
              </a:rPr>
              <a:t>Additional voltage support</a:t>
            </a:r>
            <a:r>
              <a:rPr lang="en-GB" sz="1600">
                <a:solidFill>
                  <a:schemeClr val="tx1"/>
                </a:solidFill>
              </a:rPr>
              <a:t> </a:t>
            </a:r>
          </a:p>
          <a:p>
            <a:pPr marL="285750" indent="-285750" algn="l">
              <a:lnSpc>
                <a:spcPct val="110000"/>
              </a:lnSpc>
              <a:spcAft>
                <a:spcPts val="500"/>
              </a:spcAft>
              <a:buFont typeface="Arial" panose="020B0604020202020204" pitchFamily="34" charset="0"/>
              <a:buChar char="•"/>
            </a:pPr>
            <a:r>
              <a:rPr lang="en-GB" sz="1600">
                <a:solidFill>
                  <a:schemeClr val="tx1"/>
                </a:solidFill>
              </a:rPr>
              <a:t>Requirement during certain system conditions (typically in SE England)</a:t>
            </a:r>
          </a:p>
        </p:txBody>
      </p:sp>
      <p:sp>
        <p:nvSpPr>
          <p:cNvPr id="54" name="Rectangle 53">
            <a:extLst>
              <a:ext uri="{FF2B5EF4-FFF2-40B4-BE49-F238E27FC236}">
                <a16:creationId xmlns:a16="http://schemas.microsoft.com/office/drawing/2014/main" id="{34F2E042-05B6-6613-9ACF-7BF5F4079A90}"/>
              </a:ext>
            </a:extLst>
          </p:cNvPr>
          <p:cNvSpPr/>
          <p:nvPr/>
        </p:nvSpPr>
        <p:spPr>
          <a:xfrm>
            <a:off x="10566400" y="2753943"/>
            <a:ext cx="966787" cy="101956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rPr>
              <a:t>System security cost</a:t>
            </a:r>
          </a:p>
        </p:txBody>
      </p:sp>
      <p:sp>
        <p:nvSpPr>
          <p:cNvPr id="55" name="Rectangle 54">
            <a:extLst>
              <a:ext uri="{FF2B5EF4-FFF2-40B4-BE49-F238E27FC236}">
                <a16:creationId xmlns:a16="http://schemas.microsoft.com/office/drawing/2014/main" id="{1BAB895F-91F7-1996-F8EF-D08C3EED50A3}"/>
              </a:ext>
            </a:extLst>
          </p:cNvPr>
          <p:cNvSpPr/>
          <p:nvPr/>
        </p:nvSpPr>
        <p:spPr>
          <a:xfrm>
            <a:off x="9373188" y="5238909"/>
            <a:ext cx="1127566" cy="101956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Additional balancing costs</a:t>
            </a:r>
          </a:p>
        </p:txBody>
      </p:sp>
      <p:sp>
        <p:nvSpPr>
          <p:cNvPr id="56" name="Rectangle 55">
            <a:extLst>
              <a:ext uri="{FF2B5EF4-FFF2-40B4-BE49-F238E27FC236}">
                <a16:creationId xmlns:a16="http://schemas.microsoft.com/office/drawing/2014/main" id="{28828A15-8C06-69C5-F538-FE08FB23EF1B}"/>
              </a:ext>
            </a:extLst>
          </p:cNvPr>
          <p:cNvSpPr/>
          <p:nvPr/>
        </p:nvSpPr>
        <p:spPr>
          <a:xfrm>
            <a:off x="10566400" y="5238909"/>
            <a:ext cx="966787" cy="101956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rPr>
              <a:t>System security cost</a:t>
            </a:r>
          </a:p>
        </p:txBody>
      </p:sp>
      <p:sp>
        <p:nvSpPr>
          <p:cNvPr id="57" name="Rectangle 56">
            <a:extLst>
              <a:ext uri="{FF2B5EF4-FFF2-40B4-BE49-F238E27FC236}">
                <a16:creationId xmlns:a16="http://schemas.microsoft.com/office/drawing/2014/main" id="{F45C0A1B-7D22-E517-9E55-5C018209A6EA}"/>
              </a:ext>
            </a:extLst>
          </p:cNvPr>
          <p:cNvSpPr/>
          <p:nvPr/>
        </p:nvSpPr>
        <p:spPr>
          <a:xfrm>
            <a:off x="9373187" y="3893647"/>
            <a:ext cx="2159999" cy="101956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Additional balancing costs</a:t>
            </a:r>
          </a:p>
        </p:txBody>
      </p:sp>
      <p:sp>
        <p:nvSpPr>
          <p:cNvPr id="5" name="Title 4">
            <a:extLst>
              <a:ext uri="{FF2B5EF4-FFF2-40B4-BE49-F238E27FC236}">
                <a16:creationId xmlns:a16="http://schemas.microsoft.com/office/drawing/2014/main" id="{EA145C0E-AFD8-9F56-03FB-AF720E369C1F}"/>
              </a:ext>
            </a:extLst>
          </p:cNvPr>
          <p:cNvSpPr>
            <a:spLocks noGrp="1"/>
          </p:cNvSpPr>
          <p:nvPr>
            <p:ph type="title"/>
          </p:nvPr>
        </p:nvSpPr>
        <p:spPr>
          <a:xfrm>
            <a:off x="670983" y="359999"/>
            <a:ext cx="10862204" cy="328039"/>
          </a:xfrm>
        </p:spPr>
        <p:txBody>
          <a:bodyPr/>
          <a:lstStyle/>
          <a:p>
            <a:r>
              <a:rPr lang="en-GB"/>
              <a:t>Ramp management actions</a:t>
            </a:r>
          </a:p>
        </p:txBody>
      </p:sp>
      <p:sp>
        <p:nvSpPr>
          <p:cNvPr id="2" name="Text Placeholder 3">
            <a:extLst>
              <a:ext uri="{FF2B5EF4-FFF2-40B4-BE49-F238E27FC236}">
                <a16:creationId xmlns:a16="http://schemas.microsoft.com/office/drawing/2014/main" id="{E05DF792-2883-7E66-D24A-932E3564EAAB}"/>
              </a:ext>
            </a:extLst>
          </p:cNvPr>
          <p:cNvSpPr>
            <a:spLocks noGrp="1"/>
          </p:cNvSpPr>
          <p:nvPr>
            <p:ph type="body" sz="quarter" idx="13"/>
          </p:nvPr>
        </p:nvSpPr>
        <p:spPr>
          <a:xfrm>
            <a:off x="670984" y="655501"/>
            <a:ext cx="10862204" cy="349702"/>
          </a:xfrm>
        </p:spPr>
        <p:txBody>
          <a:bodyPr/>
          <a:lstStyle/>
          <a:p>
            <a:r>
              <a:rPr lang="en-GB" dirty="0"/>
              <a:t>We mapped various ESO actions to manage interconnector ramping and their associated impacts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A2D1CC5-16DE-7596-AA9E-6E8233A458C8}"/>
                  </a:ext>
                </a:extLst>
              </p14:cNvPr>
              <p14:cNvContentPartPr/>
              <p14:nvPr/>
            </p14:nvContentPartPr>
            <p14:xfrm>
              <a:off x="11915176" y="7296584"/>
              <a:ext cx="1080" cy="3960"/>
            </p14:xfrm>
          </p:contentPart>
        </mc:Choice>
        <mc:Fallback xmlns="">
          <p:pic>
            <p:nvPicPr>
              <p:cNvPr id="4" name="Ink 3">
                <a:extLst>
                  <a:ext uri="{FF2B5EF4-FFF2-40B4-BE49-F238E27FC236}">
                    <a16:creationId xmlns:a16="http://schemas.microsoft.com/office/drawing/2014/main" id="{6A2D1CC5-16DE-7596-AA9E-6E8233A458C8}"/>
                  </a:ext>
                </a:extLst>
              </p:cNvPr>
              <p:cNvPicPr/>
              <p:nvPr/>
            </p:nvPicPr>
            <p:blipFill>
              <a:blip r:embed="rId3"/>
              <a:stretch>
                <a:fillRect/>
              </a:stretch>
            </p:blipFill>
            <p:spPr>
              <a:xfrm>
                <a:off x="11906176" y="7286684"/>
                <a:ext cx="18720" cy="23364"/>
              </a:xfrm>
              <a:prstGeom prst="rect">
                <a:avLst/>
              </a:prstGeom>
            </p:spPr>
          </p:pic>
        </mc:Fallback>
      </mc:AlternateContent>
    </p:spTree>
    <p:extLst>
      <p:ext uri="{BB962C8B-B14F-4D97-AF65-F5344CB8AC3E}">
        <p14:creationId xmlns:p14="http://schemas.microsoft.com/office/powerpoint/2010/main" val="228023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402C-DA53-994A-3173-DAEF8615FF85}"/>
              </a:ext>
            </a:extLst>
          </p:cNvPr>
          <p:cNvSpPr>
            <a:spLocks noGrp="1"/>
          </p:cNvSpPr>
          <p:nvPr>
            <p:ph type="title"/>
          </p:nvPr>
        </p:nvSpPr>
        <p:spPr>
          <a:xfrm>
            <a:off x="670983" y="359999"/>
            <a:ext cx="10862204" cy="328039"/>
          </a:xfrm>
        </p:spPr>
        <p:txBody>
          <a:bodyPr/>
          <a:lstStyle/>
          <a:p>
            <a:r>
              <a:rPr lang="en-US"/>
              <a:t>Balancing Costs Methodology</a:t>
            </a:r>
          </a:p>
        </p:txBody>
      </p:sp>
      <p:sp>
        <p:nvSpPr>
          <p:cNvPr id="3" name="Content Placeholder 2">
            <a:extLst>
              <a:ext uri="{FF2B5EF4-FFF2-40B4-BE49-F238E27FC236}">
                <a16:creationId xmlns:a16="http://schemas.microsoft.com/office/drawing/2014/main" id="{9A6E3152-9B7E-BD44-EC6F-F0E51D6DBD70}"/>
              </a:ext>
            </a:extLst>
          </p:cNvPr>
          <p:cNvSpPr>
            <a:spLocks noGrp="1"/>
          </p:cNvSpPr>
          <p:nvPr>
            <p:ph sz="quarter" idx="14"/>
          </p:nvPr>
        </p:nvSpPr>
        <p:spPr>
          <a:xfrm>
            <a:off x="5034987" y="1439042"/>
            <a:ext cx="6498200" cy="4726810"/>
          </a:xfrm>
        </p:spPr>
        <p:txBody>
          <a:bodyPr anchor="t">
            <a:normAutofit/>
          </a:bodyPr>
          <a:lstStyle/>
          <a:p>
            <a:pPr marL="285750" indent="-285750">
              <a:buFont typeface="Arial" panose="020B0604020202020204" pitchFamily="34" charset="0"/>
              <a:buChar char="•"/>
            </a:pPr>
            <a:r>
              <a:rPr lang="en-US" sz="1600" dirty="0"/>
              <a:t>To assess affect of ramping on Balancing actions we explored the existing relationship between high ramp rates and volume of Balancing actions required to manage the ramp</a:t>
            </a:r>
          </a:p>
          <a:p>
            <a:pPr marL="285750" indent="-285750">
              <a:buFont typeface="Arial" panose="020B0604020202020204" pitchFamily="34" charset="0"/>
              <a:buChar char="•"/>
            </a:pPr>
            <a:r>
              <a:rPr lang="en-US" sz="1600" dirty="0"/>
              <a:t>Using public data, we developed an approach to calculate the volume of Repositioning, Response, Frequency Control and other short term energy actions needed for a given average cumulative ramp rate</a:t>
            </a:r>
          </a:p>
          <a:p>
            <a:pPr marL="285750" indent="-285750">
              <a:buFont typeface="Arial" panose="020B0604020202020204" pitchFamily="34" charset="0"/>
              <a:buChar char="•"/>
            </a:pPr>
            <a:r>
              <a:rPr lang="en-US" sz="1600" dirty="0"/>
              <a:t>We found a statistically significant relationship exists based on reviewing actions +/- 15 mins to each hour compared to actions taken outside that time</a:t>
            </a:r>
          </a:p>
          <a:p>
            <a:pPr marL="285750" indent="-285750">
              <a:buFont typeface="Arial" panose="020B0604020202020204" pitchFamily="34" charset="0"/>
              <a:buChar char="•"/>
            </a:pPr>
            <a:r>
              <a:rPr lang="en-US" sz="1600" dirty="0"/>
              <a:t>We further developed a methodology to calculate long-term reserve (where actions needed to be taken between 15-45 mins before an I/C swing) using operational experience </a:t>
            </a:r>
          </a:p>
          <a:p>
            <a:pPr marL="285750" indent="-285750">
              <a:buFont typeface="Arial" panose="020B0604020202020204" pitchFamily="34" charset="0"/>
              <a:buChar char="•"/>
            </a:pPr>
            <a:r>
              <a:rPr lang="en-US" sz="1600" dirty="0"/>
              <a:t>Our methodology is described in further detail in Appendix A</a:t>
            </a:r>
          </a:p>
          <a:p>
            <a:pPr marL="285750" indent="-285750">
              <a:buFont typeface="Arial" panose="020B0604020202020204" pitchFamily="34" charset="0"/>
              <a:buChar char="•"/>
            </a:pPr>
            <a:r>
              <a:rPr lang="en-US" sz="1600" i="1" dirty="0"/>
              <a:t>Note: We have used datasets which can be publicly sourced in our analysis (e.g., ESO Data Portal, </a:t>
            </a:r>
            <a:r>
              <a:rPr lang="en-US" sz="1600" i="1" dirty="0" err="1"/>
              <a:t>ElecLink</a:t>
            </a:r>
            <a:r>
              <a:rPr lang="en-US" sz="1600" i="1" dirty="0"/>
              <a:t>, RNP)</a:t>
            </a:r>
          </a:p>
        </p:txBody>
      </p:sp>
      <p:sp>
        <p:nvSpPr>
          <p:cNvPr id="4" name="Text Placeholder 3">
            <a:extLst>
              <a:ext uri="{FF2B5EF4-FFF2-40B4-BE49-F238E27FC236}">
                <a16:creationId xmlns:a16="http://schemas.microsoft.com/office/drawing/2014/main" id="{CA20D1C6-85E0-0037-A6CA-5286C4D1E764}"/>
              </a:ext>
            </a:extLst>
          </p:cNvPr>
          <p:cNvSpPr>
            <a:spLocks noGrp="1"/>
          </p:cNvSpPr>
          <p:nvPr>
            <p:ph type="body" sz="quarter" idx="13"/>
          </p:nvPr>
        </p:nvSpPr>
        <p:spPr>
          <a:xfrm>
            <a:off x="670984" y="655501"/>
            <a:ext cx="10862204" cy="349702"/>
          </a:xfrm>
        </p:spPr>
        <p:txBody>
          <a:bodyPr/>
          <a:lstStyle/>
          <a:p>
            <a:r>
              <a:rPr lang="en-US"/>
              <a:t>We used various public datasets to assess the relationship between I/C Ramping and Balancing actions</a:t>
            </a:r>
          </a:p>
        </p:txBody>
      </p:sp>
      <p:sp>
        <p:nvSpPr>
          <p:cNvPr id="5" name="Rectangle: Rounded Corners 4">
            <a:extLst>
              <a:ext uri="{FF2B5EF4-FFF2-40B4-BE49-F238E27FC236}">
                <a16:creationId xmlns:a16="http://schemas.microsoft.com/office/drawing/2014/main" id="{29E35E94-A2A0-4F14-7658-99C4DCBD57BE}"/>
              </a:ext>
            </a:extLst>
          </p:cNvPr>
          <p:cNvSpPr/>
          <p:nvPr/>
        </p:nvSpPr>
        <p:spPr>
          <a:xfrm>
            <a:off x="670982" y="1439042"/>
            <a:ext cx="3892139" cy="10125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Calculate the volume of Balancing actions required for Ramp Management in 2022 using public data and operational insights</a:t>
            </a:r>
            <a:endParaRPr lang="en-GB" sz="1400" b="1"/>
          </a:p>
        </p:txBody>
      </p:sp>
      <p:sp>
        <p:nvSpPr>
          <p:cNvPr id="6" name="Rectangle: Rounded Corners 5">
            <a:extLst>
              <a:ext uri="{FF2B5EF4-FFF2-40B4-BE49-F238E27FC236}">
                <a16:creationId xmlns:a16="http://schemas.microsoft.com/office/drawing/2014/main" id="{C3FFF10B-53D8-CF17-F7AC-1177BE591536}"/>
              </a:ext>
            </a:extLst>
          </p:cNvPr>
          <p:cNvSpPr/>
          <p:nvPr/>
        </p:nvSpPr>
        <p:spPr>
          <a:xfrm>
            <a:off x="670982" y="2713615"/>
            <a:ext cx="3892139" cy="10125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Assess whether a relationship exists between volume required and I/C average ramp rate</a:t>
            </a:r>
            <a:endParaRPr lang="en-GB" sz="1400" b="1"/>
          </a:p>
        </p:txBody>
      </p:sp>
      <p:sp>
        <p:nvSpPr>
          <p:cNvPr id="7" name="Rectangle: Rounded Corners 6">
            <a:extLst>
              <a:ext uri="{FF2B5EF4-FFF2-40B4-BE49-F238E27FC236}">
                <a16:creationId xmlns:a16="http://schemas.microsoft.com/office/drawing/2014/main" id="{8E54624A-9EB1-E7E1-6644-86BE4E62981E}"/>
              </a:ext>
            </a:extLst>
          </p:cNvPr>
          <p:cNvSpPr/>
          <p:nvPr/>
        </p:nvSpPr>
        <p:spPr>
          <a:xfrm>
            <a:off x="670982" y="3988188"/>
            <a:ext cx="3892139" cy="10125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Apply this relationship to our DA I/C modelled flows 2023-2030</a:t>
            </a:r>
            <a:endParaRPr lang="en-GB" sz="1400" b="1"/>
          </a:p>
        </p:txBody>
      </p:sp>
      <p:sp>
        <p:nvSpPr>
          <p:cNvPr id="8" name="Rectangle: Rounded Corners 7">
            <a:extLst>
              <a:ext uri="{FF2B5EF4-FFF2-40B4-BE49-F238E27FC236}">
                <a16:creationId xmlns:a16="http://schemas.microsoft.com/office/drawing/2014/main" id="{4A6E7E0D-F35D-68B4-7260-8FB83F2BE19E}"/>
              </a:ext>
            </a:extLst>
          </p:cNvPr>
          <p:cNvSpPr/>
          <p:nvPr/>
        </p:nvSpPr>
        <p:spPr>
          <a:xfrm>
            <a:off x="670982" y="5262761"/>
            <a:ext cx="3892139" cy="1012524"/>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5"/>
                </a:solidFill>
              </a:rPr>
              <a:t>Input estimated Balancing Costs into CBA</a:t>
            </a:r>
            <a:endParaRPr lang="en-GB" sz="1400" b="1">
              <a:solidFill>
                <a:schemeClr val="accent5"/>
              </a:solidFill>
            </a:endParaRPr>
          </a:p>
        </p:txBody>
      </p:sp>
      <p:sp>
        <p:nvSpPr>
          <p:cNvPr id="9" name="Arrow: Down 8">
            <a:extLst>
              <a:ext uri="{FF2B5EF4-FFF2-40B4-BE49-F238E27FC236}">
                <a16:creationId xmlns:a16="http://schemas.microsoft.com/office/drawing/2014/main" id="{C5B53651-B920-AE13-4FAF-398989C5D1DC}"/>
              </a:ext>
            </a:extLst>
          </p:cNvPr>
          <p:cNvSpPr/>
          <p:nvPr/>
        </p:nvSpPr>
        <p:spPr>
          <a:xfrm>
            <a:off x="1102547" y="2515266"/>
            <a:ext cx="212349" cy="13464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89595308-4BFB-1EFE-DA61-D0941A5AF5B9}"/>
              </a:ext>
            </a:extLst>
          </p:cNvPr>
          <p:cNvSpPr/>
          <p:nvPr/>
        </p:nvSpPr>
        <p:spPr>
          <a:xfrm>
            <a:off x="1102547" y="3789839"/>
            <a:ext cx="212349" cy="13464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839AC881-01AA-F23E-E41C-76BE4527DAB9}"/>
              </a:ext>
            </a:extLst>
          </p:cNvPr>
          <p:cNvSpPr/>
          <p:nvPr/>
        </p:nvSpPr>
        <p:spPr>
          <a:xfrm>
            <a:off x="1102547" y="5064412"/>
            <a:ext cx="212349" cy="13464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18FD9B-A785-6776-6885-E5095FFDC478}"/>
              </a:ext>
            </a:extLst>
          </p:cNvPr>
          <p:cNvSpPr txBox="1"/>
          <p:nvPr/>
        </p:nvSpPr>
        <p:spPr>
          <a:xfrm>
            <a:off x="1489750" y="3695671"/>
            <a:ext cx="2138656" cy="274096"/>
          </a:xfrm>
          <a:prstGeom prst="rect">
            <a:avLst/>
          </a:prstGeom>
          <a:noFill/>
        </p:spPr>
        <p:txBody>
          <a:bodyPr wrap="square" lIns="72000" tIns="72000" rIns="72000" bIns="72000" rtlCol="0">
            <a:spAutoFit/>
          </a:bodyPr>
          <a:lstStyle/>
          <a:p>
            <a:pPr algn="l">
              <a:lnSpc>
                <a:spcPct val="110000"/>
              </a:lnSpc>
              <a:spcAft>
                <a:spcPts val="500"/>
              </a:spcAft>
            </a:pPr>
            <a:r>
              <a:rPr lang="en-US" sz="800" b="1"/>
              <a:t>A statistically significant correlation was found</a:t>
            </a:r>
            <a:endParaRPr lang="en-GB" sz="800" b="1"/>
          </a:p>
        </p:txBody>
      </p:sp>
    </p:spTree>
    <p:extLst>
      <p:ext uri="{BB962C8B-B14F-4D97-AF65-F5344CB8AC3E}">
        <p14:creationId xmlns:p14="http://schemas.microsoft.com/office/powerpoint/2010/main" val="384395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5121-1EFC-D9EA-9484-9912EF02461E}"/>
              </a:ext>
            </a:extLst>
          </p:cNvPr>
          <p:cNvSpPr>
            <a:spLocks noGrp="1"/>
          </p:cNvSpPr>
          <p:nvPr>
            <p:ph type="title"/>
          </p:nvPr>
        </p:nvSpPr>
        <p:spPr>
          <a:xfrm>
            <a:off x="670983" y="359999"/>
            <a:ext cx="10862204" cy="328039"/>
          </a:xfrm>
        </p:spPr>
        <p:txBody>
          <a:bodyPr/>
          <a:lstStyle/>
          <a:p>
            <a:r>
              <a:rPr lang="en-GB"/>
              <a:t>Two analytical concepts used</a:t>
            </a:r>
          </a:p>
        </p:txBody>
      </p:sp>
      <p:sp>
        <p:nvSpPr>
          <p:cNvPr id="4" name="Text Placeholder 3">
            <a:extLst>
              <a:ext uri="{FF2B5EF4-FFF2-40B4-BE49-F238E27FC236}">
                <a16:creationId xmlns:a16="http://schemas.microsoft.com/office/drawing/2014/main" id="{D8F99214-7389-C5F1-F9B0-A18BABE9E4A1}"/>
              </a:ext>
            </a:extLst>
          </p:cNvPr>
          <p:cNvSpPr>
            <a:spLocks noGrp="1"/>
          </p:cNvSpPr>
          <p:nvPr>
            <p:ph type="body" sz="quarter" idx="13"/>
          </p:nvPr>
        </p:nvSpPr>
        <p:spPr/>
        <p:txBody>
          <a:bodyPr/>
          <a:lstStyle/>
          <a:p>
            <a:r>
              <a:rPr lang="en-GB"/>
              <a:t>Highlighting two key methodological concepts used to calculate Ramp Management Balancing Costs</a:t>
            </a:r>
          </a:p>
        </p:txBody>
      </p:sp>
      <p:graphicFrame>
        <p:nvGraphicFramePr>
          <p:cNvPr id="11" name="Table 11">
            <a:extLst>
              <a:ext uri="{FF2B5EF4-FFF2-40B4-BE49-F238E27FC236}">
                <a16:creationId xmlns:a16="http://schemas.microsoft.com/office/drawing/2014/main" id="{D9593166-19D0-6361-569B-2FA1DBF59D3B}"/>
              </a:ext>
            </a:extLst>
          </p:cNvPr>
          <p:cNvGraphicFramePr>
            <a:graphicFrameLocks noGrp="1"/>
          </p:cNvGraphicFramePr>
          <p:nvPr>
            <p:extLst>
              <p:ext uri="{D42A27DB-BD31-4B8C-83A1-F6EECF244321}">
                <p14:modId xmlns:p14="http://schemas.microsoft.com/office/powerpoint/2010/main" val="96827290"/>
              </p:ext>
            </p:extLst>
          </p:nvPr>
        </p:nvGraphicFramePr>
        <p:xfrm>
          <a:off x="670983" y="1098807"/>
          <a:ext cx="10862205" cy="5443262"/>
        </p:xfrm>
        <a:graphic>
          <a:graphicData uri="http://schemas.openxmlformats.org/drawingml/2006/table">
            <a:tbl>
              <a:tblPr firstCol="1" bandRow="1">
                <a:tableStyleId>{5C22544A-7EE6-4342-B048-85BDC9FD1C3A}</a:tableStyleId>
              </a:tblPr>
              <a:tblGrid>
                <a:gridCol w="1773364">
                  <a:extLst>
                    <a:ext uri="{9D8B030D-6E8A-4147-A177-3AD203B41FA5}">
                      <a16:colId xmlns:a16="http://schemas.microsoft.com/office/drawing/2014/main" val="2627261875"/>
                    </a:ext>
                  </a:extLst>
                </a:gridCol>
                <a:gridCol w="3050974">
                  <a:extLst>
                    <a:ext uri="{9D8B030D-6E8A-4147-A177-3AD203B41FA5}">
                      <a16:colId xmlns:a16="http://schemas.microsoft.com/office/drawing/2014/main" val="442764507"/>
                    </a:ext>
                  </a:extLst>
                </a:gridCol>
                <a:gridCol w="6037867">
                  <a:extLst>
                    <a:ext uri="{9D8B030D-6E8A-4147-A177-3AD203B41FA5}">
                      <a16:colId xmlns:a16="http://schemas.microsoft.com/office/drawing/2014/main" val="1110701011"/>
                    </a:ext>
                  </a:extLst>
                </a:gridCol>
              </a:tblGrid>
              <a:tr h="2608622">
                <a:tc>
                  <a:txBody>
                    <a:bodyPr/>
                    <a:lstStyle/>
                    <a:p>
                      <a:pPr algn="ctr"/>
                      <a:r>
                        <a:rPr lang="en-GB"/>
                        <a:t>Sub-settlement periods</a:t>
                      </a:r>
                    </a:p>
                  </a:txBody>
                  <a:tcPr anchor="ctr">
                    <a:lnR w="12700" cap="flat" cmpd="sng" algn="ctr">
                      <a:solidFill>
                        <a:schemeClr val="tx2"/>
                      </a:solidFill>
                      <a:prstDash val="solid"/>
                      <a:round/>
                      <a:headEnd type="none" w="med" len="med"/>
                      <a:tailEnd type="none" w="med" len="med"/>
                    </a:lnR>
                  </a:tcPr>
                </a:tc>
                <a:tc>
                  <a:txBody>
                    <a:bodyPr/>
                    <a:lstStyle/>
                    <a:p>
                      <a:endParaRPr lang="en-GB"/>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600" dirty="0"/>
                        <a:t>To determine affect of I/C swings on Response, Frequency Control and other short-term actions we divided each hour into four sub-settlement periods</a:t>
                      </a:r>
                    </a:p>
                    <a:p>
                      <a:pPr marL="285750" indent="-285750">
                        <a:buFont typeface="Arial" panose="020B0604020202020204" pitchFamily="34" charset="0"/>
                        <a:buChar char="•"/>
                      </a:pPr>
                      <a:r>
                        <a:rPr lang="en-US" sz="1600" dirty="0"/>
                        <a:t>15-minute granularity has been chosen to capture difference between GREEN periods where we expect little cost affect of I/C swings and BLUE periods where we expect costs to be affected by swings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713497449"/>
                  </a:ext>
                </a:extLst>
              </a:tr>
              <a:tr h="2608622">
                <a:tc>
                  <a:txBody>
                    <a:bodyPr/>
                    <a:lstStyle/>
                    <a:p>
                      <a:pPr algn="ctr"/>
                      <a:r>
                        <a:rPr lang="en-GB"/>
                        <a:t>Average Total Ramp Rate </a:t>
                      </a:r>
                    </a:p>
                  </a:txBody>
                  <a:tcPr anchor="ctr">
                    <a:lnR w="12700" cap="flat" cmpd="sng" algn="ctr">
                      <a:solidFill>
                        <a:schemeClr val="tx2"/>
                      </a:solidFill>
                      <a:prstDash val="solid"/>
                      <a:round/>
                      <a:headEnd type="none" w="med" len="med"/>
                      <a:tailEnd type="none" w="med" len="med"/>
                    </a:lnR>
                  </a:tcPr>
                </a:tc>
                <a:tc>
                  <a:txBody>
                    <a:bodyPr/>
                    <a:lstStyle/>
                    <a:p>
                      <a:endParaRPr lang="en-GB"/>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600" dirty="0"/>
                        <a:t>Interconnectors over 2022 ramp at different times</a:t>
                      </a:r>
                    </a:p>
                    <a:p>
                      <a:pPr marL="742939" lvl="1" indent="-285750">
                        <a:buFont typeface="Arial" panose="020B0604020202020204" pitchFamily="34" charset="0"/>
                        <a:buChar char="•"/>
                      </a:pPr>
                      <a:r>
                        <a:rPr lang="en-GB" sz="1200" dirty="0"/>
                        <a:t>e.g. IFA2 and </a:t>
                      </a:r>
                      <a:r>
                        <a:rPr lang="en-GB" sz="1200" dirty="0" err="1"/>
                        <a:t>ElecLink</a:t>
                      </a:r>
                      <a:r>
                        <a:rPr lang="en-GB" sz="1200" dirty="0"/>
                        <a:t> ramped evenly over +/- 10 mins compared to NEMO and </a:t>
                      </a:r>
                      <a:r>
                        <a:rPr lang="en-GB" sz="1200" dirty="0" err="1"/>
                        <a:t>Britned</a:t>
                      </a:r>
                      <a:r>
                        <a:rPr lang="en-GB" sz="1200" dirty="0"/>
                        <a:t> that ramped at 100 MW/min for a certain duration. All can spill if ramping over 1000MW across 10 mins</a:t>
                      </a:r>
                    </a:p>
                    <a:p>
                      <a:pPr marL="285750" indent="-285750">
                        <a:buFont typeface="Arial" panose="020B0604020202020204" pitchFamily="34" charset="0"/>
                        <a:buChar char="•"/>
                      </a:pPr>
                      <a:r>
                        <a:rPr lang="en-GB" sz="1600" dirty="0"/>
                        <a:t>We need to determine the total average ramp rate to assess how costs across sub-settlement periods differed based on ramp rate</a:t>
                      </a:r>
                    </a:p>
                    <a:p>
                      <a:pPr marL="285750" indent="-285750">
                        <a:buFont typeface="Arial" panose="020B0604020202020204" pitchFamily="34" charset="0"/>
                        <a:buChar char="•"/>
                      </a:pPr>
                      <a:r>
                        <a:rPr lang="en-GB" sz="1600" dirty="0"/>
                        <a:t>Using contractual principles and operational experience we calculated an average ramp rate that would be experienced over 10 mins (+/- 5 mins to each hour)</a:t>
                      </a:r>
                    </a:p>
                    <a:p>
                      <a:pPr marL="285750" indent="-285750">
                        <a:buFont typeface="Arial" panose="020B0604020202020204" pitchFamily="34" charset="0"/>
                        <a:buChar char="•"/>
                      </a:pPr>
                      <a:r>
                        <a:rPr lang="en-GB" sz="1600" dirty="0"/>
                        <a:t>This method incorporates swing size and duration – as such we believe it is the best estimate we can use however it may dampen the affect I/Cs could have on Balancing Costs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13311378"/>
                  </a:ext>
                </a:extLst>
              </a:tr>
            </a:tbl>
          </a:graphicData>
        </a:graphic>
      </p:graphicFrame>
      <p:pic>
        <p:nvPicPr>
          <p:cNvPr id="49" name="Picture 48">
            <a:extLst>
              <a:ext uri="{FF2B5EF4-FFF2-40B4-BE49-F238E27FC236}">
                <a16:creationId xmlns:a16="http://schemas.microsoft.com/office/drawing/2014/main" id="{62B84E0B-91C4-228A-5B8B-6FDDC85B612D}"/>
              </a:ext>
            </a:extLst>
          </p:cNvPr>
          <p:cNvPicPr>
            <a:picLocks noChangeAspect="1"/>
          </p:cNvPicPr>
          <p:nvPr/>
        </p:nvPicPr>
        <p:blipFill>
          <a:blip r:embed="rId3"/>
          <a:stretch>
            <a:fillRect/>
          </a:stretch>
        </p:blipFill>
        <p:spPr>
          <a:xfrm>
            <a:off x="2581856" y="1457325"/>
            <a:ext cx="2903057" cy="1971675"/>
          </a:xfrm>
          <a:prstGeom prst="rect">
            <a:avLst/>
          </a:prstGeom>
        </p:spPr>
      </p:pic>
      <p:cxnSp>
        <p:nvCxnSpPr>
          <p:cNvPr id="51" name="Straight Arrow Connector 50">
            <a:extLst>
              <a:ext uri="{FF2B5EF4-FFF2-40B4-BE49-F238E27FC236}">
                <a16:creationId xmlns:a16="http://schemas.microsoft.com/office/drawing/2014/main" id="{40498CD4-9E90-4A27-6E96-EB6390CAD763}"/>
              </a:ext>
            </a:extLst>
          </p:cNvPr>
          <p:cNvCxnSpPr>
            <a:cxnSpLocks/>
          </p:cNvCxnSpPr>
          <p:nvPr/>
        </p:nvCxnSpPr>
        <p:spPr>
          <a:xfrm flipV="1">
            <a:off x="3913157" y="4161635"/>
            <a:ext cx="0" cy="219203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9477131-892F-4DD2-11FE-24DC53986F5C}"/>
              </a:ext>
            </a:extLst>
          </p:cNvPr>
          <p:cNvCxnSpPr>
            <a:cxnSpLocks/>
          </p:cNvCxnSpPr>
          <p:nvPr/>
        </p:nvCxnSpPr>
        <p:spPr>
          <a:xfrm>
            <a:off x="2617478" y="5816477"/>
            <a:ext cx="2591358"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83040BEA-F955-BC00-372B-A2E8C4722AD3}"/>
              </a:ext>
            </a:extLst>
          </p:cNvPr>
          <p:cNvGrpSpPr/>
          <p:nvPr/>
        </p:nvGrpSpPr>
        <p:grpSpPr>
          <a:xfrm>
            <a:off x="3229394" y="5096476"/>
            <a:ext cx="566482" cy="720000"/>
            <a:chOff x="3229394" y="5096476"/>
            <a:chExt cx="566482" cy="720000"/>
          </a:xfrm>
        </p:grpSpPr>
        <p:cxnSp>
          <p:nvCxnSpPr>
            <p:cNvPr id="58" name="Straight Connector 57">
              <a:extLst>
                <a:ext uri="{FF2B5EF4-FFF2-40B4-BE49-F238E27FC236}">
                  <a16:creationId xmlns:a16="http://schemas.microsoft.com/office/drawing/2014/main" id="{D147CCE5-E03A-A15B-9237-6F0B09BEA416}"/>
                </a:ext>
              </a:extLst>
            </p:cNvPr>
            <p:cNvCxnSpPr/>
            <p:nvPr/>
          </p:nvCxnSpPr>
          <p:spPr>
            <a:xfrm flipV="1">
              <a:off x="3229394" y="5096476"/>
              <a:ext cx="0" cy="720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1B97A09-A33D-7FF4-6DDF-4B13B40F78EC}"/>
                </a:ext>
              </a:extLst>
            </p:cNvPr>
            <p:cNvCxnSpPr/>
            <p:nvPr/>
          </p:nvCxnSpPr>
          <p:spPr>
            <a:xfrm flipV="1">
              <a:off x="3795876" y="5096476"/>
              <a:ext cx="0" cy="720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E889358-AC07-99E6-5C65-657AD88CE9D3}"/>
                </a:ext>
              </a:extLst>
            </p:cNvPr>
            <p:cNvCxnSpPr/>
            <p:nvPr/>
          </p:nvCxnSpPr>
          <p:spPr>
            <a:xfrm>
              <a:off x="3229394" y="5096476"/>
              <a:ext cx="56648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359030FB-CA43-9B71-A51E-498DE3DE7C83}"/>
              </a:ext>
            </a:extLst>
          </p:cNvPr>
          <p:cNvGrpSpPr/>
          <p:nvPr/>
        </p:nvGrpSpPr>
        <p:grpSpPr>
          <a:xfrm>
            <a:off x="3626376" y="4831644"/>
            <a:ext cx="945623" cy="984832"/>
            <a:chOff x="3229394" y="5096476"/>
            <a:chExt cx="566482" cy="720000"/>
          </a:xfrm>
        </p:grpSpPr>
        <p:cxnSp>
          <p:nvCxnSpPr>
            <p:cNvPr id="68" name="Straight Connector 67">
              <a:extLst>
                <a:ext uri="{FF2B5EF4-FFF2-40B4-BE49-F238E27FC236}">
                  <a16:creationId xmlns:a16="http://schemas.microsoft.com/office/drawing/2014/main" id="{FFF8A740-13A7-5DF9-F29C-52F7323BEC28}"/>
                </a:ext>
              </a:extLst>
            </p:cNvPr>
            <p:cNvCxnSpPr/>
            <p:nvPr/>
          </p:nvCxnSpPr>
          <p:spPr>
            <a:xfrm flipV="1">
              <a:off x="3229394" y="5096476"/>
              <a:ext cx="0" cy="72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BF3D62B-FE30-008E-F2F5-A297F50654B0}"/>
                </a:ext>
              </a:extLst>
            </p:cNvPr>
            <p:cNvCxnSpPr/>
            <p:nvPr/>
          </p:nvCxnSpPr>
          <p:spPr>
            <a:xfrm flipV="1">
              <a:off x="3795876" y="5096476"/>
              <a:ext cx="0" cy="720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CDBCC8B-5B8C-0D7A-49FD-262A3CF81D09}"/>
                </a:ext>
              </a:extLst>
            </p:cNvPr>
            <p:cNvCxnSpPr/>
            <p:nvPr/>
          </p:nvCxnSpPr>
          <p:spPr>
            <a:xfrm>
              <a:off x="3229394" y="5096476"/>
              <a:ext cx="56648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262868DC-75A3-A465-8805-97A858B7DBDD}"/>
              </a:ext>
            </a:extLst>
          </p:cNvPr>
          <p:cNvGrpSpPr/>
          <p:nvPr/>
        </p:nvGrpSpPr>
        <p:grpSpPr>
          <a:xfrm flipV="1">
            <a:off x="2763063" y="5829665"/>
            <a:ext cx="2258686" cy="80182"/>
            <a:chOff x="3229394" y="5096476"/>
            <a:chExt cx="566482" cy="720000"/>
          </a:xfrm>
        </p:grpSpPr>
        <p:cxnSp>
          <p:nvCxnSpPr>
            <p:cNvPr id="78" name="Straight Connector 77">
              <a:extLst>
                <a:ext uri="{FF2B5EF4-FFF2-40B4-BE49-F238E27FC236}">
                  <a16:creationId xmlns:a16="http://schemas.microsoft.com/office/drawing/2014/main" id="{DC0B8595-86D9-55BD-30E7-69C8F1E7756D}"/>
                </a:ext>
              </a:extLst>
            </p:cNvPr>
            <p:cNvCxnSpPr/>
            <p:nvPr/>
          </p:nvCxnSpPr>
          <p:spPr>
            <a:xfrm flipV="1">
              <a:off x="3229394" y="5096476"/>
              <a:ext cx="0" cy="72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97CEDD7-8B61-E225-B2E2-F815C1A79346}"/>
                </a:ext>
              </a:extLst>
            </p:cNvPr>
            <p:cNvCxnSpPr/>
            <p:nvPr/>
          </p:nvCxnSpPr>
          <p:spPr>
            <a:xfrm flipV="1">
              <a:off x="3795876" y="5096476"/>
              <a:ext cx="0" cy="72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6180EB1-6C8D-5F41-36E4-5F11A4D4875A}"/>
                </a:ext>
              </a:extLst>
            </p:cNvPr>
            <p:cNvCxnSpPr/>
            <p:nvPr/>
          </p:nvCxnSpPr>
          <p:spPr>
            <a:xfrm>
              <a:off x="3229394" y="5096476"/>
              <a:ext cx="56648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a:extLst>
              <a:ext uri="{FF2B5EF4-FFF2-40B4-BE49-F238E27FC236}">
                <a16:creationId xmlns:a16="http://schemas.microsoft.com/office/drawing/2014/main" id="{87A678C1-3474-40A0-115C-F066BE36EFA1}"/>
              </a:ext>
            </a:extLst>
          </p:cNvPr>
          <p:cNvCxnSpPr>
            <a:cxnSpLocks/>
          </p:cNvCxnSpPr>
          <p:nvPr/>
        </p:nvCxnSpPr>
        <p:spPr>
          <a:xfrm>
            <a:off x="2666533" y="5508021"/>
            <a:ext cx="248347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C334915E-7B46-88E4-7EBB-FA32EA328F82}"/>
              </a:ext>
            </a:extLst>
          </p:cNvPr>
          <p:cNvSpPr txBox="1"/>
          <p:nvPr/>
        </p:nvSpPr>
        <p:spPr>
          <a:xfrm>
            <a:off x="3542165" y="5278399"/>
            <a:ext cx="1479584" cy="290126"/>
          </a:xfrm>
          <a:prstGeom prst="rect">
            <a:avLst/>
          </a:prstGeom>
          <a:noFill/>
        </p:spPr>
        <p:txBody>
          <a:bodyPr wrap="square" lIns="72000" tIns="72000" rIns="72000" bIns="72000" rtlCol="0">
            <a:spAutoFit/>
          </a:bodyPr>
          <a:lstStyle/>
          <a:p>
            <a:pPr algn="ctr">
              <a:lnSpc>
                <a:spcPct val="110000"/>
              </a:lnSpc>
            </a:pPr>
            <a:r>
              <a:rPr lang="en-GB" sz="900" b="1" err="1">
                <a:solidFill>
                  <a:schemeClr val="accent2"/>
                </a:solidFill>
              </a:rPr>
              <a:t>Avg</a:t>
            </a:r>
            <a:r>
              <a:rPr lang="en-GB" sz="900" b="1">
                <a:solidFill>
                  <a:schemeClr val="accent2"/>
                </a:solidFill>
              </a:rPr>
              <a:t> ramp rate</a:t>
            </a:r>
          </a:p>
        </p:txBody>
      </p:sp>
      <p:sp>
        <p:nvSpPr>
          <p:cNvPr id="84" name="TextBox 83">
            <a:extLst>
              <a:ext uri="{FF2B5EF4-FFF2-40B4-BE49-F238E27FC236}">
                <a16:creationId xmlns:a16="http://schemas.microsoft.com/office/drawing/2014/main" id="{A898A195-A9FF-4ABF-D93F-F4500AD39B8A}"/>
              </a:ext>
            </a:extLst>
          </p:cNvPr>
          <p:cNvSpPr txBox="1"/>
          <p:nvPr/>
        </p:nvSpPr>
        <p:spPr>
          <a:xfrm>
            <a:off x="3888578" y="4616775"/>
            <a:ext cx="421217" cy="274096"/>
          </a:xfrm>
          <a:prstGeom prst="rect">
            <a:avLst/>
          </a:prstGeom>
          <a:noFill/>
        </p:spPr>
        <p:txBody>
          <a:bodyPr wrap="square" lIns="72000" tIns="72000" rIns="72000" bIns="72000" rtlCol="0">
            <a:spAutoFit/>
          </a:bodyPr>
          <a:lstStyle/>
          <a:p>
            <a:pPr algn="ctr">
              <a:lnSpc>
                <a:spcPct val="110000"/>
              </a:lnSpc>
              <a:spcAft>
                <a:spcPts val="500"/>
              </a:spcAft>
            </a:pPr>
            <a:r>
              <a:rPr lang="en-GB" sz="800"/>
              <a:t>I/C 1</a:t>
            </a:r>
          </a:p>
        </p:txBody>
      </p:sp>
      <p:sp>
        <p:nvSpPr>
          <p:cNvPr id="85" name="TextBox 84">
            <a:extLst>
              <a:ext uri="{FF2B5EF4-FFF2-40B4-BE49-F238E27FC236}">
                <a16:creationId xmlns:a16="http://schemas.microsoft.com/office/drawing/2014/main" id="{634F835B-7374-C2C3-3EEA-A4B8ABEF807D}"/>
              </a:ext>
            </a:extLst>
          </p:cNvPr>
          <p:cNvSpPr txBox="1"/>
          <p:nvPr/>
        </p:nvSpPr>
        <p:spPr>
          <a:xfrm>
            <a:off x="3243856" y="4888358"/>
            <a:ext cx="523812" cy="274096"/>
          </a:xfrm>
          <a:prstGeom prst="rect">
            <a:avLst/>
          </a:prstGeom>
          <a:noFill/>
        </p:spPr>
        <p:txBody>
          <a:bodyPr wrap="square" lIns="72000" tIns="72000" rIns="72000" bIns="72000" rtlCol="0">
            <a:spAutoFit/>
          </a:bodyPr>
          <a:lstStyle/>
          <a:p>
            <a:pPr algn="ctr">
              <a:lnSpc>
                <a:spcPct val="110000"/>
              </a:lnSpc>
              <a:spcAft>
                <a:spcPts val="500"/>
              </a:spcAft>
            </a:pPr>
            <a:r>
              <a:rPr lang="en-GB" sz="800"/>
              <a:t>I/C 2</a:t>
            </a:r>
          </a:p>
        </p:txBody>
      </p:sp>
      <p:sp>
        <p:nvSpPr>
          <p:cNvPr id="87" name="TextBox 86">
            <a:extLst>
              <a:ext uri="{FF2B5EF4-FFF2-40B4-BE49-F238E27FC236}">
                <a16:creationId xmlns:a16="http://schemas.microsoft.com/office/drawing/2014/main" id="{79F1A5A6-882C-031B-C515-DC522E45C812}"/>
              </a:ext>
            </a:extLst>
          </p:cNvPr>
          <p:cNvSpPr txBox="1"/>
          <p:nvPr/>
        </p:nvSpPr>
        <p:spPr>
          <a:xfrm>
            <a:off x="3868484" y="5850837"/>
            <a:ext cx="523812" cy="274096"/>
          </a:xfrm>
          <a:prstGeom prst="rect">
            <a:avLst/>
          </a:prstGeom>
          <a:noFill/>
        </p:spPr>
        <p:txBody>
          <a:bodyPr wrap="square" lIns="72000" tIns="72000" rIns="72000" bIns="72000" rtlCol="0">
            <a:spAutoFit/>
          </a:bodyPr>
          <a:lstStyle/>
          <a:p>
            <a:pPr algn="ctr">
              <a:lnSpc>
                <a:spcPct val="110000"/>
              </a:lnSpc>
              <a:spcAft>
                <a:spcPts val="500"/>
              </a:spcAft>
            </a:pPr>
            <a:r>
              <a:rPr lang="en-GB" sz="800"/>
              <a:t>I/C 3</a:t>
            </a:r>
          </a:p>
        </p:txBody>
      </p:sp>
      <p:sp>
        <p:nvSpPr>
          <p:cNvPr id="89" name="TextBox 88">
            <a:extLst>
              <a:ext uri="{FF2B5EF4-FFF2-40B4-BE49-F238E27FC236}">
                <a16:creationId xmlns:a16="http://schemas.microsoft.com/office/drawing/2014/main" id="{D67A5DDF-01D9-0569-251A-1FEC9B1EA01E}"/>
              </a:ext>
            </a:extLst>
          </p:cNvPr>
          <p:cNvSpPr txBox="1"/>
          <p:nvPr/>
        </p:nvSpPr>
        <p:spPr>
          <a:xfrm>
            <a:off x="2216122" y="5834506"/>
            <a:ext cx="909687" cy="306220"/>
          </a:xfrm>
          <a:prstGeom prst="rect">
            <a:avLst/>
          </a:prstGeom>
          <a:noFill/>
        </p:spPr>
        <p:txBody>
          <a:bodyPr wrap="square" lIns="72000" tIns="72000" rIns="72000" bIns="72000" rtlCol="0">
            <a:spAutoFit/>
          </a:bodyPr>
          <a:lstStyle/>
          <a:p>
            <a:pPr algn="ctr">
              <a:lnSpc>
                <a:spcPct val="110000"/>
              </a:lnSpc>
              <a:spcAft>
                <a:spcPts val="500"/>
              </a:spcAft>
            </a:pPr>
            <a:r>
              <a:rPr lang="en-GB" sz="1000" b="1"/>
              <a:t>- 5mins</a:t>
            </a:r>
          </a:p>
        </p:txBody>
      </p:sp>
      <p:sp>
        <p:nvSpPr>
          <p:cNvPr id="90" name="TextBox 89">
            <a:extLst>
              <a:ext uri="{FF2B5EF4-FFF2-40B4-BE49-F238E27FC236}">
                <a16:creationId xmlns:a16="http://schemas.microsoft.com/office/drawing/2014/main" id="{60AE99EE-C77A-D735-A943-CF3AB235C455}"/>
              </a:ext>
            </a:extLst>
          </p:cNvPr>
          <p:cNvSpPr txBox="1"/>
          <p:nvPr/>
        </p:nvSpPr>
        <p:spPr>
          <a:xfrm>
            <a:off x="4736404" y="5834506"/>
            <a:ext cx="909687" cy="306220"/>
          </a:xfrm>
          <a:prstGeom prst="rect">
            <a:avLst/>
          </a:prstGeom>
          <a:noFill/>
        </p:spPr>
        <p:txBody>
          <a:bodyPr wrap="square" lIns="72000" tIns="72000" rIns="72000" bIns="72000" rtlCol="0">
            <a:spAutoFit/>
          </a:bodyPr>
          <a:lstStyle/>
          <a:p>
            <a:pPr algn="ctr">
              <a:lnSpc>
                <a:spcPct val="110000"/>
              </a:lnSpc>
              <a:spcAft>
                <a:spcPts val="500"/>
              </a:spcAft>
            </a:pPr>
            <a:r>
              <a:rPr lang="en-GB" sz="1000" b="1"/>
              <a:t>+ 5mins</a:t>
            </a:r>
          </a:p>
        </p:txBody>
      </p:sp>
      <p:sp>
        <p:nvSpPr>
          <p:cNvPr id="93" name="TextBox 92">
            <a:extLst>
              <a:ext uri="{FF2B5EF4-FFF2-40B4-BE49-F238E27FC236}">
                <a16:creationId xmlns:a16="http://schemas.microsoft.com/office/drawing/2014/main" id="{2CD7D2CF-1F6E-6461-FBBC-00C438B3EAAB}"/>
              </a:ext>
            </a:extLst>
          </p:cNvPr>
          <p:cNvSpPr txBox="1"/>
          <p:nvPr/>
        </p:nvSpPr>
        <p:spPr>
          <a:xfrm>
            <a:off x="3908272" y="4229247"/>
            <a:ext cx="1385740" cy="290126"/>
          </a:xfrm>
          <a:prstGeom prst="rect">
            <a:avLst/>
          </a:prstGeom>
          <a:noFill/>
        </p:spPr>
        <p:txBody>
          <a:bodyPr wrap="square" lIns="72000" tIns="72000" rIns="72000" bIns="72000" rtlCol="0">
            <a:spAutoFit/>
          </a:bodyPr>
          <a:lstStyle/>
          <a:p>
            <a:pPr algn="l">
              <a:lnSpc>
                <a:spcPct val="110000"/>
              </a:lnSpc>
              <a:spcAft>
                <a:spcPts val="500"/>
              </a:spcAft>
            </a:pPr>
            <a:r>
              <a:rPr lang="en-GB" sz="900"/>
              <a:t>MW/min</a:t>
            </a:r>
          </a:p>
        </p:txBody>
      </p:sp>
    </p:spTree>
    <p:extLst>
      <p:ext uri="{BB962C8B-B14F-4D97-AF65-F5344CB8AC3E}">
        <p14:creationId xmlns:p14="http://schemas.microsoft.com/office/powerpoint/2010/main" val="4127946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402C-DA53-994A-3173-DAEF8615FF85}"/>
              </a:ext>
            </a:extLst>
          </p:cNvPr>
          <p:cNvSpPr>
            <a:spLocks noGrp="1"/>
          </p:cNvSpPr>
          <p:nvPr>
            <p:ph type="title"/>
          </p:nvPr>
        </p:nvSpPr>
        <p:spPr>
          <a:xfrm>
            <a:off x="670983" y="359999"/>
            <a:ext cx="10862204" cy="328039"/>
          </a:xfrm>
        </p:spPr>
        <p:txBody>
          <a:bodyPr/>
          <a:lstStyle/>
          <a:p>
            <a:r>
              <a:rPr lang="en-US"/>
              <a:t>Our Methodology</a:t>
            </a:r>
          </a:p>
        </p:txBody>
      </p:sp>
      <p:sp>
        <p:nvSpPr>
          <p:cNvPr id="4" name="Text Placeholder 3">
            <a:extLst>
              <a:ext uri="{FF2B5EF4-FFF2-40B4-BE49-F238E27FC236}">
                <a16:creationId xmlns:a16="http://schemas.microsoft.com/office/drawing/2014/main" id="{CA20D1C6-85E0-0037-A6CA-5286C4D1E764}"/>
              </a:ext>
            </a:extLst>
          </p:cNvPr>
          <p:cNvSpPr>
            <a:spLocks noGrp="1"/>
          </p:cNvSpPr>
          <p:nvPr>
            <p:ph type="body" sz="quarter" idx="13"/>
          </p:nvPr>
        </p:nvSpPr>
        <p:spPr/>
        <p:txBody>
          <a:bodyPr/>
          <a:lstStyle/>
          <a:p>
            <a:r>
              <a:rPr lang="en-US" dirty="0"/>
              <a:t>We used both historical data and operational experience to determine Balancing actions required</a:t>
            </a:r>
          </a:p>
        </p:txBody>
      </p:sp>
      <p:sp>
        <p:nvSpPr>
          <p:cNvPr id="8" name="Arrow: Pentagon 7">
            <a:extLst>
              <a:ext uri="{FF2B5EF4-FFF2-40B4-BE49-F238E27FC236}">
                <a16:creationId xmlns:a16="http://schemas.microsoft.com/office/drawing/2014/main" id="{919E49F8-0BB8-91E4-020E-8AD83290ABE8}"/>
              </a:ext>
            </a:extLst>
          </p:cNvPr>
          <p:cNvSpPr/>
          <p:nvPr/>
        </p:nvSpPr>
        <p:spPr>
          <a:xfrm>
            <a:off x="9221984" y="1081504"/>
            <a:ext cx="2239746" cy="308299"/>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Outputs</a:t>
            </a:r>
          </a:p>
        </p:txBody>
      </p:sp>
      <p:sp>
        <p:nvSpPr>
          <p:cNvPr id="9" name="Arrow: Pentagon 8">
            <a:extLst>
              <a:ext uri="{FF2B5EF4-FFF2-40B4-BE49-F238E27FC236}">
                <a16:creationId xmlns:a16="http://schemas.microsoft.com/office/drawing/2014/main" id="{AADC68B0-6EF0-3126-9C60-F514CE0EB7A9}"/>
              </a:ext>
            </a:extLst>
          </p:cNvPr>
          <p:cNvSpPr/>
          <p:nvPr/>
        </p:nvSpPr>
        <p:spPr>
          <a:xfrm>
            <a:off x="2206487" y="1081504"/>
            <a:ext cx="6771477" cy="308299"/>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Analysis</a:t>
            </a:r>
          </a:p>
        </p:txBody>
      </p:sp>
      <p:sp>
        <p:nvSpPr>
          <p:cNvPr id="10" name="Rectangle 9">
            <a:extLst>
              <a:ext uri="{FF2B5EF4-FFF2-40B4-BE49-F238E27FC236}">
                <a16:creationId xmlns:a16="http://schemas.microsoft.com/office/drawing/2014/main" id="{2D502CDF-F9A9-C5EF-E13B-2EC21BA7C155}"/>
              </a:ext>
            </a:extLst>
          </p:cNvPr>
          <p:cNvSpPr/>
          <p:nvPr/>
        </p:nvSpPr>
        <p:spPr>
          <a:xfrm>
            <a:off x="744341" y="1498799"/>
            <a:ext cx="1287276" cy="2655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BOA Data</a:t>
            </a:r>
          </a:p>
          <a:p>
            <a:pPr algn="ctr"/>
            <a:r>
              <a:rPr lang="en-GB" sz="1100">
                <a:solidFill>
                  <a:schemeClr val="tx1"/>
                </a:solidFill>
              </a:rPr>
              <a:t>(Categorised based on instruction time across 96 sub-SPs)</a:t>
            </a:r>
          </a:p>
        </p:txBody>
      </p:sp>
      <p:sp>
        <p:nvSpPr>
          <p:cNvPr id="11" name="Rectangle 10">
            <a:extLst>
              <a:ext uri="{FF2B5EF4-FFF2-40B4-BE49-F238E27FC236}">
                <a16:creationId xmlns:a16="http://schemas.microsoft.com/office/drawing/2014/main" id="{5810AF48-F9F6-5546-6773-B0FC35336976}"/>
              </a:ext>
            </a:extLst>
          </p:cNvPr>
          <p:cNvSpPr/>
          <p:nvPr/>
        </p:nvSpPr>
        <p:spPr>
          <a:xfrm>
            <a:off x="744341" y="4253948"/>
            <a:ext cx="1287276" cy="82239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ASDP Data</a:t>
            </a:r>
          </a:p>
          <a:p>
            <a:pPr algn="ctr"/>
            <a:r>
              <a:rPr lang="en-GB" sz="1100">
                <a:solidFill>
                  <a:schemeClr val="tx1"/>
                </a:solidFill>
              </a:rPr>
              <a:t>(Categorised based on instruction time across 96 sub-SPs)</a:t>
            </a:r>
          </a:p>
        </p:txBody>
      </p:sp>
      <p:sp>
        <p:nvSpPr>
          <p:cNvPr id="32" name="Arrow: Pentagon 31">
            <a:extLst>
              <a:ext uri="{FF2B5EF4-FFF2-40B4-BE49-F238E27FC236}">
                <a16:creationId xmlns:a16="http://schemas.microsoft.com/office/drawing/2014/main" id="{4E602009-B964-4131-B994-67432AFA10BE}"/>
              </a:ext>
            </a:extLst>
          </p:cNvPr>
          <p:cNvSpPr/>
          <p:nvPr/>
        </p:nvSpPr>
        <p:spPr>
          <a:xfrm>
            <a:off x="744341" y="1080001"/>
            <a:ext cx="1287276" cy="308299"/>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Inputs</a:t>
            </a:r>
          </a:p>
        </p:txBody>
      </p:sp>
      <p:sp>
        <p:nvSpPr>
          <p:cNvPr id="16" name="Rectangle 15">
            <a:extLst>
              <a:ext uri="{FF2B5EF4-FFF2-40B4-BE49-F238E27FC236}">
                <a16:creationId xmlns:a16="http://schemas.microsoft.com/office/drawing/2014/main" id="{0D251AC9-1BAC-BD65-D568-399853A467A4}"/>
              </a:ext>
            </a:extLst>
          </p:cNvPr>
          <p:cNvSpPr/>
          <p:nvPr/>
        </p:nvSpPr>
        <p:spPr>
          <a:xfrm>
            <a:off x="6885279" y="1500509"/>
            <a:ext cx="198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Determine average cost for each sub-settlement period</a:t>
            </a:r>
          </a:p>
        </p:txBody>
      </p:sp>
      <p:sp>
        <p:nvSpPr>
          <p:cNvPr id="17" name="Rectangle 16">
            <a:extLst>
              <a:ext uri="{FF2B5EF4-FFF2-40B4-BE49-F238E27FC236}">
                <a16:creationId xmlns:a16="http://schemas.microsoft.com/office/drawing/2014/main" id="{57299FA5-9355-3823-621F-C3DFD6E5AD85}"/>
              </a:ext>
            </a:extLst>
          </p:cNvPr>
          <p:cNvSpPr/>
          <p:nvPr/>
        </p:nvSpPr>
        <p:spPr>
          <a:xfrm>
            <a:off x="4775357" y="1502660"/>
            <a:ext cx="198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Calculate repositioning cost for each action</a:t>
            </a:r>
          </a:p>
        </p:txBody>
      </p:sp>
      <p:sp>
        <p:nvSpPr>
          <p:cNvPr id="18" name="Rectangle 17">
            <a:extLst>
              <a:ext uri="{FF2B5EF4-FFF2-40B4-BE49-F238E27FC236}">
                <a16:creationId xmlns:a16="http://schemas.microsoft.com/office/drawing/2014/main" id="{E4F3B221-FB47-A96A-685A-FB782D1A2321}"/>
              </a:ext>
            </a:extLst>
          </p:cNvPr>
          <p:cNvSpPr/>
          <p:nvPr/>
        </p:nvSpPr>
        <p:spPr>
          <a:xfrm rot="16200000">
            <a:off x="1841035" y="1859146"/>
            <a:ext cx="1135057" cy="360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Repositioning</a:t>
            </a:r>
          </a:p>
        </p:txBody>
      </p:sp>
      <p:sp>
        <p:nvSpPr>
          <p:cNvPr id="22" name="Rectangle 21">
            <a:extLst>
              <a:ext uri="{FF2B5EF4-FFF2-40B4-BE49-F238E27FC236}">
                <a16:creationId xmlns:a16="http://schemas.microsoft.com/office/drawing/2014/main" id="{6E6B584F-4EB3-BC33-A213-D9BBA97EF289}"/>
              </a:ext>
            </a:extLst>
          </p:cNvPr>
          <p:cNvSpPr/>
          <p:nvPr/>
        </p:nvSpPr>
        <p:spPr>
          <a:xfrm>
            <a:off x="2665435" y="1498798"/>
            <a:ext cx="198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Filter BOAs for repositioning bids (excluding “Response”, “System”, “Constrained Loss”)</a:t>
            </a:r>
          </a:p>
        </p:txBody>
      </p:sp>
      <p:sp>
        <p:nvSpPr>
          <p:cNvPr id="19" name="Rectangle 18">
            <a:extLst>
              <a:ext uri="{FF2B5EF4-FFF2-40B4-BE49-F238E27FC236}">
                <a16:creationId xmlns:a16="http://schemas.microsoft.com/office/drawing/2014/main" id="{E80A8259-CE3E-54A6-71A1-5563AFE59EF3}"/>
              </a:ext>
            </a:extLst>
          </p:cNvPr>
          <p:cNvSpPr/>
          <p:nvPr/>
        </p:nvSpPr>
        <p:spPr>
          <a:xfrm rot="16200000">
            <a:off x="1827455" y="3093615"/>
            <a:ext cx="1135059" cy="360000"/>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Response</a:t>
            </a:r>
          </a:p>
        </p:txBody>
      </p:sp>
      <p:sp>
        <p:nvSpPr>
          <p:cNvPr id="23" name="Rectangle 22">
            <a:extLst>
              <a:ext uri="{FF2B5EF4-FFF2-40B4-BE49-F238E27FC236}">
                <a16:creationId xmlns:a16="http://schemas.microsoft.com/office/drawing/2014/main" id="{A1C32FB5-B899-4442-D66D-70291F719235}"/>
              </a:ext>
            </a:extLst>
          </p:cNvPr>
          <p:cNvSpPr/>
          <p:nvPr/>
        </p:nvSpPr>
        <p:spPr>
          <a:xfrm>
            <a:off x="2659351" y="2728013"/>
            <a:ext cx="198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Filter BOAs for “</a:t>
            </a:r>
            <a:r>
              <a:rPr lang="en-GB" sz="1200" err="1">
                <a:solidFill>
                  <a:schemeClr val="tx1"/>
                </a:solidFill>
              </a:rPr>
              <a:t>Response</a:t>
            </a:r>
            <a:r>
              <a:rPr lang="en-GB" sz="1200">
                <a:solidFill>
                  <a:schemeClr val="tx1"/>
                </a:solidFill>
              </a:rPr>
              <a:t>” bids. Exclude any actions &lt;5 mins</a:t>
            </a:r>
          </a:p>
        </p:txBody>
      </p:sp>
      <p:sp>
        <p:nvSpPr>
          <p:cNvPr id="24" name="Rectangle 23">
            <a:extLst>
              <a:ext uri="{FF2B5EF4-FFF2-40B4-BE49-F238E27FC236}">
                <a16:creationId xmlns:a16="http://schemas.microsoft.com/office/drawing/2014/main" id="{C4B2D74B-BEB0-1040-667A-702766DAD395}"/>
              </a:ext>
            </a:extLst>
          </p:cNvPr>
          <p:cNvSpPr/>
          <p:nvPr/>
        </p:nvSpPr>
        <p:spPr>
          <a:xfrm>
            <a:off x="6871143" y="2730179"/>
            <a:ext cx="198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Determine average cost for each sub-settlement period</a:t>
            </a:r>
          </a:p>
        </p:txBody>
      </p:sp>
      <p:sp>
        <p:nvSpPr>
          <p:cNvPr id="25" name="Rectangle 24">
            <a:extLst>
              <a:ext uri="{FF2B5EF4-FFF2-40B4-BE49-F238E27FC236}">
                <a16:creationId xmlns:a16="http://schemas.microsoft.com/office/drawing/2014/main" id="{49BA8F93-2BFE-B3F6-1C37-04E042E09E06}"/>
              </a:ext>
            </a:extLst>
          </p:cNvPr>
          <p:cNvSpPr/>
          <p:nvPr/>
        </p:nvSpPr>
        <p:spPr>
          <a:xfrm>
            <a:off x="4765247" y="2725623"/>
            <a:ext cx="198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Calculate response cost for each action</a:t>
            </a:r>
          </a:p>
        </p:txBody>
      </p:sp>
      <p:sp>
        <p:nvSpPr>
          <p:cNvPr id="20" name="Rectangle 19">
            <a:extLst>
              <a:ext uri="{FF2B5EF4-FFF2-40B4-BE49-F238E27FC236}">
                <a16:creationId xmlns:a16="http://schemas.microsoft.com/office/drawing/2014/main" id="{400194CD-98AF-4501-458A-61645BCB076B}"/>
              </a:ext>
            </a:extLst>
          </p:cNvPr>
          <p:cNvSpPr/>
          <p:nvPr/>
        </p:nvSpPr>
        <p:spPr>
          <a:xfrm rot="16200000">
            <a:off x="1834774" y="4327555"/>
            <a:ext cx="1134000" cy="360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Freq Control</a:t>
            </a:r>
          </a:p>
        </p:txBody>
      </p:sp>
      <p:sp>
        <p:nvSpPr>
          <p:cNvPr id="26" name="Rectangle 25">
            <a:extLst>
              <a:ext uri="{FF2B5EF4-FFF2-40B4-BE49-F238E27FC236}">
                <a16:creationId xmlns:a16="http://schemas.microsoft.com/office/drawing/2014/main" id="{0B47A103-2C27-88D2-07C5-33D64104CF0E}"/>
              </a:ext>
            </a:extLst>
          </p:cNvPr>
          <p:cNvSpPr/>
          <p:nvPr/>
        </p:nvSpPr>
        <p:spPr>
          <a:xfrm>
            <a:off x="2661872" y="3973368"/>
            <a:ext cx="1980000"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Filter BOAs for &lt;5 mins duration</a:t>
            </a:r>
          </a:p>
        </p:txBody>
      </p:sp>
      <p:sp>
        <p:nvSpPr>
          <p:cNvPr id="27" name="Rectangle 26">
            <a:extLst>
              <a:ext uri="{FF2B5EF4-FFF2-40B4-BE49-F238E27FC236}">
                <a16:creationId xmlns:a16="http://schemas.microsoft.com/office/drawing/2014/main" id="{D27DEDCD-6330-49DC-2DD3-21F96323CABA}"/>
              </a:ext>
            </a:extLst>
          </p:cNvPr>
          <p:cNvSpPr/>
          <p:nvPr/>
        </p:nvSpPr>
        <p:spPr>
          <a:xfrm>
            <a:off x="6871143" y="3969036"/>
            <a:ext cx="1980000"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Determine average cost for each sub-settlement period</a:t>
            </a:r>
          </a:p>
        </p:txBody>
      </p:sp>
      <p:sp>
        <p:nvSpPr>
          <p:cNvPr id="28" name="Rectangle 27">
            <a:extLst>
              <a:ext uri="{FF2B5EF4-FFF2-40B4-BE49-F238E27FC236}">
                <a16:creationId xmlns:a16="http://schemas.microsoft.com/office/drawing/2014/main" id="{927CDC58-DD63-2D81-7692-676F72F53E80}"/>
              </a:ext>
            </a:extLst>
          </p:cNvPr>
          <p:cNvSpPr/>
          <p:nvPr/>
        </p:nvSpPr>
        <p:spPr>
          <a:xfrm>
            <a:off x="4757656" y="3973368"/>
            <a:ext cx="1980000"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Calculate cost for each action</a:t>
            </a:r>
          </a:p>
        </p:txBody>
      </p:sp>
      <p:sp>
        <p:nvSpPr>
          <p:cNvPr id="29" name="Rectangle 28">
            <a:extLst>
              <a:ext uri="{FF2B5EF4-FFF2-40B4-BE49-F238E27FC236}">
                <a16:creationId xmlns:a16="http://schemas.microsoft.com/office/drawing/2014/main" id="{DF82442E-8360-09A4-9438-153C2F12A955}"/>
              </a:ext>
            </a:extLst>
          </p:cNvPr>
          <p:cNvSpPr/>
          <p:nvPr/>
        </p:nvSpPr>
        <p:spPr>
          <a:xfrm>
            <a:off x="2661872" y="4549776"/>
            <a:ext cx="1980000" cy="504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Filter ASDP for “Fast Response” and “</a:t>
            </a:r>
            <a:r>
              <a:rPr lang="en-GB" sz="1200" err="1">
                <a:solidFill>
                  <a:schemeClr val="tx1"/>
                </a:solidFill>
              </a:rPr>
              <a:t>STOR</a:t>
            </a:r>
            <a:r>
              <a:rPr lang="en-GB" sz="1200">
                <a:solidFill>
                  <a:schemeClr val="tx1"/>
                </a:solidFill>
              </a:rPr>
              <a:t>”</a:t>
            </a:r>
          </a:p>
        </p:txBody>
      </p:sp>
      <p:sp>
        <p:nvSpPr>
          <p:cNvPr id="30" name="Rectangle 29">
            <a:extLst>
              <a:ext uri="{FF2B5EF4-FFF2-40B4-BE49-F238E27FC236}">
                <a16:creationId xmlns:a16="http://schemas.microsoft.com/office/drawing/2014/main" id="{1383F375-8E81-C9A6-1BA5-6B1D4127FA25}"/>
              </a:ext>
            </a:extLst>
          </p:cNvPr>
          <p:cNvSpPr/>
          <p:nvPr/>
        </p:nvSpPr>
        <p:spPr>
          <a:xfrm>
            <a:off x="6871143" y="4555499"/>
            <a:ext cx="1980000" cy="504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Determine average cost for each sub-settlement period</a:t>
            </a:r>
          </a:p>
        </p:txBody>
      </p:sp>
      <p:sp>
        <p:nvSpPr>
          <p:cNvPr id="31" name="Rectangle 30">
            <a:extLst>
              <a:ext uri="{FF2B5EF4-FFF2-40B4-BE49-F238E27FC236}">
                <a16:creationId xmlns:a16="http://schemas.microsoft.com/office/drawing/2014/main" id="{06C2E7A1-57FD-4630-F39A-30AD5999AE4B}"/>
              </a:ext>
            </a:extLst>
          </p:cNvPr>
          <p:cNvSpPr/>
          <p:nvPr/>
        </p:nvSpPr>
        <p:spPr>
          <a:xfrm>
            <a:off x="4757656" y="4547386"/>
            <a:ext cx="1980000" cy="504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Calculate cost for each action</a:t>
            </a:r>
          </a:p>
        </p:txBody>
      </p:sp>
      <p:sp>
        <p:nvSpPr>
          <p:cNvPr id="43" name="Rectangle 42">
            <a:extLst>
              <a:ext uri="{FF2B5EF4-FFF2-40B4-BE49-F238E27FC236}">
                <a16:creationId xmlns:a16="http://schemas.microsoft.com/office/drawing/2014/main" id="{E9DED0A9-B9FC-F548-BE69-88F6EE786A1F}"/>
              </a:ext>
            </a:extLst>
          </p:cNvPr>
          <p:cNvSpPr/>
          <p:nvPr/>
        </p:nvSpPr>
        <p:spPr>
          <a:xfrm rot="16200000">
            <a:off x="1821196" y="5560966"/>
            <a:ext cx="1134000" cy="3600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Reserve</a:t>
            </a:r>
          </a:p>
        </p:txBody>
      </p:sp>
      <p:sp>
        <p:nvSpPr>
          <p:cNvPr id="44" name="Rectangle 43">
            <a:extLst>
              <a:ext uri="{FF2B5EF4-FFF2-40B4-BE49-F238E27FC236}">
                <a16:creationId xmlns:a16="http://schemas.microsoft.com/office/drawing/2014/main" id="{FDCB6CB4-BFE8-71CE-E655-5C3F3CDF8DF7}"/>
              </a:ext>
            </a:extLst>
          </p:cNvPr>
          <p:cNvSpPr/>
          <p:nvPr/>
        </p:nvSpPr>
        <p:spPr>
          <a:xfrm>
            <a:off x="2639125" y="5214773"/>
            <a:ext cx="3057828" cy="1072243"/>
          </a:xfrm>
          <a:prstGeom prst="rect">
            <a:avLst/>
          </a:prstGeom>
          <a:solidFill>
            <a:schemeClr val="bg1"/>
          </a:solidFill>
          <a:ln>
            <a:solidFill>
              <a:srgbClr val="658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Establish with operation teams how much reserve would be required for a given swing size and ramp rate. Note the duration of time reserve is required varies on swing size</a:t>
            </a:r>
          </a:p>
        </p:txBody>
      </p:sp>
      <p:sp>
        <p:nvSpPr>
          <p:cNvPr id="46" name="Rectangle 45">
            <a:extLst>
              <a:ext uri="{FF2B5EF4-FFF2-40B4-BE49-F238E27FC236}">
                <a16:creationId xmlns:a16="http://schemas.microsoft.com/office/drawing/2014/main" id="{5D26FF86-A67B-4655-C17C-6D8507A7A395}"/>
              </a:ext>
            </a:extLst>
          </p:cNvPr>
          <p:cNvSpPr/>
          <p:nvPr/>
        </p:nvSpPr>
        <p:spPr>
          <a:xfrm>
            <a:off x="5793315" y="5216113"/>
            <a:ext cx="3057828" cy="1072243"/>
          </a:xfrm>
          <a:prstGeom prst="rect">
            <a:avLst/>
          </a:prstGeom>
          <a:solidFill>
            <a:schemeClr val="bg1"/>
          </a:solidFill>
          <a:ln>
            <a:solidFill>
              <a:srgbClr val="658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Design equation to calculate this Reserve required.</a:t>
            </a:r>
          </a:p>
        </p:txBody>
      </p:sp>
      <p:sp>
        <p:nvSpPr>
          <p:cNvPr id="50" name="Rectangle 49">
            <a:extLst>
              <a:ext uri="{FF2B5EF4-FFF2-40B4-BE49-F238E27FC236}">
                <a16:creationId xmlns:a16="http://schemas.microsoft.com/office/drawing/2014/main" id="{49F036F1-FE56-9F69-133D-3E6848150210}"/>
              </a:ext>
            </a:extLst>
          </p:cNvPr>
          <p:cNvSpPr/>
          <p:nvPr/>
        </p:nvSpPr>
        <p:spPr>
          <a:xfrm>
            <a:off x="9199053" y="5214773"/>
            <a:ext cx="2248606" cy="10747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Average cost of reserve per given I/C swing</a:t>
            </a:r>
          </a:p>
        </p:txBody>
      </p:sp>
      <p:sp>
        <p:nvSpPr>
          <p:cNvPr id="3" name="Rectangle 2">
            <a:extLst>
              <a:ext uri="{FF2B5EF4-FFF2-40B4-BE49-F238E27FC236}">
                <a16:creationId xmlns:a16="http://schemas.microsoft.com/office/drawing/2014/main" id="{2687EB78-491E-C632-2642-4368BAFC141D}"/>
              </a:ext>
            </a:extLst>
          </p:cNvPr>
          <p:cNvSpPr/>
          <p:nvPr/>
        </p:nvSpPr>
        <p:spPr>
          <a:xfrm>
            <a:off x="744341" y="5198919"/>
            <a:ext cx="1287276" cy="1109047"/>
          </a:xfrm>
          <a:prstGeom prst="rect">
            <a:avLst/>
          </a:prstGeom>
          <a:solidFill>
            <a:schemeClr val="bg1"/>
          </a:solidFill>
          <a:ln>
            <a:solidFill>
              <a:srgbClr val="658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Operational expertise</a:t>
            </a:r>
          </a:p>
        </p:txBody>
      </p:sp>
      <p:sp>
        <p:nvSpPr>
          <p:cNvPr id="13" name="Rectangle 12">
            <a:extLst>
              <a:ext uri="{FF2B5EF4-FFF2-40B4-BE49-F238E27FC236}">
                <a16:creationId xmlns:a16="http://schemas.microsoft.com/office/drawing/2014/main" id="{10877894-4DF8-58E4-61EF-0C592F8E4933}"/>
              </a:ext>
            </a:extLst>
          </p:cNvPr>
          <p:cNvSpPr/>
          <p:nvPr/>
        </p:nvSpPr>
        <p:spPr>
          <a:xfrm>
            <a:off x="9213899" y="1498799"/>
            <a:ext cx="2233760" cy="1625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Average volume of balancing services per sub-settlement period in 2022 based on swing intervals of 400MW</a:t>
            </a:r>
          </a:p>
        </p:txBody>
      </p:sp>
      <p:sp>
        <p:nvSpPr>
          <p:cNvPr id="15" name="Rectangle 14">
            <a:extLst>
              <a:ext uri="{FF2B5EF4-FFF2-40B4-BE49-F238E27FC236}">
                <a16:creationId xmlns:a16="http://schemas.microsoft.com/office/drawing/2014/main" id="{08A564F3-B288-3107-D139-84A4BC81E95F}"/>
              </a:ext>
            </a:extLst>
          </p:cNvPr>
          <p:cNvSpPr/>
          <p:nvPr/>
        </p:nvSpPr>
        <p:spPr>
          <a:xfrm>
            <a:off x="9221984" y="3429000"/>
            <a:ext cx="2233760" cy="16255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Average volume of balancing services per average ramp rate experienced in 2022</a:t>
            </a:r>
          </a:p>
        </p:txBody>
      </p:sp>
      <p:sp>
        <p:nvSpPr>
          <p:cNvPr id="38" name="Plus Sign 37">
            <a:extLst>
              <a:ext uri="{FF2B5EF4-FFF2-40B4-BE49-F238E27FC236}">
                <a16:creationId xmlns:a16="http://schemas.microsoft.com/office/drawing/2014/main" id="{6B682884-74D9-B825-BB57-36F79CC6C6B4}"/>
              </a:ext>
            </a:extLst>
          </p:cNvPr>
          <p:cNvSpPr/>
          <p:nvPr/>
        </p:nvSpPr>
        <p:spPr>
          <a:xfrm>
            <a:off x="10222286" y="3166939"/>
            <a:ext cx="233156" cy="2325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4A7A9EC1-87C7-B6DE-82BF-B420E8749B8D}"/>
              </a:ext>
            </a:extLst>
          </p:cNvPr>
          <p:cNvCxnSpPr/>
          <p:nvPr/>
        </p:nvCxnSpPr>
        <p:spPr>
          <a:xfrm>
            <a:off x="744341" y="5133749"/>
            <a:ext cx="10973719"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651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CE5A-86AF-1B54-0D6B-F055AC38F252}"/>
              </a:ext>
            </a:extLst>
          </p:cNvPr>
          <p:cNvSpPr>
            <a:spLocks noGrp="1"/>
          </p:cNvSpPr>
          <p:nvPr>
            <p:ph type="title"/>
          </p:nvPr>
        </p:nvSpPr>
        <p:spPr>
          <a:xfrm>
            <a:off x="670983" y="359999"/>
            <a:ext cx="10862204" cy="328039"/>
          </a:xfrm>
        </p:spPr>
        <p:txBody>
          <a:bodyPr/>
          <a:lstStyle/>
          <a:p>
            <a:r>
              <a:rPr lang="en-GB"/>
              <a:t>Relationships existed for Repositioning, Response and Frequency Control Actions</a:t>
            </a:r>
          </a:p>
        </p:txBody>
      </p:sp>
      <p:sp>
        <p:nvSpPr>
          <p:cNvPr id="4" name="Text Placeholder 3">
            <a:extLst>
              <a:ext uri="{FF2B5EF4-FFF2-40B4-BE49-F238E27FC236}">
                <a16:creationId xmlns:a16="http://schemas.microsoft.com/office/drawing/2014/main" id="{F7BC5D0A-EF68-A4E5-9531-191CD88B9DFD}"/>
              </a:ext>
            </a:extLst>
          </p:cNvPr>
          <p:cNvSpPr>
            <a:spLocks noGrp="1"/>
          </p:cNvSpPr>
          <p:nvPr>
            <p:ph type="body" sz="quarter" idx="13"/>
          </p:nvPr>
        </p:nvSpPr>
        <p:spPr>
          <a:xfrm>
            <a:off x="670984" y="655501"/>
            <a:ext cx="10862204" cy="349702"/>
          </a:xfrm>
        </p:spPr>
        <p:txBody>
          <a:bodyPr/>
          <a:lstStyle/>
          <a:p>
            <a:r>
              <a:rPr lang="en-GB"/>
              <a:t>Balancing service procurement costs and volumes were correlated to the average total ramp rate</a:t>
            </a:r>
          </a:p>
        </p:txBody>
      </p:sp>
      <p:sp>
        <p:nvSpPr>
          <p:cNvPr id="5" name="Text Placeholder 4">
            <a:extLst>
              <a:ext uri="{FF2B5EF4-FFF2-40B4-BE49-F238E27FC236}">
                <a16:creationId xmlns:a16="http://schemas.microsoft.com/office/drawing/2014/main" id="{4A4AD675-D69B-1EBF-077A-5E66814101C6}"/>
              </a:ext>
            </a:extLst>
          </p:cNvPr>
          <p:cNvSpPr txBox="1">
            <a:spLocks/>
          </p:cNvSpPr>
          <p:nvPr/>
        </p:nvSpPr>
        <p:spPr>
          <a:xfrm>
            <a:off x="664735" y="1080001"/>
            <a:ext cx="5220000" cy="444500"/>
          </a:xfrm>
          <a:prstGeom prst="rect">
            <a:avLst/>
          </a:prstGeom>
          <a:solidFill>
            <a:schemeClr val="accent6"/>
          </a:solidFill>
        </p:spPr>
        <p:txBody>
          <a:bodyPr/>
          <a:lstStyle>
            <a:lvl1pPr marL="0" indent="0" algn="l" defTabSz="914377" rtl="0" eaLnBrk="1" latinLnBrk="0" hangingPunct="1">
              <a:lnSpc>
                <a:spcPct val="110000"/>
              </a:lnSpc>
              <a:spcBef>
                <a:spcPts val="600"/>
              </a:spcBef>
              <a:spcAft>
                <a:spcPts val="0"/>
              </a:spcAft>
              <a:buClr>
                <a:schemeClr val="bg2"/>
              </a:buClr>
              <a:buFontTx/>
              <a:buNone/>
              <a:defRPr sz="1800" kern="1200" baseline="0">
                <a:solidFill>
                  <a:schemeClr val="tx1"/>
                </a:solidFill>
                <a:latin typeface="+mn-lt"/>
                <a:ea typeface="+mn-ea"/>
                <a:cs typeface="+mn-cs"/>
              </a:defRPr>
            </a:lvl1pPr>
            <a:lvl2pPr marL="302676" indent="-302676"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537620" indent="-270927"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833946"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2"/>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a:solidFill>
                  <a:schemeClr val="bg1"/>
                </a:solidFill>
              </a:rPr>
              <a:t>Volume</a:t>
            </a:r>
            <a:endParaRPr lang="en-GB" b="1">
              <a:solidFill>
                <a:schemeClr val="bg1"/>
              </a:solidFill>
            </a:endParaRPr>
          </a:p>
        </p:txBody>
      </p:sp>
      <p:sp>
        <p:nvSpPr>
          <p:cNvPr id="6" name="Text Placeholder 5">
            <a:extLst>
              <a:ext uri="{FF2B5EF4-FFF2-40B4-BE49-F238E27FC236}">
                <a16:creationId xmlns:a16="http://schemas.microsoft.com/office/drawing/2014/main" id="{4D248542-0AFC-E9C1-F28C-EC7D7289C68E}"/>
              </a:ext>
            </a:extLst>
          </p:cNvPr>
          <p:cNvSpPr txBox="1">
            <a:spLocks/>
          </p:cNvSpPr>
          <p:nvPr/>
        </p:nvSpPr>
        <p:spPr>
          <a:xfrm>
            <a:off x="6313151" y="1080001"/>
            <a:ext cx="5220000" cy="444500"/>
          </a:xfrm>
          <a:prstGeom prst="rect">
            <a:avLst/>
          </a:prstGeom>
          <a:solidFill>
            <a:schemeClr val="accent6"/>
          </a:solidFill>
        </p:spPr>
        <p:txBody>
          <a:bodyPr/>
          <a:lstStyle>
            <a:lvl1pPr marL="0" indent="0" algn="l" defTabSz="914377" rtl="0" eaLnBrk="1" latinLnBrk="0" hangingPunct="1">
              <a:lnSpc>
                <a:spcPct val="110000"/>
              </a:lnSpc>
              <a:spcBef>
                <a:spcPts val="600"/>
              </a:spcBef>
              <a:spcAft>
                <a:spcPts val="0"/>
              </a:spcAft>
              <a:buClr>
                <a:schemeClr val="bg2"/>
              </a:buClr>
              <a:buFontTx/>
              <a:buNone/>
              <a:defRPr sz="1800" kern="1200" baseline="0">
                <a:solidFill>
                  <a:schemeClr val="tx1"/>
                </a:solidFill>
                <a:latin typeface="+mn-lt"/>
                <a:ea typeface="+mn-ea"/>
                <a:cs typeface="+mn-cs"/>
              </a:defRPr>
            </a:lvl1pPr>
            <a:lvl2pPr marL="302676" indent="-302676"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537620" indent="-270927"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833946"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2"/>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a:solidFill>
                  <a:schemeClr val="bg1"/>
                </a:solidFill>
              </a:rPr>
              <a:t>Cost</a:t>
            </a:r>
            <a:endParaRPr lang="en-GB" b="1">
              <a:solidFill>
                <a:schemeClr val="bg1"/>
              </a:solidFill>
            </a:endParaRPr>
          </a:p>
        </p:txBody>
      </p:sp>
      <p:pic>
        <p:nvPicPr>
          <p:cNvPr id="7" name="Picture 6">
            <a:extLst>
              <a:ext uri="{FF2B5EF4-FFF2-40B4-BE49-F238E27FC236}">
                <a16:creationId xmlns:a16="http://schemas.microsoft.com/office/drawing/2014/main" id="{080CA916-75A5-1F12-1747-3DCA45CE6017}"/>
              </a:ext>
            </a:extLst>
          </p:cNvPr>
          <p:cNvPicPr>
            <a:picLocks noChangeAspect="1"/>
          </p:cNvPicPr>
          <p:nvPr/>
        </p:nvPicPr>
        <p:blipFill>
          <a:blip r:embed="rId3"/>
          <a:stretch>
            <a:fillRect/>
          </a:stretch>
        </p:blipFill>
        <p:spPr>
          <a:xfrm>
            <a:off x="670983" y="1524501"/>
            <a:ext cx="5131215" cy="3244269"/>
          </a:xfrm>
          <a:prstGeom prst="rect">
            <a:avLst/>
          </a:prstGeom>
        </p:spPr>
      </p:pic>
      <p:pic>
        <p:nvPicPr>
          <p:cNvPr id="8" name="Picture 7">
            <a:extLst>
              <a:ext uri="{FF2B5EF4-FFF2-40B4-BE49-F238E27FC236}">
                <a16:creationId xmlns:a16="http://schemas.microsoft.com/office/drawing/2014/main" id="{AA8CF69E-6354-018B-3F58-422CCF49E353}"/>
              </a:ext>
            </a:extLst>
          </p:cNvPr>
          <p:cNvPicPr>
            <a:picLocks noChangeAspect="1"/>
          </p:cNvPicPr>
          <p:nvPr/>
        </p:nvPicPr>
        <p:blipFill>
          <a:blip r:embed="rId4"/>
          <a:stretch>
            <a:fillRect/>
          </a:stretch>
        </p:blipFill>
        <p:spPr>
          <a:xfrm>
            <a:off x="6307267" y="1524501"/>
            <a:ext cx="5293064" cy="3244269"/>
          </a:xfrm>
          <a:prstGeom prst="rect">
            <a:avLst/>
          </a:prstGeom>
        </p:spPr>
      </p:pic>
      <p:sp>
        <p:nvSpPr>
          <p:cNvPr id="10" name="Rectangle 9">
            <a:extLst>
              <a:ext uri="{FF2B5EF4-FFF2-40B4-BE49-F238E27FC236}">
                <a16:creationId xmlns:a16="http://schemas.microsoft.com/office/drawing/2014/main" id="{3FBC6058-811C-29AC-B67F-04782C4BAE9B}"/>
              </a:ext>
            </a:extLst>
          </p:cNvPr>
          <p:cNvSpPr/>
          <p:nvPr/>
        </p:nvSpPr>
        <p:spPr>
          <a:xfrm>
            <a:off x="2074333" y="4555069"/>
            <a:ext cx="2573867" cy="130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Total Ramp Rate (MW/min)</a:t>
            </a:r>
          </a:p>
        </p:txBody>
      </p:sp>
      <p:sp>
        <p:nvSpPr>
          <p:cNvPr id="13" name="Rectangle 12">
            <a:extLst>
              <a:ext uri="{FF2B5EF4-FFF2-40B4-BE49-F238E27FC236}">
                <a16:creationId xmlns:a16="http://schemas.microsoft.com/office/drawing/2014/main" id="{2B81D30E-C310-6800-2413-D8553BD89A36}"/>
              </a:ext>
            </a:extLst>
          </p:cNvPr>
          <p:cNvSpPr/>
          <p:nvPr/>
        </p:nvSpPr>
        <p:spPr>
          <a:xfrm>
            <a:off x="7907867" y="4555069"/>
            <a:ext cx="2573867" cy="130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Total Ramp Rate (MW/min)</a:t>
            </a:r>
          </a:p>
        </p:txBody>
      </p:sp>
      <p:sp>
        <p:nvSpPr>
          <p:cNvPr id="14" name="Rectangle 13">
            <a:extLst>
              <a:ext uri="{FF2B5EF4-FFF2-40B4-BE49-F238E27FC236}">
                <a16:creationId xmlns:a16="http://schemas.microsoft.com/office/drawing/2014/main" id="{00EB0CAD-2192-8574-E85D-FB0D206673CF}"/>
              </a:ext>
            </a:extLst>
          </p:cNvPr>
          <p:cNvSpPr/>
          <p:nvPr/>
        </p:nvSpPr>
        <p:spPr>
          <a:xfrm rot="16200000">
            <a:off x="-499534" y="2974418"/>
            <a:ext cx="2573867" cy="130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Balancing Actions (MW)</a:t>
            </a:r>
          </a:p>
        </p:txBody>
      </p:sp>
      <p:sp>
        <p:nvSpPr>
          <p:cNvPr id="15" name="Rectangle 14">
            <a:extLst>
              <a:ext uri="{FF2B5EF4-FFF2-40B4-BE49-F238E27FC236}">
                <a16:creationId xmlns:a16="http://schemas.microsoft.com/office/drawing/2014/main" id="{33B7C44F-46C5-09C1-ABCD-7197E2D1FB31}"/>
              </a:ext>
            </a:extLst>
          </p:cNvPr>
          <p:cNvSpPr/>
          <p:nvPr/>
        </p:nvSpPr>
        <p:spPr>
          <a:xfrm rot="16200000">
            <a:off x="5153437" y="2974419"/>
            <a:ext cx="2573867" cy="130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Balancing Costs (£)</a:t>
            </a:r>
          </a:p>
        </p:txBody>
      </p:sp>
      <p:sp>
        <p:nvSpPr>
          <p:cNvPr id="16" name="TextBox 15">
            <a:extLst>
              <a:ext uri="{FF2B5EF4-FFF2-40B4-BE49-F238E27FC236}">
                <a16:creationId xmlns:a16="http://schemas.microsoft.com/office/drawing/2014/main" id="{B7337543-4623-5FB8-7F55-A85E880AE608}"/>
              </a:ext>
            </a:extLst>
          </p:cNvPr>
          <p:cNvSpPr txBox="1"/>
          <p:nvPr/>
        </p:nvSpPr>
        <p:spPr>
          <a:xfrm>
            <a:off x="658849" y="4913137"/>
            <a:ext cx="10811118" cy="370532"/>
          </a:xfrm>
          <a:prstGeom prst="rect">
            <a:avLst/>
          </a:prstGeom>
          <a:noFill/>
        </p:spPr>
        <p:txBody>
          <a:bodyPr wrap="square" lIns="72000" tIns="72000" rIns="72000" bIns="72000" rtlCol="0">
            <a:spAutoFit/>
          </a:bodyPr>
          <a:lstStyle/>
          <a:p>
            <a:pPr algn="l">
              <a:lnSpc>
                <a:spcPct val="110000"/>
              </a:lnSpc>
              <a:spcAft>
                <a:spcPts val="500"/>
              </a:spcAft>
            </a:pPr>
            <a:r>
              <a:rPr lang="en-GB" sz="1400" i="1"/>
              <a:t>*Note only 13 swings occurred over 300-450MW/min. As such these results have been removed from analysis to ensure data reliability</a:t>
            </a:r>
          </a:p>
        </p:txBody>
      </p:sp>
      <p:sp>
        <p:nvSpPr>
          <p:cNvPr id="3" name="Rectangle 2">
            <a:extLst>
              <a:ext uri="{FF2B5EF4-FFF2-40B4-BE49-F238E27FC236}">
                <a16:creationId xmlns:a16="http://schemas.microsoft.com/office/drawing/2014/main" id="{9C021D63-BB92-1186-64F9-31500653C1AC}"/>
              </a:ext>
            </a:extLst>
          </p:cNvPr>
          <p:cNvSpPr/>
          <p:nvPr/>
        </p:nvSpPr>
        <p:spPr>
          <a:xfrm>
            <a:off x="1710267" y="1546101"/>
            <a:ext cx="2937933" cy="245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679C67E-3378-F281-D7AD-DF4A077BC97A}"/>
              </a:ext>
            </a:extLst>
          </p:cNvPr>
          <p:cNvSpPr/>
          <p:nvPr/>
        </p:nvSpPr>
        <p:spPr>
          <a:xfrm>
            <a:off x="7584067" y="1546101"/>
            <a:ext cx="2937933" cy="245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021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896B-388D-1B24-7D7B-9DEA0FCBA5F8}"/>
              </a:ext>
            </a:extLst>
          </p:cNvPr>
          <p:cNvSpPr>
            <a:spLocks noGrp="1"/>
          </p:cNvSpPr>
          <p:nvPr>
            <p:ph type="title"/>
          </p:nvPr>
        </p:nvSpPr>
        <p:spPr>
          <a:xfrm>
            <a:off x="670983" y="360002"/>
            <a:ext cx="10862204" cy="287997"/>
          </a:xfrm>
        </p:spPr>
        <p:txBody>
          <a:bodyPr vert="horz" lIns="0" tIns="0" rIns="0" bIns="0" rtlCol="0" anchor="t" anchorCtr="0">
            <a:noAutofit/>
          </a:bodyPr>
          <a:lstStyle/>
          <a:p>
            <a:r>
              <a:rPr lang="en-GB"/>
              <a:t>Reserve Calculation</a:t>
            </a:r>
          </a:p>
        </p:txBody>
      </p:sp>
      <p:pic>
        <p:nvPicPr>
          <p:cNvPr id="183" name="Content Placeholder 182">
            <a:extLst>
              <a:ext uri="{FF2B5EF4-FFF2-40B4-BE49-F238E27FC236}">
                <a16:creationId xmlns:a16="http://schemas.microsoft.com/office/drawing/2014/main" id="{1E6FA4B9-4B48-14B2-D058-85D1AE74CF96}"/>
              </a:ext>
            </a:extLst>
          </p:cNvPr>
          <p:cNvPicPr>
            <a:picLocks noGrp="1" noChangeAspect="1"/>
          </p:cNvPicPr>
          <p:nvPr>
            <p:ph sz="quarter" idx="14"/>
          </p:nvPr>
        </p:nvPicPr>
        <p:blipFill rotWithShape="1">
          <a:blip r:embed="rId3"/>
          <a:srcRect r="6265"/>
          <a:stretch/>
        </p:blipFill>
        <p:spPr>
          <a:xfrm>
            <a:off x="1034405" y="1311535"/>
            <a:ext cx="4892960" cy="4619700"/>
          </a:xfrm>
          <a:prstGeom prst="rect">
            <a:avLst/>
          </a:prstGeom>
          <a:noFill/>
        </p:spPr>
      </p:pic>
      <p:sp>
        <p:nvSpPr>
          <p:cNvPr id="188" name="Content Placeholder 3">
            <a:extLst>
              <a:ext uri="{FF2B5EF4-FFF2-40B4-BE49-F238E27FC236}">
                <a16:creationId xmlns:a16="http://schemas.microsoft.com/office/drawing/2014/main" id="{4CAC7507-3884-BD27-CEF9-9BBFE688D6C8}"/>
              </a:ext>
            </a:extLst>
          </p:cNvPr>
          <p:cNvSpPr>
            <a:spLocks noGrp="1"/>
          </p:cNvSpPr>
          <p:nvPr>
            <p:ph sz="quarter" idx="15"/>
          </p:nvPr>
        </p:nvSpPr>
        <p:spPr>
          <a:xfrm>
            <a:off x="6313188" y="1077385"/>
            <a:ext cx="5220000" cy="5088467"/>
          </a:xfrm>
        </p:spPr>
        <p:txBody>
          <a:bodyPr>
            <a:normAutofit fontScale="92500"/>
          </a:bodyPr>
          <a:lstStyle/>
          <a:p>
            <a:pPr marL="285750" indent="-285750">
              <a:buFont typeface="Arial" panose="020B0604020202020204" pitchFamily="34" charset="0"/>
              <a:buChar char="•"/>
            </a:pPr>
            <a:r>
              <a:rPr lang="en-US" dirty="0"/>
              <a:t>Due to the complexity of ramp management, it is not always possible to untangle the reserve requirement due to interconnectors from other activities</a:t>
            </a:r>
          </a:p>
          <a:p>
            <a:pPr marL="285750" indent="-285750">
              <a:buFont typeface="Arial" panose="020B0604020202020204" pitchFamily="34" charset="0"/>
              <a:buChar char="•"/>
            </a:pPr>
            <a:r>
              <a:rPr lang="en-US" dirty="0"/>
              <a:t>Therefore, we have reviewed the theoretical basis for requiring reserve to cover uncertainties (inc. energy imbalance)</a:t>
            </a:r>
          </a:p>
          <a:p>
            <a:pPr marL="285750" indent="-285750">
              <a:buFont typeface="Arial" panose="020B0604020202020204" pitchFamily="34" charset="0"/>
              <a:buChar char="•"/>
            </a:pPr>
            <a:r>
              <a:rPr lang="en-US" dirty="0"/>
              <a:t>For any 700MW swing across continental I/Cs, this additional reserve would be procured within +/- 15 mins of a swing and last less than 30 mins. As such it would be captured by our existing methodology</a:t>
            </a:r>
          </a:p>
          <a:p>
            <a:pPr marL="285750" indent="-285750">
              <a:buFont typeface="Arial" panose="020B0604020202020204" pitchFamily="34" charset="0"/>
              <a:buChar char="•"/>
            </a:pPr>
            <a:r>
              <a:rPr lang="en-US" dirty="0"/>
              <a:t>However, for overall swing sizes between 700MW – 4000MW additional reserve would be required</a:t>
            </a:r>
          </a:p>
          <a:p>
            <a:pPr marL="285750" indent="-285750">
              <a:buFont typeface="Arial" panose="020B0604020202020204" pitchFamily="34" charset="0"/>
              <a:buChar char="•"/>
            </a:pPr>
            <a:r>
              <a:rPr lang="en-US" dirty="0"/>
              <a:t>All swings above 4000MW would follow the same calculation as 4000 MW</a:t>
            </a:r>
          </a:p>
          <a:p>
            <a:pPr marL="285750" indent="-285750">
              <a:buFont typeface="Arial" panose="020B0604020202020204" pitchFamily="34" charset="0"/>
              <a:buChar char="•"/>
            </a:pPr>
            <a:r>
              <a:rPr lang="en-US" dirty="0"/>
              <a:t>This would match the total I/C ramp rate, as this would be the anticipated reserve volume requirement </a:t>
            </a:r>
          </a:p>
        </p:txBody>
      </p:sp>
      <p:sp>
        <p:nvSpPr>
          <p:cNvPr id="122" name="TextBox 121">
            <a:extLst>
              <a:ext uri="{FF2B5EF4-FFF2-40B4-BE49-F238E27FC236}">
                <a16:creationId xmlns:a16="http://schemas.microsoft.com/office/drawing/2014/main" id="{E631D006-3092-FAC2-1CCF-F139A7EF7F02}"/>
              </a:ext>
            </a:extLst>
          </p:cNvPr>
          <p:cNvSpPr txBox="1"/>
          <p:nvPr/>
        </p:nvSpPr>
        <p:spPr>
          <a:xfrm>
            <a:off x="670984" y="655501"/>
            <a:ext cx="10862204" cy="360000"/>
          </a:xfrm>
          <a:prstGeom prst="rect">
            <a:avLst/>
          </a:prstGeom>
        </p:spPr>
        <p:txBody>
          <a:bodyPr vert="horz" lIns="0" tIns="72000" rIns="0" bIns="0" rtlCol="0" anchor="t" anchorCtr="0">
            <a:normAutofit/>
          </a:bodyPr>
          <a:lstStyle/>
          <a:p>
            <a:pPr defTabSz="914377">
              <a:lnSpc>
                <a:spcPct val="90000"/>
              </a:lnSpc>
              <a:spcBef>
                <a:spcPts val="600"/>
              </a:spcBef>
              <a:buClr>
                <a:schemeClr val="bg2"/>
              </a:buClr>
            </a:pPr>
            <a:r>
              <a:rPr lang="en-US" sz="2000" spc="-20">
                <a:solidFill>
                  <a:schemeClr val="tx2"/>
                </a:solidFill>
              </a:rPr>
              <a:t>Operational experience helped informed the way we calculated Reserve requirements</a:t>
            </a:r>
            <a:endParaRPr lang="en-US" sz="2000" kern="1200" spc="-20" baseline="0">
              <a:solidFill>
                <a:schemeClr val="tx2"/>
              </a:solidFill>
              <a:latin typeface="+mn-lt"/>
              <a:ea typeface="+mn-ea"/>
              <a:cs typeface="+mn-cs"/>
            </a:endParaRPr>
          </a:p>
        </p:txBody>
      </p:sp>
      <p:graphicFrame>
        <p:nvGraphicFramePr>
          <p:cNvPr id="184" name="Table 2">
            <a:extLst>
              <a:ext uri="{FF2B5EF4-FFF2-40B4-BE49-F238E27FC236}">
                <a16:creationId xmlns:a16="http://schemas.microsoft.com/office/drawing/2014/main" id="{E68EBEA0-8E2C-FBAA-C651-93EC008C188E}"/>
              </a:ext>
            </a:extLst>
          </p:cNvPr>
          <p:cNvGraphicFramePr>
            <a:graphicFrameLocks noGrp="1"/>
          </p:cNvGraphicFramePr>
          <p:nvPr/>
        </p:nvGraphicFramePr>
        <p:xfrm>
          <a:off x="707364" y="1286932"/>
          <a:ext cx="5220001" cy="4644303"/>
        </p:xfrm>
        <a:graphic>
          <a:graphicData uri="http://schemas.openxmlformats.org/drawingml/2006/table">
            <a:tbl>
              <a:tblPr firstCol="1" bandRow="1">
                <a:tableStyleId>{5C22544A-7EE6-4342-B048-85BDC9FD1C3A}</a:tableStyleId>
              </a:tblPr>
              <a:tblGrid>
                <a:gridCol w="287734">
                  <a:extLst>
                    <a:ext uri="{9D8B030D-6E8A-4147-A177-3AD203B41FA5}">
                      <a16:colId xmlns:a16="http://schemas.microsoft.com/office/drawing/2014/main" val="2563308625"/>
                    </a:ext>
                  </a:extLst>
                </a:gridCol>
                <a:gridCol w="4932267">
                  <a:extLst>
                    <a:ext uri="{9D8B030D-6E8A-4147-A177-3AD203B41FA5}">
                      <a16:colId xmlns:a16="http://schemas.microsoft.com/office/drawing/2014/main" val="2919191426"/>
                    </a:ext>
                  </a:extLst>
                </a:gridCol>
              </a:tblGrid>
              <a:tr h="1548101">
                <a:tc>
                  <a:txBody>
                    <a:bodyPr/>
                    <a:lstStyle/>
                    <a:p>
                      <a:pPr algn="ctr"/>
                      <a:r>
                        <a:rPr lang="en-GB" sz="1100"/>
                        <a:t>700MW Swing</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686334"/>
                  </a:ext>
                </a:extLst>
              </a:tr>
              <a:tr h="1548101">
                <a:tc>
                  <a:txBody>
                    <a:bodyPr/>
                    <a:lstStyle/>
                    <a:p>
                      <a:pPr algn="ctr"/>
                      <a:r>
                        <a:rPr lang="en-GB" sz="1100"/>
                        <a:t>2350MW Swing</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329439"/>
                  </a:ext>
                </a:extLst>
              </a:tr>
              <a:tr h="1548101">
                <a:tc>
                  <a:txBody>
                    <a:bodyPr/>
                    <a:lstStyle/>
                    <a:p>
                      <a:pPr algn="ctr"/>
                      <a:r>
                        <a:rPr lang="en-GB" sz="1100"/>
                        <a:t>4000MW Swing</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401135"/>
                  </a:ext>
                </a:extLst>
              </a:tr>
            </a:tbl>
          </a:graphicData>
        </a:graphic>
      </p:graphicFrame>
    </p:spTree>
    <p:extLst>
      <p:ext uri="{BB962C8B-B14F-4D97-AF65-F5344CB8AC3E}">
        <p14:creationId xmlns:p14="http://schemas.microsoft.com/office/powerpoint/2010/main" val="97424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1A8C-E573-3221-E3A9-D272FB2408BB}"/>
              </a:ext>
            </a:extLst>
          </p:cNvPr>
          <p:cNvSpPr>
            <a:spLocks noGrp="1"/>
          </p:cNvSpPr>
          <p:nvPr>
            <p:ph type="title"/>
          </p:nvPr>
        </p:nvSpPr>
        <p:spPr>
          <a:xfrm>
            <a:off x="670983" y="359999"/>
            <a:ext cx="10862204" cy="328039"/>
          </a:xfrm>
        </p:spPr>
        <p:txBody>
          <a:bodyPr/>
          <a:lstStyle/>
          <a:p>
            <a:r>
              <a:rPr lang="en-GB"/>
              <a:t>Agenda</a:t>
            </a:r>
          </a:p>
        </p:txBody>
      </p:sp>
      <p:graphicFrame>
        <p:nvGraphicFramePr>
          <p:cNvPr id="5" name="Table 5">
            <a:extLst>
              <a:ext uri="{FF2B5EF4-FFF2-40B4-BE49-F238E27FC236}">
                <a16:creationId xmlns:a16="http://schemas.microsoft.com/office/drawing/2014/main" id="{CBD1A102-DC3A-0BDE-457A-4BFF603FD12F}"/>
              </a:ext>
            </a:extLst>
          </p:cNvPr>
          <p:cNvGraphicFramePr>
            <a:graphicFrameLocks noGrp="1"/>
          </p:cNvGraphicFramePr>
          <p:nvPr>
            <p:ph sz="quarter" idx="14"/>
            <p:extLst>
              <p:ext uri="{D42A27DB-BD31-4B8C-83A1-F6EECF244321}">
                <p14:modId xmlns:p14="http://schemas.microsoft.com/office/powerpoint/2010/main" val="1957455431"/>
              </p:ext>
            </p:extLst>
          </p:nvPr>
        </p:nvGraphicFramePr>
        <p:xfrm>
          <a:off x="665163" y="1079499"/>
          <a:ext cx="10862203" cy="4150804"/>
        </p:xfrm>
        <a:graphic>
          <a:graphicData uri="http://schemas.openxmlformats.org/drawingml/2006/table">
            <a:tbl>
              <a:tblPr firstRow="1" bandRow="1">
                <a:tableStyleId>{5C22544A-7EE6-4342-B048-85BDC9FD1C3A}</a:tableStyleId>
              </a:tblPr>
              <a:tblGrid>
                <a:gridCol w="811440">
                  <a:extLst>
                    <a:ext uri="{9D8B030D-6E8A-4147-A177-3AD203B41FA5}">
                      <a16:colId xmlns:a16="http://schemas.microsoft.com/office/drawing/2014/main" val="3541568132"/>
                    </a:ext>
                  </a:extLst>
                </a:gridCol>
                <a:gridCol w="1978866">
                  <a:extLst>
                    <a:ext uri="{9D8B030D-6E8A-4147-A177-3AD203B41FA5}">
                      <a16:colId xmlns:a16="http://schemas.microsoft.com/office/drawing/2014/main" val="368420657"/>
                    </a:ext>
                  </a:extLst>
                </a:gridCol>
                <a:gridCol w="8071897">
                  <a:extLst>
                    <a:ext uri="{9D8B030D-6E8A-4147-A177-3AD203B41FA5}">
                      <a16:colId xmlns:a16="http://schemas.microsoft.com/office/drawing/2014/main" val="2033021358"/>
                    </a:ext>
                  </a:extLst>
                </a:gridCol>
              </a:tblGrid>
              <a:tr h="493204">
                <a:tc gridSpan="3">
                  <a:txBody>
                    <a:bodyPr/>
                    <a:lstStyle/>
                    <a:p>
                      <a:pPr algn="ctr"/>
                      <a:r>
                        <a:rPr lang="en-GB"/>
                        <a:t>Agenda Items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pPr algn="ctr"/>
                      <a:r>
                        <a:rPr lang="en-GB"/>
                        <a:t>Items to share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90596146"/>
                  </a:ext>
                </a:extLst>
              </a:tr>
              <a:tr h="914400">
                <a:tc>
                  <a:txBody>
                    <a:bodyPr/>
                    <a:lstStyle/>
                    <a:p>
                      <a:endParaRPr lang="en-GB"/>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buNone/>
                      </a:pPr>
                      <a:r>
                        <a:rPr lang="en-GB"/>
                        <a:t>Introduction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600"/>
                        <a:t>Team introductions - Ronan</a:t>
                      </a:r>
                      <a:endParaRPr lang="en-US"/>
                    </a:p>
                    <a:p>
                      <a:pPr marL="285750" lvl="0" indent="-285750">
                        <a:buFont typeface="Arial" panose="020B0604020202020204" pitchFamily="34" charset="0"/>
                        <a:buChar char="•"/>
                      </a:pPr>
                      <a:r>
                        <a:rPr lang="en-GB" sz="1600"/>
                        <a:t>Project background and Scope - Ronan</a:t>
                      </a:r>
                      <a:endParaRPr lang="en-GB"/>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1928205"/>
                  </a:ext>
                </a:extLst>
              </a:tr>
              <a:tr h="914400">
                <a:tc>
                  <a:txBody>
                    <a:bodyPr/>
                    <a:lstStyle/>
                    <a:p>
                      <a:endParaRPr lang="en-GB"/>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buNone/>
                      </a:pPr>
                      <a:r>
                        <a:rPr lang="en-GB"/>
                        <a:t>Background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600"/>
                        <a:t>Review of Project Plan - Ronan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600"/>
                        <a:t>High Level overview of methodologies utilised - Meerav</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600"/>
                        <a:t>Options and Shortlisting - Ronan</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10214635"/>
                  </a:ext>
                </a:extLst>
              </a:tr>
              <a:tr h="914400">
                <a:tc>
                  <a:txBody>
                    <a:bodyPr/>
                    <a:lstStyle/>
                    <a:p>
                      <a:endParaRPr lang="en-GB"/>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a:t>Methodologies utilised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600"/>
                        <a:t>Ramp Management Balancing Costs - Meerav</a:t>
                      </a:r>
                    </a:p>
                    <a:p>
                      <a:pPr marL="285750" indent="-285750">
                        <a:buFont typeface="Arial" panose="020B0604020202020204" pitchFamily="34" charset="0"/>
                        <a:buChar char="•"/>
                      </a:pPr>
                      <a:r>
                        <a:rPr lang="en-GB" sz="1600"/>
                        <a:t>PLEXOS modelling - Josh</a:t>
                      </a:r>
                    </a:p>
                    <a:p>
                      <a:pPr marL="285750" indent="-285750">
                        <a:buFont typeface="Arial" panose="020B0604020202020204" pitchFamily="34" charset="0"/>
                        <a:buChar char="•"/>
                      </a:pPr>
                      <a:r>
                        <a:rPr lang="en-GB" sz="1600"/>
                        <a:t>Cost Benefit Analysis (CBA) – Josh/Alex</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02331294"/>
                  </a:ext>
                </a:extLst>
              </a:tr>
              <a:tr h="914400">
                <a:tc>
                  <a:txBody>
                    <a:bodyPr/>
                    <a:lstStyle/>
                    <a:p>
                      <a:endParaRPr lang="en-GB"/>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a:t>Project conclusions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600" dirty="0"/>
                        <a:t>Results and conclusions – Alex/Ronan</a:t>
                      </a:r>
                    </a:p>
                    <a:p>
                      <a:pPr marL="285750" indent="-285750">
                        <a:buFont typeface="Arial" panose="020B0604020202020204" pitchFamily="34" charset="0"/>
                        <a:buChar char="•"/>
                      </a:pPr>
                      <a:r>
                        <a:rPr lang="en-GB" sz="1600" dirty="0"/>
                        <a:t>Q&amp;A - All</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61416130"/>
                  </a:ext>
                </a:extLst>
              </a:tr>
            </a:tbl>
          </a:graphicData>
        </a:graphic>
      </p:graphicFrame>
      <p:pic>
        <p:nvPicPr>
          <p:cNvPr id="7" name="Graphic 6" descr="Checklist with solid fill">
            <a:extLst>
              <a:ext uri="{FF2B5EF4-FFF2-40B4-BE49-F238E27FC236}">
                <a16:creationId xmlns:a16="http://schemas.microsoft.com/office/drawing/2014/main" id="{46DAE8B9-7A4A-66CC-C710-18A8E7FF6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907" y="2675401"/>
            <a:ext cx="540000" cy="540000"/>
          </a:xfrm>
          <a:prstGeom prst="rect">
            <a:avLst/>
          </a:prstGeom>
        </p:spPr>
      </p:pic>
      <p:pic>
        <p:nvPicPr>
          <p:cNvPr id="11" name="Graphic 10" descr="Magnifying glass with solid fill">
            <a:extLst>
              <a:ext uri="{FF2B5EF4-FFF2-40B4-BE49-F238E27FC236}">
                <a16:creationId xmlns:a16="http://schemas.microsoft.com/office/drawing/2014/main" id="{947847EE-6D8B-8C08-1C74-B663E648D3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2907" y="1769002"/>
            <a:ext cx="540000" cy="540000"/>
          </a:xfrm>
          <a:prstGeom prst="rect">
            <a:avLst/>
          </a:prstGeom>
        </p:spPr>
      </p:pic>
      <p:pic>
        <p:nvPicPr>
          <p:cNvPr id="15" name="Graphic 14" descr="Badge Tick with solid fill">
            <a:extLst>
              <a:ext uri="{FF2B5EF4-FFF2-40B4-BE49-F238E27FC236}">
                <a16:creationId xmlns:a16="http://schemas.microsoft.com/office/drawing/2014/main" id="{2A465D36-CCF1-F311-929E-A3D1FB567C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2907" y="3603834"/>
            <a:ext cx="540000" cy="540000"/>
          </a:xfrm>
          <a:prstGeom prst="rect">
            <a:avLst/>
          </a:prstGeom>
        </p:spPr>
      </p:pic>
      <p:pic>
        <p:nvPicPr>
          <p:cNvPr id="6" name="Graphic 5" descr="Shoe footprints with solid fill">
            <a:extLst>
              <a:ext uri="{FF2B5EF4-FFF2-40B4-BE49-F238E27FC236}">
                <a16:creationId xmlns:a16="http://schemas.microsoft.com/office/drawing/2014/main" id="{3D4AF14D-7FAD-52D7-D912-943569E87A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2907" y="4499216"/>
            <a:ext cx="540000" cy="540000"/>
          </a:xfrm>
          <a:prstGeom prst="rect">
            <a:avLst/>
          </a:prstGeom>
        </p:spPr>
      </p:pic>
    </p:spTree>
    <p:extLst>
      <p:ext uri="{BB962C8B-B14F-4D97-AF65-F5344CB8AC3E}">
        <p14:creationId xmlns:p14="http://schemas.microsoft.com/office/powerpoint/2010/main" val="3919625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DACD-A2E7-79A5-C720-BFADBE6344FE}"/>
              </a:ext>
            </a:extLst>
          </p:cNvPr>
          <p:cNvSpPr>
            <a:spLocks noGrp="1"/>
          </p:cNvSpPr>
          <p:nvPr>
            <p:ph type="title"/>
          </p:nvPr>
        </p:nvSpPr>
        <p:spPr>
          <a:xfrm>
            <a:off x="670983" y="360002"/>
            <a:ext cx="10862205" cy="328039"/>
          </a:xfrm>
        </p:spPr>
        <p:txBody>
          <a:bodyPr/>
          <a:lstStyle/>
          <a:p>
            <a:r>
              <a:rPr lang="en-GB"/>
              <a:t>Balancing Cost Analysis</a:t>
            </a:r>
          </a:p>
        </p:txBody>
      </p:sp>
      <p:sp>
        <p:nvSpPr>
          <p:cNvPr id="5" name="Text Placeholder 4">
            <a:extLst>
              <a:ext uri="{FF2B5EF4-FFF2-40B4-BE49-F238E27FC236}">
                <a16:creationId xmlns:a16="http://schemas.microsoft.com/office/drawing/2014/main" id="{2AF9519E-924B-7E3C-A469-B1EBFBF915ED}"/>
              </a:ext>
            </a:extLst>
          </p:cNvPr>
          <p:cNvSpPr>
            <a:spLocks noGrp="1"/>
          </p:cNvSpPr>
          <p:nvPr>
            <p:ph type="body" sz="quarter" idx="16"/>
          </p:nvPr>
        </p:nvSpPr>
        <p:spPr>
          <a:xfrm>
            <a:off x="664734" y="3212249"/>
            <a:ext cx="5220000" cy="277200"/>
          </a:xfrm>
        </p:spPr>
        <p:txBody>
          <a:bodyPr>
            <a:normAutofit/>
          </a:bodyPr>
          <a:lstStyle/>
          <a:p>
            <a:r>
              <a:rPr lang="en-GB" sz="1200"/>
              <a:t>Repositioning, Response, Frequency Control + Short-term energy actions</a:t>
            </a:r>
          </a:p>
        </p:txBody>
      </p:sp>
      <p:sp>
        <p:nvSpPr>
          <p:cNvPr id="6" name="Text Placeholder 5">
            <a:extLst>
              <a:ext uri="{FF2B5EF4-FFF2-40B4-BE49-F238E27FC236}">
                <a16:creationId xmlns:a16="http://schemas.microsoft.com/office/drawing/2014/main" id="{899C4C74-DCCC-0B19-A3C5-2C374EB3BB5A}"/>
              </a:ext>
            </a:extLst>
          </p:cNvPr>
          <p:cNvSpPr>
            <a:spLocks noGrp="1"/>
          </p:cNvSpPr>
          <p:nvPr>
            <p:ph type="body" sz="quarter" idx="17"/>
          </p:nvPr>
        </p:nvSpPr>
        <p:spPr>
          <a:xfrm>
            <a:off x="6313338" y="3206008"/>
            <a:ext cx="5220000" cy="277200"/>
          </a:xfrm>
        </p:spPr>
        <p:txBody>
          <a:bodyPr>
            <a:normAutofit/>
          </a:bodyPr>
          <a:lstStyle/>
          <a:p>
            <a:r>
              <a:rPr lang="en-GB" sz="1200"/>
              <a:t>Reserve</a:t>
            </a:r>
          </a:p>
        </p:txBody>
      </p:sp>
      <p:sp>
        <p:nvSpPr>
          <p:cNvPr id="7" name="Text Placeholder 6">
            <a:extLst>
              <a:ext uri="{FF2B5EF4-FFF2-40B4-BE49-F238E27FC236}">
                <a16:creationId xmlns:a16="http://schemas.microsoft.com/office/drawing/2014/main" id="{FB5F16EA-62AE-6124-378E-626A65EC05E2}"/>
              </a:ext>
            </a:extLst>
          </p:cNvPr>
          <p:cNvSpPr>
            <a:spLocks noGrp="1"/>
          </p:cNvSpPr>
          <p:nvPr>
            <p:ph type="body" sz="quarter" idx="13"/>
          </p:nvPr>
        </p:nvSpPr>
        <p:spPr/>
        <p:txBody>
          <a:bodyPr/>
          <a:lstStyle/>
          <a:p>
            <a:r>
              <a:rPr lang="en-GB"/>
              <a:t>Applying our methodology to an example interconnector swing</a:t>
            </a:r>
          </a:p>
        </p:txBody>
      </p:sp>
      <p:sp>
        <p:nvSpPr>
          <p:cNvPr id="11" name="Rectangle 10">
            <a:extLst>
              <a:ext uri="{FF2B5EF4-FFF2-40B4-BE49-F238E27FC236}">
                <a16:creationId xmlns:a16="http://schemas.microsoft.com/office/drawing/2014/main" id="{9968E1CE-9FE0-70ED-FA90-CD84871B87CF}"/>
              </a:ext>
            </a:extLst>
          </p:cNvPr>
          <p:cNvSpPr/>
          <p:nvPr/>
        </p:nvSpPr>
        <p:spPr>
          <a:xfrm>
            <a:off x="670983" y="1145771"/>
            <a:ext cx="10862204" cy="27583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b="1"/>
              <a:t>Example swing</a:t>
            </a:r>
            <a:endParaRPr lang="en-US" sz="1200" b="1"/>
          </a:p>
        </p:txBody>
      </p:sp>
      <p:graphicFrame>
        <p:nvGraphicFramePr>
          <p:cNvPr id="12" name="Table 12">
            <a:extLst>
              <a:ext uri="{FF2B5EF4-FFF2-40B4-BE49-F238E27FC236}">
                <a16:creationId xmlns:a16="http://schemas.microsoft.com/office/drawing/2014/main" id="{59188813-2807-F848-D8B1-209EB5056719}"/>
              </a:ext>
            </a:extLst>
          </p:cNvPr>
          <p:cNvGraphicFramePr>
            <a:graphicFrameLocks noGrp="1"/>
          </p:cNvGraphicFramePr>
          <p:nvPr/>
        </p:nvGraphicFramePr>
        <p:xfrm>
          <a:off x="664735" y="1534246"/>
          <a:ext cx="10862201" cy="1554480"/>
        </p:xfrm>
        <a:graphic>
          <a:graphicData uri="http://schemas.openxmlformats.org/drawingml/2006/table">
            <a:tbl>
              <a:tblPr firstRow="1" firstCol="1" bandRow="1">
                <a:tableStyleId>{5C22544A-7EE6-4342-B048-85BDC9FD1C3A}</a:tableStyleId>
              </a:tblPr>
              <a:tblGrid>
                <a:gridCol w="1551743">
                  <a:extLst>
                    <a:ext uri="{9D8B030D-6E8A-4147-A177-3AD203B41FA5}">
                      <a16:colId xmlns:a16="http://schemas.microsoft.com/office/drawing/2014/main" val="616334465"/>
                    </a:ext>
                  </a:extLst>
                </a:gridCol>
                <a:gridCol w="1551743">
                  <a:extLst>
                    <a:ext uri="{9D8B030D-6E8A-4147-A177-3AD203B41FA5}">
                      <a16:colId xmlns:a16="http://schemas.microsoft.com/office/drawing/2014/main" val="3820014164"/>
                    </a:ext>
                  </a:extLst>
                </a:gridCol>
                <a:gridCol w="1551743">
                  <a:extLst>
                    <a:ext uri="{9D8B030D-6E8A-4147-A177-3AD203B41FA5}">
                      <a16:colId xmlns:a16="http://schemas.microsoft.com/office/drawing/2014/main" val="399148199"/>
                    </a:ext>
                  </a:extLst>
                </a:gridCol>
                <a:gridCol w="1551743">
                  <a:extLst>
                    <a:ext uri="{9D8B030D-6E8A-4147-A177-3AD203B41FA5}">
                      <a16:colId xmlns:a16="http://schemas.microsoft.com/office/drawing/2014/main" val="1758653679"/>
                    </a:ext>
                  </a:extLst>
                </a:gridCol>
                <a:gridCol w="1551743">
                  <a:extLst>
                    <a:ext uri="{9D8B030D-6E8A-4147-A177-3AD203B41FA5}">
                      <a16:colId xmlns:a16="http://schemas.microsoft.com/office/drawing/2014/main" val="3073062327"/>
                    </a:ext>
                  </a:extLst>
                </a:gridCol>
                <a:gridCol w="1551743">
                  <a:extLst>
                    <a:ext uri="{9D8B030D-6E8A-4147-A177-3AD203B41FA5}">
                      <a16:colId xmlns:a16="http://schemas.microsoft.com/office/drawing/2014/main" val="2801465999"/>
                    </a:ext>
                  </a:extLst>
                </a:gridCol>
                <a:gridCol w="1551743">
                  <a:extLst>
                    <a:ext uri="{9D8B030D-6E8A-4147-A177-3AD203B41FA5}">
                      <a16:colId xmlns:a16="http://schemas.microsoft.com/office/drawing/2014/main" val="3603028489"/>
                    </a:ext>
                  </a:extLst>
                </a:gridCol>
              </a:tblGrid>
              <a:tr h="211571">
                <a:tc>
                  <a:txBody>
                    <a:bodyPr/>
                    <a:lstStyle/>
                    <a:p>
                      <a:r>
                        <a:rPr lang="en-GB" sz="1200"/>
                        <a:t>Time</a:t>
                      </a:r>
                    </a:p>
                  </a:txBody>
                  <a:tcPr/>
                </a:tc>
                <a:tc>
                  <a:txBody>
                    <a:bodyPr/>
                    <a:lstStyle/>
                    <a:p>
                      <a:r>
                        <a:rPr lang="en-GB" sz="1200"/>
                        <a:t>IFA</a:t>
                      </a:r>
                    </a:p>
                  </a:txBody>
                  <a:tcPr>
                    <a:lnB w="38100" cmpd="sng">
                      <a:noFill/>
                    </a:lnB>
                  </a:tcPr>
                </a:tc>
                <a:tc>
                  <a:txBody>
                    <a:bodyPr/>
                    <a:lstStyle/>
                    <a:p>
                      <a:r>
                        <a:rPr lang="en-GB" sz="1200"/>
                        <a:t>NEMO</a:t>
                      </a:r>
                    </a:p>
                  </a:txBody>
                  <a:tcPr>
                    <a:lnB w="38100" cmpd="sng">
                      <a:noFill/>
                    </a:lnB>
                  </a:tcPr>
                </a:tc>
                <a:tc>
                  <a:txBody>
                    <a:bodyPr/>
                    <a:lstStyle/>
                    <a:p>
                      <a:r>
                        <a:rPr lang="en-GB" sz="1200"/>
                        <a:t>BritNED</a:t>
                      </a:r>
                    </a:p>
                  </a:txBody>
                  <a:tcPr>
                    <a:lnB w="38100" cmpd="sng">
                      <a:noFill/>
                    </a:lnB>
                  </a:tcPr>
                </a:tc>
                <a:tc>
                  <a:txBody>
                    <a:bodyPr/>
                    <a:lstStyle/>
                    <a:p>
                      <a:r>
                        <a:rPr lang="en-GB" sz="1200"/>
                        <a:t>IFA2</a:t>
                      </a:r>
                    </a:p>
                  </a:txBody>
                  <a:tcPr>
                    <a:lnB w="38100" cmpd="sng">
                      <a:noFill/>
                    </a:lnB>
                  </a:tcPr>
                </a:tc>
                <a:tc>
                  <a:txBody>
                    <a:bodyPr/>
                    <a:lstStyle/>
                    <a:p>
                      <a:r>
                        <a:rPr lang="en-GB" sz="1200"/>
                        <a:t>Eleclink</a:t>
                      </a:r>
                    </a:p>
                  </a:txBody>
                  <a:tcPr>
                    <a:lnB w="38100" cmpd="sng">
                      <a:noFill/>
                    </a:lnB>
                  </a:tcPr>
                </a:tc>
                <a:tc>
                  <a:txBody>
                    <a:bodyPr/>
                    <a:lstStyle/>
                    <a:p>
                      <a:r>
                        <a:rPr lang="en-GB" sz="1200"/>
                        <a:t>Total</a:t>
                      </a:r>
                    </a:p>
                  </a:txBody>
                  <a:tcPr>
                    <a:lnB w="38100" cmpd="sng">
                      <a:noFill/>
                    </a:lnB>
                  </a:tcPr>
                </a:tc>
                <a:extLst>
                  <a:ext uri="{0D108BD9-81ED-4DB2-BD59-A6C34878D82A}">
                    <a16:rowId xmlns:a16="http://schemas.microsoft.com/office/drawing/2014/main" val="2177227889"/>
                  </a:ext>
                </a:extLst>
              </a:tr>
              <a:tr h="211571">
                <a:tc>
                  <a:txBody>
                    <a:bodyPr/>
                    <a:lstStyle/>
                    <a:p>
                      <a:r>
                        <a:rPr lang="en-GB" sz="1200"/>
                        <a:t>00:00</a:t>
                      </a:r>
                    </a:p>
                  </a:txBody>
                  <a:tcPr>
                    <a:lnR w="12700" cmpd="sng">
                      <a:noFill/>
                    </a:lnR>
                  </a:tcPr>
                </a:tc>
                <a:tc>
                  <a:txBody>
                    <a:bodyPr/>
                    <a:lstStyle/>
                    <a:p>
                      <a:r>
                        <a:rPr lang="en-GB" sz="1200"/>
                        <a:t>-1000</a:t>
                      </a:r>
                    </a:p>
                  </a:txBody>
                  <a:tcPr>
                    <a:lnL w="12700" cmpd="sng">
                      <a:noFill/>
                    </a:lnL>
                    <a:lnR w="12700" cmpd="sng">
                      <a:noFill/>
                    </a:lnR>
                    <a:lnT w="38100" cmpd="sng">
                      <a:noFill/>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-500</a:t>
                      </a:r>
                    </a:p>
                  </a:txBody>
                  <a:tcPr>
                    <a:lnL w="12700" cmpd="sng">
                      <a:noFill/>
                    </a:lnL>
                    <a:lnR w="12700" cmpd="sng">
                      <a:noFill/>
                    </a:lnR>
                    <a:lnT w="38100" cmpd="sng">
                      <a:noFill/>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700</a:t>
                      </a:r>
                    </a:p>
                  </a:txBody>
                  <a:tcPr>
                    <a:lnL w="12700" cmpd="sng">
                      <a:noFill/>
                    </a:lnL>
                    <a:lnR w="12700" cmpd="sng">
                      <a:noFill/>
                    </a:lnR>
                    <a:lnT w="38100" cmpd="sng">
                      <a:noFill/>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1200</a:t>
                      </a:r>
                    </a:p>
                  </a:txBody>
                  <a:tcPr>
                    <a:lnL w="12700" cmpd="sng">
                      <a:noFill/>
                    </a:lnL>
                    <a:lnR w="12700" cmpd="sng">
                      <a:noFill/>
                    </a:lnR>
                    <a:lnT w="38100" cmpd="sng">
                      <a:noFill/>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0</a:t>
                      </a:r>
                    </a:p>
                  </a:txBody>
                  <a:tcPr>
                    <a:lnL w="12700" cmpd="sng">
                      <a:noFill/>
                    </a:lnL>
                    <a:lnR w="12700" cmpd="sng">
                      <a:noFill/>
                    </a:lnR>
                    <a:lnT w="38100" cmpd="sng">
                      <a:noFill/>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400</a:t>
                      </a:r>
                    </a:p>
                  </a:txBody>
                  <a:tcPr>
                    <a:lnL w="12700" cmpd="sng">
                      <a:noFill/>
                    </a:lnL>
                    <a:lnR w="12700" cmpd="sng">
                      <a:noFill/>
                    </a:lnR>
                    <a:lnT w="38100" cmpd="sng">
                      <a:noFill/>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2332327"/>
                  </a:ext>
                </a:extLst>
              </a:tr>
              <a:tr h="211571">
                <a:tc>
                  <a:txBody>
                    <a:bodyPr/>
                    <a:lstStyle/>
                    <a:p>
                      <a:r>
                        <a:rPr lang="en-GB" sz="1200"/>
                        <a:t>01:00</a:t>
                      </a:r>
                    </a:p>
                  </a:txBody>
                  <a:tcPr>
                    <a:lnR w="12700" cmpd="sng">
                      <a:noFill/>
                    </a:lnR>
                  </a:tcPr>
                </a:tc>
                <a:tc>
                  <a:txBody>
                    <a:bodyPr/>
                    <a:lstStyle/>
                    <a:p>
                      <a:r>
                        <a:rPr lang="en-GB" sz="1200"/>
                        <a:t>2000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500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1500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650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4500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501403"/>
                  </a:ext>
                </a:extLst>
              </a:tr>
              <a:tr h="211571">
                <a:tc>
                  <a:txBody>
                    <a:bodyPr/>
                    <a:lstStyle/>
                    <a:p>
                      <a:r>
                        <a:rPr lang="en-GB" sz="1200"/>
                        <a:t>Swing</a:t>
                      </a:r>
                    </a:p>
                  </a:txBody>
                  <a:tcPr>
                    <a:lnR w="12700" cmpd="sng">
                      <a:noFill/>
                    </a:lnR>
                  </a:tcPr>
                </a:tc>
                <a:tc>
                  <a:txBody>
                    <a:bodyPr/>
                    <a:lstStyle/>
                    <a:p>
                      <a:r>
                        <a:rPr lang="en-GB" sz="1200"/>
                        <a:t>+3000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+1000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-700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+300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+650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4100</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8766023"/>
                  </a:ext>
                </a:extLst>
              </a:tr>
              <a:tr h="352619">
                <a:tc>
                  <a:txBody>
                    <a:bodyPr/>
                    <a:lstStyle/>
                    <a:p>
                      <a:r>
                        <a:rPr lang="en-GB" sz="1200"/>
                        <a:t>Avg Ramp Rate </a:t>
                      </a:r>
                    </a:p>
                    <a:p>
                      <a:r>
                        <a:rPr lang="en-GB" sz="1200"/>
                        <a:t>(+/- 5 ms)</a:t>
                      </a:r>
                    </a:p>
                  </a:txBody>
                  <a:tcPr>
                    <a:lnR w="12700" cmpd="sng">
                      <a:noFill/>
                    </a:lnR>
                  </a:tcPr>
                </a:tc>
                <a:tc>
                  <a:txBody>
                    <a:bodyPr/>
                    <a:lstStyle/>
                    <a:p>
                      <a:r>
                        <a:rPr lang="en-GB" sz="1200"/>
                        <a:t>100 MW/min</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100 MW/min</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-70MW/min</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30 MW/min</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65MW/min</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225 MW /min</a:t>
                      </a:r>
                    </a:p>
                  </a:txBody>
                  <a:tcPr>
                    <a:lnL w="12700" cmpd="sng">
                      <a:noFill/>
                    </a:lnL>
                    <a:lnR w="12700" cmpd="sng">
                      <a:noFill/>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8183685"/>
                  </a:ext>
                </a:extLst>
              </a:tr>
            </a:tbl>
          </a:graphicData>
        </a:graphic>
      </p:graphicFrame>
      <p:grpSp>
        <p:nvGrpSpPr>
          <p:cNvPr id="32" name="Group 31">
            <a:extLst>
              <a:ext uri="{FF2B5EF4-FFF2-40B4-BE49-F238E27FC236}">
                <a16:creationId xmlns:a16="http://schemas.microsoft.com/office/drawing/2014/main" id="{2BF8D64D-CF25-CC52-0EB5-D71B97D45D3F}"/>
              </a:ext>
            </a:extLst>
          </p:cNvPr>
          <p:cNvGrpSpPr/>
          <p:nvPr/>
        </p:nvGrpSpPr>
        <p:grpSpPr>
          <a:xfrm>
            <a:off x="665065" y="3605736"/>
            <a:ext cx="2548085" cy="1674354"/>
            <a:chOff x="617481" y="3649400"/>
            <a:chExt cx="3428185" cy="1871622"/>
          </a:xfrm>
        </p:grpSpPr>
        <p:pic>
          <p:nvPicPr>
            <p:cNvPr id="8" name="Picture 7">
              <a:extLst>
                <a:ext uri="{FF2B5EF4-FFF2-40B4-BE49-F238E27FC236}">
                  <a16:creationId xmlns:a16="http://schemas.microsoft.com/office/drawing/2014/main" id="{B925BEC0-0FC0-3F7F-B4B7-A5125F30FF4B}"/>
                </a:ext>
              </a:extLst>
            </p:cNvPr>
            <p:cNvPicPr>
              <a:picLocks noChangeAspect="1"/>
            </p:cNvPicPr>
            <p:nvPr/>
          </p:nvPicPr>
          <p:blipFill rotWithShape="1">
            <a:blip r:embed="rId2"/>
            <a:srcRect t="8083"/>
            <a:stretch/>
          </p:blipFill>
          <p:spPr>
            <a:xfrm>
              <a:off x="617481" y="3649400"/>
              <a:ext cx="3428185" cy="1871622"/>
            </a:xfrm>
            <a:prstGeom prst="rect">
              <a:avLst/>
            </a:prstGeom>
          </p:spPr>
        </p:pic>
        <p:sp>
          <p:nvSpPr>
            <p:cNvPr id="17" name="Arrow: Up 16">
              <a:extLst>
                <a:ext uri="{FF2B5EF4-FFF2-40B4-BE49-F238E27FC236}">
                  <a16:creationId xmlns:a16="http://schemas.microsoft.com/office/drawing/2014/main" id="{320B44CC-1675-4467-3724-38DAA2BBA7A8}"/>
                </a:ext>
              </a:extLst>
            </p:cNvPr>
            <p:cNvSpPr/>
            <p:nvPr/>
          </p:nvSpPr>
          <p:spPr>
            <a:xfrm>
              <a:off x="3131231" y="4522981"/>
              <a:ext cx="90000" cy="75203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5195C5A5-E88C-F02E-AF97-5A7B8185EB9C}"/>
                </a:ext>
              </a:extLst>
            </p:cNvPr>
            <p:cNvSpPr/>
            <p:nvPr/>
          </p:nvSpPr>
          <p:spPr>
            <a:xfrm rot="16200000">
              <a:off x="1988890" y="3394098"/>
              <a:ext cx="90000" cy="225776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Content Placeholder 182">
            <a:extLst>
              <a:ext uri="{FF2B5EF4-FFF2-40B4-BE49-F238E27FC236}">
                <a16:creationId xmlns:a16="http://schemas.microsoft.com/office/drawing/2014/main" id="{71C701BD-1AB3-C1C7-B040-4B5BCCB1FEE2}"/>
              </a:ext>
            </a:extLst>
          </p:cNvPr>
          <p:cNvPicPr>
            <a:picLocks noGrp="1" noChangeAspect="1"/>
          </p:cNvPicPr>
          <p:nvPr>
            <p:ph sz="quarter" idx="14"/>
          </p:nvPr>
        </p:nvPicPr>
        <p:blipFill rotWithShape="1">
          <a:blip r:embed="rId3"/>
          <a:srcRect t="68378" r="13653"/>
          <a:stretch/>
        </p:blipFill>
        <p:spPr>
          <a:xfrm>
            <a:off x="6387813" y="3738033"/>
            <a:ext cx="2743752" cy="846667"/>
          </a:xfrm>
          <a:prstGeom prst="rect">
            <a:avLst/>
          </a:prstGeom>
          <a:noFill/>
        </p:spPr>
      </p:pic>
      <p:sp>
        <p:nvSpPr>
          <p:cNvPr id="26" name="TextBox 25">
            <a:extLst>
              <a:ext uri="{FF2B5EF4-FFF2-40B4-BE49-F238E27FC236}">
                <a16:creationId xmlns:a16="http://schemas.microsoft.com/office/drawing/2014/main" id="{8488CEFC-B504-9143-75B9-788AB3E928F1}"/>
              </a:ext>
            </a:extLst>
          </p:cNvPr>
          <p:cNvSpPr txBox="1"/>
          <p:nvPr/>
        </p:nvSpPr>
        <p:spPr>
          <a:xfrm>
            <a:off x="8705715" y="4025143"/>
            <a:ext cx="262072" cy="196144"/>
          </a:xfrm>
          <a:prstGeom prst="rect">
            <a:avLst/>
          </a:prstGeom>
          <a:solidFill>
            <a:schemeClr val="bg1"/>
          </a:solidFill>
        </p:spPr>
        <p:txBody>
          <a:bodyPr wrap="square" lIns="0" tIns="0" rIns="0" bIns="0" rtlCol="0">
            <a:spAutoFit/>
          </a:bodyPr>
          <a:lstStyle/>
          <a:p>
            <a:pPr algn="l">
              <a:lnSpc>
                <a:spcPct val="110000"/>
              </a:lnSpc>
              <a:spcAft>
                <a:spcPts val="500"/>
              </a:spcAft>
            </a:pPr>
            <a:r>
              <a:rPr lang="en-GB" sz="400" b="1"/>
              <a:t>4000MW + </a:t>
            </a:r>
          </a:p>
          <a:p>
            <a:pPr algn="l">
              <a:lnSpc>
                <a:spcPct val="110000"/>
              </a:lnSpc>
              <a:spcAft>
                <a:spcPts val="500"/>
              </a:spcAft>
            </a:pPr>
            <a:r>
              <a:rPr lang="en-GB" sz="400" b="1"/>
              <a:t>Swing</a:t>
            </a:r>
          </a:p>
        </p:txBody>
      </p:sp>
      <p:sp>
        <p:nvSpPr>
          <p:cNvPr id="29" name="Rectangle 28">
            <a:extLst>
              <a:ext uri="{FF2B5EF4-FFF2-40B4-BE49-F238E27FC236}">
                <a16:creationId xmlns:a16="http://schemas.microsoft.com/office/drawing/2014/main" id="{5A86A422-CF48-2AA8-C136-783624BF3437}"/>
              </a:ext>
            </a:extLst>
          </p:cNvPr>
          <p:cNvSpPr/>
          <p:nvPr/>
        </p:nvSpPr>
        <p:spPr>
          <a:xfrm>
            <a:off x="670983" y="5970505"/>
            <a:ext cx="10862205" cy="27583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b="1"/>
              <a:t>Overall Balancing Volume Required = 569 MW |Wholesale Price £200/MW | Overall Cost £113,800</a:t>
            </a:r>
            <a:endParaRPr lang="en-US" sz="1200" b="1"/>
          </a:p>
        </p:txBody>
      </p:sp>
      <p:graphicFrame>
        <p:nvGraphicFramePr>
          <p:cNvPr id="35" name="Table 11">
            <a:extLst>
              <a:ext uri="{FF2B5EF4-FFF2-40B4-BE49-F238E27FC236}">
                <a16:creationId xmlns:a16="http://schemas.microsoft.com/office/drawing/2014/main" id="{2C3A3D1F-3062-D285-BFE4-0ED386694071}"/>
              </a:ext>
            </a:extLst>
          </p:cNvPr>
          <p:cNvGraphicFramePr>
            <a:graphicFrameLocks noGrp="1"/>
          </p:cNvGraphicFramePr>
          <p:nvPr/>
        </p:nvGraphicFramePr>
        <p:xfrm>
          <a:off x="665064" y="5353848"/>
          <a:ext cx="5219999" cy="542898"/>
        </p:xfrm>
        <a:graphic>
          <a:graphicData uri="http://schemas.openxmlformats.org/drawingml/2006/table">
            <a:tbl>
              <a:tblPr firstRow="1" bandRow="1">
                <a:tableStyleId>{72833802-FEF1-4C79-8D5D-14CF1EAF98D9}</a:tableStyleId>
              </a:tblPr>
              <a:tblGrid>
                <a:gridCol w="5219999">
                  <a:extLst>
                    <a:ext uri="{9D8B030D-6E8A-4147-A177-3AD203B41FA5}">
                      <a16:colId xmlns:a16="http://schemas.microsoft.com/office/drawing/2014/main" val="1871732488"/>
                    </a:ext>
                  </a:extLst>
                </a:gridCol>
              </a:tblGrid>
              <a:tr h="1887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noProof="1">
                          <a:solidFill>
                            <a:srgbClr val="FFFFFF"/>
                          </a:solidFill>
                        </a:rPr>
                        <a:t>Total volume</a:t>
                      </a:r>
                    </a:p>
                  </a:txBody>
                  <a:tcPr marT="72000" marB="72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3519131282"/>
                  </a:ext>
                </a:extLst>
              </a:tr>
              <a:tr h="0">
                <a:tc>
                  <a:txBody>
                    <a:bodyPr/>
                    <a:lstStyle/>
                    <a:p>
                      <a:pPr marL="0" lvl="0" indent="0" algn="ctr" defTabSz="914377" rtl="0" eaLnBrk="1" latinLnBrk="0" hangingPunct="1">
                        <a:lnSpc>
                          <a:spcPct val="95000"/>
                        </a:lnSpc>
                        <a:spcAft>
                          <a:spcPct val="20000"/>
                        </a:spcAft>
                        <a:buClr>
                          <a:srgbClr val="D0006F"/>
                        </a:buClr>
                        <a:buSzPct val="80000"/>
                        <a:buFont typeface=".Lucida Grande UI Regular"/>
                        <a:buNone/>
                      </a:pPr>
                      <a:r>
                        <a:rPr lang="en-GB" sz="1100" i="1"/>
                        <a:t>289 MW</a:t>
                      </a:r>
                      <a:endParaRPr lang="en-GB" sz="1100" kern="1200" noProof="1">
                        <a:solidFill>
                          <a:schemeClr val="tx1"/>
                        </a:solidFill>
                      </a:endParaRPr>
                    </a:p>
                  </a:txBody>
                  <a:tcPr marL="90000" marR="90000" marT="36000" marB="36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70862042"/>
                  </a:ext>
                </a:extLst>
              </a:tr>
            </a:tbl>
          </a:graphicData>
        </a:graphic>
      </p:graphicFrame>
      <p:graphicFrame>
        <p:nvGraphicFramePr>
          <p:cNvPr id="36" name="Table 11">
            <a:extLst>
              <a:ext uri="{FF2B5EF4-FFF2-40B4-BE49-F238E27FC236}">
                <a16:creationId xmlns:a16="http://schemas.microsoft.com/office/drawing/2014/main" id="{80A83295-0955-2703-D506-FE2D39CF03FD}"/>
              </a:ext>
            </a:extLst>
          </p:cNvPr>
          <p:cNvGraphicFramePr>
            <a:graphicFrameLocks noGrp="1"/>
          </p:cNvGraphicFramePr>
          <p:nvPr/>
        </p:nvGraphicFramePr>
        <p:xfrm>
          <a:off x="6306936" y="5353848"/>
          <a:ext cx="5219999" cy="551280"/>
        </p:xfrm>
        <a:graphic>
          <a:graphicData uri="http://schemas.openxmlformats.org/drawingml/2006/table">
            <a:tbl>
              <a:tblPr firstRow="1" bandRow="1">
                <a:tableStyleId>{72833802-FEF1-4C79-8D5D-14CF1EAF98D9}</a:tableStyleId>
              </a:tblPr>
              <a:tblGrid>
                <a:gridCol w="5219999">
                  <a:extLst>
                    <a:ext uri="{9D8B030D-6E8A-4147-A177-3AD203B41FA5}">
                      <a16:colId xmlns:a16="http://schemas.microsoft.com/office/drawing/2014/main" val="1871732488"/>
                    </a:ext>
                  </a:extLst>
                </a:gridCol>
              </a:tblGrid>
              <a:tr h="1887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noProof="1">
                          <a:solidFill>
                            <a:srgbClr val="FFFFFF"/>
                          </a:solidFill>
                        </a:rPr>
                        <a:t>Total volume</a:t>
                      </a:r>
                    </a:p>
                  </a:txBody>
                  <a:tcPr marT="72000" marB="72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3519131282"/>
                  </a:ext>
                </a:extLst>
              </a:tr>
              <a:tr h="0">
                <a:tc>
                  <a:txBody>
                    <a:bodyPr/>
                    <a:lstStyle/>
                    <a:p>
                      <a:pPr algn="ctr"/>
                      <a:r>
                        <a:rPr lang="en-GB" sz="1100"/>
                        <a:t>Balancing Actions = Time * Ramp Rate = 1.25hrs * 225 MW/mins = 281 MW</a:t>
                      </a:r>
                    </a:p>
                  </a:txBody>
                  <a:tcPr marL="90000" marR="90000" marT="36000" marB="36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70862042"/>
                  </a:ext>
                </a:extLst>
              </a:tr>
            </a:tbl>
          </a:graphicData>
        </a:graphic>
      </p:graphicFrame>
      <p:sp>
        <p:nvSpPr>
          <p:cNvPr id="38" name="Content Placeholder 37">
            <a:extLst>
              <a:ext uri="{FF2B5EF4-FFF2-40B4-BE49-F238E27FC236}">
                <a16:creationId xmlns:a16="http://schemas.microsoft.com/office/drawing/2014/main" id="{213BD2AC-9704-B952-4AAD-AD22D2B707AF}"/>
              </a:ext>
            </a:extLst>
          </p:cNvPr>
          <p:cNvSpPr>
            <a:spLocks noGrp="1"/>
          </p:cNvSpPr>
          <p:nvPr>
            <p:ph sz="quarter" idx="15"/>
          </p:nvPr>
        </p:nvSpPr>
        <p:spPr>
          <a:xfrm>
            <a:off x="670983" y="6231833"/>
            <a:ext cx="5220037" cy="437949"/>
          </a:xfrm>
        </p:spPr>
        <p:txBody>
          <a:bodyPr>
            <a:normAutofit/>
          </a:bodyPr>
          <a:lstStyle/>
          <a:p>
            <a:r>
              <a:rPr lang="en-GB" sz="1100" i="1"/>
              <a:t>See detailed methodology in appendix</a:t>
            </a:r>
          </a:p>
        </p:txBody>
      </p:sp>
      <p:sp>
        <p:nvSpPr>
          <p:cNvPr id="39" name="Rounded Rectangular Callout 18">
            <a:extLst>
              <a:ext uri="{FF2B5EF4-FFF2-40B4-BE49-F238E27FC236}">
                <a16:creationId xmlns:a16="http://schemas.microsoft.com/office/drawing/2014/main" id="{8792FCEE-1750-18DC-1749-E3283F2A0AAD}"/>
              </a:ext>
            </a:extLst>
          </p:cNvPr>
          <p:cNvSpPr/>
          <p:nvPr/>
        </p:nvSpPr>
        <p:spPr>
          <a:xfrm>
            <a:off x="3716228" y="3647014"/>
            <a:ext cx="1879429" cy="1151132"/>
          </a:xfrm>
          <a:prstGeom prst="wedgeRoundRectCallout">
            <a:avLst>
              <a:gd name="adj1" fmla="val -85528"/>
              <a:gd name="adj2" fmla="val 9194"/>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marL="0" lvl="0" indent="0" algn="l" defTabSz="914377" rtl="0" eaLnBrk="1" latinLnBrk="0" hangingPunct="1">
              <a:lnSpc>
                <a:spcPct val="95000"/>
              </a:lnSpc>
              <a:spcAft>
                <a:spcPct val="20000"/>
              </a:spcAft>
              <a:buClr>
                <a:srgbClr val="D0006F"/>
              </a:buClr>
              <a:buSzPct val="80000"/>
              <a:buFont typeface=".Lucida Grande UI Regular"/>
              <a:buNone/>
            </a:pPr>
            <a:r>
              <a:rPr lang="en-GB" sz="1000" i="1"/>
              <a:t>Balancing action volume calculated from relationship seen in 2022 between average total ramp rate and balancing actions taken.</a:t>
            </a:r>
            <a:endParaRPr lang="en-GB" sz="1000" kern="1200" noProof="1">
              <a:solidFill>
                <a:schemeClr val="tx1"/>
              </a:solidFill>
            </a:endParaRPr>
          </a:p>
        </p:txBody>
      </p:sp>
      <p:sp>
        <p:nvSpPr>
          <p:cNvPr id="40" name="Rounded Rectangular Callout 18">
            <a:extLst>
              <a:ext uri="{FF2B5EF4-FFF2-40B4-BE49-F238E27FC236}">
                <a16:creationId xmlns:a16="http://schemas.microsoft.com/office/drawing/2014/main" id="{75FDF5C0-157B-1AA5-102B-7B8943DB65A0}"/>
              </a:ext>
            </a:extLst>
          </p:cNvPr>
          <p:cNvSpPr/>
          <p:nvPr/>
        </p:nvSpPr>
        <p:spPr>
          <a:xfrm>
            <a:off x="9442450" y="3540965"/>
            <a:ext cx="2104140" cy="1726644"/>
          </a:xfrm>
          <a:prstGeom prst="wedgeRoundRectCallout">
            <a:avLst>
              <a:gd name="adj1" fmla="val -85528"/>
              <a:gd name="adj2" fmla="val 9194"/>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800"/>
              <a:t>Swing &lt;700MW: Additional reserve would be procured within +/- 15 mins and be captured in “other energy actions” on left</a:t>
            </a:r>
          </a:p>
          <a:p>
            <a:pPr marL="285750" indent="-285750">
              <a:buFont typeface="Arial" panose="020B0604020202020204" pitchFamily="34" charset="0"/>
              <a:buChar char="•"/>
            </a:pPr>
            <a:r>
              <a:rPr lang="en-US" sz="800"/>
              <a:t>Swing 700 – 4000 MW: additional plant needs to be procured at a longer timescale. Linear relationship between procuring 15 mins before and after to 25 mins before and 30 mins after</a:t>
            </a:r>
          </a:p>
          <a:p>
            <a:pPr marL="285750" indent="-285750">
              <a:buFont typeface="Arial" panose="020B0604020202020204" pitchFamily="34" charset="0"/>
              <a:buChar char="•"/>
            </a:pPr>
            <a:r>
              <a:rPr lang="en-US" sz="800"/>
              <a:t>Swing 4000 MW+: Control room seek to procure reserve for max time</a:t>
            </a:r>
          </a:p>
        </p:txBody>
      </p:sp>
    </p:spTree>
    <p:extLst>
      <p:ext uri="{BB962C8B-B14F-4D97-AF65-F5344CB8AC3E}">
        <p14:creationId xmlns:p14="http://schemas.microsoft.com/office/powerpoint/2010/main" val="254458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CCC7-0849-9FCA-0017-338999A7B1EA}"/>
              </a:ext>
            </a:extLst>
          </p:cNvPr>
          <p:cNvSpPr>
            <a:spLocks noGrp="1"/>
          </p:cNvSpPr>
          <p:nvPr>
            <p:ph type="title"/>
          </p:nvPr>
        </p:nvSpPr>
        <p:spPr>
          <a:xfrm>
            <a:off x="670983" y="359999"/>
            <a:ext cx="10862204" cy="328039"/>
          </a:xfrm>
        </p:spPr>
        <p:txBody>
          <a:bodyPr/>
          <a:lstStyle/>
          <a:p>
            <a:r>
              <a:rPr lang="en-GB"/>
              <a:t>Balancing Actions Baseline Results</a:t>
            </a:r>
          </a:p>
        </p:txBody>
      </p:sp>
      <p:graphicFrame>
        <p:nvGraphicFramePr>
          <p:cNvPr id="5" name="Table 5">
            <a:extLst>
              <a:ext uri="{FF2B5EF4-FFF2-40B4-BE49-F238E27FC236}">
                <a16:creationId xmlns:a16="http://schemas.microsoft.com/office/drawing/2014/main" id="{C930C197-67B3-8A63-0AA2-C3229DB2CBFE}"/>
              </a:ext>
            </a:extLst>
          </p:cNvPr>
          <p:cNvGraphicFramePr>
            <a:graphicFrameLocks noGrp="1"/>
          </p:cNvGraphicFramePr>
          <p:nvPr>
            <p:ph sz="quarter" idx="14"/>
            <p:extLst>
              <p:ext uri="{D42A27DB-BD31-4B8C-83A1-F6EECF244321}">
                <p14:modId xmlns:p14="http://schemas.microsoft.com/office/powerpoint/2010/main" val="114884575"/>
              </p:ext>
            </p:extLst>
          </p:nvPr>
        </p:nvGraphicFramePr>
        <p:xfrm>
          <a:off x="665163" y="1105625"/>
          <a:ext cx="4044716" cy="5192438"/>
        </p:xfrm>
        <a:graphic>
          <a:graphicData uri="http://schemas.openxmlformats.org/drawingml/2006/table">
            <a:tbl>
              <a:tblPr firstRow="1" bandRow="1">
                <a:tableStyleId>{5C22544A-7EE6-4342-B048-85BDC9FD1C3A}</a:tableStyleId>
              </a:tblPr>
              <a:tblGrid>
                <a:gridCol w="382801">
                  <a:extLst>
                    <a:ext uri="{9D8B030D-6E8A-4147-A177-3AD203B41FA5}">
                      <a16:colId xmlns:a16="http://schemas.microsoft.com/office/drawing/2014/main" val="1974536804"/>
                    </a:ext>
                  </a:extLst>
                </a:gridCol>
                <a:gridCol w="1366463">
                  <a:extLst>
                    <a:ext uri="{9D8B030D-6E8A-4147-A177-3AD203B41FA5}">
                      <a16:colId xmlns:a16="http://schemas.microsoft.com/office/drawing/2014/main" val="3575220206"/>
                    </a:ext>
                  </a:extLst>
                </a:gridCol>
                <a:gridCol w="1147726">
                  <a:extLst>
                    <a:ext uri="{9D8B030D-6E8A-4147-A177-3AD203B41FA5}">
                      <a16:colId xmlns:a16="http://schemas.microsoft.com/office/drawing/2014/main" val="3021548508"/>
                    </a:ext>
                  </a:extLst>
                </a:gridCol>
                <a:gridCol w="1147726">
                  <a:extLst>
                    <a:ext uri="{9D8B030D-6E8A-4147-A177-3AD203B41FA5}">
                      <a16:colId xmlns:a16="http://schemas.microsoft.com/office/drawing/2014/main" val="624013627"/>
                    </a:ext>
                  </a:extLst>
                </a:gridCol>
              </a:tblGrid>
              <a:tr h="344515">
                <a:tc>
                  <a:txBody>
                    <a:bodyPr/>
                    <a:lstStyle/>
                    <a:p>
                      <a:endParaRPr lang="en-GB" sz="1200" dirty="0"/>
                    </a:p>
                  </a:txBody>
                  <a:tcPr>
                    <a:noFill/>
                  </a:tcPr>
                </a:tc>
                <a:tc>
                  <a:txBody>
                    <a:bodyPr/>
                    <a:lstStyle/>
                    <a:p>
                      <a:endParaRPr lang="en-GB" sz="1200" dirty="0"/>
                    </a:p>
                  </a:txBody>
                  <a:tcPr>
                    <a:solidFill>
                      <a:schemeClr val="accent6"/>
                    </a:solidFill>
                  </a:tcPr>
                </a:tc>
                <a:tc>
                  <a:txBody>
                    <a:bodyPr/>
                    <a:lstStyle/>
                    <a:p>
                      <a:r>
                        <a:rPr lang="en-GB" sz="1200" dirty="0"/>
                        <a:t>2023</a:t>
                      </a:r>
                    </a:p>
                  </a:txBody>
                  <a:tcPr>
                    <a:solidFill>
                      <a:schemeClr val="accent6"/>
                    </a:solidFill>
                  </a:tcPr>
                </a:tc>
                <a:tc>
                  <a:txBody>
                    <a:bodyPr/>
                    <a:lstStyle/>
                    <a:p>
                      <a:r>
                        <a:rPr lang="en-GB" sz="1200" dirty="0"/>
                        <a:t>2030</a:t>
                      </a:r>
                    </a:p>
                  </a:txBody>
                  <a:tcPr>
                    <a:solidFill>
                      <a:schemeClr val="accent6"/>
                    </a:solidFill>
                  </a:tcPr>
                </a:tc>
                <a:extLst>
                  <a:ext uri="{0D108BD9-81ED-4DB2-BD59-A6C34878D82A}">
                    <a16:rowId xmlns:a16="http://schemas.microsoft.com/office/drawing/2014/main" val="1853455435"/>
                  </a:ext>
                </a:extLst>
              </a:tr>
              <a:tr h="344515">
                <a:tc rowSpan="11">
                  <a:txBody>
                    <a:bodyPr/>
                    <a:lstStyle/>
                    <a:p>
                      <a:pPr algn="ctr"/>
                      <a:r>
                        <a:rPr lang="en-GB" sz="1200" b="1" dirty="0">
                          <a:solidFill>
                            <a:schemeClr val="bg1"/>
                          </a:solidFill>
                        </a:rPr>
                        <a:t>Ramp Rate (MW/mins)</a:t>
                      </a:r>
                    </a:p>
                  </a:txBody>
                  <a:tcPr vert="vert270" anchor="ctr">
                    <a:lnB w="9525" cap="flat" cmpd="sng" algn="ctr">
                      <a:solidFill>
                        <a:schemeClr val="accent3"/>
                      </a:solidFill>
                      <a:prstDash val="solid"/>
                      <a:round/>
                      <a:headEnd type="none" w="med" len="med"/>
                      <a:tailEnd type="none" w="med" len="med"/>
                    </a:lnB>
                    <a:solidFill>
                      <a:schemeClr val="accent2"/>
                    </a:solidFill>
                  </a:tcPr>
                </a:tc>
                <a:tc>
                  <a:txBody>
                    <a:bodyPr/>
                    <a:lstStyle/>
                    <a:p>
                      <a:pPr algn="l"/>
                      <a:r>
                        <a:rPr lang="en-GB" sz="1200" dirty="0"/>
                        <a:t>0</a:t>
                      </a:r>
                    </a:p>
                  </a:txBody>
                  <a:tcPr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1806</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2585</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786952519"/>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0 – 50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2332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1785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378495554"/>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50 – 100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1688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1339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739229464"/>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100 – 150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1087</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754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531803298"/>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150 – 200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713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634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074817721"/>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200 – 250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421</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432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50580121"/>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250 – 300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278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409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024620969"/>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300 – 350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151</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233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532563814"/>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350 – 400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146</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216</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84915249"/>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400 – 450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49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134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21506615"/>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450 – 500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89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88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010097864"/>
                  </a:ext>
                </a:extLst>
              </a:tr>
              <a:tr h="344515">
                <a:tc rowSpan="3">
                  <a:txBody>
                    <a:bodyPr/>
                    <a:lstStyle/>
                    <a:p>
                      <a:pPr algn="ctr"/>
                      <a:r>
                        <a:rPr lang="en-GB" sz="1200" b="1" dirty="0">
                          <a:solidFill>
                            <a:schemeClr val="bg1"/>
                          </a:solidFill>
                        </a:rPr>
                        <a:t>Summary Stats</a:t>
                      </a:r>
                    </a:p>
                  </a:txBody>
                  <a:tcPr vert="vert27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1"/>
                    </a:solidFill>
                  </a:tcPr>
                </a:tc>
                <a:tc>
                  <a:txBody>
                    <a:bodyPr/>
                    <a:lstStyle/>
                    <a:p>
                      <a:pPr algn="l"/>
                      <a:r>
                        <a:rPr lang="en-GB" sz="1200" dirty="0" err="1"/>
                        <a:t>Avg</a:t>
                      </a:r>
                      <a:r>
                        <a:rPr lang="en-GB" sz="1200" dirty="0"/>
                        <a:t> Ramp Rate</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89</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a:solidFill>
                            <a:srgbClr val="000000"/>
                          </a:solidFill>
                          <a:effectLst/>
                          <a:latin typeface="Calibri" panose="020F0502020204030204" pitchFamily="34" charset="0"/>
                        </a:rPr>
                        <a:t>104</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84017334"/>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a:r>
                        <a:rPr lang="en-GB" sz="1200" dirty="0" err="1"/>
                        <a:t>Avg</a:t>
                      </a:r>
                      <a:r>
                        <a:rPr lang="en-GB" sz="1200" dirty="0"/>
                        <a:t> Price (£/MW)</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£221</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£60</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50305276"/>
                  </a:ext>
                </a:extLst>
              </a:tr>
              <a:tr h="369228">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a:r>
                        <a:rPr lang="en-GB" sz="1200" dirty="0"/>
                        <a:t>Overall Cost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£388m</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£168m</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1387771"/>
                  </a:ext>
                </a:extLst>
              </a:tr>
            </a:tbl>
          </a:graphicData>
        </a:graphic>
      </p:graphicFrame>
      <p:sp>
        <p:nvSpPr>
          <p:cNvPr id="4" name="Text Placeholder 3">
            <a:extLst>
              <a:ext uri="{FF2B5EF4-FFF2-40B4-BE49-F238E27FC236}">
                <a16:creationId xmlns:a16="http://schemas.microsoft.com/office/drawing/2014/main" id="{06CB2589-3B46-23EA-F43B-9C6C441F9AA7}"/>
              </a:ext>
            </a:extLst>
          </p:cNvPr>
          <p:cNvSpPr>
            <a:spLocks noGrp="1"/>
          </p:cNvSpPr>
          <p:nvPr>
            <p:ph type="body" sz="quarter" idx="13"/>
          </p:nvPr>
        </p:nvSpPr>
        <p:spPr/>
        <p:txBody>
          <a:bodyPr/>
          <a:lstStyle/>
          <a:p>
            <a:r>
              <a:rPr lang="en-GB" dirty="0"/>
              <a:t>Our analysis shows that the average cumulative ramp rate increases from 2023 to 2030</a:t>
            </a:r>
          </a:p>
        </p:txBody>
      </p:sp>
      <p:sp>
        <p:nvSpPr>
          <p:cNvPr id="3" name="Rounded Rectangular Callout 18">
            <a:extLst>
              <a:ext uri="{FF2B5EF4-FFF2-40B4-BE49-F238E27FC236}">
                <a16:creationId xmlns:a16="http://schemas.microsoft.com/office/drawing/2014/main" id="{00DEE31C-0320-C0C2-A1CB-9EF58591CCA2}"/>
              </a:ext>
            </a:extLst>
          </p:cNvPr>
          <p:cNvSpPr/>
          <p:nvPr/>
        </p:nvSpPr>
        <p:spPr>
          <a:xfrm>
            <a:off x="5943834" y="1311003"/>
            <a:ext cx="5589353" cy="2247010"/>
          </a:xfrm>
          <a:prstGeom prst="wedgeRoundRectCallout">
            <a:avLst>
              <a:gd name="adj1" fmla="val -69759"/>
              <a:gd name="adj2" fmla="val -7476"/>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marL="0" lvl="0" indent="0" algn="l" defTabSz="914377" rtl="0" eaLnBrk="1" latinLnBrk="0" hangingPunct="1">
              <a:lnSpc>
                <a:spcPct val="95000"/>
              </a:lnSpc>
              <a:spcAft>
                <a:spcPct val="20000"/>
              </a:spcAft>
              <a:buClr>
                <a:srgbClr val="D0006F"/>
              </a:buClr>
              <a:buSzPct val="80000"/>
              <a:buFont typeface=".Lucida Grande UI Regular"/>
              <a:buNone/>
            </a:pPr>
            <a:r>
              <a:rPr lang="en-GB" sz="1400" i="1" dirty="0"/>
              <a:t>We find that the spread of interconnector ramp rates increases in 2030:</a:t>
            </a:r>
          </a:p>
          <a:p>
            <a:pPr marL="171450" lvl="0" indent="-171450" algn="l" defTabSz="914377" rtl="0" eaLnBrk="1" latinLnBrk="0" hangingPunct="1">
              <a:lnSpc>
                <a:spcPct val="95000"/>
              </a:lnSpc>
              <a:spcAft>
                <a:spcPct val="20000"/>
              </a:spcAft>
              <a:buClr>
                <a:srgbClr val="D0006F"/>
              </a:buClr>
              <a:buSzPct val="80000"/>
              <a:buFont typeface="Arial" panose="020B0604020202020204" pitchFamily="34" charset="0"/>
              <a:buChar char="•"/>
            </a:pPr>
            <a:r>
              <a:rPr lang="en-GB" sz="1400" i="1" dirty="0"/>
              <a:t>ICs more 50% more likely to have higher ramp rates above 250MW/mins</a:t>
            </a:r>
          </a:p>
          <a:p>
            <a:pPr marL="171450" lvl="0" indent="-171450" algn="l" defTabSz="914377" rtl="0" eaLnBrk="1" latinLnBrk="0" hangingPunct="1">
              <a:lnSpc>
                <a:spcPct val="95000"/>
              </a:lnSpc>
              <a:spcAft>
                <a:spcPct val="20000"/>
              </a:spcAft>
              <a:buClr>
                <a:srgbClr val="D0006F"/>
              </a:buClr>
              <a:buSzPct val="80000"/>
              <a:buFont typeface="Arial" panose="020B0604020202020204" pitchFamily="34" charset="0"/>
              <a:buChar char="•"/>
            </a:pPr>
            <a:r>
              <a:rPr lang="en-GB" sz="1400" i="1" dirty="0"/>
              <a:t>Yet simultaneously the overall probability ICs do not swing increases by 9%</a:t>
            </a:r>
          </a:p>
          <a:p>
            <a:pPr marL="171450" lvl="0" indent="-171450" algn="l" defTabSz="914377" rtl="0" eaLnBrk="1" latinLnBrk="0" hangingPunct="1">
              <a:lnSpc>
                <a:spcPct val="95000"/>
              </a:lnSpc>
              <a:spcAft>
                <a:spcPct val="20000"/>
              </a:spcAft>
              <a:buClr>
                <a:srgbClr val="D0006F"/>
              </a:buClr>
              <a:buSzPct val="80000"/>
              <a:buFont typeface="Arial" panose="020B0604020202020204" pitchFamily="34" charset="0"/>
              <a:buChar char="•"/>
            </a:pPr>
            <a:r>
              <a:rPr lang="en-GB" sz="1400" i="1" dirty="0"/>
              <a:t>Smaller ramp rate probability decreases</a:t>
            </a:r>
          </a:p>
        </p:txBody>
      </p:sp>
      <p:sp>
        <p:nvSpPr>
          <p:cNvPr id="6" name="Rounded Rectangular Callout 18">
            <a:extLst>
              <a:ext uri="{FF2B5EF4-FFF2-40B4-BE49-F238E27FC236}">
                <a16:creationId xmlns:a16="http://schemas.microsoft.com/office/drawing/2014/main" id="{42DC892F-8612-D59C-1A14-EBFEAA0A2456}"/>
              </a:ext>
            </a:extLst>
          </p:cNvPr>
          <p:cNvSpPr/>
          <p:nvPr/>
        </p:nvSpPr>
        <p:spPr>
          <a:xfrm>
            <a:off x="5943834" y="4828805"/>
            <a:ext cx="5589353" cy="1373694"/>
          </a:xfrm>
          <a:prstGeom prst="wedgeRoundRectCallout">
            <a:avLst>
              <a:gd name="adj1" fmla="val -68452"/>
              <a:gd name="adj2" fmla="val 9193"/>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marL="0" lvl="0" indent="0" algn="l" defTabSz="914377" rtl="0" eaLnBrk="1" latinLnBrk="0" hangingPunct="1">
              <a:lnSpc>
                <a:spcPct val="95000"/>
              </a:lnSpc>
              <a:spcAft>
                <a:spcPct val="20000"/>
              </a:spcAft>
              <a:buClr>
                <a:srgbClr val="D0006F"/>
              </a:buClr>
              <a:buSzPct val="80000"/>
              <a:buFont typeface=".Lucida Grande UI Regular"/>
              <a:buNone/>
            </a:pPr>
            <a:r>
              <a:rPr lang="en-GB" sz="1400" i="1" kern="1200" noProof="1">
                <a:solidFill>
                  <a:schemeClr val="tx1"/>
                </a:solidFill>
              </a:rPr>
              <a:t>Whilst the average cumulative </a:t>
            </a:r>
            <a:r>
              <a:rPr lang="en-GB" sz="1400" i="1" noProof="1">
                <a:solidFill>
                  <a:schemeClr val="tx1"/>
                </a:solidFill>
              </a:rPr>
              <a:t>ramp rates increases, the overall Balancing costs fall due to the wholesale price of energy</a:t>
            </a:r>
            <a:endParaRPr lang="en-GB" sz="1400" kern="1200" noProof="1">
              <a:solidFill>
                <a:schemeClr val="tx1"/>
              </a:solidFill>
            </a:endParaRPr>
          </a:p>
        </p:txBody>
      </p:sp>
    </p:spTree>
    <p:extLst>
      <p:ext uri="{BB962C8B-B14F-4D97-AF65-F5344CB8AC3E}">
        <p14:creationId xmlns:p14="http://schemas.microsoft.com/office/powerpoint/2010/main" val="307282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64BB-0F23-2317-5761-D0D6C112C2D3}"/>
              </a:ext>
            </a:extLst>
          </p:cNvPr>
          <p:cNvSpPr>
            <a:spLocks noGrp="1"/>
          </p:cNvSpPr>
          <p:nvPr>
            <p:ph type="title"/>
          </p:nvPr>
        </p:nvSpPr>
        <p:spPr>
          <a:xfrm>
            <a:off x="670983" y="359999"/>
            <a:ext cx="10862204" cy="328039"/>
          </a:xfrm>
        </p:spPr>
        <p:txBody>
          <a:bodyPr/>
          <a:lstStyle/>
          <a:p>
            <a:r>
              <a:rPr lang="en-GB"/>
              <a:t>Applying ESO Ramp Management Costs to Modelled Flows</a:t>
            </a:r>
          </a:p>
        </p:txBody>
      </p:sp>
      <p:sp>
        <p:nvSpPr>
          <p:cNvPr id="4" name="Text Placeholder 3">
            <a:extLst>
              <a:ext uri="{FF2B5EF4-FFF2-40B4-BE49-F238E27FC236}">
                <a16:creationId xmlns:a16="http://schemas.microsoft.com/office/drawing/2014/main" id="{BAA1A029-6154-5574-492D-6B5FAAD43BDD}"/>
              </a:ext>
            </a:extLst>
          </p:cNvPr>
          <p:cNvSpPr>
            <a:spLocks noGrp="1"/>
          </p:cNvSpPr>
          <p:nvPr>
            <p:ph type="body" sz="quarter" idx="13"/>
          </p:nvPr>
        </p:nvSpPr>
        <p:spPr/>
        <p:txBody>
          <a:bodyPr/>
          <a:lstStyle/>
          <a:p>
            <a:endParaRPr lang="en-GB"/>
          </a:p>
        </p:txBody>
      </p:sp>
      <p:sp>
        <p:nvSpPr>
          <p:cNvPr id="5" name="Rectangle: Rounded Corners 4">
            <a:extLst>
              <a:ext uri="{FF2B5EF4-FFF2-40B4-BE49-F238E27FC236}">
                <a16:creationId xmlns:a16="http://schemas.microsoft.com/office/drawing/2014/main" id="{A0810A3D-3392-2538-F415-E7AF51D858A1}"/>
              </a:ext>
            </a:extLst>
          </p:cNvPr>
          <p:cNvSpPr/>
          <p:nvPr/>
        </p:nvSpPr>
        <p:spPr>
          <a:xfrm>
            <a:off x="660500" y="1421233"/>
            <a:ext cx="3902622" cy="1440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Calculate the Total Ramp Rate and Swing Size for each hour (2023-2030)</a:t>
            </a:r>
          </a:p>
        </p:txBody>
      </p:sp>
      <p:sp>
        <p:nvSpPr>
          <p:cNvPr id="6" name="Rectangle: Rounded Corners 5">
            <a:extLst>
              <a:ext uri="{FF2B5EF4-FFF2-40B4-BE49-F238E27FC236}">
                <a16:creationId xmlns:a16="http://schemas.microsoft.com/office/drawing/2014/main" id="{FEA713BA-F6D1-31EF-705B-A874C21882C0}"/>
              </a:ext>
            </a:extLst>
          </p:cNvPr>
          <p:cNvSpPr/>
          <p:nvPr/>
        </p:nvSpPr>
        <p:spPr>
          <a:xfrm>
            <a:off x="660499" y="3142542"/>
            <a:ext cx="3902621" cy="1440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Determine volume of Balancing actions required</a:t>
            </a:r>
          </a:p>
        </p:txBody>
      </p:sp>
      <p:sp>
        <p:nvSpPr>
          <p:cNvPr id="7" name="Rectangle: Rounded Corners 6">
            <a:extLst>
              <a:ext uri="{FF2B5EF4-FFF2-40B4-BE49-F238E27FC236}">
                <a16:creationId xmlns:a16="http://schemas.microsoft.com/office/drawing/2014/main" id="{C381AB12-66AF-5C18-AA85-28E80CE1975A}"/>
              </a:ext>
            </a:extLst>
          </p:cNvPr>
          <p:cNvSpPr/>
          <p:nvPr/>
        </p:nvSpPr>
        <p:spPr>
          <a:xfrm>
            <a:off x="660500" y="4863850"/>
            <a:ext cx="3902620" cy="1440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Apply Wholesale GB Price to calculated volume</a:t>
            </a:r>
          </a:p>
        </p:txBody>
      </p:sp>
      <p:sp>
        <p:nvSpPr>
          <p:cNvPr id="8" name="Oval 7">
            <a:extLst>
              <a:ext uri="{FF2B5EF4-FFF2-40B4-BE49-F238E27FC236}">
                <a16:creationId xmlns:a16="http://schemas.microsoft.com/office/drawing/2014/main" id="{BAE512F5-B49E-AD92-A933-964C9E41E21A}"/>
              </a:ext>
            </a:extLst>
          </p:cNvPr>
          <p:cNvSpPr/>
          <p:nvPr/>
        </p:nvSpPr>
        <p:spPr>
          <a:xfrm>
            <a:off x="431805" y="1209858"/>
            <a:ext cx="540000" cy="540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a:t>
            </a:r>
          </a:p>
        </p:txBody>
      </p:sp>
      <p:sp>
        <p:nvSpPr>
          <p:cNvPr id="9" name="Oval 8">
            <a:extLst>
              <a:ext uri="{FF2B5EF4-FFF2-40B4-BE49-F238E27FC236}">
                <a16:creationId xmlns:a16="http://schemas.microsoft.com/office/drawing/2014/main" id="{F51473CE-0B69-996C-3BDC-0F337A3B4BCB}"/>
              </a:ext>
            </a:extLst>
          </p:cNvPr>
          <p:cNvSpPr/>
          <p:nvPr/>
        </p:nvSpPr>
        <p:spPr>
          <a:xfrm>
            <a:off x="431805" y="2919822"/>
            <a:ext cx="540000" cy="540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p>
        </p:txBody>
      </p:sp>
      <p:sp>
        <p:nvSpPr>
          <p:cNvPr id="10" name="Oval 9">
            <a:extLst>
              <a:ext uri="{FF2B5EF4-FFF2-40B4-BE49-F238E27FC236}">
                <a16:creationId xmlns:a16="http://schemas.microsoft.com/office/drawing/2014/main" id="{F38B0A9E-FE62-D70E-B8BF-D1CAEBE7D79E}"/>
              </a:ext>
            </a:extLst>
          </p:cNvPr>
          <p:cNvSpPr/>
          <p:nvPr/>
        </p:nvSpPr>
        <p:spPr>
          <a:xfrm>
            <a:off x="431805" y="4629786"/>
            <a:ext cx="540000" cy="540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3</a:t>
            </a:r>
          </a:p>
        </p:txBody>
      </p:sp>
      <p:sp>
        <p:nvSpPr>
          <p:cNvPr id="13" name="Rectangle: Rounded Corners 12">
            <a:extLst>
              <a:ext uri="{FF2B5EF4-FFF2-40B4-BE49-F238E27FC236}">
                <a16:creationId xmlns:a16="http://schemas.microsoft.com/office/drawing/2014/main" id="{F2BD2060-7204-15D1-B064-B57D1487FBCC}"/>
              </a:ext>
            </a:extLst>
          </p:cNvPr>
          <p:cNvSpPr/>
          <p:nvPr/>
        </p:nvSpPr>
        <p:spPr>
          <a:xfrm>
            <a:off x="4882718" y="1421233"/>
            <a:ext cx="6648781" cy="1440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1400">
                <a:solidFill>
                  <a:schemeClr val="tx1"/>
                </a:solidFill>
              </a:rPr>
              <a:t>Using PLEXOS modelled I/C hourly positions we determine the total swing size of continental I/Cs and the total ramp rate (using same methodology outlined in “Our Methodology” slide)</a:t>
            </a:r>
          </a:p>
        </p:txBody>
      </p:sp>
      <p:sp>
        <p:nvSpPr>
          <p:cNvPr id="14" name="Rectangle: Rounded Corners 13">
            <a:extLst>
              <a:ext uri="{FF2B5EF4-FFF2-40B4-BE49-F238E27FC236}">
                <a16:creationId xmlns:a16="http://schemas.microsoft.com/office/drawing/2014/main" id="{AB3396BF-181A-75CD-DB11-F711FC3BEA27}"/>
              </a:ext>
            </a:extLst>
          </p:cNvPr>
          <p:cNvSpPr/>
          <p:nvPr/>
        </p:nvSpPr>
        <p:spPr>
          <a:xfrm>
            <a:off x="4882718" y="3142542"/>
            <a:ext cx="6648781" cy="1440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1400" b="1">
                <a:solidFill>
                  <a:schemeClr val="tx1"/>
                </a:solidFill>
              </a:rPr>
              <a:t>Response, Frequency Control and Repositioning Reserve</a:t>
            </a:r>
            <a:r>
              <a:rPr lang="en-GB" sz="1400">
                <a:solidFill>
                  <a:schemeClr val="tx1"/>
                </a:solidFill>
              </a:rPr>
              <a:t>: we use a cost lookup table based on total ramp rate intervals of 50MW </a:t>
            </a:r>
          </a:p>
          <a:p>
            <a:pPr marL="342900" indent="-342900">
              <a:buFont typeface="Arial" panose="020B0604020202020204" pitchFamily="34" charset="0"/>
              <a:buChar char="•"/>
            </a:pPr>
            <a:r>
              <a:rPr lang="en-GB" sz="1400" b="1">
                <a:solidFill>
                  <a:schemeClr val="tx1"/>
                </a:solidFill>
              </a:rPr>
              <a:t>Reserve</a:t>
            </a:r>
            <a:r>
              <a:rPr lang="en-GB" sz="1400">
                <a:solidFill>
                  <a:schemeClr val="tx1"/>
                </a:solidFill>
              </a:rPr>
              <a:t>: apply our formula to determine the length of time Balancing actions need to be procured</a:t>
            </a:r>
          </a:p>
        </p:txBody>
      </p:sp>
      <p:sp>
        <p:nvSpPr>
          <p:cNvPr id="15" name="Rectangle: Rounded Corners 14">
            <a:extLst>
              <a:ext uri="{FF2B5EF4-FFF2-40B4-BE49-F238E27FC236}">
                <a16:creationId xmlns:a16="http://schemas.microsoft.com/office/drawing/2014/main" id="{EEBAEC7F-2624-3638-D62E-86C4A9F59885}"/>
              </a:ext>
            </a:extLst>
          </p:cNvPr>
          <p:cNvSpPr/>
          <p:nvPr/>
        </p:nvSpPr>
        <p:spPr>
          <a:xfrm>
            <a:off x="4882718" y="4863850"/>
            <a:ext cx="6648781" cy="1440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We apply modelled PLEXOS wholesale GB prices to Balancing actions volumes</a:t>
            </a:r>
          </a:p>
          <a:p>
            <a:pPr marL="285750" indent="-285750">
              <a:buFont typeface="Arial" panose="020B0604020202020204" pitchFamily="34" charset="0"/>
              <a:buChar char="•"/>
            </a:pPr>
            <a:r>
              <a:rPr lang="en-GB" sz="1400">
                <a:solidFill>
                  <a:schemeClr val="tx1"/>
                </a:solidFill>
              </a:rPr>
              <a:t>These are the best estimated prices that are likely to be experienced</a:t>
            </a:r>
          </a:p>
          <a:p>
            <a:pPr marL="285750" indent="-285750">
              <a:buFont typeface="Arial" panose="020B0604020202020204" pitchFamily="34" charset="0"/>
              <a:buChar char="•"/>
            </a:pPr>
            <a:r>
              <a:rPr lang="en-GB" sz="1400">
                <a:solidFill>
                  <a:schemeClr val="tx1"/>
                </a:solidFill>
              </a:rPr>
              <a:t>We acknowledge this may not fully reflect the premium paid to procure energy closer to real-time (based on experience this could be up to 10%) </a:t>
            </a:r>
          </a:p>
        </p:txBody>
      </p:sp>
    </p:spTree>
    <p:extLst>
      <p:ext uri="{BB962C8B-B14F-4D97-AF65-F5344CB8AC3E}">
        <p14:creationId xmlns:p14="http://schemas.microsoft.com/office/powerpoint/2010/main" val="23199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B69B-CD90-8A0E-A798-357F7E3754AD}"/>
              </a:ext>
            </a:extLst>
          </p:cNvPr>
          <p:cNvSpPr>
            <a:spLocks noGrp="1"/>
          </p:cNvSpPr>
          <p:nvPr>
            <p:ph type="title"/>
          </p:nvPr>
        </p:nvSpPr>
        <p:spPr>
          <a:xfrm>
            <a:off x="671514" y="2935703"/>
            <a:ext cx="10861674" cy="504754"/>
          </a:xfrm>
        </p:spPr>
        <p:txBody>
          <a:bodyPr/>
          <a:lstStyle/>
          <a:p>
            <a:r>
              <a:rPr lang="en-US">
                <a:cs typeface="Calibri"/>
              </a:rPr>
              <a:t>PLEXOS Modelling of Options</a:t>
            </a:r>
            <a:endParaRPr lang="en-US"/>
          </a:p>
        </p:txBody>
      </p:sp>
      <p:sp>
        <p:nvSpPr>
          <p:cNvPr id="3" name="Text Placeholder 2">
            <a:extLst>
              <a:ext uri="{FF2B5EF4-FFF2-40B4-BE49-F238E27FC236}">
                <a16:creationId xmlns:a16="http://schemas.microsoft.com/office/drawing/2014/main" id="{9B59A574-CAAC-B75A-1240-B1309D555C43}"/>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106817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7168-AF8E-8E35-84F8-D4AD2FEC00F9}"/>
              </a:ext>
            </a:extLst>
          </p:cNvPr>
          <p:cNvSpPr>
            <a:spLocks noGrp="1"/>
          </p:cNvSpPr>
          <p:nvPr>
            <p:ph type="title"/>
          </p:nvPr>
        </p:nvSpPr>
        <p:spPr>
          <a:xfrm>
            <a:off x="670983" y="359999"/>
            <a:ext cx="10862204" cy="328039"/>
          </a:xfrm>
        </p:spPr>
        <p:txBody>
          <a:bodyPr/>
          <a:lstStyle/>
          <a:p>
            <a:r>
              <a:rPr lang="en-GB" dirty="0"/>
              <a:t>Capacity and generation mix – Reference Case</a:t>
            </a:r>
          </a:p>
        </p:txBody>
      </p:sp>
      <p:sp>
        <p:nvSpPr>
          <p:cNvPr id="4" name="Text Placeholder 3">
            <a:extLst>
              <a:ext uri="{FF2B5EF4-FFF2-40B4-BE49-F238E27FC236}">
                <a16:creationId xmlns:a16="http://schemas.microsoft.com/office/drawing/2014/main" id="{E78485E9-E991-9D29-0705-62F2382EA556}"/>
              </a:ext>
            </a:extLst>
          </p:cNvPr>
          <p:cNvSpPr>
            <a:spLocks noGrp="1"/>
          </p:cNvSpPr>
          <p:nvPr>
            <p:ph type="body" sz="quarter" idx="13"/>
          </p:nvPr>
        </p:nvSpPr>
        <p:spPr>
          <a:xfrm>
            <a:off x="670984" y="655501"/>
            <a:ext cx="11061980" cy="349702"/>
          </a:xfrm>
        </p:spPr>
        <p:txBody>
          <a:bodyPr/>
          <a:lstStyle/>
          <a:p>
            <a:r>
              <a:rPr lang="en-US" dirty="0"/>
              <a:t>Our modelling scenario is underpinned by our assumptions on new generation capacity build and retirement</a:t>
            </a:r>
            <a:endParaRPr lang="en-GB" dirty="0"/>
          </a:p>
        </p:txBody>
      </p:sp>
      <p:graphicFrame>
        <p:nvGraphicFramePr>
          <p:cNvPr id="5" name="Chart 4">
            <a:extLst>
              <a:ext uri="{FF2B5EF4-FFF2-40B4-BE49-F238E27FC236}">
                <a16:creationId xmlns:a16="http://schemas.microsoft.com/office/drawing/2014/main" id="{FFD0D344-3A84-D484-BF62-117EE81318A3}"/>
              </a:ext>
            </a:extLst>
          </p:cNvPr>
          <p:cNvGraphicFramePr/>
          <p:nvPr>
            <p:custDataLst>
              <p:tags r:id="rId1"/>
            </p:custDataLst>
          </p:nvPr>
        </p:nvGraphicFramePr>
        <p:xfrm>
          <a:off x="6923228" y="4064960"/>
          <a:ext cx="3492500" cy="1835399"/>
        </p:xfrm>
        <a:graphic>
          <a:graphicData uri="http://schemas.openxmlformats.org/drawingml/2006/chart">
            <c:chart xmlns:c="http://schemas.openxmlformats.org/drawingml/2006/chart" xmlns:r="http://schemas.openxmlformats.org/officeDocument/2006/relationships" r:id="rId62"/>
          </a:graphicData>
        </a:graphic>
      </p:graphicFrame>
      <p:graphicFrame>
        <p:nvGraphicFramePr>
          <p:cNvPr id="6" name="Chart 5">
            <a:extLst>
              <a:ext uri="{FF2B5EF4-FFF2-40B4-BE49-F238E27FC236}">
                <a16:creationId xmlns:a16="http://schemas.microsoft.com/office/drawing/2014/main" id="{2F1A59E7-1E11-5E78-8E08-ED690C6F5741}"/>
              </a:ext>
            </a:extLst>
          </p:cNvPr>
          <p:cNvGraphicFramePr/>
          <p:nvPr>
            <p:custDataLst>
              <p:tags r:id="rId2"/>
            </p:custDataLst>
          </p:nvPr>
        </p:nvGraphicFramePr>
        <p:xfrm>
          <a:off x="6923228" y="1610841"/>
          <a:ext cx="3487738" cy="1890713"/>
        </p:xfrm>
        <a:graphic>
          <a:graphicData uri="http://schemas.openxmlformats.org/drawingml/2006/chart">
            <c:chart xmlns:c="http://schemas.openxmlformats.org/drawingml/2006/chart" xmlns:r="http://schemas.openxmlformats.org/officeDocument/2006/relationships" r:id="rId63"/>
          </a:graphicData>
        </a:graphic>
      </p:graphicFrame>
      <p:sp>
        <p:nvSpPr>
          <p:cNvPr id="7" name="Text Placeholder 2">
            <a:extLst>
              <a:ext uri="{FF2B5EF4-FFF2-40B4-BE49-F238E27FC236}">
                <a16:creationId xmlns:a16="http://schemas.microsoft.com/office/drawing/2014/main" id="{46F2CB4A-84F2-C576-B913-8DE8D69DA8CF}"/>
              </a:ext>
            </a:extLst>
          </p:cNvPr>
          <p:cNvSpPr>
            <a:spLocks noGrp="1"/>
          </p:cNvSpPr>
          <p:nvPr>
            <p:custDataLst>
              <p:tags r:id="rId3"/>
            </p:custDataLst>
          </p:nvPr>
        </p:nvSpPr>
        <p:spPr bwMode="gray">
          <a:xfrm>
            <a:off x="6854965" y="3328744"/>
            <a:ext cx="50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66700" indent="-266700" algn="l" defTabSz="914377" rtl="0" eaLnBrk="1" latinLnBrk="0" hangingPunct="1">
              <a:lnSpc>
                <a:spcPct val="90000"/>
              </a:lnSpc>
              <a:spcBef>
                <a:spcPts val="600"/>
              </a:spcBef>
              <a:buClr>
                <a:schemeClr val="tx2"/>
              </a:buClr>
              <a:buFont typeface="Wingdings 3" panose="05040102010807070707" pitchFamily="18" charset="2"/>
              <a:buChar char=""/>
              <a:defRPr sz="1100" kern="1200">
                <a:solidFill>
                  <a:schemeClr val="tx1"/>
                </a:solidFill>
                <a:latin typeface="+mn-lt"/>
                <a:ea typeface="+mn-ea"/>
                <a:cs typeface="+mn-cs"/>
              </a:defRPr>
            </a:lvl1pPr>
            <a:lvl2pPr marL="541338" indent="-182563" algn="l" defTabSz="914377" rtl="0" eaLnBrk="1" latinLnBrk="0" hangingPunct="1">
              <a:lnSpc>
                <a:spcPct val="90000"/>
              </a:lnSpc>
              <a:spcBef>
                <a:spcPts val="300"/>
              </a:spcBef>
              <a:buFont typeface="Calibri" panose="020F0502020204030204" pitchFamily="34" charset="0"/>
              <a:buChar char="‒"/>
              <a:defRPr sz="1100" kern="1200">
                <a:solidFill>
                  <a:schemeClr val="tx1"/>
                </a:solidFill>
                <a:latin typeface="+mn-lt"/>
                <a:ea typeface="+mn-ea"/>
                <a:cs typeface="+mn-cs"/>
              </a:defRPr>
            </a:lvl2pPr>
            <a:lvl3pPr marL="808038" indent="-182563" algn="l" defTabSz="914377" rtl="0" eaLnBrk="1" latinLnBrk="0" hangingPunct="1">
              <a:lnSpc>
                <a:spcPct val="90000"/>
              </a:lnSpc>
              <a:spcBef>
                <a:spcPts val="300"/>
              </a:spcBef>
              <a:buFont typeface="Calibri" panose="020F0502020204030204" pitchFamily="34" charset="0"/>
              <a:buChar char="‐"/>
              <a:defRPr sz="1100" kern="1200">
                <a:solidFill>
                  <a:schemeClr val="tx1"/>
                </a:solidFill>
                <a:latin typeface="+mn-lt"/>
                <a:ea typeface="+mn-ea"/>
                <a:cs typeface="+mn-cs"/>
              </a:defRPr>
            </a:lvl3pPr>
            <a:lvl4pPr marL="1165225" indent="-182563" algn="l" defTabSz="914377"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165225" indent="-182563" algn="l" defTabSz="914377" rtl="0" eaLnBrk="1" latinLnBrk="0" hangingPunct="1">
              <a:lnSpc>
                <a:spcPct val="90000"/>
              </a:lnSpc>
              <a:spcBef>
                <a:spcPts val="400"/>
              </a:spcBef>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Clr>
                <a:srgbClr val="0086BF"/>
              </a:buClr>
              <a:buNone/>
            </a:pPr>
            <a:fld id="{84A879FE-6FB0-4090-A1AD-199EA69699E1}" type="datetime'''''''''''''''''''''''''''0'''''''''''''''''''''''''''''''''''">
              <a:rPr lang="en-GB" altLang="en-US" sz="800" smtClean="0">
                <a:sym typeface="+mn-lt"/>
              </a:rPr>
              <a:pPr marL="0" indent="0" algn="r">
                <a:lnSpc>
                  <a:spcPct val="100000"/>
                </a:lnSpc>
                <a:spcBef>
                  <a:spcPct val="0"/>
                </a:spcBef>
                <a:spcAft>
                  <a:spcPct val="0"/>
                </a:spcAft>
                <a:buClr>
                  <a:srgbClr val="0086BF"/>
                </a:buClr>
                <a:buNone/>
              </a:pPr>
              <a:t>0</a:t>
            </a:fld>
            <a:endParaRPr lang="en-GB" sz="800">
              <a:sym typeface="+mn-lt"/>
            </a:endParaRPr>
          </a:p>
        </p:txBody>
      </p:sp>
      <p:sp>
        <p:nvSpPr>
          <p:cNvPr id="8" name="Text Placeholder 2">
            <a:extLst>
              <a:ext uri="{FF2B5EF4-FFF2-40B4-BE49-F238E27FC236}">
                <a16:creationId xmlns:a16="http://schemas.microsoft.com/office/drawing/2014/main" id="{01C5AAC6-E71B-44E1-FFA0-27F3350343C0}"/>
              </a:ext>
            </a:extLst>
          </p:cNvPr>
          <p:cNvSpPr>
            <a:spLocks noGrp="1"/>
          </p:cNvSpPr>
          <p:nvPr>
            <p:custDataLst>
              <p:tags r:id="rId4"/>
            </p:custDataLst>
          </p:nvPr>
        </p:nvSpPr>
        <p:spPr bwMode="gray">
          <a:xfrm>
            <a:off x="6808135" y="2900844"/>
            <a:ext cx="101600" cy="1333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fld id="{9B2C0851-8618-4C47-91F5-7989A8C6E84C}" type="datetime'''5''''''''0'''''''">
              <a:rPr lang="en-GB" altLang="en-US" sz="800" smtClean="0">
                <a:effectLst/>
                <a:sym typeface="+mn-lt"/>
              </a:rPr>
              <a:pPr algn="r">
                <a:spcBef>
                  <a:spcPct val="0"/>
                </a:spcBef>
                <a:spcAft>
                  <a:spcPct val="0"/>
                </a:spcAft>
              </a:pPr>
              <a:t>50</a:t>
            </a:fld>
            <a:endParaRPr lang="en-GB" sz="800">
              <a:sym typeface="+mn-lt"/>
            </a:endParaRPr>
          </a:p>
        </p:txBody>
      </p:sp>
      <p:sp>
        <p:nvSpPr>
          <p:cNvPr id="9" name="Text Placeholder 2">
            <a:extLst>
              <a:ext uri="{FF2B5EF4-FFF2-40B4-BE49-F238E27FC236}">
                <a16:creationId xmlns:a16="http://schemas.microsoft.com/office/drawing/2014/main" id="{74F9827C-DFB8-65EA-BB5B-48C7D879826C}"/>
              </a:ext>
            </a:extLst>
          </p:cNvPr>
          <p:cNvSpPr>
            <a:spLocks noGrp="1"/>
          </p:cNvSpPr>
          <p:nvPr>
            <p:custDataLst>
              <p:tags r:id="rId5"/>
            </p:custDataLst>
          </p:nvPr>
        </p:nvSpPr>
        <p:spPr bwMode="gray">
          <a:xfrm>
            <a:off x="6753365" y="2491303"/>
            <a:ext cx="1524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65"/>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spcBef>
                <a:spcPct val="0"/>
              </a:spcBef>
              <a:spcAft>
                <a:spcPct val="0"/>
              </a:spcAft>
            </a:pPr>
            <a:fld id="{EA5BEA1F-5230-474C-BA83-38EE97FF17C2}" type="datetime'''''''''''''''1''0''''''''''''''''''''''''''''''''''''0'''">
              <a:rPr lang="en-GB" altLang="en-US" sz="800" b="0" smtClean="0">
                <a:sym typeface="+mn-lt"/>
              </a:rPr>
              <a:pPr algn="r">
                <a:spcBef>
                  <a:spcPct val="0"/>
                </a:spcBef>
                <a:spcAft>
                  <a:spcPct val="0"/>
                </a:spcAft>
              </a:pPr>
              <a:t>100</a:t>
            </a:fld>
            <a:endParaRPr lang="en-GB" sz="800" b="0">
              <a:sym typeface="+mn-lt"/>
            </a:endParaRPr>
          </a:p>
        </p:txBody>
      </p:sp>
      <p:sp>
        <p:nvSpPr>
          <p:cNvPr id="10" name="Text Placeholder 2">
            <a:extLst>
              <a:ext uri="{FF2B5EF4-FFF2-40B4-BE49-F238E27FC236}">
                <a16:creationId xmlns:a16="http://schemas.microsoft.com/office/drawing/2014/main" id="{E7247FA7-6932-CAE1-6C9C-BDB027BF5770}"/>
              </a:ext>
            </a:extLst>
          </p:cNvPr>
          <p:cNvSpPr>
            <a:spLocks noGrp="1"/>
          </p:cNvSpPr>
          <p:nvPr>
            <p:custDataLst>
              <p:tags r:id="rId6"/>
            </p:custDataLst>
          </p:nvPr>
        </p:nvSpPr>
        <p:spPr bwMode="gray">
          <a:xfrm>
            <a:off x="6753365" y="2068142"/>
            <a:ext cx="152400" cy="1333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fld id="{A84058EC-ABAA-4723-9795-C33A65F9E67F}" type="datetime'''''1''''''''''''''''''''''''5''''''''''''''''0'">
              <a:rPr lang="en-GB" altLang="en-US" sz="800" smtClean="0">
                <a:effectLst/>
                <a:sym typeface="+mn-lt"/>
              </a:rPr>
              <a:pPr algn="r">
                <a:spcBef>
                  <a:spcPct val="0"/>
                </a:spcBef>
                <a:spcAft>
                  <a:spcPct val="0"/>
                </a:spcAft>
              </a:pPr>
              <a:t>150</a:t>
            </a:fld>
            <a:endParaRPr lang="en-GB" sz="800">
              <a:sym typeface="+mn-lt"/>
            </a:endParaRPr>
          </a:p>
        </p:txBody>
      </p:sp>
      <p:sp>
        <p:nvSpPr>
          <p:cNvPr id="11" name="Text Placeholder 2">
            <a:extLst>
              <a:ext uri="{FF2B5EF4-FFF2-40B4-BE49-F238E27FC236}">
                <a16:creationId xmlns:a16="http://schemas.microsoft.com/office/drawing/2014/main" id="{8BA74048-4DD7-861E-A693-5F04401D2539}"/>
              </a:ext>
            </a:extLst>
          </p:cNvPr>
          <p:cNvSpPr>
            <a:spLocks noGrp="1"/>
          </p:cNvSpPr>
          <p:nvPr>
            <p:custDataLst>
              <p:tags r:id="rId7"/>
            </p:custDataLst>
          </p:nvPr>
        </p:nvSpPr>
        <p:spPr bwMode="gray">
          <a:xfrm>
            <a:off x="6753365" y="1658220"/>
            <a:ext cx="1524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65"/>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r">
              <a:spcBef>
                <a:spcPct val="0"/>
              </a:spcBef>
              <a:spcAft>
                <a:spcPct val="0"/>
              </a:spcAft>
            </a:pPr>
            <a:fld id="{31906B44-D922-4431-BD12-8B96499366B5}" type="datetime'''2''0''''''''''''''''''''0'''''">
              <a:rPr lang="en-GB" altLang="en-US" sz="800" smtClean="0">
                <a:sym typeface="+mn-lt"/>
              </a:rPr>
              <a:pPr marL="0" lvl="1" indent="0" algn="r">
                <a:spcBef>
                  <a:spcPct val="0"/>
                </a:spcBef>
                <a:spcAft>
                  <a:spcPct val="0"/>
                </a:spcAft>
              </a:pPr>
              <a:t>200</a:t>
            </a:fld>
            <a:endParaRPr lang="en-GB" sz="800">
              <a:sym typeface="+mn-lt"/>
            </a:endParaRPr>
          </a:p>
        </p:txBody>
      </p:sp>
      <p:sp>
        <p:nvSpPr>
          <p:cNvPr id="12" name="Text Placeholder 2">
            <a:extLst>
              <a:ext uri="{FF2B5EF4-FFF2-40B4-BE49-F238E27FC236}">
                <a16:creationId xmlns:a16="http://schemas.microsoft.com/office/drawing/2014/main" id="{E21370A6-D932-DD7F-6C49-50A2B33A5CC8}"/>
              </a:ext>
            </a:extLst>
          </p:cNvPr>
          <p:cNvSpPr>
            <a:spLocks noGrp="1"/>
          </p:cNvSpPr>
          <p:nvPr>
            <p:custDataLst>
              <p:tags r:id="rId8"/>
            </p:custDataLst>
          </p:nvPr>
        </p:nvSpPr>
        <p:spPr bwMode="auto">
          <a:xfrm>
            <a:off x="10261741" y="3003080"/>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endParaRPr lang="en-GB" sz="800">
              <a:sym typeface="+mn-lt"/>
            </a:endParaRPr>
          </a:p>
        </p:txBody>
      </p:sp>
      <p:sp>
        <p:nvSpPr>
          <p:cNvPr id="13" name="Text Placeholder 2">
            <a:extLst>
              <a:ext uri="{FF2B5EF4-FFF2-40B4-BE49-F238E27FC236}">
                <a16:creationId xmlns:a16="http://schemas.microsoft.com/office/drawing/2014/main" id="{C3C8A1C7-35E8-AB85-B3F5-B0B82D784439}"/>
              </a:ext>
            </a:extLst>
          </p:cNvPr>
          <p:cNvSpPr>
            <a:spLocks noGrp="1"/>
          </p:cNvSpPr>
          <p:nvPr>
            <p:custDataLst>
              <p:tags r:id="rId9"/>
            </p:custDataLst>
          </p:nvPr>
        </p:nvSpPr>
        <p:spPr bwMode="auto">
          <a:xfrm>
            <a:off x="6515241" y="1993430"/>
            <a:ext cx="136525" cy="677863"/>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266700" indent="-266700" algn="l" defTabSz="914377" rtl="0" eaLnBrk="1" latinLnBrk="0" hangingPunct="1">
              <a:lnSpc>
                <a:spcPct val="90000"/>
              </a:lnSpc>
              <a:spcBef>
                <a:spcPts val="600"/>
              </a:spcBef>
              <a:buClr>
                <a:schemeClr val="tx2"/>
              </a:buClr>
              <a:buFont typeface="Wingdings 3" panose="05040102010807070707" pitchFamily="18" charset="2"/>
              <a:buChar char=""/>
              <a:defRPr sz="1100" kern="1200">
                <a:solidFill>
                  <a:schemeClr val="tx1"/>
                </a:solidFill>
                <a:latin typeface="+mn-lt"/>
                <a:ea typeface="+mn-ea"/>
                <a:cs typeface="+mn-cs"/>
              </a:defRPr>
            </a:lvl1pPr>
            <a:lvl2pPr marL="541338" indent="-182563" algn="l" defTabSz="914377" rtl="0" eaLnBrk="1" latinLnBrk="0" hangingPunct="1">
              <a:lnSpc>
                <a:spcPct val="90000"/>
              </a:lnSpc>
              <a:spcBef>
                <a:spcPts val="300"/>
              </a:spcBef>
              <a:buFont typeface="Calibri" panose="020F0502020204030204" pitchFamily="34" charset="0"/>
              <a:buChar char="‒"/>
              <a:defRPr sz="1100" kern="1200">
                <a:solidFill>
                  <a:schemeClr val="tx1"/>
                </a:solidFill>
                <a:latin typeface="+mn-lt"/>
                <a:ea typeface="+mn-ea"/>
                <a:cs typeface="+mn-cs"/>
              </a:defRPr>
            </a:lvl2pPr>
            <a:lvl3pPr marL="808038" indent="-182563" algn="l" defTabSz="914377" rtl="0" eaLnBrk="1" latinLnBrk="0" hangingPunct="1">
              <a:lnSpc>
                <a:spcPct val="90000"/>
              </a:lnSpc>
              <a:spcBef>
                <a:spcPts val="300"/>
              </a:spcBef>
              <a:buFont typeface="Calibri" panose="020F0502020204030204" pitchFamily="34" charset="0"/>
              <a:buChar char="‐"/>
              <a:defRPr sz="1100" kern="1200">
                <a:solidFill>
                  <a:schemeClr val="tx1"/>
                </a:solidFill>
                <a:latin typeface="+mn-lt"/>
                <a:ea typeface="+mn-ea"/>
                <a:cs typeface="+mn-cs"/>
              </a:defRPr>
            </a:lvl3pPr>
            <a:lvl4pPr marL="1165225" indent="-182563" algn="l" defTabSz="914377"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165225" indent="-182563" algn="l" defTabSz="914377" rtl="0" eaLnBrk="1" latinLnBrk="0" hangingPunct="1">
              <a:lnSpc>
                <a:spcPct val="90000"/>
              </a:lnSpc>
              <a:spcBef>
                <a:spcPts val="400"/>
              </a:spcBef>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Clr>
                <a:srgbClr val="0086BF"/>
              </a:buClr>
              <a:buFont typeface="Wingdings 3" panose="05040102010807070707" pitchFamily="18" charset="2"/>
              <a:buNone/>
            </a:pPr>
            <a:r>
              <a:rPr lang="en-GB" altLang="en-US" sz="900" b="1">
                <a:solidFill>
                  <a:prstClr val="black"/>
                </a:solidFill>
                <a:sym typeface="+mn-lt"/>
              </a:rPr>
              <a:t>Capacity (GW)</a:t>
            </a:r>
          </a:p>
        </p:txBody>
      </p:sp>
      <p:sp>
        <p:nvSpPr>
          <p:cNvPr id="14" name="Rechteck 5">
            <a:extLst>
              <a:ext uri="{FF2B5EF4-FFF2-40B4-BE49-F238E27FC236}">
                <a16:creationId xmlns:a16="http://schemas.microsoft.com/office/drawing/2014/main" id="{EAB209D9-2538-E460-F920-606AFE2AC3E0}"/>
              </a:ext>
            </a:extLst>
          </p:cNvPr>
          <p:cNvSpPr/>
          <p:nvPr/>
        </p:nvSpPr>
        <p:spPr>
          <a:xfrm>
            <a:off x="6999428" y="1391642"/>
            <a:ext cx="3328988" cy="2159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ysClr val="windowText" lastClr="000000"/>
                </a:solidFill>
              </a:rPr>
              <a:t>Capacity mix (Reference Case)</a:t>
            </a:r>
          </a:p>
        </p:txBody>
      </p:sp>
      <p:sp>
        <p:nvSpPr>
          <p:cNvPr id="15" name="Rechteck 5">
            <a:extLst>
              <a:ext uri="{FF2B5EF4-FFF2-40B4-BE49-F238E27FC236}">
                <a16:creationId xmlns:a16="http://schemas.microsoft.com/office/drawing/2014/main" id="{7A9EEEC5-4711-F85D-96E0-537A5A1742B9}"/>
              </a:ext>
            </a:extLst>
          </p:cNvPr>
          <p:cNvSpPr/>
          <p:nvPr/>
        </p:nvSpPr>
        <p:spPr>
          <a:xfrm>
            <a:off x="6999428" y="3866362"/>
            <a:ext cx="3328988" cy="2159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ysClr val="windowText" lastClr="000000"/>
                </a:solidFill>
              </a:rPr>
              <a:t>Generation mix (Reference Case)</a:t>
            </a:r>
          </a:p>
        </p:txBody>
      </p:sp>
      <p:sp>
        <p:nvSpPr>
          <p:cNvPr id="16" name="Text Placeholder 2">
            <a:extLst>
              <a:ext uri="{FF2B5EF4-FFF2-40B4-BE49-F238E27FC236}">
                <a16:creationId xmlns:a16="http://schemas.microsoft.com/office/drawing/2014/main" id="{2631590F-628D-4759-5C11-BDE04E8E85E3}"/>
              </a:ext>
            </a:extLst>
          </p:cNvPr>
          <p:cNvSpPr>
            <a:spLocks noGrp="1"/>
          </p:cNvSpPr>
          <p:nvPr>
            <p:custDataLst>
              <p:tags r:id="rId10"/>
            </p:custDataLst>
          </p:nvPr>
        </p:nvSpPr>
        <p:spPr bwMode="gray">
          <a:xfrm>
            <a:off x="6854965" y="5757484"/>
            <a:ext cx="50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66700" indent="-266700" algn="l" defTabSz="914377" rtl="0" eaLnBrk="1" latinLnBrk="0" hangingPunct="1">
              <a:lnSpc>
                <a:spcPct val="90000"/>
              </a:lnSpc>
              <a:spcBef>
                <a:spcPts val="600"/>
              </a:spcBef>
              <a:buClr>
                <a:schemeClr val="tx2"/>
              </a:buClr>
              <a:buFont typeface="Wingdings 3" panose="05040102010807070707" pitchFamily="18" charset="2"/>
              <a:buChar char=""/>
              <a:defRPr sz="1100" kern="1200">
                <a:solidFill>
                  <a:schemeClr val="tx1"/>
                </a:solidFill>
                <a:latin typeface="+mn-lt"/>
                <a:ea typeface="+mn-ea"/>
                <a:cs typeface="+mn-cs"/>
              </a:defRPr>
            </a:lvl1pPr>
            <a:lvl2pPr marL="541338" indent="-182563" algn="l" defTabSz="914377" rtl="0" eaLnBrk="1" latinLnBrk="0" hangingPunct="1">
              <a:lnSpc>
                <a:spcPct val="90000"/>
              </a:lnSpc>
              <a:spcBef>
                <a:spcPts val="300"/>
              </a:spcBef>
              <a:buFont typeface="Calibri" panose="020F0502020204030204" pitchFamily="34" charset="0"/>
              <a:buChar char="‒"/>
              <a:defRPr sz="1100" kern="1200">
                <a:solidFill>
                  <a:schemeClr val="tx1"/>
                </a:solidFill>
                <a:latin typeface="+mn-lt"/>
                <a:ea typeface="+mn-ea"/>
                <a:cs typeface="+mn-cs"/>
              </a:defRPr>
            </a:lvl2pPr>
            <a:lvl3pPr marL="808038" indent="-182563" algn="l" defTabSz="914377" rtl="0" eaLnBrk="1" latinLnBrk="0" hangingPunct="1">
              <a:lnSpc>
                <a:spcPct val="90000"/>
              </a:lnSpc>
              <a:spcBef>
                <a:spcPts val="300"/>
              </a:spcBef>
              <a:buFont typeface="Calibri" panose="020F0502020204030204" pitchFamily="34" charset="0"/>
              <a:buChar char="‐"/>
              <a:defRPr sz="1100" kern="1200">
                <a:solidFill>
                  <a:schemeClr val="tx1"/>
                </a:solidFill>
                <a:latin typeface="+mn-lt"/>
                <a:ea typeface="+mn-ea"/>
                <a:cs typeface="+mn-cs"/>
              </a:defRPr>
            </a:lvl3pPr>
            <a:lvl4pPr marL="1165225" indent="-182563" algn="l" defTabSz="914377"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165225" indent="-182563" algn="l" defTabSz="914377" rtl="0" eaLnBrk="1" latinLnBrk="0" hangingPunct="1">
              <a:lnSpc>
                <a:spcPct val="90000"/>
              </a:lnSpc>
              <a:spcBef>
                <a:spcPts val="400"/>
              </a:spcBef>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ct val="0"/>
              </a:spcBef>
              <a:spcAft>
                <a:spcPct val="0"/>
              </a:spcAft>
              <a:buClr>
                <a:srgbClr val="0086BF"/>
              </a:buClr>
              <a:buNone/>
            </a:pPr>
            <a:fld id="{8B18545A-12D7-47E8-AEF9-D2397F235055}" type="datetime'''0'''''''''''''''''''''''''''''''''''''''">
              <a:rPr lang="en-GB" altLang="en-US" sz="800" smtClean="0">
                <a:sym typeface="+mn-lt"/>
              </a:rPr>
              <a:pPr marL="0" indent="0" algn="r">
                <a:lnSpc>
                  <a:spcPct val="100000"/>
                </a:lnSpc>
                <a:spcBef>
                  <a:spcPct val="0"/>
                </a:spcBef>
                <a:spcAft>
                  <a:spcPct val="0"/>
                </a:spcAft>
                <a:buClr>
                  <a:srgbClr val="0086BF"/>
                </a:buClr>
                <a:buNone/>
              </a:pPr>
              <a:t>0</a:t>
            </a:fld>
            <a:endParaRPr lang="en-GB" sz="800">
              <a:sym typeface="+mn-lt"/>
            </a:endParaRPr>
          </a:p>
        </p:txBody>
      </p:sp>
      <p:sp>
        <p:nvSpPr>
          <p:cNvPr id="17" name="Text Placeholder 2">
            <a:extLst>
              <a:ext uri="{FF2B5EF4-FFF2-40B4-BE49-F238E27FC236}">
                <a16:creationId xmlns:a16="http://schemas.microsoft.com/office/drawing/2014/main" id="{2CDA2461-0D88-E521-A785-146290BDACD5}"/>
              </a:ext>
            </a:extLst>
          </p:cNvPr>
          <p:cNvSpPr>
            <a:spLocks noGrp="1"/>
          </p:cNvSpPr>
          <p:nvPr>
            <p:custDataLst>
              <p:tags r:id="rId11"/>
            </p:custDataLst>
          </p:nvPr>
        </p:nvSpPr>
        <p:spPr bwMode="gray">
          <a:xfrm>
            <a:off x="6753365" y="5399119"/>
            <a:ext cx="152400" cy="1333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fld id="{89F008EC-69FB-4719-9E57-A33489C29DA7}" type="datetime'''''10''''''''''''''''''''''0'''''''''">
              <a:rPr lang="en-GB" altLang="en-US" sz="800" smtClean="0">
                <a:effectLst/>
                <a:sym typeface="+mn-lt"/>
              </a:rPr>
              <a:pPr algn="r">
                <a:spcBef>
                  <a:spcPct val="0"/>
                </a:spcBef>
                <a:spcAft>
                  <a:spcPct val="0"/>
                </a:spcAft>
              </a:pPr>
              <a:t>100</a:t>
            </a:fld>
            <a:endParaRPr lang="en-GB" sz="800">
              <a:sym typeface="+mn-lt"/>
            </a:endParaRPr>
          </a:p>
        </p:txBody>
      </p:sp>
      <p:sp>
        <p:nvSpPr>
          <p:cNvPr id="18" name="Text Placeholder 2">
            <a:extLst>
              <a:ext uri="{FF2B5EF4-FFF2-40B4-BE49-F238E27FC236}">
                <a16:creationId xmlns:a16="http://schemas.microsoft.com/office/drawing/2014/main" id="{2FE2DFE1-844D-34FB-3B28-4E9FC70D6B38}"/>
              </a:ext>
            </a:extLst>
          </p:cNvPr>
          <p:cNvSpPr>
            <a:spLocks noGrp="1"/>
          </p:cNvSpPr>
          <p:nvPr>
            <p:custDataLst>
              <p:tags r:id="rId12"/>
            </p:custDataLst>
          </p:nvPr>
        </p:nvSpPr>
        <p:spPr bwMode="gray">
          <a:xfrm>
            <a:off x="6753365" y="5080620"/>
            <a:ext cx="1524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65"/>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spcBef>
                <a:spcPct val="0"/>
              </a:spcBef>
              <a:spcAft>
                <a:spcPct val="0"/>
              </a:spcAft>
            </a:pPr>
            <a:fld id="{B6B5320D-EF0D-4B31-A2CF-486458B25DE1}" type="datetime'''''''''''''''''''2''''00'''''''''''''''''''''''''''''''''''">
              <a:rPr lang="en-GB" altLang="en-US" sz="800" b="0" smtClean="0">
                <a:sym typeface="+mn-lt"/>
              </a:rPr>
              <a:pPr algn="r">
                <a:spcBef>
                  <a:spcPct val="0"/>
                </a:spcBef>
                <a:spcAft>
                  <a:spcPct val="0"/>
                </a:spcAft>
              </a:pPr>
              <a:t>200</a:t>
            </a:fld>
            <a:endParaRPr lang="en-GB" sz="800" b="0">
              <a:sym typeface="+mn-lt"/>
            </a:endParaRPr>
          </a:p>
        </p:txBody>
      </p:sp>
      <p:sp>
        <p:nvSpPr>
          <p:cNvPr id="19" name="Text Placeholder 2">
            <a:extLst>
              <a:ext uri="{FF2B5EF4-FFF2-40B4-BE49-F238E27FC236}">
                <a16:creationId xmlns:a16="http://schemas.microsoft.com/office/drawing/2014/main" id="{DADF30C9-7CF2-ECED-D11A-15315B1A5352}"/>
              </a:ext>
            </a:extLst>
          </p:cNvPr>
          <p:cNvSpPr>
            <a:spLocks noGrp="1"/>
          </p:cNvSpPr>
          <p:nvPr>
            <p:custDataLst>
              <p:tags r:id="rId13"/>
            </p:custDataLst>
          </p:nvPr>
        </p:nvSpPr>
        <p:spPr bwMode="gray">
          <a:xfrm>
            <a:off x="6753365" y="4098547"/>
            <a:ext cx="152400" cy="1333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fld id="{7BDB153B-3925-4494-8E21-154FFF16BD52}" type="datetime'''''''''''''5''''''''''''''''''0''0'''''''''''''''''''''''''''">
              <a:rPr lang="en-GB" altLang="en-US" sz="800" smtClean="0">
                <a:effectLst/>
                <a:sym typeface="+mn-lt"/>
              </a:rPr>
              <a:pPr algn="r">
                <a:spcBef>
                  <a:spcPct val="0"/>
                </a:spcBef>
                <a:spcAft>
                  <a:spcPct val="0"/>
                </a:spcAft>
              </a:pPr>
              <a:t>500</a:t>
            </a:fld>
            <a:endParaRPr lang="en-GB" sz="800">
              <a:sym typeface="+mn-lt"/>
            </a:endParaRPr>
          </a:p>
        </p:txBody>
      </p:sp>
      <p:sp>
        <p:nvSpPr>
          <p:cNvPr id="20" name="Text Placeholder 2">
            <a:extLst>
              <a:ext uri="{FF2B5EF4-FFF2-40B4-BE49-F238E27FC236}">
                <a16:creationId xmlns:a16="http://schemas.microsoft.com/office/drawing/2014/main" id="{30623760-2A47-961D-32E7-2232A91EE94A}"/>
              </a:ext>
            </a:extLst>
          </p:cNvPr>
          <p:cNvSpPr>
            <a:spLocks noGrp="1"/>
          </p:cNvSpPr>
          <p:nvPr>
            <p:custDataLst>
              <p:tags r:id="rId14"/>
            </p:custDataLst>
          </p:nvPr>
        </p:nvSpPr>
        <p:spPr bwMode="gray">
          <a:xfrm>
            <a:off x="6753365" y="4751009"/>
            <a:ext cx="152400" cy="1333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fld id="{08057F53-8128-436B-A74D-8C92A2F4E856}" type="datetime'''''''''3''''''''''''0''''''''''''''''''0'''">
              <a:rPr lang="en-GB" altLang="en-US" sz="800" smtClean="0">
                <a:effectLst/>
                <a:sym typeface="+mn-lt"/>
              </a:rPr>
              <a:pPr algn="r">
                <a:spcBef>
                  <a:spcPct val="0"/>
                </a:spcBef>
                <a:spcAft>
                  <a:spcPct val="0"/>
                </a:spcAft>
              </a:pPr>
              <a:t>300</a:t>
            </a:fld>
            <a:endParaRPr lang="en-GB" sz="800">
              <a:sym typeface="+mn-lt"/>
            </a:endParaRPr>
          </a:p>
        </p:txBody>
      </p:sp>
      <p:sp>
        <p:nvSpPr>
          <p:cNvPr id="21" name="Text Placeholder 2">
            <a:extLst>
              <a:ext uri="{FF2B5EF4-FFF2-40B4-BE49-F238E27FC236}">
                <a16:creationId xmlns:a16="http://schemas.microsoft.com/office/drawing/2014/main" id="{E5822EDC-E61C-240C-18A2-B76A54089436}"/>
              </a:ext>
            </a:extLst>
          </p:cNvPr>
          <p:cNvSpPr>
            <a:spLocks noGrp="1"/>
          </p:cNvSpPr>
          <p:nvPr>
            <p:custDataLst>
              <p:tags r:id="rId15"/>
            </p:custDataLst>
          </p:nvPr>
        </p:nvSpPr>
        <p:spPr bwMode="gray">
          <a:xfrm>
            <a:off x="6753365" y="4432510"/>
            <a:ext cx="1524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65"/>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spcBef>
                <a:spcPct val="0"/>
              </a:spcBef>
              <a:spcAft>
                <a:spcPct val="0"/>
              </a:spcAft>
            </a:pPr>
            <a:fld id="{0EE11CD6-D2E3-482F-9CE5-25713643C40E}" type="datetime'''4''''''''0''''''''''''''''''''''''''''''''''''''''''''''0'''">
              <a:rPr lang="en-GB" altLang="en-US" sz="800" b="0" smtClean="0">
                <a:sym typeface="+mn-lt"/>
              </a:rPr>
              <a:pPr algn="r">
                <a:spcBef>
                  <a:spcPct val="0"/>
                </a:spcBef>
                <a:spcAft>
                  <a:spcPct val="0"/>
                </a:spcAft>
              </a:pPr>
              <a:t>400</a:t>
            </a:fld>
            <a:endParaRPr lang="en-GB" sz="800" b="0">
              <a:sym typeface="+mn-lt"/>
            </a:endParaRPr>
          </a:p>
        </p:txBody>
      </p:sp>
      <p:sp>
        <p:nvSpPr>
          <p:cNvPr id="22" name="Text Placeholder 2">
            <a:extLst>
              <a:ext uri="{FF2B5EF4-FFF2-40B4-BE49-F238E27FC236}">
                <a16:creationId xmlns:a16="http://schemas.microsoft.com/office/drawing/2014/main" id="{CFF8D864-C272-BAD5-54E2-FF4E64D626B7}"/>
              </a:ext>
            </a:extLst>
          </p:cNvPr>
          <p:cNvSpPr>
            <a:spLocks noGrp="1"/>
          </p:cNvSpPr>
          <p:nvPr>
            <p:custDataLst>
              <p:tags r:id="rId16"/>
            </p:custDataLst>
          </p:nvPr>
        </p:nvSpPr>
        <p:spPr bwMode="auto">
          <a:xfrm>
            <a:off x="10266503" y="5851147"/>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2030</a:t>
            </a:r>
            <a:endParaRPr lang="en-GB" sz="800">
              <a:sym typeface="+mn-lt"/>
            </a:endParaRPr>
          </a:p>
        </p:txBody>
      </p:sp>
      <p:sp>
        <p:nvSpPr>
          <p:cNvPr id="23" name="Text Placeholder 2">
            <a:extLst>
              <a:ext uri="{FF2B5EF4-FFF2-40B4-BE49-F238E27FC236}">
                <a16:creationId xmlns:a16="http://schemas.microsoft.com/office/drawing/2014/main" id="{1296CD65-BADA-2EBC-11FA-9E43111B9FB7}"/>
              </a:ext>
            </a:extLst>
          </p:cNvPr>
          <p:cNvSpPr>
            <a:spLocks noGrp="1"/>
          </p:cNvSpPr>
          <p:nvPr>
            <p:custDataLst>
              <p:tags r:id="rId17"/>
            </p:custDataLst>
          </p:nvPr>
        </p:nvSpPr>
        <p:spPr bwMode="auto">
          <a:xfrm>
            <a:off x="6948897" y="5853211"/>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sz="800">
                <a:sym typeface="+mn-lt"/>
              </a:rPr>
              <a:t>2023</a:t>
            </a:r>
          </a:p>
        </p:txBody>
      </p:sp>
      <p:sp>
        <p:nvSpPr>
          <p:cNvPr id="24" name="Text Placeholder 2">
            <a:extLst>
              <a:ext uri="{FF2B5EF4-FFF2-40B4-BE49-F238E27FC236}">
                <a16:creationId xmlns:a16="http://schemas.microsoft.com/office/drawing/2014/main" id="{53456A47-B44D-E557-85B1-68559283E336}"/>
              </a:ext>
            </a:extLst>
          </p:cNvPr>
          <p:cNvSpPr>
            <a:spLocks noGrp="1"/>
          </p:cNvSpPr>
          <p:nvPr>
            <p:custDataLst>
              <p:tags r:id="rId18"/>
            </p:custDataLst>
          </p:nvPr>
        </p:nvSpPr>
        <p:spPr bwMode="auto">
          <a:xfrm>
            <a:off x="6523178" y="4560808"/>
            <a:ext cx="136525" cy="857250"/>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266700" indent="-266700" algn="l" defTabSz="914377" rtl="0" eaLnBrk="1" latinLnBrk="0" hangingPunct="1">
              <a:lnSpc>
                <a:spcPct val="90000"/>
              </a:lnSpc>
              <a:spcBef>
                <a:spcPts val="600"/>
              </a:spcBef>
              <a:buClr>
                <a:schemeClr val="tx2"/>
              </a:buClr>
              <a:buFont typeface="Wingdings 3" panose="05040102010807070707" pitchFamily="18" charset="2"/>
              <a:buChar char=""/>
              <a:defRPr sz="1100" kern="1200">
                <a:solidFill>
                  <a:schemeClr val="tx1"/>
                </a:solidFill>
                <a:latin typeface="+mn-lt"/>
                <a:ea typeface="+mn-ea"/>
                <a:cs typeface="+mn-cs"/>
              </a:defRPr>
            </a:lvl1pPr>
            <a:lvl2pPr marL="541338" indent="-182563" algn="l" defTabSz="914377" rtl="0" eaLnBrk="1" latinLnBrk="0" hangingPunct="1">
              <a:lnSpc>
                <a:spcPct val="90000"/>
              </a:lnSpc>
              <a:spcBef>
                <a:spcPts val="300"/>
              </a:spcBef>
              <a:buFont typeface="Calibri" panose="020F0502020204030204" pitchFamily="34" charset="0"/>
              <a:buChar char="‒"/>
              <a:defRPr sz="1100" kern="1200">
                <a:solidFill>
                  <a:schemeClr val="tx1"/>
                </a:solidFill>
                <a:latin typeface="+mn-lt"/>
                <a:ea typeface="+mn-ea"/>
                <a:cs typeface="+mn-cs"/>
              </a:defRPr>
            </a:lvl2pPr>
            <a:lvl3pPr marL="808038" indent="-182563" algn="l" defTabSz="914377" rtl="0" eaLnBrk="1" latinLnBrk="0" hangingPunct="1">
              <a:lnSpc>
                <a:spcPct val="90000"/>
              </a:lnSpc>
              <a:spcBef>
                <a:spcPts val="300"/>
              </a:spcBef>
              <a:buFont typeface="Calibri" panose="020F0502020204030204" pitchFamily="34" charset="0"/>
              <a:buChar char="‐"/>
              <a:defRPr sz="1100" kern="1200">
                <a:solidFill>
                  <a:schemeClr val="tx1"/>
                </a:solidFill>
                <a:latin typeface="+mn-lt"/>
                <a:ea typeface="+mn-ea"/>
                <a:cs typeface="+mn-cs"/>
              </a:defRPr>
            </a:lvl3pPr>
            <a:lvl4pPr marL="1165225" indent="-182563" algn="l" defTabSz="914377"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165225" indent="-182563" algn="l" defTabSz="914377" rtl="0" eaLnBrk="1" latinLnBrk="0" hangingPunct="1">
              <a:lnSpc>
                <a:spcPct val="90000"/>
              </a:lnSpc>
              <a:spcBef>
                <a:spcPts val="400"/>
              </a:spcBef>
              <a:buFont typeface="Arial" panose="020B0604020202020204" pitchFamily="34" charset="0"/>
              <a:buChar char="•"/>
              <a:defRPr sz="11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Clr>
                <a:srgbClr val="0086BF"/>
              </a:buClr>
              <a:buFont typeface="Wingdings 3" panose="05040102010807070707" pitchFamily="18" charset="2"/>
              <a:buNone/>
            </a:pPr>
            <a:r>
              <a:rPr lang="en-GB" altLang="en-US" sz="900" b="1">
                <a:solidFill>
                  <a:prstClr val="black"/>
                </a:solidFill>
                <a:sym typeface="+mn-lt"/>
              </a:rPr>
              <a:t>Generation (</a:t>
            </a:r>
            <a:r>
              <a:rPr lang="en-GB" altLang="en-US" sz="900" b="1" err="1">
                <a:solidFill>
                  <a:prstClr val="black"/>
                </a:solidFill>
                <a:sym typeface="+mn-lt"/>
              </a:rPr>
              <a:t>TWh</a:t>
            </a:r>
            <a:r>
              <a:rPr lang="en-GB" altLang="en-US" sz="900" b="1">
                <a:solidFill>
                  <a:prstClr val="black"/>
                </a:solidFill>
                <a:sym typeface="+mn-lt"/>
              </a:rPr>
              <a:t>)</a:t>
            </a:r>
          </a:p>
        </p:txBody>
      </p:sp>
      <p:sp>
        <p:nvSpPr>
          <p:cNvPr id="25" name="Text Placeholder 2">
            <a:extLst>
              <a:ext uri="{FF2B5EF4-FFF2-40B4-BE49-F238E27FC236}">
                <a16:creationId xmlns:a16="http://schemas.microsoft.com/office/drawing/2014/main" id="{DC34D90E-190C-C3AC-D4B6-568885FA345C}"/>
              </a:ext>
            </a:extLst>
          </p:cNvPr>
          <p:cNvSpPr>
            <a:spLocks noGrp="1"/>
          </p:cNvSpPr>
          <p:nvPr>
            <p:custDataLst>
              <p:tags r:id="rId19"/>
            </p:custDataLst>
          </p:nvPr>
        </p:nvSpPr>
        <p:spPr bwMode="auto">
          <a:xfrm>
            <a:off x="7417448" y="5851147"/>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sz="800">
                <a:sym typeface="+mn-lt"/>
              </a:rPr>
              <a:t>2024</a:t>
            </a:r>
          </a:p>
        </p:txBody>
      </p:sp>
      <p:sp>
        <p:nvSpPr>
          <p:cNvPr id="26" name="Rectangle 25">
            <a:extLst>
              <a:ext uri="{FF2B5EF4-FFF2-40B4-BE49-F238E27FC236}">
                <a16:creationId xmlns:a16="http://schemas.microsoft.com/office/drawing/2014/main" id="{87E764D2-EB4F-E0C5-E689-283B67723A82}"/>
              </a:ext>
            </a:extLst>
          </p:cNvPr>
          <p:cNvSpPr/>
          <p:nvPr>
            <p:custDataLst>
              <p:tags r:id="rId20"/>
            </p:custDataLst>
          </p:nvPr>
        </p:nvSpPr>
        <p:spPr bwMode="auto">
          <a:xfrm>
            <a:off x="10562642" y="4754315"/>
            <a:ext cx="142875" cy="106363"/>
          </a:xfrm>
          <a:prstGeom prst="rect">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E63DEE2-BAB0-1C33-1E22-890BB1332B12}"/>
              </a:ext>
            </a:extLst>
          </p:cNvPr>
          <p:cNvSpPr/>
          <p:nvPr>
            <p:custDataLst>
              <p:tags r:id="rId21"/>
            </p:custDataLst>
          </p:nvPr>
        </p:nvSpPr>
        <p:spPr bwMode="auto">
          <a:xfrm>
            <a:off x="10562642" y="4386015"/>
            <a:ext cx="142875" cy="106363"/>
          </a:xfrm>
          <a:prstGeom prst="rect">
            <a:avLst/>
          </a:prstGeom>
          <a:solidFill>
            <a:srgbClr val="5B677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E3A44DA-729F-F869-14D8-887C9A3B731C}"/>
              </a:ext>
            </a:extLst>
          </p:cNvPr>
          <p:cNvSpPr/>
          <p:nvPr>
            <p:custDataLst>
              <p:tags r:id="rId22"/>
            </p:custDataLst>
          </p:nvPr>
        </p:nvSpPr>
        <p:spPr bwMode="auto">
          <a:xfrm>
            <a:off x="10562642" y="3281115"/>
            <a:ext cx="142875" cy="106363"/>
          </a:xfrm>
          <a:prstGeom prst="rect">
            <a:avLst/>
          </a:prstGeom>
          <a:solidFill>
            <a:srgbClr val="F1C4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354D629-B12D-177A-4D3F-70D1602E8BCF}"/>
              </a:ext>
            </a:extLst>
          </p:cNvPr>
          <p:cNvSpPr/>
          <p:nvPr>
            <p:custDataLst>
              <p:tags r:id="rId23"/>
            </p:custDataLst>
          </p:nvPr>
        </p:nvSpPr>
        <p:spPr bwMode="auto">
          <a:xfrm>
            <a:off x="10562642" y="2360365"/>
            <a:ext cx="142875" cy="106363"/>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969F93D-F864-DAF6-E12E-7329DD1BEC2C}"/>
              </a:ext>
            </a:extLst>
          </p:cNvPr>
          <p:cNvSpPr/>
          <p:nvPr>
            <p:custDataLst>
              <p:tags r:id="rId24"/>
            </p:custDataLst>
          </p:nvPr>
        </p:nvSpPr>
        <p:spPr bwMode="auto">
          <a:xfrm>
            <a:off x="10562642" y="2544515"/>
            <a:ext cx="142875" cy="106363"/>
          </a:xfrm>
          <a:prstGeom prst="rect">
            <a:avLst/>
          </a:prstGeom>
          <a:solidFill>
            <a:srgbClr val="4C6C9C"/>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99851BE-2406-2C20-43DC-D9C3860836CD}"/>
              </a:ext>
            </a:extLst>
          </p:cNvPr>
          <p:cNvSpPr/>
          <p:nvPr>
            <p:custDataLst>
              <p:tags r:id="rId25"/>
            </p:custDataLst>
          </p:nvPr>
        </p:nvSpPr>
        <p:spPr bwMode="auto">
          <a:xfrm>
            <a:off x="10562642" y="2728665"/>
            <a:ext cx="142875" cy="106363"/>
          </a:xfrm>
          <a:prstGeom prst="rect">
            <a:avLst/>
          </a:prstGeom>
          <a:solidFill>
            <a:srgbClr val="AD1AAC"/>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F3433F91-784B-B67B-52AD-5FCFE3C5629A}"/>
              </a:ext>
            </a:extLst>
          </p:cNvPr>
          <p:cNvSpPr/>
          <p:nvPr>
            <p:custDataLst>
              <p:tags r:id="rId26"/>
            </p:custDataLst>
          </p:nvPr>
        </p:nvSpPr>
        <p:spPr bwMode="auto">
          <a:xfrm>
            <a:off x="10562642" y="2912815"/>
            <a:ext cx="142875" cy="106363"/>
          </a:xfrm>
          <a:prstGeom prst="rect">
            <a:avLst/>
          </a:prstGeom>
          <a:solidFill>
            <a:srgbClr val="5C068C"/>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4035D07-6693-34A8-0394-5832932CDD72}"/>
              </a:ext>
            </a:extLst>
          </p:cNvPr>
          <p:cNvSpPr/>
          <p:nvPr>
            <p:custDataLst>
              <p:tags r:id="rId27"/>
            </p:custDataLst>
          </p:nvPr>
        </p:nvSpPr>
        <p:spPr bwMode="auto">
          <a:xfrm>
            <a:off x="10562642" y="3096965"/>
            <a:ext cx="142875" cy="106363"/>
          </a:xfrm>
          <a:prstGeom prst="rect">
            <a:avLst/>
          </a:prstGeom>
          <a:solidFill>
            <a:srgbClr val="00C1D4"/>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0E8B895-519D-742E-4F8D-DBA4DE961A72}"/>
              </a:ext>
            </a:extLst>
          </p:cNvPr>
          <p:cNvSpPr/>
          <p:nvPr>
            <p:custDataLst>
              <p:tags r:id="rId28"/>
            </p:custDataLst>
          </p:nvPr>
        </p:nvSpPr>
        <p:spPr bwMode="auto">
          <a:xfrm>
            <a:off x="10562642" y="3465265"/>
            <a:ext cx="142875" cy="106363"/>
          </a:xfrm>
          <a:prstGeom prst="rect">
            <a:avLst/>
          </a:prstGeom>
          <a:solidFill>
            <a:srgbClr val="6BBBA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29B2624-C299-47A9-3E66-7E32E6474D89}"/>
              </a:ext>
            </a:extLst>
          </p:cNvPr>
          <p:cNvSpPr/>
          <p:nvPr>
            <p:custDataLst>
              <p:tags r:id="rId29"/>
            </p:custDataLst>
          </p:nvPr>
        </p:nvSpPr>
        <p:spPr bwMode="auto">
          <a:xfrm>
            <a:off x="10562642" y="3649415"/>
            <a:ext cx="142875" cy="106363"/>
          </a:xfrm>
          <a:prstGeom prst="rect">
            <a:avLst/>
          </a:prstGeom>
          <a:solidFill>
            <a:srgbClr val="658D1B"/>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25E4F0F-EC2F-FBF2-ABED-D8BB2F2EE6F2}"/>
              </a:ext>
            </a:extLst>
          </p:cNvPr>
          <p:cNvSpPr/>
          <p:nvPr>
            <p:custDataLst>
              <p:tags r:id="rId30"/>
            </p:custDataLst>
          </p:nvPr>
        </p:nvSpPr>
        <p:spPr bwMode="auto">
          <a:xfrm>
            <a:off x="10562642" y="3833565"/>
            <a:ext cx="142875" cy="106363"/>
          </a:xfrm>
          <a:prstGeom prst="rect">
            <a:avLst/>
          </a:prstGeom>
          <a:solidFill>
            <a:srgbClr val="007A33"/>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303103E-CB1D-8895-3DF7-34FC8DCF1AB4}"/>
              </a:ext>
            </a:extLst>
          </p:cNvPr>
          <p:cNvSpPr/>
          <p:nvPr>
            <p:custDataLst>
              <p:tags r:id="rId31"/>
            </p:custDataLst>
          </p:nvPr>
        </p:nvSpPr>
        <p:spPr bwMode="auto">
          <a:xfrm>
            <a:off x="10562642" y="4017715"/>
            <a:ext cx="142875" cy="106363"/>
          </a:xfrm>
          <a:prstGeom prst="rect">
            <a:avLst/>
          </a:prstGeom>
          <a:solidFill>
            <a:schemeClr val="tx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AF3AA75-40D9-201D-67F7-B2B1477A8B16}"/>
              </a:ext>
            </a:extLst>
          </p:cNvPr>
          <p:cNvSpPr/>
          <p:nvPr>
            <p:custDataLst>
              <p:tags r:id="rId32"/>
            </p:custDataLst>
          </p:nvPr>
        </p:nvSpPr>
        <p:spPr bwMode="auto">
          <a:xfrm>
            <a:off x="10562642" y="4201865"/>
            <a:ext cx="142875" cy="106363"/>
          </a:xfrm>
          <a:prstGeom prst="rect">
            <a:avLst/>
          </a:prstGeom>
          <a:solidFill>
            <a:schemeClr val="accent4"/>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7D5A7AD-6B75-4858-24B4-32900E7A900A}"/>
              </a:ext>
            </a:extLst>
          </p:cNvPr>
          <p:cNvSpPr/>
          <p:nvPr>
            <p:custDataLst>
              <p:tags r:id="rId33"/>
            </p:custDataLst>
          </p:nvPr>
        </p:nvSpPr>
        <p:spPr bwMode="auto">
          <a:xfrm>
            <a:off x="10562642" y="4570165"/>
            <a:ext cx="142875" cy="106363"/>
          </a:xfrm>
          <a:prstGeom prst="rect">
            <a:avLst/>
          </a:prstGeom>
          <a:solidFill>
            <a:srgbClr val="00358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214142CB-51C6-D3E9-55A2-DBB856111D1F}"/>
              </a:ext>
            </a:extLst>
          </p:cNvPr>
          <p:cNvSpPr/>
          <p:nvPr>
            <p:custDataLst>
              <p:tags r:id="rId34"/>
            </p:custDataLst>
          </p:nvPr>
        </p:nvSpPr>
        <p:spPr bwMode="auto">
          <a:xfrm>
            <a:off x="10562642" y="4938465"/>
            <a:ext cx="142875" cy="106363"/>
          </a:xfrm>
          <a:prstGeom prst="rect">
            <a:avLst/>
          </a:prstGeom>
          <a:solidFill>
            <a:srgbClr val="A50034"/>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 Placeholder 2">
            <a:extLst>
              <a:ext uri="{FF2B5EF4-FFF2-40B4-BE49-F238E27FC236}">
                <a16:creationId xmlns:a16="http://schemas.microsoft.com/office/drawing/2014/main" id="{703D2D15-F0CC-0624-6BFA-3BECEE01D86F}"/>
              </a:ext>
            </a:extLst>
          </p:cNvPr>
          <p:cNvSpPr>
            <a:spLocks noGrp="1"/>
          </p:cNvSpPr>
          <p:nvPr>
            <p:custDataLst>
              <p:tags r:id="rId35"/>
            </p:custDataLst>
          </p:nvPr>
        </p:nvSpPr>
        <p:spPr bwMode="auto">
          <a:xfrm>
            <a:off x="10756317" y="2347665"/>
            <a:ext cx="519113"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40B12B5D-97BC-4F99-BD8A-F6EB7BFC1E60}" type="datetime'''''Bi''''''''om''''''''''''''''as''''s'''''' C''''''CS'''''">
              <a:rPr lang="en-GB" altLang="en-US" sz="800" smtClean="0">
                <a:effectLst/>
                <a:sym typeface="+mn-lt"/>
              </a:rPr>
              <a:pPr>
                <a:spcBef>
                  <a:spcPct val="0"/>
                </a:spcBef>
                <a:spcAft>
                  <a:spcPct val="0"/>
                </a:spcAft>
              </a:pPr>
              <a:t>Biomass CCS</a:t>
            </a:fld>
            <a:endParaRPr lang="en-GB" sz="800">
              <a:sym typeface="+mn-lt"/>
            </a:endParaRPr>
          </a:p>
        </p:txBody>
      </p:sp>
      <p:sp>
        <p:nvSpPr>
          <p:cNvPr id="42" name="Text Placeholder 2">
            <a:extLst>
              <a:ext uri="{FF2B5EF4-FFF2-40B4-BE49-F238E27FC236}">
                <a16:creationId xmlns:a16="http://schemas.microsoft.com/office/drawing/2014/main" id="{84ADD06E-E551-13A3-BA2C-72841EF5D956}"/>
              </a:ext>
            </a:extLst>
          </p:cNvPr>
          <p:cNvSpPr>
            <a:spLocks noGrp="1"/>
          </p:cNvSpPr>
          <p:nvPr>
            <p:custDataLst>
              <p:tags r:id="rId36"/>
            </p:custDataLst>
          </p:nvPr>
        </p:nvSpPr>
        <p:spPr bwMode="auto">
          <a:xfrm>
            <a:off x="10756317" y="2531815"/>
            <a:ext cx="328613"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F48CDED6-9AB8-4970-BD33-DFC3585B4760}" type="datetime'''Ga''''''''''''''''''''''''''s'''''' ''CC''''''''''''''''S'">
              <a:rPr lang="en-GB" altLang="en-US" sz="800" smtClean="0">
                <a:effectLst/>
                <a:sym typeface="+mn-lt"/>
              </a:rPr>
              <a:pPr>
                <a:spcBef>
                  <a:spcPct val="0"/>
                </a:spcBef>
                <a:spcAft>
                  <a:spcPct val="0"/>
                </a:spcAft>
              </a:pPr>
              <a:t>Gas CCS</a:t>
            </a:fld>
            <a:endParaRPr lang="en-GB" sz="800">
              <a:sym typeface="+mn-lt"/>
            </a:endParaRPr>
          </a:p>
        </p:txBody>
      </p:sp>
      <p:sp>
        <p:nvSpPr>
          <p:cNvPr id="43" name="Text Placeholder 2">
            <a:extLst>
              <a:ext uri="{FF2B5EF4-FFF2-40B4-BE49-F238E27FC236}">
                <a16:creationId xmlns:a16="http://schemas.microsoft.com/office/drawing/2014/main" id="{30FD4C20-4210-7C78-39EF-234DE7875661}"/>
              </a:ext>
            </a:extLst>
          </p:cNvPr>
          <p:cNvSpPr>
            <a:spLocks noGrp="1"/>
          </p:cNvSpPr>
          <p:nvPr>
            <p:custDataLst>
              <p:tags r:id="rId37"/>
            </p:custDataLst>
          </p:nvPr>
        </p:nvSpPr>
        <p:spPr bwMode="auto">
          <a:xfrm>
            <a:off x="10756317" y="4189165"/>
            <a:ext cx="404813"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1A885E10-DDB9-4588-91C3-46C30E2BDAD0}" type="datetime'''H''''''''''''''y''''dr''''o''g''''''''e''''''''''''n'">
              <a:rPr lang="en-GB" altLang="en-US" sz="800" smtClean="0">
                <a:effectLst/>
                <a:sym typeface="+mn-lt"/>
              </a:rPr>
              <a:pPr>
                <a:spcBef>
                  <a:spcPct val="0"/>
                </a:spcBef>
                <a:spcAft>
                  <a:spcPct val="0"/>
                </a:spcAft>
              </a:pPr>
              <a:t>Hydrogen</a:t>
            </a:fld>
            <a:endParaRPr lang="en-GB" sz="800">
              <a:sym typeface="+mn-lt"/>
            </a:endParaRPr>
          </a:p>
        </p:txBody>
      </p:sp>
      <p:sp>
        <p:nvSpPr>
          <p:cNvPr id="44" name="Text Placeholder 2">
            <a:extLst>
              <a:ext uri="{FF2B5EF4-FFF2-40B4-BE49-F238E27FC236}">
                <a16:creationId xmlns:a16="http://schemas.microsoft.com/office/drawing/2014/main" id="{7D95EDDB-AE14-2583-22A8-87ABE84C6AC4}"/>
              </a:ext>
            </a:extLst>
          </p:cNvPr>
          <p:cNvSpPr>
            <a:spLocks noGrp="1"/>
          </p:cNvSpPr>
          <p:nvPr>
            <p:custDataLst>
              <p:tags r:id="rId38"/>
            </p:custDataLst>
          </p:nvPr>
        </p:nvSpPr>
        <p:spPr bwMode="auto">
          <a:xfrm>
            <a:off x="10756317" y="2715965"/>
            <a:ext cx="641350"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C8855911-6A19-4DC8-AF45-37670D3386B6}" type="datetime'''''Bat''ter''y'''''' ''Sto''''r''''''''a''''''''g''e'''''''''">
              <a:rPr lang="en-GB" altLang="en-US" sz="800" smtClean="0">
                <a:effectLst/>
                <a:sym typeface="+mn-lt"/>
              </a:rPr>
              <a:pPr>
                <a:spcBef>
                  <a:spcPct val="0"/>
                </a:spcBef>
                <a:spcAft>
                  <a:spcPct val="0"/>
                </a:spcAft>
              </a:pPr>
              <a:t>Battery Storage</a:t>
            </a:fld>
            <a:endParaRPr lang="en-GB" sz="800">
              <a:sym typeface="+mn-lt"/>
            </a:endParaRPr>
          </a:p>
        </p:txBody>
      </p:sp>
      <p:sp>
        <p:nvSpPr>
          <p:cNvPr id="45" name="Text Placeholder 2">
            <a:extLst>
              <a:ext uri="{FF2B5EF4-FFF2-40B4-BE49-F238E27FC236}">
                <a16:creationId xmlns:a16="http://schemas.microsoft.com/office/drawing/2014/main" id="{D8D1D8B0-6E0D-A9E4-6D82-38A3BCE5125E}"/>
              </a:ext>
            </a:extLst>
          </p:cNvPr>
          <p:cNvSpPr>
            <a:spLocks noGrp="1"/>
          </p:cNvSpPr>
          <p:nvPr>
            <p:custDataLst>
              <p:tags r:id="rId39"/>
            </p:custDataLst>
          </p:nvPr>
        </p:nvSpPr>
        <p:spPr bwMode="auto">
          <a:xfrm>
            <a:off x="10756317" y="2900115"/>
            <a:ext cx="684213"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555DBE42-DE87-4283-884B-9D4104437B1B}" type="datetime'Pu''''m''p''''''ed'''''''''' ''''St''''or''a''g''e'''''''''">
              <a:rPr lang="en-GB" altLang="en-US" sz="800" smtClean="0">
                <a:effectLst/>
                <a:sym typeface="+mn-lt"/>
              </a:rPr>
              <a:pPr>
                <a:spcBef>
                  <a:spcPct val="0"/>
                </a:spcBef>
                <a:spcAft>
                  <a:spcPct val="0"/>
                </a:spcAft>
              </a:pPr>
              <a:t>Pumped Storage</a:t>
            </a:fld>
            <a:endParaRPr lang="en-GB" sz="800">
              <a:sym typeface="+mn-lt"/>
            </a:endParaRPr>
          </a:p>
        </p:txBody>
      </p:sp>
      <p:sp>
        <p:nvSpPr>
          <p:cNvPr id="46" name="Text Placeholder 2">
            <a:extLst>
              <a:ext uri="{FF2B5EF4-FFF2-40B4-BE49-F238E27FC236}">
                <a16:creationId xmlns:a16="http://schemas.microsoft.com/office/drawing/2014/main" id="{11B1994B-49EC-5D1F-6356-EC51260BB475}"/>
              </a:ext>
            </a:extLst>
          </p:cNvPr>
          <p:cNvSpPr>
            <a:spLocks noGrp="1"/>
          </p:cNvSpPr>
          <p:nvPr>
            <p:custDataLst>
              <p:tags r:id="rId40"/>
            </p:custDataLst>
          </p:nvPr>
        </p:nvSpPr>
        <p:spPr bwMode="auto">
          <a:xfrm>
            <a:off x="10756317" y="3636715"/>
            <a:ext cx="598488"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A6B1DFB6-DA1D-436A-89F9-A15E96776BB6}" type="datetime'''''''Wi''''''''''''nd Ons''''''h''''''''or''''e'">
              <a:rPr lang="en-GB" altLang="en-US" sz="800" smtClean="0">
                <a:effectLst/>
                <a:sym typeface="+mn-lt"/>
              </a:rPr>
              <a:pPr>
                <a:spcBef>
                  <a:spcPct val="0"/>
                </a:spcBef>
                <a:spcAft>
                  <a:spcPct val="0"/>
                </a:spcAft>
              </a:pPr>
              <a:t>Wind Onshore</a:t>
            </a:fld>
            <a:endParaRPr lang="en-GB" sz="800">
              <a:sym typeface="+mn-lt"/>
            </a:endParaRPr>
          </a:p>
        </p:txBody>
      </p:sp>
      <p:sp>
        <p:nvSpPr>
          <p:cNvPr id="47" name="Text Placeholder 2">
            <a:extLst>
              <a:ext uri="{FF2B5EF4-FFF2-40B4-BE49-F238E27FC236}">
                <a16:creationId xmlns:a16="http://schemas.microsoft.com/office/drawing/2014/main" id="{D2B657F4-B99C-3F78-CD83-AEE5C8F2A4D7}"/>
              </a:ext>
            </a:extLst>
          </p:cNvPr>
          <p:cNvSpPr>
            <a:spLocks noGrp="1"/>
          </p:cNvSpPr>
          <p:nvPr>
            <p:custDataLst>
              <p:tags r:id="rId41"/>
            </p:custDataLst>
          </p:nvPr>
        </p:nvSpPr>
        <p:spPr bwMode="auto">
          <a:xfrm>
            <a:off x="10756317" y="3268415"/>
            <a:ext cx="207963"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31CDD4B5-2668-4490-9F54-611F10F97D60}" type="datetime'''''''''''''''''S''o''''l''''''''''a''''''''''''''''''r'">
              <a:rPr lang="en-GB" altLang="en-US" sz="800" smtClean="0">
                <a:effectLst/>
                <a:sym typeface="+mn-lt"/>
              </a:rPr>
              <a:pPr>
                <a:spcBef>
                  <a:spcPct val="0"/>
                </a:spcBef>
                <a:spcAft>
                  <a:spcPct val="0"/>
                </a:spcAft>
              </a:pPr>
              <a:t>Solar</a:t>
            </a:fld>
            <a:endParaRPr lang="en-GB" sz="800">
              <a:sym typeface="+mn-lt"/>
            </a:endParaRPr>
          </a:p>
        </p:txBody>
      </p:sp>
      <p:sp>
        <p:nvSpPr>
          <p:cNvPr id="48" name="Text Placeholder 2">
            <a:extLst>
              <a:ext uri="{FF2B5EF4-FFF2-40B4-BE49-F238E27FC236}">
                <a16:creationId xmlns:a16="http://schemas.microsoft.com/office/drawing/2014/main" id="{B7267AC4-79E9-AD6E-3133-04B0C06A6503}"/>
              </a:ext>
            </a:extLst>
          </p:cNvPr>
          <p:cNvSpPr>
            <a:spLocks noGrp="1"/>
          </p:cNvSpPr>
          <p:nvPr>
            <p:custDataLst>
              <p:tags r:id="rId42"/>
            </p:custDataLst>
          </p:nvPr>
        </p:nvSpPr>
        <p:spPr bwMode="auto">
          <a:xfrm>
            <a:off x="10756317" y="3452565"/>
            <a:ext cx="608013"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6E1D40C7-4A74-41AE-993B-3A4EBA899B63}" type="datetime'''''''''''Wi''n''d'''''''' O''ffs''h''o''''''''r''e'">
              <a:rPr lang="en-GB" altLang="en-US" sz="800" smtClean="0">
                <a:effectLst/>
                <a:sym typeface="+mn-lt"/>
              </a:rPr>
              <a:pPr>
                <a:spcBef>
                  <a:spcPct val="0"/>
                </a:spcBef>
                <a:spcAft>
                  <a:spcPct val="0"/>
                </a:spcAft>
              </a:pPr>
              <a:t>Wind Offshore</a:t>
            </a:fld>
            <a:endParaRPr lang="en-GB" sz="800">
              <a:sym typeface="+mn-lt"/>
            </a:endParaRPr>
          </a:p>
        </p:txBody>
      </p:sp>
      <p:sp>
        <p:nvSpPr>
          <p:cNvPr id="49" name="Text Placeholder 2">
            <a:extLst>
              <a:ext uri="{FF2B5EF4-FFF2-40B4-BE49-F238E27FC236}">
                <a16:creationId xmlns:a16="http://schemas.microsoft.com/office/drawing/2014/main" id="{9FCE8C5C-011C-4EE1-9E85-E97E6151C4B0}"/>
              </a:ext>
            </a:extLst>
          </p:cNvPr>
          <p:cNvSpPr>
            <a:spLocks noGrp="1"/>
          </p:cNvSpPr>
          <p:nvPr>
            <p:custDataLst>
              <p:tags r:id="rId43"/>
            </p:custDataLst>
          </p:nvPr>
        </p:nvSpPr>
        <p:spPr bwMode="auto">
          <a:xfrm>
            <a:off x="10756317" y="4005015"/>
            <a:ext cx="252413"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A37E1DCB-BED1-476E-A97E-CCD625420AFF}" type="datetime'''Hy''''''''''d''r''''''''''o'''''''''''''''''">
              <a:rPr lang="en-GB" altLang="en-US" sz="800" smtClean="0">
                <a:effectLst/>
                <a:sym typeface="+mn-lt"/>
              </a:rPr>
              <a:pPr>
                <a:spcBef>
                  <a:spcPct val="0"/>
                </a:spcBef>
                <a:spcAft>
                  <a:spcPct val="0"/>
                </a:spcAft>
              </a:pPr>
              <a:t>Hydro</a:t>
            </a:fld>
            <a:endParaRPr lang="en-GB" sz="800">
              <a:sym typeface="+mn-lt"/>
            </a:endParaRPr>
          </a:p>
        </p:txBody>
      </p:sp>
      <p:sp>
        <p:nvSpPr>
          <p:cNvPr id="50" name="Text Placeholder 2">
            <a:extLst>
              <a:ext uri="{FF2B5EF4-FFF2-40B4-BE49-F238E27FC236}">
                <a16:creationId xmlns:a16="http://schemas.microsoft.com/office/drawing/2014/main" id="{46706469-93A1-0E78-4920-8D70B599CF73}"/>
              </a:ext>
            </a:extLst>
          </p:cNvPr>
          <p:cNvSpPr>
            <a:spLocks noGrp="1"/>
          </p:cNvSpPr>
          <p:nvPr>
            <p:custDataLst>
              <p:tags r:id="rId44"/>
            </p:custDataLst>
          </p:nvPr>
        </p:nvSpPr>
        <p:spPr bwMode="auto">
          <a:xfrm>
            <a:off x="10756317" y="4373315"/>
            <a:ext cx="114300"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AE681A33-4601-4A6D-AC29-6AB802BF0A8A}" type="datetime'O''''''''''''''''''''''''''''''''''''''''''''''''''''''i''''l'">
              <a:rPr lang="en-GB" altLang="en-US" sz="800" smtClean="0">
                <a:effectLst/>
                <a:sym typeface="+mn-lt"/>
              </a:rPr>
              <a:pPr>
                <a:spcBef>
                  <a:spcPct val="0"/>
                </a:spcBef>
                <a:spcAft>
                  <a:spcPct val="0"/>
                </a:spcAft>
              </a:pPr>
              <a:t>Oil</a:t>
            </a:fld>
            <a:endParaRPr lang="en-GB" sz="800">
              <a:sym typeface="+mn-lt"/>
            </a:endParaRPr>
          </a:p>
        </p:txBody>
      </p:sp>
      <p:sp>
        <p:nvSpPr>
          <p:cNvPr id="51" name="Text Placeholder 2">
            <a:extLst>
              <a:ext uri="{FF2B5EF4-FFF2-40B4-BE49-F238E27FC236}">
                <a16:creationId xmlns:a16="http://schemas.microsoft.com/office/drawing/2014/main" id="{49084CA2-E0AD-C9D3-A62C-A7D808DD5925}"/>
              </a:ext>
            </a:extLst>
          </p:cNvPr>
          <p:cNvSpPr>
            <a:spLocks noGrp="1"/>
          </p:cNvSpPr>
          <p:nvPr>
            <p:custDataLst>
              <p:tags r:id="rId45"/>
            </p:custDataLst>
          </p:nvPr>
        </p:nvSpPr>
        <p:spPr bwMode="auto">
          <a:xfrm>
            <a:off x="10756317" y="4557465"/>
            <a:ext cx="152400"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99C8E9D3-C71F-4BF3-86D7-1C9C76A92A8D}" type="datetime'''G''''''''as'''">
              <a:rPr lang="en-GB" altLang="en-US" sz="800" smtClean="0">
                <a:effectLst/>
                <a:sym typeface="+mn-lt"/>
              </a:rPr>
              <a:pPr>
                <a:spcBef>
                  <a:spcPct val="0"/>
                </a:spcBef>
                <a:spcAft>
                  <a:spcPct val="0"/>
                </a:spcAft>
              </a:pPr>
              <a:t>Gas</a:t>
            </a:fld>
            <a:endParaRPr lang="en-GB" sz="800">
              <a:sym typeface="+mn-lt"/>
            </a:endParaRPr>
          </a:p>
        </p:txBody>
      </p:sp>
      <p:sp>
        <p:nvSpPr>
          <p:cNvPr id="52" name="Text Placeholder 2">
            <a:extLst>
              <a:ext uri="{FF2B5EF4-FFF2-40B4-BE49-F238E27FC236}">
                <a16:creationId xmlns:a16="http://schemas.microsoft.com/office/drawing/2014/main" id="{3DB15791-BCDF-A949-7664-7C23314475C3}"/>
              </a:ext>
            </a:extLst>
          </p:cNvPr>
          <p:cNvSpPr>
            <a:spLocks noGrp="1"/>
          </p:cNvSpPr>
          <p:nvPr>
            <p:custDataLst>
              <p:tags r:id="rId46"/>
            </p:custDataLst>
          </p:nvPr>
        </p:nvSpPr>
        <p:spPr bwMode="auto">
          <a:xfrm>
            <a:off x="10756317" y="4741615"/>
            <a:ext cx="180975"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A24A59F0-E68D-401C-97DA-4CEA78859ADF}" type="datetime'''C''''''o''''''''''''''''''''''a''''l'''''''''''">
              <a:rPr lang="en-GB" altLang="en-US" sz="800" smtClean="0">
                <a:effectLst/>
                <a:sym typeface="+mn-lt"/>
              </a:rPr>
              <a:pPr>
                <a:spcBef>
                  <a:spcPct val="0"/>
                </a:spcBef>
                <a:spcAft>
                  <a:spcPct val="0"/>
                </a:spcAft>
              </a:pPr>
              <a:t>Coal</a:t>
            </a:fld>
            <a:endParaRPr lang="en-GB" sz="800">
              <a:sym typeface="+mn-lt"/>
            </a:endParaRPr>
          </a:p>
        </p:txBody>
      </p:sp>
      <p:sp>
        <p:nvSpPr>
          <p:cNvPr id="53" name="Text Placeholder 2">
            <a:extLst>
              <a:ext uri="{FF2B5EF4-FFF2-40B4-BE49-F238E27FC236}">
                <a16:creationId xmlns:a16="http://schemas.microsoft.com/office/drawing/2014/main" id="{DC2A4152-33A3-6BB3-15EB-A27A959B0F14}"/>
              </a:ext>
            </a:extLst>
          </p:cNvPr>
          <p:cNvSpPr>
            <a:spLocks noGrp="1"/>
          </p:cNvSpPr>
          <p:nvPr>
            <p:custDataLst>
              <p:tags r:id="rId47"/>
            </p:custDataLst>
          </p:nvPr>
        </p:nvSpPr>
        <p:spPr bwMode="auto">
          <a:xfrm>
            <a:off x="10756317" y="4925765"/>
            <a:ext cx="320675" cy="133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spcAft>
                <a:spcPct val="0"/>
              </a:spcAft>
            </a:pPr>
            <a:fld id="{B896C6EC-FF70-4FF4-98D7-CFDA5ED6EDA7}" type="datetime'''N''''''''''''''''''''u''''c''''''''''''''le''a''''''''''r'">
              <a:rPr lang="en-GB" altLang="en-US" sz="800" smtClean="0">
                <a:effectLst/>
                <a:sym typeface="+mn-lt"/>
              </a:rPr>
              <a:pPr>
                <a:spcBef>
                  <a:spcPct val="0"/>
                </a:spcBef>
                <a:spcAft>
                  <a:spcPct val="0"/>
                </a:spcAft>
              </a:pPr>
              <a:t>Nuclear</a:t>
            </a:fld>
            <a:endParaRPr lang="en-GB" sz="800">
              <a:sym typeface="+mn-lt"/>
            </a:endParaRPr>
          </a:p>
        </p:txBody>
      </p:sp>
      <p:sp>
        <p:nvSpPr>
          <p:cNvPr id="54" name="Text Placeholder 2">
            <a:extLst>
              <a:ext uri="{FF2B5EF4-FFF2-40B4-BE49-F238E27FC236}">
                <a16:creationId xmlns:a16="http://schemas.microsoft.com/office/drawing/2014/main" id="{D3F7A9D3-5998-B1D9-9978-3C1D0749237A}"/>
              </a:ext>
            </a:extLst>
          </p:cNvPr>
          <p:cNvSpPr>
            <a:spLocks noGrp="1"/>
          </p:cNvSpPr>
          <p:nvPr>
            <p:custDataLst>
              <p:tags r:id="rId48"/>
            </p:custDataLst>
          </p:nvPr>
        </p:nvSpPr>
        <p:spPr bwMode="auto">
          <a:xfrm>
            <a:off x="7891387" y="5851147"/>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2025</a:t>
            </a:r>
            <a:endParaRPr lang="en-GB" sz="800">
              <a:sym typeface="+mn-lt"/>
            </a:endParaRPr>
          </a:p>
        </p:txBody>
      </p:sp>
      <p:sp>
        <p:nvSpPr>
          <p:cNvPr id="55" name="Text Placeholder 2">
            <a:extLst>
              <a:ext uri="{FF2B5EF4-FFF2-40B4-BE49-F238E27FC236}">
                <a16:creationId xmlns:a16="http://schemas.microsoft.com/office/drawing/2014/main" id="{7C747D66-B1A9-CDBF-86B3-12EBB3E73336}"/>
              </a:ext>
            </a:extLst>
          </p:cNvPr>
          <p:cNvSpPr>
            <a:spLocks noGrp="1"/>
          </p:cNvSpPr>
          <p:nvPr>
            <p:custDataLst>
              <p:tags r:id="rId49"/>
            </p:custDataLst>
          </p:nvPr>
        </p:nvSpPr>
        <p:spPr bwMode="auto">
          <a:xfrm>
            <a:off x="8365326" y="5851147"/>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2026</a:t>
            </a:r>
            <a:endParaRPr lang="en-GB" sz="800">
              <a:sym typeface="+mn-lt"/>
            </a:endParaRPr>
          </a:p>
        </p:txBody>
      </p:sp>
      <p:sp>
        <p:nvSpPr>
          <p:cNvPr id="56" name="Text Placeholder 2">
            <a:extLst>
              <a:ext uri="{FF2B5EF4-FFF2-40B4-BE49-F238E27FC236}">
                <a16:creationId xmlns:a16="http://schemas.microsoft.com/office/drawing/2014/main" id="{774ED747-5ACA-1244-7192-3BAFA205E441}"/>
              </a:ext>
            </a:extLst>
          </p:cNvPr>
          <p:cNvSpPr>
            <a:spLocks noGrp="1"/>
          </p:cNvSpPr>
          <p:nvPr>
            <p:custDataLst>
              <p:tags r:id="rId50"/>
            </p:custDataLst>
          </p:nvPr>
        </p:nvSpPr>
        <p:spPr bwMode="auto">
          <a:xfrm>
            <a:off x="8839265" y="5851147"/>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sz="800">
                <a:sym typeface="+mn-lt"/>
              </a:rPr>
              <a:t>2027</a:t>
            </a:r>
          </a:p>
        </p:txBody>
      </p:sp>
      <p:sp>
        <p:nvSpPr>
          <p:cNvPr id="57" name="Text Placeholder 2">
            <a:extLst>
              <a:ext uri="{FF2B5EF4-FFF2-40B4-BE49-F238E27FC236}">
                <a16:creationId xmlns:a16="http://schemas.microsoft.com/office/drawing/2014/main" id="{F10D7E79-E981-2424-E111-F4E16295965D}"/>
              </a:ext>
            </a:extLst>
          </p:cNvPr>
          <p:cNvSpPr>
            <a:spLocks noGrp="1"/>
          </p:cNvSpPr>
          <p:nvPr>
            <p:custDataLst>
              <p:tags r:id="rId51"/>
            </p:custDataLst>
          </p:nvPr>
        </p:nvSpPr>
        <p:spPr bwMode="auto">
          <a:xfrm>
            <a:off x="9313204" y="5851147"/>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2028</a:t>
            </a:r>
            <a:endParaRPr lang="en-GB" sz="800">
              <a:sym typeface="+mn-lt"/>
            </a:endParaRPr>
          </a:p>
        </p:txBody>
      </p:sp>
      <p:sp>
        <p:nvSpPr>
          <p:cNvPr id="58" name="Text Placeholder 2">
            <a:extLst>
              <a:ext uri="{FF2B5EF4-FFF2-40B4-BE49-F238E27FC236}">
                <a16:creationId xmlns:a16="http://schemas.microsoft.com/office/drawing/2014/main" id="{49149550-1BFC-E723-941F-F468DDCBD67A}"/>
              </a:ext>
            </a:extLst>
          </p:cNvPr>
          <p:cNvSpPr>
            <a:spLocks noGrp="1"/>
          </p:cNvSpPr>
          <p:nvPr>
            <p:custDataLst>
              <p:tags r:id="rId52"/>
            </p:custDataLst>
          </p:nvPr>
        </p:nvSpPr>
        <p:spPr bwMode="auto">
          <a:xfrm>
            <a:off x="9787143" y="5851147"/>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2029</a:t>
            </a:r>
            <a:endParaRPr lang="en-GB" sz="800">
              <a:sym typeface="+mn-lt"/>
            </a:endParaRPr>
          </a:p>
        </p:txBody>
      </p:sp>
      <p:sp>
        <p:nvSpPr>
          <p:cNvPr id="59" name="Text Placeholder 2">
            <a:extLst>
              <a:ext uri="{FF2B5EF4-FFF2-40B4-BE49-F238E27FC236}">
                <a16:creationId xmlns:a16="http://schemas.microsoft.com/office/drawing/2014/main" id="{AE007806-9A2A-78FE-6681-B301A5B075B4}"/>
              </a:ext>
            </a:extLst>
          </p:cNvPr>
          <p:cNvSpPr>
            <a:spLocks noGrp="1"/>
          </p:cNvSpPr>
          <p:nvPr>
            <p:custDataLst>
              <p:tags r:id="rId53"/>
            </p:custDataLst>
          </p:nvPr>
        </p:nvSpPr>
        <p:spPr bwMode="auto">
          <a:xfrm>
            <a:off x="10256074" y="3460282"/>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2030</a:t>
            </a:r>
            <a:endParaRPr lang="en-GB" sz="800">
              <a:sym typeface="+mn-lt"/>
            </a:endParaRPr>
          </a:p>
        </p:txBody>
      </p:sp>
      <p:sp>
        <p:nvSpPr>
          <p:cNvPr id="60" name="Text Placeholder 2">
            <a:extLst>
              <a:ext uri="{FF2B5EF4-FFF2-40B4-BE49-F238E27FC236}">
                <a16:creationId xmlns:a16="http://schemas.microsoft.com/office/drawing/2014/main" id="{465FD26D-D0BD-E39D-7C9C-4202C97912F0}"/>
              </a:ext>
            </a:extLst>
          </p:cNvPr>
          <p:cNvSpPr>
            <a:spLocks noGrp="1"/>
          </p:cNvSpPr>
          <p:nvPr>
            <p:custDataLst>
              <p:tags r:id="rId54"/>
            </p:custDataLst>
          </p:nvPr>
        </p:nvSpPr>
        <p:spPr bwMode="auto">
          <a:xfrm>
            <a:off x="6938468" y="3462346"/>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sz="800">
                <a:sym typeface="+mn-lt"/>
              </a:rPr>
              <a:t>2023</a:t>
            </a:r>
          </a:p>
        </p:txBody>
      </p:sp>
      <p:sp>
        <p:nvSpPr>
          <p:cNvPr id="61" name="Text Placeholder 2">
            <a:extLst>
              <a:ext uri="{FF2B5EF4-FFF2-40B4-BE49-F238E27FC236}">
                <a16:creationId xmlns:a16="http://schemas.microsoft.com/office/drawing/2014/main" id="{847E10C3-4118-5BAD-D55A-EAAFE1785DD3}"/>
              </a:ext>
            </a:extLst>
          </p:cNvPr>
          <p:cNvSpPr>
            <a:spLocks noGrp="1"/>
          </p:cNvSpPr>
          <p:nvPr>
            <p:custDataLst>
              <p:tags r:id="rId55"/>
            </p:custDataLst>
          </p:nvPr>
        </p:nvSpPr>
        <p:spPr bwMode="auto">
          <a:xfrm>
            <a:off x="7407019" y="3460282"/>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sz="800">
                <a:sym typeface="+mn-lt"/>
              </a:rPr>
              <a:t>2024</a:t>
            </a:r>
          </a:p>
        </p:txBody>
      </p:sp>
      <p:sp>
        <p:nvSpPr>
          <p:cNvPr id="62" name="Text Placeholder 2">
            <a:extLst>
              <a:ext uri="{FF2B5EF4-FFF2-40B4-BE49-F238E27FC236}">
                <a16:creationId xmlns:a16="http://schemas.microsoft.com/office/drawing/2014/main" id="{63598391-5F4C-5B18-EC32-7E79CB44C4DC}"/>
              </a:ext>
            </a:extLst>
          </p:cNvPr>
          <p:cNvSpPr>
            <a:spLocks noGrp="1"/>
          </p:cNvSpPr>
          <p:nvPr>
            <p:custDataLst>
              <p:tags r:id="rId56"/>
            </p:custDataLst>
          </p:nvPr>
        </p:nvSpPr>
        <p:spPr bwMode="auto">
          <a:xfrm>
            <a:off x="7880958" y="3460282"/>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2025</a:t>
            </a:r>
            <a:endParaRPr lang="en-GB" sz="800">
              <a:sym typeface="+mn-lt"/>
            </a:endParaRPr>
          </a:p>
        </p:txBody>
      </p:sp>
      <p:sp>
        <p:nvSpPr>
          <p:cNvPr id="63" name="Text Placeholder 2">
            <a:extLst>
              <a:ext uri="{FF2B5EF4-FFF2-40B4-BE49-F238E27FC236}">
                <a16:creationId xmlns:a16="http://schemas.microsoft.com/office/drawing/2014/main" id="{42B3E352-436F-8478-8019-149555A43E1D}"/>
              </a:ext>
            </a:extLst>
          </p:cNvPr>
          <p:cNvSpPr>
            <a:spLocks noGrp="1"/>
          </p:cNvSpPr>
          <p:nvPr>
            <p:custDataLst>
              <p:tags r:id="rId57"/>
            </p:custDataLst>
          </p:nvPr>
        </p:nvSpPr>
        <p:spPr bwMode="auto">
          <a:xfrm>
            <a:off x="8354897" y="3460282"/>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2026</a:t>
            </a:r>
            <a:endParaRPr lang="en-GB" sz="800">
              <a:sym typeface="+mn-lt"/>
            </a:endParaRPr>
          </a:p>
        </p:txBody>
      </p:sp>
      <p:sp>
        <p:nvSpPr>
          <p:cNvPr id="64" name="Text Placeholder 2">
            <a:extLst>
              <a:ext uri="{FF2B5EF4-FFF2-40B4-BE49-F238E27FC236}">
                <a16:creationId xmlns:a16="http://schemas.microsoft.com/office/drawing/2014/main" id="{A66C411A-682D-924D-6D9C-304D6E024C91}"/>
              </a:ext>
            </a:extLst>
          </p:cNvPr>
          <p:cNvSpPr>
            <a:spLocks noGrp="1"/>
          </p:cNvSpPr>
          <p:nvPr>
            <p:custDataLst>
              <p:tags r:id="rId58"/>
            </p:custDataLst>
          </p:nvPr>
        </p:nvSpPr>
        <p:spPr bwMode="auto">
          <a:xfrm>
            <a:off x="8828836" y="3460282"/>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sz="800">
                <a:sym typeface="+mn-lt"/>
              </a:rPr>
              <a:t>2027</a:t>
            </a:r>
          </a:p>
        </p:txBody>
      </p:sp>
      <p:sp>
        <p:nvSpPr>
          <p:cNvPr id="65" name="Text Placeholder 2">
            <a:extLst>
              <a:ext uri="{FF2B5EF4-FFF2-40B4-BE49-F238E27FC236}">
                <a16:creationId xmlns:a16="http://schemas.microsoft.com/office/drawing/2014/main" id="{D42677B8-31F0-200B-5970-FFCE985C8C80}"/>
              </a:ext>
            </a:extLst>
          </p:cNvPr>
          <p:cNvSpPr>
            <a:spLocks noGrp="1"/>
          </p:cNvSpPr>
          <p:nvPr>
            <p:custDataLst>
              <p:tags r:id="rId59"/>
            </p:custDataLst>
          </p:nvPr>
        </p:nvSpPr>
        <p:spPr bwMode="auto">
          <a:xfrm>
            <a:off x="9302775" y="3460282"/>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2028</a:t>
            </a:r>
            <a:endParaRPr lang="en-GB" sz="800">
              <a:sym typeface="+mn-lt"/>
            </a:endParaRPr>
          </a:p>
        </p:txBody>
      </p:sp>
      <p:sp>
        <p:nvSpPr>
          <p:cNvPr id="66" name="Text Placeholder 2">
            <a:extLst>
              <a:ext uri="{FF2B5EF4-FFF2-40B4-BE49-F238E27FC236}">
                <a16:creationId xmlns:a16="http://schemas.microsoft.com/office/drawing/2014/main" id="{84D941E6-0FFB-EDB0-A837-FFBA28C8FB61}"/>
              </a:ext>
            </a:extLst>
          </p:cNvPr>
          <p:cNvSpPr>
            <a:spLocks noGrp="1"/>
          </p:cNvSpPr>
          <p:nvPr>
            <p:custDataLst>
              <p:tags r:id="rId60"/>
            </p:custDataLst>
          </p:nvPr>
        </p:nvSpPr>
        <p:spPr bwMode="auto">
          <a:xfrm>
            <a:off x="9776714" y="3460282"/>
            <a:ext cx="1333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64"/>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spcAft>
                <a:spcPct val="0"/>
              </a:spcAft>
            </a:pPr>
            <a:r>
              <a:rPr lang="en-GB" altLang="en-US" sz="800">
                <a:effectLst/>
                <a:sym typeface="+mn-lt"/>
              </a:rPr>
              <a:t>2029</a:t>
            </a:r>
            <a:endParaRPr lang="en-GB" sz="800">
              <a:sym typeface="+mn-lt"/>
            </a:endParaRPr>
          </a:p>
        </p:txBody>
      </p:sp>
      <p:sp>
        <p:nvSpPr>
          <p:cNvPr id="67" name="Content Placeholder 2">
            <a:extLst>
              <a:ext uri="{FF2B5EF4-FFF2-40B4-BE49-F238E27FC236}">
                <a16:creationId xmlns:a16="http://schemas.microsoft.com/office/drawing/2014/main" id="{96CA04C0-A069-D33F-84AD-EF61508C32F2}"/>
              </a:ext>
            </a:extLst>
          </p:cNvPr>
          <p:cNvSpPr>
            <a:spLocks noGrp="1"/>
          </p:cNvSpPr>
          <p:nvPr>
            <p:ph sz="quarter" idx="14"/>
          </p:nvPr>
        </p:nvSpPr>
        <p:spPr>
          <a:xfrm>
            <a:off x="670983" y="1300705"/>
            <a:ext cx="5243256" cy="5315708"/>
          </a:xfrm>
        </p:spPr>
        <p:txBody>
          <a:bodyPr>
            <a:normAutofit/>
          </a:bodyPr>
          <a:lstStyle/>
          <a:p>
            <a:pPr marL="285750" indent="-285750">
              <a:buFont typeface="Arial" panose="020B0604020202020204" pitchFamily="34" charset="0"/>
              <a:buChar char="•"/>
            </a:pPr>
            <a:r>
              <a:rPr lang="en-US" sz="1200" dirty="0"/>
              <a:t>The charts opposite show annual capacity and generation mix in GB in the Reference Case.</a:t>
            </a:r>
          </a:p>
          <a:p>
            <a:pPr marL="285750" indent="-285750">
              <a:buFont typeface="Arial" panose="020B0604020202020204" pitchFamily="34" charset="0"/>
              <a:buChar char="•"/>
            </a:pPr>
            <a:r>
              <a:rPr lang="en-US" sz="1200" dirty="0"/>
              <a:t>Investment and closure decisions drive changes in the capacity mix and in our modelling are based on a combination of national policy ambition or decisions, and the economics of individual units and generators in the market (i.e. a generator will close where it can no longer cover its costs from market revenues).</a:t>
            </a:r>
          </a:p>
          <a:p>
            <a:pPr marL="285750" indent="-285750">
              <a:buFont typeface="Arial" panose="020B0604020202020204" pitchFamily="34" charset="0"/>
              <a:buChar char="•"/>
            </a:pPr>
            <a:r>
              <a:rPr lang="en-US" sz="1200" dirty="0"/>
              <a:t>In GB, wind and solar capacity increases significantly due to </a:t>
            </a:r>
            <a:r>
              <a:rPr lang="en-US" sz="1200" dirty="0" err="1"/>
              <a:t>CfD</a:t>
            </a:r>
            <a:r>
              <a:rPr lang="en-US" sz="1200" dirty="0"/>
              <a:t> support for offshore wind in the near term. We project wind capacity (onshore and offshore) to more than double from 27 GW in 2023 to 57 GW in 2030. Solar capacity also increases significantly, from 14 GW  in 2023 to 24 GW in 2030.</a:t>
            </a:r>
          </a:p>
          <a:p>
            <a:pPr marL="285750" indent="-285750">
              <a:buFont typeface="Arial" panose="020B0604020202020204" pitchFamily="34" charset="0"/>
              <a:buChar char="•"/>
            </a:pPr>
            <a:r>
              <a:rPr lang="en-US" sz="1200" dirty="0"/>
              <a:t>Coal-fired generation is phased out by the end of 2024 despite some short-term delay to closures. There are also significant closures of existing gas capacity leading to a downward trend in the contribution of gas to both the capacity mix and generation. This, combined with increasing peak demand, is projected to lead to lower capacity margins.</a:t>
            </a:r>
          </a:p>
          <a:p>
            <a:pPr marL="285750" indent="-285750">
              <a:buFont typeface="Arial" panose="020B0604020202020204" pitchFamily="34" charset="0"/>
              <a:buChar char="•"/>
            </a:pPr>
            <a:r>
              <a:rPr lang="en-US" sz="1200" dirty="0"/>
              <a:t>A range of technologies are built in the Reference Case, including gas CCS, gas engines and batteries, to meet the target capacity margin of approximately 3% to 5% in the medium to long term. Some existing biomass capacity is converted with the addition of CCS in the late 2020s and nuclear capacity also increases from the late 2020s.</a:t>
            </a:r>
          </a:p>
          <a:p>
            <a:pPr marL="285750" indent="-285750">
              <a:buFont typeface="Arial" panose="020B0604020202020204" pitchFamily="34" charset="0"/>
              <a:buChar char="•"/>
            </a:pPr>
            <a:r>
              <a:rPr lang="en-GB" sz="1200" dirty="0"/>
              <a:t>By 2030, 75% of generation comes from wind, solar, biomass, biowaste and hydro.</a:t>
            </a:r>
            <a:endParaRPr lang="en-US" sz="1200" dirty="0"/>
          </a:p>
        </p:txBody>
      </p:sp>
    </p:spTree>
    <p:extLst>
      <p:ext uri="{BB962C8B-B14F-4D97-AF65-F5344CB8AC3E}">
        <p14:creationId xmlns:p14="http://schemas.microsoft.com/office/powerpoint/2010/main" val="3669335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7168-AF8E-8E35-84F8-D4AD2FEC00F9}"/>
              </a:ext>
            </a:extLst>
          </p:cNvPr>
          <p:cNvSpPr>
            <a:spLocks noGrp="1"/>
          </p:cNvSpPr>
          <p:nvPr>
            <p:ph type="title"/>
          </p:nvPr>
        </p:nvSpPr>
        <p:spPr>
          <a:xfrm>
            <a:off x="670983" y="359999"/>
            <a:ext cx="10862204" cy="328039"/>
          </a:xfrm>
        </p:spPr>
        <p:txBody>
          <a:bodyPr/>
          <a:lstStyle/>
          <a:p>
            <a:r>
              <a:rPr lang="en-GB" dirty="0"/>
              <a:t>Interconnector capacity – Reference Case</a:t>
            </a:r>
          </a:p>
        </p:txBody>
      </p:sp>
      <p:sp>
        <p:nvSpPr>
          <p:cNvPr id="4" name="Text Placeholder 3">
            <a:extLst>
              <a:ext uri="{FF2B5EF4-FFF2-40B4-BE49-F238E27FC236}">
                <a16:creationId xmlns:a16="http://schemas.microsoft.com/office/drawing/2014/main" id="{E78485E9-E991-9D29-0705-62F2382EA556}"/>
              </a:ext>
            </a:extLst>
          </p:cNvPr>
          <p:cNvSpPr>
            <a:spLocks noGrp="1"/>
          </p:cNvSpPr>
          <p:nvPr>
            <p:ph type="body" sz="quarter" idx="13"/>
          </p:nvPr>
        </p:nvSpPr>
        <p:spPr>
          <a:xfrm>
            <a:off x="670984" y="655501"/>
            <a:ext cx="11061980" cy="349702"/>
          </a:xfrm>
        </p:spPr>
        <p:txBody>
          <a:bodyPr/>
          <a:lstStyle/>
          <a:p>
            <a:r>
              <a:rPr lang="en-GB" dirty="0"/>
              <a:t>GB interconnection capacity is assumed to increase from 8.4 GW in 2023 to 13.1 GW by 2030</a:t>
            </a:r>
            <a:endParaRPr lang="en-US" dirty="0"/>
          </a:p>
        </p:txBody>
      </p:sp>
      <p:sp>
        <p:nvSpPr>
          <p:cNvPr id="69" name="Content Placeholder 3">
            <a:extLst>
              <a:ext uri="{FF2B5EF4-FFF2-40B4-BE49-F238E27FC236}">
                <a16:creationId xmlns:a16="http://schemas.microsoft.com/office/drawing/2014/main" id="{30F31484-3A10-334E-3B98-AABB17ACB482}"/>
              </a:ext>
            </a:extLst>
          </p:cNvPr>
          <p:cNvSpPr txBox="1">
            <a:spLocks/>
          </p:cNvSpPr>
          <p:nvPr/>
        </p:nvSpPr>
        <p:spPr>
          <a:xfrm>
            <a:off x="694063" y="1294017"/>
            <a:ext cx="4688985" cy="5144689"/>
          </a:xfrm>
          <a:prstGeom prst="rect">
            <a:avLst/>
          </a:prstGeom>
          <a:noFill/>
          <a:ln w="9525">
            <a:noFill/>
            <a:miter lim="800000"/>
            <a:headEnd/>
            <a:tailEnd/>
          </a:ln>
          <a:effectLst/>
        </p:spPr>
        <p:txBody>
          <a:bodyPr vert="horz" wrap="square" lIns="48000" tIns="48000" rIns="48000" bIns="0" numCol="1" rtlCol="0" anchor="t" anchorCtr="0" compatLnSpc="1">
            <a:prstTxWarp prst="textNoShape">
              <a:avLst/>
            </a:prstTxWarp>
            <a:noAutofit/>
          </a:bodyPr>
          <a:lstStyle>
            <a:lvl1pPr marL="0" indent="0" algn="l" defTabSz="685800" rtl="0" eaLnBrk="1" latinLnBrk="0" hangingPunct="1">
              <a:lnSpc>
                <a:spcPct val="110000"/>
              </a:lnSpc>
              <a:spcBef>
                <a:spcPts val="450"/>
              </a:spcBef>
              <a:spcAft>
                <a:spcPts val="0"/>
              </a:spcAft>
              <a:buClr>
                <a:schemeClr val="bg2"/>
              </a:buClr>
              <a:buFontTx/>
              <a:buNone/>
              <a:defRPr sz="1400" kern="1200" baseline="0">
                <a:solidFill>
                  <a:schemeClr val="tx1"/>
                </a:solidFill>
                <a:latin typeface="+mn-lt"/>
                <a:ea typeface="+mn-ea"/>
                <a:cs typeface="+mn-cs"/>
              </a:defRPr>
            </a:lvl1pPr>
            <a:lvl2pPr marL="227013" indent="-227013" algn="l" defTabSz="685800" rtl="0" eaLnBrk="1" latinLnBrk="0" hangingPunct="1">
              <a:lnSpc>
                <a:spcPct val="110000"/>
              </a:lnSpc>
              <a:spcBef>
                <a:spcPts val="300"/>
              </a:spcBef>
              <a:spcAft>
                <a:spcPts val="0"/>
              </a:spcAft>
              <a:buClr>
                <a:schemeClr val="bg2"/>
              </a:buClr>
              <a:buSzPct val="90000"/>
              <a:buFont typeface="System Font Regular"/>
              <a:buChar char="►"/>
              <a:tabLst/>
              <a:defRPr sz="1400" kern="1200" baseline="0">
                <a:solidFill>
                  <a:schemeClr val="tx1"/>
                </a:solidFill>
                <a:latin typeface="+mn-lt"/>
                <a:ea typeface="+mn-ea"/>
                <a:cs typeface="+mn-cs"/>
              </a:defRPr>
            </a:lvl2pPr>
            <a:lvl3pPr marL="403225" indent="-203200" algn="l" defTabSz="603647"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3pPr>
            <a:lvl4pPr marL="625475"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a:solidFill>
                  <a:schemeClr val="tx1"/>
                </a:solidFill>
                <a:latin typeface="+mn-lt"/>
                <a:ea typeface="+mn-ea"/>
                <a:cs typeface="+mn-cs"/>
              </a:defRPr>
            </a:lvl4pPr>
            <a:lvl5pPr marL="801688" indent="-17621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5pPr>
            <a:lvl6pPr marL="933450" indent="-131763" algn="l" defTabSz="685800" rtl="0" eaLnBrk="1" latinLnBrk="0" hangingPunct="1">
              <a:lnSpc>
                <a:spcPct val="110000"/>
              </a:lnSpc>
              <a:spcBef>
                <a:spcPts val="300"/>
              </a:spcBef>
              <a:spcAft>
                <a:spcPts val="0"/>
              </a:spcAft>
              <a:buClr>
                <a:schemeClr val="bg2"/>
              </a:buClr>
              <a:buFont typeface="System Font Regular"/>
              <a:buChar char="–"/>
              <a:tabLst/>
              <a:defRPr sz="1400" kern="1200" baseline="0">
                <a:solidFill>
                  <a:schemeClr val="tx1"/>
                </a:solidFill>
                <a:latin typeface="+mn-lt"/>
                <a:ea typeface="+mn-ea"/>
                <a:cs typeface="+mn-cs"/>
              </a:defRPr>
            </a:lvl6pPr>
            <a:lvl7pPr marL="939404" indent="-133350" algn="l" defTabSz="685800" rtl="0" eaLnBrk="1" latinLnBrk="0" hangingPunct="1">
              <a:spcBef>
                <a:spcPts val="0"/>
              </a:spcBef>
              <a:spcAft>
                <a:spcPts val="0"/>
              </a:spcAft>
              <a:buFontTx/>
              <a:buBlip>
                <a:blip r:embed="rId2"/>
              </a:buBlip>
              <a:defRPr sz="1500" kern="1200">
                <a:solidFill>
                  <a:schemeClr val="tx1"/>
                </a:solidFill>
                <a:latin typeface="+mn-lt"/>
                <a:ea typeface="+mn-ea"/>
                <a:cs typeface="+mn-cs"/>
              </a:defRPr>
            </a:lvl7pPr>
            <a:lvl8pPr marL="1213247" indent="0" algn="l" defTabSz="685800" rtl="0" eaLnBrk="1" latinLnBrk="0" hangingPunct="1">
              <a:spcBef>
                <a:spcPct val="20000"/>
              </a:spcBef>
              <a:buFont typeface="Wingdings" panose="05000000000000000000" pitchFamily="2" charset="2"/>
              <a:buNone/>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26054" lvl="1" indent="-244800" defTabSz="1039342">
              <a:spcBef>
                <a:spcPts val="600"/>
              </a:spcBef>
              <a:buFont typeface="Arial" panose="020B0604020202020204" pitchFamily="34" charset="0"/>
              <a:buChar char="•"/>
              <a:defRPr/>
            </a:pPr>
            <a:r>
              <a:rPr lang="en-US" sz="1200" dirty="0"/>
              <a:t>In the short-term, new capacity build in the Baringa model is based on information on project status and progress, and  profitability of each project over the assumed lifetime (in the long-term we rely on economic assessment alone).  Our view is developed based on iteration of capacity build on each border. Where price differentials, and the resulting revenue for a new interconnector are sufficiently large to </a:t>
            </a:r>
            <a:r>
              <a:rPr lang="en-US" sz="1200" dirty="0" err="1"/>
              <a:t>incentivise</a:t>
            </a:r>
            <a:r>
              <a:rPr lang="en-US" sz="1200" dirty="0"/>
              <a:t> investment, we take this as a market signal for new investment.</a:t>
            </a:r>
          </a:p>
          <a:p>
            <a:pPr marL="226054" lvl="1" indent="-244800" defTabSz="1039342">
              <a:spcBef>
                <a:spcPts val="600"/>
              </a:spcBef>
              <a:buFont typeface="Arial" panose="020B0604020202020204" pitchFamily="34" charset="0"/>
              <a:buChar char="•"/>
              <a:defRPr/>
            </a:pPr>
            <a:r>
              <a:rPr lang="en-US" sz="1200" dirty="0"/>
              <a:t>Great Britain currently has an import and export capacity of 8.4 GW.</a:t>
            </a:r>
          </a:p>
          <a:p>
            <a:pPr marL="226054" lvl="1" indent="-244800" defTabSz="1039342">
              <a:spcBef>
                <a:spcPts val="600"/>
              </a:spcBef>
              <a:buFont typeface="Arial" panose="020B0604020202020204" pitchFamily="34" charset="0"/>
              <a:buChar char="•"/>
              <a:defRPr/>
            </a:pPr>
            <a:r>
              <a:rPr lang="en-US" sz="1200" dirty="0"/>
              <a:t>The capacity of interconnection is expected to increase in the future as existing projects in the pipeline come online supported by positive economics due to the hourly price differentials between markets.</a:t>
            </a:r>
          </a:p>
          <a:p>
            <a:pPr marL="226054" lvl="1" indent="-244800" defTabSz="1039342">
              <a:spcBef>
                <a:spcPts val="600"/>
              </a:spcBef>
              <a:buFont typeface="Arial" panose="020B0604020202020204" pitchFamily="34" charset="0"/>
              <a:buChar char="•"/>
              <a:defRPr/>
            </a:pPr>
            <a:r>
              <a:rPr lang="en-US" sz="1200" dirty="0"/>
              <a:t>Export and import capacity is assumed to increase to 13.1 GW by 2030 in the Reference Case. This is due to additional interconnection capacity with France and adding new interconnection capacity with Denmark and Germany. The </a:t>
            </a:r>
            <a:r>
              <a:rPr lang="en-US" sz="1200" dirty="0" err="1"/>
              <a:t>NeuConnect</a:t>
            </a:r>
            <a:r>
              <a:rPr lang="en-US" sz="1200" dirty="0"/>
              <a:t> interconnector with Germany is now projected to become operational by 2028.</a:t>
            </a:r>
            <a:endParaRPr lang="en-US" sz="1200" dirty="0">
              <a:cs typeface="Calibri"/>
            </a:endParaRPr>
          </a:p>
          <a:p>
            <a:pPr marL="226054" lvl="1" indent="-244800" defTabSz="1039342">
              <a:spcBef>
                <a:spcPts val="600"/>
              </a:spcBef>
              <a:buFont typeface="Arial" panose="020B0604020202020204" pitchFamily="34" charset="0"/>
              <a:buChar char="•"/>
              <a:defRPr/>
            </a:pPr>
            <a:r>
              <a:rPr lang="en-US" sz="1200" dirty="0">
                <a:cs typeface="Calibri"/>
              </a:rPr>
              <a:t>We note that there are a number of additional projects that may come forward in Ofgem’s Cap and Floor window 3 which have not been modelled explicitly in this study.  Our approach to date has been to consider medium-term projects based on project economics rather than picking winners from the range of projects currently in the pipeline.</a:t>
            </a:r>
          </a:p>
        </p:txBody>
      </p:sp>
      <p:graphicFrame>
        <p:nvGraphicFramePr>
          <p:cNvPr id="78" name="Chart 77">
            <a:extLst>
              <a:ext uri="{FF2B5EF4-FFF2-40B4-BE49-F238E27FC236}">
                <a16:creationId xmlns:a16="http://schemas.microsoft.com/office/drawing/2014/main" id="{3DCFB1A8-EAB2-6860-863B-6BFAE854AC4E}"/>
              </a:ext>
            </a:extLst>
          </p:cNvPr>
          <p:cNvGraphicFramePr/>
          <p:nvPr/>
        </p:nvGraphicFramePr>
        <p:xfrm>
          <a:off x="5780251" y="1548759"/>
          <a:ext cx="5820702" cy="4518086"/>
        </p:xfrm>
        <a:graphic>
          <a:graphicData uri="http://schemas.openxmlformats.org/drawingml/2006/chart">
            <c:chart xmlns:c="http://schemas.openxmlformats.org/drawingml/2006/chart" xmlns:r="http://schemas.openxmlformats.org/officeDocument/2006/relationships" r:id="rId3"/>
          </a:graphicData>
        </a:graphic>
      </p:graphicFrame>
      <p:sp>
        <p:nvSpPr>
          <p:cNvPr id="79" name="Textfeld 332">
            <a:extLst>
              <a:ext uri="{FF2B5EF4-FFF2-40B4-BE49-F238E27FC236}">
                <a16:creationId xmlns:a16="http://schemas.microsoft.com/office/drawing/2014/main" id="{006A0404-D8AA-8B4F-F310-C705726B63C1}"/>
              </a:ext>
            </a:extLst>
          </p:cNvPr>
          <p:cNvSpPr txBox="1"/>
          <p:nvPr/>
        </p:nvSpPr>
        <p:spPr>
          <a:xfrm>
            <a:off x="6206001" y="1353313"/>
            <a:ext cx="4572000" cy="317779"/>
          </a:xfrm>
          <a:prstGeom prst="rect">
            <a:avLst/>
          </a:prstGeom>
          <a:noFill/>
        </p:spPr>
        <p:txBody>
          <a:bodyPr wrap="square" rtlCol="0">
            <a:spAutoFit/>
          </a:bodyPr>
          <a:lstStyle/>
          <a:p>
            <a:pPr algn="ctr"/>
            <a:r>
              <a:rPr lang="en-GB" sz="1465" b="1"/>
              <a:t>Reference Case – GB export capacity</a:t>
            </a:r>
          </a:p>
        </p:txBody>
      </p:sp>
      <p:sp>
        <p:nvSpPr>
          <p:cNvPr id="80" name="Textfeld 332">
            <a:extLst>
              <a:ext uri="{FF2B5EF4-FFF2-40B4-BE49-F238E27FC236}">
                <a16:creationId xmlns:a16="http://schemas.microsoft.com/office/drawing/2014/main" id="{081E8CB7-E40F-874A-A92B-9E951D46F734}"/>
              </a:ext>
            </a:extLst>
          </p:cNvPr>
          <p:cNvSpPr txBox="1"/>
          <p:nvPr/>
        </p:nvSpPr>
        <p:spPr>
          <a:xfrm>
            <a:off x="6206001" y="3733801"/>
            <a:ext cx="4572000" cy="317779"/>
          </a:xfrm>
          <a:prstGeom prst="rect">
            <a:avLst/>
          </a:prstGeom>
          <a:noFill/>
        </p:spPr>
        <p:txBody>
          <a:bodyPr wrap="square" rtlCol="0">
            <a:spAutoFit/>
          </a:bodyPr>
          <a:lstStyle/>
          <a:p>
            <a:pPr algn="ctr"/>
            <a:r>
              <a:rPr lang="en-GB" sz="1465" b="1"/>
              <a:t>Reference Case – GB import capacity</a:t>
            </a:r>
          </a:p>
        </p:txBody>
      </p:sp>
      <p:sp>
        <p:nvSpPr>
          <p:cNvPr id="81" name="TextBox 80">
            <a:extLst>
              <a:ext uri="{FF2B5EF4-FFF2-40B4-BE49-F238E27FC236}">
                <a16:creationId xmlns:a16="http://schemas.microsoft.com/office/drawing/2014/main" id="{D0163387-F9C5-686F-22B4-4AA76C21A884}"/>
              </a:ext>
            </a:extLst>
          </p:cNvPr>
          <p:cNvSpPr txBox="1"/>
          <p:nvPr/>
        </p:nvSpPr>
        <p:spPr>
          <a:xfrm rot="16200000">
            <a:off x="3555936" y="3440124"/>
            <a:ext cx="4142317" cy="256545"/>
          </a:xfrm>
          <a:prstGeom prst="rect">
            <a:avLst/>
          </a:prstGeom>
          <a:noFill/>
        </p:spPr>
        <p:txBody>
          <a:bodyPr wrap="square" rtlCol="0">
            <a:spAutoFit/>
          </a:bodyPr>
          <a:lstStyle/>
          <a:p>
            <a:pPr algn="ctr">
              <a:spcBef>
                <a:spcPct val="0"/>
              </a:spcBef>
              <a:spcAft>
                <a:spcPct val="0"/>
              </a:spcAft>
            </a:pPr>
            <a:r>
              <a:rPr lang="en-GB" altLang="en-US" sz="1067" b="1">
                <a:sym typeface="+mn-lt"/>
              </a:rPr>
              <a:t>Cross-border capacity (GW)</a:t>
            </a:r>
            <a:endParaRPr lang="en-GB" sz="1067" b="1">
              <a:sym typeface="+mn-lt"/>
            </a:endParaRPr>
          </a:p>
        </p:txBody>
      </p:sp>
      <p:graphicFrame>
        <p:nvGraphicFramePr>
          <p:cNvPr id="82" name="Chart 81">
            <a:extLst>
              <a:ext uri="{FF2B5EF4-FFF2-40B4-BE49-F238E27FC236}">
                <a16:creationId xmlns:a16="http://schemas.microsoft.com/office/drawing/2014/main" id="{FA818CF0-2B02-344E-390C-B4C6BE806B57}"/>
              </a:ext>
            </a:extLst>
          </p:cNvPr>
          <p:cNvGraphicFramePr/>
          <p:nvPr/>
        </p:nvGraphicFramePr>
        <p:xfrm>
          <a:off x="5802504" y="4003248"/>
          <a:ext cx="5820702" cy="45180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286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DF0F-4439-1454-032F-8FDCCDDBF6A8}"/>
              </a:ext>
            </a:extLst>
          </p:cNvPr>
          <p:cNvSpPr>
            <a:spLocks noGrp="1"/>
          </p:cNvSpPr>
          <p:nvPr>
            <p:ph type="title"/>
          </p:nvPr>
        </p:nvSpPr>
        <p:spPr>
          <a:xfrm>
            <a:off x="670983" y="359999"/>
            <a:ext cx="10862204" cy="328039"/>
          </a:xfrm>
        </p:spPr>
        <p:txBody>
          <a:bodyPr/>
          <a:lstStyle/>
          <a:p>
            <a:r>
              <a:rPr lang="en-GB"/>
              <a:t>Our reference case </a:t>
            </a:r>
          </a:p>
        </p:txBody>
      </p:sp>
      <p:sp>
        <p:nvSpPr>
          <p:cNvPr id="4" name="Text Placeholder 3">
            <a:extLst>
              <a:ext uri="{FF2B5EF4-FFF2-40B4-BE49-F238E27FC236}">
                <a16:creationId xmlns:a16="http://schemas.microsoft.com/office/drawing/2014/main" id="{E1A5C015-AD81-159C-2D38-8708ECB3A95C}"/>
              </a:ext>
            </a:extLst>
          </p:cNvPr>
          <p:cNvSpPr>
            <a:spLocks noGrp="1"/>
          </p:cNvSpPr>
          <p:nvPr>
            <p:ph type="body" sz="quarter" idx="13"/>
          </p:nvPr>
        </p:nvSpPr>
        <p:spPr/>
        <p:txBody>
          <a:bodyPr/>
          <a:lstStyle/>
          <a:p>
            <a:r>
              <a:rPr lang="en-GB" dirty="0"/>
              <a:t>We use the yearly base assumptions below </a:t>
            </a:r>
          </a:p>
        </p:txBody>
      </p:sp>
      <p:pic>
        <p:nvPicPr>
          <p:cNvPr id="3" name="Picture 2">
            <a:extLst>
              <a:ext uri="{FF2B5EF4-FFF2-40B4-BE49-F238E27FC236}">
                <a16:creationId xmlns:a16="http://schemas.microsoft.com/office/drawing/2014/main" id="{11B4614E-3327-0E20-4672-B4163E0D2901}"/>
              </a:ext>
            </a:extLst>
          </p:cNvPr>
          <p:cNvPicPr>
            <a:picLocks noChangeAspect="1"/>
          </p:cNvPicPr>
          <p:nvPr/>
        </p:nvPicPr>
        <p:blipFill>
          <a:blip r:embed="rId2"/>
          <a:stretch>
            <a:fillRect/>
          </a:stretch>
        </p:blipFill>
        <p:spPr>
          <a:xfrm>
            <a:off x="670983" y="1211353"/>
            <a:ext cx="7130466" cy="5286648"/>
          </a:xfrm>
          <a:prstGeom prst="rect">
            <a:avLst/>
          </a:prstGeom>
        </p:spPr>
      </p:pic>
    </p:spTree>
    <p:extLst>
      <p:ext uri="{BB962C8B-B14F-4D97-AF65-F5344CB8AC3E}">
        <p14:creationId xmlns:p14="http://schemas.microsoft.com/office/powerpoint/2010/main" val="182622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8DC0-2853-4009-8514-EF579453CAC7}"/>
              </a:ext>
            </a:extLst>
          </p:cNvPr>
          <p:cNvSpPr>
            <a:spLocks noGrp="1"/>
          </p:cNvSpPr>
          <p:nvPr>
            <p:ph type="title"/>
          </p:nvPr>
        </p:nvSpPr>
        <p:spPr>
          <a:xfrm>
            <a:off x="670983" y="359999"/>
            <a:ext cx="10862204" cy="328039"/>
          </a:xfrm>
        </p:spPr>
        <p:txBody>
          <a:bodyPr/>
          <a:lstStyle/>
          <a:p>
            <a:r>
              <a:rPr lang="en-GB"/>
              <a:t>New interconnectors between 2023 – 2030 (study horizon)</a:t>
            </a:r>
            <a:endParaRPr lang="en-US"/>
          </a:p>
        </p:txBody>
      </p:sp>
      <p:graphicFrame>
        <p:nvGraphicFramePr>
          <p:cNvPr id="5" name="Table 5">
            <a:extLst>
              <a:ext uri="{FF2B5EF4-FFF2-40B4-BE49-F238E27FC236}">
                <a16:creationId xmlns:a16="http://schemas.microsoft.com/office/drawing/2014/main" id="{8B845BD5-694E-4990-B686-E4F4472B4435}"/>
              </a:ext>
            </a:extLst>
          </p:cNvPr>
          <p:cNvGraphicFramePr>
            <a:graphicFrameLocks noGrp="1"/>
          </p:cNvGraphicFramePr>
          <p:nvPr>
            <p:ph sz="quarter" idx="14"/>
            <p:extLst>
              <p:ext uri="{D42A27DB-BD31-4B8C-83A1-F6EECF244321}">
                <p14:modId xmlns:p14="http://schemas.microsoft.com/office/powerpoint/2010/main" val="2074469140"/>
              </p:ext>
            </p:extLst>
          </p:nvPr>
        </p:nvGraphicFramePr>
        <p:xfrm>
          <a:off x="665163" y="1300705"/>
          <a:ext cx="10561635" cy="2786732"/>
        </p:xfrm>
        <a:graphic>
          <a:graphicData uri="http://schemas.openxmlformats.org/drawingml/2006/table">
            <a:tbl>
              <a:tblPr firstRow="1" bandRow="1">
                <a:tableStyleId>{B301B821-A1FF-4177-AEE7-76D212191A09}</a:tableStyleId>
              </a:tblPr>
              <a:tblGrid>
                <a:gridCol w="3520545">
                  <a:extLst>
                    <a:ext uri="{9D8B030D-6E8A-4147-A177-3AD203B41FA5}">
                      <a16:colId xmlns:a16="http://schemas.microsoft.com/office/drawing/2014/main" val="138454848"/>
                    </a:ext>
                  </a:extLst>
                </a:gridCol>
                <a:gridCol w="3520545">
                  <a:extLst>
                    <a:ext uri="{9D8B030D-6E8A-4147-A177-3AD203B41FA5}">
                      <a16:colId xmlns:a16="http://schemas.microsoft.com/office/drawing/2014/main" val="2806581117"/>
                    </a:ext>
                  </a:extLst>
                </a:gridCol>
                <a:gridCol w="3520545">
                  <a:extLst>
                    <a:ext uri="{9D8B030D-6E8A-4147-A177-3AD203B41FA5}">
                      <a16:colId xmlns:a16="http://schemas.microsoft.com/office/drawing/2014/main" val="1130823516"/>
                    </a:ext>
                  </a:extLst>
                </a:gridCol>
              </a:tblGrid>
              <a:tr h="331461">
                <a:tc>
                  <a:txBody>
                    <a:bodyPr/>
                    <a:lstStyle/>
                    <a:p>
                      <a:r>
                        <a:rPr lang="en-GB"/>
                        <a:t>Interconnector</a:t>
                      </a:r>
                      <a:endParaRPr lang="en-US"/>
                    </a:p>
                  </a:txBody>
                  <a:tcPr/>
                </a:tc>
                <a:tc>
                  <a:txBody>
                    <a:bodyPr/>
                    <a:lstStyle/>
                    <a:p>
                      <a:r>
                        <a:rPr lang="en-GB"/>
                        <a:t>Capacity (MW)</a:t>
                      </a:r>
                      <a:endParaRPr lang="en-US"/>
                    </a:p>
                  </a:txBody>
                  <a:tcPr/>
                </a:tc>
                <a:tc>
                  <a:txBody>
                    <a:bodyPr/>
                    <a:lstStyle/>
                    <a:p>
                      <a:r>
                        <a:rPr lang="en-GB"/>
                        <a:t>Connection Date in Model</a:t>
                      </a:r>
                      <a:endParaRPr lang="en-US"/>
                    </a:p>
                  </a:txBody>
                  <a:tcPr/>
                </a:tc>
                <a:extLst>
                  <a:ext uri="{0D108BD9-81ED-4DB2-BD59-A6C34878D82A}">
                    <a16:rowId xmlns:a16="http://schemas.microsoft.com/office/drawing/2014/main" val="1007973712"/>
                  </a:ext>
                </a:extLst>
              </a:tr>
              <a:tr h="605243">
                <a:tc>
                  <a:txBody>
                    <a:bodyPr/>
                    <a:lstStyle/>
                    <a:p>
                      <a:r>
                        <a:rPr lang="en-GB"/>
                        <a:t>Denmark </a:t>
                      </a:r>
                      <a:endParaRPr lang="en-US"/>
                    </a:p>
                  </a:txBody>
                  <a:tcPr anchor="ctr">
                    <a:solidFill>
                      <a:schemeClr val="bg1"/>
                    </a:solidFill>
                  </a:tcPr>
                </a:tc>
                <a:tc>
                  <a:txBody>
                    <a:bodyPr/>
                    <a:lstStyle/>
                    <a:p>
                      <a:pPr algn="l"/>
                      <a:r>
                        <a:rPr lang="en-GB"/>
                        <a:t>1400</a:t>
                      </a:r>
                      <a:endParaRPr lang="en-US"/>
                    </a:p>
                  </a:txBody>
                  <a:tcPr anchor="ctr">
                    <a:solidFill>
                      <a:schemeClr val="bg1"/>
                    </a:solidFill>
                  </a:tcPr>
                </a:tc>
                <a:tc>
                  <a:txBody>
                    <a:bodyPr/>
                    <a:lstStyle/>
                    <a:p>
                      <a:pPr algn="l"/>
                      <a:r>
                        <a:rPr lang="en-GB"/>
                        <a:t>2024</a:t>
                      </a:r>
                      <a:endParaRPr lang="en-US"/>
                    </a:p>
                  </a:txBody>
                  <a:tcPr anchor="ctr">
                    <a:solidFill>
                      <a:schemeClr val="bg1"/>
                    </a:solidFill>
                  </a:tcPr>
                </a:tc>
                <a:extLst>
                  <a:ext uri="{0D108BD9-81ED-4DB2-BD59-A6C34878D82A}">
                    <a16:rowId xmlns:a16="http://schemas.microsoft.com/office/drawing/2014/main" val="4168446155"/>
                  </a:ext>
                </a:extLst>
              </a:tr>
              <a:tr h="605243">
                <a:tc>
                  <a:txBody>
                    <a:bodyPr/>
                    <a:lstStyle/>
                    <a:p>
                      <a:r>
                        <a:rPr lang="en-GB"/>
                        <a:t>Ireland</a:t>
                      </a:r>
                      <a:endParaRPr lang="en-US"/>
                    </a:p>
                  </a:txBody>
                  <a:tcPr anchor="ctr">
                    <a:solidFill>
                      <a:schemeClr val="bg1"/>
                    </a:solidFill>
                  </a:tcPr>
                </a:tc>
                <a:tc>
                  <a:txBody>
                    <a:bodyPr/>
                    <a:lstStyle/>
                    <a:p>
                      <a:pPr algn="l"/>
                      <a:r>
                        <a:rPr lang="en-GB"/>
                        <a:t>500</a:t>
                      </a:r>
                      <a:endParaRPr lang="en-US"/>
                    </a:p>
                  </a:txBody>
                  <a:tcPr anchor="ctr">
                    <a:solidFill>
                      <a:schemeClr val="bg1"/>
                    </a:solidFill>
                  </a:tcPr>
                </a:tc>
                <a:tc>
                  <a:txBody>
                    <a:bodyPr/>
                    <a:lstStyle/>
                    <a:p>
                      <a:pPr algn="l"/>
                      <a:r>
                        <a:rPr lang="en-GB"/>
                        <a:t>2025</a:t>
                      </a:r>
                      <a:endParaRPr lang="en-US"/>
                    </a:p>
                  </a:txBody>
                  <a:tcPr anchor="ctr">
                    <a:solidFill>
                      <a:schemeClr val="bg1"/>
                    </a:solidFill>
                  </a:tcPr>
                </a:tc>
                <a:extLst>
                  <a:ext uri="{0D108BD9-81ED-4DB2-BD59-A6C34878D82A}">
                    <a16:rowId xmlns:a16="http://schemas.microsoft.com/office/drawing/2014/main" val="3852621664"/>
                  </a:ext>
                </a:extLst>
              </a:tr>
              <a:tr h="605243">
                <a:tc>
                  <a:txBody>
                    <a:bodyPr/>
                    <a:lstStyle/>
                    <a:p>
                      <a:r>
                        <a:rPr lang="en-GB"/>
                        <a:t>Germany</a:t>
                      </a:r>
                      <a:endParaRPr lang="en-US"/>
                    </a:p>
                  </a:txBody>
                  <a:tcPr anchor="ctr">
                    <a:solidFill>
                      <a:schemeClr val="bg1"/>
                    </a:solidFill>
                  </a:tcPr>
                </a:tc>
                <a:tc>
                  <a:txBody>
                    <a:bodyPr/>
                    <a:lstStyle/>
                    <a:p>
                      <a:pPr algn="l"/>
                      <a:r>
                        <a:rPr lang="en-GB"/>
                        <a:t>1400</a:t>
                      </a:r>
                      <a:endParaRPr lang="en-US"/>
                    </a:p>
                  </a:txBody>
                  <a:tcPr anchor="ctr">
                    <a:solidFill>
                      <a:schemeClr val="bg1"/>
                    </a:solidFill>
                  </a:tcPr>
                </a:tc>
                <a:tc>
                  <a:txBody>
                    <a:bodyPr/>
                    <a:lstStyle/>
                    <a:p>
                      <a:pPr algn="l"/>
                      <a:r>
                        <a:rPr lang="en-GB"/>
                        <a:t>2028</a:t>
                      </a:r>
                      <a:endParaRPr lang="en-US"/>
                    </a:p>
                  </a:txBody>
                  <a:tcPr anchor="ctr">
                    <a:solidFill>
                      <a:schemeClr val="bg1"/>
                    </a:solidFill>
                  </a:tcPr>
                </a:tc>
                <a:extLst>
                  <a:ext uri="{0D108BD9-81ED-4DB2-BD59-A6C34878D82A}">
                    <a16:rowId xmlns:a16="http://schemas.microsoft.com/office/drawing/2014/main" val="1412482021"/>
                  </a:ext>
                </a:extLst>
              </a:tr>
              <a:tr h="605243">
                <a:tc>
                  <a:txBody>
                    <a:bodyPr/>
                    <a:lstStyle/>
                    <a:p>
                      <a:r>
                        <a:rPr lang="en-GB"/>
                        <a:t>France</a:t>
                      </a:r>
                      <a:endParaRPr lang="en-US"/>
                    </a:p>
                  </a:txBody>
                  <a:tcPr anchor="ctr">
                    <a:solidFill>
                      <a:schemeClr val="bg1"/>
                    </a:solidFill>
                  </a:tcPr>
                </a:tc>
                <a:tc>
                  <a:txBody>
                    <a:bodyPr/>
                    <a:lstStyle/>
                    <a:p>
                      <a:pPr algn="l"/>
                      <a:r>
                        <a:rPr lang="en-GB"/>
                        <a:t>1400</a:t>
                      </a:r>
                      <a:endParaRPr lang="en-US"/>
                    </a:p>
                  </a:txBody>
                  <a:tcPr anchor="ctr">
                    <a:solidFill>
                      <a:schemeClr val="bg1"/>
                    </a:solidFill>
                  </a:tcPr>
                </a:tc>
                <a:tc>
                  <a:txBody>
                    <a:bodyPr/>
                    <a:lstStyle/>
                    <a:p>
                      <a:pPr algn="l"/>
                      <a:r>
                        <a:rPr lang="en-GB" dirty="0"/>
                        <a:t>2030</a:t>
                      </a:r>
                      <a:endParaRPr lang="en-US" dirty="0"/>
                    </a:p>
                  </a:txBody>
                  <a:tcPr anchor="ctr">
                    <a:solidFill>
                      <a:schemeClr val="bg1"/>
                    </a:solidFill>
                  </a:tcPr>
                </a:tc>
                <a:extLst>
                  <a:ext uri="{0D108BD9-81ED-4DB2-BD59-A6C34878D82A}">
                    <a16:rowId xmlns:a16="http://schemas.microsoft.com/office/drawing/2014/main" val="1452034701"/>
                  </a:ext>
                </a:extLst>
              </a:tr>
            </a:tbl>
          </a:graphicData>
        </a:graphic>
      </p:graphicFrame>
      <p:sp>
        <p:nvSpPr>
          <p:cNvPr id="4" name="Text Placeholder 3">
            <a:extLst>
              <a:ext uri="{FF2B5EF4-FFF2-40B4-BE49-F238E27FC236}">
                <a16:creationId xmlns:a16="http://schemas.microsoft.com/office/drawing/2014/main" id="{9CE6C09C-700F-4126-8248-0024D5167324}"/>
              </a:ext>
            </a:extLst>
          </p:cNvPr>
          <p:cNvSpPr>
            <a:spLocks noGrp="1"/>
          </p:cNvSpPr>
          <p:nvPr>
            <p:ph type="body" sz="quarter" idx="13"/>
          </p:nvPr>
        </p:nvSpPr>
        <p:spPr>
          <a:xfrm>
            <a:off x="670984" y="655501"/>
            <a:ext cx="10862204" cy="349702"/>
          </a:xfrm>
        </p:spPr>
        <p:txBody>
          <a:bodyPr/>
          <a:lstStyle/>
          <a:p>
            <a:r>
              <a:rPr lang="en-GB" dirty="0"/>
              <a:t>We make the following assumptions on new interconnector additions to GB</a:t>
            </a:r>
            <a:endParaRPr lang="en-US" dirty="0"/>
          </a:p>
        </p:txBody>
      </p:sp>
      <p:sp>
        <p:nvSpPr>
          <p:cNvPr id="3" name="TextBox 2">
            <a:extLst>
              <a:ext uri="{FF2B5EF4-FFF2-40B4-BE49-F238E27FC236}">
                <a16:creationId xmlns:a16="http://schemas.microsoft.com/office/drawing/2014/main" id="{CECD8570-EF7F-B5C7-3C26-F43729250F77}"/>
              </a:ext>
            </a:extLst>
          </p:cNvPr>
          <p:cNvSpPr txBox="1"/>
          <p:nvPr/>
        </p:nvSpPr>
        <p:spPr>
          <a:xfrm>
            <a:off x="665163" y="4186613"/>
            <a:ext cx="10561635" cy="561860"/>
          </a:xfrm>
          <a:prstGeom prst="rect">
            <a:avLst/>
          </a:prstGeom>
          <a:noFill/>
        </p:spPr>
        <p:txBody>
          <a:bodyPr wrap="square" lIns="0" tIns="0" rIns="0" bIns="0" rtlCol="0">
            <a:noAutofit/>
          </a:bodyPr>
          <a:lstStyle/>
          <a:p>
            <a:pPr algn="l">
              <a:lnSpc>
                <a:spcPct val="110000"/>
              </a:lnSpc>
              <a:spcAft>
                <a:spcPts val="500"/>
              </a:spcAft>
            </a:pPr>
            <a:r>
              <a:rPr lang="en-GB" sz="1200" b="1" i="1" dirty="0"/>
              <a:t> Please note this is based on our experience and does not reflect that we believe others will not be build and connected</a:t>
            </a:r>
          </a:p>
        </p:txBody>
      </p:sp>
    </p:spTree>
    <p:extLst>
      <p:ext uri="{BB962C8B-B14F-4D97-AF65-F5344CB8AC3E}">
        <p14:creationId xmlns:p14="http://schemas.microsoft.com/office/powerpoint/2010/main" val="3166930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84A8-5CF8-878D-34E9-14022F397177}"/>
              </a:ext>
            </a:extLst>
          </p:cNvPr>
          <p:cNvSpPr>
            <a:spLocks noGrp="1"/>
          </p:cNvSpPr>
          <p:nvPr>
            <p:ph type="title"/>
          </p:nvPr>
        </p:nvSpPr>
        <p:spPr>
          <a:xfrm>
            <a:off x="670983" y="359999"/>
            <a:ext cx="10862204" cy="328039"/>
          </a:xfrm>
        </p:spPr>
        <p:txBody>
          <a:bodyPr/>
          <a:lstStyle/>
          <a:p>
            <a:r>
              <a:rPr lang="en-GB"/>
              <a:t>Modelling Outputs | Price results</a:t>
            </a:r>
            <a:endParaRPr lang="en-RU"/>
          </a:p>
        </p:txBody>
      </p:sp>
      <p:sp>
        <p:nvSpPr>
          <p:cNvPr id="4" name="Text Placeholder 3">
            <a:extLst>
              <a:ext uri="{FF2B5EF4-FFF2-40B4-BE49-F238E27FC236}">
                <a16:creationId xmlns:a16="http://schemas.microsoft.com/office/drawing/2014/main" id="{2533B712-8EEA-C5A1-3A65-F912FCD12D55}"/>
              </a:ext>
            </a:extLst>
          </p:cNvPr>
          <p:cNvSpPr>
            <a:spLocks noGrp="1"/>
          </p:cNvSpPr>
          <p:nvPr>
            <p:ph type="body" sz="quarter" idx="13"/>
          </p:nvPr>
        </p:nvSpPr>
        <p:spPr/>
        <p:txBody>
          <a:bodyPr/>
          <a:lstStyle/>
          <a:p>
            <a:r>
              <a:rPr lang="en-GB"/>
              <a:t>New ramp rate options have very little impact on annual average wholesale prices across Europe</a:t>
            </a:r>
            <a:endParaRPr lang="en-RU"/>
          </a:p>
        </p:txBody>
      </p:sp>
      <p:sp>
        <p:nvSpPr>
          <p:cNvPr id="6" name="TextBox 5">
            <a:extLst>
              <a:ext uri="{FF2B5EF4-FFF2-40B4-BE49-F238E27FC236}">
                <a16:creationId xmlns:a16="http://schemas.microsoft.com/office/drawing/2014/main" id="{1BAF9A64-3046-FF84-B911-BA42599A6C82}"/>
              </a:ext>
            </a:extLst>
          </p:cNvPr>
          <p:cNvSpPr txBox="1"/>
          <p:nvPr/>
        </p:nvSpPr>
        <p:spPr>
          <a:xfrm>
            <a:off x="540649" y="3424382"/>
            <a:ext cx="4597202" cy="434844"/>
          </a:xfrm>
          <a:prstGeom prst="rect">
            <a:avLst/>
          </a:prstGeom>
          <a:noFill/>
        </p:spPr>
        <p:txBody>
          <a:bodyPr wrap="none" lIns="72000" tIns="72000" rIns="72000" bIns="72000" rtlCol="0">
            <a:spAutoFit/>
          </a:bodyPr>
          <a:lstStyle/>
          <a:p>
            <a:pPr>
              <a:lnSpc>
                <a:spcPct val="110000"/>
              </a:lnSpc>
              <a:spcAft>
                <a:spcPts val="500"/>
              </a:spcAft>
            </a:pPr>
            <a:r>
              <a:rPr lang="en-GB" sz="1800"/>
              <a:t>Dynamic Ramp Rate Option (3.1) vs status quo </a:t>
            </a:r>
            <a:endParaRPr lang="en-US" sz="1800" err="1"/>
          </a:p>
        </p:txBody>
      </p:sp>
      <p:sp>
        <p:nvSpPr>
          <p:cNvPr id="8" name="TextBox 7">
            <a:extLst>
              <a:ext uri="{FF2B5EF4-FFF2-40B4-BE49-F238E27FC236}">
                <a16:creationId xmlns:a16="http://schemas.microsoft.com/office/drawing/2014/main" id="{8C7C5DF9-2517-097D-0CEA-5290BDCB5539}"/>
              </a:ext>
            </a:extLst>
          </p:cNvPr>
          <p:cNvSpPr txBox="1"/>
          <p:nvPr/>
        </p:nvSpPr>
        <p:spPr>
          <a:xfrm>
            <a:off x="6027174" y="3424382"/>
            <a:ext cx="5087144" cy="434844"/>
          </a:xfrm>
          <a:prstGeom prst="rect">
            <a:avLst/>
          </a:prstGeom>
          <a:noFill/>
        </p:spPr>
        <p:txBody>
          <a:bodyPr wrap="none" lIns="72000" tIns="72000" rIns="72000" bIns="72000" rtlCol="0">
            <a:spAutoFit/>
          </a:bodyPr>
          <a:lstStyle/>
          <a:p>
            <a:pPr algn="l">
              <a:lnSpc>
                <a:spcPct val="110000"/>
              </a:lnSpc>
              <a:spcAft>
                <a:spcPts val="500"/>
              </a:spcAft>
            </a:pPr>
            <a:r>
              <a:rPr lang="en-GB" sz="1800"/>
              <a:t>TSO Ramp Management Option (1A) vs status quo  </a:t>
            </a:r>
            <a:endParaRPr lang="en-US" sz="1800" err="1"/>
          </a:p>
        </p:txBody>
      </p:sp>
      <p:graphicFrame>
        <p:nvGraphicFramePr>
          <p:cNvPr id="10" name="Content Placeholder 4">
            <a:extLst>
              <a:ext uri="{FF2B5EF4-FFF2-40B4-BE49-F238E27FC236}">
                <a16:creationId xmlns:a16="http://schemas.microsoft.com/office/drawing/2014/main" id="{ECE7DF55-D231-9B9C-A44F-1E8A58417A34}"/>
              </a:ext>
            </a:extLst>
          </p:cNvPr>
          <p:cNvGraphicFramePr>
            <a:graphicFrameLocks/>
          </p:cNvGraphicFramePr>
          <p:nvPr/>
        </p:nvGraphicFramePr>
        <p:xfrm>
          <a:off x="6030633" y="1557747"/>
          <a:ext cx="4748982" cy="1735223"/>
        </p:xfrm>
        <a:graphic>
          <a:graphicData uri="http://schemas.openxmlformats.org/drawingml/2006/table">
            <a:tbl>
              <a:tblPr>
                <a:tableStyleId>{5C22544A-7EE6-4342-B048-85BDC9FD1C3A}</a:tableStyleId>
              </a:tblPr>
              <a:tblGrid>
                <a:gridCol w="657094">
                  <a:extLst>
                    <a:ext uri="{9D8B030D-6E8A-4147-A177-3AD203B41FA5}">
                      <a16:colId xmlns:a16="http://schemas.microsoft.com/office/drawing/2014/main" val="740976910"/>
                    </a:ext>
                  </a:extLst>
                </a:gridCol>
                <a:gridCol w="511486">
                  <a:extLst>
                    <a:ext uri="{9D8B030D-6E8A-4147-A177-3AD203B41FA5}">
                      <a16:colId xmlns:a16="http://schemas.microsoft.com/office/drawing/2014/main" val="624005658"/>
                    </a:ext>
                  </a:extLst>
                </a:gridCol>
                <a:gridCol w="511486">
                  <a:extLst>
                    <a:ext uri="{9D8B030D-6E8A-4147-A177-3AD203B41FA5}">
                      <a16:colId xmlns:a16="http://schemas.microsoft.com/office/drawing/2014/main" val="3606583356"/>
                    </a:ext>
                  </a:extLst>
                </a:gridCol>
                <a:gridCol w="511486">
                  <a:extLst>
                    <a:ext uri="{9D8B030D-6E8A-4147-A177-3AD203B41FA5}">
                      <a16:colId xmlns:a16="http://schemas.microsoft.com/office/drawing/2014/main" val="1900181574"/>
                    </a:ext>
                  </a:extLst>
                </a:gridCol>
                <a:gridCol w="511486">
                  <a:extLst>
                    <a:ext uri="{9D8B030D-6E8A-4147-A177-3AD203B41FA5}">
                      <a16:colId xmlns:a16="http://schemas.microsoft.com/office/drawing/2014/main" val="2614377890"/>
                    </a:ext>
                  </a:extLst>
                </a:gridCol>
                <a:gridCol w="511486">
                  <a:extLst>
                    <a:ext uri="{9D8B030D-6E8A-4147-A177-3AD203B41FA5}">
                      <a16:colId xmlns:a16="http://schemas.microsoft.com/office/drawing/2014/main" val="3670380291"/>
                    </a:ext>
                  </a:extLst>
                </a:gridCol>
                <a:gridCol w="511486">
                  <a:extLst>
                    <a:ext uri="{9D8B030D-6E8A-4147-A177-3AD203B41FA5}">
                      <a16:colId xmlns:a16="http://schemas.microsoft.com/office/drawing/2014/main" val="294521744"/>
                    </a:ext>
                  </a:extLst>
                </a:gridCol>
                <a:gridCol w="511486">
                  <a:extLst>
                    <a:ext uri="{9D8B030D-6E8A-4147-A177-3AD203B41FA5}">
                      <a16:colId xmlns:a16="http://schemas.microsoft.com/office/drawing/2014/main" val="2509353908"/>
                    </a:ext>
                  </a:extLst>
                </a:gridCol>
                <a:gridCol w="511486">
                  <a:extLst>
                    <a:ext uri="{9D8B030D-6E8A-4147-A177-3AD203B41FA5}">
                      <a16:colId xmlns:a16="http://schemas.microsoft.com/office/drawing/2014/main" val="3136291753"/>
                    </a:ext>
                  </a:extLst>
                </a:gridCol>
              </a:tblGrid>
              <a:tr h="247889">
                <a:tc>
                  <a:txBody>
                    <a:bodyPr/>
                    <a:lstStyle/>
                    <a:p>
                      <a:pPr algn="l" fontAlgn="b"/>
                      <a:r>
                        <a:rPr lang="en-GB" sz="1300" b="1" i="0" u="none" strike="noStrike">
                          <a:solidFill>
                            <a:schemeClr val="bg1"/>
                          </a:solidFill>
                          <a:effectLst/>
                          <a:latin typeface="Calibri" panose="020F0502020204030204" pitchFamily="34" charset="0"/>
                        </a:rPr>
                        <a:t>Country</a:t>
                      </a:r>
                      <a:endParaRPr lang="en-US" sz="1300" b="1" i="0" u="none" strike="noStrike">
                        <a:solidFill>
                          <a:schemeClr val="bg1"/>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US" sz="1300" b="1" i="0" u="none" strike="noStrike">
                          <a:solidFill>
                            <a:schemeClr val="bg1"/>
                          </a:solidFill>
                          <a:effectLst/>
                          <a:latin typeface="Calibri" panose="020F0502020204030204" pitchFamily="34" charset="0"/>
                        </a:rPr>
                        <a:t>2023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US" sz="1300" b="1" i="0" u="none" strike="noStrike">
                          <a:solidFill>
                            <a:schemeClr val="bg1"/>
                          </a:solidFill>
                          <a:effectLst/>
                          <a:latin typeface="Calibri" panose="020F0502020204030204" pitchFamily="34" charset="0"/>
                        </a:rPr>
                        <a:t>2024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US" sz="1300" b="1" i="0" u="none" strike="noStrike">
                          <a:solidFill>
                            <a:schemeClr val="bg1"/>
                          </a:solidFill>
                          <a:effectLst/>
                          <a:latin typeface="Calibri" panose="020F0502020204030204" pitchFamily="34" charset="0"/>
                        </a:rPr>
                        <a:t>2025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US" sz="1300" b="1" i="0" u="none" strike="noStrike">
                          <a:solidFill>
                            <a:schemeClr val="bg1"/>
                          </a:solidFill>
                          <a:effectLst/>
                          <a:latin typeface="Calibri" panose="020F0502020204030204" pitchFamily="34" charset="0"/>
                        </a:rPr>
                        <a:t>2026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US" sz="1300" b="1" i="0" u="none" strike="noStrike">
                          <a:solidFill>
                            <a:schemeClr val="bg1"/>
                          </a:solidFill>
                          <a:effectLst/>
                          <a:latin typeface="Calibri" panose="020F0502020204030204" pitchFamily="34" charset="0"/>
                        </a:rPr>
                        <a:t>2027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US" sz="1300" b="1" i="0" u="none" strike="noStrike">
                          <a:solidFill>
                            <a:schemeClr val="bg1"/>
                          </a:solidFill>
                          <a:effectLst/>
                          <a:latin typeface="Calibri" panose="020F0502020204030204" pitchFamily="34" charset="0"/>
                        </a:rPr>
                        <a:t>2028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US" sz="1300" b="1" i="0" u="none" strike="noStrike">
                          <a:solidFill>
                            <a:schemeClr val="bg1"/>
                          </a:solidFill>
                          <a:effectLst/>
                          <a:latin typeface="Calibri" panose="020F0502020204030204" pitchFamily="34" charset="0"/>
                        </a:rPr>
                        <a:t>2029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r" fontAlgn="b"/>
                      <a:r>
                        <a:rPr lang="en-US" sz="1300" b="1" i="0" u="none" strike="noStrike">
                          <a:solidFill>
                            <a:schemeClr val="bg1"/>
                          </a:solidFill>
                          <a:effectLst/>
                          <a:latin typeface="Calibri" panose="020F0502020204030204" pitchFamily="34" charset="0"/>
                        </a:rPr>
                        <a:t>2030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39659785"/>
                  </a:ext>
                </a:extLst>
              </a:tr>
              <a:tr h="247889">
                <a:tc>
                  <a:txBody>
                    <a:bodyPr/>
                    <a:lstStyle/>
                    <a:p>
                      <a:pPr algn="l" fontAlgn="b"/>
                      <a:r>
                        <a:rPr lang="en-US" sz="1300" b="1" i="0" u="none" strike="noStrike">
                          <a:solidFill>
                            <a:srgbClr val="000000"/>
                          </a:solidFill>
                          <a:effectLst/>
                          <a:latin typeface="Calibri" panose="020F0502020204030204" pitchFamily="34" charset="0"/>
                        </a:rPr>
                        <a:t>BE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extLst>
                  <a:ext uri="{0D108BD9-81ED-4DB2-BD59-A6C34878D82A}">
                    <a16:rowId xmlns:a16="http://schemas.microsoft.com/office/drawing/2014/main" val="1167508225"/>
                  </a:ext>
                </a:extLst>
              </a:tr>
              <a:tr h="247889">
                <a:tc>
                  <a:txBody>
                    <a:bodyPr/>
                    <a:lstStyle/>
                    <a:p>
                      <a:pPr algn="l" fontAlgn="b"/>
                      <a:r>
                        <a:rPr lang="en-US" sz="1300" b="1" i="0" u="none" strike="noStrike">
                          <a:solidFill>
                            <a:srgbClr val="000000"/>
                          </a:solidFill>
                          <a:effectLst/>
                          <a:latin typeface="Calibri" panose="020F0502020204030204" pitchFamily="34" charset="0"/>
                        </a:rPr>
                        <a:t>DE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extLst>
                  <a:ext uri="{0D108BD9-81ED-4DB2-BD59-A6C34878D82A}">
                    <a16:rowId xmlns:a16="http://schemas.microsoft.com/office/drawing/2014/main" val="295285129"/>
                  </a:ext>
                </a:extLst>
              </a:tr>
              <a:tr h="247889">
                <a:tc>
                  <a:txBody>
                    <a:bodyPr/>
                    <a:lstStyle/>
                    <a:p>
                      <a:pPr algn="l" fontAlgn="b"/>
                      <a:r>
                        <a:rPr lang="en-US" sz="1300" b="1" i="0" u="none" strike="noStrike">
                          <a:solidFill>
                            <a:srgbClr val="000000"/>
                          </a:solidFill>
                          <a:effectLst/>
                          <a:latin typeface="Calibri" panose="020F0502020204030204" pitchFamily="34" charset="0"/>
                        </a:rPr>
                        <a:t>DK W</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extLst>
                  <a:ext uri="{0D108BD9-81ED-4DB2-BD59-A6C34878D82A}">
                    <a16:rowId xmlns:a16="http://schemas.microsoft.com/office/drawing/2014/main" val="4255031520"/>
                  </a:ext>
                </a:extLst>
              </a:tr>
              <a:tr h="247889">
                <a:tc>
                  <a:txBody>
                    <a:bodyPr/>
                    <a:lstStyle/>
                    <a:p>
                      <a:pPr algn="l" fontAlgn="b"/>
                      <a:r>
                        <a:rPr lang="en-US" sz="1300" b="1" i="0" u="none" strike="noStrike">
                          <a:solidFill>
                            <a:srgbClr val="000000"/>
                          </a:solidFill>
                          <a:effectLst/>
                          <a:latin typeface="Calibri" panose="020F0502020204030204" pitchFamily="34" charset="0"/>
                        </a:rPr>
                        <a:t>FR</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extLst>
                  <a:ext uri="{0D108BD9-81ED-4DB2-BD59-A6C34878D82A}">
                    <a16:rowId xmlns:a16="http://schemas.microsoft.com/office/drawing/2014/main" val="1177112388"/>
                  </a:ext>
                </a:extLst>
              </a:tr>
              <a:tr h="247889">
                <a:tc>
                  <a:txBody>
                    <a:bodyPr/>
                    <a:lstStyle/>
                    <a:p>
                      <a:pPr algn="l" fontAlgn="b"/>
                      <a:r>
                        <a:rPr lang="en-US" sz="1300" b="1" i="0" u="none" strike="noStrike">
                          <a:solidFill>
                            <a:srgbClr val="000000"/>
                          </a:solidFill>
                          <a:effectLst/>
                          <a:latin typeface="Calibri" panose="020F0502020204030204" pitchFamily="34" charset="0"/>
                        </a:rPr>
                        <a:t>GB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extLst>
                  <a:ext uri="{0D108BD9-81ED-4DB2-BD59-A6C34878D82A}">
                    <a16:rowId xmlns:a16="http://schemas.microsoft.com/office/drawing/2014/main" val="2139612173"/>
                  </a:ext>
                </a:extLst>
              </a:tr>
              <a:tr h="247889">
                <a:tc>
                  <a:txBody>
                    <a:bodyPr/>
                    <a:lstStyle/>
                    <a:p>
                      <a:pPr algn="l" fontAlgn="b"/>
                      <a:r>
                        <a:rPr lang="en-US" sz="1300" b="1" i="0" u="none" strike="noStrike">
                          <a:solidFill>
                            <a:srgbClr val="000000"/>
                          </a:solidFill>
                          <a:effectLst/>
                          <a:latin typeface="Calibri" panose="020F0502020204030204" pitchFamily="34" charset="0"/>
                        </a:rPr>
                        <a:t>NL</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D1FF">
                        <a:alpha val="50196"/>
                      </a:srgbClr>
                    </a:solidFill>
                  </a:tcPr>
                </a:tc>
                <a:extLst>
                  <a:ext uri="{0D108BD9-81ED-4DB2-BD59-A6C34878D82A}">
                    <a16:rowId xmlns:a16="http://schemas.microsoft.com/office/drawing/2014/main" val="835703759"/>
                  </a:ext>
                </a:extLst>
              </a:tr>
            </a:tbl>
          </a:graphicData>
        </a:graphic>
      </p:graphicFrame>
      <p:sp>
        <p:nvSpPr>
          <p:cNvPr id="11" name="TextBox 10">
            <a:extLst>
              <a:ext uri="{FF2B5EF4-FFF2-40B4-BE49-F238E27FC236}">
                <a16:creationId xmlns:a16="http://schemas.microsoft.com/office/drawing/2014/main" id="{4197E23F-9082-CD1C-B1CF-DCBB873EA348}"/>
              </a:ext>
            </a:extLst>
          </p:cNvPr>
          <p:cNvSpPr txBox="1"/>
          <p:nvPr/>
        </p:nvSpPr>
        <p:spPr>
          <a:xfrm>
            <a:off x="5961807" y="1122882"/>
            <a:ext cx="4143424" cy="434844"/>
          </a:xfrm>
          <a:prstGeom prst="rect">
            <a:avLst/>
          </a:prstGeom>
          <a:noFill/>
        </p:spPr>
        <p:txBody>
          <a:bodyPr wrap="none" lIns="72000" tIns="72000" rIns="72000" bIns="72000" rtlCol="0">
            <a:spAutoFit/>
          </a:bodyPr>
          <a:lstStyle/>
          <a:p>
            <a:pPr>
              <a:lnSpc>
                <a:spcPct val="110000"/>
              </a:lnSpc>
              <a:spcAft>
                <a:spcPts val="500"/>
              </a:spcAft>
            </a:pPr>
            <a:r>
              <a:rPr lang="en-GB" sz="1800"/>
              <a:t>Static Ramp Rate Option (2B) vs status quo</a:t>
            </a:r>
            <a:endParaRPr lang="en-US" sz="1800" err="1"/>
          </a:p>
        </p:txBody>
      </p:sp>
      <p:graphicFrame>
        <p:nvGraphicFramePr>
          <p:cNvPr id="16" name="Content Placeholder 4">
            <a:extLst>
              <a:ext uri="{FF2B5EF4-FFF2-40B4-BE49-F238E27FC236}">
                <a16:creationId xmlns:a16="http://schemas.microsoft.com/office/drawing/2014/main" id="{EFAD4D75-11DF-62BF-28F5-CECB9CC55857}"/>
              </a:ext>
            </a:extLst>
          </p:cNvPr>
          <p:cNvGraphicFramePr>
            <a:graphicFrameLocks/>
          </p:cNvGraphicFramePr>
          <p:nvPr/>
        </p:nvGraphicFramePr>
        <p:xfrm>
          <a:off x="624223" y="3859226"/>
          <a:ext cx="4748398" cy="1735202"/>
        </p:xfrm>
        <a:graphic>
          <a:graphicData uri="http://schemas.openxmlformats.org/drawingml/2006/table">
            <a:tbl>
              <a:tblPr>
                <a:tableStyleId>{5C22544A-7EE6-4342-B048-85BDC9FD1C3A}</a:tableStyleId>
              </a:tblPr>
              <a:tblGrid>
                <a:gridCol w="657014">
                  <a:extLst>
                    <a:ext uri="{9D8B030D-6E8A-4147-A177-3AD203B41FA5}">
                      <a16:colId xmlns:a16="http://schemas.microsoft.com/office/drawing/2014/main" val="740976910"/>
                    </a:ext>
                  </a:extLst>
                </a:gridCol>
                <a:gridCol w="511423">
                  <a:extLst>
                    <a:ext uri="{9D8B030D-6E8A-4147-A177-3AD203B41FA5}">
                      <a16:colId xmlns:a16="http://schemas.microsoft.com/office/drawing/2014/main" val="624005658"/>
                    </a:ext>
                  </a:extLst>
                </a:gridCol>
                <a:gridCol w="511423">
                  <a:extLst>
                    <a:ext uri="{9D8B030D-6E8A-4147-A177-3AD203B41FA5}">
                      <a16:colId xmlns:a16="http://schemas.microsoft.com/office/drawing/2014/main" val="3606583356"/>
                    </a:ext>
                  </a:extLst>
                </a:gridCol>
                <a:gridCol w="511423">
                  <a:extLst>
                    <a:ext uri="{9D8B030D-6E8A-4147-A177-3AD203B41FA5}">
                      <a16:colId xmlns:a16="http://schemas.microsoft.com/office/drawing/2014/main" val="1900181574"/>
                    </a:ext>
                  </a:extLst>
                </a:gridCol>
                <a:gridCol w="511423">
                  <a:extLst>
                    <a:ext uri="{9D8B030D-6E8A-4147-A177-3AD203B41FA5}">
                      <a16:colId xmlns:a16="http://schemas.microsoft.com/office/drawing/2014/main" val="2614377890"/>
                    </a:ext>
                  </a:extLst>
                </a:gridCol>
                <a:gridCol w="511423">
                  <a:extLst>
                    <a:ext uri="{9D8B030D-6E8A-4147-A177-3AD203B41FA5}">
                      <a16:colId xmlns:a16="http://schemas.microsoft.com/office/drawing/2014/main" val="3670380291"/>
                    </a:ext>
                  </a:extLst>
                </a:gridCol>
                <a:gridCol w="511423">
                  <a:extLst>
                    <a:ext uri="{9D8B030D-6E8A-4147-A177-3AD203B41FA5}">
                      <a16:colId xmlns:a16="http://schemas.microsoft.com/office/drawing/2014/main" val="294521744"/>
                    </a:ext>
                  </a:extLst>
                </a:gridCol>
                <a:gridCol w="511423">
                  <a:extLst>
                    <a:ext uri="{9D8B030D-6E8A-4147-A177-3AD203B41FA5}">
                      <a16:colId xmlns:a16="http://schemas.microsoft.com/office/drawing/2014/main" val="2509353908"/>
                    </a:ext>
                  </a:extLst>
                </a:gridCol>
                <a:gridCol w="511423">
                  <a:extLst>
                    <a:ext uri="{9D8B030D-6E8A-4147-A177-3AD203B41FA5}">
                      <a16:colId xmlns:a16="http://schemas.microsoft.com/office/drawing/2014/main" val="3136291753"/>
                    </a:ext>
                  </a:extLst>
                </a:gridCol>
              </a:tblGrid>
              <a:tr h="247886">
                <a:tc>
                  <a:txBody>
                    <a:bodyPr/>
                    <a:lstStyle/>
                    <a:p>
                      <a:pPr algn="l" fontAlgn="b"/>
                      <a:r>
                        <a:rPr lang="en-GB" sz="1300" b="1" i="0" u="none" strike="noStrike">
                          <a:solidFill>
                            <a:schemeClr val="bg1"/>
                          </a:solidFill>
                          <a:effectLst/>
                          <a:latin typeface="Calibri" panose="020F0502020204030204" pitchFamily="34" charset="0"/>
                        </a:rPr>
                        <a:t>Country</a:t>
                      </a:r>
                      <a:endParaRPr lang="en-US" sz="1300" b="1" i="0" u="none" strike="noStrike">
                        <a:solidFill>
                          <a:schemeClr val="bg1"/>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fontAlgn="b"/>
                      <a:r>
                        <a:rPr lang="en-US" sz="1300" b="1" i="0" u="none" strike="noStrike">
                          <a:solidFill>
                            <a:schemeClr val="bg1"/>
                          </a:solidFill>
                          <a:effectLst/>
                          <a:latin typeface="Calibri" panose="020F0502020204030204" pitchFamily="34" charset="0"/>
                        </a:rPr>
                        <a:t>2023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fontAlgn="b"/>
                      <a:r>
                        <a:rPr lang="en-US" sz="1300" b="1" i="0" u="none" strike="noStrike">
                          <a:solidFill>
                            <a:schemeClr val="bg1"/>
                          </a:solidFill>
                          <a:effectLst/>
                          <a:latin typeface="Calibri" panose="020F0502020204030204" pitchFamily="34" charset="0"/>
                        </a:rPr>
                        <a:t>2024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fontAlgn="b"/>
                      <a:r>
                        <a:rPr lang="en-US" sz="1300" b="1" i="0" u="none" strike="noStrike">
                          <a:solidFill>
                            <a:schemeClr val="bg1"/>
                          </a:solidFill>
                          <a:effectLst/>
                          <a:latin typeface="Calibri" panose="020F0502020204030204" pitchFamily="34" charset="0"/>
                        </a:rPr>
                        <a:t>2025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fontAlgn="b"/>
                      <a:r>
                        <a:rPr lang="en-US" sz="1300" b="1" i="0" u="none" strike="noStrike">
                          <a:solidFill>
                            <a:schemeClr val="bg1"/>
                          </a:solidFill>
                          <a:effectLst/>
                          <a:latin typeface="Calibri" panose="020F0502020204030204" pitchFamily="34" charset="0"/>
                        </a:rPr>
                        <a:t>2026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fontAlgn="b"/>
                      <a:r>
                        <a:rPr lang="en-US" sz="1300" b="1" i="0" u="none" strike="noStrike">
                          <a:solidFill>
                            <a:schemeClr val="bg1"/>
                          </a:solidFill>
                          <a:effectLst/>
                          <a:latin typeface="Calibri" panose="020F0502020204030204" pitchFamily="34" charset="0"/>
                        </a:rPr>
                        <a:t>2027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fontAlgn="b"/>
                      <a:r>
                        <a:rPr lang="en-US" sz="1300" b="1" i="0" u="none" strike="noStrike">
                          <a:solidFill>
                            <a:schemeClr val="bg1"/>
                          </a:solidFill>
                          <a:effectLst/>
                          <a:latin typeface="Calibri" panose="020F0502020204030204" pitchFamily="34" charset="0"/>
                        </a:rPr>
                        <a:t>2028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fontAlgn="b"/>
                      <a:r>
                        <a:rPr lang="en-US" sz="1300" b="1" i="0" u="none" strike="noStrike">
                          <a:solidFill>
                            <a:schemeClr val="bg1"/>
                          </a:solidFill>
                          <a:effectLst/>
                          <a:latin typeface="Calibri" panose="020F0502020204030204" pitchFamily="34" charset="0"/>
                        </a:rPr>
                        <a:t>2029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fontAlgn="b"/>
                      <a:r>
                        <a:rPr lang="en-US" sz="1300" b="1" i="0" u="none" strike="noStrike">
                          <a:solidFill>
                            <a:schemeClr val="bg1"/>
                          </a:solidFill>
                          <a:effectLst/>
                          <a:latin typeface="Calibri" panose="020F0502020204030204" pitchFamily="34" charset="0"/>
                        </a:rPr>
                        <a:t>2030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9659785"/>
                  </a:ext>
                </a:extLst>
              </a:tr>
              <a:tr h="247886">
                <a:tc>
                  <a:txBody>
                    <a:bodyPr/>
                    <a:lstStyle/>
                    <a:p>
                      <a:pPr algn="l" fontAlgn="b"/>
                      <a:r>
                        <a:rPr lang="en-US" sz="1300" b="1" i="0" u="none" strike="noStrike">
                          <a:solidFill>
                            <a:srgbClr val="000000"/>
                          </a:solidFill>
                          <a:effectLst/>
                          <a:latin typeface="Calibri" panose="020F0502020204030204" pitchFamily="34" charset="0"/>
                        </a:rPr>
                        <a:t>BE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extLst>
                  <a:ext uri="{0D108BD9-81ED-4DB2-BD59-A6C34878D82A}">
                    <a16:rowId xmlns:a16="http://schemas.microsoft.com/office/drawing/2014/main" val="1167508225"/>
                  </a:ext>
                </a:extLst>
              </a:tr>
              <a:tr h="247886">
                <a:tc>
                  <a:txBody>
                    <a:bodyPr/>
                    <a:lstStyle/>
                    <a:p>
                      <a:pPr algn="l" fontAlgn="b"/>
                      <a:r>
                        <a:rPr lang="en-US" sz="1300" b="1" i="0" u="none" strike="noStrike">
                          <a:solidFill>
                            <a:srgbClr val="000000"/>
                          </a:solidFill>
                          <a:effectLst/>
                          <a:latin typeface="Calibri" panose="020F0502020204030204" pitchFamily="34" charset="0"/>
                        </a:rPr>
                        <a:t>DE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extLst>
                  <a:ext uri="{0D108BD9-81ED-4DB2-BD59-A6C34878D82A}">
                    <a16:rowId xmlns:a16="http://schemas.microsoft.com/office/drawing/2014/main" val="295285129"/>
                  </a:ext>
                </a:extLst>
              </a:tr>
              <a:tr h="247886">
                <a:tc>
                  <a:txBody>
                    <a:bodyPr/>
                    <a:lstStyle/>
                    <a:p>
                      <a:pPr algn="l" fontAlgn="b"/>
                      <a:r>
                        <a:rPr lang="en-US" sz="1300" b="1" i="0" u="none" strike="noStrike">
                          <a:solidFill>
                            <a:srgbClr val="000000"/>
                          </a:solidFill>
                          <a:effectLst/>
                          <a:latin typeface="Calibri" panose="020F0502020204030204" pitchFamily="34" charset="0"/>
                        </a:rPr>
                        <a:t>DK W</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extLst>
                  <a:ext uri="{0D108BD9-81ED-4DB2-BD59-A6C34878D82A}">
                    <a16:rowId xmlns:a16="http://schemas.microsoft.com/office/drawing/2014/main" val="4255031520"/>
                  </a:ext>
                </a:extLst>
              </a:tr>
              <a:tr h="247886">
                <a:tc>
                  <a:txBody>
                    <a:bodyPr/>
                    <a:lstStyle/>
                    <a:p>
                      <a:pPr algn="l" fontAlgn="b"/>
                      <a:r>
                        <a:rPr lang="en-US" sz="1300" b="1" i="0" u="none" strike="noStrike">
                          <a:solidFill>
                            <a:srgbClr val="000000"/>
                          </a:solidFill>
                          <a:effectLst/>
                          <a:latin typeface="Calibri" panose="020F0502020204030204" pitchFamily="34" charset="0"/>
                        </a:rPr>
                        <a:t>FR</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extLst>
                  <a:ext uri="{0D108BD9-81ED-4DB2-BD59-A6C34878D82A}">
                    <a16:rowId xmlns:a16="http://schemas.microsoft.com/office/drawing/2014/main" val="1177112388"/>
                  </a:ext>
                </a:extLst>
              </a:tr>
              <a:tr h="247886">
                <a:tc>
                  <a:txBody>
                    <a:bodyPr/>
                    <a:lstStyle/>
                    <a:p>
                      <a:pPr algn="l" fontAlgn="b"/>
                      <a:r>
                        <a:rPr lang="en-US" sz="1300" b="1" i="0" u="none" strike="noStrike">
                          <a:solidFill>
                            <a:srgbClr val="000000"/>
                          </a:solidFill>
                          <a:effectLst/>
                          <a:latin typeface="Calibri" panose="020F0502020204030204" pitchFamily="34" charset="0"/>
                        </a:rPr>
                        <a:t>GB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extLst>
                  <a:ext uri="{0D108BD9-81ED-4DB2-BD59-A6C34878D82A}">
                    <a16:rowId xmlns:a16="http://schemas.microsoft.com/office/drawing/2014/main" val="2139612173"/>
                  </a:ext>
                </a:extLst>
              </a:tr>
              <a:tr h="247886">
                <a:tc>
                  <a:txBody>
                    <a:bodyPr/>
                    <a:lstStyle/>
                    <a:p>
                      <a:pPr algn="l" fontAlgn="b"/>
                      <a:r>
                        <a:rPr lang="en-US" sz="1300" b="1" i="0" u="none" strike="noStrike">
                          <a:solidFill>
                            <a:srgbClr val="000000"/>
                          </a:solidFill>
                          <a:effectLst/>
                          <a:latin typeface="Calibri" panose="020F0502020204030204" pitchFamily="34" charset="0"/>
                        </a:rPr>
                        <a:t>NL</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50196"/>
                      </a:schemeClr>
                    </a:solidFill>
                  </a:tcPr>
                </a:tc>
                <a:extLst>
                  <a:ext uri="{0D108BD9-81ED-4DB2-BD59-A6C34878D82A}">
                    <a16:rowId xmlns:a16="http://schemas.microsoft.com/office/drawing/2014/main" val="835703759"/>
                  </a:ext>
                </a:extLst>
              </a:tr>
            </a:tbl>
          </a:graphicData>
        </a:graphic>
      </p:graphicFrame>
      <p:graphicFrame>
        <p:nvGraphicFramePr>
          <p:cNvPr id="17" name="Content Placeholder 4">
            <a:extLst>
              <a:ext uri="{FF2B5EF4-FFF2-40B4-BE49-F238E27FC236}">
                <a16:creationId xmlns:a16="http://schemas.microsoft.com/office/drawing/2014/main" id="{51222143-2078-636F-62A0-21720BE793D1}"/>
              </a:ext>
            </a:extLst>
          </p:cNvPr>
          <p:cNvGraphicFramePr>
            <a:graphicFrameLocks/>
          </p:cNvGraphicFramePr>
          <p:nvPr/>
        </p:nvGraphicFramePr>
        <p:xfrm>
          <a:off x="6096000" y="3859226"/>
          <a:ext cx="4748398" cy="1735202"/>
        </p:xfrm>
        <a:graphic>
          <a:graphicData uri="http://schemas.openxmlformats.org/drawingml/2006/table">
            <a:tbl>
              <a:tblPr>
                <a:tableStyleId>{5C22544A-7EE6-4342-B048-85BDC9FD1C3A}</a:tableStyleId>
              </a:tblPr>
              <a:tblGrid>
                <a:gridCol w="657014">
                  <a:extLst>
                    <a:ext uri="{9D8B030D-6E8A-4147-A177-3AD203B41FA5}">
                      <a16:colId xmlns:a16="http://schemas.microsoft.com/office/drawing/2014/main" val="740976910"/>
                    </a:ext>
                  </a:extLst>
                </a:gridCol>
                <a:gridCol w="511423">
                  <a:extLst>
                    <a:ext uri="{9D8B030D-6E8A-4147-A177-3AD203B41FA5}">
                      <a16:colId xmlns:a16="http://schemas.microsoft.com/office/drawing/2014/main" val="624005658"/>
                    </a:ext>
                  </a:extLst>
                </a:gridCol>
                <a:gridCol w="511423">
                  <a:extLst>
                    <a:ext uri="{9D8B030D-6E8A-4147-A177-3AD203B41FA5}">
                      <a16:colId xmlns:a16="http://schemas.microsoft.com/office/drawing/2014/main" val="3606583356"/>
                    </a:ext>
                  </a:extLst>
                </a:gridCol>
                <a:gridCol w="511423">
                  <a:extLst>
                    <a:ext uri="{9D8B030D-6E8A-4147-A177-3AD203B41FA5}">
                      <a16:colId xmlns:a16="http://schemas.microsoft.com/office/drawing/2014/main" val="1900181574"/>
                    </a:ext>
                  </a:extLst>
                </a:gridCol>
                <a:gridCol w="511423">
                  <a:extLst>
                    <a:ext uri="{9D8B030D-6E8A-4147-A177-3AD203B41FA5}">
                      <a16:colId xmlns:a16="http://schemas.microsoft.com/office/drawing/2014/main" val="2614377890"/>
                    </a:ext>
                  </a:extLst>
                </a:gridCol>
                <a:gridCol w="511423">
                  <a:extLst>
                    <a:ext uri="{9D8B030D-6E8A-4147-A177-3AD203B41FA5}">
                      <a16:colId xmlns:a16="http://schemas.microsoft.com/office/drawing/2014/main" val="3670380291"/>
                    </a:ext>
                  </a:extLst>
                </a:gridCol>
                <a:gridCol w="511423">
                  <a:extLst>
                    <a:ext uri="{9D8B030D-6E8A-4147-A177-3AD203B41FA5}">
                      <a16:colId xmlns:a16="http://schemas.microsoft.com/office/drawing/2014/main" val="294521744"/>
                    </a:ext>
                  </a:extLst>
                </a:gridCol>
                <a:gridCol w="511423">
                  <a:extLst>
                    <a:ext uri="{9D8B030D-6E8A-4147-A177-3AD203B41FA5}">
                      <a16:colId xmlns:a16="http://schemas.microsoft.com/office/drawing/2014/main" val="2509353908"/>
                    </a:ext>
                  </a:extLst>
                </a:gridCol>
                <a:gridCol w="511423">
                  <a:extLst>
                    <a:ext uri="{9D8B030D-6E8A-4147-A177-3AD203B41FA5}">
                      <a16:colId xmlns:a16="http://schemas.microsoft.com/office/drawing/2014/main" val="3136291753"/>
                    </a:ext>
                  </a:extLst>
                </a:gridCol>
              </a:tblGrid>
              <a:tr h="247886">
                <a:tc>
                  <a:txBody>
                    <a:bodyPr/>
                    <a:lstStyle/>
                    <a:p>
                      <a:pPr algn="l" fontAlgn="b"/>
                      <a:r>
                        <a:rPr lang="en-GB" sz="1300" b="1" i="0" u="none" strike="noStrike">
                          <a:solidFill>
                            <a:schemeClr val="bg1"/>
                          </a:solidFill>
                          <a:effectLst/>
                          <a:latin typeface="Calibri" panose="020F0502020204030204" pitchFamily="34" charset="0"/>
                        </a:rPr>
                        <a:t>Country</a:t>
                      </a:r>
                      <a:endParaRPr lang="en-US" sz="1300" b="1" i="0" u="none" strike="noStrike">
                        <a:solidFill>
                          <a:schemeClr val="bg1"/>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r" fontAlgn="b"/>
                      <a:r>
                        <a:rPr lang="en-US" sz="1300" b="1" i="0" u="none" strike="noStrike">
                          <a:solidFill>
                            <a:schemeClr val="bg1"/>
                          </a:solidFill>
                          <a:effectLst/>
                          <a:latin typeface="Calibri" panose="020F0502020204030204" pitchFamily="34" charset="0"/>
                        </a:rPr>
                        <a:t>2023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r" fontAlgn="b"/>
                      <a:r>
                        <a:rPr lang="en-US" sz="1300" b="1" i="0" u="none" strike="noStrike">
                          <a:solidFill>
                            <a:schemeClr val="bg1"/>
                          </a:solidFill>
                          <a:effectLst/>
                          <a:latin typeface="Calibri" panose="020F0502020204030204" pitchFamily="34" charset="0"/>
                        </a:rPr>
                        <a:t>2024*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r" fontAlgn="b"/>
                      <a:r>
                        <a:rPr lang="en-US" sz="1300" b="1" i="0" u="none" strike="noStrike">
                          <a:solidFill>
                            <a:schemeClr val="bg1"/>
                          </a:solidFill>
                          <a:effectLst/>
                          <a:latin typeface="Calibri" panose="020F0502020204030204" pitchFamily="34" charset="0"/>
                        </a:rPr>
                        <a:t>2025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r" fontAlgn="b"/>
                      <a:r>
                        <a:rPr lang="en-US" sz="1300" b="1" i="0" u="none" strike="noStrike">
                          <a:solidFill>
                            <a:schemeClr val="bg1"/>
                          </a:solidFill>
                          <a:effectLst/>
                          <a:latin typeface="Calibri" panose="020F0502020204030204" pitchFamily="34" charset="0"/>
                        </a:rPr>
                        <a:t>2026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r" fontAlgn="b"/>
                      <a:r>
                        <a:rPr lang="en-US" sz="1300" b="1" i="0" u="none" strike="noStrike">
                          <a:solidFill>
                            <a:schemeClr val="bg1"/>
                          </a:solidFill>
                          <a:effectLst/>
                          <a:latin typeface="Calibri" panose="020F0502020204030204" pitchFamily="34" charset="0"/>
                        </a:rPr>
                        <a:t>2027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r" fontAlgn="b"/>
                      <a:r>
                        <a:rPr lang="en-US" sz="1300" b="1" i="0" u="none" strike="noStrike">
                          <a:solidFill>
                            <a:schemeClr val="bg1"/>
                          </a:solidFill>
                          <a:effectLst/>
                          <a:latin typeface="Calibri" panose="020F0502020204030204" pitchFamily="34" charset="0"/>
                        </a:rPr>
                        <a:t>2028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r" fontAlgn="b"/>
                      <a:r>
                        <a:rPr lang="en-US" sz="1300" b="1" i="0" u="none" strike="noStrike">
                          <a:solidFill>
                            <a:schemeClr val="bg1"/>
                          </a:solidFill>
                          <a:effectLst/>
                          <a:latin typeface="Calibri" panose="020F0502020204030204" pitchFamily="34" charset="0"/>
                        </a:rPr>
                        <a:t>2029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c>
                  <a:txBody>
                    <a:bodyPr/>
                    <a:lstStyle/>
                    <a:p>
                      <a:pPr algn="r" fontAlgn="b"/>
                      <a:r>
                        <a:rPr lang="en-US" sz="1300" b="1" i="0" u="none" strike="noStrike">
                          <a:solidFill>
                            <a:schemeClr val="bg1"/>
                          </a:solidFill>
                          <a:effectLst/>
                          <a:latin typeface="Calibri" panose="020F0502020204030204" pitchFamily="34" charset="0"/>
                        </a:rPr>
                        <a:t>2030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39659785"/>
                  </a:ext>
                </a:extLst>
              </a:tr>
              <a:tr h="247886">
                <a:tc>
                  <a:txBody>
                    <a:bodyPr/>
                    <a:lstStyle/>
                    <a:p>
                      <a:pPr algn="l" fontAlgn="b"/>
                      <a:r>
                        <a:rPr lang="en-US" sz="1300" b="1" i="0" u="none" strike="noStrike">
                          <a:solidFill>
                            <a:srgbClr val="000000"/>
                          </a:solidFill>
                          <a:effectLst/>
                          <a:latin typeface="Calibri" panose="020F0502020204030204" pitchFamily="34" charset="0"/>
                        </a:rPr>
                        <a:t>BE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extLst>
                  <a:ext uri="{0D108BD9-81ED-4DB2-BD59-A6C34878D82A}">
                    <a16:rowId xmlns:a16="http://schemas.microsoft.com/office/drawing/2014/main" val="1167508225"/>
                  </a:ext>
                </a:extLst>
              </a:tr>
              <a:tr h="247886">
                <a:tc>
                  <a:txBody>
                    <a:bodyPr/>
                    <a:lstStyle/>
                    <a:p>
                      <a:pPr algn="l" fontAlgn="b"/>
                      <a:r>
                        <a:rPr lang="en-US" sz="1300" b="1" i="0" u="none" strike="noStrike">
                          <a:solidFill>
                            <a:srgbClr val="000000"/>
                          </a:solidFill>
                          <a:effectLst/>
                          <a:latin typeface="Calibri" panose="020F0502020204030204" pitchFamily="34" charset="0"/>
                        </a:rPr>
                        <a:t>DE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extLst>
                  <a:ext uri="{0D108BD9-81ED-4DB2-BD59-A6C34878D82A}">
                    <a16:rowId xmlns:a16="http://schemas.microsoft.com/office/drawing/2014/main" val="295285129"/>
                  </a:ext>
                </a:extLst>
              </a:tr>
              <a:tr h="247886">
                <a:tc>
                  <a:txBody>
                    <a:bodyPr/>
                    <a:lstStyle/>
                    <a:p>
                      <a:pPr algn="l" fontAlgn="b"/>
                      <a:r>
                        <a:rPr lang="en-US" sz="1300" b="1" i="0" u="none" strike="noStrike">
                          <a:solidFill>
                            <a:srgbClr val="000000"/>
                          </a:solidFill>
                          <a:effectLst/>
                          <a:latin typeface="Calibri" panose="020F0502020204030204" pitchFamily="34" charset="0"/>
                        </a:rPr>
                        <a:t>DK W</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extLst>
                  <a:ext uri="{0D108BD9-81ED-4DB2-BD59-A6C34878D82A}">
                    <a16:rowId xmlns:a16="http://schemas.microsoft.com/office/drawing/2014/main" val="4255031520"/>
                  </a:ext>
                </a:extLst>
              </a:tr>
              <a:tr h="247886">
                <a:tc>
                  <a:txBody>
                    <a:bodyPr/>
                    <a:lstStyle/>
                    <a:p>
                      <a:pPr algn="l" fontAlgn="b"/>
                      <a:r>
                        <a:rPr lang="en-US" sz="1300" b="1" i="0" u="none" strike="noStrike">
                          <a:solidFill>
                            <a:srgbClr val="000000"/>
                          </a:solidFill>
                          <a:effectLst/>
                          <a:latin typeface="Calibri" panose="020F0502020204030204" pitchFamily="34" charset="0"/>
                        </a:rPr>
                        <a:t>FR</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extLst>
                  <a:ext uri="{0D108BD9-81ED-4DB2-BD59-A6C34878D82A}">
                    <a16:rowId xmlns:a16="http://schemas.microsoft.com/office/drawing/2014/main" val="1177112388"/>
                  </a:ext>
                </a:extLst>
              </a:tr>
              <a:tr h="247886">
                <a:tc>
                  <a:txBody>
                    <a:bodyPr/>
                    <a:lstStyle/>
                    <a:p>
                      <a:pPr algn="l" fontAlgn="b"/>
                      <a:r>
                        <a:rPr lang="en-US" sz="1300" b="1" i="0" u="none" strike="noStrike">
                          <a:solidFill>
                            <a:srgbClr val="000000"/>
                          </a:solidFill>
                          <a:effectLst/>
                          <a:latin typeface="Calibri" panose="020F0502020204030204" pitchFamily="34" charset="0"/>
                        </a:rPr>
                        <a:t>GB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-0.13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-0.14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extLst>
                  <a:ext uri="{0D108BD9-81ED-4DB2-BD59-A6C34878D82A}">
                    <a16:rowId xmlns:a16="http://schemas.microsoft.com/office/drawing/2014/main" val="2139612173"/>
                  </a:ext>
                </a:extLst>
              </a:tr>
              <a:tr h="247886">
                <a:tc>
                  <a:txBody>
                    <a:bodyPr/>
                    <a:lstStyle/>
                    <a:p>
                      <a:pPr algn="l" fontAlgn="b"/>
                      <a:r>
                        <a:rPr lang="en-US" sz="1300" b="1" i="0" u="none" strike="noStrike">
                          <a:solidFill>
                            <a:srgbClr val="000000"/>
                          </a:solidFill>
                          <a:effectLst/>
                          <a:latin typeface="Calibri" panose="020F0502020204030204" pitchFamily="34" charset="0"/>
                        </a:rPr>
                        <a:t>NL</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alpha val="50196"/>
                      </a:schemeClr>
                    </a:solidFill>
                  </a:tcPr>
                </a:tc>
                <a:extLst>
                  <a:ext uri="{0D108BD9-81ED-4DB2-BD59-A6C34878D82A}">
                    <a16:rowId xmlns:a16="http://schemas.microsoft.com/office/drawing/2014/main" val="835703759"/>
                  </a:ext>
                </a:extLst>
              </a:tr>
            </a:tbl>
          </a:graphicData>
        </a:graphic>
      </p:graphicFrame>
      <p:sp>
        <p:nvSpPr>
          <p:cNvPr id="19" name="TextBox 18">
            <a:extLst>
              <a:ext uri="{FF2B5EF4-FFF2-40B4-BE49-F238E27FC236}">
                <a16:creationId xmlns:a16="http://schemas.microsoft.com/office/drawing/2014/main" id="{53F57B6C-83D0-66F1-86FB-89BFBF25ACFE}"/>
              </a:ext>
            </a:extLst>
          </p:cNvPr>
          <p:cNvSpPr txBox="1"/>
          <p:nvPr/>
        </p:nvSpPr>
        <p:spPr>
          <a:xfrm>
            <a:off x="540649" y="1122882"/>
            <a:ext cx="4064300" cy="434844"/>
          </a:xfrm>
          <a:prstGeom prst="rect">
            <a:avLst/>
          </a:prstGeom>
          <a:noFill/>
        </p:spPr>
        <p:txBody>
          <a:bodyPr wrap="none" lIns="72000" tIns="72000" rIns="72000" bIns="72000" rtlCol="0">
            <a:spAutoFit/>
          </a:bodyPr>
          <a:lstStyle/>
          <a:p>
            <a:pPr>
              <a:lnSpc>
                <a:spcPct val="110000"/>
              </a:lnSpc>
              <a:spcAft>
                <a:spcPts val="500"/>
              </a:spcAft>
            </a:pPr>
            <a:r>
              <a:rPr lang="en-GB" sz="1800"/>
              <a:t>Static Ramp Rate Option (2C) – status quo</a:t>
            </a:r>
            <a:endParaRPr lang="en-US" sz="1800" err="1"/>
          </a:p>
        </p:txBody>
      </p:sp>
      <p:graphicFrame>
        <p:nvGraphicFramePr>
          <p:cNvPr id="20" name="Content Placeholder 4">
            <a:extLst>
              <a:ext uri="{FF2B5EF4-FFF2-40B4-BE49-F238E27FC236}">
                <a16:creationId xmlns:a16="http://schemas.microsoft.com/office/drawing/2014/main" id="{4C851A00-4002-9762-5B88-FB83528F0C36}"/>
              </a:ext>
            </a:extLst>
          </p:cNvPr>
          <p:cNvGraphicFramePr>
            <a:graphicFrameLocks/>
          </p:cNvGraphicFramePr>
          <p:nvPr/>
        </p:nvGraphicFramePr>
        <p:xfrm>
          <a:off x="624223" y="1557726"/>
          <a:ext cx="4748398" cy="1735202"/>
        </p:xfrm>
        <a:graphic>
          <a:graphicData uri="http://schemas.openxmlformats.org/drawingml/2006/table">
            <a:tbl>
              <a:tblPr>
                <a:tableStyleId>{5C22544A-7EE6-4342-B048-85BDC9FD1C3A}</a:tableStyleId>
              </a:tblPr>
              <a:tblGrid>
                <a:gridCol w="657014">
                  <a:extLst>
                    <a:ext uri="{9D8B030D-6E8A-4147-A177-3AD203B41FA5}">
                      <a16:colId xmlns:a16="http://schemas.microsoft.com/office/drawing/2014/main" val="740976910"/>
                    </a:ext>
                  </a:extLst>
                </a:gridCol>
                <a:gridCol w="511423">
                  <a:extLst>
                    <a:ext uri="{9D8B030D-6E8A-4147-A177-3AD203B41FA5}">
                      <a16:colId xmlns:a16="http://schemas.microsoft.com/office/drawing/2014/main" val="624005658"/>
                    </a:ext>
                  </a:extLst>
                </a:gridCol>
                <a:gridCol w="511423">
                  <a:extLst>
                    <a:ext uri="{9D8B030D-6E8A-4147-A177-3AD203B41FA5}">
                      <a16:colId xmlns:a16="http://schemas.microsoft.com/office/drawing/2014/main" val="3606583356"/>
                    </a:ext>
                  </a:extLst>
                </a:gridCol>
                <a:gridCol w="511423">
                  <a:extLst>
                    <a:ext uri="{9D8B030D-6E8A-4147-A177-3AD203B41FA5}">
                      <a16:colId xmlns:a16="http://schemas.microsoft.com/office/drawing/2014/main" val="1900181574"/>
                    </a:ext>
                  </a:extLst>
                </a:gridCol>
                <a:gridCol w="511423">
                  <a:extLst>
                    <a:ext uri="{9D8B030D-6E8A-4147-A177-3AD203B41FA5}">
                      <a16:colId xmlns:a16="http://schemas.microsoft.com/office/drawing/2014/main" val="2614377890"/>
                    </a:ext>
                  </a:extLst>
                </a:gridCol>
                <a:gridCol w="511423">
                  <a:extLst>
                    <a:ext uri="{9D8B030D-6E8A-4147-A177-3AD203B41FA5}">
                      <a16:colId xmlns:a16="http://schemas.microsoft.com/office/drawing/2014/main" val="3670380291"/>
                    </a:ext>
                  </a:extLst>
                </a:gridCol>
                <a:gridCol w="511423">
                  <a:extLst>
                    <a:ext uri="{9D8B030D-6E8A-4147-A177-3AD203B41FA5}">
                      <a16:colId xmlns:a16="http://schemas.microsoft.com/office/drawing/2014/main" val="294521744"/>
                    </a:ext>
                  </a:extLst>
                </a:gridCol>
                <a:gridCol w="511423">
                  <a:extLst>
                    <a:ext uri="{9D8B030D-6E8A-4147-A177-3AD203B41FA5}">
                      <a16:colId xmlns:a16="http://schemas.microsoft.com/office/drawing/2014/main" val="2509353908"/>
                    </a:ext>
                  </a:extLst>
                </a:gridCol>
                <a:gridCol w="511423">
                  <a:extLst>
                    <a:ext uri="{9D8B030D-6E8A-4147-A177-3AD203B41FA5}">
                      <a16:colId xmlns:a16="http://schemas.microsoft.com/office/drawing/2014/main" val="3136291753"/>
                    </a:ext>
                  </a:extLst>
                </a:gridCol>
              </a:tblGrid>
              <a:tr h="247886">
                <a:tc>
                  <a:txBody>
                    <a:bodyPr/>
                    <a:lstStyle/>
                    <a:p>
                      <a:pPr algn="l" fontAlgn="b"/>
                      <a:r>
                        <a:rPr lang="en-GB" sz="1300" b="1" i="0" u="none" strike="noStrike">
                          <a:solidFill>
                            <a:schemeClr val="bg1"/>
                          </a:solidFill>
                          <a:effectLst/>
                          <a:latin typeface="Calibri" panose="020F0502020204030204" pitchFamily="34" charset="0"/>
                        </a:rPr>
                        <a:t>Country</a:t>
                      </a:r>
                      <a:endParaRPr lang="en-US" sz="1300" b="1" i="0" u="none" strike="noStrike">
                        <a:solidFill>
                          <a:schemeClr val="bg1"/>
                        </a:solidFill>
                        <a:effectLst/>
                        <a:latin typeface="Calibri" panose="020F0502020204030204" pitchFamily="34" charset="0"/>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fontAlgn="b"/>
                      <a:r>
                        <a:rPr lang="en-US" sz="1300" b="1" i="0" u="none" strike="noStrike">
                          <a:solidFill>
                            <a:schemeClr val="bg1"/>
                          </a:solidFill>
                          <a:effectLst/>
                          <a:latin typeface="Calibri" panose="020F0502020204030204" pitchFamily="34" charset="0"/>
                        </a:rPr>
                        <a:t>2023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fontAlgn="b"/>
                      <a:r>
                        <a:rPr lang="en-US" sz="1300" b="1" i="0" u="none" strike="noStrike">
                          <a:solidFill>
                            <a:schemeClr val="bg1"/>
                          </a:solidFill>
                          <a:effectLst/>
                          <a:latin typeface="Calibri" panose="020F0502020204030204" pitchFamily="34" charset="0"/>
                        </a:rPr>
                        <a:t>2024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fontAlgn="b"/>
                      <a:r>
                        <a:rPr lang="en-US" sz="1300" b="1" i="0" u="none" strike="noStrike">
                          <a:solidFill>
                            <a:schemeClr val="bg1"/>
                          </a:solidFill>
                          <a:effectLst/>
                          <a:latin typeface="Calibri" panose="020F0502020204030204" pitchFamily="34" charset="0"/>
                        </a:rPr>
                        <a:t>2025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fontAlgn="b"/>
                      <a:r>
                        <a:rPr lang="en-US" sz="1300" b="1" i="0" u="none" strike="noStrike">
                          <a:solidFill>
                            <a:schemeClr val="bg1"/>
                          </a:solidFill>
                          <a:effectLst/>
                          <a:latin typeface="Calibri" panose="020F0502020204030204" pitchFamily="34" charset="0"/>
                        </a:rPr>
                        <a:t>2026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fontAlgn="b"/>
                      <a:r>
                        <a:rPr lang="en-US" sz="1300" b="1" i="0" u="none" strike="noStrike">
                          <a:solidFill>
                            <a:schemeClr val="bg1"/>
                          </a:solidFill>
                          <a:effectLst/>
                          <a:latin typeface="Calibri" panose="020F0502020204030204" pitchFamily="34" charset="0"/>
                        </a:rPr>
                        <a:t>2027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fontAlgn="b"/>
                      <a:r>
                        <a:rPr lang="en-US" sz="1300" b="1" i="0" u="none" strike="noStrike">
                          <a:solidFill>
                            <a:schemeClr val="bg1"/>
                          </a:solidFill>
                          <a:effectLst/>
                          <a:latin typeface="Calibri" panose="020F0502020204030204" pitchFamily="34" charset="0"/>
                        </a:rPr>
                        <a:t>2028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fontAlgn="b"/>
                      <a:r>
                        <a:rPr lang="en-US" sz="1300" b="1" i="0" u="none" strike="noStrike">
                          <a:solidFill>
                            <a:schemeClr val="bg1"/>
                          </a:solidFill>
                          <a:effectLst/>
                          <a:latin typeface="Calibri" panose="020F0502020204030204" pitchFamily="34" charset="0"/>
                        </a:rPr>
                        <a:t>2029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fontAlgn="b"/>
                      <a:r>
                        <a:rPr lang="en-US" sz="1300" b="1" i="0" u="none" strike="noStrike">
                          <a:solidFill>
                            <a:schemeClr val="bg1"/>
                          </a:solidFill>
                          <a:effectLst/>
                          <a:latin typeface="Calibri" panose="020F0502020204030204" pitchFamily="34" charset="0"/>
                        </a:rPr>
                        <a:t>2030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9659785"/>
                  </a:ext>
                </a:extLst>
              </a:tr>
              <a:tr h="247886">
                <a:tc>
                  <a:txBody>
                    <a:bodyPr/>
                    <a:lstStyle/>
                    <a:p>
                      <a:pPr algn="l" fontAlgn="b"/>
                      <a:r>
                        <a:rPr lang="en-US" sz="1300" b="1" i="0" u="none" strike="noStrike">
                          <a:solidFill>
                            <a:srgbClr val="000000"/>
                          </a:solidFill>
                          <a:effectLst/>
                          <a:latin typeface="Calibri" panose="020F0502020204030204" pitchFamily="34" charset="0"/>
                        </a:rPr>
                        <a:t>BE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213.71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165.45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130.02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95.08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90.60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81.53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73.33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67.33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508225"/>
                  </a:ext>
                </a:extLst>
              </a:tr>
              <a:tr h="247886">
                <a:tc>
                  <a:txBody>
                    <a:bodyPr/>
                    <a:lstStyle/>
                    <a:p>
                      <a:pPr algn="l" fontAlgn="b"/>
                      <a:r>
                        <a:rPr lang="en-US" sz="1300" b="1" i="0" u="none" strike="noStrike">
                          <a:solidFill>
                            <a:srgbClr val="000000"/>
                          </a:solidFill>
                          <a:effectLst/>
                          <a:latin typeface="Calibri" panose="020F0502020204030204" pitchFamily="34" charset="0"/>
                        </a:rPr>
                        <a:t>DE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187.86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157.54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126.47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94.74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90.58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82.67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74.60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67.90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285129"/>
                  </a:ext>
                </a:extLst>
              </a:tr>
              <a:tr h="247886">
                <a:tc>
                  <a:txBody>
                    <a:bodyPr/>
                    <a:lstStyle/>
                    <a:p>
                      <a:pPr algn="l" fontAlgn="b"/>
                      <a:r>
                        <a:rPr lang="en-US" sz="1300" b="1" i="0" u="none" strike="noStrike">
                          <a:solidFill>
                            <a:srgbClr val="000000"/>
                          </a:solidFill>
                          <a:effectLst/>
                          <a:latin typeface="Calibri" panose="020F0502020204030204" pitchFamily="34" charset="0"/>
                        </a:rPr>
                        <a:t>DK W</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179.30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154.88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124.15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90.71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86.98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79.37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70.58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63.97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5031520"/>
                  </a:ext>
                </a:extLst>
              </a:tr>
              <a:tr h="247886">
                <a:tc>
                  <a:txBody>
                    <a:bodyPr/>
                    <a:lstStyle/>
                    <a:p>
                      <a:pPr algn="l" fontAlgn="b"/>
                      <a:r>
                        <a:rPr lang="en-US" sz="1300" b="1" i="0" u="none" strike="noStrike">
                          <a:solidFill>
                            <a:srgbClr val="000000"/>
                          </a:solidFill>
                          <a:effectLst/>
                          <a:latin typeface="Calibri" panose="020F0502020204030204" pitchFamily="34" charset="0"/>
                        </a:rPr>
                        <a:t>FR</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213.87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162.66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127.77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92.29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86.37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77.98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69.76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64.95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7112388"/>
                  </a:ext>
                </a:extLst>
              </a:tr>
              <a:tr h="247886">
                <a:tc>
                  <a:txBody>
                    <a:bodyPr/>
                    <a:lstStyle/>
                    <a:p>
                      <a:pPr algn="l" fontAlgn="b"/>
                      <a:r>
                        <a:rPr lang="en-US" sz="1300" b="1" i="0" u="none" strike="noStrike">
                          <a:solidFill>
                            <a:srgbClr val="000000"/>
                          </a:solidFill>
                          <a:effectLst/>
                          <a:latin typeface="Calibri" panose="020F0502020204030204" pitchFamily="34" charset="0"/>
                        </a:rPr>
                        <a:t>GB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221.26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174.25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134.31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91.69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87.25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78.59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66.62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59.94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9612173"/>
                  </a:ext>
                </a:extLst>
              </a:tr>
              <a:tr h="247886">
                <a:tc>
                  <a:txBody>
                    <a:bodyPr/>
                    <a:lstStyle/>
                    <a:p>
                      <a:pPr algn="l" fontAlgn="b"/>
                      <a:r>
                        <a:rPr lang="en-US" sz="1300" b="1" i="0" u="none" strike="noStrike">
                          <a:solidFill>
                            <a:srgbClr val="000000"/>
                          </a:solidFill>
                          <a:effectLst/>
                          <a:latin typeface="Calibri" panose="020F0502020204030204" pitchFamily="34" charset="0"/>
                        </a:rPr>
                        <a:t>NL</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200.09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159.57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126.47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93.99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89.89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81.96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73.45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67.25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5703759"/>
                  </a:ext>
                </a:extLst>
              </a:tr>
            </a:tbl>
          </a:graphicData>
        </a:graphic>
      </p:graphicFrame>
    </p:spTree>
    <p:extLst>
      <p:ext uri="{BB962C8B-B14F-4D97-AF65-F5344CB8AC3E}">
        <p14:creationId xmlns:p14="http://schemas.microsoft.com/office/powerpoint/2010/main" val="1487152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3FD8-2F6A-7CB4-8145-AD64656C96BE}"/>
              </a:ext>
            </a:extLst>
          </p:cNvPr>
          <p:cNvSpPr>
            <a:spLocks noGrp="1"/>
          </p:cNvSpPr>
          <p:nvPr>
            <p:ph type="title"/>
          </p:nvPr>
        </p:nvSpPr>
        <p:spPr>
          <a:xfrm>
            <a:off x="671514" y="2935703"/>
            <a:ext cx="10861674" cy="504754"/>
          </a:xfrm>
        </p:spPr>
        <p:txBody>
          <a:bodyPr/>
          <a:lstStyle/>
          <a:p>
            <a:r>
              <a:rPr lang="en-GB"/>
              <a:t>Cost Benefit Analysis (CBA)</a:t>
            </a:r>
          </a:p>
        </p:txBody>
      </p:sp>
    </p:spTree>
    <p:extLst>
      <p:ext uri="{BB962C8B-B14F-4D97-AF65-F5344CB8AC3E}">
        <p14:creationId xmlns:p14="http://schemas.microsoft.com/office/powerpoint/2010/main" val="37829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6119-7855-CBEC-F355-78617E3A5BDC}"/>
              </a:ext>
            </a:extLst>
          </p:cNvPr>
          <p:cNvSpPr>
            <a:spLocks noGrp="1"/>
          </p:cNvSpPr>
          <p:nvPr>
            <p:ph type="title"/>
          </p:nvPr>
        </p:nvSpPr>
        <p:spPr>
          <a:xfrm>
            <a:off x="671514" y="2935703"/>
            <a:ext cx="10861674" cy="504754"/>
          </a:xfrm>
        </p:spPr>
        <p:txBody>
          <a:bodyPr/>
          <a:lstStyle/>
          <a:p>
            <a:r>
              <a:rPr lang="en-US">
                <a:cs typeface="Calibri"/>
              </a:rPr>
              <a:t>Project Purpose</a:t>
            </a:r>
            <a:endParaRPr lang="en-US"/>
          </a:p>
        </p:txBody>
      </p:sp>
    </p:spTree>
    <p:extLst>
      <p:ext uri="{BB962C8B-B14F-4D97-AF65-F5344CB8AC3E}">
        <p14:creationId xmlns:p14="http://schemas.microsoft.com/office/powerpoint/2010/main" val="2810628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73F18-1669-306A-56A8-FDBCD361C1E9}"/>
              </a:ext>
            </a:extLst>
          </p:cNvPr>
          <p:cNvSpPr>
            <a:spLocks noGrp="1"/>
          </p:cNvSpPr>
          <p:nvPr>
            <p:ph type="title"/>
          </p:nvPr>
        </p:nvSpPr>
        <p:spPr>
          <a:xfrm>
            <a:off x="670983" y="359999"/>
            <a:ext cx="10862204" cy="328039"/>
          </a:xfrm>
        </p:spPr>
        <p:txBody>
          <a:bodyPr/>
          <a:lstStyle/>
          <a:p>
            <a:r>
              <a:rPr lang="en-GB"/>
              <a:t>CBA Framework</a:t>
            </a:r>
          </a:p>
        </p:txBody>
      </p:sp>
      <p:sp>
        <p:nvSpPr>
          <p:cNvPr id="5" name="Text Placeholder 4">
            <a:extLst>
              <a:ext uri="{FF2B5EF4-FFF2-40B4-BE49-F238E27FC236}">
                <a16:creationId xmlns:a16="http://schemas.microsoft.com/office/drawing/2014/main" id="{730D7EF0-2AA6-FCF1-057B-BEDC0248D355}"/>
              </a:ext>
            </a:extLst>
          </p:cNvPr>
          <p:cNvSpPr>
            <a:spLocks noGrp="1"/>
          </p:cNvSpPr>
          <p:nvPr>
            <p:ph type="body" sz="quarter" idx="13"/>
          </p:nvPr>
        </p:nvSpPr>
        <p:spPr>
          <a:xfrm>
            <a:off x="670984" y="655501"/>
            <a:ext cx="10862204" cy="626701"/>
          </a:xfrm>
        </p:spPr>
        <p:txBody>
          <a:bodyPr/>
          <a:lstStyle/>
          <a:p>
            <a:r>
              <a:rPr lang="en-US"/>
              <a:t>Our CBA framework combines various tools and datasets to capture a wide range of impacts on the ESO, GB and EU consumers, interconnectors and generators</a:t>
            </a:r>
          </a:p>
        </p:txBody>
      </p:sp>
      <p:graphicFrame>
        <p:nvGraphicFramePr>
          <p:cNvPr id="2" name="Table 1">
            <a:extLst>
              <a:ext uri="{FF2B5EF4-FFF2-40B4-BE49-F238E27FC236}">
                <a16:creationId xmlns:a16="http://schemas.microsoft.com/office/drawing/2014/main" id="{D60717D4-F6BA-0CA8-6F9C-3BB731411818}"/>
              </a:ext>
            </a:extLst>
          </p:cNvPr>
          <p:cNvGraphicFramePr>
            <a:graphicFrameLocks noGrp="1"/>
          </p:cNvGraphicFramePr>
          <p:nvPr>
            <p:extLst>
              <p:ext uri="{D42A27DB-BD31-4B8C-83A1-F6EECF244321}">
                <p14:modId xmlns:p14="http://schemas.microsoft.com/office/powerpoint/2010/main" val="1737529521"/>
              </p:ext>
            </p:extLst>
          </p:nvPr>
        </p:nvGraphicFramePr>
        <p:xfrm>
          <a:off x="676140" y="1609859"/>
          <a:ext cx="6477887" cy="4872355"/>
        </p:xfrm>
        <a:graphic>
          <a:graphicData uri="http://schemas.openxmlformats.org/drawingml/2006/table">
            <a:tbl>
              <a:tblPr firstRow="1" bandRow="1">
                <a:tableStyleId>{2D5ABB26-0587-4C30-8999-92F81FD0307C}</a:tableStyleId>
              </a:tblPr>
              <a:tblGrid>
                <a:gridCol w="1072199">
                  <a:extLst>
                    <a:ext uri="{9D8B030D-6E8A-4147-A177-3AD203B41FA5}">
                      <a16:colId xmlns:a16="http://schemas.microsoft.com/office/drawing/2014/main" val="1216445243"/>
                    </a:ext>
                  </a:extLst>
                </a:gridCol>
                <a:gridCol w="3514859">
                  <a:extLst>
                    <a:ext uri="{9D8B030D-6E8A-4147-A177-3AD203B41FA5}">
                      <a16:colId xmlns:a16="http://schemas.microsoft.com/office/drawing/2014/main" val="3331911488"/>
                    </a:ext>
                  </a:extLst>
                </a:gridCol>
                <a:gridCol w="1890829">
                  <a:extLst>
                    <a:ext uri="{9D8B030D-6E8A-4147-A177-3AD203B41FA5}">
                      <a16:colId xmlns:a16="http://schemas.microsoft.com/office/drawing/2014/main" val="1564391390"/>
                    </a:ext>
                  </a:extLst>
                </a:gridCol>
              </a:tblGrid>
              <a:tr h="303483">
                <a:tc>
                  <a:txBody>
                    <a:bodyPr/>
                    <a:lstStyle/>
                    <a:p>
                      <a:pPr algn="ctr"/>
                      <a:r>
                        <a:rPr lang="en-GB" sz="1000" b="1">
                          <a:solidFill>
                            <a:schemeClr val="bg1"/>
                          </a:solidFill>
                        </a:rPr>
                        <a:t>Cost or benefit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a:r>
                        <a:rPr lang="en-GB" sz="1000" b="1">
                          <a:solidFill>
                            <a:schemeClr val="bg1"/>
                          </a:solidFill>
                        </a:rPr>
                        <a:t>Approach</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a:r>
                        <a:rPr lang="en-GB" sz="1000" b="1">
                          <a:solidFill>
                            <a:schemeClr val="bg1"/>
                          </a:solidFill>
                        </a:rPr>
                        <a:t>Source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27091912"/>
                  </a:ext>
                </a:extLst>
              </a:tr>
              <a:tr h="672943">
                <a:tc>
                  <a:txBody>
                    <a:bodyPr/>
                    <a:lstStyle/>
                    <a:p>
                      <a:pPr algn="ctr"/>
                      <a:r>
                        <a:rPr lang="en-GB" sz="1000" b="1"/>
                        <a:t>Consumer impacts</a:t>
                      </a:r>
                    </a:p>
                  </a:txBody>
                  <a:tcPr anchor="ctr">
                    <a:lnT w="38100" cap="flat" cmpd="sng" algn="ctr">
                      <a:solidFill>
                        <a:schemeClr val="bg1"/>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US" sz="1000"/>
                        <a:t>Difference in wholesale spot market prices in a given market under the baseline (e.g. 100 MW/min) and alternative option multiplied by total demand</a:t>
                      </a:r>
                    </a:p>
                  </a:txBody>
                  <a:tcPr anchor="ctr">
                    <a:lnT w="38100" cap="flat" cmpd="sng" algn="ctr">
                      <a:solidFill>
                        <a:schemeClr val="bg1"/>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PLEXOS modelling for consumer welfare, qualitative analysis for impact of options on interconnector investment</a:t>
                      </a:r>
                    </a:p>
                  </a:txBody>
                  <a:tcPr anchor="ctr">
                    <a:lnT w="38100" cap="flat" cmpd="sng" algn="ctr">
                      <a:solidFill>
                        <a:schemeClr val="bg1"/>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87932041"/>
                  </a:ext>
                </a:extLst>
              </a:tr>
              <a:tr h="646552">
                <a:tc>
                  <a:txBody>
                    <a:bodyPr/>
                    <a:lstStyle/>
                    <a:p>
                      <a:pPr algn="ctr"/>
                      <a:r>
                        <a:rPr lang="en-GB" sz="1000" b="1"/>
                        <a:t>Producer impacts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a:t>Difference in wholesale spot market prices in a given market under the baseline (e.g. 100 MW/min) and alternative option, minus generation costs and multiplied by total generation</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PLEXOS modelling for producer welfare</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89261755"/>
                  </a:ext>
                </a:extLst>
              </a:tr>
              <a:tr h="672943">
                <a:tc>
                  <a:txBody>
                    <a:bodyPr/>
                    <a:lstStyle/>
                    <a:p>
                      <a:pPr algn="ctr"/>
                      <a:r>
                        <a:rPr lang="en-GB" sz="1000" b="1"/>
                        <a:t>Interconnector impacts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Difference in net revenues realised by interconnectors, taking into account direct changes in revenue from ramp constraints and indirect changes from changes in market participant views of the value of interconnector capacity</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PLEXOS modelling for interconnector welfare, qualitative analysis for impact on capacity value</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92513893"/>
                  </a:ext>
                </a:extLst>
              </a:tr>
              <a:tr h="567384">
                <a:tc>
                  <a:txBody>
                    <a:bodyPr/>
                    <a:lstStyle/>
                    <a:p>
                      <a:pPr algn="ctr"/>
                      <a:r>
                        <a:rPr lang="en-GB" sz="1000" b="1"/>
                        <a:t>Balancing costs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Additional costs incurred by the ESO associated with repositioning, frequency control actions and other response actions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Analysis of ESO costs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30326246"/>
                  </a:ext>
                </a:extLst>
              </a:tr>
              <a:tr h="567384">
                <a:tc>
                  <a:txBody>
                    <a:bodyPr/>
                    <a:lstStyle/>
                    <a:p>
                      <a:pPr lvl="0" algn="ctr">
                        <a:buNone/>
                      </a:pPr>
                      <a:r>
                        <a:rPr lang="en-GB" sz="1000" b="1"/>
                        <a:t>Implementation costs</a:t>
                      </a:r>
                    </a:p>
                  </a:txBody>
                  <a:tcPr anchor="ctr">
                    <a:lnT w="6350">
                      <a:solidFill>
                        <a:schemeClr val="accent3"/>
                      </a:solidFill>
                    </a:lnT>
                    <a:lnB w="6350">
                      <a:solidFill>
                        <a:schemeClr val="accent3"/>
                      </a:solidFill>
                    </a:lnB>
                  </a:tcPr>
                </a:tc>
                <a:tc>
                  <a:txBody>
                    <a:bodyPr/>
                    <a:lstStyle/>
                    <a:p>
                      <a:pPr lvl="0" algn="ctr">
                        <a:buNone/>
                      </a:pPr>
                      <a:r>
                        <a:rPr lang="en-GB" sz="1000"/>
                        <a:t>Additional costs to the ESO and industry from the set up and ongoing costs of the alternative options relative to the baseline</a:t>
                      </a:r>
                    </a:p>
                  </a:txBody>
                  <a:tcPr anchor="ctr">
                    <a:lnT w="6350">
                      <a:solidFill>
                        <a:schemeClr val="accent3"/>
                      </a:solidFill>
                    </a:lnT>
                    <a:lnB w="6350">
                      <a:solidFill>
                        <a:schemeClr val="accent3"/>
                      </a:solidFill>
                    </a:lnB>
                  </a:tcPr>
                </a:tc>
                <a:tc>
                  <a:txBody>
                    <a:bodyPr/>
                    <a:lstStyle/>
                    <a:p>
                      <a:pPr lvl="0" algn="ctr">
                        <a:buNone/>
                      </a:pPr>
                      <a:r>
                        <a:rPr lang="en-GB" sz="1000"/>
                        <a:t>Estimated implementation costs from ESO and interconnectors</a:t>
                      </a:r>
                    </a:p>
                  </a:txBody>
                  <a:tcPr anchor="ctr">
                    <a:lnT w="6350">
                      <a:solidFill>
                        <a:schemeClr val="accent3"/>
                      </a:solidFill>
                    </a:lnT>
                    <a:lnB w="6350">
                      <a:solidFill>
                        <a:schemeClr val="accent3"/>
                      </a:solidFill>
                    </a:lnB>
                  </a:tcPr>
                </a:tc>
                <a:extLst>
                  <a:ext uri="{0D108BD9-81ED-4DB2-BD59-A6C34878D82A}">
                    <a16:rowId xmlns:a16="http://schemas.microsoft.com/office/drawing/2014/main" val="1485084873"/>
                  </a:ext>
                </a:extLst>
              </a:tr>
              <a:tr h="567384">
                <a:tc>
                  <a:txBody>
                    <a:bodyPr/>
                    <a:lstStyle/>
                    <a:p>
                      <a:pPr algn="ctr"/>
                      <a:r>
                        <a:rPr lang="en-GB" sz="1000" b="1"/>
                        <a:t>Other quantified impacts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Broader impacts, for example from changes in emissions (MtCO2/yr) measured at the social cost of carbon</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PLEXOS modelling plus HMG Green Book carbon values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42470419"/>
                  </a:ext>
                </a:extLst>
              </a:tr>
              <a:tr h="818088">
                <a:tc>
                  <a:txBody>
                    <a:bodyPr/>
                    <a:lstStyle/>
                    <a:p>
                      <a:pPr algn="ctr"/>
                      <a:r>
                        <a:rPr lang="en-GB" sz="1000" b="1"/>
                        <a:t>Other non-quantified impacts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A range of potential costs and benefits, including impacts on security of supply and on connecting TSO market etc.</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Qualitative review and analysis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38305077"/>
                  </a:ext>
                </a:extLst>
              </a:tr>
            </a:tbl>
          </a:graphicData>
        </a:graphic>
      </p:graphicFrame>
      <p:sp>
        <p:nvSpPr>
          <p:cNvPr id="7" name="Rectangle: Rounded Corners 6">
            <a:extLst>
              <a:ext uri="{FF2B5EF4-FFF2-40B4-BE49-F238E27FC236}">
                <a16:creationId xmlns:a16="http://schemas.microsoft.com/office/drawing/2014/main" id="{CB4EF615-E1D1-7314-C040-D43F38F0F7B1}"/>
              </a:ext>
            </a:extLst>
          </p:cNvPr>
          <p:cNvSpPr/>
          <p:nvPr/>
        </p:nvSpPr>
        <p:spPr>
          <a:xfrm>
            <a:off x="7619978" y="3301604"/>
            <a:ext cx="1459684" cy="1442907"/>
          </a:xfrm>
          <a:prstGeom prst="roundRect">
            <a:avLst/>
          </a:prstGeom>
          <a:solidFill>
            <a:srgbClr val="DDE8F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a:solidFill>
                  <a:schemeClr val="tx1"/>
                </a:solidFill>
              </a:rPr>
              <a:t>Monetised, quantified and qualitative impacts for all options, with ranking/scoring of combined impact for each option </a:t>
            </a:r>
          </a:p>
        </p:txBody>
      </p:sp>
      <p:sp>
        <p:nvSpPr>
          <p:cNvPr id="11" name="Arrow: Pentagon 10">
            <a:extLst>
              <a:ext uri="{FF2B5EF4-FFF2-40B4-BE49-F238E27FC236}">
                <a16:creationId xmlns:a16="http://schemas.microsoft.com/office/drawing/2014/main" id="{855BB14D-2621-9F0C-5B3F-A0CD2F36799F}"/>
              </a:ext>
            </a:extLst>
          </p:cNvPr>
          <p:cNvSpPr/>
          <p:nvPr/>
        </p:nvSpPr>
        <p:spPr>
          <a:xfrm>
            <a:off x="7315906" y="3220132"/>
            <a:ext cx="184561" cy="1602296"/>
          </a:xfrm>
          <a:prstGeom prst="homePlate">
            <a:avLst>
              <a:gd name="adj" fmla="val 100000"/>
            </a:avLst>
          </a:prstGeom>
          <a:solidFill>
            <a:srgbClr val="F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F0359397-29B8-C07C-7001-E8C74E2A2A11}"/>
              </a:ext>
            </a:extLst>
          </p:cNvPr>
          <p:cNvSpPr/>
          <p:nvPr/>
        </p:nvSpPr>
        <p:spPr>
          <a:xfrm>
            <a:off x="9595577" y="3299826"/>
            <a:ext cx="1519835" cy="1453639"/>
          </a:xfrm>
          <a:prstGeom prst="roundRect">
            <a:avLst/>
          </a:prstGeom>
          <a:solidFill>
            <a:srgbClr val="DDE8F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a:solidFill>
                  <a:schemeClr val="tx1"/>
                </a:solidFill>
              </a:rPr>
              <a:t>Identification of best performing option taking into account monetised, quantified and qualitative evidence, and proposals for refining the evidence base</a:t>
            </a:r>
          </a:p>
        </p:txBody>
      </p:sp>
      <p:sp>
        <p:nvSpPr>
          <p:cNvPr id="25" name="Rectangle: Rounded Corners 24">
            <a:extLst>
              <a:ext uri="{FF2B5EF4-FFF2-40B4-BE49-F238E27FC236}">
                <a16:creationId xmlns:a16="http://schemas.microsoft.com/office/drawing/2014/main" id="{3409C0C8-D317-C4D7-87F6-7CCDEED5B4FD}"/>
              </a:ext>
            </a:extLst>
          </p:cNvPr>
          <p:cNvSpPr/>
          <p:nvPr/>
        </p:nvSpPr>
        <p:spPr>
          <a:xfrm>
            <a:off x="9657850" y="5102769"/>
            <a:ext cx="1459684" cy="1019953"/>
          </a:xfrm>
          <a:prstGeom prst="roundRect">
            <a:avLst/>
          </a:prstGeom>
          <a:solidFill>
            <a:srgbClr val="F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Switching analysis – are the qualitative impacts sufficiently material to outweigh the quantified impacts?</a:t>
            </a:r>
          </a:p>
        </p:txBody>
      </p:sp>
      <p:sp>
        <p:nvSpPr>
          <p:cNvPr id="28" name="TextBox 27">
            <a:extLst>
              <a:ext uri="{FF2B5EF4-FFF2-40B4-BE49-F238E27FC236}">
                <a16:creationId xmlns:a16="http://schemas.microsoft.com/office/drawing/2014/main" id="{308AE106-9B04-3140-F7A0-32B5DD158988}"/>
              </a:ext>
            </a:extLst>
          </p:cNvPr>
          <p:cNvSpPr txBox="1"/>
          <p:nvPr/>
        </p:nvSpPr>
        <p:spPr>
          <a:xfrm>
            <a:off x="847346" y="1282202"/>
            <a:ext cx="5628762" cy="370532"/>
          </a:xfrm>
          <a:prstGeom prst="rect">
            <a:avLst/>
          </a:prstGeom>
          <a:noFill/>
        </p:spPr>
        <p:txBody>
          <a:bodyPr wrap="square" lIns="72000" tIns="72000" rIns="72000" bIns="72000" rtlCol="0">
            <a:spAutoFit/>
          </a:bodyPr>
          <a:lstStyle/>
          <a:p>
            <a:pPr algn="ctr">
              <a:lnSpc>
                <a:spcPct val="110000"/>
              </a:lnSpc>
              <a:spcAft>
                <a:spcPts val="500"/>
              </a:spcAft>
            </a:pPr>
            <a:r>
              <a:rPr lang="en-GB" sz="1400" b="1"/>
              <a:t>Costs and benefits included in the CBA</a:t>
            </a:r>
          </a:p>
        </p:txBody>
      </p:sp>
      <p:sp>
        <p:nvSpPr>
          <p:cNvPr id="29" name="Arrow: Pentagon 28">
            <a:extLst>
              <a:ext uri="{FF2B5EF4-FFF2-40B4-BE49-F238E27FC236}">
                <a16:creationId xmlns:a16="http://schemas.microsoft.com/office/drawing/2014/main" id="{338388FA-F847-C88C-AC0D-0179B00E5B0F}"/>
              </a:ext>
            </a:extLst>
          </p:cNvPr>
          <p:cNvSpPr/>
          <p:nvPr/>
        </p:nvSpPr>
        <p:spPr>
          <a:xfrm>
            <a:off x="9268822" y="3758240"/>
            <a:ext cx="184560" cy="529634"/>
          </a:xfrm>
          <a:prstGeom prst="homePlate">
            <a:avLst>
              <a:gd name="adj" fmla="val 100000"/>
            </a:avLst>
          </a:prstGeom>
          <a:solidFill>
            <a:srgbClr val="F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F5B4A1C1-D378-CBB3-7483-F704C2911488}"/>
              </a:ext>
            </a:extLst>
          </p:cNvPr>
          <p:cNvSpPr/>
          <p:nvPr/>
        </p:nvSpPr>
        <p:spPr>
          <a:xfrm>
            <a:off x="9625652" y="1947921"/>
            <a:ext cx="1459684" cy="1019953"/>
          </a:xfrm>
          <a:prstGeom prst="roundRect">
            <a:avLst/>
          </a:prstGeom>
          <a:solidFill>
            <a:srgbClr val="F5DA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a:solidFill>
                  <a:schemeClr val="tx1"/>
                </a:solidFill>
              </a:rPr>
              <a:t>Sensitivity analysis – how sensitive is the best performing option to changes in high impact assumptions?</a:t>
            </a:r>
          </a:p>
        </p:txBody>
      </p:sp>
      <p:sp>
        <p:nvSpPr>
          <p:cNvPr id="6" name="Arrow: Pentagon 5">
            <a:extLst>
              <a:ext uri="{FF2B5EF4-FFF2-40B4-BE49-F238E27FC236}">
                <a16:creationId xmlns:a16="http://schemas.microsoft.com/office/drawing/2014/main" id="{3DFA4A08-CD1D-E305-FD89-3A12EF1B0386}"/>
              </a:ext>
            </a:extLst>
          </p:cNvPr>
          <p:cNvSpPr/>
          <p:nvPr/>
        </p:nvSpPr>
        <p:spPr>
          <a:xfrm rot="5400000">
            <a:off x="10263214" y="2877709"/>
            <a:ext cx="184560" cy="529634"/>
          </a:xfrm>
          <a:prstGeom prst="homePlate">
            <a:avLst>
              <a:gd name="adj" fmla="val 100000"/>
            </a:avLst>
          </a:prstGeom>
          <a:solidFill>
            <a:srgbClr val="F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Pentagon 7">
            <a:extLst>
              <a:ext uri="{FF2B5EF4-FFF2-40B4-BE49-F238E27FC236}">
                <a16:creationId xmlns:a16="http://schemas.microsoft.com/office/drawing/2014/main" id="{A09E8BC2-71E2-5A65-6DFA-E5442ACAE2A7}"/>
              </a:ext>
            </a:extLst>
          </p:cNvPr>
          <p:cNvSpPr/>
          <p:nvPr/>
        </p:nvSpPr>
        <p:spPr>
          <a:xfrm rot="16200000">
            <a:off x="10295412" y="4663300"/>
            <a:ext cx="184560" cy="529634"/>
          </a:xfrm>
          <a:prstGeom prst="homePlate">
            <a:avLst>
              <a:gd name="adj" fmla="val 100000"/>
            </a:avLst>
          </a:prstGeom>
          <a:solidFill>
            <a:srgbClr val="F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18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D847-97DD-0A90-CDD9-A9E1CD8124B4}"/>
              </a:ext>
            </a:extLst>
          </p:cNvPr>
          <p:cNvSpPr>
            <a:spLocks noGrp="1"/>
          </p:cNvSpPr>
          <p:nvPr>
            <p:ph type="title"/>
          </p:nvPr>
        </p:nvSpPr>
        <p:spPr>
          <a:xfrm>
            <a:off x="670983" y="359999"/>
            <a:ext cx="10862204" cy="328039"/>
          </a:xfrm>
        </p:spPr>
        <p:txBody>
          <a:bodyPr vert="horz"/>
          <a:lstStyle/>
          <a:p>
            <a:r>
              <a:rPr lang="en-GB"/>
              <a:t>Modelling Outputs | Flow impacts</a:t>
            </a:r>
          </a:p>
        </p:txBody>
      </p:sp>
      <p:sp>
        <p:nvSpPr>
          <p:cNvPr id="17" name="Text Placeholder 16">
            <a:extLst>
              <a:ext uri="{FF2B5EF4-FFF2-40B4-BE49-F238E27FC236}">
                <a16:creationId xmlns:a16="http://schemas.microsoft.com/office/drawing/2014/main" id="{74EB1B98-3C24-FC6A-D6AE-B2BE1E56D03F}"/>
              </a:ext>
            </a:extLst>
          </p:cNvPr>
          <p:cNvSpPr>
            <a:spLocks noGrp="1"/>
          </p:cNvSpPr>
          <p:nvPr>
            <p:ph type="body" sz="quarter" idx="13"/>
          </p:nvPr>
        </p:nvSpPr>
        <p:spPr>
          <a:xfrm>
            <a:off x="670984" y="655501"/>
            <a:ext cx="10862204" cy="349702"/>
          </a:xfrm>
        </p:spPr>
        <p:txBody>
          <a:bodyPr/>
          <a:lstStyle/>
          <a:p>
            <a:r>
              <a:rPr lang="en-GB"/>
              <a:t>Changes in interconnector flows as a result of new ramping options are small</a:t>
            </a:r>
          </a:p>
        </p:txBody>
      </p:sp>
      <p:graphicFrame>
        <p:nvGraphicFramePr>
          <p:cNvPr id="6" name="Object 5" hidden="1">
            <a:extLst>
              <a:ext uri="{FF2B5EF4-FFF2-40B4-BE49-F238E27FC236}">
                <a16:creationId xmlns:a16="http://schemas.microsoft.com/office/drawing/2014/main" id="{EC8F36BF-EDF7-4FCD-13F9-7EC5FFC6C4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9" imgH="499" progId="TCLayout.ActiveDocument.1">
                  <p:embed/>
                </p:oleObj>
              </mc:Choice>
              <mc:Fallback>
                <p:oleObj name="think-cell Slide" r:id="rId5" imgW="499" imgH="499" progId="TCLayout.ActiveDocument.1">
                  <p:embed/>
                  <p:pic>
                    <p:nvPicPr>
                      <p:cNvPr id="6" name="Object 5" hidden="1">
                        <a:extLst>
                          <a:ext uri="{FF2B5EF4-FFF2-40B4-BE49-F238E27FC236}">
                            <a16:creationId xmlns:a16="http://schemas.microsoft.com/office/drawing/2014/main" id="{EC8F36BF-EDF7-4FCD-13F9-7EC5FFC6C4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Content Placeholder 2">
            <a:extLst>
              <a:ext uri="{FF2B5EF4-FFF2-40B4-BE49-F238E27FC236}">
                <a16:creationId xmlns:a16="http://schemas.microsoft.com/office/drawing/2014/main" id="{B7FF4857-3021-95F6-6CB8-39A023BA91D7}"/>
              </a:ext>
            </a:extLst>
          </p:cNvPr>
          <p:cNvSpPr txBox="1">
            <a:spLocks/>
          </p:cNvSpPr>
          <p:nvPr/>
        </p:nvSpPr>
        <p:spPr>
          <a:xfrm>
            <a:off x="670983" y="1300705"/>
            <a:ext cx="5076674" cy="5239797"/>
          </a:xfrm>
          <a:prstGeom prst="rect">
            <a:avLst/>
          </a:prstGeom>
        </p:spPr>
        <p:txBody>
          <a:bodyPr vert="horz" lIns="0" tIns="72000" rIns="0" bIns="0" rtlCol="0" anchor="t" anchorCtr="0">
            <a:normAutofit fontScale="92500" lnSpcReduction="20000"/>
          </a:bodyPr>
          <a:lstStyle>
            <a:lvl1pPr marL="0" indent="0" algn="l" defTabSz="914377" rtl="0" eaLnBrk="1" latinLnBrk="0" hangingPunct="1">
              <a:lnSpc>
                <a:spcPct val="110000"/>
              </a:lnSpc>
              <a:spcBef>
                <a:spcPts val="600"/>
              </a:spcBef>
              <a:spcAft>
                <a:spcPts val="0"/>
              </a:spcAft>
              <a:buClr>
                <a:schemeClr val="bg2"/>
              </a:buClr>
              <a:buFontTx/>
              <a:buNone/>
              <a:defRPr sz="1800" kern="1200" baseline="0">
                <a:solidFill>
                  <a:schemeClr val="tx1"/>
                </a:solidFill>
                <a:latin typeface="+mn-lt"/>
                <a:ea typeface="+mn-ea"/>
                <a:cs typeface="+mn-cs"/>
              </a:defRPr>
            </a:lvl1pPr>
            <a:lvl2pPr marL="302676" indent="-302676"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537620" indent="-270927"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833946"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7"/>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en-GB" sz="1300"/>
              <a:t>In the chart on the right imports are denoted as negative and exports are denoted as positive. Negative net flows indicate GB is net importer whilst positive net flows indicate GB is a net exporter.</a:t>
            </a:r>
          </a:p>
          <a:p>
            <a:pPr marL="285750" indent="-285750">
              <a:lnSpc>
                <a:spcPct val="120000"/>
              </a:lnSpc>
              <a:buFont typeface="Arial" panose="020B0604020202020204" pitchFamily="34" charset="0"/>
              <a:buChar char="•"/>
            </a:pPr>
            <a:r>
              <a:rPr lang="en-GB" sz="1300"/>
              <a:t>The data labels show the differences between the 50MW/min option (2C) and the base 100MW/min option (2B). There are very small changes in flows between modelled options.</a:t>
            </a:r>
          </a:p>
          <a:p>
            <a:pPr marL="285750" indent="-285750">
              <a:lnSpc>
                <a:spcPct val="120000"/>
              </a:lnSpc>
              <a:buFont typeface="Arial" panose="020B0604020202020204" pitchFamily="34" charset="0"/>
              <a:buChar char="•"/>
            </a:pPr>
            <a:r>
              <a:rPr lang="en-GB" sz="1300"/>
              <a:t>GB is a net importer in the first half of the modelled timeframe then switches to net exporter.</a:t>
            </a:r>
          </a:p>
          <a:p>
            <a:pPr marL="285750" indent="-285750">
              <a:lnSpc>
                <a:spcPct val="120000"/>
              </a:lnSpc>
              <a:buFont typeface="Arial" panose="020B0604020202020204" pitchFamily="34" charset="0"/>
              <a:buChar char="•"/>
            </a:pPr>
            <a:r>
              <a:rPr lang="en-GB" sz="1300"/>
              <a:t>The modelling shows that the total flow volume increases with time across all ramping options. This is due to the increased price volatility induced by growth in renewable capacity over time. </a:t>
            </a:r>
          </a:p>
          <a:p>
            <a:pPr marL="285750" indent="-285750">
              <a:lnSpc>
                <a:spcPct val="120000"/>
              </a:lnSpc>
              <a:buFont typeface="Arial" panose="020B0604020202020204" pitchFamily="34" charset="0"/>
              <a:buChar char="•"/>
            </a:pPr>
            <a:r>
              <a:rPr lang="en-GB" sz="1300"/>
              <a:t>We see that in the majority of years, the average impact of the new ramping rate enhances the net flow position i.e. GB becomes a stronger net importer in net importing years, and a stronger net exporter in net exporting years. </a:t>
            </a:r>
          </a:p>
          <a:p>
            <a:pPr marL="285750" indent="-285750">
              <a:lnSpc>
                <a:spcPct val="120000"/>
              </a:lnSpc>
              <a:buFont typeface="Arial" panose="020B0604020202020204" pitchFamily="34" charset="0"/>
              <a:buChar char="•"/>
            </a:pPr>
            <a:r>
              <a:rPr lang="en-GB" sz="1300"/>
              <a:t>As shown previously, interconnectors can ramp both early and late in response to new ramp rate. As these behaviours are complex, the ultimate impact on import and export volumes is not a simple relationship.</a:t>
            </a:r>
          </a:p>
          <a:p>
            <a:pPr marL="285750" indent="-285750">
              <a:lnSpc>
                <a:spcPct val="120000"/>
              </a:lnSpc>
              <a:buFont typeface="Arial" panose="020B0604020202020204" pitchFamily="34" charset="0"/>
              <a:buChar char="•"/>
            </a:pPr>
            <a:r>
              <a:rPr lang="en-GB" sz="1300"/>
              <a:t>Interconnector revenues can both gain and lose as a result of the new ramping characteristics. On an annual basis, sometimes gains cancel losses (and vice versa).</a:t>
            </a:r>
          </a:p>
          <a:p>
            <a:pPr marL="285750" indent="-285750">
              <a:lnSpc>
                <a:spcPct val="120000"/>
              </a:lnSpc>
              <a:buFont typeface="Arial" panose="020B0604020202020204" pitchFamily="34" charset="0"/>
              <a:buChar char="•"/>
            </a:pPr>
            <a:r>
              <a:rPr lang="en-GB" sz="1300"/>
              <a:t>Interconnector revenues are driven by price differentials and flow volumes. As we see marginal changes across both metrics between the modelled options, the resulting impact on interconnector welfare in the CBA is very low. </a:t>
            </a:r>
          </a:p>
          <a:p>
            <a:pPr marL="285750" indent="-285750">
              <a:lnSpc>
                <a:spcPct val="120000"/>
              </a:lnSpc>
              <a:buFont typeface="Arial" panose="020B0604020202020204" pitchFamily="34" charset="0"/>
              <a:buChar char="•"/>
            </a:pPr>
            <a:endParaRPr lang="en-GB" sz="1200"/>
          </a:p>
        </p:txBody>
      </p:sp>
      <p:graphicFrame>
        <p:nvGraphicFramePr>
          <p:cNvPr id="13" name="Chart 12">
            <a:extLst>
              <a:ext uri="{FF2B5EF4-FFF2-40B4-BE49-F238E27FC236}">
                <a16:creationId xmlns:a16="http://schemas.microsoft.com/office/drawing/2014/main" id="{1196D1E3-560D-1CB8-C4D5-63771C93AAE1}"/>
              </a:ext>
            </a:extLst>
          </p:cNvPr>
          <p:cNvGraphicFramePr>
            <a:graphicFrameLocks/>
          </p:cNvGraphicFramePr>
          <p:nvPr>
            <p:custDataLst>
              <p:tags r:id="rId2"/>
            </p:custDataLst>
          </p:nvPr>
        </p:nvGraphicFramePr>
        <p:xfrm>
          <a:off x="5664530" y="1217181"/>
          <a:ext cx="6387306" cy="48808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532483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D847-97DD-0A90-CDD9-A9E1CD8124B4}"/>
              </a:ext>
            </a:extLst>
          </p:cNvPr>
          <p:cNvSpPr>
            <a:spLocks noGrp="1"/>
          </p:cNvSpPr>
          <p:nvPr>
            <p:ph type="title"/>
          </p:nvPr>
        </p:nvSpPr>
        <p:spPr>
          <a:xfrm>
            <a:off x="670983" y="359999"/>
            <a:ext cx="10862204" cy="328039"/>
          </a:xfrm>
        </p:spPr>
        <p:txBody>
          <a:bodyPr vert="horz"/>
          <a:lstStyle/>
          <a:p>
            <a:r>
              <a:rPr lang="en-GB"/>
              <a:t>Modelling Outputs | Price impacts</a:t>
            </a:r>
          </a:p>
        </p:txBody>
      </p:sp>
      <p:sp>
        <p:nvSpPr>
          <p:cNvPr id="17" name="Text Placeholder 16">
            <a:extLst>
              <a:ext uri="{FF2B5EF4-FFF2-40B4-BE49-F238E27FC236}">
                <a16:creationId xmlns:a16="http://schemas.microsoft.com/office/drawing/2014/main" id="{74EB1B98-3C24-FC6A-D6AE-B2BE1E56D03F}"/>
              </a:ext>
            </a:extLst>
          </p:cNvPr>
          <p:cNvSpPr>
            <a:spLocks noGrp="1"/>
          </p:cNvSpPr>
          <p:nvPr>
            <p:ph type="body" sz="quarter" idx="13"/>
          </p:nvPr>
        </p:nvSpPr>
        <p:spPr>
          <a:xfrm>
            <a:off x="670984" y="655501"/>
            <a:ext cx="10862204" cy="349702"/>
          </a:xfrm>
        </p:spPr>
        <p:txBody>
          <a:bodyPr/>
          <a:lstStyle/>
          <a:p>
            <a:r>
              <a:rPr lang="en-GB"/>
              <a:t>Wholesale electricity price differentials are the key driver in producer and consumer welfare impacts</a:t>
            </a:r>
          </a:p>
        </p:txBody>
      </p:sp>
      <p:graphicFrame>
        <p:nvGraphicFramePr>
          <p:cNvPr id="6" name="Object 5" hidden="1">
            <a:extLst>
              <a:ext uri="{FF2B5EF4-FFF2-40B4-BE49-F238E27FC236}">
                <a16:creationId xmlns:a16="http://schemas.microsoft.com/office/drawing/2014/main" id="{EC8F36BF-EDF7-4FCD-13F9-7EC5FFC6C4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6" name="Object 5" hidden="1">
                        <a:extLst>
                          <a:ext uri="{FF2B5EF4-FFF2-40B4-BE49-F238E27FC236}">
                            <a16:creationId xmlns:a16="http://schemas.microsoft.com/office/drawing/2014/main" id="{EC8F36BF-EDF7-4FCD-13F9-7EC5FFC6C4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Content Placeholder 2">
            <a:extLst>
              <a:ext uri="{FF2B5EF4-FFF2-40B4-BE49-F238E27FC236}">
                <a16:creationId xmlns:a16="http://schemas.microsoft.com/office/drawing/2014/main" id="{B7FF4857-3021-95F6-6CB8-39A023BA91D7}"/>
              </a:ext>
            </a:extLst>
          </p:cNvPr>
          <p:cNvSpPr txBox="1">
            <a:spLocks/>
          </p:cNvSpPr>
          <p:nvPr/>
        </p:nvSpPr>
        <p:spPr>
          <a:xfrm>
            <a:off x="670984" y="1300705"/>
            <a:ext cx="5267362" cy="4624794"/>
          </a:xfrm>
          <a:prstGeom prst="rect">
            <a:avLst/>
          </a:prstGeom>
        </p:spPr>
        <p:txBody>
          <a:bodyPr vert="horz" lIns="0" tIns="72000" rIns="0" bIns="0" rtlCol="0" anchor="t" anchorCtr="0">
            <a:normAutofit/>
          </a:bodyPr>
          <a:lstStyle>
            <a:lvl1pPr marL="0" indent="0" algn="l" defTabSz="914377" rtl="0" eaLnBrk="1" latinLnBrk="0" hangingPunct="1">
              <a:lnSpc>
                <a:spcPct val="110000"/>
              </a:lnSpc>
              <a:spcBef>
                <a:spcPts val="600"/>
              </a:spcBef>
              <a:spcAft>
                <a:spcPts val="0"/>
              </a:spcAft>
              <a:buClr>
                <a:schemeClr val="bg2"/>
              </a:buClr>
              <a:buFontTx/>
              <a:buNone/>
              <a:defRPr sz="1800" kern="1200" baseline="0">
                <a:solidFill>
                  <a:schemeClr val="tx1"/>
                </a:solidFill>
                <a:latin typeface="+mn-lt"/>
                <a:ea typeface="+mn-ea"/>
                <a:cs typeface="+mn-cs"/>
              </a:defRPr>
            </a:lvl1pPr>
            <a:lvl2pPr marL="302676" indent="-302676"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537620" indent="-270927"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833946"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6"/>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GB" sz="1200"/>
              <a:t>Compared to the baseline 100MW/min ramp rate, reducing the ramping rate to 50MW/min results in lower prices in GB in the majority of years across the modelled time frame. </a:t>
            </a:r>
          </a:p>
          <a:p>
            <a:pPr marL="285750" indent="-285750">
              <a:lnSpc>
                <a:spcPct val="100000"/>
              </a:lnSpc>
              <a:buFont typeface="Arial" panose="020B0604020202020204" pitchFamily="34" charset="0"/>
              <a:buChar char="•"/>
            </a:pPr>
            <a:r>
              <a:rPr lang="en-GB" sz="1200"/>
              <a:t>It is important to recognise that the change in wholesale price is very small. Therefore on a relative basis, this has a low impact on overall welfare costs and benefits for producers and consumers.</a:t>
            </a:r>
          </a:p>
          <a:p>
            <a:pPr marL="285750" indent="-285750">
              <a:lnSpc>
                <a:spcPct val="100000"/>
              </a:lnSpc>
              <a:buFont typeface="Arial" panose="020B0604020202020204" pitchFamily="34" charset="0"/>
              <a:buChar char="•"/>
            </a:pPr>
            <a:r>
              <a:rPr lang="en-GB" sz="1200"/>
              <a:t>When comparing the modelled options, if prices fall then consumers will benefit, however if prices rise then producers will benefit.</a:t>
            </a:r>
          </a:p>
          <a:p>
            <a:pPr marL="285750" indent="-285750">
              <a:lnSpc>
                <a:spcPct val="100000"/>
              </a:lnSpc>
              <a:buFont typeface="Arial" panose="020B0604020202020204" pitchFamily="34" charset="0"/>
              <a:buChar char="•"/>
            </a:pPr>
            <a:r>
              <a:rPr lang="en-GB" sz="1200"/>
              <a:t>We can see in the modelling that prices in GB are lower in the first half of the modelled horizon, which means GB consumers gain. GB producers lose out as they are not able to earn as much per MWh of electricity sold. </a:t>
            </a:r>
          </a:p>
          <a:p>
            <a:pPr marL="285750" indent="-285750">
              <a:lnSpc>
                <a:spcPct val="100000"/>
              </a:lnSpc>
              <a:buFont typeface="Arial" panose="020B0604020202020204" pitchFamily="34" charset="0"/>
              <a:buChar char="•"/>
            </a:pPr>
            <a:r>
              <a:rPr lang="en-GB" sz="1200"/>
              <a:t>In years 2028 and 2029, this dynamic changes temporarily, whereby GB experiences an increase in prices with the lower ramp rate. This benefits producers whilst consumers lose out. </a:t>
            </a:r>
          </a:p>
          <a:p>
            <a:pPr marL="285750" indent="-285750">
              <a:lnSpc>
                <a:spcPct val="100000"/>
              </a:lnSpc>
              <a:buFont typeface="Arial" panose="020B0604020202020204" pitchFamily="34" charset="0"/>
              <a:buChar char="•"/>
            </a:pPr>
            <a:r>
              <a:rPr lang="en-GB" sz="1200"/>
              <a:t>In the early years, GB is a net importer. Reducing the ramp rate results in a larger volume of lower cost imports from surrounding markets due to the additional time taken to ramp up/down. This causes the GB wholesale price to fall.</a:t>
            </a:r>
          </a:p>
          <a:p>
            <a:pPr marL="285750" indent="-285750">
              <a:lnSpc>
                <a:spcPct val="100000"/>
              </a:lnSpc>
              <a:buFont typeface="Arial" panose="020B0604020202020204" pitchFamily="34" charset="0"/>
              <a:buChar char="•"/>
            </a:pPr>
            <a:r>
              <a:rPr lang="en-GB" sz="1200"/>
              <a:t>Later in the horizon, GB becomes a net exporter and we see the same behaviour but in the opposite direction, therefore raising the GB wholesale price and switching the benefits from consumer to producer.</a:t>
            </a:r>
          </a:p>
          <a:p>
            <a:pPr marL="285750" indent="-285750">
              <a:lnSpc>
                <a:spcPct val="100000"/>
              </a:lnSpc>
              <a:buFont typeface="Arial" panose="020B0604020202020204" pitchFamily="34" charset="0"/>
              <a:buChar char="•"/>
            </a:pPr>
            <a:endParaRPr lang="en-GB" sz="1200"/>
          </a:p>
          <a:p>
            <a:pPr>
              <a:lnSpc>
                <a:spcPct val="100000"/>
              </a:lnSpc>
            </a:pPr>
            <a:endParaRPr lang="en-GB" sz="1200"/>
          </a:p>
          <a:p>
            <a:pPr marL="285750" indent="-285750">
              <a:lnSpc>
                <a:spcPct val="100000"/>
              </a:lnSpc>
              <a:buFont typeface="Arial" panose="020B0604020202020204" pitchFamily="34" charset="0"/>
              <a:buChar char="•"/>
            </a:pPr>
            <a:endParaRPr lang="en-GB" sz="1200"/>
          </a:p>
        </p:txBody>
      </p:sp>
      <p:graphicFrame>
        <p:nvGraphicFramePr>
          <p:cNvPr id="13" name="Chart 12">
            <a:extLst>
              <a:ext uri="{FF2B5EF4-FFF2-40B4-BE49-F238E27FC236}">
                <a16:creationId xmlns:a16="http://schemas.microsoft.com/office/drawing/2014/main" id="{08C7E5CA-FCC9-2C62-70A9-78592BC86EBC}"/>
              </a:ext>
            </a:extLst>
          </p:cNvPr>
          <p:cNvGraphicFramePr>
            <a:graphicFrameLocks/>
          </p:cNvGraphicFramePr>
          <p:nvPr/>
        </p:nvGraphicFramePr>
        <p:xfrm>
          <a:off x="5938346" y="1460101"/>
          <a:ext cx="6120000" cy="486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3277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D847-97DD-0A90-CDD9-A9E1CD8124B4}"/>
              </a:ext>
            </a:extLst>
          </p:cNvPr>
          <p:cNvSpPr>
            <a:spLocks noGrp="1"/>
          </p:cNvSpPr>
          <p:nvPr>
            <p:ph type="title"/>
          </p:nvPr>
        </p:nvSpPr>
        <p:spPr>
          <a:xfrm>
            <a:off x="670983" y="359999"/>
            <a:ext cx="10862204" cy="328039"/>
          </a:xfrm>
        </p:spPr>
        <p:txBody>
          <a:bodyPr vert="horz"/>
          <a:lstStyle/>
          <a:p>
            <a:r>
              <a:rPr lang="en-GB"/>
              <a:t>CBA Outputs | Monetised impacts</a:t>
            </a:r>
          </a:p>
        </p:txBody>
      </p:sp>
      <p:graphicFrame>
        <p:nvGraphicFramePr>
          <p:cNvPr id="21" name="Content Placeholder 20">
            <a:extLst>
              <a:ext uri="{FF2B5EF4-FFF2-40B4-BE49-F238E27FC236}">
                <a16:creationId xmlns:a16="http://schemas.microsoft.com/office/drawing/2014/main" id="{D78DFA0B-E502-8A0C-A660-424F6FFA9BC3}"/>
              </a:ext>
            </a:extLst>
          </p:cNvPr>
          <p:cNvGraphicFramePr>
            <a:graphicFrameLocks noGrp="1"/>
          </p:cNvGraphicFramePr>
          <p:nvPr>
            <p:ph sz="quarter" idx="14"/>
          </p:nvPr>
        </p:nvGraphicFramePr>
        <p:xfrm>
          <a:off x="6253656" y="1776247"/>
          <a:ext cx="5651473" cy="442625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16">
            <a:extLst>
              <a:ext uri="{FF2B5EF4-FFF2-40B4-BE49-F238E27FC236}">
                <a16:creationId xmlns:a16="http://schemas.microsoft.com/office/drawing/2014/main" id="{74EB1B98-3C24-FC6A-D6AE-B2BE1E56D03F}"/>
              </a:ext>
            </a:extLst>
          </p:cNvPr>
          <p:cNvSpPr>
            <a:spLocks noGrp="1"/>
          </p:cNvSpPr>
          <p:nvPr>
            <p:ph type="body" sz="quarter" idx="13"/>
          </p:nvPr>
        </p:nvSpPr>
        <p:spPr>
          <a:xfrm>
            <a:off x="670984" y="655501"/>
            <a:ext cx="10862204" cy="349702"/>
          </a:xfrm>
        </p:spPr>
        <p:txBody>
          <a:bodyPr/>
          <a:lstStyle/>
          <a:p>
            <a:r>
              <a:rPr lang="en-GB"/>
              <a:t>All options analysed would deliver an overall net benefit to society over an 8-year horizon</a:t>
            </a:r>
          </a:p>
        </p:txBody>
      </p:sp>
      <p:graphicFrame>
        <p:nvGraphicFramePr>
          <p:cNvPr id="6" name="Object 5" hidden="1">
            <a:extLst>
              <a:ext uri="{FF2B5EF4-FFF2-40B4-BE49-F238E27FC236}">
                <a16:creationId xmlns:a16="http://schemas.microsoft.com/office/drawing/2014/main" id="{EC8F36BF-EDF7-4FCD-13F9-7EC5FFC6C4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9" imgH="499" progId="TCLayout.ActiveDocument.1">
                  <p:embed/>
                </p:oleObj>
              </mc:Choice>
              <mc:Fallback>
                <p:oleObj name="think-cell Slide" r:id="rId5" imgW="499" imgH="499" progId="TCLayout.ActiveDocument.1">
                  <p:embed/>
                  <p:pic>
                    <p:nvPicPr>
                      <p:cNvPr id="6" name="Object 5" hidden="1">
                        <a:extLst>
                          <a:ext uri="{FF2B5EF4-FFF2-40B4-BE49-F238E27FC236}">
                            <a16:creationId xmlns:a16="http://schemas.microsoft.com/office/drawing/2014/main" id="{EC8F36BF-EDF7-4FCD-13F9-7EC5FFC6C4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5A318BED-940E-116E-F72F-BE48000F72C6}"/>
              </a:ext>
            </a:extLst>
          </p:cNvPr>
          <p:cNvSpPr txBox="1"/>
          <p:nvPr/>
        </p:nvSpPr>
        <p:spPr>
          <a:xfrm>
            <a:off x="7598979" y="1387366"/>
            <a:ext cx="3310759" cy="370532"/>
          </a:xfrm>
          <a:prstGeom prst="rect">
            <a:avLst/>
          </a:prstGeom>
          <a:noFill/>
        </p:spPr>
        <p:txBody>
          <a:bodyPr wrap="square" lIns="72000" tIns="72000" rIns="72000" bIns="72000" rtlCol="0">
            <a:spAutoFit/>
          </a:bodyPr>
          <a:lstStyle/>
          <a:p>
            <a:pPr algn="ctr">
              <a:lnSpc>
                <a:spcPct val="110000"/>
              </a:lnSpc>
              <a:spcAft>
                <a:spcPts val="500"/>
              </a:spcAft>
            </a:pPr>
            <a:r>
              <a:rPr lang="en-GB" sz="1400" b="1"/>
              <a:t>NPV of options relative to Option 2C</a:t>
            </a:r>
          </a:p>
        </p:txBody>
      </p:sp>
      <p:sp>
        <p:nvSpPr>
          <p:cNvPr id="24" name="Content Placeholder 2">
            <a:extLst>
              <a:ext uri="{FF2B5EF4-FFF2-40B4-BE49-F238E27FC236}">
                <a16:creationId xmlns:a16="http://schemas.microsoft.com/office/drawing/2014/main" id="{B7FF4857-3021-95F6-6CB8-39A023BA91D7}"/>
              </a:ext>
            </a:extLst>
          </p:cNvPr>
          <p:cNvSpPr txBox="1">
            <a:spLocks/>
          </p:cNvSpPr>
          <p:nvPr/>
        </p:nvSpPr>
        <p:spPr>
          <a:xfrm>
            <a:off x="670984" y="1300705"/>
            <a:ext cx="5267362" cy="4901793"/>
          </a:xfrm>
          <a:prstGeom prst="rect">
            <a:avLst/>
          </a:prstGeom>
        </p:spPr>
        <p:txBody>
          <a:bodyPr vert="horz" lIns="0" tIns="72000" rIns="0" bIns="0" rtlCol="0" anchor="t" anchorCtr="0">
            <a:normAutofit/>
          </a:bodyPr>
          <a:lstStyle>
            <a:lvl1pPr marL="0" indent="0" algn="l" defTabSz="914377" rtl="0" eaLnBrk="1" latinLnBrk="0" hangingPunct="1">
              <a:lnSpc>
                <a:spcPct val="110000"/>
              </a:lnSpc>
              <a:spcBef>
                <a:spcPts val="600"/>
              </a:spcBef>
              <a:spcAft>
                <a:spcPts val="0"/>
              </a:spcAft>
              <a:buClr>
                <a:schemeClr val="bg2"/>
              </a:buClr>
              <a:buFontTx/>
              <a:buNone/>
              <a:defRPr sz="1800" kern="1200" baseline="0">
                <a:solidFill>
                  <a:schemeClr val="tx1"/>
                </a:solidFill>
                <a:latin typeface="+mn-lt"/>
                <a:ea typeface="+mn-ea"/>
                <a:cs typeface="+mn-cs"/>
              </a:defRPr>
            </a:lvl1pPr>
            <a:lvl2pPr marL="302676" indent="-302676"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537620" indent="-270927"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833946"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7"/>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200"/>
              <a:t>Reducing the ramp rate provides and overall net benefit relative to maintaining the current 100 MW/min ramp rate. Moving to a 50 MW/min ramp rate (2B) results in a net benefit of €964m , introducing a dynamic ramp rate (3.1) results in a net benefit of €905m and moving to a ramp management option (1A) results in a net benefit of €494m*.</a:t>
            </a:r>
            <a:endParaRPr lang="en-US" sz="1200">
              <a:cs typeface="Calibri"/>
            </a:endParaRPr>
          </a:p>
          <a:p>
            <a:pPr marL="285750" indent="-285750">
              <a:lnSpc>
                <a:spcPct val="100000"/>
              </a:lnSpc>
              <a:buFont typeface="Arial" panose="020B0604020202020204" pitchFamily="34" charset="0"/>
              <a:buChar char="•"/>
            </a:pPr>
            <a:r>
              <a:rPr lang="en-US" sz="1200"/>
              <a:t>The main driver of the overall results is the balancing cost savings in both options. The net welfare impacts are close to zero when balancing costs are excluded from the </a:t>
            </a:r>
            <a:r>
              <a:rPr lang="en-US" sz="1200" err="1"/>
              <a:t>monetised</a:t>
            </a:r>
            <a:r>
              <a:rPr lang="en-US" sz="1200"/>
              <a:t> impacts.</a:t>
            </a:r>
            <a:endParaRPr lang="en-US" sz="1200">
              <a:cs typeface="Calibri"/>
            </a:endParaRPr>
          </a:p>
          <a:p>
            <a:pPr marL="285750" indent="-285750">
              <a:lnSpc>
                <a:spcPct val="100000"/>
              </a:lnSpc>
              <a:buFont typeface="Arial" panose="020B0604020202020204" pitchFamily="34" charset="0"/>
              <a:buChar char="•"/>
            </a:pPr>
            <a:r>
              <a:rPr lang="en-US" sz="1200"/>
              <a:t>In GB, consumer welfare increases over the modelling horizon as a result of the small reduction in GB prices under the 50 MW/min and ramp management options relative to the 100 MW/min option. Producer welfare moves in the opposite direction as the reduction in prices negatively affects generator revenues. The impacts are however marginal, with producer welfare impacts for example being equivalent to around 0.01-0.03% of overall producer welfare.</a:t>
            </a:r>
            <a:endParaRPr lang="en-US" sz="1200">
              <a:cs typeface="Calibri"/>
            </a:endParaRPr>
          </a:p>
          <a:p>
            <a:pPr marL="285750" indent="-285750">
              <a:lnSpc>
                <a:spcPct val="100000"/>
              </a:lnSpc>
              <a:buFont typeface="Arial" panose="020B0604020202020204" pitchFamily="34" charset="0"/>
              <a:buChar char="•"/>
            </a:pPr>
            <a:r>
              <a:rPr lang="en-US" sz="1200">
                <a:cs typeface="Calibri"/>
              </a:rPr>
              <a:t>Interconnector welfare appears to increase slightly over the modelling horizon as the divergence in prices caused by a lower ramp rate outweigh any reduction in flows seen in some years.</a:t>
            </a:r>
            <a:endParaRPr lang="en-US" sz="1200"/>
          </a:p>
          <a:p>
            <a:pPr marL="285750" indent="-285750">
              <a:lnSpc>
                <a:spcPct val="100000"/>
              </a:lnSpc>
              <a:buFont typeface="Arial" panose="020B0604020202020204" pitchFamily="34" charset="0"/>
              <a:buChar char="•"/>
            </a:pPr>
            <a:r>
              <a:rPr lang="en-US" sz="1200"/>
              <a:t>This analysis only captures the costs and benefits that it has been possible to </a:t>
            </a:r>
            <a:r>
              <a:rPr lang="en-US" sz="1200" err="1"/>
              <a:t>monetise</a:t>
            </a:r>
            <a:r>
              <a:rPr lang="en-US" sz="1200"/>
              <a:t> through the PLEXOS modelling and balancing cost analysis. Other qualitative impacts need to be considered to get a complete picture on the CBA. In the following slides we show the overall impacts as a RAG assessment to combine both monetized, quantified and qualitative impacts.</a:t>
            </a:r>
            <a:endParaRPr lang="en-US" sz="1200">
              <a:cs typeface="Calibri"/>
            </a:endParaRPr>
          </a:p>
        </p:txBody>
      </p:sp>
      <p:sp>
        <p:nvSpPr>
          <p:cNvPr id="3" name="TextBox 2">
            <a:extLst>
              <a:ext uri="{FF2B5EF4-FFF2-40B4-BE49-F238E27FC236}">
                <a16:creationId xmlns:a16="http://schemas.microsoft.com/office/drawing/2014/main" id="{766F414A-314E-3B30-42B5-11DE6E7D9DF2}"/>
              </a:ext>
            </a:extLst>
          </p:cNvPr>
          <p:cNvSpPr txBox="1"/>
          <p:nvPr/>
        </p:nvSpPr>
        <p:spPr>
          <a:xfrm>
            <a:off x="670941" y="6307662"/>
            <a:ext cx="5209159" cy="258001"/>
          </a:xfrm>
          <a:prstGeom prst="rect">
            <a:avLst/>
          </a:prstGeom>
          <a:noFill/>
        </p:spPr>
        <p:txBody>
          <a:bodyPr vert="horz" wrap="square" lIns="72000" tIns="72000" rIns="72000" bIns="72000" rtlCol="0">
            <a:spAutoFit/>
          </a:bodyPr>
          <a:lstStyle/>
          <a:p>
            <a:pPr>
              <a:lnSpc>
                <a:spcPct val="110000"/>
              </a:lnSpc>
              <a:spcAft>
                <a:spcPts val="500"/>
              </a:spcAft>
            </a:pPr>
            <a:r>
              <a:rPr lang="en-US" sz="700" b="1">
                <a:solidFill>
                  <a:srgbClr val="000000"/>
                </a:solidFill>
                <a:latin typeface="Calibri" panose="020F0502020204030204" pitchFamily="34" charset="0"/>
              </a:rPr>
              <a:t>*Results for option 1A to be </a:t>
            </a:r>
            <a:r>
              <a:rPr lang="en-US" sz="700" b="1" err="1">
                <a:solidFill>
                  <a:srgbClr val="000000"/>
                </a:solidFill>
                <a:latin typeface="Calibri" panose="020F0502020204030204" pitchFamily="34" charset="0"/>
              </a:rPr>
              <a:t>finalised</a:t>
            </a:r>
            <a:endParaRPr lang="en-GB" sz="700" b="1" err="1">
              <a:solidFill>
                <a:srgbClr val="000000"/>
              </a:solidFill>
              <a:latin typeface="Calibri" panose="020F0502020204030204" pitchFamily="34" charset="0"/>
            </a:endParaRPr>
          </a:p>
        </p:txBody>
      </p:sp>
    </p:spTree>
    <p:extLst>
      <p:ext uri="{BB962C8B-B14F-4D97-AF65-F5344CB8AC3E}">
        <p14:creationId xmlns:p14="http://schemas.microsoft.com/office/powerpoint/2010/main" val="2308234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257B-EFDD-E46A-1143-BE14F4760AC9}"/>
              </a:ext>
            </a:extLst>
          </p:cNvPr>
          <p:cNvSpPr>
            <a:spLocks noGrp="1"/>
          </p:cNvSpPr>
          <p:nvPr>
            <p:ph type="title"/>
          </p:nvPr>
        </p:nvSpPr>
        <p:spPr>
          <a:xfrm>
            <a:off x="670983" y="359999"/>
            <a:ext cx="10862204" cy="328039"/>
          </a:xfrm>
        </p:spPr>
        <p:txBody>
          <a:bodyPr/>
          <a:lstStyle/>
          <a:p>
            <a:r>
              <a:rPr lang="en-GB"/>
              <a:t>CBA Outputs</a:t>
            </a:r>
          </a:p>
        </p:txBody>
      </p:sp>
      <p:graphicFrame>
        <p:nvGraphicFramePr>
          <p:cNvPr id="10" name="Table 10">
            <a:extLst>
              <a:ext uri="{FF2B5EF4-FFF2-40B4-BE49-F238E27FC236}">
                <a16:creationId xmlns:a16="http://schemas.microsoft.com/office/drawing/2014/main" id="{74AFB356-33F9-A7E7-5673-46E0A89B67AE}"/>
              </a:ext>
            </a:extLst>
          </p:cNvPr>
          <p:cNvGraphicFramePr>
            <a:graphicFrameLocks noGrp="1"/>
          </p:cNvGraphicFramePr>
          <p:nvPr>
            <p:ph sz="quarter" idx="14"/>
          </p:nvPr>
        </p:nvGraphicFramePr>
        <p:xfrm>
          <a:off x="6095999" y="832848"/>
          <a:ext cx="5425017" cy="274320"/>
        </p:xfrm>
        <a:graphic>
          <a:graphicData uri="http://schemas.openxmlformats.org/drawingml/2006/table">
            <a:tbl>
              <a:tblPr firstRow="1" bandRow="1">
                <a:tableStyleId>{5C22544A-7EE6-4342-B048-85BDC9FD1C3A}</a:tableStyleId>
              </a:tblPr>
              <a:tblGrid>
                <a:gridCol w="565089">
                  <a:extLst>
                    <a:ext uri="{9D8B030D-6E8A-4147-A177-3AD203B41FA5}">
                      <a16:colId xmlns:a16="http://schemas.microsoft.com/office/drawing/2014/main" val="1036331846"/>
                    </a:ext>
                  </a:extLst>
                </a:gridCol>
                <a:gridCol w="1214982">
                  <a:extLst>
                    <a:ext uri="{9D8B030D-6E8A-4147-A177-3AD203B41FA5}">
                      <a16:colId xmlns:a16="http://schemas.microsoft.com/office/drawing/2014/main" val="1843740250"/>
                    </a:ext>
                  </a:extLst>
                </a:gridCol>
                <a:gridCol w="1214982">
                  <a:extLst>
                    <a:ext uri="{9D8B030D-6E8A-4147-A177-3AD203B41FA5}">
                      <a16:colId xmlns:a16="http://schemas.microsoft.com/office/drawing/2014/main" val="1303691602"/>
                    </a:ext>
                  </a:extLst>
                </a:gridCol>
                <a:gridCol w="1214982">
                  <a:extLst>
                    <a:ext uri="{9D8B030D-6E8A-4147-A177-3AD203B41FA5}">
                      <a16:colId xmlns:a16="http://schemas.microsoft.com/office/drawing/2014/main" val="1588040923"/>
                    </a:ext>
                  </a:extLst>
                </a:gridCol>
                <a:gridCol w="1214982">
                  <a:extLst>
                    <a:ext uri="{9D8B030D-6E8A-4147-A177-3AD203B41FA5}">
                      <a16:colId xmlns:a16="http://schemas.microsoft.com/office/drawing/2014/main" val="3287835195"/>
                    </a:ext>
                  </a:extLst>
                </a:gridCol>
              </a:tblGrid>
              <a:tr h="185420">
                <a:tc>
                  <a:txBody>
                    <a:bodyPr/>
                    <a:lstStyle/>
                    <a:p>
                      <a:r>
                        <a:rPr lang="en-GB" sz="1100">
                          <a:solidFill>
                            <a:schemeClr val="tx1"/>
                          </a:solidFill>
                        </a:rPr>
                        <a:t>Key:</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GB" sz="1200"/>
                        <a:t>&lt;£5m</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B050"/>
                    </a:solidFill>
                  </a:tcPr>
                </a:tc>
                <a:tc>
                  <a:txBody>
                    <a:bodyPr/>
                    <a:lstStyle/>
                    <a:p>
                      <a:r>
                        <a:rPr lang="en-GB" sz="1200"/>
                        <a:t>£5-10m</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1C400"/>
                    </a:solidFill>
                  </a:tcPr>
                </a:tc>
                <a:tc>
                  <a:txBody>
                    <a:bodyPr/>
                    <a:lstStyle/>
                    <a:p>
                      <a:r>
                        <a:rPr lang="en-GB" sz="1200"/>
                        <a:t>&gt;£10m</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0000"/>
                    </a:solidFill>
                  </a:tcPr>
                </a:tc>
                <a:tc>
                  <a:txBody>
                    <a:bodyPr/>
                    <a:lstStyle/>
                    <a:p>
                      <a:r>
                        <a:rPr lang="en-GB" sz="1200"/>
                        <a:t>Minimal impact</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3"/>
                    </a:solidFill>
                  </a:tcPr>
                </a:tc>
                <a:extLst>
                  <a:ext uri="{0D108BD9-81ED-4DB2-BD59-A6C34878D82A}">
                    <a16:rowId xmlns:a16="http://schemas.microsoft.com/office/drawing/2014/main" val="2021519521"/>
                  </a:ext>
                </a:extLst>
              </a:tr>
            </a:tbl>
          </a:graphicData>
        </a:graphic>
      </p:graphicFrame>
      <p:sp>
        <p:nvSpPr>
          <p:cNvPr id="4" name="Text Placeholder 3">
            <a:extLst>
              <a:ext uri="{FF2B5EF4-FFF2-40B4-BE49-F238E27FC236}">
                <a16:creationId xmlns:a16="http://schemas.microsoft.com/office/drawing/2014/main" id="{A345A2D0-E555-9DE5-A0ED-43C710494F36}"/>
              </a:ext>
            </a:extLst>
          </p:cNvPr>
          <p:cNvSpPr>
            <a:spLocks noGrp="1"/>
          </p:cNvSpPr>
          <p:nvPr>
            <p:ph type="body" sz="quarter" idx="13"/>
          </p:nvPr>
        </p:nvSpPr>
        <p:spPr>
          <a:xfrm>
            <a:off x="670984" y="610008"/>
            <a:ext cx="10862204" cy="360000"/>
          </a:xfrm>
        </p:spPr>
        <p:txBody>
          <a:bodyPr/>
          <a:lstStyle/>
          <a:p>
            <a:r>
              <a:rPr lang="en-GB"/>
              <a:t>Qualitative impact assessment</a:t>
            </a:r>
          </a:p>
        </p:txBody>
      </p:sp>
      <p:graphicFrame>
        <p:nvGraphicFramePr>
          <p:cNvPr id="5" name="Table 5">
            <a:extLst>
              <a:ext uri="{FF2B5EF4-FFF2-40B4-BE49-F238E27FC236}">
                <a16:creationId xmlns:a16="http://schemas.microsoft.com/office/drawing/2014/main" id="{74B41EA2-F5C2-B0B9-CBCE-DA727B480D89}"/>
              </a:ext>
            </a:extLst>
          </p:cNvPr>
          <p:cNvGraphicFramePr>
            <a:graphicFrameLocks/>
          </p:cNvGraphicFramePr>
          <p:nvPr/>
        </p:nvGraphicFramePr>
        <p:xfrm>
          <a:off x="670984" y="1137580"/>
          <a:ext cx="10862203" cy="4873316"/>
        </p:xfrm>
        <a:graphic>
          <a:graphicData uri="http://schemas.openxmlformats.org/drawingml/2006/table">
            <a:tbl>
              <a:tblPr firstRow="1" bandRow="1">
                <a:tableStyleId>{5C22544A-7EE6-4342-B048-85BDC9FD1C3A}</a:tableStyleId>
              </a:tblPr>
              <a:tblGrid>
                <a:gridCol w="1866733">
                  <a:extLst>
                    <a:ext uri="{9D8B030D-6E8A-4147-A177-3AD203B41FA5}">
                      <a16:colId xmlns:a16="http://schemas.microsoft.com/office/drawing/2014/main" val="4120069106"/>
                    </a:ext>
                  </a:extLst>
                </a:gridCol>
                <a:gridCol w="5868394">
                  <a:extLst>
                    <a:ext uri="{9D8B030D-6E8A-4147-A177-3AD203B41FA5}">
                      <a16:colId xmlns:a16="http://schemas.microsoft.com/office/drawing/2014/main" val="1353550784"/>
                    </a:ext>
                  </a:extLst>
                </a:gridCol>
                <a:gridCol w="1042359">
                  <a:extLst>
                    <a:ext uri="{9D8B030D-6E8A-4147-A177-3AD203B41FA5}">
                      <a16:colId xmlns:a16="http://schemas.microsoft.com/office/drawing/2014/main" val="570888938"/>
                    </a:ext>
                  </a:extLst>
                </a:gridCol>
                <a:gridCol w="1042358">
                  <a:extLst>
                    <a:ext uri="{9D8B030D-6E8A-4147-A177-3AD203B41FA5}">
                      <a16:colId xmlns:a16="http://schemas.microsoft.com/office/drawing/2014/main" val="165492318"/>
                    </a:ext>
                  </a:extLst>
                </a:gridCol>
                <a:gridCol w="1042359">
                  <a:extLst>
                    <a:ext uri="{9D8B030D-6E8A-4147-A177-3AD203B41FA5}">
                      <a16:colId xmlns:a16="http://schemas.microsoft.com/office/drawing/2014/main" val="2307124909"/>
                    </a:ext>
                  </a:extLst>
                </a:gridCol>
              </a:tblGrid>
              <a:tr h="370840">
                <a:tc>
                  <a:txBody>
                    <a:bodyPr/>
                    <a:lstStyle/>
                    <a:p>
                      <a:r>
                        <a:rPr lang="en-GB" sz="1200"/>
                        <a:t>Qualitative</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r>
                        <a:rPr lang="en-GB" sz="1200"/>
                        <a:t>Description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r>
                        <a:rPr lang="en-GB" sz="1200"/>
                        <a:t>Option 1A</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r>
                        <a:rPr lang="en-GB" sz="1200"/>
                        <a:t>Option 2B</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r>
                        <a:rPr lang="en-GB" sz="1200"/>
                        <a:t>Option 3.1</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1723695390"/>
                  </a:ext>
                </a:extLst>
              </a:tr>
              <a:tr h="433396">
                <a:tc rowSpan="2">
                  <a:txBody>
                    <a:bodyPr/>
                    <a:lstStyle/>
                    <a:p>
                      <a:r>
                        <a:rPr lang="en-GB" sz="1200"/>
                        <a:t>Security of Supply</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r>
                        <a:rPr lang="en-US" sz="1200"/>
                        <a:t>A varied and technically diverse range of energy sources are required to ensure a high level of security of supply for the UK. The utilisation and growth of interconnectors are important part of the UK policy in this space, therefore any potential option proposed must ensure that this is not put this growth at risk.  </a:t>
                      </a:r>
                    </a:p>
                    <a:p>
                      <a:endParaRPr lang="en-US" sz="1200"/>
                    </a:p>
                    <a:p>
                      <a:r>
                        <a:rPr lang="en-US" sz="1200"/>
                        <a:t>This growth needs to be balanced against its impact on the operability and security of the system from multiple Interconnectors ramping in the same operational envelope. This should also include any potential increase in the number of actions required to be taken by the System Operator to mange these ramps.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A2AAAD"/>
                    </a:solidFill>
                  </a:tcPr>
                </a:tc>
                <a:tc>
                  <a:txBody>
                    <a:bodyPr/>
                    <a:lstStyle/>
                    <a:p>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A2AAAD"/>
                    </a:solidFill>
                  </a:tcPr>
                </a:tc>
                <a:tc>
                  <a:txBody>
                    <a:bodyPr/>
                    <a:lstStyle/>
                    <a:p>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A2AAAD"/>
                    </a:solidFill>
                  </a:tcPr>
                </a:tc>
                <a:extLst>
                  <a:ext uri="{0D108BD9-81ED-4DB2-BD59-A6C34878D82A}">
                    <a16:rowId xmlns:a16="http://schemas.microsoft.com/office/drawing/2014/main" val="2737298277"/>
                  </a:ext>
                </a:extLst>
              </a:tr>
              <a:tr h="692352">
                <a:tc vMerge="1">
                  <a:txBody>
                    <a:bodyPr/>
                    <a:lstStyle/>
                    <a:p>
                      <a:endParaRPr lang="en-US"/>
                    </a:p>
                  </a:txBody>
                  <a:tcPr/>
                </a:tc>
                <a:tc vMerge="1">
                  <a:txBody>
                    <a:bodyPr/>
                    <a:lstStyle/>
                    <a:p>
                      <a:endParaRPr lang="en-US"/>
                    </a:p>
                  </a:txBody>
                  <a:tcPr/>
                </a:tc>
                <a:tc>
                  <a:txBody>
                    <a:bodyPr/>
                    <a:lstStyle/>
                    <a:p>
                      <a:r>
                        <a:rPr lang="en-GB" sz="1200"/>
                        <a:t>Small reduction on Operability Risks due to ability to request reduced ramp rate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GB" sz="1200"/>
                        <a:t>Large reduction in Operability Risks by reducing the combined ramp rate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GB" sz="1200"/>
                        <a:t>Reduction in Operability Risks due to SO ability to define periods of increased ramp rate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270616160"/>
                  </a:ext>
                </a:extLst>
              </a:tr>
              <a:tr h="320040">
                <a:tc rowSpan="2">
                  <a:txBody>
                    <a:bodyPr/>
                    <a:lstStyle/>
                    <a:p>
                      <a:r>
                        <a:rPr lang="en-GB" sz="1200"/>
                        <a:t>Implementation Cost</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All options should be considered against any requirements that change the current process, system, therefore this cost of implementation need to be considered as part of the overall costs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C000"/>
                    </a:solidFill>
                  </a:tcPr>
                </a:tc>
                <a:tc>
                  <a:txBody>
                    <a:bodyPr/>
                    <a:lstStyle/>
                    <a:p>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B050"/>
                    </a:solidFill>
                  </a:tcPr>
                </a:tc>
                <a:tc>
                  <a:txBody>
                    <a:bodyPr/>
                    <a:lstStyle/>
                    <a:p>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0000"/>
                    </a:solidFill>
                  </a:tcPr>
                </a:tc>
                <a:extLst>
                  <a:ext uri="{0D108BD9-81ED-4DB2-BD59-A6C34878D82A}">
                    <a16:rowId xmlns:a16="http://schemas.microsoft.com/office/drawing/2014/main" val="796138250"/>
                  </a:ext>
                </a:extLst>
              </a:tr>
              <a:tr h="320040">
                <a:tc vMerge="1">
                  <a:txBody>
                    <a:bodyPr/>
                    <a:lstStyle/>
                    <a:p>
                      <a:endParaRPr lang="en-US"/>
                    </a:p>
                  </a:txBody>
                  <a:tcPr/>
                </a:tc>
                <a:tc vMerge="1">
                  <a:txBody>
                    <a:bodyPr/>
                    <a:lstStyle/>
                    <a:p>
                      <a:endParaRPr lang="en-US"/>
                    </a:p>
                  </a:txBody>
                  <a:tcPr/>
                </a:tc>
                <a:tc>
                  <a:txBody>
                    <a:bodyPr/>
                    <a:lstStyle/>
                    <a:p>
                      <a:r>
                        <a:rPr lang="en-GB" sz="1200"/>
                        <a:t>Minor IT system changes to all parties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GB" sz="1200"/>
                        <a:t>No change to current IT systems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GB" sz="1200"/>
                        <a:t>Major IT systems changes to all parties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31738500"/>
                  </a:ext>
                </a:extLst>
              </a:tr>
              <a:tr h="343544">
                <a:tc rowSpan="2">
                  <a:txBody>
                    <a:bodyPr/>
                    <a:lstStyle/>
                    <a:p>
                      <a:r>
                        <a:rPr lang="en-GB" sz="1200"/>
                        <a:t>Impact on Interconnector investment</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rowSpan="2">
                  <a:txBody>
                    <a:bodyPr/>
                    <a:lstStyle/>
                    <a:p>
                      <a:r>
                        <a:rPr lang="en-US" sz="1200"/>
                        <a:t>The ability to create a robust business case for investment in the growth of interconnector needs to be considered as part of this CBA. The chosen options need to consider the impact on the revenue that an Interconnector can make when analyzing the different options.</a:t>
                      </a:r>
                    </a:p>
                    <a:p>
                      <a:endParaRPr lang="en-US" sz="1200"/>
                    </a:p>
                    <a:p>
                      <a:r>
                        <a:rPr lang="en-US" sz="1200"/>
                        <a:t>If there is a significant fall in revenue then this may impact on any business case to invest in new interconnectors, this need to be balanced by ensuring that interconnectors do not make excessive profits at the expense of the end consumer.</a:t>
                      </a:r>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C000"/>
                    </a:solidFill>
                  </a:tcPr>
                </a:tc>
                <a:tc>
                  <a:txBody>
                    <a:bodyPr/>
                    <a:lstStyle/>
                    <a:p>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B050"/>
                    </a:solidFill>
                  </a:tcPr>
                </a:tc>
                <a:tc>
                  <a:txBody>
                    <a:bodyPr/>
                    <a:lstStyle/>
                    <a:p>
                      <a:endParaRPr lang="en-GB" sz="120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B050"/>
                    </a:solidFill>
                  </a:tcPr>
                </a:tc>
                <a:extLst>
                  <a:ext uri="{0D108BD9-81ED-4DB2-BD59-A6C34878D82A}">
                    <a16:rowId xmlns:a16="http://schemas.microsoft.com/office/drawing/2014/main" val="4231552920"/>
                  </a:ext>
                </a:extLst>
              </a:tr>
              <a:tr h="685800">
                <a:tc vMerge="1">
                  <a:txBody>
                    <a:bodyPr/>
                    <a:lstStyle/>
                    <a:p>
                      <a:endParaRPr lang="en-US"/>
                    </a:p>
                  </a:txBody>
                  <a:tcPr/>
                </a:tc>
                <a:tc vMerge="1">
                  <a:txBody>
                    <a:bodyPr/>
                    <a:lstStyle/>
                    <a:p>
                      <a:endParaRPr lang="en-US"/>
                    </a:p>
                  </a:txBody>
                  <a:tcPr/>
                </a:tc>
                <a:tc>
                  <a:txBody>
                    <a:bodyPr/>
                    <a:lstStyle/>
                    <a:p>
                      <a:r>
                        <a:rPr lang="en-GB" sz="1200"/>
                        <a:t>Largest positive impact on GB IC revenues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GB" sz="1200"/>
                        <a:t>Positive impact on GB IC revenues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r>
                        <a:rPr lang="en-GB" sz="1200"/>
                        <a:t>Very slight positive impact on GB IC revenues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117164896"/>
                  </a:ext>
                </a:extLst>
              </a:tr>
            </a:tbl>
          </a:graphicData>
        </a:graphic>
      </p:graphicFrame>
      <p:sp>
        <p:nvSpPr>
          <p:cNvPr id="13" name="TextBox 12">
            <a:extLst>
              <a:ext uri="{FF2B5EF4-FFF2-40B4-BE49-F238E27FC236}">
                <a16:creationId xmlns:a16="http://schemas.microsoft.com/office/drawing/2014/main" id="{58FEA17D-0BEC-8CCA-FBDF-AA1BEE3F0013}"/>
              </a:ext>
            </a:extLst>
          </p:cNvPr>
          <p:cNvSpPr txBox="1"/>
          <p:nvPr/>
        </p:nvSpPr>
        <p:spPr>
          <a:xfrm>
            <a:off x="633232" y="6061171"/>
            <a:ext cx="9035079" cy="556096"/>
          </a:xfrm>
          <a:prstGeom prst="rect">
            <a:avLst/>
          </a:prstGeom>
          <a:noFill/>
        </p:spPr>
        <p:txBody>
          <a:bodyPr wrap="square" lIns="72000" tIns="72000" rIns="72000" bIns="72000" rtlCol="0">
            <a:spAutoFit/>
          </a:bodyPr>
          <a:lstStyle/>
          <a:p>
            <a:pPr algn="l">
              <a:lnSpc>
                <a:spcPct val="110000"/>
              </a:lnSpc>
              <a:spcAft>
                <a:spcPts val="500"/>
              </a:spcAft>
            </a:pPr>
            <a:r>
              <a:rPr lang="en-GB" sz="1050" i="1"/>
              <a:t>Note: Key for “Security of Supply and “Impact on Interconnector investment” are based on CBA results</a:t>
            </a:r>
          </a:p>
          <a:p>
            <a:pPr algn="l">
              <a:lnSpc>
                <a:spcPct val="110000"/>
              </a:lnSpc>
              <a:spcAft>
                <a:spcPts val="500"/>
              </a:spcAft>
            </a:pPr>
            <a:r>
              <a:rPr lang="en-GB" sz="1050" i="1"/>
              <a:t>“Implementation Costs” will benefit from additional analysis in the future based on further details on any implementation approach adopted </a:t>
            </a:r>
          </a:p>
        </p:txBody>
      </p:sp>
    </p:spTree>
    <p:extLst>
      <p:ext uri="{BB962C8B-B14F-4D97-AF65-F5344CB8AC3E}">
        <p14:creationId xmlns:p14="http://schemas.microsoft.com/office/powerpoint/2010/main" val="2519462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D847-97DD-0A90-CDD9-A9E1CD8124B4}"/>
              </a:ext>
            </a:extLst>
          </p:cNvPr>
          <p:cNvSpPr>
            <a:spLocks noGrp="1"/>
          </p:cNvSpPr>
          <p:nvPr>
            <p:ph type="title"/>
          </p:nvPr>
        </p:nvSpPr>
        <p:spPr>
          <a:xfrm>
            <a:off x="670983" y="359999"/>
            <a:ext cx="10862204" cy="328039"/>
          </a:xfrm>
        </p:spPr>
        <p:txBody>
          <a:bodyPr/>
          <a:lstStyle/>
          <a:p>
            <a:r>
              <a:rPr lang="en-GB"/>
              <a:t>CBA Outputs | Sensitivities</a:t>
            </a:r>
          </a:p>
        </p:txBody>
      </p:sp>
      <p:sp>
        <p:nvSpPr>
          <p:cNvPr id="3" name="Content Placeholder 2">
            <a:extLst>
              <a:ext uri="{FF2B5EF4-FFF2-40B4-BE49-F238E27FC236}">
                <a16:creationId xmlns:a16="http://schemas.microsoft.com/office/drawing/2014/main" id="{6273288E-BEBC-2460-999F-D398E6220364}"/>
              </a:ext>
            </a:extLst>
          </p:cNvPr>
          <p:cNvSpPr>
            <a:spLocks noGrp="1"/>
          </p:cNvSpPr>
          <p:nvPr>
            <p:ph sz="quarter" idx="14"/>
          </p:nvPr>
        </p:nvSpPr>
        <p:spPr>
          <a:xfrm>
            <a:off x="670983" y="963028"/>
            <a:ext cx="10562165" cy="2643201"/>
          </a:xfrm>
        </p:spPr>
        <p:txBody>
          <a:bodyPr>
            <a:normAutofit/>
          </a:bodyPr>
          <a:lstStyle/>
          <a:p>
            <a:r>
              <a:rPr lang="en-GB" sz="1400"/>
              <a:t>Due to the number of variables within any modelling technique when simulating over a long time horizon and allowing potential data inaccuracies it is normal to test the results over a range, for the purpose of this analysis a range of 80% to 120% was chosen.  The range of results can be seen below. Even when allowing for this wide range </a:t>
            </a:r>
          </a:p>
          <a:p>
            <a:pPr marL="285750" indent="-285750">
              <a:buFont typeface="Arial" panose="020B0604020202020204" pitchFamily="34" charset="0"/>
              <a:buChar char="•"/>
            </a:pPr>
            <a:r>
              <a:rPr lang="en-GB" sz="1400"/>
              <a:t>Balancing costs remain the main driver of the overall NPV</a:t>
            </a:r>
          </a:p>
          <a:p>
            <a:pPr marL="285750" indent="-285750">
              <a:buFont typeface="Arial" panose="020B0604020202020204" pitchFamily="34" charset="0"/>
              <a:buChar char="•"/>
            </a:pPr>
            <a:r>
              <a:rPr lang="en-GB" sz="1400"/>
              <a:t>Small changes in assumptions on balancing costs could lead to material impacts</a:t>
            </a:r>
          </a:p>
          <a:p>
            <a:pPr marL="285750" indent="-285750">
              <a:buFont typeface="Arial" panose="020B0604020202020204" pitchFamily="34" charset="0"/>
              <a:buChar char="•"/>
            </a:pPr>
            <a:r>
              <a:rPr lang="en-GB" sz="1400"/>
              <a:t>A reasonable low scenario would be 20% reduction,  and there would still be a large net-benefit from reducing the ramp rate e.g., Option 2B</a:t>
            </a:r>
          </a:p>
          <a:p>
            <a:pPr marL="285750" indent="-285750">
              <a:buFont typeface="Arial" panose="020B0604020202020204" pitchFamily="34" charset="0"/>
              <a:buChar char="•"/>
            </a:pPr>
            <a:endParaRPr lang="en-GB" sz="1400"/>
          </a:p>
        </p:txBody>
      </p:sp>
      <p:sp>
        <p:nvSpPr>
          <p:cNvPr id="4" name="Text Placeholder 3">
            <a:extLst>
              <a:ext uri="{FF2B5EF4-FFF2-40B4-BE49-F238E27FC236}">
                <a16:creationId xmlns:a16="http://schemas.microsoft.com/office/drawing/2014/main" id="{D2776CCB-6D06-62DC-C3DF-1FF4399D5E99}"/>
              </a:ext>
            </a:extLst>
          </p:cNvPr>
          <p:cNvSpPr>
            <a:spLocks noGrp="1"/>
          </p:cNvSpPr>
          <p:nvPr>
            <p:ph type="body" sz="quarter" idx="13"/>
          </p:nvPr>
        </p:nvSpPr>
        <p:spPr/>
        <p:txBody>
          <a:bodyPr/>
          <a:lstStyle/>
          <a:p>
            <a:r>
              <a:rPr lang="en-GB"/>
              <a:t>T</a:t>
            </a:r>
            <a:r>
              <a:rPr lang="en-GB" sz="2000"/>
              <a:t>o allow for potential modelling and </a:t>
            </a:r>
            <a:r>
              <a:rPr lang="en-GB"/>
              <a:t>data </a:t>
            </a:r>
            <a:r>
              <a:rPr lang="en-GB" sz="2000"/>
              <a:t>inaccuracies</a:t>
            </a:r>
            <a:endParaRPr lang="en-GB"/>
          </a:p>
        </p:txBody>
      </p:sp>
      <p:graphicFrame>
        <p:nvGraphicFramePr>
          <p:cNvPr id="6" name="Table 8">
            <a:extLst>
              <a:ext uri="{FF2B5EF4-FFF2-40B4-BE49-F238E27FC236}">
                <a16:creationId xmlns:a16="http://schemas.microsoft.com/office/drawing/2014/main" id="{5275DC3A-47EA-CF2D-868F-44B4EFAF3760}"/>
              </a:ext>
            </a:extLst>
          </p:cNvPr>
          <p:cNvGraphicFramePr>
            <a:graphicFrameLocks noGrp="1"/>
          </p:cNvGraphicFramePr>
          <p:nvPr/>
        </p:nvGraphicFramePr>
        <p:xfrm>
          <a:off x="665224" y="3429000"/>
          <a:ext cx="10567924" cy="1193800"/>
        </p:xfrm>
        <a:graphic>
          <a:graphicData uri="http://schemas.openxmlformats.org/drawingml/2006/table">
            <a:tbl>
              <a:tblPr firstRow="1" bandRow="1">
                <a:tableStyleId>{5C22544A-7EE6-4342-B048-85BDC9FD1C3A}</a:tableStyleId>
              </a:tblPr>
              <a:tblGrid>
                <a:gridCol w="475695">
                  <a:extLst>
                    <a:ext uri="{9D8B030D-6E8A-4147-A177-3AD203B41FA5}">
                      <a16:colId xmlns:a16="http://schemas.microsoft.com/office/drawing/2014/main" val="3969040838"/>
                    </a:ext>
                  </a:extLst>
                </a:gridCol>
                <a:gridCol w="1335153">
                  <a:extLst>
                    <a:ext uri="{9D8B030D-6E8A-4147-A177-3AD203B41FA5}">
                      <a16:colId xmlns:a16="http://schemas.microsoft.com/office/drawing/2014/main" val="2514688417"/>
                    </a:ext>
                  </a:extLst>
                </a:gridCol>
                <a:gridCol w="1271903">
                  <a:extLst>
                    <a:ext uri="{9D8B030D-6E8A-4147-A177-3AD203B41FA5}">
                      <a16:colId xmlns:a16="http://schemas.microsoft.com/office/drawing/2014/main" val="3631025759"/>
                    </a:ext>
                  </a:extLst>
                </a:gridCol>
                <a:gridCol w="1458840">
                  <a:extLst>
                    <a:ext uri="{9D8B030D-6E8A-4147-A177-3AD203B41FA5}">
                      <a16:colId xmlns:a16="http://schemas.microsoft.com/office/drawing/2014/main" val="2110367381"/>
                    </a:ext>
                  </a:extLst>
                </a:gridCol>
                <a:gridCol w="1398414">
                  <a:extLst>
                    <a:ext uri="{9D8B030D-6E8A-4147-A177-3AD203B41FA5}">
                      <a16:colId xmlns:a16="http://schemas.microsoft.com/office/drawing/2014/main" val="2902413377"/>
                    </a:ext>
                  </a:extLst>
                </a:gridCol>
                <a:gridCol w="208280">
                  <a:extLst>
                    <a:ext uri="{9D8B030D-6E8A-4147-A177-3AD203B41FA5}">
                      <a16:colId xmlns:a16="http://schemas.microsoft.com/office/drawing/2014/main" val="50396956"/>
                    </a:ext>
                  </a:extLst>
                </a:gridCol>
                <a:gridCol w="1144101">
                  <a:extLst>
                    <a:ext uri="{9D8B030D-6E8A-4147-A177-3AD203B41FA5}">
                      <a16:colId xmlns:a16="http://schemas.microsoft.com/office/drawing/2014/main" val="1552192891"/>
                    </a:ext>
                  </a:extLst>
                </a:gridCol>
                <a:gridCol w="1717805">
                  <a:extLst>
                    <a:ext uri="{9D8B030D-6E8A-4147-A177-3AD203B41FA5}">
                      <a16:colId xmlns:a16="http://schemas.microsoft.com/office/drawing/2014/main" val="105133839"/>
                    </a:ext>
                  </a:extLst>
                </a:gridCol>
                <a:gridCol w="1557733">
                  <a:extLst>
                    <a:ext uri="{9D8B030D-6E8A-4147-A177-3AD203B41FA5}">
                      <a16:colId xmlns:a16="http://schemas.microsoft.com/office/drawing/2014/main" val="2859961096"/>
                    </a:ext>
                  </a:extLst>
                </a:gridCol>
              </a:tblGrid>
              <a:tr h="598413">
                <a:tc>
                  <a:txBody>
                    <a:bodyPr/>
                    <a:lstStyle/>
                    <a:p>
                      <a:endParaRPr lang="en-US" sz="1100">
                        <a:solidFill>
                          <a:schemeClr val="tx1"/>
                        </a:solidFill>
                      </a:endParaRPr>
                    </a:p>
                  </a:txBody>
                  <a:tcPr>
                    <a:solidFill>
                      <a:schemeClr val="bg2"/>
                    </a:solidFill>
                  </a:tcPr>
                </a:tc>
                <a:tc>
                  <a:txBody>
                    <a:bodyPr/>
                    <a:lstStyle/>
                    <a:p>
                      <a:r>
                        <a:rPr lang="en-GB" sz="1200"/>
                        <a:t>Option 2C</a:t>
                      </a:r>
                    </a:p>
                    <a:p>
                      <a:r>
                        <a:rPr lang="en-GB" sz="1200"/>
                        <a:t>100MW</a:t>
                      </a:r>
                    </a:p>
                    <a:p>
                      <a:r>
                        <a:rPr lang="en-GB" sz="1200" baseline="0"/>
                        <a:t>€</a:t>
                      </a:r>
                      <a:r>
                        <a:rPr lang="en-GB" sz="1200"/>
                        <a:t>m</a:t>
                      </a:r>
                      <a:endParaRPr lang="en-US" sz="1200"/>
                    </a:p>
                  </a:txBody>
                  <a:tcPr>
                    <a:solidFill>
                      <a:schemeClr val="bg2"/>
                    </a:solidFill>
                  </a:tcPr>
                </a:tc>
                <a:tc>
                  <a:txBody>
                    <a:bodyPr/>
                    <a:lstStyle/>
                    <a:p>
                      <a:r>
                        <a:rPr lang="en-GB" sz="1200"/>
                        <a:t>Option 1A</a:t>
                      </a:r>
                    </a:p>
                    <a:p>
                      <a:r>
                        <a:rPr lang="en-GB" sz="1200"/>
                        <a:t>Ramp Management</a:t>
                      </a:r>
                    </a:p>
                    <a:p>
                      <a:r>
                        <a:rPr lang="en-GB" sz="1200" baseline="0"/>
                        <a:t>€</a:t>
                      </a:r>
                      <a:r>
                        <a:rPr lang="en-GB" sz="1200"/>
                        <a:t>m</a:t>
                      </a:r>
                      <a:endParaRPr lang="en-US" sz="1200"/>
                    </a:p>
                  </a:txBody>
                  <a:tcPr>
                    <a:solidFill>
                      <a:schemeClr val="bg2"/>
                    </a:solidFill>
                  </a:tcPr>
                </a:tc>
                <a:tc>
                  <a:txBody>
                    <a:bodyPr/>
                    <a:lstStyle/>
                    <a:p>
                      <a:r>
                        <a:rPr lang="en-GB" sz="1200"/>
                        <a:t>Option 2B</a:t>
                      </a:r>
                    </a:p>
                    <a:p>
                      <a:r>
                        <a:rPr lang="en-GB" sz="1200"/>
                        <a:t>50MW</a:t>
                      </a:r>
                    </a:p>
                    <a:p>
                      <a:r>
                        <a:rPr lang="en-GB" sz="1200" baseline="0"/>
                        <a:t>€</a:t>
                      </a:r>
                      <a:r>
                        <a:rPr lang="en-GB" sz="1200"/>
                        <a:t>m</a:t>
                      </a:r>
                      <a:endParaRPr lang="en-US" sz="1200"/>
                    </a:p>
                  </a:txBody>
                  <a:tcPr>
                    <a:solidFill>
                      <a:schemeClr val="bg2"/>
                    </a:solidFill>
                  </a:tcPr>
                </a:tc>
                <a:tc>
                  <a:txBody>
                    <a:bodyPr/>
                    <a:lstStyle/>
                    <a:p>
                      <a:r>
                        <a:rPr lang="en-GB" sz="1200"/>
                        <a:t>Option 3.1</a:t>
                      </a:r>
                    </a:p>
                    <a:p>
                      <a:r>
                        <a:rPr lang="en-GB" sz="1200"/>
                        <a:t>Dynamic Ramping Periods</a:t>
                      </a:r>
                    </a:p>
                    <a:p>
                      <a:r>
                        <a:rPr lang="en-GB" sz="1200" baseline="0"/>
                        <a:t>€</a:t>
                      </a:r>
                      <a:r>
                        <a:rPr lang="en-GB" sz="1200"/>
                        <a:t>m</a:t>
                      </a:r>
                      <a:endParaRPr lang="en-US" sz="1200"/>
                    </a:p>
                  </a:txBody>
                  <a:tcPr>
                    <a:solidFill>
                      <a:schemeClr val="bg2"/>
                    </a:solidFill>
                  </a:tcPr>
                </a:tc>
                <a:tc>
                  <a:txBody>
                    <a:bodyPr/>
                    <a:lstStyle/>
                    <a:p>
                      <a:endParaRPr lang="en-US" sz="1200"/>
                    </a:p>
                  </a:txBody>
                  <a:tcPr>
                    <a:solidFill>
                      <a:schemeClr val="tx1">
                        <a:lumMod val="65000"/>
                        <a:lumOff val="35000"/>
                      </a:schemeClr>
                    </a:solidFill>
                  </a:tcPr>
                </a:tc>
                <a:tc>
                  <a:txBody>
                    <a:bodyPr/>
                    <a:lstStyle/>
                    <a:p>
                      <a:r>
                        <a:rPr lang="en-GB" sz="1200"/>
                        <a:t>1A vs. 2C</a:t>
                      </a:r>
                    </a:p>
                    <a:p>
                      <a:r>
                        <a:rPr lang="en-GB" sz="1200"/>
                        <a:t>(saving)</a:t>
                      </a:r>
                    </a:p>
                    <a:p>
                      <a:r>
                        <a:rPr lang="en-GB" sz="1200" baseline="0"/>
                        <a:t>€</a:t>
                      </a:r>
                      <a:r>
                        <a:rPr lang="en-GB" sz="1200"/>
                        <a:t>m</a:t>
                      </a:r>
                      <a:endParaRPr lang="en-US" sz="1200"/>
                    </a:p>
                  </a:txBody>
                  <a:tcPr>
                    <a:solidFill>
                      <a:schemeClr val="bg2"/>
                    </a:solidFill>
                  </a:tcPr>
                </a:tc>
                <a:tc>
                  <a:txBody>
                    <a:bodyPr/>
                    <a:lstStyle/>
                    <a:p>
                      <a:r>
                        <a:rPr lang="en-GB" sz="1200"/>
                        <a:t>2B vs. 2C</a:t>
                      </a:r>
                    </a:p>
                    <a:p>
                      <a:r>
                        <a:rPr lang="en-GB" sz="1200"/>
                        <a:t>(saving)</a:t>
                      </a:r>
                    </a:p>
                    <a:p>
                      <a:r>
                        <a:rPr lang="en-GB" sz="1200" baseline="0"/>
                        <a:t>€</a:t>
                      </a:r>
                      <a:r>
                        <a:rPr lang="en-GB" sz="1200"/>
                        <a:t>m</a:t>
                      </a:r>
                      <a:endParaRPr lang="en-US" sz="1200"/>
                    </a:p>
                  </a:txBody>
                  <a:tcPr>
                    <a:solidFill>
                      <a:schemeClr val="bg2"/>
                    </a:solidFill>
                  </a:tcPr>
                </a:tc>
                <a:tc>
                  <a:txBody>
                    <a:bodyPr/>
                    <a:lstStyle/>
                    <a:p>
                      <a:r>
                        <a:rPr lang="en-GB" sz="1200"/>
                        <a:t>3.1 vs. 2C</a:t>
                      </a:r>
                    </a:p>
                    <a:p>
                      <a:r>
                        <a:rPr lang="en-GB" sz="1200"/>
                        <a:t>(saving)</a:t>
                      </a:r>
                    </a:p>
                    <a:p>
                      <a:r>
                        <a:rPr lang="en-GB" sz="1200" baseline="0"/>
                        <a:t>€</a:t>
                      </a:r>
                      <a:r>
                        <a:rPr lang="en-GB" sz="1200"/>
                        <a:t>m</a:t>
                      </a:r>
                      <a:endParaRPr lang="en-US" sz="1200"/>
                    </a:p>
                  </a:txBody>
                  <a:tcPr>
                    <a:solidFill>
                      <a:schemeClr val="bg2"/>
                    </a:solidFill>
                  </a:tcPr>
                </a:tc>
                <a:extLst>
                  <a:ext uri="{0D108BD9-81ED-4DB2-BD59-A6C34878D82A}">
                    <a16:rowId xmlns:a16="http://schemas.microsoft.com/office/drawing/2014/main" val="517767500"/>
                  </a:ext>
                </a:extLst>
              </a:tr>
              <a:tr h="370840">
                <a:tc>
                  <a:txBody>
                    <a:bodyPr/>
                    <a:lstStyle/>
                    <a:p>
                      <a:endParaRPr lang="en-US" sz="1100">
                        <a:solidFill>
                          <a:schemeClr val="tx1"/>
                        </a:solidFill>
                      </a:endParaRPr>
                    </a:p>
                  </a:txBody>
                  <a:tcPr>
                    <a:solidFill>
                      <a:schemeClr val="tx2">
                        <a:lumMod val="40000"/>
                        <a:lumOff val="60000"/>
                      </a:schemeClr>
                    </a:solidFill>
                  </a:tcPr>
                </a:tc>
                <a:tc>
                  <a:txBody>
                    <a:bodyPr/>
                    <a:lstStyle/>
                    <a:p>
                      <a:pPr algn="r"/>
                      <a:r>
                        <a:rPr lang="en-GB" sz="1200">
                          <a:solidFill>
                            <a:schemeClr val="tx1"/>
                          </a:solidFill>
                        </a:rPr>
                        <a:t>1, 671 – 2,507</a:t>
                      </a:r>
                      <a:endParaRPr lang="en-US" sz="1200">
                        <a:solidFill>
                          <a:schemeClr val="tx1"/>
                        </a:solidFill>
                      </a:endParaRPr>
                    </a:p>
                  </a:txBody>
                  <a:tcPr>
                    <a:solidFill>
                      <a:schemeClr val="tx2">
                        <a:lumMod val="40000"/>
                        <a:lumOff val="60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GB" sz="1200">
                          <a:solidFill>
                            <a:schemeClr val="tx1"/>
                          </a:solidFill>
                        </a:rPr>
                        <a:t>1,032 – 1,548</a:t>
                      </a:r>
                      <a:endParaRPr lang="en-US" sz="1200">
                        <a:solidFill>
                          <a:schemeClr val="tx1"/>
                        </a:solidFill>
                      </a:endParaRPr>
                    </a:p>
                  </a:txBody>
                  <a:tcPr>
                    <a:solidFill>
                      <a:schemeClr val="tx2">
                        <a:lumMod val="40000"/>
                        <a:lumOff val="60000"/>
                      </a:schemeClr>
                    </a:solidFill>
                  </a:tcPr>
                </a:tc>
                <a:tc>
                  <a:txBody>
                    <a:bodyPr/>
                    <a:lstStyle/>
                    <a:p>
                      <a:pPr algn="r"/>
                      <a:r>
                        <a:rPr lang="en-GB" sz="1200">
                          <a:solidFill>
                            <a:schemeClr val="tx1"/>
                          </a:solidFill>
                        </a:rPr>
                        <a:t> 768 – 1,151</a:t>
                      </a:r>
                      <a:endParaRPr lang="en-US" sz="1200">
                        <a:solidFill>
                          <a:schemeClr val="tx1"/>
                        </a:solidFill>
                      </a:endParaRPr>
                    </a:p>
                  </a:txBody>
                  <a:tcPr>
                    <a:solidFill>
                      <a:schemeClr val="tx2">
                        <a:lumMod val="40000"/>
                        <a:lumOff val="60000"/>
                      </a:schemeClr>
                    </a:solidFill>
                  </a:tcPr>
                </a:tc>
                <a:tc>
                  <a:txBody>
                    <a:bodyPr/>
                    <a:lstStyle/>
                    <a:p>
                      <a:pPr algn="r"/>
                      <a:r>
                        <a:rPr lang="en-GB" sz="1200">
                          <a:solidFill>
                            <a:schemeClr val="tx1"/>
                          </a:solidFill>
                        </a:rPr>
                        <a:t> 842 – 1,264</a:t>
                      </a:r>
                      <a:endParaRPr lang="en-US" sz="1200">
                        <a:solidFill>
                          <a:schemeClr val="tx1"/>
                        </a:solidFill>
                      </a:endParaRPr>
                    </a:p>
                  </a:txBody>
                  <a:tcPr>
                    <a:solidFill>
                      <a:schemeClr val="tx2">
                        <a:lumMod val="40000"/>
                        <a:lumOff val="60000"/>
                      </a:schemeClr>
                    </a:solidFill>
                  </a:tcPr>
                </a:tc>
                <a:tc>
                  <a:txBody>
                    <a:bodyPr/>
                    <a:lstStyle/>
                    <a:p>
                      <a:pPr algn="r"/>
                      <a:endParaRPr lang="en-US" sz="1200">
                        <a:solidFill>
                          <a:schemeClr val="tx1"/>
                        </a:solidFill>
                        <a:highlight>
                          <a:srgbClr val="FFFF00"/>
                        </a:highlight>
                      </a:endParaRPr>
                    </a:p>
                  </a:txBody>
                  <a:tcPr>
                    <a:solidFill>
                      <a:schemeClr val="tx1">
                        <a:lumMod val="65000"/>
                        <a:lumOff val="3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GB" sz="1200">
                          <a:solidFill>
                            <a:schemeClr val="tx1"/>
                          </a:solidFill>
                        </a:rPr>
                        <a:t>640 – 959</a:t>
                      </a:r>
                      <a:endParaRPr lang="en-US" sz="1200">
                        <a:solidFill>
                          <a:schemeClr val="tx1"/>
                        </a:solidFill>
                      </a:endParaRPr>
                    </a:p>
                  </a:txBody>
                  <a:tcPr>
                    <a:solidFill>
                      <a:schemeClr val="tx2">
                        <a:lumMod val="40000"/>
                        <a:lumOff val="60000"/>
                      </a:schemeClr>
                    </a:solidFill>
                  </a:tcPr>
                </a:tc>
                <a:tc>
                  <a:txBody>
                    <a:bodyPr/>
                    <a:lstStyle/>
                    <a:p>
                      <a:pPr algn="r"/>
                      <a:r>
                        <a:rPr lang="en-GB" sz="1200">
                          <a:solidFill>
                            <a:schemeClr val="tx1"/>
                          </a:solidFill>
                        </a:rPr>
                        <a:t> 904 – 1,356</a:t>
                      </a:r>
                      <a:endParaRPr lang="en-US" sz="1200">
                        <a:solidFill>
                          <a:schemeClr val="tx1"/>
                        </a:solidFill>
                      </a:endParaRPr>
                    </a:p>
                  </a:txBody>
                  <a:tcPr>
                    <a:solidFill>
                      <a:schemeClr val="tx2">
                        <a:lumMod val="40000"/>
                        <a:lumOff val="60000"/>
                      </a:schemeClr>
                    </a:solidFill>
                  </a:tcPr>
                </a:tc>
                <a:tc>
                  <a:txBody>
                    <a:bodyPr/>
                    <a:lstStyle/>
                    <a:p>
                      <a:pPr algn="r"/>
                      <a:r>
                        <a:rPr lang="en-GB" sz="1200">
                          <a:solidFill>
                            <a:schemeClr val="tx1"/>
                          </a:solidFill>
                        </a:rPr>
                        <a:t> 829 – 1,243</a:t>
                      </a:r>
                      <a:endParaRPr lang="en-US" sz="1200">
                        <a:solidFill>
                          <a:schemeClr val="tx1"/>
                        </a:solidFill>
                      </a:endParaRPr>
                    </a:p>
                  </a:txBody>
                  <a:tcPr>
                    <a:solidFill>
                      <a:schemeClr val="tx2">
                        <a:lumMod val="40000"/>
                        <a:lumOff val="60000"/>
                      </a:schemeClr>
                    </a:solidFill>
                  </a:tcPr>
                </a:tc>
                <a:extLst>
                  <a:ext uri="{0D108BD9-81ED-4DB2-BD59-A6C34878D82A}">
                    <a16:rowId xmlns:a16="http://schemas.microsoft.com/office/drawing/2014/main" val="3349846554"/>
                  </a:ext>
                </a:extLst>
              </a:tr>
            </a:tbl>
          </a:graphicData>
        </a:graphic>
      </p:graphicFrame>
      <p:sp>
        <p:nvSpPr>
          <p:cNvPr id="8" name="TextBox 7">
            <a:extLst>
              <a:ext uri="{FF2B5EF4-FFF2-40B4-BE49-F238E27FC236}">
                <a16:creationId xmlns:a16="http://schemas.microsoft.com/office/drawing/2014/main" id="{FC573DE9-B202-0049-7D1D-E3CC449C71B5}"/>
              </a:ext>
            </a:extLst>
          </p:cNvPr>
          <p:cNvSpPr txBox="1"/>
          <p:nvPr/>
        </p:nvSpPr>
        <p:spPr>
          <a:xfrm>
            <a:off x="665224" y="4709160"/>
            <a:ext cx="6284621" cy="676706"/>
          </a:xfrm>
          <a:prstGeom prst="rect">
            <a:avLst/>
          </a:prstGeom>
          <a:noFill/>
        </p:spPr>
        <p:txBody>
          <a:bodyPr wrap="square" lIns="72000" tIns="72000" rIns="72000" bIns="72000" rtlCol="0">
            <a:spAutoFit/>
          </a:bodyPr>
          <a:lstStyle/>
          <a:p>
            <a:pPr>
              <a:lnSpc>
                <a:spcPct val="110000"/>
              </a:lnSpc>
              <a:spcAft>
                <a:spcPts val="500"/>
              </a:spcAft>
            </a:pPr>
            <a:r>
              <a:rPr lang="en-GB" sz="1050" i="1"/>
              <a:t>Note – see Appendix D for full Balancing Cost results</a:t>
            </a:r>
          </a:p>
          <a:p>
            <a:pPr algn="l">
              <a:lnSpc>
                <a:spcPct val="110000"/>
              </a:lnSpc>
              <a:spcAft>
                <a:spcPts val="500"/>
              </a:spcAft>
            </a:pPr>
            <a:endParaRPr lang="en-US" sz="1800" err="1"/>
          </a:p>
        </p:txBody>
      </p:sp>
    </p:spTree>
    <p:extLst>
      <p:ext uri="{BB962C8B-B14F-4D97-AF65-F5344CB8AC3E}">
        <p14:creationId xmlns:p14="http://schemas.microsoft.com/office/powerpoint/2010/main" val="49944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D16F-4AF1-FF7E-B650-054E814671C4}"/>
              </a:ext>
            </a:extLst>
          </p:cNvPr>
          <p:cNvSpPr>
            <a:spLocks noGrp="1"/>
          </p:cNvSpPr>
          <p:nvPr>
            <p:ph type="title"/>
          </p:nvPr>
        </p:nvSpPr>
        <p:spPr>
          <a:xfrm>
            <a:off x="671514" y="2935703"/>
            <a:ext cx="10861674" cy="504754"/>
          </a:xfrm>
        </p:spPr>
        <p:txBody>
          <a:bodyPr/>
          <a:lstStyle/>
          <a:p>
            <a:r>
              <a:rPr lang="en-US">
                <a:cs typeface="Calibri"/>
              </a:rPr>
              <a:t>Results and conclusions</a:t>
            </a:r>
            <a:endParaRPr lang="en-US"/>
          </a:p>
        </p:txBody>
      </p:sp>
    </p:spTree>
    <p:extLst>
      <p:ext uri="{BB962C8B-B14F-4D97-AF65-F5344CB8AC3E}">
        <p14:creationId xmlns:p14="http://schemas.microsoft.com/office/powerpoint/2010/main" val="1357596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CC27-0C15-4ABC-2E3E-15DD1FB374A3}"/>
              </a:ext>
            </a:extLst>
          </p:cNvPr>
          <p:cNvSpPr>
            <a:spLocks noGrp="1"/>
          </p:cNvSpPr>
          <p:nvPr>
            <p:ph type="title"/>
          </p:nvPr>
        </p:nvSpPr>
        <p:spPr>
          <a:xfrm>
            <a:off x="670983" y="359999"/>
            <a:ext cx="10862204" cy="328039"/>
          </a:xfrm>
        </p:spPr>
        <p:txBody>
          <a:bodyPr/>
          <a:lstStyle/>
          <a:p>
            <a:r>
              <a:rPr lang="en-GB"/>
              <a:t>CBA Results</a:t>
            </a:r>
          </a:p>
        </p:txBody>
      </p:sp>
      <p:sp>
        <p:nvSpPr>
          <p:cNvPr id="4" name="Text Placeholder 3">
            <a:extLst>
              <a:ext uri="{FF2B5EF4-FFF2-40B4-BE49-F238E27FC236}">
                <a16:creationId xmlns:a16="http://schemas.microsoft.com/office/drawing/2014/main" id="{0FDCF5B4-C389-9F98-FD49-DFBF0B27021D}"/>
              </a:ext>
            </a:extLst>
          </p:cNvPr>
          <p:cNvSpPr>
            <a:spLocks noGrp="1"/>
          </p:cNvSpPr>
          <p:nvPr>
            <p:ph type="body" sz="quarter" idx="13"/>
          </p:nvPr>
        </p:nvSpPr>
        <p:spPr>
          <a:xfrm>
            <a:off x="670984" y="655501"/>
            <a:ext cx="10862204" cy="626701"/>
          </a:xfrm>
        </p:spPr>
        <p:txBody>
          <a:bodyPr/>
          <a:lstStyle/>
          <a:p>
            <a:r>
              <a:rPr lang="en-GB"/>
              <a:t>The qualitative costs and benefits are unlikely to be sufficiently large enough to outweigh the balancing cost savings from reducing the ramp rate or dynamic ramp rate periods</a:t>
            </a:r>
          </a:p>
        </p:txBody>
      </p:sp>
      <p:graphicFrame>
        <p:nvGraphicFramePr>
          <p:cNvPr id="6" name="Table 5">
            <a:extLst>
              <a:ext uri="{FF2B5EF4-FFF2-40B4-BE49-F238E27FC236}">
                <a16:creationId xmlns:a16="http://schemas.microsoft.com/office/drawing/2014/main" id="{61160EB1-118E-781A-F1CC-19C2BBE59810}"/>
              </a:ext>
            </a:extLst>
          </p:cNvPr>
          <p:cNvGraphicFramePr>
            <a:graphicFrameLocks noGrp="1"/>
          </p:cNvGraphicFramePr>
          <p:nvPr>
            <p:extLst>
              <p:ext uri="{D42A27DB-BD31-4B8C-83A1-F6EECF244321}">
                <p14:modId xmlns:p14="http://schemas.microsoft.com/office/powerpoint/2010/main" val="1168236007"/>
              </p:ext>
            </p:extLst>
          </p:nvPr>
        </p:nvGraphicFramePr>
        <p:xfrm>
          <a:off x="676139" y="1311004"/>
          <a:ext cx="10857049" cy="4891500"/>
        </p:xfrm>
        <a:graphic>
          <a:graphicData uri="http://schemas.openxmlformats.org/drawingml/2006/table">
            <a:tbl>
              <a:tblPr firstRow="1" bandRow="1">
                <a:tableStyleId>{2D5ABB26-0587-4C30-8999-92F81FD0307C}</a:tableStyleId>
              </a:tblPr>
              <a:tblGrid>
                <a:gridCol w="1401311">
                  <a:extLst>
                    <a:ext uri="{9D8B030D-6E8A-4147-A177-3AD203B41FA5}">
                      <a16:colId xmlns:a16="http://schemas.microsoft.com/office/drawing/2014/main" val="1216445243"/>
                    </a:ext>
                  </a:extLst>
                </a:gridCol>
                <a:gridCol w="894579">
                  <a:extLst>
                    <a:ext uri="{9D8B030D-6E8A-4147-A177-3AD203B41FA5}">
                      <a16:colId xmlns:a16="http://schemas.microsoft.com/office/drawing/2014/main" val="3331911488"/>
                    </a:ext>
                  </a:extLst>
                </a:gridCol>
                <a:gridCol w="894579">
                  <a:extLst>
                    <a:ext uri="{9D8B030D-6E8A-4147-A177-3AD203B41FA5}">
                      <a16:colId xmlns:a16="http://schemas.microsoft.com/office/drawing/2014/main" val="304680282"/>
                    </a:ext>
                  </a:extLst>
                </a:gridCol>
                <a:gridCol w="894579">
                  <a:extLst>
                    <a:ext uri="{9D8B030D-6E8A-4147-A177-3AD203B41FA5}">
                      <a16:colId xmlns:a16="http://schemas.microsoft.com/office/drawing/2014/main" val="1564391390"/>
                    </a:ext>
                  </a:extLst>
                </a:gridCol>
                <a:gridCol w="6772001">
                  <a:extLst>
                    <a:ext uri="{9D8B030D-6E8A-4147-A177-3AD203B41FA5}">
                      <a16:colId xmlns:a16="http://schemas.microsoft.com/office/drawing/2014/main" val="2163674890"/>
                    </a:ext>
                  </a:extLst>
                </a:gridCol>
              </a:tblGrid>
              <a:tr h="394833">
                <a:tc>
                  <a:txBody>
                    <a:bodyPr/>
                    <a:lstStyle/>
                    <a:p>
                      <a:pPr algn="ctr"/>
                      <a:r>
                        <a:rPr lang="en-GB" sz="1000" b="1">
                          <a:solidFill>
                            <a:schemeClr val="bg1"/>
                          </a:solidFill>
                        </a:rPr>
                        <a:t>Cost or benefit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a:r>
                        <a:rPr lang="en-GB" sz="1000" b="1">
                          <a:solidFill>
                            <a:schemeClr val="bg1"/>
                          </a:solidFill>
                        </a:rPr>
                        <a:t>1A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a:r>
                        <a:rPr lang="en-GB" sz="1000" b="1">
                          <a:solidFill>
                            <a:schemeClr val="bg1"/>
                          </a:solidFill>
                        </a:rPr>
                        <a:t>2B</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a:r>
                        <a:rPr lang="en-GB" sz="1000" b="1">
                          <a:solidFill>
                            <a:schemeClr val="bg1"/>
                          </a:solidFill>
                        </a:rPr>
                        <a:t>3.1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a:r>
                        <a:rPr lang="en-GB" sz="1000" b="1">
                          <a:solidFill>
                            <a:schemeClr val="bg1"/>
                          </a:solidFill>
                        </a:rPr>
                        <a:t>Comment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27091912"/>
                  </a:ext>
                </a:extLst>
              </a:tr>
              <a:tr h="642381">
                <a:tc>
                  <a:txBody>
                    <a:bodyPr/>
                    <a:lstStyle/>
                    <a:p>
                      <a:pPr algn="ctr"/>
                      <a:r>
                        <a:rPr lang="en-GB" sz="1000" b="1"/>
                        <a:t>GB consumer, producer and IC welfare</a:t>
                      </a:r>
                    </a:p>
                  </a:txBody>
                  <a:tcPr anchor="ctr">
                    <a:lnT w="38100" cap="flat" cmpd="sng" algn="ctr">
                      <a:solidFill>
                        <a:schemeClr val="bg1"/>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-€37m*</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2">
                        <a:lumMod val="40000"/>
                        <a:lumOff val="60000"/>
                      </a:schemeClr>
                    </a:solidFill>
                  </a:tcPr>
                </a:tc>
                <a:tc>
                  <a:txBody>
                    <a:bodyPr/>
                    <a:lstStyle/>
                    <a:p>
                      <a:pPr algn="ctr"/>
                      <a:r>
                        <a:rPr lang="en-GB" sz="1000"/>
                        <a:t>-€2m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2">
                        <a:lumMod val="20000"/>
                        <a:lumOff val="80000"/>
                      </a:schemeClr>
                    </a:solidFill>
                  </a:tcPr>
                </a:tc>
                <a:tc>
                  <a:txBody>
                    <a:bodyPr/>
                    <a:lstStyle/>
                    <a:p>
                      <a:pPr algn="ctr"/>
                      <a:r>
                        <a:rPr lang="en-GB" sz="1000"/>
                        <a:t>-€6m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2">
                        <a:lumMod val="20000"/>
                        <a:lumOff val="80000"/>
                      </a:schemeClr>
                    </a:solidFill>
                  </a:tcPr>
                </a:tc>
                <a:tc>
                  <a:txBody>
                    <a:bodyPr/>
                    <a:lstStyle/>
                    <a:p>
                      <a:pPr algn="l"/>
                      <a:r>
                        <a:rPr lang="en-GB" sz="1000"/>
                        <a:t>GB consumer welfare increases under both 2B and 3.1 as a result of GB power prices falling slightly. The reduction in prices leads to a small reduction in producer welfare in both options. Interconnector welfare increases marginally as the reduction in interconnector flows is outweighed by changes in price differentials between GB and connected markets.</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87932041"/>
                  </a:ext>
                </a:extLst>
              </a:tr>
              <a:tr h="642381">
                <a:tc>
                  <a:txBody>
                    <a:bodyPr/>
                    <a:lstStyle/>
                    <a:p>
                      <a:pPr algn="ctr"/>
                      <a:r>
                        <a:rPr lang="en-GB" sz="1000" b="1"/>
                        <a:t>GB balancing cost savings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a:t>+€582m*</a:t>
                      </a:r>
                    </a:p>
                  </a:txBody>
                  <a:tcPr anchor="ctr">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rgbClr val="3FA3D8"/>
                    </a:solidFill>
                  </a:tcPr>
                </a:tc>
                <a:tc>
                  <a:txBody>
                    <a:bodyPr/>
                    <a:lstStyle/>
                    <a:p>
                      <a:pPr algn="ctr"/>
                      <a:r>
                        <a:rPr lang="en-GB" sz="1000"/>
                        <a:t>+€989m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4">
                        <a:lumMod val="75000"/>
                      </a:schemeClr>
                    </a:solidFill>
                  </a:tcPr>
                </a:tc>
                <a:tc>
                  <a:txBody>
                    <a:bodyPr/>
                    <a:lstStyle/>
                    <a:p>
                      <a:pPr algn="ctr"/>
                      <a:r>
                        <a:rPr lang="en-GB" sz="1000"/>
                        <a:t>+€911m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4">
                        <a:lumMod val="75000"/>
                      </a:schemeClr>
                    </a:solidFill>
                  </a:tcPr>
                </a:tc>
                <a:tc>
                  <a:txBody>
                    <a:bodyPr/>
                    <a:lstStyle/>
                    <a:p>
                      <a:pPr algn="l"/>
                      <a:r>
                        <a:rPr lang="en-GB" sz="1000"/>
                        <a:t>GB balancing costs fall significantly under both 2B and 3.1, and are the main driver of the positive net-benefit overall. </a:t>
                      </a:r>
                      <a:endParaRPr lang="en-GB" sz="1000">
                        <a:highlight>
                          <a:srgbClr val="FFFF00"/>
                        </a:highlight>
                      </a:endParaRPr>
                    </a:p>
                  </a:txBody>
                  <a:tcPr anchor="ctr">
                    <a:lnL w="38100" cap="flat" cmpd="sng" algn="ctr">
                      <a:solidFill>
                        <a:schemeClr val="bg1"/>
                      </a:solidFill>
                      <a:prstDash val="solid"/>
                      <a:round/>
                      <a:headEnd type="none" w="med" len="med"/>
                      <a:tailEnd type="none" w="med" len="med"/>
                    </a:lnL>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89261755"/>
                  </a:ext>
                </a:extLst>
              </a:tr>
              <a:tr h="642381">
                <a:tc>
                  <a:txBody>
                    <a:bodyPr/>
                    <a:lstStyle/>
                    <a:p>
                      <a:pPr algn="ctr"/>
                      <a:r>
                        <a:rPr lang="en-GB" sz="1000" b="1"/>
                        <a:t>Rest of Europe consumer, producer and IC welfare</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a:t>-€51m*</a:t>
                      </a:r>
                    </a:p>
                  </a:txBody>
                  <a:tcPr anchor="ctr">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000"/>
                        <a:t>-€24m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000"/>
                        <a:t>€1m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rgbClr val="E8F4FA"/>
                    </a:solidFill>
                  </a:tcPr>
                </a:tc>
                <a:tc>
                  <a:txBody>
                    <a:bodyPr/>
                    <a:lstStyle/>
                    <a:p>
                      <a:pPr algn="l"/>
                      <a:r>
                        <a:rPr lang="en-GB" sz="1000"/>
                        <a:t>Changing the ramp rate via the Options considered have a very small negative effect on EU consumer, producers and IC. Option 2B has a slightly worse effect than Option 3.1.  </a:t>
                      </a:r>
                    </a:p>
                  </a:txBody>
                  <a:tcPr anchor="ctr">
                    <a:lnL w="38100" cap="flat" cmpd="sng" algn="ctr">
                      <a:solidFill>
                        <a:schemeClr val="bg1"/>
                      </a:solidFill>
                      <a:prstDash val="solid"/>
                      <a:round/>
                      <a:headEnd type="none" w="med" len="med"/>
                      <a:tailEnd type="none" w="med" len="med"/>
                    </a:lnL>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92513893"/>
                  </a:ext>
                </a:extLst>
              </a:tr>
              <a:tr h="642381">
                <a:tc>
                  <a:txBody>
                    <a:bodyPr/>
                    <a:lstStyle/>
                    <a:p>
                      <a:pPr algn="ctr"/>
                      <a:r>
                        <a:rPr lang="en-GB" sz="1000" b="1"/>
                        <a:t>Implementation costs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Major IT changes required*</a:t>
                      </a:r>
                    </a:p>
                  </a:txBody>
                  <a:tcPr anchor="ctr">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rgbClr val="FF86C7"/>
                    </a:solidFill>
                  </a:tcPr>
                </a:tc>
                <a:tc>
                  <a:txBody>
                    <a:bodyPr/>
                    <a:lstStyle/>
                    <a:p>
                      <a:pPr algn="ctr"/>
                      <a:r>
                        <a:rPr lang="en-GB" sz="1000"/>
                        <a:t>Negligible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solidFill>
                  </a:tcPr>
                </a:tc>
                <a:tc>
                  <a:txBody>
                    <a:bodyPr/>
                    <a:lstStyle/>
                    <a:p>
                      <a:pPr algn="ctr"/>
                      <a:r>
                        <a:rPr lang="en-GB" sz="1000"/>
                        <a:t>Major IT changes required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2">
                        <a:lumMod val="40000"/>
                        <a:lumOff val="60000"/>
                      </a:schemeClr>
                    </a:solidFill>
                  </a:tcPr>
                </a:tc>
                <a:tc>
                  <a:txBody>
                    <a:bodyPr/>
                    <a:lstStyle/>
                    <a:p>
                      <a:pPr algn="l"/>
                      <a:r>
                        <a:rPr lang="en-GB" sz="1000"/>
                        <a:t>There could be additional costs to the ESO, interconnector owners and other market participants from setting up and operating IT systems and processes. These costs are likely to be highest under 3.1. Under 2B on the other hand, there would be no implementation costs. Further analysis could be undertaken to quantify these costs if 3.1 is adopted.</a:t>
                      </a:r>
                    </a:p>
                  </a:txBody>
                  <a:tcPr anchor="ctr">
                    <a:lnL w="38100" cap="flat" cmpd="sng" algn="ctr">
                      <a:solidFill>
                        <a:schemeClr val="bg1"/>
                      </a:solidFill>
                      <a:prstDash val="solid"/>
                      <a:round/>
                      <a:headEnd type="none" w="med" len="med"/>
                      <a:tailEnd type="none" w="med" len="med"/>
                    </a:lnL>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30326246"/>
                  </a:ext>
                </a:extLst>
              </a:tr>
              <a:tr h="642381">
                <a:tc>
                  <a:txBody>
                    <a:bodyPr/>
                    <a:lstStyle/>
                    <a:p>
                      <a:pPr lvl="0" algn="ctr">
                        <a:buNone/>
                      </a:pPr>
                      <a:r>
                        <a:rPr lang="en-GB" sz="1000" b="1"/>
                        <a:t>Security of supply</a:t>
                      </a:r>
                    </a:p>
                  </a:txBody>
                  <a:tcPr anchor="ctr">
                    <a:lnT w="6350">
                      <a:solidFill>
                        <a:schemeClr val="accent3"/>
                      </a:solidFill>
                    </a:lnT>
                    <a:lnB w="6350">
                      <a:solidFill>
                        <a:schemeClr val="accent3"/>
                      </a:solidFill>
                    </a:lnB>
                  </a:tcPr>
                </a:tc>
                <a:tc>
                  <a:txBody>
                    <a:bodyPr/>
                    <a:lstStyle/>
                    <a:p>
                      <a:pPr lvl="0" algn="ctr">
                        <a:buNone/>
                      </a:pPr>
                      <a:endParaRPr lang="en-GB" sz="1000"/>
                    </a:p>
                  </a:txBody>
                  <a:tcPr anchor="ctr">
                    <a:lnR w="38100" cap="flat" cmpd="sng" algn="ctr">
                      <a:solidFill>
                        <a:schemeClr val="bg1"/>
                      </a:solidFill>
                      <a:prstDash val="solid"/>
                      <a:round/>
                      <a:headEnd type="none" w="med" len="med"/>
                      <a:tailEnd type="none" w="med" len="med"/>
                    </a:lnR>
                    <a:lnT w="6350">
                      <a:solidFill>
                        <a:schemeClr val="accent3"/>
                      </a:solidFill>
                    </a:lnT>
                    <a:lnB w="6350">
                      <a:solidFill>
                        <a:schemeClr val="accent3"/>
                      </a:solidFill>
                    </a:lnB>
                    <a:solidFill>
                      <a:srgbClr val="E8F4FA"/>
                    </a:solidFill>
                  </a:tcPr>
                </a:tc>
                <a:tc>
                  <a:txBody>
                    <a:bodyPr/>
                    <a:lstStyle/>
                    <a:p>
                      <a:pPr lvl="0" algn="ctr">
                        <a:buNone/>
                      </a:pPr>
                      <a:endParaRPr lang="en-GB"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rgbClr val="E8F4FA"/>
                    </a:solidFill>
                  </a:tcPr>
                </a:tc>
                <a:tc>
                  <a:txBody>
                    <a:bodyPr/>
                    <a:lstStyle/>
                    <a:p>
                      <a:pPr lvl="0" algn="ctr">
                        <a:buNone/>
                      </a:pPr>
                      <a:endParaRPr lang="en-GB" sz="10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a:solidFill>
                        <a:schemeClr val="accent3"/>
                      </a:solidFill>
                    </a:lnT>
                    <a:lnB w="6350">
                      <a:solidFill>
                        <a:schemeClr val="accent3"/>
                      </a:solidFill>
                    </a:lnB>
                    <a:solidFill>
                      <a:srgbClr val="E8F4FA"/>
                    </a:solidFill>
                  </a:tcPr>
                </a:tc>
                <a:tc>
                  <a:txBody>
                    <a:bodyPr/>
                    <a:lstStyle/>
                    <a:p>
                      <a:pPr lvl="0" algn="l">
                        <a:buNone/>
                      </a:pPr>
                      <a:r>
                        <a:rPr lang="en-GB" sz="1000"/>
                        <a:t>Operability Risks are associate with the ability to manage and control large rapid system changes in a very short timescale on the Transmission system. The SO has a responsibility to ensure that system can accommodate a wide rage of different sources of energy and balance these Operability Risks against facilitating these energy sources.  </a:t>
                      </a:r>
                    </a:p>
                  </a:txBody>
                  <a:tcPr anchor="ctr">
                    <a:lnL w="38100" cap="flat" cmpd="sng" algn="ctr">
                      <a:solidFill>
                        <a:schemeClr val="bg1"/>
                      </a:solidFill>
                      <a:prstDash val="solid"/>
                      <a:round/>
                      <a:headEnd type="none" w="med" len="med"/>
                      <a:tailEnd type="none" w="med" len="med"/>
                    </a:lnL>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85084873"/>
                  </a:ext>
                </a:extLst>
              </a:tr>
              <a:tr h="642381">
                <a:tc>
                  <a:txBody>
                    <a:bodyPr/>
                    <a:lstStyle/>
                    <a:p>
                      <a:pPr algn="ctr"/>
                      <a:r>
                        <a:rPr lang="en-GB" sz="1000" b="1"/>
                        <a:t>Impact on interconnector investment</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Limited*</a:t>
                      </a:r>
                    </a:p>
                  </a:txBody>
                  <a:tcPr anchor="ctr">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r>
                        <a:rPr lang="en-GB" sz="1000"/>
                        <a:t>Limited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r>
                        <a:rPr lang="en-GB" sz="1000"/>
                        <a:t>Limited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l"/>
                      <a:r>
                        <a:rPr lang="en-GB" sz="1000"/>
                        <a:t>The quantitative analysis suggests interconnector revenues could increase slightly with a lower ramp rate. This analysis does not capture the costs of imbalance. However, based on the evidence provided, this is not expected to materially affect investment decisions.</a:t>
                      </a:r>
                    </a:p>
                  </a:txBody>
                  <a:tcPr anchor="ctr">
                    <a:lnL w="38100" cap="flat" cmpd="sng" algn="ctr">
                      <a:solidFill>
                        <a:schemeClr val="bg1"/>
                      </a:solidFill>
                      <a:prstDash val="solid"/>
                      <a:round/>
                      <a:headEnd type="none" w="med" len="med"/>
                      <a:tailEnd type="none" w="med" len="med"/>
                    </a:lnL>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42470419"/>
                  </a:ext>
                </a:extLst>
              </a:tr>
              <a:tr h="642381">
                <a:tc>
                  <a:txBody>
                    <a:bodyPr/>
                    <a:lstStyle/>
                    <a:p>
                      <a:pPr algn="ctr"/>
                      <a:r>
                        <a:rPr lang="en-GB" sz="1000" b="1"/>
                        <a:t>GB CO2 emissions savings</a:t>
                      </a:r>
                    </a:p>
                  </a:txBody>
                  <a:tcPr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gn="ctr"/>
                      <a:r>
                        <a:rPr lang="en-GB" sz="1000"/>
                        <a:t>-231,000 tCO2*</a:t>
                      </a:r>
                    </a:p>
                  </a:txBody>
                  <a:tcPr anchor="ctr">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2">
                        <a:lumMod val="60000"/>
                        <a:lumOff val="40000"/>
                      </a:schemeClr>
                    </a:solidFill>
                  </a:tcPr>
                </a:tc>
                <a:tc>
                  <a:txBody>
                    <a:bodyPr/>
                    <a:lstStyle/>
                    <a:p>
                      <a:pPr algn="ctr"/>
                      <a:r>
                        <a:rPr lang="en-GB" sz="1000"/>
                        <a:t>-10,000 tCO2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2">
                        <a:lumMod val="20000"/>
                        <a:lumOff val="80000"/>
                      </a:schemeClr>
                    </a:solidFill>
                  </a:tcPr>
                </a:tc>
                <a:tc>
                  <a:txBody>
                    <a:bodyPr/>
                    <a:lstStyle/>
                    <a:p>
                      <a:pPr algn="ctr"/>
                      <a:r>
                        <a:rPr lang="en-GB" sz="1000"/>
                        <a:t>28,000 tCO2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accent4">
                        <a:lumMod val="40000"/>
                        <a:lumOff val="60000"/>
                      </a:schemeClr>
                    </a:solidFill>
                  </a:tcPr>
                </a:tc>
                <a:tc>
                  <a:txBody>
                    <a:bodyPr/>
                    <a:lstStyle/>
                    <a:p>
                      <a:pPr algn="l"/>
                      <a:r>
                        <a:rPr lang="en-GB" sz="1000" dirty="0"/>
                        <a:t>GB carbon emissions increase slightly in 2B and decrease slightly in 3.1 as a result of changes in the generation mix. These changes in carbon emissions are captured at market prices within the estimates of Socio-Economic Welfare. Under the Governments social cost of carbon, these emissions impacts are equivalent to -£2m (2B) and £7m (3.1).</a:t>
                      </a:r>
                    </a:p>
                  </a:txBody>
                  <a:tcPr anchor="ctr">
                    <a:lnL w="38100" cap="flat" cmpd="sng" algn="ctr">
                      <a:solidFill>
                        <a:schemeClr val="bg1"/>
                      </a:solidFill>
                      <a:prstDash val="solid"/>
                      <a:round/>
                      <a:headEnd type="none" w="med" len="med"/>
                      <a:tailEnd type="none" w="med" len="med"/>
                    </a:lnL>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38305077"/>
                  </a:ext>
                </a:extLst>
              </a:tr>
            </a:tbl>
          </a:graphicData>
        </a:graphic>
      </p:graphicFrame>
      <p:sp>
        <p:nvSpPr>
          <p:cNvPr id="3" name="Rectangle 2">
            <a:extLst>
              <a:ext uri="{FF2B5EF4-FFF2-40B4-BE49-F238E27FC236}">
                <a16:creationId xmlns:a16="http://schemas.microsoft.com/office/drawing/2014/main" id="{A65C558E-34B7-3625-E6A6-0156750A8B75}"/>
              </a:ext>
            </a:extLst>
          </p:cNvPr>
          <p:cNvSpPr/>
          <p:nvPr/>
        </p:nvSpPr>
        <p:spPr>
          <a:xfrm>
            <a:off x="2572873" y="6322518"/>
            <a:ext cx="107576" cy="10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1F872B6-3CC5-0D88-3160-F8DD47F134F0}"/>
              </a:ext>
            </a:extLst>
          </p:cNvPr>
          <p:cNvSpPr txBox="1"/>
          <p:nvPr/>
        </p:nvSpPr>
        <p:spPr>
          <a:xfrm>
            <a:off x="2680449" y="6230963"/>
            <a:ext cx="932328" cy="306220"/>
          </a:xfrm>
          <a:prstGeom prst="rect">
            <a:avLst/>
          </a:prstGeom>
          <a:noFill/>
        </p:spPr>
        <p:txBody>
          <a:bodyPr wrap="square" lIns="72000" tIns="72000" rIns="72000" bIns="72000" rtlCol="0">
            <a:spAutoFit/>
          </a:bodyPr>
          <a:lstStyle/>
          <a:p>
            <a:pPr algn="l">
              <a:lnSpc>
                <a:spcPct val="110000"/>
              </a:lnSpc>
              <a:spcAft>
                <a:spcPts val="500"/>
              </a:spcAft>
            </a:pPr>
            <a:r>
              <a:rPr lang="en-GB" sz="1000"/>
              <a:t>Cost £0-10m</a:t>
            </a:r>
          </a:p>
        </p:txBody>
      </p:sp>
      <p:sp>
        <p:nvSpPr>
          <p:cNvPr id="8" name="Rectangle 7">
            <a:extLst>
              <a:ext uri="{FF2B5EF4-FFF2-40B4-BE49-F238E27FC236}">
                <a16:creationId xmlns:a16="http://schemas.microsoft.com/office/drawing/2014/main" id="{B3839A4A-6778-01F2-300D-9CB1EF538DCB}"/>
              </a:ext>
            </a:extLst>
          </p:cNvPr>
          <p:cNvSpPr/>
          <p:nvPr/>
        </p:nvSpPr>
        <p:spPr>
          <a:xfrm>
            <a:off x="3603811" y="6322518"/>
            <a:ext cx="107576" cy="10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80A80FC-1C17-319A-EEE5-FE62FEF7F5F4}"/>
              </a:ext>
            </a:extLst>
          </p:cNvPr>
          <p:cNvSpPr txBox="1"/>
          <p:nvPr/>
        </p:nvSpPr>
        <p:spPr>
          <a:xfrm>
            <a:off x="3711387" y="6230963"/>
            <a:ext cx="932328" cy="306220"/>
          </a:xfrm>
          <a:prstGeom prst="rect">
            <a:avLst/>
          </a:prstGeom>
          <a:noFill/>
        </p:spPr>
        <p:txBody>
          <a:bodyPr wrap="square" lIns="72000" tIns="72000" rIns="72000" bIns="72000" rtlCol="0">
            <a:spAutoFit/>
          </a:bodyPr>
          <a:lstStyle/>
          <a:p>
            <a:pPr algn="l">
              <a:lnSpc>
                <a:spcPct val="110000"/>
              </a:lnSpc>
              <a:spcAft>
                <a:spcPts val="500"/>
              </a:spcAft>
            </a:pPr>
            <a:r>
              <a:rPr lang="en-GB" sz="1000"/>
              <a:t>Cost £10-100m</a:t>
            </a:r>
          </a:p>
        </p:txBody>
      </p:sp>
      <p:sp>
        <p:nvSpPr>
          <p:cNvPr id="10" name="Rectangle 9">
            <a:extLst>
              <a:ext uri="{FF2B5EF4-FFF2-40B4-BE49-F238E27FC236}">
                <a16:creationId xmlns:a16="http://schemas.microsoft.com/office/drawing/2014/main" id="{446017D3-078D-9485-9754-0AEB1D64E23F}"/>
              </a:ext>
            </a:extLst>
          </p:cNvPr>
          <p:cNvSpPr/>
          <p:nvPr/>
        </p:nvSpPr>
        <p:spPr>
          <a:xfrm>
            <a:off x="4760257" y="6322518"/>
            <a:ext cx="10757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F6AFC7-D0DD-904E-A5EB-3A92A5907495}"/>
              </a:ext>
            </a:extLst>
          </p:cNvPr>
          <p:cNvSpPr txBox="1"/>
          <p:nvPr/>
        </p:nvSpPr>
        <p:spPr>
          <a:xfrm>
            <a:off x="4867833" y="6230963"/>
            <a:ext cx="932328" cy="306220"/>
          </a:xfrm>
          <a:prstGeom prst="rect">
            <a:avLst/>
          </a:prstGeom>
          <a:noFill/>
        </p:spPr>
        <p:txBody>
          <a:bodyPr wrap="square" lIns="72000" tIns="72000" rIns="72000" bIns="72000" rtlCol="0">
            <a:spAutoFit/>
          </a:bodyPr>
          <a:lstStyle/>
          <a:p>
            <a:pPr algn="l">
              <a:lnSpc>
                <a:spcPct val="110000"/>
              </a:lnSpc>
              <a:spcAft>
                <a:spcPts val="500"/>
              </a:spcAft>
            </a:pPr>
            <a:r>
              <a:rPr lang="en-GB" sz="1000"/>
              <a:t>Cost &gt;£100m</a:t>
            </a:r>
          </a:p>
        </p:txBody>
      </p:sp>
      <p:sp>
        <p:nvSpPr>
          <p:cNvPr id="12" name="Rectangle 11">
            <a:extLst>
              <a:ext uri="{FF2B5EF4-FFF2-40B4-BE49-F238E27FC236}">
                <a16:creationId xmlns:a16="http://schemas.microsoft.com/office/drawing/2014/main" id="{68578AF1-2FC6-F59E-CF98-B4763F468862}"/>
              </a:ext>
            </a:extLst>
          </p:cNvPr>
          <p:cNvSpPr/>
          <p:nvPr/>
        </p:nvSpPr>
        <p:spPr>
          <a:xfrm>
            <a:off x="5746367" y="6321450"/>
            <a:ext cx="107576" cy="10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438275D-D737-6154-0C93-3C659E7CCCD3}"/>
              </a:ext>
            </a:extLst>
          </p:cNvPr>
          <p:cNvSpPr txBox="1"/>
          <p:nvPr/>
        </p:nvSpPr>
        <p:spPr>
          <a:xfrm>
            <a:off x="5853943" y="6229895"/>
            <a:ext cx="1039904" cy="306220"/>
          </a:xfrm>
          <a:prstGeom prst="rect">
            <a:avLst/>
          </a:prstGeom>
          <a:noFill/>
        </p:spPr>
        <p:txBody>
          <a:bodyPr wrap="square" lIns="72000" tIns="72000" rIns="72000" bIns="72000" rtlCol="0">
            <a:spAutoFit/>
          </a:bodyPr>
          <a:lstStyle/>
          <a:p>
            <a:pPr algn="l">
              <a:lnSpc>
                <a:spcPct val="110000"/>
              </a:lnSpc>
              <a:spcAft>
                <a:spcPts val="500"/>
              </a:spcAft>
            </a:pPr>
            <a:r>
              <a:rPr lang="en-GB" sz="1000"/>
              <a:t>Benefit £0-10m</a:t>
            </a:r>
          </a:p>
        </p:txBody>
      </p:sp>
      <p:sp>
        <p:nvSpPr>
          <p:cNvPr id="14" name="Rectangle 13">
            <a:extLst>
              <a:ext uri="{FF2B5EF4-FFF2-40B4-BE49-F238E27FC236}">
                <a16:creationId xmlns:a16="http://schemas.microsoft.com/office/drawing/2014/main" id="{675887CF-A029-C0D0-6A4F-918CF7D79F2B}"/>
              </a:ext>
            </a:extLst>
          </p:cNvPr>
          <p:cNvSpPr/>
          <p:nvPr/>
        </p:nvSpPr>
        <p:spPr>
          <a:xfrm>
            <a:off x="6902813" y="6330072"/>
            <a:ext cx="107576"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31A5261-BBFE-B756-E7DB-37E9FE456BA7}"/>
              </a:ext>
            </a:extLst>
          </p:cNvPr>
          <p:cNvSpPr txBox="1"/>
          <p:nvPr/>
        </p:nvSpPr>
        <p:spPr>
          <a:xfrm>
            <a:off x="7010389" y="6238517"/>
            <a:ext cx="1147480" cy="306220"/>
          </a:xfrm>
          <a:prstGeom prst="rect">
            <a:avLst/>
          </a:prstGeom>
          <a:noFill/>
        </p:spPr>
        <p:txBody>
          <a:bodyPr wrap="square" lIns="72000" tIns="72000" rIns="72000" bIns="72000" rtlCol="0">
            <a:spAutoFit/>
          </a:bodyPr>
          <a:lstStyle/>
          <a:p>
            <a:pPr algn="l">
              <a:lnSpc>
                <a:spcPct val="110000"/>
              </a:lnSpc>
              <a:spcAft>
                <a:spcPts val="500"/>
              </a:spcAft>
            </a:pPr>
            <a:r>
              <a:rPr lang="en-GB" sz="1000"/>
              <a:t>Benefit £10-100m</a:t>
            </a:r>
          </a:p>
        </p:txBody>
      </p:sp>
      <p:sp>
        <p:nvSpPr>
          <p:cNvPr id="16" name="Rectangle 15">
            <a:extLst>
              <a:ext uri="{FF2B5EF4-FFF2-40B4-BE49-F238E27FC236}">
                <a16:creationId xmlns:a16="http://schemas.microsoft.com/office/drawing/2014/main" id="{2873590F-A55E-CD9D-D20C-2CC2CAAA11A2}"/>
              </a:ext>
            </a:extLst>
          </p:cNvPr>
          <p:cNvSpPr/>
          <p:nvPr/>
        </p:nvSpPr>
        <p:spPr>
          <a:xfrm>
            <a:off x="8202697" y="6330072"/>
            <a:ext cx="107576"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4A67E09-AC89-3511-55EA-37BC9F0675AA}"/>
              </a:ext>
            </a:extLst>
          </p:cNvPr>
          <p:cNvSpPr txBox="1"/>
          <p:nvPr/>
        </p:nvSpPr>
        <p:spPr>
          <a:xfrm>
            <a:off x="8310273" y="6238517"/>
            <a:ext cx="1039904" cy="306220"/>
          </a:xfrm>
          <a:prstGeom prst="rect">
            <a:avLst/>
          </a:prstGeom>
          <a:noFill/>
        </p:spPr>
        <p:txBody>
          <a:bodyPr wrap="square" lIns="72000" tIns="72000" rIns="72000" bIns="72000" rtlCol="0">
            <a:spAutoFit/>
          </a:bodyPr>
          <a:lstStyle/>
          <a:p>
            <a:pPr algn="l">
              <a:lnSpc>
                <a:spcPct val="110000"/>
              </a:lnSpc>
              <a:spcAft>
                <a:spcPts val="500"/>
              </a:spcAft>
            </a:pPr>
            <a:r>
              <a:rPr lang="en-GB" sz="1000"/>
              <a:t>Benefit &gt;£100m</a:t>
            </a:r>
          </a:p>
        </p:txBody>
      </p:sp>
      <p:sp>
        <p:nvSpPr>
          <p:cNvPr id="5" name="Rectangle: Rounded Corners 4">
            <a:extLst>
              <a:ext uri="{FF2B5EF4-FFF2-40B4-BE49-F238E27FC236}">
                <a16:creationId xmlns:a16="http://schemas.microsoft.com/office/drawing/2014/main" id="{DD02262E-D25E-6A8C-C334-36C46852AC0D}"/>
              </a:ext>
            </a:extLst>
          </p:cNvPr>
          <p:cNvSpPr/>
          <p:nvPr/>
        </p:nvSpPr>
        <p:spPr>
          <a:xfrm>
            <a:off x="7780867" y="232431"/>
            <a:ext cx="3740149" cy="295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Note: Slide has been updated</a:t>
            </a:r>
          </a:p>
        </p:txBody>
      </p:sp>
    </p:spTree>
    <p:extLst>
      <p:ext uri="{BB962C8B-B14F-4D97-AF65-F5344CB8AC3E}">
        <p14:creationId xmlns:p14="http://schemas.microsoft.com/office/powerpoint/2010/main" val="81154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A495B-D8BE-4FA5-BB05-0765532BC9B1}"/>
              </a:ext>
            </a:extLst>
          </p:cNvPr>
          <p:cNvSpPr txBox="1"/>
          <p:nvPr/>
        </p:nvSpPr>
        <p:spPr>
          <a:xfrm>
            <a:off x="669544" y="4294759"/>
            <a:ext cx="10468737" cy="1871980"/>
          </a:xfrm>
          <a:prstGeom prst="rect">
            <a:avLst/>
          </a:prstGeom>
          <a:noFill/>
        </p:spPr>
        <p:txBody>
          <a:bodyPr vert="horz" wrap="square" lIns="72000" tIns="72000" rIns="72000" bIns="72000" rtlCol="0">
            <a:noAutofit/>
          </a:bodyPr>
          <a:lstStyle/>
          <a:p>
            <a:pPr algn="just">
              <a:lnSpc>
                <a:spcPct val="110000"/>
              </a:lnSpc>
              <a:spcAft>
                <a:spcPts val="500"/>
              </a:spcAft>
            </a:pPr>
            <a:r>
              <a:rPr lang="en-US" sz="1100">
                <a:solidFill>
                  <a:srgbClr val="7E7E7E"/>
                </a:solidFill>
                <a:latin typeface="Calibri" panose="020F0502020204030204" pitchFamily="34" charset="0"/>
              </a:rPr>
              <a:t>This document: (a) is proprietary and confidential to Baringa Partners LLP (“Baringa”) and should not be disclosed to third parties without Baringa's consent; (b) is subject to contract and shall not form part of any contract nor constitute an offer capable of acceptance or an acceptance; (c) excludes all conditions and warranties whether express or implied by statute, law or otherwise; (d) places no responsibility on Baringa or its group companies for any inaccuracy or error herein as a result of following instructions and information provided by the requesting party; (e) places no responsibility for accuracy and completeness on Baringa or its group companies for any comments on, or opinions regarding, the functional and technical capabilities of any software or other products mentioned where based on information provided by the software or product vendors; and (f) may be withdrawn by Baringa or its group companies within the timeframe specified by the requesting party and if none upon written notice. Where specific clients of Baringa or its group companies are mentioned by name, please do not contact them without Baringa's prior written approval. If any of these terms are invalid or unenforceable, the continuation in full force and effect of the remainder will not be prejudiced. Copyright © Baringa Partners LLP 2023. All rights reserved.</a:t>
            </a:r>
            <a:endParaRPr lang="en-US" sz="1100" err="1">
              <a:solidFill>
                <a:srgbClr val="7E7E7E"/>
              </a:solidFill>
              <a:latin typeface="Calibri" panose="020F0502020204030204" pitchFamily="34" charset="0"/>
            </a:endParaRPr>
          </a:p>
        </p:txBody>
      </p:sp>
    </p:spTree>
    <p:extLst>
      <p:ext uri="{BB962C8B-B14F-4D97-AF65-F5344CB8AC3E}">
        <p14:creationId xmlns:p14="http://schemas.microsoft.com/office/powerpoint/2010/main" val="857192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EB7C3D23-C3D4-AC24-6CAA-CEC15C0361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11" name="Object 10" hidden="1">
                        <a:extLst>
                          <a:ext uri="{FF2B5EF4-FFF2-40B4-BE49-F238E27FC236}">
                            <a16:creationId xmlns:a16="http://schemas.microsoft.com/office/drawing/2014/main" id="{EB7C3D23-C3D4-AC24-6CAA-CEC15C0361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ounded Rectangular Callout 18">
            <a:extLst>
              <a:ext uri="{FF2B5EF4-FFF2-40B4-BE49-F238E27FC236}">
                <a16:creationId xmlns:a16="http://schemas.microsoft.com/office/drawing/2014/main" id="{8F2C2086-33C4-905F-8C29-19831817B070}"/>
              </a:ext>
            </a:extLst>
          </p:cNvPr>
          <p:cNvSpPr/>
          <p:nvPr/>
        </p:nvSpPr>
        <p:spPr>
          <a:xfrm>
            <a:off x="1402553" y="1688830"/>
            <a:ext cx="3399693" cy="1992469"/>
          </a:xfrm>
          <a:prstGeom prst="wedgeRoundRectCallout">
            <a:avLst>
              <a:gd name="adj1" fmla="val -10484"/>
              <a:gd name="adj2" fmla="val 60431"/>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00"/>
          </a:p>
        </p:txBody>
      </p:sp>
      <p:graphicFrame>
        <p:nvGraphicFramePr>
          <p:cNvPr id="5" name="Chart 4">
            <a:extLst>
              <a:ext uri="{FF2B5EF4-FFF2-40B4-BE49-F238E27FC236}">
                <a16:creationId xmlns:a16="http://schemas.microsoft.com/office/drawing/2014/main" id="{CE5F139E-B32A-F589-4026-5DD9F9DC50A2}"/>
              </a:ext>
            </a:extLst>
          </p:cNvPr>
          <p:cNvGraphicFramePr>
            <a:graphicFrameLocks noGrp="1"/>
          </p:cNvGraphicFramePr>
          <p:nvPr/>
        </p:nvGraphicFramePr>
        <p:xfrm>
          <a:off x="1402553" y="1873158"/>
          <a:ext cx="3282518" cy="16620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5226DF3F-37A9-89F1-0E12-6FC76E8C33B6}"/>
              </a:ext>
            </a:extLst>
          </p:cNvPr>
          <p:cNvGraphicFramePr>
            <a:graphicFrameLocks noGrp="1"/>
          </p:cNvGraphicFramePr>
          <p:nvPr/>
        </p:nvGraphicFramePr>
        <p:xfrm>
          <a:off x="670983" y="3807770"/>
          <a:ext cx="4509602" cy="2859925"/>
        </p:xfrm>
        <a:graphic>
          <a:graphicData uri="http://schemas.openxmlformats.org/drawingml/2006/chart">
            <c:chart xmlns:c="http://schemas.openxmlformats.org/drawingml/2006/chart" xmlns:r="http://schemas.openxmlformats.org/officeDocument/2006/relationships" r:id="rId6"/>
          </a:graphicData>
        </a:graphic>
      </p:graphicFrame>
      <p:sp>
        <p:nvSpPr>
          <p:cNvPr id="14" name="Rectangle 13">
            <a:extLst>
              <a:ext uri="{FF2B5EF4-FFF2-40B4-BE49-F238E27FC236}">
                <a16:creationId xmlns:a16="http://schemas.microsoft.com/office/drawing/2014/main" id="{35E9D6FD-2A41-4DD5-E2F3-0D3CBF5AF5D5}"/>
              </a:ext>
            </a:extLst>
          </p:cNvPr>
          <p:cNvSpPr/>
          <p:nvPr/>
        </p:nvSpPr>
        <p:spPr>
          <a:xfrm>
            <a:off x="1477112" y="3919147"/>
            <a:ext cx="1123519" cy="2011680"/>
          </a:xfrm>
          <a:prstGeom prst="rect">
            <a:avLst/>
          </a:prstGeom>
          <a:solidFill>
            <a:srgbClr val="0086BF">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94D847-97DD-0A90-CDD9-A9E1CD8124B4}"/>
              </a:ext>
            </a:extLst>
          </p:cNvPr>
          <p:cNvSpPr>
            <a:spLocks noGrp="1"/>
          </p:cNvSpPr>
          <p:nvPr>
            <p:ph type="title"/>
          </p:nvPr>
        </p:nvSpPr>
        <p:spPr>
          <a:xfrm>
            <a:off x="670983" y="359999"/>
            <a:ext cx="10862204" cy="328039"/>
          </a:xfrm>
        </p:spPr>
        <p:txBody>
          <a:bodyPr vert="horz"/>
          <a:lstStyle/>
          <a:p>
            <a:r>
              <a:rPr lang="en-GB"/>
              <a:t>Modelling Outputs | Flow Characteristics</a:t>
            </a:r>
          </a:p>
        </p:txBody>
      </p:sp>
      <p:sp>
        <p:nvSpPr>
          <p:cNvPr id="4" name="Text Placeholder 3">
            <a:extLst>
              <a:ext uri="{FF2B5EF4-FFF2-40B4-BE49-F238E27FC236}">
                <a16:creationId xmlns:a16="http://schemas.microsoft.com/office/drawing/2014/main" id="{D2776CCB-6D06-62DC-C3DF-1FF4399D5E99}"/>
              </a:ext>
            </a:extLst>
          </p:cNvPr>
          <p:cNvSpPr>
            <a:spLocks noGrp="1"/>
          </p:cNvSpPr>
          <p:nvPr>
            <p:ph type="body" sz="quarter" idx="13"/>
          </p:nvPr>
        </p:nvSpPr>
        <p:spPr/>
        <p:txBody>
          <a:bodyPr/>
          <a:lstStyle/>
          <a:p>
            <a:r>
              <a:rPr lang="en-GB"/>
              <a:t>Ramping rates lag changes in flows</a:t>
            </a:r>
            <a:r>
              <a:rPr lang="en-US"/>
              <a:t>, but</a:t>
            </a:r>
            <a:r>
              <a:rPr lang="en-GB"/>
              <a:t> summary flows don’t change significantly </a:t>
            </a:r>
          </a:p>
        </p:txBody>
      </p:sp>
      <p:graphicFrame>
        <p:nvGraphicFramePr>
          <p:cNvPr id="8" name="Table 11">
            <a:extLst>
              <a:ext uri="{FF2B5EF4-FFF2-40B4-BE49-F238E27FC236}">
                <a16:creationId xmlns:a16="http://schemas.microsoft.com/office/drawing/2014/main" id="{189583C8-DBED-C9EA-AEEC-EAD3F0306EB2}"/>
              </a:ext>
            </a:extLst>
          </p:cNvPr>
          <p:cNvGraphicFramePr>
            <a:graphicFrameLocks noGrp="1"/>
          </p:cNvGraphicFramePr>
          <p:nvPr/>
        </p:nvGraphicFramePr>
        <p:xfrm>
          <a:off x="6372125" y="1694405"/>
          <a:ext cx="2478768" cy="1192651"/>
        </p:xfrm>
        <a:graphic>
          <a:graphicData uri="http://schemas.openxmlformats.org/drawingml/2006/table">
            <a:tbl>
              <a:tblPr firstRow="1" bandRow="1">
                <a:tableStyleId>{912C8C85-51F0-491E-9774-3900AFEF0FD7}</a:tableStyleId>
              </a:tblPr>
              <a:tblGrid>
                <a:gridCol w="2478768">
                  <a:extLst>
                    <a:ext uri="{9D8B030D-6E8A-4147-A177-3AD203B41FA5}">
                      <a16:colId xmlns:a16="http://schemas.microsoft.com/office/drawing/2014/main" val="1871732488"/>
                    </a:ext>
                  </a:extLst>
                </a:gridCol>
              </a:tblGrid>
              <a:tr h="34505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1" noProof="1">
                          <a:solidFill>
                            <a:srgbClr val="FFFFFF"/>
                          </a:solidFill>
                        </a:rPr>
                        <a:t>A constrained event</a:t>
                      </a:r>
                    </a:p>
                  </a:txBody>
                  <a:tcPr marT="72000" marB="72000"/>
                </a:tc>
                <a:extLst>
                  <a:ext uri="{0D108BD9-81ED-4DB2-BD59-A6C34878D82A}">
                    <a16:rowId xmlns:a16="http://schemas.microsoft.com/office/drawing/2014/main" val="3519131282"/>
                  </a:ext>
                </a:extLst>
              </a:tr>
              <a:tr h="847594">
                <a:tc>
                  <a:txBody>
                    <a:bodyPr/>
                    <a:lstStyle/>
                    <a:p>
                      <a:pPr marL="0" indent="0">
                        <a:lnSpc>
                          <a:spcPct val="95000"/>
                        </a:lnSpc>
                        <a:spcAft>
                          <a:spcPts val="0"/>
                        </a:spcAft>
                        <a:buClr>
                          <a:schemeClr val="bg2"/>
                        </a:buClr>
                        <a:buSzPct val="80000"/>
                        <a:buFont typeface=".Lucida Grande UI Regular"/>
                        <a:buNone/>
                      </a:pPr>
                      <a:r>
                        <a:rPr lang="en-GB" sz="1200" noProof="1"/>
                        <a:t>Most events are observed at the beginning of an hour when the model presumes change in demand and renewable profiles</a:t>
                      </a:r>
                    </a:p>
                  </a:txBody>
                  <a:tcPr marL="90000" marR="90000" marT="108000" marB="0"/>
                </a:tc>
                <a:extLst>
                  <a:ext uri="{0D108BD9-81ED-4DB2-BD59-A6C34878D82A}">
                    <a16:rowId xmlns:a16="http://schemas.microsoft.com/office/drawing/2014/main" val="170862042"/>
                  </a:ext>
                </a:extLst>
              </a:tr>
            </a:tbl>
          </a:graphicData>
        </a:graphic>
      </p:graphicFrame>
      <p:sp>
        <p:nvSpPr>
          <p:cNvPr id="10" name="Rectangle 9">
            <a:extLst>
              <a:ext uri="{FF2B5EF4-FFF2-40B4-BE49-F238E27FC236}">
                <a16:creationId xmlns:a16="http://schemas.microsoft.com/office/drawing/2014/main" id="{5A33B049-8D44-0601-1723-22DF352411F3}"/>
              </a:ext>
            </a:extLst>
          </p:cNvPr>
          <p:cNvSpPr/>
          <p:nvPr/>
        </p:nvSpPr>
        <p:spPr>
          <a:xfrm>
            <a:off x="670983" y="1145771"/>
            <a:ext cx="10909728" cy="27583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b="1"/>
              <a:t>One day example of GB – NL interconnector flows</a:t>
            </a:r>
            <a:endParaRPr lang="en-US" sz="1200" b="1"/>
          </a:p>
        </p:txBody>
      </p:sp>
      <p:cxnSp>
        <p:nvCxnSpPr>
          <p:cNvPr id="12" name="Straight Connector 11">
            <a:extLst>
              <a:ext uri="{FF2B5EF4-FFF2-40B4-BE49-F238E27FC236}">
                <a16:creationId xmlns:a16="http://schemas.microsoft.com/office/drawing/2014/main" id="{0D836DE4-C66D-7215-CEA9-226A2AEEB8B2}"/>
              </a:ext>
            </a:extLst>
          </p:cNvPr>
          <p:cNvCxnSpPr/>
          <p:nvPr/>
        </p:nvCxnSpPr>
        <p:spPr>
          <a:xfrm flipV="1">
            <a:off x="2600631" y="3919147"/>
            <a:ext cx="0" cy="2011680"/>
          </a:xfrm>
          <a:prstGeom prst="line">
            <a:avLst/>
          </a:prstGeom>
          <a:ln w="28575">
            <a:solidFill>
              <a:schemeClr val="accent6"/>
            </a:solidFill>
          </a:ln>
        </p:spPr>
        <p:style>
          <a:lnRef idx="1">
            <a:schemeClr val="accent6"/>
          </a:lnRef>
          <a:fillRef idx="0">
            <a:schemeClr val="accent6"/>
          </a:fillRef>
          <a:effectRef idx="0">
            <a:schemeClr val="accent6"/>
          </a:effectRef>
          <a:fontRef idx="minor">
            <a:schemeClr val="tx1"/>
          </a:fontRef>
        </p:style>
      </p:cxnSp>
      <p:sp>
        <p:nvSpPr>
          <p:cNvPr id="13" name="Rectangle 12">
            <a:extLst>
              <a:ext uri="{FF2B5EF4-FFF2-40B4-BE49-F238E27FC236}">
                <a16:creationId xmlns:a16="http://schemas.microsoft.com/office/drawing/2014/main" id="{3292307C-F8D7-2DB8-62DC-B1C9D7332015}"/>
              </a:ext>
            </a:extLst>
          </p:cNvPr>
          <p:cNvSpPr/>
          <p:nvPr/>
        </p:nvSpPr>
        <p:spPr>
          <a:xfrm>
            <a:off x="2779428" y="3919147"/>
            <a:ext cx="2290944" cy="2011680"/>
          </a:xfrm>
          <a:prstGeom prst="rect">
            <a:avLst/>
          </a:prstGeom>
          <a:solidFill>
            <a:srgbClr val="0086BF">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859F4595-4FBF-A2D8-D744-3E691E8494FE}"/>
              </a:ext>
            </a:extLst>
          </p:cNvPr>
          <p:cNvCxnSpPr>
            <a:cxnSpLocks/>
          </p:cNvCxnSpPr>
          <p:nvPr/>
        </p:nvCxnSpPr>
        <p:spPr>
          <a:xfrm flipV="1">
            <a:off x="2779428" y="3919147"/>
            <a:ext cx="0" cy="2037895"/>
          </a:xfrm>
          <a:prstGeom prst="line">
            <a:avLst/>
          </a:prstGeom>
          <a:ln w="28575">
            <a:solidFill>
              <a:schemeClr val="accent6"/>
            </a:solidFill>
          </a:ln>
        </p:spPr>
        <p:style>
          <a:lnRef idx="1">
            <a:schemeClr val="accent6"/>
          </a:lnRef>
          <a:fillRef idx="0">
            <a:schemeClr val="accent6"/>
          </a:fillRef>
          <a:effectRef idx="0">
            <a:schemeClr val="accent6"/>
          </a:effectRef>
          <a:fontRef idx="minor">
            <a:schemeClr val="tx1"/>
          </a:fontRef>
        </p:style>
      </p:cxnSp>
      <p:sp>
        <p:nvSpPr>
          <p:cNvPr id="17" name="Arc 16">
            <a:extLst>
              <a:ext uri="{FF2B5EF4-FFF2-40B4-BE49-F238E27FC236}">
                <a16:creationId xmlns:a16="http://schemas.microsoft.com/office/drawing/2014/main" id="{50358BB2-B61F-9E07-308C-17BC20D5FB5F}"/>
              </a:ext>
            </a:extLst>
          </p:cNvPr>
          <p:cNvSpPr/>
          <p:nvPr/>
        </p:nvSpPr>
        <p:spPr>
          <a:xfrm rot="21273020">
            <a:off x="3550074" y="2773278"/>
            <a:ext cx="597716" cy="562671"/>
          </a:xfrm>
          <a:prstGeom prst="arc">
            <a:avLst>
              <a:gd name="adj1" fmla="val 13428954"/>
              <a:gd name="adj2" fmla="val 8166609"/>
            </a:avLst>
          </a:prstGeom>
          <a:ln w="28575">
            <a:solidFill>
              <a:schemeClr val="accent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aphicFrame>
        <p:nvGraphicFramePr>
          <p:cNvPr id="18" name="Table 11">
            <a:extLst>
              <a:ext uri="{FF2B5EF4-FFF2-40B4-BE49-F238E27FC236}">
                <a16:creationId xmlns:a16="http://schemas.microsoft.com/office/drawing/2014/main" id="{4D01B87D-F8DD-FEAC-8FBA-1EBA7133E312}"/>
              </a:ext>
            </a:extLst>
          </p:cNvPr>
          <p:cNvGraphicFramePr>
            <a:graphicFrameLocks noGrp="1"/>
          </p:cNvGraphicFramePr>
          <p:nvPr/>
        </p:nvGraphicFramePr>
        <p:xfrm>
          <a:off x="6372125" y="3039609"/>
          <a:ext cx="5208587" cy="1568199"/>
        </p:xfrm>
        <a:graphic>
          <a:graphicData uri="http://schemas.openxmlformats.org/drawingml/2006/table">
            <a:tbl>
              <a:tblPr firstRow="1" bandRow="1">
                <a:tableStyleId>{5C22544A-7EE6-4342-B048-85BDC9FD1C3A}</a:tableStyleId>
              </a:tblPr>
              <a:tblGrid>
                <a:gridCol w="5208587">
                  <a:extLst>
                    <a:ext uri="{9D8B030D-6E8A-4147-A177-3AD203B41FA5}">
                      <a16:colId xmlns:a16="http://schemas.microsoft.com/office/drawing/2014/main" val="1871732488"/>
                    </a:ext>
                  </a:extLst>
                </a:gridCol>
              </a:tblGrid>
              <a:tr h="227425">
                <a:tc>
                  <a:txBody>
                    <a:bodyPr/>
                    <a:lstStyle/>
                    <a:p>
                      <a:pPr algn="l">
                        <a:lnSpc>
                          <a:spcPct val="110000"/>
                        </a:lnSpc>
                        <a:spcAft>
                          <a:spcPts val="500"/>
                        </a:spcAft>
                      </a:pPr>
                      <a:r>
                        <a:rPr lang="en-GB" sz="1200" b="1" kern="1200">
                          <a:solidFill>
                            <a:srgbClr val="FFFFFF"/>
                          </a:solidFill>
                          <a:latin typeface="+mn-lt"/>
                          <a:ea typeface="+mn-ea"/>
                          <a:cs typeface="+mn-cs"/>
                        </a:rPr>
                        <a:t>Possible options to meet the required constraint on GB side</a:t>
                      </a:r>
                    </a:p>
                  </a:txBody>
                  <a:tcPr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519131282"/>
                  </a:ext>
                </a:extLst>
              </a:tr>
              <a:tr h="1233064">
                <a:tc>
                  <a:txBody>
                    <a:bodyPr/>
                    <a:lstStyle/>
                    <a:p>
                      <a:pPr marL="285750" indent="-285750">
                        <a:lnSpc>
                          <a:spcPct val="95000"/>
                        </a:lnSpc>
                        <a:spcAft>
                          <a:spcPct val="20000"/>
                        </a:spcAft>
                        <a:buClr>
                          <a:schemeClr val="bg2"/>
                        </a:buClr>
                        <a:buSzPct val="80000"/>
                        <a:buFont typeface=".Lucida Grande UI Regular"/>
                        <a:buChar char="►"/>
                      </a:pPr>
                      <a:endParaRPr lang="en-GB" sz="1000" kern="1200" noProof="1">
                        <a:solidFill>
                          <a:schemeClr val="tx1"/>
                        </a:solidFill>
                        <a:latin typeface="+mn-lt"/>
                        <a:ea typeface="+mn-ea"/>
                        <a:cs typeface="+mn-cs"/>
                      </a:endParaRPr>
                    </a:p>
                  </a:txBody>
                  <a:tcPr marB="18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862042"/>
                  </a:ext>
                </a:extLst>
              </a:tr>
            </a:tbl>
          </a:graphicData>
        </a:graphic>
      </p:graphicFrame>
      <p:graphicFrame>
        <p:nvGraphicFramePr>
          <p:cNvPr id="19" name="Table 11">
            <a:extLst>
              <a:ext uri="{FF2B5EF4-FFF2-40B4-BE49-F238E27FC236}">
                <a16:creationId xmlns:a16="http://schemas.microsoft.com/office/drawing/2014/main" id="{1D6DD1B8-0C16-861A-8E04-912AE517E902}"/>
              </a:ext>
            </a:extLst>
          </p:cNvPr>
          <p:cNvGraphicFramePr>
            <a:graphicFrameLocks noGrp="1"/>
          </p:cNvGraphicFramePr>
          <p:nvPr/>
        </p:nvGraphicFramePr>
        <p:xfrm>
          <a:off x="9118485" y="1695471"/>
          <a:ext cx="2445298" cy="1199263"/>
        </p:xfrm>
        <a:graphic>
          <a:graphicData uri="http://schemas.openxmlformats.org/drawingml/2006/table">
            <a:tbl>
              <a:tblPr firstRow="1" bandRow="1">
                <a:tableStyleId>{912C8C85-51F0-491E-9774-3900AFEF0FD7}</a:tableStyleId>
              </a:tblPr>
              <a:tblGrid>
                <a:gridCol w="2445298">
                  <a:extLst>
                    <a:ext uri="{9D8B030D-6E8A-4147-A177-3AD203B41FA5}">
                      <a16:colId xmlns:a16="http://schemas.microsoft.com/office/drawing/2014/main" val="1871732488"/>
                    </a:ext>
                  </a:extLst>
                </a:gridCol>
              </a:tblGrid>
              <a:tr h="34505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1" noProof="1">
                          <a:solidFill>
                            <a:srgbClr val="FFFFFF"/>
                          </a:solidFill>
                        </a:rPr>
                        <a:t>Coupling time periods</a:t>
                      </a:r>
                    </a:p>
                  </a:txBody>
                  <a:tcPr marT="72000" marB="72000"/>
                </a:tc>
                <a:extLst>
                  <a:ext uri="{0D108BD9-81ED-4DB2-BD59-A6C34878D82A}">
                    <a16:rowId xmlns:a16="http://schemas.microsoft.com/office/drawing/2014/main" val="3519131282"/>
                  </a:ext>
                </a:extLst>
              </a:tr>
              <a:tr h="854206">
                <a:tc>
                  <a:txBody>
                    <a:bodyPr/>
                    <a:lstStyle/>
                    <a:p>
                      <a:pPr marL="0" indent="0">
                        <a:lnSpc>
                          <a:spcPct val="95000"/>
                        </a:lnSpc>
                        <a:spcAft>
                          <a:spcPct val="20000"/>
                        </a:spcAft>
                        <a:buClr>
                          <a:schemeClr val="bg2"/>
                        </a:buClr>
                        <a:buSzPct val="80000"/>
                        <a:buFont typeface=".Lucida Grande UI Regular"/>
                        <a:buNone/>
                      </a:pPr>
                      <a:r>
                        <a:rPr lang="en-GB" sz="1200" noProof="1"/>
                        <a:t>Ramping event connects two time periods – the beginning and the end of the event</a:t>
                      </a:r>
                    </a:p>
                  </a:txBody>
                  <a:tcPr marL="90000" marR="90000" marT="108000" marB="180000"/>
                </a:tc>
                <a:extLst>
                  <a:ext uri="{0D108BD9-81ED-4DB2-BD59-A6C34878D82A}">
                    <a16:rowId xmlns:a16="http://schemas.microsoft.com/office/drawing/2014/main" val="170862042"/>
                  </a:ext>
                </a:extLst>
              </a:tr>
            </a:tbl>
          </a:graphicData>
        </a:graphic>
      </p:graphicFrame>
      <p:cxnSp>
        <p:nvCxnSpPr>
          <p:cNvPr id="20" name="Straight Connector 19">
            <a:extLst>
              <a:ext uri="{FF2B5EF4-FFF2-40B4-BE49-F238E27FC236}">
                <a16:creationId xmlns:a16="http://schemas.microsoft.com/office/drawing/2014/main" id="{3047B0BE-2B8F-3049-2A1E-3C6BF0068219}"/>
              </a:ext>
            </a:extLst>
          </p:cNvPr>
          <p:cNvCxnSpPr>
            <a:cxnSpLocks/>
          </p:cNvCxnSpPr>
          <p:nvPr/>
        </p:nvCxnSpPr>
        <p:spPr>
          <a:xfrm>
            <a:off x="8945002" y="3463038"/>
            <a:ext cx="0" cy="813849"/>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7912D6D9-138D-AA59-4365-363A73AB9148}"/>
              </a:ext>
            </a:extLst>
          </p:cNvPr>
          <p:cNvSpPr txBox="1"/>
          <p:nvPr/>
        </p:nvSpPr>
        <p:spPr>
          <a:xfrm>
            <a:off x="6449306" y="3420140"/>
            <a:ext cx="2418516" cy="1151323"/>
          </a:xfrm>
          <a:prstGeom prst="rect">
            <a:avLst/>
          </a:prstGeom>
          <a:noFill/>
        </p:spPr>
        <p:txBody>
          <a:bodyPr wrap="square" lIns="72000" tIns="72000" rIns="72000" bIns="72000" rtlCol="0" anchor="t">
            <a:spAutoFit/>
          </a:bodyPr>
          <a:lstStyle/>
          <a:p>
            <a:pPr algn="ctr">
              <a:lnSpc>
                <a:spcPct val="110000"/>
              </a:lnSpc>
              <a:spcAft>
                <a:spcPts val="500"/>
              </a:spcAft>
            </a:pPr>
            <a:r>
              <a:rPr lang="en-GB" sz="1200" b="1" noProof="1">
                <a:solidFill>
                  <a:srgbClr val="D0006F"/>
                </a:solidFill>
              </a:rPr>
              <a:t>At the begining</a:t>
            </a:r>
          </a:p>
          <a:p>
            <a:pPr marL="285750" indent="-285750" defTabSz="914377">
              <a:lnSpc>
                <a:spcPct val="95000"/>
              </a:lnSpc>
              <a:spcAft>
                <a:spcPct val="20000"/>
              </a:spcAft>
              <a:buClr>
                <a:schemeClr val="bg2"/>
              </a:buClr>
              <a:buSzPct val="80000"/>
              <a:buFont typeface=".Lucida Grande UI Regular"/>
              <a:buChar char="►"/>
            </a:pPr>
            <a:r>
              <a:rPr lang="en-GB" sz="1200" noProof="1"/>
              <a:t>Generators on GB side </a:t>
            </a:r>
            <a:r>
              <a:rPr lang="en-GB" sz="1200" noProof="1">
                <a:solidFill>
                  <a:srgbClr val="D0006F"/>
                </a:solidFill>
              </a:rPr>
              <a:t>decrease</a:t>
            </a:r>
            <a:r>
              <a:rPr lang="en-GB" sz="1200" noProof="1"/>
              <a:t> their output and </a:t>
            </a:r>
            <a:r>
              <a:rPr lang="en-GB" sz="1200" noProof="1">
                <a:solidFill>
                  <a:srgbClr val="D0006F"/>
                </a:solidFill>
              </a:rPr>
              <a:t>increase</a:t>
            </a:r>
            <a:r>
              <a:rPr lang="en-GB" sz="1200" noProof="1"/>
              <a:t> import </a:t>
            </a:r>
            <a:endParaRPr lang="en-GB" sz="1200" noProof="1">
              <a:cs typeface="Calibri"/>
            </a:endParaRPr>
          </a:p>
          <a:p>
            <a:pPr marL="285750" indent="-285750" defTabSz="914377">
              <a:lnSpc>
                <a:spcPct val="95000"/>
              </a:lnSpc>
              <a:spcAft>
                <a:spcPct val="20000"/>
              </a:spcAft>
              <a:buClr>
                <a:schemeClr val="bg2"/>
              </a:buClr>
              <a:buSzPct val="80000"/>
              <a:buFont typeface=".Lucida Grande UI Regular"/>
              <a:buChar char="►"/>
            </a:pPr>
            <a:r>
              <a:rPr lang="en-GB" sz="1200" noProof="1"/>
              <a:t>GB price </a:t>
            </a:r>
            <a:r>
              <a:rPr lang="en-GB" sz="1200" noProof="1">
                <a:solidFill>
                  <a:srgbClr val="D0006F"/>
                </a:solidFill>
              </a:rPr>
              <a:t>falls</a:t>
            </a:r>
            <a:endParaRPr lang="en-GB" sz="1200">
              <a:solidFill>
                <a:srgbClr val="D0006F"/>
              </a:solidFill>
            </a:endParaRPr>
          </a:p>
        </p:txBody>
      </p:sp>
      <p:sp>
        <p:nvSpPr>
          <p:cNvPr id="22" name="TextBox 21">
            <a:extLst>
              <a:ext uri="{FF2B5EF4-FFF2-40B4-BE49-F238E27FC236}">
                <a16:creationId xmlns:a16="http://schemas.microsoft.com/office/drawing/2014/main" id="{2D9BF6E7-EA2E-DBB5-F0F9-A19ED7EC0AC2}"/>
              </a:ext>
            </a:extLst>
          </p:cNvPr>
          <p:cNvSpPr txBox="1"/>
          <p:nvPr/>
        </p:nvSpPr>
        <p:spPr>
          <a:xfrm>
            <a:off x="8976419" y="3420140"/>
            <a:ext cx="2418516" cy="1151323"/>
          </a:xfrm>
          <a:prstGeom prst="rect">
            <a:avLst/>
          </a:prstGeom>
          <a:noFill/>
        </p:spPr>
        <p:txBody>
          <a:bodyPr wrap="square" lIns="72000" tIns="72000" rIns="72000" bIns="72000" rtlCol="0" anchor="t">
            <a:spAutoFit/>
          </a:bodyPr>
          <a:lstStyle/>
          <a:p>
            <a:pPr algn="ctr">
              <a:lnSpc>
                <a:spcPct val="110000"/>
              </a:lnSpc>
              <a:spcAft>
                <a:spcPts val="500"/>
              </a:spcAft>
            </a:pPr>
            <a:r>
              <a:rPr lang="en-GB" sz="1200" b="1" noProof="1">
                <a:solidFill>
                  <a:srgbClr val="D0006F"/>
                </a:solidFill>
              </a:rPr>
              <a:t>At the end</a:t>
            </a:r>
          </a:p>
          <a:p>
            <a:pPr marL="285750" indent="-285750" defTabSz="914377">
              <a:lnSpc>
                <a:spcPct val="95000"/>
              </a:lnSpc>
              <a:spcAft>
                <a:spcPct val="20000"/>
              </a:spcAft>
              <a:buClr>
                <a:schemeClr val="bg2"/>
              </a:buClr>
              <a:buSzPct val="80000"/>
              <a:buFont typeface=".Lucida Grande UI Regular"/>
              <a:buChar char="►"/>
            </a:pPr>
            <a:r>
              <a:rPr lang="en-GB" sz="1200" noProof="1"/>
              <a:t>Generators on GB side </a:t>
            </a:r>
            <a:r>
              <a:rPr lang="en-GB" sz="1200" noProof="1">
                <a:solidFill>
                  <a:srgbClr val="D0006F"/>
                </a:solidFill>
              </a:rPr>
              <a:t>increase</a:t>
            </a:r>
            <a:r>
              <a:rPr lang="en-GB" sz="1200" noProof="1"/>
              <a:t> their output and </a:t>
            </a:r>
            <a:r>
              <a:rPr lang="en-GB" sz="1200" noProof="1">
                <a:solidFill>
                  <a:srgbClr val="D0006F"/>
                </a:solidFill>
              </a:rPr>
              <a:t>decrease</a:t>
            </a:r>
            <a:r>
              <a:rPr lang="en-GB" sz="1200" noProof="1"/>
              <a:t> import </a:t>
            </a:r>
            <a:endParaRPr lang="en-GB" sz="1200" noProof="1">
              <a:cs typeface="Calibri"/>
            </a:endParaRPr>
          </a:p>
          <a:p>
            <a:pPr marL="285750" indent="-285750" defTabSz="914377">
              <a:lnSpc>
                <a:spcPct val="95000"/>
              </a:lnSpc>
              <a:spcAft>
                <a:spcPct val="20000"/>
              </a:spcAft>
              <a:buClr>
                <a:schemeClr val="bg2"/>
              </a:buClr>
              <a:buSzPct val="80000"/>
              <a:buFont typeface=".Lucida Grande UI Regular"/>
              <a:buChar char="►"/>
            </a:pPr>
            <a:r>
              <a:rPr lang="en-GB" sz="1200" noProof="1"/>
              <a:t>GB price </a:t>
            </a:r>
            <a:r>
              <a:rPr lang="en-GB" sz="1200" noProof="1">
                <a:solidFill>
                  <a:srgbClr val="D0006F"/>
                </a:solidFill>
              </a:rPr>
              <a:t>raises</a:t>
            </a:r>
            <a:endParaRPr lang="en-GB" sz="1200">
              <a:solidFill>
                <a:srgbClr val="D0006F"/>
              </a:solidFill>
            </a:endParaRPr>
          </a:p>
        </p:txBody>
      </p:sp>
      <p:graphicFrame>
        <p:nvGraphicFramePr>
          <p:cNvPr id="23" name="Table 11">
            <a:extLst>
              <a:ext uri="{FF2B5EF4-FFF2-40B4-BE49-F238E27FC236}">
                <a16:creationId xmlns:a16="http://schemas.microsoft.com/office/drawing/2014/main" id="{0FF08D16-118C-BE8D-6C83-3C44DC871F32}"/>
              </a:ext>
            </a:extLst>
          </p:cNvPr>
          <p:cNvGraphicFramePr>
            <a:graphicFrameLocks noGrp="1"/>
          </p:cNvGraphicFramePr>
          <p:nvPr/>
        </p:nvGraphicFramePr>
        <p:xfrm>
          <a:off x="6372125" y="4728483"/>
          <a:ext cx="5208587" cy="1629708"/>
        </p:xfrm>
        <a:graphic>
          <a:graphicData uri="http://schemas.openxmlformats.org/drawingml/2006/table">
            <a:tbl>
              <a:tblPr firstRow="1" bandRow="1">
                <a:tableStyleId>{5C22544A-7EE6-4342-B048-85BDC9FD1C3A}</a:tableStyleId>
              </a:tblPr>
              <a:tblGrid>
                <a:gridCol w="5208587">
                  <a:extLst>
                    <a:ext uri="{9D8B030D-6E8A-4147-A177-3AD203B41FA5}">
                      <a16:colId xmlns:a16="http://schemas.microsoft.com/office/drawing/2014/main" val="1871732488"/>
                    </a:ext>
                  </a:extLst>
                </a:gridCol>
              </a:tblGrid>
              <a:tr h="238769">
                <a:tc>
                  <a:txBody>
                    <a:bodyPr/>
                    <a:lstStyle/>
                    <a:p>
                      <a:pPr marL="0" algn="l" defTabSz="914377" rtl="0" eaLnBrk="1" latinLnBrk="0" hangingPunct="1">
                        <a:lnSpc>
                          <a:spcPct val="110000"/>
                        </a:lnSpc>
                        <a:spcAft>
                          <a:spcPts val="500"/>
                        </a:spcAft>
                      </a:pPr>
                      <a:r>
                        <a:rPr lang="en-GB" sz="1200" b="1" kern="1200">
                          <a:solidFill>
                            <a:srgbClr val="FFFFFF"/>
                          </a:solidFill>
                          <a:latin typeface="+mn-lt"/>
                          <a:ea typeface="+mn-ea"/>
                          <a:cs typeface="+mn-cs"/>
                        </a:rPr>
                        <a:t>Possible options to meet the required constraint on NL side</a:t>
                      </a:r>
                    </a:p>
                  </a:txBody>
                  <a:tcPr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519131282"/>
                  </a:ext>
                </a:extLst>
              </a:tr>
              <a:tr h="1294573">
                <a:tc>
                  <a:txBody>
                    <a:bodyPr/>
                    <a:lstStyle/>
                    <a:p>
                      <a:pPr marL="285750" indent="-285750">
                        <a:lnSpc>
                          <a:spcPct val="95000"/>
                        </a:lnSpc>
                        <a:spcAft>
                          <a:spcPct val="20000"/>
                        </a:spcAft>
                        <a:buClr>
                          <a:schemeClr val="bg2"/>
                        </a:buClr>
                        <a:buSzPct val="80000"/>
                        <a:buFont typeface=".Lucida Grande UI Regular"/>
                        <a:buChar char="►"/>
                      </a:pPr>
                      <a:endParaRPr lang="en-GB" sz="1000" kern="1200" noProof="1">
                        <a:solidFill>
                          <a:schemeClr val="tx1"/>
                        </a:solidFill>
                        <a:latin typeface="+mn-lt"/>
                        <a:ea typeface="+mn-ea"/>
                        <a:cs typeface="+mn-cs"/>
                      </a:endParaRPr>
                    </a:p>
                  </a:txBody>
                  <a:tcPr marB="18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862042"/>
                  </a:ext>
                </a:extLst>
              </a:tr>
            </a:tbl>
          </a:graphicData>
        </a:graphic>
      </p:graphicFrame>
      <p:cxnSp>
        <p:nvCxnSpPr>
          <p:cNvPr id="24" name="Straight Connector 23">
            <a:extLst>
              <a:ext uri="{FF2B5EF4-FFF2-40B4-BE49-F238E27FC236}">
                <a16:creationId xmlns:a16="http://schemas.microsoft.com/office/drawing/2014/main" id="{2BEC5807-943D-8FAD-F36D-8CC3DC51BBBD}"/>
              </a:ext>
            </a:extLst>
          </p:cNvPr>
          <p:cNvCxnSpPr>
            <a:cxnSpLocks/>
          </p:cNvCxnSpPr>
          <p:nvPr/>
        </p:nvCxnSpPr>
        <p:spPr>
          <a:xfrm>
            <a:off x="8945003" y="5220308"/>
            <a:ext cx="0" cy="813849"/>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25" name="TextBox 24">
            <a:extLst>
              <a:ext uri="{FF2B5EF4-FFF2-40B4-BE49-F238E27FC236}">
                <a16:creationId xmlns:a16="http://schemas.microsoft.com/office/drawing/2014/main" id="{52A984FF-94FE-1D70-39EB-15208794D4C6}"/>
              </a:ext>
            </a:extLst>
          </p:cNvPr>
          <p:cNvSpPr txBox="1"/>
          <p:nvPr/>
        </p:nvSpPr>
        <p:spPr>
          <a:xfrm>
            <a:off x="6449307" y="5177410"/>
            <a:ext cx="2418516" cy="1151323"/>
          </a:xfrm>
          <a:prstGeom prst="rect">
            <a:avLst/>
          </a:prstGeom>
          <a:noFill/>
        </p:spPr>
        <p:txBody>
          <a:bodyPr wrap="square" lIns="72000" tIns="72000" rIns="72000" bIns="72000" rtlCol="0" anchor="t">
            <a:spAutoFit/>
          </a:bodyPr>
          <a:lstStyle/>
          <a:p>
            <a:pPr algn="ctr">
              <a:lnSpc>
                <a:spcPct val="110000"/>
              </a:lnSpc>
              <a:spcAft>
                <a:spcPts val="500"/>
              </a:spcAft>
            </a:pPr>
            <a:r>
              <a:rPr lang="en-GB" sz="1200" b="1" noProof="1">
                <a:solidFill>
                  <a:srgbClr val="D0006F"/>
                </a:solidFill>
              </a:rPr>
              <a:t>At the begining</a:t>
            </a:r>
          </a:p>
          <a:p>
            <a:pPr marL="285750" indent="-285750" defTabSz="914377">
              <a:lnSpc>
                <a:spcPct val="95000"/>
              </a:lnSpc>
              <a:spcAft>
                <a:spcPct val="20000"/>
              </a:spcAft>
              <a:buClr>
                <a:schemeClr val="bg2"/>
              </a:buClr>
              <a:buSzPct val="80000"/>
              <a:buFont typeface=".Lucida Grande UI Regular"/>
              <a:buChar char="►"/>
            </a:pPr>
            <a:r>
              <a:rPr lang="en-GB" sz="1200" noProof="1"/>
              <a:t>Generators on NL side </a:t>
            </a:r>
            <a:r>
              <a:rPr lang="en-GB" sz="1200" noProof="1">
                <a:solidFill>
                  <a:srgbClr val="D0006F"/>
                </a:solidFill>
              </a:rPr>
              <a:t>increase</a:t>
            </a:r>
            <a:r>
              <a:rPr lang="en-GB" sz="1200" noProof="1"/>
              <a:t> their output and </a:t>
            </a:r>
            <a:r>
              <a:rPr lang="en-GB" sz="1200" noProof="1">
                <a:solidFill>
                  <a:srgbClr val="D0006F"/>
                </a:solidFill>
              </a:rPr>
              <a:t>decrease</a:t>
            </a:r>
            <a:r>
              <a:rPr lang="en-GB" sz="1200" noProof="1"/>
              <a:t> import </a:t>
            </a:r>
            <a:endParaRPr lang="en-GB" sz="1200" noProof="1">
              <a:cs typeface="Calibri"/>
            </a:endParaRPr>
          </a:p>
          <a:p>
            <a:pPr marL="285750" indent="-285750" defTabSz="914377">
              <a:lnSpc>
                <a:spcPct val="95000"/>
              </a:lnSpc>
              <a:spcAft>
                <a:spcPct val="20000"/>
              </a:spcAft>
              <a:buClr>
                <a:schemeClr val="bg2"/>
              </a:buClr>
              <a:buSzPct val="80000"/>
              <a:buFont typeface=".Lucida Grande UI Regular"/>
              <a:buChar char="►"/>
            </a:pPr>
            <a:r>
              <a:rPr lang="en-GB" sz="1200" noProof="1"/>
              <a:t>NL price </a:t>
            </a:r>
            <a:r>
              <a:rPr lang="en-GB" sz="1200" noProof="1">
                <a:solidFill>
                  <a:srgbClr val="D0006F"/>
                </a:solidFill>
              </a:rPr>
              <a:t>raises</a:t>
            </a:r>
            <a:endParaRPr lang="en-GB" sz="1200">
              <a:solidFill>
                <a:srgbClr val="D0006F"/>
              </a:solidFill>
            </a:endParaRPr>
          </a:p>
        </p:txBody>
      </p:sp>
      <p:sp>
        <p:nvSpPr>
          <p:cNvPr id="26" name="TextBox 25">
            <a:extLst>
              <a:ext uri="{FF2B5EF4-FFF2-40B4-BE49-F238E27FC236}">
                <a16:creationId xmlns:a16="http://schemas.microsoft.com/office/drawing/2014/main" id="{076D7730-1AB7-34CF-7E34-CA1DFB68BF5D}"/>
              </a:ext>
            </a:extLst>
          </p:cNvPr>
          <p:cNvSpPr txBox="1"/>
          <p:nvPr/>
        </p:nvSpPr>
        <p:spPr>
          <a:xfrm>
            <a:off x="8976420" y="5177410"/>
            <a:ext cx="2418516" cy="1151323"/>
          </a:xfrm>
          <a:prstGeom prst="rect">
            <a:avLst/>
          </a:prstGeom>
          <a:noFill/>
        </p:spPr>
        <p:txBody>
          <a:bodyPr wrap="square" lIns="72000" tIns="72000" rIns="72000" bIns="72000" rtlCol="0" anchor="t">
            <a:spAutoFit/>
          </a:bodyPr>
          <a:lstStyle/>
          <a:p>
            <a:pPr algn="ctr">
              <a:lnSpc>
                <a:spcPct val="110000"/>
              </a:lnSpc>
              <a:spcAft>
                <a:spcPts val="500"/>
              </a:spcAft>
            </a:pPr>
            <a:r>
              <a:rPr lang="en-GB" sz="1200" b="1" noProof="1">
                <a:solidFill>
                  <a:srgbClr val="D0006F"/>
                </a:solidFill>
              </a:rPr>
              <a:t>At the end</a:t>
            </a:r>
          </a:p>
          <a:p>
            <a:pPr marL="285750" indent="-285750" defTabSz="914377">
              <a:lnSpc>
                <a:spcPct val="95000"/>
              </a:lnSpc>
              <a:spcAft>
                <a:spcPct val="20000"/>
              </a:spcAft>
              <a:buClr>
                <a:schemeClr val="bg2"/>
              </a:buClr>
              <a:buSzPct val="80000"/>
              <a:buFont typeface=".Lucida Grande UI Regular"/>
              <a:buChar char="►"/>
            </a:pPr>
            <a:r>
              <a:rPr lang="en-GB" sz="1200" noProof="1"/>
              <a:t>Generators on NL side </a:t>
            </a:r>
            <a:r>
              <a:rPr lang="en-GB" sz="1200" noProof="1">
                <a:solidFill>
                  <a:srgbClr val="D0006F"/>
                </a:solidFill>
              </a:rPr>
              <a:t>decrease</a:t>
            </a:r>
            <a:r>
              <a:rPr lang="en-GB" sz="1200" noProof="1"/>
              <a:t> their output and </a:t>
            </a:r>
            <a:r>
              <a:rPr lang="en-GB" sz="1200" noProof="1">
                <a:solidFill>
                  <a:srgbClr val="D0006F"/>
                </a:solidFill>
              </a:rPr>
              <a:t>increase</a:t>
            </a:r>
            <a:r>
              <a:rPr lang="en-GB" sz="1200" noProof="1"/>
              <a:t> import </a:t>
            </a:r>
            <a:endParaRPr lang="en-GB" sz="1200" noProof="1">
              <a:cs typeface="Calibri"/>
            </a:endParaRPr>
          </a:p>
          <a:p>
            <a:pPr marL="285750" indent="-285750" defTabSz="914377">
              <a:lnSpc>
                <a:spcPct val="95000"/>
              </a:lnSpc>
              <a:spcAft>
                <a:spcPct val="20000"/>
              </a:spcAft>
              <a:buClr>
                <a:schemeClr val="bg2"/>
              </a:buClr>
              <a:buSzPct val="80000"/>
              <a:buFont typeface=".Lucida Grande UI Regular"/>
              <a:buChar char="►"/>
            </a:pPr>
            <a:r>
              <a:rPr lang="en-GB" sz="1200" noProof="1"/>
              <a:t>NL price </a:t>
            </a:r>
            <a:r>
              <a:rPr lang="en-GB" sz="1200" noProof="1">
                <a:solidFill>
                  <a:srgbClr val="D0006F"/>
                </a:solidFill>
              </a:rPr>
              <a:t>falls</a:t>
            </a:r>
            <a:endParaRPr lang="en-GB" sz="1200">
              <a:solidFill>
                <a:srgbClr val="D0006F"/>
              </a:solidFill>
            </a:endParaRPr>
          </a:p>
        </p:txBody>
      </p:sp>
      <p:sp>
        <p:nvSpPr>
          <p:cNvPr id="6" name="Callout: Bent Line with No Border 5">
            <a:extLst>
              <a:ext uri="{FF2B5EF4-FFF2-40B4-BE49-F238E27FC236}">
                <a16:creationId xmlns:a16="http://schemas.microsoft.com/office/drawing/2014/main" id="{455FA701-80D7-35BA-280F-EF51418C33BF}"/>
              </a:ext>
            </a:extLst>
          </p:cNvPr>
          <p:cNvSpPr/>
          <p:nvPr/>
        </p:nvSpPr>
        <p:spPr>
          <a:xfrm>
            <a:off x="4590243" y="1986691"/>
            <a:ext cx="1456596" cy="698373"/>
          </a:xfrm>
          <a:prstGeom prst="borderCallout2">
            <a:avLst/>
          </a:prstGeom>
          <a:solidFill>
            <a:schemeClr val="lt1"/>
          </a:solidFill>
          <a:ln w="25400" cap="flat" cmpd="sng" algn="ctr">
            <a:solidFill>
              <a:schemeClr val="accent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rgbClr val="000000"/>
                </a:solidFill>
                <a:latin typeface="Calibri" panose="020F0502020204030204" pitchFamily="34" charset="0"/>
              </a:rPr>
              <a:t>Flow stops at 250 MW due to ramp rate</a:t>
            </a:r>
            <a:endParaRPr lang="en-US" sz="1100">
              <a:solidFill>
                <a:srgbClr val="000000"/>
              </a:solidFill>
              <a:latin typeface="Calibri" panose="020F0502020204030204" pitchFamily="34" charset="0"/>
            </a:endParaRPr>
          </a:p>
        </p:txBody>
      </p:sp>
    </p:spTree>
    <p:extLst>
      <p:ext uri="{BB962C8B-B14F-4D97-AF65-F5344CB8AC3E}">
        <p14:creationId xmlns:p14="http://schemas.microsoft.com/office/powerpoint/2010/main" val="197247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6D9C-147A-6E85-B8B5-37C749BC5A74}"/>
              </a:ext>
            </a:extLst>
          </p:cNvPr>
          <p:cNvSpPr>
            <a:spLocks noGrp="1"/>
          </p:cNvSpPr>
          <p:nvPr>
            <p:ph type="title"/>
          </p:nvPr>
        </p:nvSpPr>
        <p:spPr>
          <a:xfrm>
            <a:off x="670983" y="359999"/>
            <a:ext cx="10862204" cy="328039"/>
          </a:xfrm>
        </p:spPr>
        <p:txBody>
          <a:bodyPr/>
          <a:lstStyle/>
          <a:p>
            <a:r>
              <a:rPr lang="en-GB"/>
              <a:t>Project Background and Scope</a:t>
            </a:r>
          </a:p>
        </p:txBody>
      </p:sp>
      <p:graphicFrame>
        <p:nvGraphicFramePr>
          <p:cNvPr id="3" name="Table 3">
            <a:extLst>
              <a:ext uri="{FF2B5EF4-FFF2-40B4-BE49-F238E27FC236}">
                <a16:creationId xmlns:a16="http://schemas.microsoft.com/office/drawing/2014/main" id="{DBF71536-8EBA-5467-516E-CB1DBCE6F846}"/>
              </a:ext>
            </a:extLst>
          </p:cNvPr>
          <p:cNvGraphicFramePr>
            <a:graphicFrameLocks noGrp="1"/>
          </p:cNvGraphicFramePr>
          <p:nvPr>
            <p:extLst>
              <p:ext uri="{D42A27DB-BD31-4B8C-83A1-F6EECF244321}">
                <p14:modId xmlns:p14="http://schemas.microsoft.com/office/powerpoint/2010/main" val="3263714836"/>
              </p:ext>
            </p:extLst>
          </p:nvPr>
        </p:nvGraphicFramePr>
        <p:xfrm>
          <a:off x="670982" y="1300704"/>
          <a:ext cx="10862203" cy="4967893"/>
        </p:xfrm>
        <a:graphic>
          <a:graphicData uri="http://schemas.openxmlformats.org/drawingml/2006/table">
            <a:tbl>
              <a:tblPr firstCol="1" bandRow="1">
                <a:tableStyleId>{5C22544A-7EE6-4342-B048-85BDC9FD1C3A}</a:tableStyleId>
              </a:tblPr>
              <a:tblGrid>
                <a:gridCol w="441722">
                  <a:extLst>
                    <a:ext uri="{9D8B030D-6E8A-4147-A177-3AD203B41FA5}">
                      <a16:colId xmlns:a16="http://schemas.microsoft.com/office/drawing/2014/main" val="2162756961"/>
                    </a:ext>
                  </a:extLst>
                </a:gridCol>
                <a:gridCol w="10420481">
                  <a:extLst>
                    <a:ext uri="{9D8B030D-6E8A-4147-A177-3AD203B41FA5}">
                      <a16:colId xmlns:a16="http://schemas.microsoft.com/office/drawing/2014/main" val="3584017329"/>
                    </a:ext>
                  </a:extLst>
                </a:gridCol>
              </a:tblGrid>
              <a:tr h="2647419">
                <a:tc>
                  <a:txBody>
                    <a:bodyPr/>
                    <a:lstStyle/>
                    <a:p>
                      <a:pPr algn="ctr"/>
                      <a:r>
                        <a:rPr lang="en-GB" b="1" dirty="0"/>
                        <a:t>Background</a:t>
                      </a:r>
                    </a:p>
                  </a:txBody>
                  <a:tcPr vert="vert270" anchor="ctr">
                    <a:solidFill>
                      <a:schemeClr val="accent6"/>
                    </a:solidFill>
                  </a:tcPr>
                </a:tc>
                <a:tc>
                  <a:txBody>
                    <a:bodyPr/>
                    <a:lstStyle/>
                    <a:p>
                      <a:pPr marL="285750" indent="-285750" algn="l">
                        <a:lnSpc>
                          <a:spcPct val="110000"/>
                        </a:lnSpc>
                        <a:spcAft>
                          <a:spcPts val="500"/>
                        </a:spcAft>
                        <a:buFont typeface="Arial" panose="020B0604020202020204" pitchFamily="34" charset="0"/>
                        <a:buChar char="•"/>
                      </a:pPr>
                      <a:r>
                        <a:rPr lang="en-GB" sz="1400" dirty="0">
                          <a:solidFill>
                            <a:schemeClr val="tx1"/>
                          </a:solidFill>
                        </a:rPr>
                        <a:t>Ofgem has requested the ESO raise a Grid Code modification to include interconnector ramping within GB frameworks to be fully compliant to SOGL Article 119 after EU-Exit</a:t>
                      </a:r>
                    </a:p>
                    <a:p>
                      <a:pPr marL="285750" indent="-285750" algn="l">
                        <a:lnSpc>
                          <a:spcPct val="110000"/>
                        </a:lnSpc>
                        <a:spcAft>
                          <a:spcPts val="500"/>
                        </a:spcAft>
                        <a:buFont typeface="Arial" panose="020B0604020202020204" pitchFamily="34" charset="0"/>
                        <a:buChar char="•"/>
                      </a:pPr>
                      <a:r>
                        <a:rPr lang="en-US" sz="1400" dirty="0">
                          <a:solidFill>
                            <a:schemeClr val="tx1"/>
                          </a:solidFill>
                        </a:rPr>
                        <a:t>Current arrangements allow interconnectors to ramp at 100MW/min. The combined swing size and ramp rate of these interconnectors may be causing operational costs and difficulties for the control room to manage efficient consumer cost and system security</a:t>
                      </a:r>
                    </a:p>
                    <a:p>
                      <a:pPr marL="285750" indent="-285750" algn="l">
                        <a:lnSpc>
                          <a:spcPct val="110000"/>
                        </a:lnSpc>
                        <a:spcAft>
                          <a:spcPts val="500"/>
                        </a:spcAft>
                        <a:buFont typeface="Arial" panose="020B0604020202020204" pitchFamily="34" charset="0"/>
                        <a:buChar char="•"/>
                      </a:pPr>
                      <a:r>
                        <a:rPr lang="en-US" sz="1400" dirty="0">
                          <a:solidFill>
                            <a:schemeClr val="tx1"/>
                          </a:solidFill>
                        </a:rPr>
                        <a:t>GB has five interconnectors connected between UK and Continental Europe today. With up to 8 continental interconnectors are expected by 2035</a:t>
                      </a:r>
                    </a:p>
                    <a:p>
                      <a:pPr marL="285750" indent="-285750" algn="l">
                        <a:lnSpc>
                          <a:spcPct val="110000"/>
                        </a:lnSpc>
                        <a:spcAft>
                          <a:spcPts val="500"/>
                        </a:spcAft>
                        <a:buFont typeface="Arial" panose="020B0604020202020204" pitchFamily="34" charset="0"/>
                        <a:buChar char="•"/>
                      </a:pPr>
                      <a:r>
                        <a:rPr lang="en-US" sz="1400" dirty="0">
                          <a:solidFill>
                            <a:schemeClr val="tx1"/>
                          </a:solidFill>
                        </a:rPr>
                        <a:t>The ESO wish to review interconnector ramping arrangements before submitting their Grid Code modifications to ensuring a safe and secure transmission system whilst delivering consumer value</a:t>
                      </a:r>
                    </a:p>
                  </a:txBody>
                  <a:tcPr anchor="ctr">
                    <a:noFill/>
                  </a:tcPr>
                </a:tc>
                <a:extLst>
                  <a:ext uri="{0D108BD9-81ED-4DB2-BD59-A6C34878D82A}">
                    <a16:rowId xmlns:a16="http://schemas.microsoft.com/office/drawing/2014/main" val="2072304404"/>
                  </a:ext>
                </a:extLst>
              </a:tr>
              <a:tr h="2320474">
                <a:tc>
                  <a:txBody>
                    <a:bodyPr/>
                    <a:lstStyle/>
                    <a:p>
                      <a:pPr algn="ctr"/>
                      <a:r>
                        <a:rPr lang="en-GB" b="1" dirty="0"/>
                        <a:t>Scope</a:t>
                      </a:r>
                    </a:p>
                  </a:txBody>
                  <a:tcPr vert="vert270" anchor="ctr">
                    <a:solidFill>
                      <a:schemeClr val="accent2"/>
                    </a:solidFill>
                  </a:tcPr>
                </a:tc>
                <a:tc>
                  <a:txBody>
                    <a:bodyPr/>
                    <a:lstStyle/>
                    <a:p>
                      <a:pPr algn="l">
                        <a:lnSpc>
                          <a:spcPct val="110000"/>
                        </a:lnSpc>
                        <a:spcAft>
                          <a:spcPts val="500"/>
                        </a:spcAft>
                      </a:pPr>
                      <a:r>
                        <a:rPr lang="en-GB" sz="1400" b="1" dirty="0">
                          <a:solidFill>
                            <a:schemeClr val="tx1"/>
                          </a:solidFill>
                        </a:rPr>
                        <a:t>Overall scope: conduct a Cost-Benefit Analysis to indicate which option the ESO should opt to include in their Grid Code modification</a:t>
                      </a:r>
                    </a:p>
                    <a:p>
                      <a:pPr marL="285750" indent="-285750" algn="l">
                        <a:lnSpc>
                          <a:spcPct val="110000"/>
                        </a:lnSpc>
                        <a:spcAft>
                          <a:spcPts val="500"/>
                        </a:spcAft>
                        <a:buFont typeface="Arial" panose="020B0604020202020204" pitchFamily="34" charset="0"/>
                        <a:buChar char="•"/>
                      </a:pPr>
                      <a:r>
                        <a:rPr lang="en-GB" sz="1400" dirty="0">
                          <a:solidFill>
                            <a:schemeClr val="tx1"/>
                          </a:solidFill>
                        </a:rPr>
                        <a:t>Step 1: Confirm our overall methodology and socialise with the ESO and industry stakeholders</a:t>
                      </a:r>
                    </a:p>
                    <a:p>
                      <a:pPr marL="285750" indent="-285750" algn="l">
                        <a:lnSpc>
                          <a:spcPct val="110000"/>
                        </a:lnSpc>
                        <a:spcAft>
                          <a:spcPts val="500"/>
                        </a:spcAft>
                        <a:buFont typeface="Arial" panose="020B0604020202020204" pitchFamily="34" charset="0"/>
                        <a:buChar char="•"/>
                      </a:pPr>
                      <a:r>
                        <a:rPr lang="en-GB" sz="1400" dirty="0">
                          <a:solidFill>
                            <a:schemeClr val="tx1"/>
                          </a:solidFill>
                        </a:rPr>
                        <a:t>Step 2: Shortlist options using a structured methodology with the ESO and WG </a:t>
                      </a:r>
                    </a:p>
                    <a:p>
                      <a:pPr marL="285750" indent="-285750" algn="l">
                        <a:lnSpc>
                          <a:spcPct val="110000"/>
                        </a:lnSpc>
                        <a:spcAft>
                          <a:spcPts val="500"/>
                        </a:spcAft>
                        <a:buFont typeface="Arial" panose="020B0604020202020204" pitchFamily="34" charset="0"/>
                        <a:buChar char="•"/>
                      </a:pPr>
                      <a:r>
                        <a:rPr lang="en-GB" sz="1400" dirty="0">
                          <a:solidFill>
                            <a:schemeClr val="tx1"/>
                          </a:solidFill>
                        </a:rPr>
                        <a:t>Step 3: Utilise PLEXOS and other bespoke modelling to determine I/C flows, ramp rates, costs to various defined parties (inc. Ramp Management)</a:t>
                      </a:r>
                    </a:p>
                    <a:p>
                      <a:pPr marL="285750" indent="-285750" algn="l">
                        <a:lnSpc>
                          <a:spcPct val="110000"/>
                        </a:lnSpc>
                        <a:spcAft>
                          <a:spcPts val="500"/>
                        </a:spcAft>
                        <a:buFont typeface="Arial" panose="020B0604020202020204" pitchFamily="34" charset="0"/>
                        <a:buChar char="•"/>
                      </a:pPr>
                      <a:r>
                        <a:rPr lang="en-GB" sz="1400" dirty="0">
                          <a:solidFill>
                            <a:schemeClr val="tx1"/>
                          </a:solidFill>
                        </a:rPr>
                        <a:t>Step 4: Combine and evaluate costs in our CBA framework, with the following groups considered: interconnectors, consumers, ESO</a:t>
                      </a:r>
                      <a:endParaRPr lang="en-GB" sz="1400" dirty="0"/>
                    </a:p>
                  </a:txBody>
                  <a:tcPr anchor="ctr">
                    <a:noFill/>
                  </a:tcPr>
                </a:tc>
                <a:extLst>
                  <a:ext uri="{0D108BD9-81ED-4DB2-BD59-A6C34878D82A}">
                    <a16:rowId xmlns:a16="http://schemas.microsoft.com/office/drawing/2014/main" val="3965616023"/>
                  </a:ext>
                </a:extLst>
              </a:tr>
            </a:tbl>
          </a:graphicData>
        </a:graphic>
      </p:graphicFrame>
      <p:sp>
        <p:nvSpPr>
          <p:cNvPr id="4" name="Text Placeholder 3">
            <a:extLst>
              <a:ext uri="{FF2B5EF4-FFF2-40B4-BE49-F238E27FC236}">
                <a16:creationId xmlns:a16="http://schemas.microsoft.com/office/drawing/2014/main" id="{DFEF6D74-7316-3DDF-18EA-E90C8E69D3E0}"/>
              </a:ext>
            </a:extLst>
          </p:cNvPr>
          <p:cNvSpPr>
            <a:spLocks noGrp="1"/>
          </p:cNvSpPr>
          <p:nvPr>
            <p:ph type="body" sz="quarter" idx="13"/>
          </p:nvPr>
        </p:nvSpPr>
        <p:spPr>
          <a:xfrm>
            <a:off x="670984" y="655501"/>
            <a:ext cx="11061980" cy="349702"/>
          </a:xfrm>
        </p:spPr>
        <p:txBody>
          <a:bodyPr/>
          <a:lstStyle/>
          <a:p>
            <a:r>
              <a:rPr lang="en-GB" dirty="0"/>
              <a:t>We conducted an independent Cost-Benefit Analysis to assist an upcoming Grid Code modification</a:t>
            </a:r>
          </a:p>
        </p:txBody>
      </p:sp>
    </p:spTree>
    <p:extLst>
      <p:ext uri="{BB962C8B-B14F-4D97-AF65-F5344CB8AC3E}">
        <p14:creationId xmlns:p14="http://schemas.microsoft.com/office/powerpoint/2010/main" val="653839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CD8FEBA4-6C74-4E1A-2DCE-108FEA2C03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13" name="Object 12" hidden="1">
                        <a:extLst>
                          <a:ext uri="{FF2B5EF4-FFF2-40B4-BE49-F238E27FC236}">
                            <a16:creationId xmlns:a16="http://schemas.microsoft.com/office/drawing/2014/main" id="{CD8FEBA4-6C74-4E1A-2DCE-108FEA2C03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7" name="Chart 6">
            <a:extLst>
              <a:ext uri="{FF2B5EF4-FFF2-40B4-BE49-F238E27FC236}">
                <a16:creationId xmlns:a16="http://schemas.microsoft.com/office/drawing/2014/main" id="{32315FEC-7EC9-1B1E-5D14-5866898F5711}"/>
              </a:ext>
            </a:extLst>
          </p:cNvPr>
          <p:cNvGraphicFramePr>
            <a:graphicFrameLocks noGrp="1"/>
          </p:cNvGraphicFramePr>
          <p:nvPr/>
        </p:nvGraphicFramePr>
        <p:xfrm>
          <a:off x="796416" y="4052541"/>
          <a:ext cx="4414680" cy="2681492"/>
        </p:xfrm>
        <a:graphic>
          <a:graphicData uri="http://schemas.openxmlformats.org/drawingml/2006/chart">
            <c:chart xmlns:c="http://schemas.openxmlformats.org/drawingml/2006/chart" xmlns:r="http://schemas.openxmlformats.org/officeDocument/2006/relationships" r:id="rId5"/>
          </a:graphicData>
        </a:graphic>
      </p:graphicFrame>
      <p:sp>
        <p:nvSpPr>
          <p:cNvPr id="9" name="Rounded Rectangular Callout 18">
            <a:extLst>
              <a:ext uri="{FF2B5EF4-FFF2-40B4-BE49-F238E27FC236}">
                <a16:creationId xmlns:a16="http://schemas.microsoft.com/office/drawing/2014/main" id="{8F2C2086-33C4-905F-8C29-19831817B070}"/>
              </a:ext>
            </a:extLst>
          </p:cNvPr>
          <p:cNvSpPr/>
          <p:nvPr/>
        </p:nvSpPr>
        <p:spPr>
          <a:xfrm>
            <a:off x="1402553" y="1722697"/>
            <a:ext cx="3399693" cy="1992469"/>
          </a:xfrm>
          <a:prstGeom prst="wedgeRoundRectCallout">
            <a:avLst>
              <a:gd name="adj1" fmla="val -14503"/>
              <a:gd name="adj2" fmla="val 104741"/>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00">
              <a:solidFill>
                <a:schemeClr val="tx1"/>
              </a:solidFill>
            </a:endParaRPr>
          </a:p>
        </p:txBody>
      </p:sp>
      <p:graphicFrame>
        <p:nvGraphicFramePr>
          <p:cNvPr id="11" name="Chart 10">
            <a:extLst>
              <a:ext uri="{FF2B5EF4-FFF2-40B4-BE49-F238E27FC236}">
                <a16:creationId xmlns:a16="http://schemas.microsoft.com/office/drawing/2014/main" id="{8EB4114D-D6D3-9B99-D9A8-A7634798BEA4}"/>
              </a:ext>
            </a:extLst>
          </p:cNvPr>
          <p:cNvGraphicFramePr>
            <a:graphicFrameLocks noGrp="1"/>
          </p:cNvGraphicFramePr>
          <p:nvPr/>
        </p:nvGraphicFramePr>
        <p:xfrm>
          <a:off x="1508066" y="1841022"/>
          <a:ext cx="3206502" cy="1718256"/>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8494D847-97DD-0A90-CDD9-A9E1CD8124B4}"/>
              </a:ext>
            </a:extLst>
          </p:cNvPr>
          <p:cNvSpPr>
            <a:spLocks noGrp="1"/>
          </p:cNvSpPr>
          <p:nvPr>
            <p:ph type="title"/>
          </p:nvPr>
        </p:nvSpPr>
        <p:spPr>
          <a:xfrm>
            <a:off x="670983" y="359999"/>
            <a:ext cx="10862204" cy="328039"/>
          </a:xfrm>
        </p:spPr>
        <p:txBody>
          <a:bodyPr vert="horz"/>
          <a:lstStyle/>
          <a:p>
            <a:r>
              <a:rPr lang="en-GB"/>
              <a:t>Modelling Outputs | Price Characteristics</a:t>
            </a:r>
          </a:p>
        </p:txBody>
      </p:sp>
      <p:sp>
        <p:nvSpPr>
          <p:cNvPr id="4" name="Text Placeholder 3">
            <a:extLst>
              <a:ext uri="{FF2B5EF4-FFF2-40B4-BE49-F238E27FC236}">
                <a16:creationId xmlns:a16="http://schemas.microsoft.com/office/drawing/2014/main" id="{D2776CCB-6D06-62DC-C3DF-1FF4399D5E99}"/>
              </a:ext>
            </a:extLst>
          </p:cNvPr>
          <p:cNvSpPr>
            <a:spLocks noGrp="1"/>
          </p:cNvSpPr>
          <p:nvPr>
            <p:ph type="body" sz="quarter" idx="13"/>
          </p:nvPr>
        </p:nvSpPr>
        <p:spPr/>
        <p:txBody>
          <a:bodyPr/>
          <a:lstStyle/>
          <a:p>
            <a:r>
              <a:rPr lang="en-GB"/>
              <a:t>Prices form cardiogram curves, but average prices don’t change significantly </a:t>
            </a:r>
          </a:p>
        </p:txBody>
      </p:sp>
      <p:sp>
        <p:nvSpPr>
          <p:cNvPr id="17" name="Arc 16">
            <a:extLst>
              <a:ext uri="{FF2B5EF4-FFF2-40B4-BE49-F238E27FC236}">
                <a16:creationId xmlns:a16="http://schemas.microsoft.com/office/drawing/2014/main" id="{50358BB2-B61F-9E07-308C-17BC20D5FB5F}"/>
              </a:ext>
            </a:extLst>
          </p:cNvPr>
          <p:cNvSpPr/>
          <p:nvPr/>
        </p:nvSpPr>
        <p:spPr>
          <a:xfrm rot="21273020">
            <a:off x="3730084" y="2221144"/>
            <a:ext cx="782763" cy="689851"/>
          </a:xfrm>
          <a:prstGeom prst="arc">
            <a:avLst>
              <a:gd name="adj1" fmla="val 13428954"/>
              <a:gd name="adj2" fmla="val 8548815"/>
            </a:avLst>
          </a:prstGeom>
          <a:ln w="28575">
            <a:solidFill>
              <a:schemeClr val="accent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6" name="Arc 15">
            <a:extLst>
              <a:ext uri="{FF2B5EF4-FFF2-40B4-BE49-F238E27FC236}">
                <a16:creationId xmlns:a16="http://schemas.microsoft.com/office/drawing/2014/main" id="{5475CE8D-094F-FE42-9204-70B34C0E1757}"/>
              </a:ext>
            </a:extLst>
          </p:cNvPr>
          <p:cNvSpPr/>
          <p:nvPr/>
        </p:nvSpPr>
        <p:spPr>
          <a:xfrm rot="326980" flipH="1">
            <a:off x="2631620" y="2572204"/>
            <a:ext cx="782763" cy="689851"/>
          </a:xfrm>
          <a:prstGeom prst="arc">
            <a:avLst>
              <a:gd name="adj1" fmla="val 13428954"/>
              <a:gd name="adj2" fmla="val 9049987"/>
            </a:avLst>
          </a:prstGeom>
          <a:ln w="28575">
            <a:solidFill>
              <a:schemeClr val="accent6"/>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aphicFrame>
        <p:nvGraphicFramePr>
          <p:cNvPr id="3" name="Table 11">
            <a:extLst>
              <a:ext uri="{FF2B5EF4-FFF2-40B4-BE49-F238E27FC236}">
                <a16:creationId xmlns:a16="http://schemas.microsoft.com/office/drawing/2014/main" id="{DD8A2EC1-A92C-3302-4AE7-8D94D3AF675B}"/>
              </a:ext>
            </a:extLst>
          </p:cNvPr>
          <p:cNvGraphicFramePr>
            <a:graphicFrameLocks noGrp="1"/>
          </p:cNvGraphicFramePr>
          <p:nvPr/>
        </p:nvGraphicFramePr>
        <p:xfrm>
          <a:off x="6499132" y="1722697"/>
          <a:ext cx="5081580" cy="1382976"/>
        </p:xfrm>
        <a:graphic>
          <a:graphicData uri="http://schemas.openxmlformats.org/drawingml/2006/table">
            <a:tbl>
              <a:tblPr firstRow="1" bandRow="1">
                <a:tableStyleId>{72833802-FEF1-4C79-8D5D-14CF1EAF98D9}</a:tableStyleId>
              </a:tblPr>
              <a:tblGrid>
                <a:gridCol w="5081580">
                  <a:extLst>
                    <a:ext uri="{9D8B030D-6E8A-4147-A177-3AD203B41FA5}">
                      <a16:colId xmlns:a16="http://schemas.microsoft.com/office/drawing/2014/main" val="1871732488"/>
                    </a:ext>
                  </a:extLst>
                </a:gridCol>
              </a:tblGrid>
              <a:tr h="26241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1" noProof="1">
                          <a:solidFill>
                            <a:srgbClr val="FFFFFF"/>
                          </a:solidFill>
                        </a:rPr>
                        <a:t>Prices</a:t>
                      </a:r>
                    </a:p>
                  </a:txBody>
                  <a:tcPr marT="72000" marB="72000"/>
                </a:tc>
                <a:extLst>
                  <a:ext uri="{0D108BD9-81ED-4DB2-BD59-A6C34878D82A}">
                    <a16:rowId xmlns:a16="http://schemas.microsoft.com/office/drawing/2014/main" val="3519131282"/>
                  </a:ext>
                </a:extLst>
              </a:tr>
              <a:tr h="511336">
                <a:tc>
                  <a:txBody>
                    <a:bodyPr/>
                    <a:lstStyle/>
                    <a:p>
                      <a:pPr marL="0" indent="0">
                        <a:lnSpc>
                          <a:spcPct val="95000"/>
                        </a:lnSpc>
                        <a:spcAft>
                          <a:spcPct val="20000"/>
                        </a:spcAft>
                        <a:buClr>
                          <a:schemeClr val="bg2"/>
                        </a:buClr>
                        <a:buSzPct val="80000"/>
                        <a:buFont typeface=".Lucida Grande UI Regular"/>
                        <a:buNone/>
                      </a:pPr>
                      <a:r>
                        <a:rPr lang="en-GB" sz="1200" noProof="1"/>
                        <a:t>In most cases GB price is affected. In the ramping event from 07:45 to 8:00 GB price </a:t>
                      </a:r>
                      <a:endParaRPr lang="en-US" sz="1200"/>
                    </a:p>
                    <a:p>
                      <a:pPr marL="285750" lvl="0" indent="-285750" algn="l" defTabSz="914377" rtl="0" eaLnBrk="1" latinLnBrk="0" hangingPunct="1">
                        <a:lnSpc>
                          <a:spcPct val="95000"/>
                        </a:lnSpc>
                        <a:spcAft>
                          <a:spcPct val="20000"/>
                        </a:spcAft>
                        <a:buClr>
                          <a:srgbClr val="D0006F"/>
                        </a:buClr>
                        <a:buSzPct val="80000"/>
                        <a:buFont typeface=".Lucida Grande UI Regular"/>
                        <a:buChar char="►"/>
                      </a:pPr>
                      <a:r>
                        <a:rPr lang="en-GB" sz="1200" kern="1200" noProof="1">
                          <a:solidFill>
                            <a:srgbClr val="D0006F"/>
                          </a:solidFill>
                        </a:rPr>
                        <a:t>decreases</a:t>
                      </a:r>
                      <a:r>
                        <a:rPr lang="en-GB" sz="1200" kern="1200" noProof="1">
                          <a:solidFill>
                            <a:schemeClr val="tx1"/>
                          </a:solidFill>
                        </a:rPr>
                        <a:t> at the beginning of the first time period </a:t>
                      </a:r>
                    </a:p>
                    <a:p>
                      <a:pPr marL="285750" lvl="0" indent="-285750" algn="l" defTabSz="914377" rtl="0" eaLnBrk="1" latinLnBrk="0" hangingPunct="1">
                        <a:lnSpc>
                          <a:spcPct val="95000"/>
                        </a:lnSpc>
                        <a:spcAft>
                          <a:spcPct val="20000"/>
                        </a:spcAft>
                        <a:buClr>
                          <a:srgbClr val="D0006F"/>
                        </a:buClr>
                        <a:buSzPct val="80000"/>
                        <a:buFont typeface=".Lucida Grande UI Regular"/>
                        <a:buChar char="►"/>
                      </a:pPr>
                      <a:r>
                        <a:rPr lang="en-GB" sz="1200" kern="1200" noProof="1">
                          <a:solidFill>
                            <a:srgbClr val="D0006F"/>
                          </a:solidFill>
                        </a:rPr>
                        <a:t>increases</a:t>
                      </a:r>
                      <a:r>
                        <a:rPr lang="en-GB" sz="1200" kern="1200" noProof="1">
                          <a:solidFill>
                            <a:schemeClr val="tx1"/>
                          </a:solidFill>
                        </a:rPr>
                        <a:t> at the end of the second time period</a:t>
                      </a:r>
                      <a:endParaRPr lang="en-GB" sz="1200" kern="1200" noProof="1">
                        <a:solidFill>
                          <a:schemeClr val="tx1"/>
                        </a:solidFill>
                        <a:latin typeface="+mn-lt"/>
                        <a:ea typeface="+mn-ea"/>
                        <a:cs typeface="+mn-cs"/>
                      </a:endParaRPr>
                    </a:p>
                  </a:txBody>
                  <a:tcPr marL="90000" marR="90000" marT="108000" marB="180000"/>
                </a:tc>
                <a:extLst>
                  <a:ext uri="{0D108BD9-81ED-4DB2-BD59-A6C34878D82A}">
                    <a16:rowId xmlns:a16="http://schemas.microsoft.com/office/drawing/2014/main" val="170862042"/>
                  </a:ext>
                </a:extLst>
              </a:tr>
            </a:tbl>
          </a:graphicData>
        </a:graphic>
      </p:graphicFrame>
      <p:graphicFrame>
        <p:nvGraphicFramePr>
          <p:cNvPr id="5" name="Table 11">
            <a:extLst>
              <a:ext uri="{FF2B5EF4-FFF2-40B4-BE49-F238E27FC236}">
                <a16:creationId xmlns:a16="http://schemas.microsoft.com/office/drawing/2014/main" id="{D6E72603-4A36-9846-9349-E58A6AED9D10}"/>
              </a:ext>
            </a:extLst>
          </p:cNvPr>
          <p:cNvGraphicFramePr>
            <a:graphicFrameLocks noGrp="1"/>
          </p:cNvGraphicFramePr>
          <p:nvPr/>
        </p:nvGraphicFramePr>
        <p:xfrm>
          <a:off x="6499132" y="3379110"/>
          <a:ext cx="5081579" cy="2114496"/>
        </p:xfrm>
        <a:graphic>
          <a:graphicData uri="http://schemas.openxmlformats.org/drawingml/2006/table">
            <a:tbl>
              <a:tblPr firstRow="1" bandRow="1">
                <a:tableStyleId>{72833802-FEF1-4C79-8D5D-14CF1EAF98D9}</a:tableStyleId>
              </a:tblPr>
              <a:tblGrid>
                <a:gridCol w="5081579">
                  <a:extLst>
                    <a:ext uri="{9D8B030D-6E8A-4147-A177-3AD203B41FA5}">
                      <a16:colId xmlns:a16="http://schemas.microsoft.com/office/drawing/2014/main" val="1871732488"/>
                    </a:ext>
                  </a:extLst>
                </a:gridCol>
              </a:tblGrid>
              <a:tr h="26241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1" noProof="1">
                          <a:solidFill>
                            <a:srgbClr val="FFFFFF"/>
                          </a:solidFill>
                        </a:rPr>
                        <a:t>Impact on interconnectors</a:t>
                      </a:r>
                    </a:p>
                  </a:txBody>
                  <a:tcPr marT="72000" marB="72000"/>
                </a:tc>
                <a:extLst>
                  <a:ext uri="{0D108BD9-81ED-4DB2-BD59-A6C34878D82A}">
                    <a16:rowId xmlns:a16="http://schemas.microsoft.com/office/drawing/2014/main" val="3519131282"/>
                  </a:ext>
                </a:extLst>
              </a:tr>
              <a:tr h="511336">
                <a:tc>
                  <a:txBody>
                    <a:bodyPr/>
                    <a:lstStyle/>
                    <a:p>
                      <a:pPr marL="285750" lvl="0" indent="-285750" algn="l" defTabSz="914377" rtl="0" eaLnBrk="1" latinLnBrk="0" hangingPunct="1">
                        <a:lnSpc>
                          <a:spcPct val="95000"/>
                        </a:lnSpc>
                        <a:spcAft>
                          <a:spcPct val="20000"/>
                        </a:spcAft>
                        <a:buClr>
                          <a:srgbClr val="D0006F"/>
                        </a:buClr>
                        <a:buSzPct val="80000"/>
                        <a:buFont typeface=".Lucida Grande UI Regular"/>
                        <a:buChar char="►"/>
                      </a:pPr>
                      <a:r>
                        <a:rPr lang="en-GB" sz="1200" kern="1200" noProof="1">
                          <a:solidFill>
                            <a:schemeClr val="tx1"/>
                          </a:solidFill>
                        </a:rPr>
                        <a:t>In Option 2B, Interconnectors are affected during both import and export directions</a:t>
                      </a:r>
                    </a:p>
                    <a:p>
                      <a:pPr marL="285750" lvl="0" indent="-285750" algn="l" defTabSz="914377" rtl="0" eaLnBrk="1" latinLnBrk="0" hangingPunct="1">
                        <a:lnSpc>
                          <a:spcPct val="95000"/>
                        </a:lnSpc>
                        <a:spcAft>
                          <a:spcPct val="20000"/>
                        </a:spcAft>
                        <a:buClr>
                          <a:srgbClr val="D0006F"/>
                        </a:buClr>
                        <a:buSzPct val="80000"/>
                        <a:buFont typeface=".Lucida Grande UI Regular"/>
                        <a:buChar char="►"/>
                      </a:pPr>
                      <a:r>
                        <a:rPr lang="en-GB" sz="1200" kern="1200" noProof="1">
                          <a:solidFill>
                            <a:schemeClr val="tx1"/>
                          </a:solidFill>
                        </a:rPr>
                        <a:t>In Option 3.1, Interconnectors are mostly affected in export directions</a:t>
                      </a:r>
                    </a:p>
                    <a:p>
                      <a:pPr marL="0" lvl="0" indent="0" algn="l" defTabSz="914377" rtl="0" eaLnBrk="1" latinLnBrk="0" hangingPunct="1">
                        <a:lnSpc>
                          <a:spcPct val="95000"/>
                        </a:lnSpc>
                        <a:spcAft>
                          <a:spcPct val="20000"/>
                        </a:spcAft>
                        <a:buClr>
                          <a:srgbClr val="D0006F"/>
                        </a:buClr>
                        <a:buSzPct val="80000"/>
                        <a:buFont typeface=".Lucida Grande UI Regular"/>
                        <a:buNone/>
                      </a:pPr>
                      <a:endParaRPr lang="ru-RU" sz="1200" kern="1200" noProof="1">
                        <a:solidFill>
                          <a:schemeClr val="tx1"/>
                        </a:solidFill>
                      </a:endParaRPr>
                    </a:p>
                    <a:p>
                      <a:pPr marL="0" lvl="0" indent="0" algn="l" defTabSz="914377" rtl="0" eaLnBrk="1" latinLnBrk="0" hangingPunct="1">
                        <a:lnSpc>
                          <a:spcPct val="95000"/>
                        </a:lnSpc>
                        <a:spcAft>
                          <a:spcPct val="20000"/>
                        </a:spcAft>
                        <a:buClr>
                          <a:srgbClr val="D0006F"/>
                        </a:buClr>
                        <a:buSzPct val="80000"/>
                        <a:buFont typeface=".Lucida Grande UI Regular"/>
                        <a:buNone/>
                      </a:pPr>
                      <a:r>
                        <a:rPr lang="en-GB" sz="1200" kern="1200" noProof="1">
                          <a:solidFill>
                            <a:schemeClr val="tx1"/>
                          </a:solidFill>
                        </a:rPr>
                        <a:t>The </a:t>
                      </a:r>
                      <a:r>
                        <a:rPr lang="en-US" sz="1200" kern="1200" noProof="1">
                          <a:solidFill>
                            <a:schemeClr val="tx1"/>
                          </a:solidFill>
                        </a:rPr>
                        <a:t>influence is expressed in terms of </a:t>
                      </a:r>
                      <a:r>
                        <a:rPr lang="en-GB" sz="1200" kern="1200" noProof="1">
                          <a:solidFill>
                            <a:schemeClr val="tx1"/>
                          </a:solidFill>
                        </a:rPr>
                        <a:t>when a flow takes place, not in terms of what magnitude the flow has. It results in comparatively same flows between options. </a:t>
                      </a:r>
                      <a:r>
                        <a:rPr lang="ru-RU" sz="1200" kern="1200" noProof="1">
                          <a:solidFill>
                            <a:schemeClr val="tx1"/>
                          </a:solidFill>
                        </a:rPr>
                        <a:t>Ы</a:t>
                      </a:r>
                      <a:r>
                        <a:rPr lang="en-GB" sz="1200" kern="1200" noProof="1">
                          <a:solidFill>
                            <a:schemeClr val="tx1"/>
                          </a:solidFill>
                        </a:rPr>
                        <a:t>ame prices give overall insiginificant changes in interconnectors’ revenues.</a:t>
                      </a:r>
                    </a:p>
                  </a:txBody>
                  <a:tcPr marL="90000" marR="90000" marT="108000" marB="180000"/>
                </a:tc>
                <a:extLst>
                  <a:ext uri="{0D108BD9-81ED-4DB2-BD59-A6C34878D82A}">
                    <a16:rowId xmlns:a16="http://schemas.microsoft.com/office/drawing/2014/main" val="170862042"/>
                  </a:ext>
                </a:extLst>
              </a:tr>
            </a:tbl>
          </a:graphicData>
        </a:graphic>
      </p:graphicFrame>
      <p:sp>
        <p:nvSpPr>
          <p:cNvPr id="6" name="Oval 5">
            <a:extLst>
              <a:ext uri="{FF2B5EF4-FFF2-40B4-BE49-F238E27FC236}">
                <a16:creationId xmlns:a16="http://schemas.microsoft.com/office/drawing/2014/main" id="{A615A249-97C9-1744-83F9-3EBD715DAECC}"/>
              </a:ext>
            </a:extLst>
          </p:cNvPr>
          <p:cNvSpPr/>
          <p:nvPr/>
        </p:nvSpPr>
        <p:spPr>
          <a:xfrm>
            <a:off x="2196917" y="4920321"/>
            <a:ext cx="914400" cy="94593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RU">
              <a:solidFill>
                <a:schemeClr val="tx1"/>
              </a:solidFill>
            </a:endParaRPr>
          </a:p>
        </p:txBody>
      </p:sp>
      <p:sp>
        <p:nvSpPr>
          <p:cNvPr id="8" name="Rectangle 7">
            <a:extLst>
              <a:ext uri="{FF2B5EF4-FFF2-40B4-BE49-F238E27FC236}">
                <a16:creationId xmlns:a16="http://schemas.microsoft.com/office/drawing/2014/main" id="{CD3F41B5-3B5F-E329-DEAA-BCE085B6C57E}"/>
              </a:ext>
            </a:extLst>
          </p:cNvPr>
          <p:cNvSpPr/>
          <p:nvPr/>
        </p:nvSpPr>
        <p:spPr>
          <a:xfrm>
            <a:off x="670983" y="1145771"/>
            <a:ext cx="10909728" cy="275837"/>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b="1"/>
              <a:t>One day example of GB prices</a:t>
            </a:r>
            <a:endParaRPr lang="en-US" sz="1200" b="1"/>
          </a:p>
        </p:txBody>
      </p:sp>
    </p:spTree>
    <p:extLst>
      <p:ext uri="{BB962C8B-B14F-4D97-AF65-F5344CB8AC3E}">
        <p14:creationId xmlns:p14="http://schemas.microsoft.com/office/powerpoint/2010/main" val="4073473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CCC7-0849-9FCA-0017-338999A7B1EA}"/>
              </a:ext>
            </a:extLst>
          </p:cNvPr>
          <p:cNvSpPr>
            <a:spLocks noGrp="1"/>
          </p:cNvSpPr>
          <p:nvPr>
            <p:ph type="title"/>
          </p:nvPr>
        </p:nvSpPr>
        <p:spPr>
          <a:xfrm>
            <a:off x="670983" y="359999"/>
            <a:ext cx="10862204" cy="328039"/>
          </a:xfrm>
        </p:spPr>
        <p:txBody>
          <a:bodyPr/>
          <a:lstStyle/>
          <a:p>
            <a:r>
              <a:rPr lang="en-GB"/>
              <a:t>Balancing Actions Baseline Results</a:t>
            </a:r>
          </a:p>
        </p:txBody>
      </p:sp>
      <p:graphicFrame>
        <p:nvGraphicFramePr>
          <p:cNvPr id="5" name="Table 5">
            <a:extLst>
              <a:ext uri="{FF2B5EF4-FFF2-40B4-BE49-F238E27FC236}">
                <a16:creationId xmlns:a16="http://schemas.microsoft.com/office/drawing/2014/main" id="{C930C197-67B3-8A63-0AA2-C3229DB2CBFE}"/>
              </a:ext>
            </a:extLst>
          </p:cNvPr>
          <p:cNvGraphicFramePr>
            <a:graphicFrameLocks noGrp="1"/>
          </p:cNvGraphicFramePr>
          <p:nvPr>
            <p:ph sz="quarter" idx="14"/>
          </p:nvPr>
        </p:nvGraphicFramePr>
        <p:xfrm>
          <a:off x="665163" y="1105625"/>
          <a:ext cx="10931072" cy="5192438"/>
        </p:xfrm>
        <a:graphic>
          <a:graphicData uri="http://schemas.openxmlformats.org/drawingml/2006/table">
            <a:tbl>
              <a:tblPr firstRow="1" bandRow="1">
                <a:tableStyleId>{5C22544A-7EE6-4342-B048-85BDC9FD1C3A}</a:tableStyleId>
              </a:tblPr>
              <a:tblGrid>
                <a:gridCol w="382801">
                  <a:extLst>
                    <a:ext uri="{9D8B030D-6E8A-4147-A177-3AD203B41FA5}">
                      <a16:colId xmlns:a16="http://schemas.microsoft.com/office/drawing/2014/main" val="1974536804"/>
                    </a:ext>
                  </a:extLst>
                </a:gridCol>
                <a:gridCol w="1366463">
                  <a:extLst>
                    <a:ext uri="{9D8B030D-6E8A-4147-A177-3AD203B41FA5}">
                      <a16:colId xmlns:a16="http://schemas.microsoft.com/office/drawing/2014/main" val="3575220206"/>
                    </a:ext>
                  </a:extLst>
                </a:gridCol>
                <a:gridCol w="1147726">
                  <a:extLst>
                    <a:ext uri="{9D8B030D-6E8A-4147-A177-3AD203B41FA5}">
                      <a16:colId xmlns:a16="http://schemas.microsoft.com/office/drawing/2014/main" val="3021548508"/>
                    </a:ext>
                  </a:extLst>
                </a:gridCol>
                <a:gridCol w="1147726">
                  <a:extLst>
                    <a:ext uri="{9D8B030D-6E8A-4147-A177-3AD203B41FA5}">
                      <a16:colId xmlns:a16="http://schemas.microsoft.com/office/drawing/2014/main" val="1081701620"/>
                    </a:ext>
                  </a:extLst>
                </a:gridCol>
                <a:gridCol w="1147726">
                  <a:extLst>
                    <a:ext uri="{9D8B030D-6E8A-4147-A177-3AD203B41FA5}">
                      <a16:colId xmlns:a16="http://schemas.microsoft.com/office/drawing/2014/main" val="393886952"/>
                    </a:ext>
                  </a:extLst>
                </a:gridCol>
                <a:gridCol w="1147726">
                  <a:extLst>
                    <a:ext uri="{9D8B030D-6E8A-4147-A177-3AD203B41FA5}">
                      <a16:colId xmlns:a16="http://schemas.microsoft.com/office/drawing/2014/main" val="1591011478"/>
                    </a:ext>
                  </a:extLst>
                </a:gridCol>
                <a:gridCol w="1147726">
                  <a:extLst>
                    <a:ext uri="{9D8B030D-6E8A-4147-A177-3AD203B41FA5}">
                      <a16:colId xmlns:a16="http://schemas.microsoft.com/office/drawing/2014/main" val="2509470400"/>
                    </a:ext>
                  </a:extLst>
                </a:gridCol>
                <a:gridCol w="1147726">
                  <a:extLst>
                    <a:ext uri="{9D8B030D-6E8A-4147-A177-3AD203B41FA5}">
                      <a16:colId xmlns:a16="http://schemas.microsoft.com/office/drawing/2014/main" val="1418618027"/>
                    </a:ext>
                  </a:extLst>
                </a:gridCol>
                <a:gridCol w="1147726">
                  <a:extLst>
                    <a:ext uri="{9D8B030D-6E8A-4147-A177-3AD203B41FA5}">
                      <a16:colId xmlns:a16="http://schemas.microsoft.com/office/drawing/2014/main" val="394546812"/>
                    </a:ext>
                  </a:extLst>
                </a:gridCol>
                <a:gridCol w="1147726">
                  <a:extLst>
                    <a:ext uri="{9D8B030D-6E8A-4147-A177-3AD203B41FA5}">
                      <a16:colId xmlns:a16="http://schemas.microsoft.com/office/drawing/2014/main" val="624013627"/>
                    </a:ext>
                  </a:extLst>
                </a:gridCol>
              </a:tblGrid>
              <a:tr h="344515">
                <a:tc>
                  <a:txBody>
                    <a:bodyPr/>
                    <a:lstStyle/>
                    <a:p>
                      <a:endParaRPr lang="en-GB" sz="1200" dirty="0"/>
                    </a:p>
                  </a:txBody>
                  <a:tcPr>
                    <a:noFill/>
                  </a:tcPr>
                </a:tc>
                <a:tc>
                  <a:txBody>
                    <a:bodyPr/>
                    <a:lstStyle/>
                    <a:p>
                      <a:endParaRPr lang="en-GB" sz="1200" dirty="0"/>
                    </a:p>
                  </a:txBody>
                  <a:tcPr>
                    <a:solidFill>
                      <a:schemeClr val="accent6"/>
                    </a:solidFill>
                  </a:tcPr>
                </a:tc>
                <a:tc>
                  <a:txBody>
                    <a:bodyPr/>
                    <a:lstStyle/>
                    <a:p>
                      <a:r>
                        <a:rPr lang="en-GB" sz="1200" dirty="0"/>
                        <a:t>2023</a:t>
                      </a:r>
                    </a:p>
                  </a:txBody>
                  <a:tcPr>
                    <a:solidFill>
                      <a:schemeClr val="accent6"/>
                    </a:solidFill>
                  </a:tcPr>
                </a:tc>
                <a:tc>
                  <a:txBody>
                    <a:bodyPr/>
                    <a:lstStyle/>
                    <a:p>
                      <a:r>
                        <a:rPr lang="en-GB" sz="1200"/>
                        <a:t>2024</a:t>
                      </a:r>
                    </a:p>
                  </a:txBody>
                  <a:tcPr>
                    <a:solidFill>
                      <a:schemeClr val="accent6"/>
                    </a:solidFill>
                  </a:tcPr>
                </a:tc>
                <a:tc>
                  <a:txBody>
                    <a:bodyPr/>
                    <a:lstStyle/>
                    <a:p>
                      <a:r>
                        <a:rPr lang="en-GB" sz="1200"/>
                        <a:t>2025</a:t>
                      </a:r>
                    </a:p>
                  </a:txBody>
                  <a:tcPr>
                    <a:solidFill>
                      <a:schemeClr val="accent6"/>
                    </a:solidFill>
                  </a:tcPr>
                </a:tc>
                <a:tc>
                  <a:txBody>
                    <a:bodyPr/>
                    <a:lstStyle/>
                    <a:p>
                      <a:r>
                        <a:rPr lang="en-GB" sz="1200"/>
                        <a:t>2026</a:t>
                      </a:r>
                    </a:p>
                  </a:txBody>
                  <a:tcPr>
                    <a:solidFill>
                      <a:schemeClr val="accent6"/>
                    </a:solidFill>
                  </a:tcPr>
                </a:tc>
                <a:tc>
                  <a:txBody>
                    <a:bodyPr/>
                    <a:lstStyle/>
                    <a:p>
                      <a:r>
                        <a:rPr lang="en-GB" sz="1200"/>
                        <a:t>2027</a:t>
                      </a:r>
                    </a:p>
                  </a:txBody>
                  <a:tcPr>
                    <a:solidFill>
                      <a:schemeClr val="accent6"/>
                    </a:solidFill>
                  </a:tcPr>
                </a:tc>
                <a:tc>
                  <a:txBody>
                    <a:bodyPr/>
                    <a:lstStyle/>
                    <a:p>
                      <a:r>
                        <a:rPr lang="en-GB" sz="1200"/>
                        <a:t>2028</a:t>
                      </a:r>
                    </a:p>
                  </a:txBody>
                  <a:tcPr>
                    <a:solidFill>
                      <a:schemeClr val="accent6"/>
                    </a:solidFill>
                  </a:tcPr>
                </a:tc>
                <a:tc>
                  <a:txBody>
                    <a:bodyPr/>
                    <a:lstStyle/>
                    <a:p>
                      <a:r>
                        <a:rPr lang="en-GB" sz="1200"/>
                        <a:t>2029</a:t>
                      </a:r>
                    </a:p>
                  </a:txBody>
                  <a:tcPr>
                    <a:solidFill>
                      <a:schemeClr val="accent6"/>
                    </a:solidFill>
                  </a:tcPr>
                </a:tc>
                <a:tc>
                  <a:txBody>
                    <a:bodyPr/>
                    <a:lstStyle/>
                    <a:p>
                      <a:r>
                        <a:rPr lang="en-GB" sz="1200" dirty="0"/>
                        <a:t>2030</a:t>
                      </a:r>
                    </a:p>
                  </a:txBody>
                  <a:tcPr>
                    <a:solidFill>
                      <a:schemeClr val="accent6"/>
                    </a:solidFill>
                  </a:tcPr>
                </a:tc>
                <a:extLst>
                  <a:ext uri="{0D108BD9-81ED-4DB2-BD59-A6C34878D82A}">
                    <a16:rowId xmlns:a16="http://schemas.microsoft.com/office/drawing/2014/main" val="1853455435"/>
                  </a:ext>
                </a:extLst>
              </a:tr>
              <a:tr h="344515">
                <a:tc rowSpan="11">
                  <a:txBody>
                    <a:bodyPr/>
                    <a:lstStyle/>
                    <a:p>
                      <a:pPr algn="ctr"/>
                      <a:r>
                        <a:rPr lang="en-GB" sz="1200" b="1" dirty="0">
                          <a:solidFill>
                            <a:schemeClr val="bg1"/>
                          </a:solidFill>
                        </a:rPr>
                        <a:t>Ramp Rate (MW/mins)</a:t>
                      </a:r>
                    </a:p>
                  </a:txBody>
                  <a:tcPr vert="vert270" anchor="ctr">
                    <a:lnB w="9525" cap="flat" cmpd="sng" algn="ctr">
                      <a:solidFill>
                        <a:schemeClr val="accent3"/>
                      </a:solidFill>
                      <a:prstDash val="solid"/>
                      <a:round/>
                      <a:headEnd type="none" w="med" len="med"/>
                      <a:tailEnd type="none" w="med" len="med"/>
                    </a:lnB>
                    <a:solidFill>
                      <a:schemeClr val="accent2"/>
                    </a:solidFill>
                  </a:tcPr>
                </a:tc>
                <a:tc>
                  <a:txBody>
                    <a:bodyPr/>
                    <a:lstStyle/>
                    <a:p>
                      <a:pPr algn="l"/>
                      <a:r>
                        <a:rPr lang="en-GB" sz="1200" dirty="0"/>
                        <a:t>0</a:t>
                      </a:r>
                    </a:p>
                  </a:txBody>
                  <a:tcPr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1806</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1900</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2187</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1967</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1981</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2094</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2393</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2585</a:t>
                      </a:r>
                    </a:p>
                  </a:txBody>
                  <a:tcPr marL="6153" marR="6153" marT="6153" marB="0" anchor="ctr">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786952519"/>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0 – 50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2332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2184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1868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2120</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1995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1742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1787</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1785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378495554"/>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50 – 100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1688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1533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1505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1544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1489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1382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1324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1339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739229464"/>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100 – 150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1087</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1015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973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953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915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909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826</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754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531803298"/>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150 – 200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713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732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746</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692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687</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734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638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634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074817721"/>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200 – 250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421</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474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512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465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492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530</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474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432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50580121"/>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250 – 300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278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352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362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370</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448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431</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425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409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024620969"/>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300 – 350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151</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226</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221</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233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267</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284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256</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233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532563814"/>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350 – 400</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146</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128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155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152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183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216</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212</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216</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84915249"/>
                  </a:ext>
                </a:extLst>
              </a:tr>
              <a:tr h="344515">
                <a:tc vMerge="1">
                  <a:txBody>
                    <a:bodyPr/>
                    <a:lstStyle/>
                    <a:p>
                      <a:pPr algn="l"/>
                      <a:endParaRPr lang="en-GB" sz="120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400 – 450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49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83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78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90</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95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135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148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134</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21506615"/>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a:r>
                        <a:rPr lang="en-GB" sz="1200"/>
                        <a:t>450 – 500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89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69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78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90</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93</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119</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panose="020F0502020204030204" pitchFamily="34" charset="0"/>
                        </a:rPr>
                        <a:t>115</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panose="020F0502020204030204" pitchFamily="34" charset="0"/>
                        </a:rPr>
                        <a:t>88</a:t>
                      </a:r>
                    </a:p>
                  </a:txBody>
                  <a:tcPr marL="6153" marR="6153" marT="6153"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010097864"/>
                  </a:ext>
                </a:extLst>
              </a:tr>
              <a:tr h="344515">
                <a:tc rowSpan="3">
                  <a:txBody>
                    <a:bodyPr/>
                    <a:lstStyle/>
                    <a:p>
                      <a:pPr algn="ctr"/>
                      <a:r>
                        <a:rPr lang="en-GB" sz="1200" b="1" dirty="0">
                          <a:solidFill>
                            <a:schemeClr val="bg1"/>
                          </a:solidFill>
                        </a:rPr>
                        <a:t>Summary Stats</a:t>
                      </a:r>
                    </a:p>
                  </a:txBody>
                  <a:tcPr vert="vert27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1"/>
                    </a:solidFill>
                  </a:tcPr>
                </a:tc>
                <a:tc>
                  <a:txBody>
                    <a:bodyPr/>
                    <a:lstStyle/>
                    <a:p>
                      <a:pPr algn="l"/>
                      <a:r>
                        <a:rPr lang="en-GB" sz="1200" dirty="0" err="1"/>
                        <a:t>Avg</a:t>
                      </a:r>
                      <a:r>
                        <a:rPr lang="en-GB" sz="1200" dirty="0"/>
                        <a:t> Ramp Rate</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89</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97</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a:solidFill>
                            <a:srgbClr val="000000"/>
                          </a:solidFill>
                          <a:effectLst/>
                          <a:latin typeface="Calibri" panose="020F0502020204030204" pitchFamily="34" charset="0"/>
                        </a:rPr>
                        <a:t>99</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a:solidFill>
                            <a:srgbClr val="000000"/>
                          </a:solidFill>
                          <a:effectLst/>
                          <a:latin typeface="Calibri" panose="020F0502020204030204" pitchFamily="34" charset="0"/>
                        </a:rPr>
                        <a:t>100</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a:solidFill>
                            <a:srgbClr val="000000"/>
                          </a:solidFill>
                          <a:effectLst/>
                          <a:latin typeface="Calibri" panose="020F0502020204030204" pitchFamily="34" charset="0"/>
                        </a:rPr>
                        <a:t>106</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a:solidFill>
                            <a:srgbClr val="000000"/>
                          </a:solidFill>
                          <a:effectLst/>
                          <a:latin typeface="Calibri" panose="020F0502020204030204" pitchFamily="34" charset="0"/>
                        </a:rPr>
                        <a:t>117</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a:solidFill>
                            <a:srgbClr val="000000"/>
                          </a:solidFill>
                          <a:effectLst/>
                          <a:latin typeface="Calibri" panose="020F0502020204030204" pitchFamily="34" charset="0"/>
                        </a:rPr>
                        <a:t>109</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a:solidFill>
                            <a:srgbClr val="000000"/>
                          </a:solidFill>
                          <a:effectLst/>
                          <a:latin typeface="Calibri" panose="020F0502020204030204" pitchFamily="34" charset="0"/>
                        </a:rPr>
                        <a:t>104</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84017334"/>
                  </a:ext>
                </a:extLst>
              </a:tr>
              <a:tr h="344515">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a:r>
                        <a:rPr lang="en-GB" sz="1200" dirty="0" err="1"/>
                        <a:t>Avg</a:t>
                      </a:r>
                      <a:r>
                        <a:rPr lang="en-GB" sz="1200" dirty="0"/>
                        <a:t> Price (£/MW)</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£221</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£175</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£134</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£92</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£87</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£79</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£67</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£60</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50305276"/>
                  </a:ext>
                </a:extLst>
              </a:tr>
              <a:tr h="369228">
                <a:tc vMerge="1">
                  <a:txBody>
                    <a:bodyPr/>
                    <a:lstStyle/>
                    <a:p>
                      <a:pPr algn="l"/>
                      <a:endParaRPr lang="en-GB" sz="1200" dirty="0"/>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a:r>
                        <a:rPr lang="en-GB" sz="1200" dirty="0"/>
                        <a:t>Overall Cost (£)</a:t>
                      </a:r>
                    </a:p>
                  </a:txBody>
                  <a:tcPr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£388m</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£359m</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£ 286m</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£212m</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£228m</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£244m</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£203m </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i="0" u="none" strike="noStrike" dirty="0">
                          <a:solidFill>
                            <a:srgbClr val="000000"/>
                          </a:solidFill>
                          <a:effectLst/>
                          <a:latin typeface="Calibri" panose="020F0502020204030204" pitchFamily="34" charset="0"/>
                        </a:rPr>
                        <a:t> £168m</a:t>
                      </a:r>
                    </a:p>
                  </a:txBody>
                  <a:tcPr marL="6350" marR="6350" marT="6350" marB="0" anchor="ct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1387771"/>
                  </a:ext>
                </a:extLst>
              </a:tr>
            </a:tbl>
          </a:graphicData>
        </a:graphic>
      </p:graphicFrame>
      <p:sp>
        <p:nvSpPr>
          <p:cNvPr id="4" name="Text Placeholder 3">
            <a:extLst>
              <a:ext uri="{FF2B5EF4-FFF2-40B4-BE49-F238E27FC236}">
                <a16:creationId xmlns:a16="http://schemas.microsoft.com/office/drawing/2014/main" id="{06CB2589-3B46-23EA-F43B-9C6C441F9AA7}"/>
              </a:ext>
            </a:extLst>
          </p:cNvPr>
          <p:cNvSpPr>
            <a:spLocks noGrp="1"/>
          </p:cNvSpPr>
          <p:nvPr>
            <p:ph type="body" sz="quarter" idx="13"/>
          </p:nvPr>
        </p:nvSpPr>
        <p:spPr/>
        <p:txBody>
          <a:bodyPr/>
          <a:lstStyle/>
          <a:p>
            <a:r>
              <a:rPr lang="en-GB"/>
              <a:t>Our analysis shows that the average cumulative ramp rate increases year-on-year</a:t>
            </a:r>
          </a:p>
        </p:txBody>
      </p:sp>
    </p:spTree>
    <p:extLst>
      <p:ext uri="{BB962C8B-B14F-4D97-AF65-F5344CB8AC3E}">
        <p14:creationId xmlns:p14="http://schemas.microsoft.com/office/powerpoint/2010/main" val="1254212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8F36BF-EDF7-4FCD-13F9-7EC5FFC6C4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6" name="Object 5" hidden="1">
                        <a:extLst>
                          <a:ext uri="{FF2B5EF4-FFF2-40B4-BE49-F238E27FC236}">
                            <a16:creationId xmlns:a16="http://schemas.microsoft.com/office/drawing/2014/main" id="{EC8F36BF-EDF7-4FCD-13F9-7EC5FFC6C4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94D847-97DD-0A90-CDD9-A9E1CD8124B4}"/>
              </a:ext>
            </a:extLst>
          </p:cNvPr>
          <p:cNvSpPr>
            <a:spLocks noGrp="1"/>
          </p:cNvSpPr>
          <p:nvPr>
            <p:ph type="title"/>
          </p:nvPr>
        </p:nvSpPr>
        <p:spPr>
          <a:xfrm>
            <a:off x="670983" y="359999"/>
            <a:ext cx="10862204" cy="328039"/>
          </a:xfrm>
        </p:spPr>
        <p:txBody>
          <a:bodyPr vert="horz"/>
          <a:lstStyle/>
          <a:p>
            <a:r>
              <a:rPr lang="en-GB"/>
              <a:t>CBA Outputs | Quantitative</a:t>
            </a:r>
          </a:p>
        </p:txBody>
      </p:sp>
      <p:sp>
        <p:nvSpPr>
          <p:cNvPr id="4" name="Text Placeholder 3">
            <a:extLst>
              <a:ext uri="{FF2B5EF4-FFF2-40B4-BE49-F238E27FC236}">
                <a16:creationId xmlns:a16="http://schemas.microsoft.com/office/drawing/2014/main" id="{D2776CCB-6D06-62DC-C3DF-1FF4399D5E99}"/>
              </a:ext>
            </a:extLst>
          </p:cNvPr>
          <p:cNvSpPr>
            <a:spLocks noGrp="1"/>
          </p:cNvSpPr>
          <p:nvPr>
            <p:ph type="body" sz="quarter" idx="13"/>
          </p:nvPr>
        </p:nvSpPr>
        <p:spPr>
          <a:xfrm>
            <a:off x="670984" y="655501"/>
            <a:ext cx="10862204" cy="349702"/>
          </a:xfrm>
        </p:spPr>
        <p:txBody>
          <a:bodyPr/>
          <a:lstStyle/>
          <a:p>
            <a:r>
              <a:rPr lang="en-GB"/>
              <a:t>Changing GB interconnector ramp rates can be felt across the EU, with changing Carbon emissions </a:t>
            </a:r>
          </a:p>
        </p:txBody>
      </p:sp>
      <p:graphicFrame>
        <p:nvGraphicFramePr>
          <p:cNvPr id="3" name="Table 2">
            <a:extLst>
              <a:ext uri="{FF2B5EF4-FFF2-40B4-BE49-F238E27FC236}">
                <a16:creationId xmlns:a16="http://schemas.microsoft.com/office/drawing/2014/main" id="{AC640A9C-1FAD-CF66-797B-49AF5D2733D0}"/>
              </a:ext>
            </a:extLst>
          </p:cNvPr>
          <p:cNvGraphicFramePr>
            <a:graphicFrameLocks noGrp="1"/>
          </p:cNvGraphicFramePr>
          <p:nvPr/>
        </p:nvGraphicFramePr>
        <p:xfrm>
          <a:off x="1866900" y="2579370"/>
          <a:ext cx="8458200" cy="1699260"/>
        </p:xfrm>
        <a:graphic>
          <a:graphicData uri="http://schemas.openxmlformats.org/drawingml/2006/table">
            <a:tbl>
              <a:tblPr/>
              <a:tblGrid>
                <a:gridCol w="3632200">
                  <a:extLst>
                    <a:ext uri="{9D8B030D-6E8A-4147-A177-3AD203B41FA5}">
                      <a16:colId xmlns:a16="http://schemas.microsoft.com/office/drawing/2014/main" val="1591837787"/>
                    </a:ext>
                  </a:extLst>
                </a:gridCol>
                <a:gridCol w="1955800">
                  <a:extLst>
                    <a:ext uri="{9D8B030D-6E8A-4147-A177-3AD203B41FA5}">
                      <a16:colId xmlns:a16="http://schemas.microsoft.com/office/drawing/2014/main" val="3822332616"/>
                    </a:ext>
                  </a:extLst>
                </a:gridCol>
                <a:gridCol w="1435100">
                  <a:extLst>
                    <a:ext uri="{9D8B030D-6E8A-4147-A177-3AD203B41FA5}">
                      <a16:colId xmlns:a16="http://schemas.microsoft.com/office/drawing/2014/main" val="730607946"/>
                    </a:ext>
                  </a:extLst>
                </a:gridCol>
                <a:gridCol w="1435100">
                  <a:extLst>
                    <a:ext uri="{9D8B030D-6E8A-4147-A177-3AD203B41FA5}">
                      <a16:colId xmlns:a16="http://schemas.microsoft.com/office/drawing/2014/main" val="4278141114"/>
                    </a:ext>
                  </a:extLst>
                </a:gridCol>
              </a:tblGrid>
              <a:tr h="228600">
                <a:tc>
                  <a:txBody>
                    <a:bodyPr/>
                    <a:lstStyle/>
                    <a:p>
                      <a:pPr algn="l" fontAlgn="b"/>
                      <a:r>
                        <a:rPr lang="en-US" sz="1100" b="1" i="0" u="none" strike="noStrike">
                          <a:solidFill>
                            <a:srgbClr val="FFFFFF"/>
                          </a:solidFill>
                          <a:effectLst/>
                          <a:latin typeface="Gill Sans MT" panose="020B0502020104020203" pitchFamily="34" charset="0"/>
                        </a:rPr>
                        <a:t>Total Reduction in CO2 emissions, 000 tonnes</a:t>
                      </a:r>
                    </a:p>
                  </a:txBody>
                  <a:tcPr marL="0" marR="0" marT="0" marB="0" anchor="b">
                    <a:lnL>
                      <a:noFill/>
                    </a:lnL>
                    <a:lnR>
                      <a:noFill/>
                    </a:lnR>
                    <a:lnT>
                      <a:noFill/>
                    </a:lnT>
                    <a:lnB>
                      <a:noFill/>
                    </a:lnB>
                    <a:solidFill>
                      <a:srgbClr val="00487C"/>
                    </a:solidFill>
                  </a:tcPr>
                </a:tc>
                <a:tc>
                  <a:txBody>
                    <a:bodyPr/>
                    <a:lstStyle/>
                    <a:p>
                      <a:pPr algn="ctr" fontAlgn="b"/>
                      <a:r>
                        <a:rPr lang="en-GB" sz="1100" b="1" i="0" u="none" strike="noStrike">
                          <a:solidFill>
                            <a:srgbClr val="FFFFFF"/>
                          </a:solidFill>
                          <a:effectLst/>
                          <a:latin typeface="Gill Sans MT" panose="020B0502020104020203" pitchFamily="34" charset="0"/>
                        </a:rPr>
                        <a:t>Option 2C vs 2B</a:t>
                      </a:r>
                    </a:p>
                  </a:txBody>
                  <a:tcPr marL="0" marR="0" marT="0" marB="0" anchor="b">
                    <a:lnL>
                      <a:noFill/>
                    </a:lnL>
                    <a:lnR>
                      <a:noFill/>
                    </a:lnR>
                    <a:lnT>
                      <a:noFill/>
                    </a:lnT>
                    <a:lnB>
                      <a:noFill/>
                    </a:lnB>
                    <a:solidFill>
                      <a:srgbClr val="00487C"/>
                    </a:solidFill>
                  </a:tcPr>
                </a:tc>
                <a:tc>
                  <a:txBody>
                    <a:bodyPr/>
                    <a:lstStyle/>
                    <a:p>
                      <a:pPr algn="ctr" fontAlgn="b"/>
                      <a:r>
                        <a:rPr lang="en-GB" sz="1100" b="1" i="0" u="none" strike="noStrike">
                          <a:solidFill>
                            <a:srgbClr val="FFFFFF"/>
                          </a:solidFill>
                          <a:effectLst/>
                          <a:latin typeface="Gill Sans MT" panose="020B0502020104020203" pitchFamily="34" charset="0"/>
                        </a:rPr>
                        <a:t>Option 2C vs 3.1</a:t>
                      </a:r>
                    </a:p>
                  </a:txBody>
                  <a:tcPr marL="0" marR="0" marT="0" marB="0" anchor="b">
                    <a:lnL>
                      <a:noFill/>
                    </a:lnL>
                    <a:lnR>
                      <a:noFill/>
                    </a:lnR>
                    <a:lnT>
                      <a:noFill/>
                    </a:lnT>
                    <a:lnB>
                      <a:noFill/>
                    </a:lnB>
                    <a:solidFill>
                      <a:srgbClr val="00487C"/>
                    </a:solidFill>
                  </a:tcPr>
                </a:tc>
                <a:tc>
                  <a:txBody>
                    <a:bodyPr/>
                    <a:lstStyle/>
                    <a:p>
                      <a:pPr algn="ctr" fontAlgn="b"/>
                      <a:r>
                        <a:rPr lang="en-GB" sz="1100" b="1" i="0" u="none" strike="noStrike">
                          <a:solidFill>
                            <a:srgbClr val="FFFFFF"/>
                          </a:solidFill>
                          <a:effectLst/>
                          <a:latin typeface="Gill Sans MT" panose="020B0502020104020203" pitchFamily="34" charset="0"/>
                        </a:rPr>
                        <a:t>Option 2C vs 1A*</a:t>
                      </a:r>
                    </a:p>
                  </a:txBody>
                  <a:tcPr marL="0" marR="0" marT="0" marB="0" anchor="b">
                    <a:lnL>
                      <a:noFill/>
                    </a:lnL>
                    <a:lnR>
                      <a:noFill/>
                    </a:lnR>
                    <a:lnT>
                      <a:noFill/>
                    </a:lnT>
                    <a:lnB>
                      <a:noFill/>
                    </a:lnB>
                    <a:solidFill>
                      <a:srgbClr val="00487C"/>
                    </a:solidFill>
                  </a:tcPr>
                </a:tc>
                <a:extLst>
                  <a:ext uri="{0D108BD9-81ED-4DB2-BD59-A6C34878D82A}">
                    <a16:rowId xmlns:a16="http://schemas.microsoft.com/office/drawing/2014/main" val="1981441719"/>
                  </a:ext>
                </a:extLst>
              </a:tr>
              <a:tr h="182880">
                <a:tc>
                  <a:txBody>
                    <a:bodyPr/>
                    <a:lstStyle/>
                    <a:p>
                      <a:pPr algn="l" fontAlgn="ctr"/>
                      <a:r>
                        <a:rPr lang="en-GB" sz="1100" b="1" i="0" u="none" strike="noStrike">
                          <a:solidFill>
                            <a:srgbClr val="000000"/>
                          </a:solidFill>
                          <a:effectLst/>
                          <a:latin typeface="Calibri" panose="020F0502020204030204" pitchFamily="34" charset="0"/>
                        </a:rPr>
                        <a:t>GB</a:t>
                      </a:r>
                    </a:p>
                  </a:txBody>
                  <a:tcPr marL="0" marR="0" marT="0" marB="0" anchor="ctr">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-231</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1223019308"/>
                  </a:ext>
                </a:extLst>
              </a:tr>
              <a:tr h="182880">
                <a:tc>
                  <a:txBody>
                    <a:bodyPr/>
                    <a:lstStyle/>
                    <a:p>
                      <a:pPr algn="l" fontAlgn="ctr"/>
                      <a:r>
                        <a:rPr lang="en-GB" sz="1100" b="1" i="0" u="none" strike="noStrike">
                          <a:solidFill>
                            <a:srgbClr val="000000"/>
                          </a:solidFill>
                          <a:effectLst/>
                          <a:latin typeface="Calibri" panose="020F0502020204030204" pitchFamily="34" charset="0"/>
                        </a:rPr>
                        <a:t>FR</a:t>
                      </a:r>
                    </a:p>
                  </a:txBody>
                  <a:tcPr marL="0" marR="0" marT="0" marB="0" anchor="ctr">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4236717109"/>
                  </a:ext>
                </a:extLst>
              </a:tr>
              <a:tr h="182880">
                <a:tc>
                  <a:txBody>
                    <a:bodyPr/>
                    <a:lstStyle/>
                    <a:p>
                      <a:pPr algn="l" fontAlgn="ctr"/>
                      <a:r>
                        <a:rPr lang="en-GB" sz="1100" b="1" i="0" u="none" strike="noStrike">
                          <a:solidFill>
                            <a:srgbClr val="000000"/>
                          </a:solidFill>
                          <a:effectLst/>
                          <a:latin typeface="Calibri" panose="020F0502020204030204" pitchFamily="34" charset="0"/>
                        </a:rPr>
                        <a:t>BE</a:t>
                      </a:r>
                    </a:p>
                  </a:txBody>
                  <a:tcPr marL="0" marR="0" marT="0" marB="0" anchor="ctr">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3321416142"/>
                  </a:ext>
                </a:extLst>
              </a:tr>
              <a:tr h="182880">
                <a:tc>
                  <a:txBody>
                    <a:bodyPr/>
                    <a:lstStyle/>
                    <a:p>
                      <a:pPr algn="l" fontAlgn="ctr"/>
                      <a:r>
                        <a:rPr lang="en-GB" sz="1100" b="1" i="0" u="none" strike="noStrike">
                          <a:solidFill>
                            <a:srgbClr val="000000"/>
                          </a:solidFill>
                          <a:effectLst/>
                          <a:latin typeface="Calibri" panose="020F0502020204030204" pitchFamily="34" charset="0"/>
                        </a:rPr>
                        <a:t>DE</a:t>
                      </a:r>
                    </a:p>
                  </a:txBody>
                  <a:tcPr marL="0" marR="0" marT="0" marB="0" anchor="ctr">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-97</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2939225922"/>
                  </a:ext>
                </a:extLst>
              </a:tr>
              <a:tr h="182880">
                <a:tc>
                  <a:txBody>
                    <a:bodyPr/>
                    <a:lstStyle/>
                    <a:p>
                      <a:pPr algn="l" fontAlgn="ctr"/>
                      <a:r>
                        <a:rPr lang="en-GB" sz="1100" b="1" i="0" u="none" strike="noStrike">
                          <a:solidFill>
                            <a:srgbClr val="000000"/>
                          </a:solidFill>
                          <a:effectLst/>
                          <a:latin typeface="Calibri" panose="020F0502020204030204" pitchFamily="34" charset="0"/>
                        </a:rPr>
                        <a:t>DK</a:t>
                      </a:r>
                    </a:p>
                  </a:txBody>
                  <a:tcPr marL="0" marR="0" marT="0" marB="0" anchor="ctr">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2697646375"/>
                  </a:ext>
                </a:extLst>
              </a:tr>
              <a:tr h="182880">
                <a:tc>
                  <a:txBody>
                    <a:bodyPr/>
                    <a:lstStyle/>
                    <a:p>
                      <a:pPr algn="l" fontAlgn="ctr"/>
                      <a:r>
                        <a:rPr lang="en-GB" sz="1100" b="1" i="0" u="none" strike="noStrike">
                          <a:solidFill>
                            <a:srgbClr val="000000"/>
                          </a:solidFill>
                          <a:effectLst/>
                          <a:latin typeface="Calibri" panose="020F0502020204030204" pitchFamily="34" charset="0"/>
                        </a:rPr>
                        <a:t>NL</a:t>
                      </a:r>
                    </a:p>
                  </a:txBody>
                  <a:tcPr marL="0" marR="0" marT="0" marB="0" anchor="ctr">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1006957069"/>
                  </a:ext>
                </a:extLst>
              </a:tr>
              <a:tr h="182880">
                <a:tc>
                  <a:txBody>
                    <a:bodyPr/>
                    <a:lstStyle/>
                    <a:p>
                      <a:pPr algn="l" fontAlgn="ctr"/>
                      <a:r>
                        <a:rPr lang="en-GB" sz="1100" b="1" i="0" u="none" strike="noStrike">
                          <a:solidFill>
                            <a:srgbClr val="000000"/>
                          </a:solidFill>
                          <a:effectLst/>
                          <a:latin typeface="Calibri" panose="020F0502020204030204" pitchFamily="34" charset="0"/>
                        </a:rPr>
                        <a:t>Rest of Europe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-67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-69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00572507"/>
                  </a:ext>
                </a:extLst>
              </a:tr>
              <a:tr h="190500">
                <a:tc>
                  <a:txBody>
                    <a:bodyPr/>
                    <a:lstStyle/>
                    <a:p>
                      <a:pPr algn="l" fontAlgn="b"/>
                      <a:r>
                        <a:rPr lang="en-GB" sz="1100" b="1" i="0" u="none" strike="noStrike">
                          <a:solidFill>
                            <a:srgbClr val="000000"/>
                          </a:solidFill>
                          <a:effectLst/>
                          <a:latin typeface="Calibri" panose="020F0502020204030204" pitchFamily="34" charset="0"/>
                        </a:rPr>
                        <a:t>Total</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-201</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1100" b="1" i="0" u="none" strike="noStrike">
                          <a:solidFill>
                            <a:srgbClr val="000000"/>
                          </a:solidFill>
                          <a:effectLst/>
                          <a:latin typeface="Calibri" panose="020F0502020204030204" pitchFamily="34" charset="0"/>
                        </a:rPr>
                        <a:t>-377</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0520752"/>
                  </a:ext>
                </a:extLst>
              </a:tr>
            </a:tbl>
          </a:graphicData>
        </a:graphic>
      </p:graphicFrame>
    </p:spTree>
    <p:extLst>
      <p:ext uri="{BB962C8B-B14F-4D97-AF65-F5344CB8AC3E}">
        <p14:creationId xmlns:p14="http://schemas.microsoft.com/office/powerpoint/2010/main" val="155495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C1B8-E285-54C6-2CB9-FFC00EC08BB4}"/>
              </a:ext>
            </a:extLst>
          </p:cNvPr>
          <p:cNvSpPr>
            <a:spLocks noGrp="1"/>
          </p:cNvSpPr>
          <p:nvPr>
            <p:ph type="title"/>
          </p:nvPr>
        </p:nvSpPr>
        <p:spPr>
          <a:xfrm>
            <a:off x="671514" y="2935703"/>
            <a:ext cx="10861674" cy="504754"/>
          </a:xfrm>
        </p:spPr>
        <p:txBody>
          <a:bodyPr/>
          <a:lstStyle/>
          <a:p>
            <a:r>
              <a:rPr lang="en-US" dirty="0">
                <a:cs typeface="Calibri"/>
              </a:rPr>
              <a:t>Project Plan</a:t>
            </a:r>
            <a:endParaRPr lang="en-US" dirty="0"/>
          </a:p>
        </p:txBody>
      </p:sp>
    </p:spTree>
    <p:extLst>
      <p:ext uri="{BB962C8B-B14F-4D97-AF65-F5344CB8AC3E}">
        <p14:creationId xmlns:p14="http://schemas.microsoft.com/office/powerpoint/2010/main" val="22187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E63E-09B9-B26B-0DBB-AEF73C762FEC}"/>
              </a:ext>
            </a:extLst>
          </p:cNvPr>
          <p:cNvSpPr>
            <a:spLocks noGrp="1"/>
          </p:cNvSpPr>
          <p:nvPr>
            <p:ph type="title"/>
          </p:nvPr>
        </p:nvSpPr>
        <p:spPr>
          <a:xfrm>
            <a:off x="670983" y="359999"/>
            <a:ext cx="10862204" cy="328039"/>
          </a:xfrm>
        </p:spPr>
        <p:txBody>
          <a:bodyPr/>
          <a:lstStyle/>
          <a:p>
            <a:r>
              <a:rPr lang="en-GB"/>
              <a:t>Project Timeline</a:t>
            </a:r>
          </a:p>
        </p:txBody>
      </p:sp>
      <p:sp>
        <p:nvSpPr>
          <p:cNvPr id="4" name="Text Placeholder 3">
            <a:extLst>
              <a:ext uri="{FF2B5EF4-FFF2-40B4-BE49-F238E27FC236}">
                <a16:creationId xmlns:a16="http://schemas.microsoft.com/office/drawing/2014/main" id="{296FA065-23E7-9092-3E11-81639781CA13}"/>
              </a:ext>
            </a:extLst>
          </p:cNvPr>
          <p:cNvSpPr>
            <a:spLocks noGrp="1"/>
          </p:cNvSpPr>
          <p:nvPr>
            <p:ph type="body" sz="quarter" idx="13"/>
          </p:nvPr>
        </p:nvSpPr>
        <p:spPr>
          <a:xfrm>
            <a:off x="670984" y="655501"/>
            <a:ext cx="10862204" cy="349702"/>
          </a:xfrm>
        </p:spPr>
        <p:txBody>
          <a:bodyPr/>
          <a:lstStyle/>
          <a:p>
            <a:r>
              <a:rPr lang="en-GB"/>
              <a:t>Our independent CBA engaged stakeholders across the ESO and industry (via Working Group 0154)</a:t>
            </a:r>
          </a:p>
        </p:txBody>
      </p:sp>
      <p:cxnSp>
        <p:nvCxnSpPr>
          <p:cNvPr id="64" name="Straight Connector 63">
            <a:extLst>
              <a:ext uri="{FF2B5EF4-FFF2-40B4-BE49-F238E27FC236}">
                <a16:creationId xmlns:a16="http://schemas.microsoft.com/office/drawing/2014/main" id="{3513292D-01B7-C124-3CDD-96A54B1F5320}"/>
              </a:ext>
            </a:extLst>
          </p:cNvPr>
          <p:cNvCxnSpPr>
            <a:cxnSpLocks/>
          </p:cNvCxnSpPr>
          <p:nvPr/>
        </p:nvCxnSpPr>
        <p:spPr bwMode="auto">
          <a:xfrm flipV="1">
            <a:off x="455445" y="1526093"/>
            <a:ext cx="0" cy="875795"/>
          </a:xfrm>
          <a:prstGeom prst="line">
            <a:avLst/>
          </a:prstGeom>
          <a:solidFill>
            <a:schemeClr val="accent1"/>
          </a:solidFill>
          <a:ln w="9525" cap="flat" cmpd="sng" algn="ctr">
            <a:solidFill>
              <a:schemeClr val="tx1"/>
            </a:solidFill>
            <a:prstDash val="solid"/>
            <a:round/>
            <a:headEnd type="diamond" w="med" len="med"/>
            <a:tailEnd type="diamond" w="med" len="med"/>
          </a:ln>
          <a:effectLst/>
        </p:spPr>
      </p:cxnSp>
      <p:sp>
        <p:nvSpPr>
          <p:cNvPr id="66" name="TextBox 65">
            <a:extLst>
              <a:ext uri="{FF2B5EF4-FFF2-40B4-BE49-F238E27FC236}">
                <a16:creationId xmlns:a16="http://schemas.microsoft.com/office/drawing/2014/main" id="{8431ADB0-56CA-F871-EAD0-27CAF655F2D7}"/>
              </a:ext>
            </a:extLst>
          </p:cNvPr>
          <p:cNvSpPr txBox="1"/>
          <p:nvPr/>
        </p:nvSpPr>
        <p:spPr>
          <a:xfrm rot="16200000">
            <a:off x="109029" y="1931718"/>
            <a:ext cx="692836" cy="184666"/>
          </a:xfrm>
          <a:prstGeom prst="rect">
            <a:avLst/>
          </a:prstGeom>
          <a:solidFill>
            <a:schemeClr val="bg1"/>
          </a:solidFill>
        </p:spPr>
        <p:txBody>
          <a:bodyPr wrap="square" rtlCol="0">
            <a:spAutoFit/>
          </a:bodyPr>
          <a:lstStyle>
            <a:defPPr>
              <a:defRPr lang="en-US"/>
            </a:defPPr>
            <a:lvl1pPr algn="ctr">
              <a:defRPr sz="1050" b="1">
                <a:latin typeface="Calibri" pitchFamily="34" charset="0"/>
                <a:cs typeface="Calibri" pitchFamily="34" charset="0"/>
              </a:defRPr>
            </a:lvl1pPr>
          </a:lstStyle>
          <a:p>
            <a:r>
              <a:rPr lang="en-GB" sz="600"/>
              <a:t>04/01- 22/01</a:t>
            </a:r>
          </a:p>
        </p:txBody>
      </p:sp>
      <p:sp>
        <p:nvSpPr>
          <p:cNvPr id="67" name="Chevron 4">
            <a:extLst>
              <a:ext uri="{FF2B5EF4-FFF2-40B4-BE49-F238E27FC236}">
                <a16:creationId xmlns:a16="http://schemas.microsoft.com/office/drawing/2014/main" id="{B338CA55-F91D-370E-2DA6-9D27F0FEB641}"/>
              </a:ext>
            </a:extLst>
          </p:cNvPr>
          <p:cNvSpPr>
            <a:spLocks noChangeArrowheads="1"/>
          </p:cNvSpPr>
          <p:nvPr/>
        </p:nvSpPr>
        <p:spPr bwMode="auto">
          <a:xfrm rot="5400000">
            <a:off x="739613" y="1446091"/>
            <a:ext cx="1370134" cy="1468618"/>
          </a:xfrm>
          <a:prstGeom prst="chevron">
            <a:avLst>
              <a:gd name="adj" fmla="val 26768"/>
            </a:avLst>
          </a:prstGeom>
          <a:solidFill>
            <a:srgbClr val="00487C"/>
          </a:solidFill>
          <a:ln w="38100" algn="ctr">
            <a:solidFill>
              <a:srgbClr val="FFFFFF"/>
            </a:solidFill>
            <a:round/>
            <a:headEnd/>
            <a:tailEnd/>
          </a:ln>
          <a:effectLst>
            <a:innerShdw blurRad="63500" dist="50800" dir="13500000">
              <a:schemeClr val="bg1">
                <a:alpha val="50000"/>
              </a:schemeClr>
            </a:innerShdw>
          </a:effectLst>
        </p:spPr>
        <p:txBody>
          <a:bodyPr vert="vert270" lIns="0" rIns="0" anchor="ctr"/>
          <a:lstStyle/>
          <a:p>
            <a:pPr algn="ctr">
              <a:defRPr/>
            </a:pPr>
            <a:endParaRPr lang="en-GB" sz="1050" b="1">
              <a:solidFill>
                <a:srgbClr val="FFFFFF"/>
              </a:solidFill>
              <a:latin typeface="Calibri" panose="020F0502020204030204" pitchFamily="34" charset="0"/>
              <a:cs typeface="Calibri" panose="020F0502020204030204" pitchFamily="34" charset="0"/>
            </a:endParaRPr>
          </a:p>
          <a:p>
            <a:pPr algn="ctr">
              <a:defRPr/>
            </a:pPr>
            <a:r>
              <a:rPr lang="en-GB" sz="1050" b="1">
                <a:solidFill>
                  <a:srgbClr val="FFFFFF"/>
                </a:solidFill>
                <a:latin typeface="Calibri" panose="020F0502020204030204" pitchFamily="34" charset="0"/>
                <a:cs typeface="Calibri" panose="020F0502020204030204" pitchFamily="34" charset="0"/>
              </a:rPr>
              <a:t>Develop and finalise CBA methodology</a:t>
            </a:r>
          </a:p>
          <a:p>
            <a:pPr algn="ctr" eaLnBrk="0" hangingPunct="0">
              <a:defRPr/>
            </a:pPr>
            <a:endParaRPr lang="en-GB" sz="1050" b="1">
              <a:solidFill>
                <a:schemeClr val="bg1"/>
              </a:solidFill>
              <a:latin typeface="Calibri" pitchFamily="34" charset="0"/>
              <a:cs typeface="Calibri" pitchFamily="34" charset="0"/>
            </a:endParaRPr>
          </a:p>
        </p:txBody>
      </p:sp>
      <p:sp>
        <p:nvSpPr>
          <p:cNvPr id="89" name="Chevron 4">
            <a:extLst>
              <a:ext uri="{FF2B5EF4-FFF2-40B4-BE49-F238E27FC236}">
                <a16:creationId xmlns:a16="http://schemas.microsoft.com/office/drawing/2014/main" id="{0C0B3DD4-0302-0577-B9FF-1ED5B2A494B1}"/>
              </a:ext>
            </a:extLst>
          </p:cNvPr>
          <p:cNvSpPr>
            <a:spLocks noChangeArrowheads="1"/>
          </p:cNvSpPr>
          <p:nvPr/>
        </p:nvSpPr>
        <p:spPr bwMode="auto">
          <a:xfrm rot="5400000">
            <a:off x="599180" y="2551820"/>
            <a:ext cx="1650999" cy="1468618"/>
          </a:xfrm>
          <a:prstGeom prst="chevron">
            <a:avLst>
              <a:gd name="adj" fmla="val 26573"/>
            </a:avLst>
          </a:prstGeom>
          <a:solidFill>
            <a:srgbClr val="D0006F"/>
          </a:solidFill>
          <a:ln w="38100" algn="ctr">
            <a:solidFill>
              <a:srgbClr val="FFFFFF"/>
            </a:solidFill>
            <a:round/>
            <a:headEnd/>
            <a:tailEnd/>
          </a:ln>
          <a:effectLst>
            <a:innerShdw blurRad="63500" dist="50800" dir="13500000">
              <a:schemeClr val="bg1">
                <a:alpha val="50000"/>
              </a:schemeClr>
            </a:innerShdw>
          </a:effectLst>
        </p:spPr>
        <p:txBody>
          <a:bodyPr vert="vert270" lIns="0" rIns="0" anchor="ctr"/>
          <a:lstStyle/>
          <a:p>
            <a:pPr algn="ctr">
              <a:defRPr/>
            </a:pPr>
            <a:endParaRPr lang="en-GB" sz="1050" b="1">
              <a:solidFill>
                <a:srgbClr val="FFFFFF"/>
              </a:solidFill>
              <a:latin typeface="Calibri" panose="020F0502020204030204" pitchFamily="34" charset="0"/>
              <a:cs typeface="Calibri" panose="020F0502020204030204" pitchFamily="34" charset="0"/>
            </a:endParaRPr>
          </a:p>
          <a:p>
            <a:pPr algn="ctr">
              <a:defRPr/>
            </a:pPr>
            <a:r>
              <a:rPr lang="en-GB" sz="1050" b="1">
                <a:solidFill>
                  <a:srgbClr val="FFFFFF"/>
                </a:solidFill>
                <a:latin typeface="Calibri" panose="020F0502020204030204" pitchFamily="34" charset="0"/>
                <a:cs typeface="Calibri" panose="020F0502020204030204" pitchFamily="34" charset="0"/>
              </a:rPr>
              <a:t>Shortlisting</a:t>
            </a:r>
            <a:endParaRPr lang="en-GB" sz="1050" b="1">
              <a:solidFill>
                <a:schemeClr val="bg1"/>
              </a:solidFill>
              <a:latin typeface="Calibri" pitchFamily="34" charset="0"/>
              <a:cs typeface="Calibri" pitchFamily="34" charset="0"/>
            </a:endParaRPr>
          </a:p>
        </p:txBody>
      </p:sp>
      <p:sp>
        <p:nvSpPr>
          <p:cNvPr id="90" name="Chevron 4">
            <a:extLst>
              <a:ext uri="{FF2B5EF4-FFF2-40B4-BE49-F238E27FC236}">
                <a16:creationId xmlns:a16="http://schemas.microsoft.com/office/drawing/2014/main" id="{A7E01312-AAB6-36B7-EF80-44CE8ABD0EC9}"/>
              </a:ext>
            </a:extLst>
          </p:cNvPr>
          <p:cNvSpPr>
            <a:spLocks noChangeArrowheads="1"/>
          </p:cNvSpPr>
          <p:nvPr/>
        </p:nvSpPr>
        <p:spPr bwMode="auto">
          <a:xfrm rot="5400000">
            <a:off x="332717" y="4071295"/>
            <a:ext cx="2183925" cy="1468618"/>
          </a:xfrm>
          <a:prstGeom prst="chevron">
            <a:avLst>
              <a:gd name="adj" fmla="val 21631"/>
            </a:avLst>
          </a:prstGeom>
          <a:solidFill>
            <a:srgbClr val="595959"/>
          </a:solidFill>
          <a:ln w="38100" algn="ctr">
            <a:solidFill>
              <a:srgbClr val="FFFFFF"/>
            </a:solidFill>
            <a:round/>
            <a:headEnd/>
            <a:tailEnd/>
          </a:ln>
          <a:effectLst>
            <a:innerShdw blurRad="63500" dist="50800" dir="13500000">
              <a:schemeClr val="bg1">
                <a:alpha val="50000"/>
              </a:schemeClr>
            </a:innerShdw>
          </a:effectLst>
        </p:spPr>
        <p:txBody>
          <a:bodyPr vert="vert270" lIns="0" rIns="0" anchor="ctr"/>
          <a:lstStyle/>
          <a:p>
            <a:pPr algn="ctr">
              <a:defRPr/>
            </a:pPr>
            <a:endParaRPr lang="en-GB" sz="1050" b="1">
              <a:solidFill>
                <a:srgbClr val="FFFFFF"/>
              </a:solidFill>
              <a:latin typeface="Calibri" panose="020F0502020204030204" pitchFamily="34" charset="0"/>
              <a:cs typeface="Calibri" panose="020F0502020204030204" pitchFamily="34" charset="0"/>
            </a:endParaRPr>
          </a:p>
          <a:p>
            <a:pPr algn="ctr">
              <a:defRPr/>
            </a:pPr>
            <a:r>
              <a:rPr lang="en-GB" sz="1050" b="1">
                <a:solidFill>
                  <a:srgbClr val="FFFFFF"/>
                </a:solidFill>
                <a:latin typeface="Calibri" panose="020F0502020204030204" pitchFamily="34" charset="0"/>
                <a:cs typeface="Calibri" panose="020F0502020204030204" pitchFamily="34" charset="0"/>
              </a:rPr>
              <a:t>Modelling + CBA Analysis</a:t>
            </a:r>
            <a:endParaRPr lang="en-GB" sz="1050" b="1">
              <a:solidFill>
                <a:srgbClr val="595959"/>
              </a:solidFill>
              <a:latin typeface="Calibri" pitchFamily="34" charset="0"/>
              <a:cs typeface="Calibri" pitchFamily="34" charset="0"/>
            </a:endParaRPr>
          </a:p>
        </p:txBody>
      </p:sp>
      <p:sp>
        <p:nvSpPr>
          <p:cNvPr id="91" name="Chevron 4">
            <a:extLst>
              <a:ext uri="{FF2B5EF4-FFF2-40B4-BE49-F238E27FC236}">
                <a16:creationId xmlns:a16="http://schemas.microsoft.com/office/drawing/2014/main" id="{C89149CA-7371-06FA-2C68-1160E606DB41}"/>
              </a:ext>
            </a:extLst>
          </p:cNvPr>
          <p:cNvSpPr>
            <a:spLocks noChangeArrowheads="1"/>
          </p:cNvSpPr>
          <p:nvPr/>
        </p:nvSpPr>
        <p:spPr bwMode="auto">
          <a:xfrm rot="5400000">
            <a:off x="903447" y="5240199"/>
            <a:ext cx="1042465" cy="1468618"/>
          </a:xfrm>
          <a:prstGeom prst="chevron">
            <a:avLst>
              <a:gd name="adj" fmla="val 31844"/>
            </a:avLst>
          </a:prstGeom>
          <a:solidFill>
            <a:srgbClr val="A80A63"/>
          </a:solidFill>
          <a:ln w="38100" algn="ctr">
            <a:solidFill>
              <a:srgbClr val="FFFFFF"/>
            </a:solidFill>
            <a:round/>
            <a:headEnd/>
            <a:tailEnd/>
          </a:ln>
          <a:effectLst>
            <a:innerShdw blurRad="63500" dist="50800" dir="13500000">
              <a:schemeClr val="bg1">
                <a:alpha val="50000"/>
              </a:schemeClr>
            </a:innerShdw>
          </a:effectLst>
        </p:spPr>
        <p:txBody>
          <a:bodyPr vert="vert270" lIns="0" rIns="0" anchor="ctr"/>
          <a:lstStyle/>
          <a:p>
            <a:pPr algn="ctr">
              <a:defRPr/>
            </a:pPr>
            <a:endParaRPr lang="en-GB" sz="1050" b="1">
              <a:solidFill>
                <a:srgbClr val="FFFFFF"/>
              </a:solidFill>
              <a:latin typeface="Calibri" panose="020F0502020204030204" pitchFamily="34" charset="0"/>
              <a:cs typeface="Calibri" panose="020F0502020204030204" pitchFamily="34" charset="0"/>
            </a:endParaRPr>
          </a:p>
          <a:p>
            <a:pPr algn="ctr" eaLnBrk="0" hangingPunct="0">
              <a:defRPr/>
            </a:pPr>
            <a:r>
              <a:rPr lang="en-GB" sz="1050" b="1">
                <a:solidFill>
                  <a:schemeClr val="bg1"/>
                </a:solidFill>
                <a:latin typeface="Calibri" pitchFamily="34" charset="0"/>
                <a:cs typeface="Calibri" pitchFamily="34" charset="0"/>
              </a:rPr>
              <a:t>Prepare + Present Report</a:t>
            </a:r>
          </a:p>
        </p:txBody>
      </p:sp>
      <p:cxnSp>
        <p:nvCxnSpPr>
          <p:cNvPr id="95" name="Straight Connector 94">
            <a:extLst>
              <a:ext uri="{FF2B5EF4-FFF2-40B4-BE49-F238E27FC236}">
                <a16:creationId xmlns:a16="http://schemas.microsoft.com/office/drawing/2014/main" id="{9491B6E1-8589-1196-01EE-FF838B0C669E}"/>
              </a:ext>
            </a:extLst>
          </p:cNvPr>
          <p:cNvCxnSpPr>
            <a:cxnSpLocks/>
          </p:cNvCxnSpPr>
          <p:nvPr/>
        </p:nvCxnSpPr>
        <p:spPr bwMode="auto">
          <a:xfrm flipV="1">
            <a:off x="455445" y="2527300"/>
            <a:ext cx="0" cy="1125538"/>
          </a:xfrm>
          <a:prstGeom prst="line">
            <a:avLst/>
          </a:prstGeom>
          <a:solidFill>
            <a:schemeClr val="accent1"/>
          </a:solidFill>
          <a:ln w="9525" cap="flat" cmpd="sng" algn="ctr">
            <a:solidFill>
              <a:schemeClr val="tx1"/>
            </a:solidFill>
            <a:prstDash val="solid"/>
            <a:round/>
            <a:headEnd type="diamond" w="med" len="med"/>
            <a:tailEnd type="diamond" w="med" len="med"/>
          </a:ln>
          <a:effectLst/>
        </p:spPr>
      </p:cxnSp>
      <p:cxnSp>
        <p:nvCxnSpPr>
          <p:cNvPr id="96" name="Straight Connector 95">
            <a:extLst>
              <a:ext uri="{FF2B5EF4-FFF2-40B4-BE49-F238E27FC236}">
                <a16:creationId xmlns:a16="http://schemas.microsoft.com/office/drawing/2014/main" id="{0241639D-4A9B-EEAE-477D-D32A88E474D9}"/>
              </a:ext>
            </a:extLst>
          </p:cNvPr>
          <p:cNvCxnSpPr>
            <a:cxnSpLocks/>
          </p:cNvCxnSpPr>
          <p:nvPr/>
        </p:nvCxnSpPr>
        <p:spPr bwMode="auto">
          <a:xfrm flipV="1">
            <a:off x="455445" y="3767138"/>
            <a:ext cx="0" cy="1622425"/>
          </a:xfrm>
          <a:prstGeom prst="line">
            <a:avLst/>
          </a:prstGeom>
          <a:solidFill>
            <a:schemeClr val="accent1"/>
          </a:solidFill>
          <a:ln w="9525" cap="flat" cmpd="sng" algn="ctr">
            <a:solidFill>
              <a:schemeClr val="tx1"/>
            </a:solidFill>
            <a:prstDash val="solid"/>
            <a:round/>
            <a:headEnd type="diamond" w="med" len="med"/>
            <a:tailEnd type="diamond" w="med" len="med"/>
          </a:ln>
          <a:effectLst/>
        </p:spPr>
      </p:cxnSp>
      <p:cxnSp>
        <p:nvCxnSpPr>
          <p:cNvPr id="97" name="Straight Connector 96">
            <a:extLst>
              <a:ext uri="{FF2B5EF4-FFF2-40B4-BE49-F238E27FC236}">
                <a16:creationId xmlns:a16="http://schemas.microsoft.com/office/drawing/2014/main" id="{5D626BA3-8556-580B-5BFE-CF1DE8850484}"/>
              </a:ext>
            </a:extLst>
          </p:cNvPr>
          <p:cNvCxnSpPr>
            <a:cxnSpLocks/>
          </p:cNvCxnSpPr>
          <p:nvPr/>
        </p:nvCxnSpPr>
        <p:spPr bwMode="auto">
          <a:xfrm flipV="1">
            <a:off x="455445" y="5507567"/>
            <a:ext cx="0" cy="612264"/>
          </a:xfrm>
          <a:prstGeom prst="line">
            <a:avLst/>
          </a:prstGeom>
          <a:solidFill>
            <a:schemeClr val="accent1"/>
          </a:solidFill>
          <a:ln w="9525" cap="flat" cmpd="sng" algn="ctr">
            <a:solidFill>
              <a:schemeClr val="tx1"/>
            </a:solidFill>
            <a:prstDash val="solid"/>
            <a:round/>
            <a:headEnd type="diamond" w="med" len="med"/>
            <a:tailEnd type="diamond" w="med" len="med"/>
          </a:ln>
          <a:effectLst/>
        </p:spPr>
      </p:cxnSp>
      <p:sp>
        <p:nvSpPr>
          <p:cNvPr id="98" name="TextBox 97">
            <a:extLst>
              <a:ext uri="{FF2B5EF4-FFF2-40B4-BE49-F238E27FC236}">
                <a16:creationId xmlns:a16="http://schemas.microsoft.com/office/drawing/2014/main" id="{8148829D-86D2-0DA0-8488-8C6A1456C3FF}"/>
              </a:ext>
            </a:extLst>
          </p:cNvPr>
          <p:cNvSpPr txBox="1"/>
          <p:nvPr/>
        </p:nvSpPr>
        <p:spPr>
          <a:xfrm rot="16200000">
            <a:off x="94766" y="3010910"/>
            <a:ext cx="721362" cy="184666"/>
          </a:xfrm>
          <a:prstGeom prst="rect">
            <a:avLst/>
          </a:prstGeom>
          <a:solidFill>
            <a:schemeClr val="bg1"/>
          </a:solidFill>
        </p:spPr>
        <p:txBody>
          <a:bodyPr wrap="square" rtlCol="0">
            <a:spAutoFit/>
          </a:bodyPr>
          <a:lstStyle>
            <a:defPPr>
              <a:defRPr lang="en-US"/>
            </a:defPPr>
            <a:lvl1pPr algn="ctr">
              <a:defRPr sz="1050" b="1">
                <a:latin typeface="Calibri" pitchFamily="34" charset="0"/>
                <a:cs typeface="Calibri" pitchFamily="34" charset="0"/>
              </a:defRPr>
            </a:lvl1pPr>
          </a:lstStyle>
          <a:p>
            <a:r>
              <a:rPr lang="en-GB" sz="600"/>
              <a:t>23/01- 03/02</a:t>
            </a:r>
          </a:p>
        </p:txBody>
      </p:sp>
      <p:sp>
        <p:nvSpPr>
          <p:cNvPr id="99" name="TextBox 98">
            <a:extLst>
              <a:ext uri="{FF2B5EF4-FFF2-40B4-BE49-F238E27FC236}">
                <a16:creationId xmlns:a16="http://schemas.microsoft.com/office/drawing/2014/main" id="{DDDD5D8F-32FA-123D-6E60-2C379A7B8D48}"/>
              </a:ext>
            </a:extLst>
          </p:cNvPr>
          <p:cNvSpPr txBox="1"/>
          <p:nvPr/>
        </p:nvSpPr>
        <p:spPr>
          <a:xfrm rot="16200000">
            <a:off x="94766" y="4591788"/>
            <a:ext cx="721362" cy="184666"/>
          </a:xfrm>
          <a:prstGeom prst="rect">
            <a:avLst/>
          </a:prstGeom>
          <a:solidFill>
            <a:schemeClr val="bg1"/>
          </a:solidFill>
        </p:spPr>
        <p:txBody>
          <a:bodyPr wrap="square" rtlCol="0">
            <a:spAutoFit/>
          </a:bodyPr>
          <a:lstStyle>
            <a:defPPr>
              <a:defRPr lang="en-US"/>
            </a:defPPr>
            <a:lvl1pPr algn="ctr">
              <a:defRPr sz="1050" b="1">
                <a:latin typeface="Calibri" pitchFamily="34" charset="0"/>
                <a:cs typeface="Calibri" pitchFamily="34" charset="0"/>
              </a:defRPr>
            </a:lvl1pPr>
          </a:lstStyle>
          <a:p>
            <a:r>
              <a:rPr lang="en-GB" sz="600"/>
              <a:t>03/02 – 21/04</a:t>
            </a:r>
          </a:p>
        </p:txBody>
      </p:sp>
      <p:sp>
        <p:nvSpPr>
          <p:cNvPr id="100" name="TextBox 99">
            <a:extLst>
              <a:ext uri="{FF2B5EF4-FFF2-40B4-BE49-F238E27FC236}">
                <a16:creationId xmlns:a16="http://schemas.microsoft.com/office/drawing/2014/main" id="{2BA6BC3F-E83E-E0F9-11A7-ECA706ACEF3A}"/>
              </a:ext>
            </a:extLst>
          </p:cNvPr>
          <p:cNvSpPr txBox="1"/>
          <p:nvPr/>
        </p:nvSpPr>
        <p:spPr>
          <a:xfrm rot="16200000">
            <a:off x="211605" y="5729345"/>
            <a:ext cx="487681" cy="184666"/>
          </a:xfrm>
          <a:prstGeom prst="rect">
            <a:avLst/>
          </a:prstGeom>
          <a:solidFill>
            <a:schemeClr val="bg1"/>
          </a:solidFill>
        </p:spPr>
        <p:txBody>
          <a:bodyPr wrap="square" rtlCol="0">
            <a:spAutoFit/>
          </a:bodyPr>
          <a:lstStyle>
            <a:defPPr>
              <a:defRPr lang="en-US"/>
            </a:defPPr>
            <a:lvl1pPr algn="ctr">
              <a:defRPr sz="1050" b="1">
                <a:latin typeface="Calibri" pitchFamily="34" charset="0"/>
                <a:cs typeface="Calibri" pitchFamily="34" charset="0"/>
              </a:defRPr>
            </a:lvl1pPr>
          </a:lstStyle>
          <a:p>
            <a:r>
              <a:rPr lang="en-GB" sz="600"/>
              <a:t>21-28 /04 </a:t>
            </a:r>
          </a:p>
        </p:txBody>
      </p:sp>
      <p:graphicFrame>
        <p:nvGraphicFramePr>
          <p:cNvPr id="101" name="Table 101">
            <a:extLst>
              <a:ext uri="{FF2B5EF4-FFF2-40B4-BE49-F238E27FC236}">
                <a16:creationId xmlns:a16="http://schemas.microsoft.com/office/drawing/2014/main" id="{E66E4665-8869-0222-8C97-AEC195E2F86B}"/>
              </a:ext>
            </a:extLst>
          </p:cNvPr>
          <p:cNvGraphicFramePr>
            <a:graphicFrameLocks noGrp="1"/>
          </p:cNvGraphicFramePr>
          <p:nvPr>
            <p:extLst>
              <p:ext uri="{D42A27DB-BD31-4B8C-83A1-F6EECF244321}">
                <p14:modId xmlns:p14="http://schemas.microsoft.com/office/powerpoint/2010/main" val="1344971382"/>
              </p:ext>
            </p:extLst>
          </p:nvPr>
        </p:nvGraphicFramePr>
        <p:xfrm>
          <a:off x="2286192" y="1230629"/>
          <a:ext cx="9296208" cy="4939454"/>
        </p:xfrm>
        <a:graphic>
          <a:graphicData uri="http://schemas.openxmlformats.org/drawingml/2006/table">
            <a:tbl>
              <a:tblPr firstRow="1" bandRow="1">
                <a:tableStyleId>{5C22544A-7EE6-4342-B048-85BDC9FD1C3A}</a:tableStyleId>
              </a:tblPr>
              <a:tblGrid>
                <a:gridCol w="5694818">
                  <a:extLst>
                    <a:ext uri="{9D8B030D-6E8A-4147-A177-3AD203B41FA5}">
                      <a16:colId xmlns:a16="http://schemas.microsoft.com/office/drawing/2014/main" val="3799076432"/>
                    </a:ext>
                  </a:extLst>
                </a:gridCol>
                <a:gridCol w="3601390">
                  <a:extLst>
                    <a:ext uri="{9D8B030D-6E8A-4147-A177-3AD203B41FA5}">
                      <a16:colId xmlns:a16="http://schemas.microsoft.com/office/drawing/2014/main" val="2613738140"/>
                    </a:ext>
                  </a:extLst>
                </a:gridCol>
              </a:tblGrid>
              <a:tr h="247073">
                <a:tc>
                  <a:txBody>
                    <a:bodyPr/>
                    <a:lstStyle/>
                    <a:p>
                      <a:pPr algn="ctr"/>
                      <a:r>
                        <a:rPr lang="en-GB" sz="1100"/>
                        <a:t>Actions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n-GB" sz="1100"/>
                        <a:t>Engagement</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81426991"/>
                  </a:ext>
                </a:extLst>
              </a:tr>
              <a:tr h="990601">
                <a:tc>
                  <a:txBody>
                    <a:bodyPr/>
                    <a:lstStyle/>
                    <a:p>
                      <a:pPr marL="285750" indent="-285750">
                        <a:buFont typeface="Arial" panose="020B0604020202020204" pitchFamily="34" charset="0"/>
                        <a:buChar char="•"/>
                      </a:pPr>
                      <a:r>
                        <a:rPr lang="en-US" sz="1200"/>
                        <a:t>Worked with the ESO to confirm the core components of each option </a:t>
                      </a:r>
                    </a:p>
                    <a:p>
                      <a:pPr marL="285750" indent="-285750">
                        <a:buFont typeface="Arial" panose="020B0604020202020204" pitchFamily="34" charset="0"/>
                        <a:buChar char="•"/>
                      </a:pPr>
                      <a:r>
                        <a:rPr lang="en-US" sz="1200"/>
                        <a:t>Identified publicly available data sources to support our assessment </a:t>
                      </a:r>
                    </a:p>
                    <a:p>
                      <a:pPr marL="285750" indent="-285750">
                        <a:buFont typeface="Arial" panose="020B0604020202020204" pitchFamily="34" charset="0"/>
                        <a:buChar char="•"/>
                      </a:pPr>
                      <a:r>
                        <a:rPr lang="en-US" sz="1200"/>
                        <a:t>Determined our data driven approach on how to quantify the costs and benefits of the option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Internal ESO methodology update (11/01)</a:t>
                      </a:r>
                    </a:p>
                    <a:p>
                      <a:pPr marL="285750" indent="-285750">
                        <a:buFont typeface="Arial" panose="020B0604020202020204" pitchFamily="34" charset="0"/>
                        <a:buChar char="•"/>
                      </a:pPr>
                      <a:r>
                        <a:rPr lang="en-GB" sz="1200"/>
                        <a:t>ESO data workshop (16/01)</a:t>
                      </a:r>
                    </a:p>
                    <a:p>
                      <a:pPr marL="285750" indent="-285750">
                        <a:buFont typeface="Arial" panose="020B0604020202020204" pitchFamily="34" charset="0"/>
                        <a:buChar char="•"/>
                      </a:pPr>
                      <a:r>
                        <a:rPr lang="en-GB" sz="1200"/>
                        <a:t>Methodological approach presented at </a:t>
                      </a:r>
                      <a:r>
                        <a:rPr lang="en-GB" sz="1200" b="1"/>
                        <a:t>Working Group 7</a:t>
                      </a:r>
                      <a:r>
                        <a:rPr lang="en-GB" sz="1200"/>
                        <a:t> (18/01)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367832781"/>
                  </a:ext>
                </a:extLst>
              </a:tr>
              <a:tr h="1264920">
                <a:tc>
                  <a:txBody>
                    <a:bodyPr/>
                    <a:lstStyle/>
                    <a:p>
                      <a:pPr marL="285750" indent="-285750">
                        <a:buFont typeface="Arial" panose="020B0604020202020204" pitchFamily="34" charset="0"/>
                        <a:buChar char="•"/>
                      </a:pPr>
                      <a:r>
                        <a:rPr lang="en-US" sz="1200"/>
                        <a:t>Developed a list of criteria to shortlist options </a:t>
                      </a:r>
                    </a:p>
                    <a:p>
                      <a:pPr marL="285750" indent="-285750">
                        <a:buFont typeface="Arial" panose="020B0604020202020204" pitchFamily="34" charset="0"/>
                        <a:buChar char="•"/>
                      </a:pPr>
                      <a:r>
                        <a:rPr lang="en-US" sz="1200"/>
                        <a:t>Iterated shortlisting criteria with the ESO in a series of workshops</a:t>
                      </a:r>
                    </a:p>
                    <a:p>
                      <a:pPr marL="285750" indent="-285750">
                        <a:buFont typeface="Arial" panose="020B0604020202020204" pitchFamily="34" charset="0"/>
                        <a:buChar char="•"/>
                      </a:pPr>
                      <a:r>
                        <a:rPr lang="en-US" sz="1200"/>
                        <a:t>Conducted an internal scoring session to evaluate options using expert judgement and other qualitative evidence to shortlist c.3 options </a:t>
                      </a:r>
                    </a:p>
                    <a:p>
                      <a:pPr marL="285750" indent="-285750">
                        <a:buFont typeface="Arial" panose="020B0604020202020204" pitchFamily="34" charset="0"/>
                        <a:buChar char="•"/>
                      </a:pPr>
                      <a:r>
                        <a:rPr lang="en-US" sz="1200"/>
                        <a:t>Held a review and challenge session on our scoring with the ESO</a:t>
                      </a:r>
                    </a:p>
                    <a:p>
                      <a:pPr marL="285750" indent="-285750">
                        <a:buFont typeface="Arial" panose="020B0604020202020204" pitchFamily="34" charset="0"/>
                        <a:buChar char="•"/>
                      </a:pPr>
                      <a:r>
                        <a:rPr lang="en-US" sz="1200"/>
                        <a:t>Co-created alternative options based on feedback from ESO and WG (see slide 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a:t>ESO shortlisting criteria workshops (19 + 26/01)</a:t>
                      </a:r>
                    </a:p>
                    <a:p>
                      <a:pPr marL="285750" indent="-285750">
                        <a:buFont typeface="Arial" panose="020B0604020202020204" pitchFamily="34" charset="0"/>
                        <a:buChar char="•"/>
                      </a:pPr>
                      <a:r>
                        <a:rPr lang="en-GB" sz="1200"/>
                        <a:t>Baringa shortlisting session (26/01)</a:t>
                      </a:r>
                    </a:p>
                    <a:p>
                      <a:pPr marL="285750" indent="-285750">
                        <a:buFont typeface="Arial" panose="020B0604020202020204" pitchFamily="34" charset="0"/>
                        <a:buChar char="•"/>
                      </a:pPr>
                      <a:r>
                        <a:rPr lang="en-GB" sz="1200"/>
                        <a:t>ESO challenge + review session (31/01)</a:t>
                      </a:r>
                    </a:p>
                    <a:p>
                      <a:pPr marL="285750" indent="-285750">
                        <a:buFont typeface="Arial" panose="020B0604020202020204" pitchFamily="34" charset="0"/>
                        <a:buChar char="•"/>
                      </a:pPr>
                      <a:r>
                        <a:rPr lang="en-GB" sz="1200"/>
                        <a:t>Shortlisting outcomes review held with Working Group and facilitated their feedback and input to final Options </a:t>
                      </a:r>
                      <a:r>
                        <a:rPr lang="en-GB" sz="1200" b="1"/>
                        <a:t>Working Group 8</a:t>
                      </a:r>
                      <a:r>
                        <a:rPr lang="en-GB" sz="1200"/>
                        <a:t> (09/02)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017961903"/>
                  </a:ext>
                </a:extLst>
              </a:tr>
              <a:tr h="1722120">
                <a:tc>
                  <a:txBody>
                    <a:bodyPr/>
                    <a:lstStyle/>
                    <a:p>
                      <a:pPr marL="285750" indent="-285750">
                        <a:buFont typeface="Arial" panose="020B0604020202020204" pitchFamily="34" charset="0"/>
                        <a:buChar char="•"/>
                      </a:pPr>
                      <a:r>
                        <a:rPr lang="en-US" sz="1200"/>
                        <a:t>Agreed key balancing cost modelling assumptions with ESO, including the price scenarios and interconnector connections to use in our PLEXOS model</a:t>
                      </a:r>
                    </a:p>
                    <a:p>
                      <a:pPr marL="285750" indent="-285750">
                        <a:buFont typeface="Arial" panose="020B0604020202020204" pitchFamily="34" charset="0"/>
                        <a:buChar char="•"/>
                      </a:pPr>
                      <a:r>
                        <a:rPr lang="en-US" sz="1200"/>
                        <a:t>Conducted analysis detailing the average ramp rate, frequency of high ramp events and impacts on balancing costs on the different options</a:t>
                      </a:r>
                    </a:p>
                    <a:p>
                      <a:pPr marL="285750" indent="-285750">
                        <a:buFont typeface="Arial" panose="020B0604020202020204" pitchFamily="34" charset="0"/>
                        <a:buChar char="•"/>
                      </a:pPr>
                      <a:r>
                        <a:rPr lang="en-US" sz="1200"/>
                        <a:t>Conducted PLEXOS modelling on the different options over a set time horizon</a:t>
                      </a:r>
                    </a:p>
                    <a:p>
                      <a:pPr marL="285750" indent="-285750">
                        <a:buFont typeface="Arial" panose="020B0604020202020204" pitchFamily="34" charset="0"/>
                        <a:buChar char="•"/>
                      </a:pPr>
                      <a:r>
                        <a:rPr lang="en-US" sz="1200"/>
                        <a:t>Estimated interconnector revenues (with no imbalance costs provided)</a:t>
                      </a:r>
                    </a:p>
                    <a:p>
                      <a:pPr marL="285750" indent="-285750">
                        <a:buFont typeface="Arial" panose="020B0604020202020204" pitchFamily="34" charset="0"/>
                        <a:buChar char="•"/>
                      </a:pPr>
                      <a:r>
                        <a:rPr lang="en-US" sz="1200"/>
                        <a:t>Conducted qualitative analysis on implementation and operational costs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Determine CBA results based on monetised and non-monetised costs and benefits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ESO CBA + ramp mgmt. cost workshop (22/02)</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Discussion on alternative options at </a:t>
                      </a:r>
                      <a:r>
                        <a:rPr lang="en-GB" sz="1200" b="1"/>
                        <a:t>Working Group 9 </a:t>
                      </a:r>
                      <a:r>
                        <a:rPr lang="en-GB" sz="1200"/>
                        <a:t>(23/02)</a:t>
                      </a:r>
                    </a:p>
                    <a:p>
                      <a:pPr marL="285750" indent="-285750">
                        <a:buFont typeface="Arial" panose="020B0604020202020204" pitchFamily="34" charset="0"/>
                        <a:buChar char="•"/>
                      </a:pPr>
                      <a:r>
                        <a:rPr lang="en-GB" sz="1200"/>
                        <a:t>ESO ramp mgmt. balancing cost workshop (21/03)</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Presented proposed options to model at </a:t>
                      </a:r>
                      <a:r>
                        <a:rPr lang="en-GB" sz="1200" b="1"/>
                        <a:t>Working Group 10 </a:t>
                      </a:r>
                      <a:r>
                        <a:rPr lang="en-GB" sz="1200"/>
                        <a:t>(22/03)</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Working Group feedback incorporated into final option design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36773429"/>
                  </a:ext>
                </a:extLst>
              </a:tr>
              <a:tr h="702733">
                <a:tc>
                  <a:txBody>
                    <a:bodyPr/>
                    <a:lstStyle/>
                    <a:p>
                      <a:pPr marL="285750" indent="-285750">
                        <a:buFont typeface="Arial" panose="020B0604020202020204" pitchFamily="34" charset="0"/>
                        <a:buChar char="•"/>
                      </a:pPr>
                      <a:r>
                        <a:rPr lang="en-US" sz="1200"/>
                        <a:t>Finalise the report and present our findings to ESO and the Working Group</a:t>
                      </a:r>
                    </a:p>
                    <a:p>
                      <a:pPr marL="285750" indent="-285750">
                        <a:buFont typeface="Arial" panose="020B0604020202020204" pitchFamily="34" charset="0"/>
                        <a:buChar char="•"/>
                      </a:pPr>
                      <a:endParaRPr lang="en-GB" sz="12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a:t>ESO + Ofgem Internal Report (28/04)</a:t>
                      </a:r>
                    </a:p>
                    <a:p>
                      <a:pPr marL="285750" indent="-285750">
                        <a:buFont typeface="Arial" panose="020B0604020202020204" pitchFamily="34" charset="0"/>
                        <a:buChar char="•"/>
                      </a:pPr>
                      <a:r>
                        <a:rPr lang="en-GB" sz="1200" b="1"/>
                        <a:t>Working Group Session 11 </a:t>
                      </a:r>
                      <a:r>
                        <a:rPr lang="en-GB" sz="1200"/>
                        <a:t>(09/05)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931374369"/>
                  </a:ext>
                </a:extLst>
              </a:tr>
            </a:tbl>
          </a:graphicData>
        </a:graphic>
      </p:graphicFrame>
      <p:sp>
        <p:nvSpPr>
          <p:cNvPr id="102" name="TextBox 101">
            <a:extLst>
              <a:ext uri="{FF2B5EF4-FFF2-40B4-BE49-F238E27FC236}">
                <a16:creationId xmlns:a16="http://schemas.microsoft.com/office/drawing/2014/main" id="{0FF675E2-A6B7-5CC2-F4FD-B84FCC3ED79E}"/>
              </a:ext>
            </a:extLst>
          </p:cNvPr>
          <p:cNvSpPr txBox="1"/>
          <p:nvPr/>
        </p:nvSpPr>
        <p:spPr>
          <a:xfrm>
            <a:off x="2209789" y="6142099"/>
            <a:ext cx="5608320" cy="306220"/>
          </a:xfrm>
          <a:prstGeom prst="rect">
            <a:avLst/>
          </a:prstGeom>
          <a:noFill/>
        </p:spPr>
        <p:txBody>
          <a:bodyPr wrap="square" lIns="72000" tIns="72000" rIns="72000" bIns="72000" rtlCol="0">
            <a:spAutoFit/>
          </a:bodyPr>
          <a:lstStyle/>
          <a:p>
            <a:pPr algn="l">
              <a:lnSpc>
                <a:spcPct val="110000"/>
              </a:lnSpc>
              <a:spcAft>
                <a:spcPts val="500"/>
              </a:spcAft>
            </a:pPr>
            <a:r>
              <a:rPr lang="en-GB" sz="1000" i="1"/>
              <a:t>Note: Weekly project management update calls were held with the ESO </a:t>
            </a:r>
          </a:p>
        </p:txBody>
      </p:sp>
    </p:spTree>
    <p:extLst>
      <p:ext uri="{BB962C8B-B14F-4D97-AF65-F5344CB8AC3E}">
        <p14:creationId xmlns:p14="http://schemas.microsoft.com/office/powerpoint/2010/main" val="314956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97B2-1175-0F74-3373-9115B9A4BB0A}"/>
              </a:ext>
            </a:extLst>
          </p:cNvPr>
          <p:cNvSpPr>
            <a:spLocks noGrp="1"/>
          </p:cNvSpPr>
          <p:nvPr>
            <p:ph type="title"/>
          </p:nvPr>
        </p:nvSpPr>
        <p:spPr>
          <a:xfrm>
            <a:off x="671514" y="2935703"/>
            <a:ext cx="10861674" cy="504754"/>
          </a:xfrm>
        </p:spPr>
        <p:txBody>
          <a:bodyPr/>
          <a:lstStyle/>
          <a:p>
            <a:r>
              <a:rPr lang="en-US" dirty="0">
                <a:cs typeface="Calibri"/>
              </a:rPr>
              <a:t>Methodology Overview</a:t>
            </a:r>
            <a:endParaRPr lang="en-US" dirty="0"/>
          </a:p>
        </p:txBody>
      </p:sp>
    </p:spTree>
    <p:extLst>
      <p:ext uri="{BB962C8B-B14F-4D97-AF65-F5344CB8AC3E}">
        <p14:creationId xmlns:p14="http://schemas.microsoft.com/office/powerpoint/2010/main" val="415382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2980-913E-61E1-6116-372E5F84B76C}"/>
              </a:ext>
            </a:extLst>
          </p:cNvPr>
          <p:cNvSpPr>
            <a:spLocks noGrp="1"/>
          </p:cNvSpPr>
          <p:nvPr>
            <p:ph type="title"/>
          </p:nvPr>
        </p:nvSpPr>
        <p:spPr>
          <a:xfrm>
            <a:off x="670983" y="360002"/>
            <a:ext cx="10862205" cy="328039"/>
          </a:xfrm>
        </p:spPr>
        <p:txBody>
          <a:bodyPr/>
          <a:lstStyle/>
          <a:p>
            <a:r>
              <a:rPr lang="en-GB"/>
              <a:t>Methodology Overview</a:t>
            </a:r>
          </a:p>
        </p:txBody>
      </p:sp>
      <p:sp>
        <p:nvSpPr>
          <p:cNvPr id="3" name="Content Placeholder 2">
            <a:extLst>
              <a:ext uri="{FF2B5EF4-FFF2-40B4-BE49-F238E27FC236}">
                <a16:creationId xmlns:a16="http://schemas.microsoft.com/office/drawing/2014/main" id="{874DD432-E1DF-477A-FEAD-51957A7871C1}"/>
              </a:ext>
            </a:extLst>
          </p:cNvPr>
          <p:cNvSpPr>
            <a:spLocks noGrp="1"/>
          </p:cNvSpPr>
          <p:nvPr>
            <p:ph sz="quarter" idx="14"/>
          </p:nvPr>
        </p:nvSpPr>
        <p:spPr>
          <a:xfrm>
            <a:off x="665044" y="2777282"/>
            <a:ext cx="5213806" cy="2261001"/>
          </a:xfrm>
          <a:ln>
            <a:solidFill>
              <a:schemeClr val="bg2"/>
            </a:solidFill>
          </a:ln>
        </p:spPr>
        <p:txBody>
          <a:bodyPr>
            <a:normAutofit lnSpcReduction="10000"/>
          </a:bodyPr>
          <a:lstStyle/>
          <a:p>
            <a:pPr marL="438143" lvl="1" indent="-171450">
              <a:buFont typeface="Arial" panose="020B0604020202020204" pitchFamily="34" charset="0"/>
              <a:buChar char="•"/>
            </a:pPr>
            <a:r>
              <a:rPr lang="en-GB" sz="1200"/>
              <a:t>To model interconnector flows we used our internal PLEXOS Pan-European Day Ahead model at 15 minute granularity</a:t>
            </a:r>
          </a:p>
          <a:p>
            <a:pPr marL="438143" lvl="1" indent="-171450">
              <a:buFont typeface="Arial" panose="020B0604020202020204" pitchFamily="34" charset="0"/>
              <a:buChar char="•"/>
            </a:pPr>
            <a:r>
              <a:rPr lang="en-GB" sz="1200"/>
              <a:t>This model is regularly used by industry and uses a set of base assumptions (see appendix C)</a:t>
            </a:r>
          </a:p>
          <a:p>
            <a:pPr marL="438143" lvl="1" indent="-171450">
              <a:buFont typeface="Arial" panose="020B0604020202020204" pitchFamily="34" charset="0"/>
              <a:buChar char="•"/>
            </a:pPr>
            <a:r>
              <a:rPr lang="en-GB" sz="1200"/>
              <a:t>This was used to determine:</a:t>
            </a:r>
          </a:p>
          <a:p>
            <a:pPr marL="615939" lvl="2" indent="-171450"/>
            <a:r>
              <a:rPr lang="en-GB" sz="1200"/>
              <a:t>IC flow volumes (MW)</a:t>
            </a:r>
          </a:p>
          <a:p>
            <a:pPr marL="615939" lvl="2" indent="-171450"/>
            <a:r>
              <a:rPr lang="en-GB" sz="1200"/>
              <a:t>IC Revenues (£)</a:t>
            </a:r>
          </a:p>
          <a:p>
            <a:pPr marL="615939" lvl="2" indent="-171450"/>
            <a:r>
              <a:rPr lang="en-GB" sz="1200"/>
              <a:t>Social Economic Welfare (£)</a:t>
            </a:r>
          </a:p>
          <a:p>
            <a:pPr marL="615939" lvl="2" indent="-171450"/>
            <a:r>
              <a:rPr lang="en-GB" sz="1200"/>
              <a:t>Wholesale prices (£/MWh)</a:t>
            </a:r>
          </a:p>
          <a:p>
            <a:pPr marL="615939" lvl="2" indent="-171450"/>
            <a:r>
              <a:rPr lang="en-GB" sz="1200"/>
              <a:t>Carbon impact (gCO2/MW)</a:t>
            </a:r>
          </a:p>
          <a:p>
            <a:pPr marL="552443" lvl="1" indent="-285750">
              <a:buFont typeface="Arial" panose="020B0604020202020204" pitchFamily="34" charset="0"/>
              <a:buChar char="•"/>
            </a:pPr>
            <a:endParaRPr lang="en-GB" sz="1200"/>
          </a:p>
        </p:txBody>
      </p:sp>
      <p:sp>
        <p:nvSpPr>
          <p:cNvPr id="4" name="Content Placeholder 3">
            <a:extLst>
              <a:ext uri="{FF2B5EF4-FFF2-40B4-BE49-F238E27FC236}">
                <a16:creationId xmlns:a16="http://schemas.microsoft.com/office/drawing/2014/main" id="{752EFD08-3023-24CE-7DB9-EDEE5AA66DDB}"/>
              </a:ext>
            </a:extLst>
          </p:cNvPr>
          <p:cNvSpPr>
            <a:spLocks noGrp="1"/>
          </p:cNvSpPr>
          <p:nvPr>
            <p:ph sz="quarter" idx="15"/>
          </p:nvPr>
        </p:nvSpPr>
        <p:spPr>
          <a:xfrm>
            <a:off x="6313150" y="2777282"/>
            <a:ext cx="5220037" cy="2261001"/>
          </a:xfrm>
          <a:ln>
            <a:solidFill>
              <a:schemeClr val="bg2"/>
            </a:solidFill>
          </a:ln>
        </p:spPr>
        <p:txBody>
          <a:bodyPr>
            <a:normAutofit fontScale="92500"/>
          </a:bodyPr>
          <a:lstStyle/>
          <a:p>
            <a:pPr marL="474126" lvl="1" indent="-171450">
              <a:buFont typeface="Arial" panose="020B0604020202020204" pitchFamily="34" charset="0"/>
              <a:buChar char="•"/>
            </a:pPr>
            <a:r>
              <a:rPr lang="en-GB" sz="1200"/>
              <a:t>Created a bespoke approach to model balancing costs</a:t>
            </a:r>
          </a:p>
          <a:p>
            <a:pPr marL="474126" lvl="1" indent="-171450">
              <a:buFont typeface="Arial" panose="020B0604020202020204" pitchFamily="34" charset="0"/>
              <a:buChar char="•"/>
            </a:pPr>
            <a:r>
              <a:rPr lang="en-GB" sz="1200"/>
              <a:t>This accounted for Reserve, Repositioning, Response and Frequency Control actions</a:t>
            </a:r>
          </a:p>
          <a:p>
            <a:pPr marL="474126" lvl="1" indent="-171450">
              <a:buFont typeface="Arial" panose="020B0604020202020204" pitchFamily="34" charset="0"/>
              <a:buChar char="•"/>
            </a:pPr>
            <a:r>
              <a:rPr lang="en-GB" sz="1200"/>
              <a:t>We used 2022 data to determine volume of average action per given swing magnitude, noting costs would be distorted by market effects</a:t>
            </a:r>
          </a:p>
          <a:p>
            <a:pPr marL="474126" lvl="1" indent="-171450">
              <a:buFont typeface="Arial" panose="020B0604020202020204" pitchFamily="34" charset="0"/>
              <a:buChar char="•"/>
            </a:pPr>
            <a:r>
              <a:rPr lang="en-GB" sz="1200"/>
              <a:t>We found a strong non-linear correlation (0.98) between I/C swings and volume (MW) of BOAs + ASDP instructions </a:t>
            </a:r>
          </a:p>
          <a:p>
            <a:pPr marL="474126" lvl="1" indent="-171450">
              <a:buFont typeface="Arial" panose="020B0604020202020204" pitchFamily="34" charset="0"/>
              <a:buChar char="•"/>
            </a:pPr>
            <a:r>
              <a:rPr lang="en-GB" sz="1200"/>
              <a:t>We used a line of best fit to extrapolate volume required</a:t>
            </a:r>
          </a:p>
          <a:p>
            <a:pPr marL="474126" lvl="1" indent="-171450">
              <a:buFont typeface="Arial" panose="020B0604020202020204" pitchFamily="34" charset="0"/>
              <a:buChar char="•"/>
            </a:pPr>
            <a:r>
              <a:rPr lang="en-GB" sz="1200"/>
              <a:t>To calculate ramp management balancing costs, we multiplied projected wholesale price * VOL Balancing Services required based on swing projection </a:t>
            </a:r>
          </a:p>
        </p:txBody>
      </p:sp>
      <p:sp>
        <p:nvSpPr>
          <p:cNvPr id="5" name="Text Placeholder 4">
            <a:extLst>
              <a:ext uri="{FF2B5EF4-FFF2-40B4-BE49-F238E27FC236}">
                <a16:creationId xmlns:a16="http://schemas.microsoft.com/office/drawing/2014/main" id="{2E557253-7D60-F91C-2D84-4A088A036718}"/>
              </a:ext>
            </a:extLst>
          </p:cNvPr>
          <p:cNvSpPr>
            <a:spLocks noGrp="1"/>
          </p:cNvSpPr>
          <p:nvPr>
            <p:ph type="body" sz="quarter" idx="16"/>
          </p:nvPr>
        </p:nvSpPr>
        <p:spPr>
          <a:xfrm>
            <a:off x="664735" y="2332781"/>
            <a:ext cx="5220000" cy="444500"/>
          </a:xfrm>
        </p:spPr>
        <p:txBody>
          <a:bodyPr/>
          <a:lstStyle/>
          <a:p>
            <a:r>
              <a:rPr lang="en-GB"/>
              <a:t>Pan-European Day Ahead Model </a:t>
            </a:r>
          </a:p>
        </p:txBody>
      </p:sp>
      <p:sp>
        <p:nvSpPr>
          <p:cNvPr id="6" name="Text Placeholder 5">
            <a:extLst>
              <a:ext uri="{FF2B5EF4-FFF2-40B4-BE49-F238E27FC236}">
                <a16:creationId xmlns:a16="http://schemas.microsoft.com/office/drawing/2014/main" id="{FD179BD5-BCDE-1DE2-36DB-04CE19396F0E}"/>
              </a:ext>
            </a:extLst>
          </p:cNvPr>
          <p:cNvSpPr>
            <a:spLocks noGrp="1"/>
          </p:cNvSpPr>
          <p:nvPr>
            <p:ph type="body" sz="quarter" idx="17"/>
          </p:nvPr>
        </p:nvSpPr>
        <p:spPr>
          <a:xfrm>
            <a:off x="6313150" y="2332781"/>
            <a:ext cx="5226387" cy="444500"/>
          </a:xfrm>
        </p:spPr>
        <p:txBody>
          <a:bodyPr/>
          <a:lstStyle/>
          <a:p>
            <a:r>
              <a:rPr lang="en-GB"/>
              <a:t>Ramp Management Balancing Costs</a:t>
            </a:r>
          </a:p>
        </p:txBody>
      </p:sp>
      <p:sp>
        <p:nvSpPr>
          <p:cNvPr id="7" name="Text Placeholder 6">
            <a:extLst>
              <a:ext uri="{FF2B5EF4-FFF2-40B4-BE49-F238E27FC236}">
                <a16:creationId xmlns:a16="http://schemas.microsoft.com/office/drawing/2014/main" id="{FE8E42F1-49C5-032E-5F3F-4447B77B5710}"/>
              </a:ext>
            </a:extLst>
          </p:cNvPr>
          <p:cNvSpPr>
            <a:spLocks noGrp="1"/>
          </p:cNvSpPr>
          <p:nvPr>
            <p:ph type="body" sz="quarter" idx="13"/>
          </p:nvPr>
        </p:nvSpPr>
        <p:spPr/>
        <p:txBody>
          <a:bodyPr/>
          <a:lstStyle/>
          <a:p>
            <a:r>
              <a:rPr lang="en-GB"/>
              <a:t>Our CBA used inputs from PLEXOS and bespoke Ramp Management Balancing cost modelling</a:t>
            </a:r>
          </a:p>
        </p:txBody>
      </p:sp>
      <p:sp>
        <p:nvSpPr>
          <p:cNvPr id="10" name="Text Placeholder 4">
            <a:extLst>
              <a:ext uri="{FF2B5EF4-FFF2-40B4-BE49-F238E27FC236}">
                <a16:creationId xmlns:a16="http://schemas.microsoft.com/office/drawing/2014/main" id="{AAA3AC68-E0F7-F4A8-B702-79161CF18A82}"/>
              </a:ext>
            </a:extLst>
          </p:cNvPr>
          <p:cNvSpPr txBox="1">
            <a:spLocks/>
          </p:cNvSpPr>
          <p:nvPr/>
        </p:nvSpPr>
        <p:spPr>
          <a:xfrm>
            <a:off x="658385" y="5321208"/>
            <a:ext cx="10868416" cy="444500"/>
          </a:xfrm>
          <a:prstGeom prst="rect">
            <a:avLst/>
          </a:prstGeom>
          <a:solidFill>
            <a:schemeClr val="bg2"/>
          </a:solidFill>
        </p:spPr>
        <p:txBody>
          <a:bodyPr vert="horz" lIns="0" tIns="0" rIns="0" bIns="0" rtlCol="0" anchor="ctr" anchorCtr="0">
            <a:normAutofit/>
          </a:bodyPr>
          <a:lstStyle>
            <a:lvl1pPr marL="0" indent="0" algn="ctr" defTabSz="914377" rtl="0" eaLnBrk="1" latinLnBrk="0" hangingPunct="1">
              <a:lnSpc>
                <a:spcPct val="110000"/>
              </a:lnSpc>
              <a:spcBef>
                <a:spcPts val="600"/>
              </a:spcBef>
              <a:spcAft>
                <a:spcPts val="0"/>
              </a:spcAft>
              <a:buClr>
                <a:schemeClr val="bg2"/>
              </a:buClr>
              <a:buFontTx/>
              <a:buNone/>
              <a:defRPr sz="1800" b="1" kern="1200" baseline="0">
                <a:solidFill>
                  <a:schemeClr val="bg1"/>
                </a:solidFill>
                <a:latin typeface="+mn-lt"/>
                <a:ea typeface="+mn-ea"/>
                <a:cs typeface="+mn-cs"/>
              </a:defRPr>
            </a:lvl1pPr>
            <a:lvl2pPr marL="302676" indent="-302676"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537620" indent="-270927"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833946"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2"/>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Cost Benefit Analysis</a:t>
            </a:r>
          </a:p>
        </p:txBody>
      </p:sp>
      <p:sp>
        <p:nvSpPr>
          <p:cNvPr id="11" name="Arrow: Down 10">
            <a:extLst>
              <a:ext uri="{FF2B5EF4-FFF2-40B4-BE49-F238E27FC236}">
                <a16:creationId xmlns:a16="http://schemas.microsoft.com/office/drawing/2014/main" id="{DD8AADAE-B5E4-A262-5779-73B2F3BFFD9D}"/>
              </a:ext>
            </a:extLst>
          </p:cNvPr>
          <p:cNvSpPr/>
          <p:nvPr/>
        </p:nvSpPr>
        <p:spPr>
          <a:xfrm>
            <a:off x="3153322" y="5106894"/>
            <a:ext cx="237249" cy="181298"/>
          </a:xfrm>
          <a:prstGeom prst="downArrow">
            <a:avLst>
              <a:gd name="adj1" fmla="val 50000"/>
              <a:gd name="adj2" fmla="val 43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4DF2D691-11F0-786D-B445-4832EF7BAC2A}"/>
              </a:ext>
            </a:extLst>
          </p:cNvPr>
          <p:cNvSpPr txBox="1">
            <a:spLocks/>
          </p:cNvSpPr>
          <p:nvPr/>
        </p:nvSpPr>
        <p:spPr>
          <a:xfrm>
            <a:off x="665043" y="5765709"/>
            <a:ext cx="10861895" cy="436790"/>
          </a:xfrm>
          <a:prstGeom prst="rect">
            <a:avLst/>
          </a:prstGeom>
          <a:ln>
            <a:solidFill>
              <a:schemeClr val="bg2"/>
            </a:solidFill>
          </a:ln>
        </p:spPr>
        <p:txBody>
          <a:bodyPr vert="horz" lIns="0" tIns="72000" rIns="0" bIns="0" rtlCol="0" anchor="t" anchorCtr="0">
            <a:normAutofit fontScale="92500" lnSpcReduction="20000"/>
          </a:bodyPr>
          <a:lstStyle>
            <a:lvl1pPr marL="0" indent="0" algn="l" defTabSz="914377" rtl="0" eaLnBrk="1" latinLnBrk="0" hangingPunct="1">
              <a:lnSpc>
                <a:spcPct val="110000"/>
              </a:lnSpc>
              <a:spcBef>
                <a:spcPts val="600"/>
              </a:spcBef>
              <a:spcAft>
                <a:spcPts val="0"/>
              </a:spcAft>
              <a:buClr>
                <a:schemeClr val="bg2"/>
              </a:buClr>
              <a:buFontTx/>
              <a:buNone/>
              <a:defRPr sz="1800" kern="1200" baseline="0">
                <a:solidFill>
                  <a:schemeClr val="tx1"/>
                </a:solidFill>
                <a:latin typeface="+mn-lt"/>
                <a:ea typeface="+mn-ea"/>
                <a:cs typeface="+mn-cs"/>
              </a:defRPr>
            </a:lvl1pPr>
            <a:lvl2pPr marL="266693" indent="-266693"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444489" indent="-177796"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660383" indent="-177796"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2"/>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52443" lvl="1" indent="-285750">
              <a:buFont typeface="Arial" panose="020B0604020202020204" pitchFamily="34" charset="0"/>
              <a:buChar char="•"/>
            </a:pPr>
            <a:r>
              <a:rPr lang="en-GB" sz="1200"/>
              <a:t>We designed a CBA tool to evaluate costs from PLEXOS and Ramp Management Balancing</a:t>
            </a:r>
          </a:p>
          <a:p>
            <a:pPr marL="552443" lvl="1" indent="-285750">
              <a:buFont typeface="Arial" panose="020B0604020202020204" pitchFamily="34" charset="0"/>
              <a:buChar char="•"/>
            </a:pPr>
            <a:r>
              <a:rPr lang="en-GB" sz="1200"/>
              <a:t>Qualitative non-monetised costs were added from additional analysis</a:t>
            </a:r>
          </a:p>
          <a:p>
            <a:pPr marL="552443" lvl="1" indent="-285750">
              <a:buFont typeface="Arial" panose="020B0604020202020204" pitchFamily="34" charset="0"/>
              <a:buChar char="•"/>
            </a:pPr>
            <a:endParaRPr lang="en-GB" sz="1200"/>
          </a:p>
        </p:txBody>
      </p:sp>
      <p:sp>
        <p:nvSpPr>
          <p:cNvPr id="8" name="Text Placeholder 4">
            <a:extLst>
              <a:ext uri="{FF2B5EF4-FFF2-40B4-BE49-F238E27FC236}">
                <a16:creationId xmlns:a16="http://schemas.microsoft.com/office/drawing/2014/main" id="{9C46EACA-58D9-B8C8-C171-1AC598C4FC43}"/>
              </a:ext>
            </a:extLst>
          </p:cNvPr>
          <p:cNvSpPr txBox="1">
            <a:spLocks/>
          </p:cNvSpPr>
          <p:nvPr/>
        </p:nvSpPr>
        <p:spPr>
          <a:xfrm>
            <a:off x="658598" y="1241714"/>
            <a:ext cx="10868452" cy="444500"/>
          </a:xfrm>
          <a:prstGeom prst="rect">
            <a:avLst/>
          </a:prstGeom>
          <a:solidFill>
            <a:schemeClr val="bg2"/>
          </a:solidFill>
        </p:spPr>
        <p:txBody>
          <a:bodyPr vert="horz" lIns="0" tIns="0" rIns="0" bIns="0" rtlCol="0" anchor="ctr" anchorCtr="0">
            <a:normAutofit/>
          </a:bodyPr>
          <a:lstStyle>
            <a:lvl1pPr marL="0" indent="0" algn="ctr" defTabSz="914377" rtl="0" eaLnBrk="1" latinLnBrk="0" hangingPunct="1">
              <a:lnSpc>
                <a:spcPct val="110000"/>
              </a:lnSpc>
              <a:spcBef>
                <a:spcPts val="600"/>
              </a:spcBef>
              <a:spcAft>
                <a:spcPts val="0"/>
              </a:spcAft>
              <a:buClr>
                <a:schemeClr val="bg2"/>
              </a:buClr>
              <a:buFontTx/>
              <a:buNone/>
              <a:defRPr sz="1800" b="1" kern="1200" baseline="0">
                <a:solidFill>
                  <a:schemeClr val="bg1"/>
                </a:solidFill>
                <a:latin typeface="+mn-lt"/>
                <a:ea typeface="+mn-ea"/>
                <a:cs typeface="+mn-cs"/>
              </a:defRPr>
            </a:lvl1pPr>
            <a:lvl2pPr marL="302676" indent="-302676"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537620" indent="-270927"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833946"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2"/>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Refine Options</a:t>
            </a:r>
          </a:p>
        </p:txBody>
      </p:sp>
      <p:sp>
        <p:nvSpPr>
          <p:cNvPr id="9" name="Content Placeholder 2">
            <a:extLst>
              <a:ext uri="{FF2B5EF4-FFF2-40B4-BE49-F238E27FC236}">
                <a16:creationId xmlns:a16="http://schemas.microsoft.com/office/drawing/2014/main" id="{833CF345-F221-AD2C-440B-DD33B7399939}"/>
              </a:ext>
            </a:extLst>
          </p:cNvPr>
          <p:cNvSpPr txBox="1">
            <a:spLocks/>
          </p:cNvSpPr>
          <p:nvPr/>
        </p:nvSpPr>
        <p:spPr>
          <a:xfrm>
            <a:off x="665043" y="1677288"/>
            <a:ext cx="10861895" cy="389283"/>
          </a:xfrm>
          <a:prstGeom prst="rect">
            <a:avLst/>
          </a:prstGeom>
          <a:ln>
            <a:solidFill>
              <a:schemeClr val="bg2"/>
            </a:solidFill>
          </a:ln>
        </p:spPr>
        <p:txBody>
          <a:bodyPr vert="horz" lIns="0" tIns="72000" rIns="0" bIns="0" rtlCol="0" anchor="t" anchorCtr="0">
            <a:normAutofit/>
          </a:bodyPr>
          <a:lstStyle>
            <a:lvl1pPr marL="0" indent="0" algn="l" defTabSz="914377" rtl="0" eaLnBrk="1" latinLnBrk="0" hangingPunct="1">
              <a:lnSpc>
                <a:spcPct val="110000"/>
              </a:lnSpc>
              <a:spcBef>
                <a:spcPts val="600"/>
              </a:spcBef>
              <a:spcAft>
                <a:spcPts val="0"/>
              </a:spcAft>
              <a:buClr>
                <a:schemeClr val="bg2"/>
              </a:buClr>
              <a:buFontTx/>
              <a:buNone/>
              <a:defRPr sz="1800" kern="1200" baseline="0">
                <a:solidFill>
                  <a:schemeClr val="tx1"/>
                </a:solidFill>
                <a:latin typeface="+mn-lt"/>
                <a:ea typeface="+mn-ea"/>
                <a:cs typeface="+mn-cs"/>
              </a:defRPr>
            </a:lvl1pPr>
            <a:lvl2pPr marL="266693" indent="-266693" algn="l" defTabSz="914377" rtl="0" eaLnBrk="1" latinLnBrk="0" hangingPunct="1">
              <a:lnSpc>
                <a:spcPct val="110000"/>
              </a:lnSpc>
              <a:spcBef>
                <a:spcPts val="400"/>
              </a:spcBef>
              <a:spcAft>
                <a:spcPts val="0"/>
              </a:spcAft>
              <a:buClr>
                <a:schemeClr val="bg2"/>
              </a:buClr>
              <a:buSzPct val="90000"/>
              <a:buFont typeface="System Font Regular"/>
              <a:buChar char="►"/>
              <a:tabLst/>
              <a:defRPr sz="1800" kern="1200" baseline="0">
                <a:solidFill>
                  <a:schemeClr val="tx1"/>
                </a:solidFill>
                <a:latin typeface="+mn-lt"/>
                <a:ea typeface="+mn-ea"/>
                <a:cs typeface="+mn-cs"/>
              </a:defRPr>
            </a:lvl2pPr>
            <a:lvl3pPr marL="444489" indent="-177796" algn="l" defTabSz="804843"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3pPr>
            <a:lvl4pPr marL="660383" indent="-177796" algn="l" defTabSz="914377" rtl="0" eaLnBrk="1" latinLnBrk="0" hangingPunct="1">
              <a:lnSpc>
                <a:spcPct val="110000"/>
              </a:lnSpc>
              <a:spcBef>
                <a:spcPts val="400"/>
              </a:spcBef>
              <a:spcAft>
                <a:spcPts val="0"/>
              </a:spcAft>
              <a:buClr>
                <a:schemeClr val="bg2"/>
              </a:buClr>
              <a:buFont typeface="System Font Regular"/>
              <a:buChar char="–"/>
              <a:tabLst/>
              <a:defRPr sz="1800" kern="1200">
                <a:solidFill>
                  <a:schemeClr val="tx1"/>
                </a:solidFill>
                <a:latin typeface="+mn-lt"/>
                <a:ea typeface="+mn-ea"/>
                <a:cs typeface="+mn-cs"/>
              </a:defRPr>
            </a:lvl4pPr>
            <a:lvl5pPr marL="1068891" indent="-234945"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5pPr>
            <a:lvl6pPr marL="1244569" indent="-175680" algn="l" defTabSz="914377" rtl="0" eaLnBrk="1" latinLnBrk="0" hangingPunct="1">
              <a:lnSpc>
                <a:spcPct val="110000"/>
              </a:lnSpc>
              <a:spcBef>
                <a:spcPts val="400"/>
              </a:spcBef>
              <a:spcAft>
                <a:spcPts val="0"/>
              </a:spcAft>
              <a:buClr>
                <a:schemeClr val="bg2"/>
              </a:buClr>
              <a:buFont typeface="System Font Regular"/>
              <a:buChar char="–"/>
              <a:tabLst/>
              <a:defRPr sz="1800" kern="1200" baseline="0">
                <a:solidFill>
                  <a:schemeClr val="tx1"/>
                </a:solidFill>
                <a:latin typeface="+mn-lt"/>
                <a:ea typeface="+mn-ea"/>
                <a:cs typeface="+mn-cs"/>
              </a:defRPr>
            </a:lvl6pPr>
            <a:lvl7pPr marL="1252507" indent="-177796" algn="l" defTabSz="914377" rtl="0" eaLnBrk="1" latinLnBrk="0" hangingPunct="1">
              <a:spcBef>
                <a:spcPts val="0"/>
              </a:spcBef>
              <a:spcAft>
                <a:spcPts val="0"/>
              </a:spcAft>
              <a:buFontTx/>
              <a:buBlip>
                <a:blip r:embed="rId2"/>
              </a:buBlip>
              <a:defRPr sz="2000" kern="1200">
                <a:solidFill>
                  <a:schemeClr val="tx1"/>
                </a:solidFill>
                <a:latin typeface="+mn-lt"/>
                <a:ea typeface="+mn-ea"/>
                <a:cs typeface="+mn-cs"/>
              </a:defRPr>
            </a:lvl7pPr>
            <a:lvl8pPr marL="1617622" indent="0" algn="l" defTabSz="914377" rtl="0" eaLnBrk="1" latinLnBrk="0" hangingPunct="1">
              <a:spcBef>
                <a:spcPct val="20000"/>
              </a:spcBef>
              <a:buFont typeface="Wingdings" panose="05000000000000000000" pitchFamily="2" charset="2"/>
              <a:buNone/>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52443" lvl="1" indent="-285750">
              <a:buFont typeface="Arial" panose="020B0604020202020204" pitchFamily="34" charset="0"/>
              <a:buChar char="•"/>
            </a:pPr>
            <a:r>
              <a:rPr lang="en-GB" sz="1200"/>
              <a:t>From our shortlist, we defined our options in further detail</a:t>
            </a:r>
          </a:p>
          <a:p>
            <a:pPr marL="552443" lvl="1" indent="-285750">
              <a:buFont typeface="Arial" panose="020B0604020202020204" pitchFamily="34" charset="0"/>
              <a:buChar char="•"/>
            </a:pPr>
            <a:endParaRPr lang="en-GB" sz="1200"/>
          </a:p>
        </p:txBody>
      </p:sp>
      <p:sp>
        <p:nvSpPr>
          <p:cNvPr id="14" name="Arrow: Down 13">
            <a:extLst>
              <a:ext uri="{FF2B5EF4-FFF2-40B4-BE49-F238E27FC236}">
                <a16:creationId xmlns:a16="http://schemas.microsoft.com/office/drawing/2014/main" id="{C3485954-50F9-138B-B00F-5F426DC60F25}"/>
              </a:ext>
            </a:extLst>
          </p:cNvPr>
          <p:cNvSpPr/>
          <p:nvPr/>
        </p:nvSpPr>
        <p:spPr>
          <a:xfrm>
            <a:off x="8801431" y="5106894"/>
            <a:ext cx="237249" cy="181298"/>
          </a:xfrm>
          <a:prstGeom prst="downArrow">
            <a:avLst>
              <a:gd name="adj1" fmla="val 50000"/>
              <a:gd name="adj2" fmla="val 43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8893A977-DE06-BD4F-8512-AE961348FAFE}"/>
              </a:ext>
            </a:extLst>
          </p:cNvPr>
          <p:cNvSpPr/>
          <p:nvPr/>
        </p:nvSpPr>
        <p:spPr>
          <a:xfrm>
            <a:off x="3153322" y="2122604"/>
            <a:ext cx="237249" cy="181298"/>
          </a:xfrm>
          <a:prstGeom prst="downArrow">
            <a:avLst>
              <a:gd name="adj1" fmla="val 50000"/>
              <a:gd name="adj2" fmla="val 43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52EE0538-9AF3-307F-C559-D42D425D3A44}"/>
              </a:ext>
            </a:extLst>
          </p:cNvPr>
          <p:cNvSpPr/>
          <p:nvPr/>
        </p:nvSpPr>
        <p:spPr>
          <a:xfrm>
            <a:off x="8801431" y="2122604"/>
            <a:ext cx="237249" cy="181298"/>
          </a:xfrm>
          <a:prstGeom prst="downArrow">
            <a:avLst>
              <a:gd name="adj1" fmla="val 50000"/>
              <a:gd name="adj2" fmla="val 43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39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0D07-20D2-21EE-3E2E-9822A16D4A94}"/>
              </a:ext>
            </a:extLst>
          </p:cNvPr>
          <p:cNvSpPr>
            <a:spLocks noGrp="1"/>
          </p:cNvSpPr>
          <p:nvPr>
            <p:ph type="title"/>
          </p:nvPr>
        </p:nvSpPr>
        <p:spPr>
          <a:xfrm>
            <a:off x="670983" y="359999"/>
            <a:ext cx="10862204" cy="328039"/>
          </a:xfrm>
        </p:spPr>
        <p:txBody>
          <a:bodyPr/>
          <a:lstStyle/>
          <a:p>
            <a:r>
              <a:rPr lang="en-GB"/>
              <a:t>Refine Options</a:t>
            </a:r>
          </a:p>
        </p:txBody>
      </p:sp>
      <p:sp>
        <p:nvSpPr>
          <p:cNvPr id="4" name="Text Placeholder 3">
            <a:extLst>
              <a:ext uri="{FF2B5EF4-FFF2-40B4-BE49-F238E27FC236}">
                <a16:creationId xmlns:a16="http://schemas.microsoft.com/office/drawing/2014/main" id="{6D40E365-4B91-8FE6-5A02-D11EB1F24CED}"/>
              </a:ext>
            </a:extLst>
          </p:cNvPr>
          <p:cNvSpPr>
            <a:spLocks noGrp="1"/>
          </p:cNvSpPr>
          <p:nvPr>
            <p:ph type="body" sz="quarter" idx="13"/>
          </p:nvPr>
        </p:nvSpPr>
        <p:spPr/>
        <p:txBody>
          <a:bodyPr/>
          <a:lstStyle/>
          <a:p>
            <a:r>
              <a:rPr lang="en-GB"/>
              <a:t>The following options were agreed – noting implementation method is out of scope in this analysis</a:t>
            </a:r>
          </a:p>
        </p:txBody>
      </p:sp>
      <p:sp>
        <p:nvSpPr>
          <p:cNvPr id="5" name="Rectangle: Rounded Corners 4">
            <a:extLst>
              <a:ext uri="{FF2B5EF4-FFF2-40B4-BE49-F238E27FC236}">
                <a16:creationId xmlns:a16="http://schemas.microsoft.com/office/drawing/2014/main" id="{2946AAAB-4E01-9A12-33FC-CAE29A0F388D}"/>
              </a:ext>
            </a:extLst>
          </p:cNvPr>
          <p:cNvSpPr/>
          <p:nvPr/>
        </p:nvSpPr>
        <p:spPr>
          <a:xfrm>
            <a:off x="660500" y="1425241"/>
            <a:ext cx="3902622" cy="99000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Baseline: Keep current ramp rate  </a:t>
            </a:r>
            <a:r>
              <a:rPr lang="en-GB" sz="1800"/>
              <a:t>(100MW/min)</a:t>
            </a:r>
          </a:p>
        </p:txBody>
      </p:sp>
      <p:sp>
        <p:nvSpPr>
          <p:cNvPr id="8" name="Oval 7">
            <a:extLst>
              <a:ext uri="{FF2B5EF4-FFF2-40B4-BE49-F238E27FC236}">
                <a16:creationId xmlns:a16="http://schemas.microsoft.com/office/drawing/2014/main" id="{CB1216E1-E1B3-FDBF-7C47-6F2D079CBBC2}"/>
              </a:ext>
            </a:extLst>
          </p:cNvPr>
          <p:cNvSpPr/>
          <p:nvPr/>
        </p:nvSpPr>
        <p:spPr>
          <a:xfrm>
            <a:off x="431805" y="1211867"/>
            <a:ext cx="540000" cy="540000"/>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2C</a:t>
            </a:r>
          </a:p>
        </p:txBody>
      </p:sp>
      <p:sp>
        <p:nvSpPr>
          <p:cNvPr id="11" name="Rectangle: Rounded Corners 10">
            <a:extLst>
              <a:ext uri="{FF2B5EF4-FFF2-40B4-BE49-F238E27FC236}">
                <a16:creationId xmlns:a16="http://schemas.microsoft.com/office/drawing/2014/main" id="{F1ACA365-93C9-E2E8-1BFE-57439683034D}"/>
              </a:ext>
            </a:extLst>
          </p:cNvPr>
          <p:cNvSpPr/>
          <p:nvPr/>
        </p:nvSpPr>
        <p:spPr>
          <a:xfrm>
            <a:off x="4882718" y="1425241"/>
            <a:ext cx="6648781" cy="990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Use existing ramp rate for continental I/Cs (100MW/min). All other interconnectors use their default rates (e.g., EWIC, Moyle, NSL).</a:t>
            </a:r>
          </a:p>
        </p:txBody>
      </p:sp>
      <p:sp>
        <p:nvSpPr>
          <p:cNvPr id="14" name="Rectangle: Rounded Corners 13">
            <a:extLst>
              <a:ext uri="{FF2B5EF4-FFF2-40B4-BE49-F238E27FC236}">
                <a16:creationId xmlns:a16="http://schemas.microsoft.com/office/drawing/2014/main" id="{282DDD57-1ED6-8BE1-6B74-AD7265B49838}"/>
              </a:ext>
            </a:extLst>
          </p:cNvPr>
          <p:cNvSpPr/>
          <p:nvPr/>
        </p:nvSpPr>
        <p:spPr>
          <a:xfrm>
            <a:off x="660500" y="2711922"/>
            <a:ext cx="3902622" cy="990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Ramp Management</a:t>
            </a:r>
          </a:p>
          <a:p>
            <a:pPr algn="ctr"/>
            <a:r>
              <a:rPr lang="en-GB" sz="1800"/>
              <a:t>(Curtail Ramp Rate based on Swing Size)</a:t>
            </a:r>
          </a:p>
        </p:txBody>
      </p:sp>
      <p:sp>
        <p:nvSpPr>
          <p:cNvPr id="15" name="Oval 14">
            <a:extLst>
              <a:ext uri="{FF2B5EF4-FFF2-40B4-BE49-F238E27FC236}">
                <a16:creationId xmlns:a16="http://schemas.microsoft.com/office/drawing/2014/main" id="{4904B4E8-FB31-1DD1-5A13-74556C33DC5C}"/>
              </a:ext>
            </a:extLst>
          </p:cNvPr>
          <p:cNvSpPr/>
          <p:nvPr/>
        </p:nvSpPr>
        <p:spPr>
          <a:xfrm>
            <a:off x="431805" y="2509578"/>
            <a:ext cx="540000" cy="54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1A</a:t>
            </a:r>
          </a:p>
        </p:txBody>
      </p:sp>
      <p:sp>
        <p:nvSpPr>
          <p:cNvPr id="16" name="Rectangle: Rounded Corners 15">
            <a:extLst>
              <a:ext uri="{FF2B5EF4-FFF2-40B4-BE49-F238E27FC236}">
                <a16:creationId xmlns:a16="http://schemas.microsoft.com/office/drawing/2014/main" id="{2C3A4C12-57E1-45EB-9740-AD46772B36BD}"/>
              </a:ext>
            </a:extLst>
          </p:cNvPr>
          <p:cNvSpPr/>
          <p:nvPr/>
        </p:nvSpPr>
        <p:spPr>
          <a:xfrm>
            <a:off x="4882718" y="2711922"/>
            <a:ext cx="6648781" cy="990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Use existing ramp rates for continental I/Cs (100MW/min) with a reduction of ramping rates at anticipated points of system stress. For modelling this is defined by a 3500MW+ total swing. All other interconnectors use their default rates (e.g., EWIC, Moyle, NSL).</a:t>
            </a:r>
          </a:p>
        </p:txBody>
      </p:sp>
      <p:sp>
        <p:nvSpPr>
          <p:cNvPr id="17" name="Rectangle: Rounded Corners 16">
            <a:extLst>
              <a:ext uri="{FF2B5EF4-FFF2-40B4-BE49-F238E27FC236}">
                <a16:creationId xmlns:a16="http://schemas.microsoft.com/office/drawing/2014/main" id="{1BDBF135-2A4E-6A4B-5696-5F7E98EF42EB}"/>
              </a:ext>
            </a:extLst>
          </p:cNvPr>
          <p:cNvSpPr/>
          <p:nvPr/>
        </p:nvSpPr>
        <p:spPr>
          <a:xfrm>
            <a:off x="660500" y="3998603"/>
            <a:ext cx="3902622" cy="990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Static Lower Ramp Rate</a:t>
            </a:r>
          </a:p>
          <a:p>
            <a:pPr algn="ctr"/>
            <a:r>
              <a:rPr lang="en-GB" sz="1800"/>
              <a:t>(50MW/min)</a:t>
            </a:r>
          </a:p>
        </p:txBody>
      </p:sp>
      <p:sp>
        <p:nvSpPr>
          <p:cNvPr id="18" name="Oval 17">
            <a:extLst>
              <a:ext uri="{FF2B5EF4-FFF2-40B4-BE49-F238E27FC236}">
                <a16:creationId xmlns:a16="http://schemas.microsoft.com/office/drawing/2014/main" id="{B3DEABC8-A57F-CD8B-62E3-118265ECF8E7}"/>
              </a:ext>
            </a:extLst>
          </p:cNvPr>
          <p:cNvSpPr/>
          <p:nvPr/>
        </p:nvSpPr>
        <p:spPr>
          <a:xfrm>
            <a:off x="431805" y="3807289"/>
            <a:ext cx="540000" cy="54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2B</a:t>
            </a:r>
          </a:p>
        </p:txBody>
      </p:sp>
      <p:sp>
        <p:nvSpPr>
          <p:cNvPr id="19" name="Rectangle: Rounded Corners 18">
            <a:extLst>
              <a:ext uri="{FF2B5EF4-FFF2-40B4-BE49-F238E27FC236}">
                <a16:creationId xmlns:a16="http://schemas.microsoft.com/office/drawing/2014/main" id="{4D627D91-36ED-4D9B-1C9A-3296B7ABC86A}"/>
              </a:ext>
            </a:extLst>
          </p:cNvPr>
          <p:cNvSpPr/>
          <p:nvPr/>
        </p:nvSpPr>
        <p:spPr>
          <a:xfrm>
            <a:off x="4882718" y="3998603"/>
            <a:ext cx="6648781" cy="990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Change continental interconnector base rate ramp limit to match generators (50MW/min). All other interconnectors use their default rates (e.g., EWIC, Moyle, NSL). </a:t>
            </a:r>
          </a:p>
        </p:txBody>
      </p:sp>
      <p:sp>
        <p:nvSpPr>
          <p:cNvPr id="20" name="Rectangle: Rounded Corners 19">
            <a:extLst>
              <a:ext uri="{FF2B5EF4-FFF2-40B4-BE49-F238E27FC236}">
                <a16:creationId xmlns:a16="http://schemas.microsoft.com/office/drawing/2014/main" id="{DD1FB589-7831-0B9A-5DBB-525978529BD2}"/>
              </a:ext>
            </a:extLst>
          </p:cNvPr>
          <p:cNvSpPr/>
          <p:nvPr/>
        </p:nvSpPr>
        <p:spPr>
          <a:xfrm>
            <a:off x="660500" y="5285285"/>
            <a:ext cx="3902622" cy="990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Dynamic Ramp Rate Periods</a:t>
            </a:r>
          </a:p>
          <a:p>
            <a:pPr algn="ctr"/>
            <a:r>
              <a:rPr lang="en-GB" sz="1800"/>
              <a:t>(100MW/min &lt;-&gt; 50MW/min)</a:t>
            </a:r>
          </a:p>
        </p:txBody>
      </p:sp>
      <p:sp>
        <p:nvSpPr>
          <p:cNvPr id="21" name="Oval 20">
            <a:extLst>
              <a:ext uri="{FF2B5EF4-FFF2-40B4-BE49-F238E27FC236}">
                <a16:creationId xmlns:a16="http://schemas.microsoft.com/office/drawing/2014/main" id="{E3C77EC5-65CA-2758-F070-A8CAFE5C9783}"/>
              </a:ext>
            </a:extLst>
          </p:cNvPr>
          <p:cNvSpPr/>
          <p:nvPr/>
        </p:nvSpPr>
        <p:spPr>
          <a:xfrm>
            <a:off x="431805" y="5104999"/>
            <a:ext cx="540000" cy="54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a:t>3.1</a:t>
            </a:r>
          </a:p>
        </p:txBody>
      </p:sp>
      <p:sp>
        <p:nvSpPr>
          <p:cNvPr id="22" name="Rectangle: Rounded Corners 21">
            <a:extLst>
              <a:ext uri="{FF2B5EF4-FFF2-40B4-BE49-F238E27FC236}">
                <a16:creationId xmlns:a16="http://schemas.microsoft.com/office/drawing/2014/main" id="{B896660E-92CC-9741-F088-E1ED02684BC6}"/>
              </a:ext>
            </a:extLst>
          </p:cNvPr>
          <p:cNvSpPr/>
          <p:nvPr/>
        </p:nvSpPr>
        <p:spPr>
          <a:xfrm>
            <a:off x="4882718" y="5285285"/>
            <a:ext cx="6648781" cy="990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Ramp rate changes to meet system needs. Base ramp rate set at 50MW/min with increased ramp rates made available when system conditions allow for this (raised to 100MW/min at certain time periods for import or export based on anticipated demand movement). </a:t>
            </a:r>
            <a:r>
              <a:rPr lang="en-US" sz="1400">
                <a:solidFill>
                  <a:schemeClr val="tx1"/>
                </a:solidFill>
              </a:rPr>
              <a:t>All other I/Cs use their default rates (e.g., EWIC, Moyle, NSL). </a:t>
            </a:r>
            <a:endParaRPr lang="en-GB" sz="1400">
              <a:solidFill>
                <a:schemeClr val="tx1"/>
              </a:solidFill>
            </a:endParaRPr>
          </a:p>
        </p:txBody>
      </p:sp>
    </p:spTree>
    <p:extLst>
      <p:ext uri="{BB962C8B-B14F-4D97-AF65-F5344CB8AC3E}">
        <p14:creationId xmlns:p14="http://schemas.microsoft.com/office/powerpoint/2010/main" val="3000384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10.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11.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12.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13.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a50LCXHWTbTIXJbmZp9w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I8oU2u3Rt5wBrFylQEj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xXNRjY_0HX7WV6.rR0k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7ebHNUPuYxUuUjzBTxB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GgAh81vKgGqTSVA3cby9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YHdPRx_2YO8vS4XwkiOhw"/>
</p:tagLst>
</file>

<file path=ppt/tags/tag2.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0oN09KpMg1mFAhdFbybi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BniSTs8yjCQeK2FgD0t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g5ZWTJcrnOAs4BcRuAjrL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xfIKKTTnP7idaNbAwuQ.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ej0ymzSovC02WDTre2n6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Kd9XrvWciyYujQ36s_KR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Do49NVrDdf6cDqHrZkC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Cx.0TcdpQGc0JhB7Xbv9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89_KZw_6QBv8PhiQOV5.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FnkIB8qsspCO3mhr93pPaA"/>
</p:tagLst>
</file>

<file path=ppt/tags/tag3.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izSgsuDplHHHsjaXf9Xb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ScRBfxr6VjWcrA.qapYc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o1jX3kC.U5oFElvGwFU2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jZmaGhlVEjrrNS4HUOo4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fDNdu.Iwlvo0AXHtNta.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1E2drnanqrxup8ps_Ajd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S2MOKAriNv.7hCSUkUdg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heXft2eUidIeTutcfIX3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RCmgaCZ9pwRTrNSkonssQ"/>
</p:tagLst>
</file>

<file path=ppt/tags/tag4.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30Yi0AB0Z_2Wa9Ch6KYD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s_Mz9hpQCL2H3J93bhgE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7za7MTQJXQraFbWKPwyJ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z8H.kYHCnlwtKqt_jelR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38Tt9cds5kBJG7J.tP1wf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6bTPQdAV5l4jEnatgZ6KF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Siwb45H7zTHKUS5oNTCF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6RS.IAXtdhAr5OPKHJrMH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YJpUBgXjTwKNs_bhY2V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16EpebeSnIjwSIaT1MIB8A"/>
</p:tagLst>
</file>

<file path=ppt/tags/tag5.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woMEgGK7EknAyzCOQKBJ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ikSQvaIbCSsrYSyKMXiA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ueBECV222Vaxo_1FRXeh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dX8qtXu8.2pJzN9DXODp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LaPWQSvenVnaFabfgnKyo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MiUxD_b4rmZaySjJYnn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lGc4fHx.F61C6ZmAlbXY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YQFWytEljylf_br.DhWK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YSscCvtYPuyHFK0ZpT9dA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R6NzPEa.X8jy6t6MKQ.EUQ"/>
</p:tagLst>
</file>

<file path=ppt/tags/tag6.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RXFH9JJPHQdmJkXB6DwP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nkIB8qsspCO3mhr93pPa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zSgsuDplHHHsjaXf9XbG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7.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D_YI0yOAxtJwmdeYu0Ke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ED4503B6_762C_41CF_B923_D83438F4AC2F&quot;,&quot;SourceFullName&quot;:&quot;https://baringapartners-my.sharepoint.com/personal/josh_layall_baringa_com/Documents/Microsoft Teams Chat Files/CBA Results NGESO Ramping_2022_Q4_v0_1.xlsx&quot;,&quot;LastUpdate&quot;:&quot;2023-04-28 8:11 AM&quot;,&quot;UpdatedBy&quot;:&quot;Meerav.Shah&quot;,&quot;IsLinked&quot;:false,&quot;IsBrokenLink&quot;:false,&quot;Type&quot;:1}"/>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CLASSIFICATION" val="Baringa_Confidential"/>
</p:tagLst>
</file>

<file path=ppt/theme/theme1.xml><?xml version="1.0" encoding="utf-8"?>
<a:theme xmlns:a="http://schemas.openxmlformats.org/drawingml/2006/main" name="Pres-Text">
  <a:themeElements>
    <a:clrScheme name="Baringa-2022">
      <a:dk1>
        <a:srgbClr val="000000"/>
      </a:dk1>
      <a:lt1>
        <a:srgbClr val="FFFFFF"/>
      </a:lt1>
      <a:dk2>
        <a:srgbClr val="0086BF"/>
      </a:dk2>
      <a:lt2>
        <a:srgbClr val="00358E"/>
      </a:lt2>
      <a:accent1>
        <a:srgbClr val="0086BF"/>
      </a:accent1>
      <a:accent2>
        <a:srgbClr val="D0006F"/>
      </a:accent2>
      <a:accent3>
        <a:srgbClr val="909193"/>
      </a:accent3>
      <a:accent4>
        <a:srgbClr val="8DC8E8"/>
      </a:accent4>
      <a:accent5>
        <a:srgbClr val="80276C"/>
      </a:accent5>
      <a:accent6>
        <a:srgbClr val="00358E"/>
      </a:accent6>
      <a:hlink>
        <a:srgbClr val="5F5F5F"/>
      </a:hlink>
      <a:folHlink>
        <a:srgbClr val="90919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rmAutofit/>
      </a:bodyPr>
      <a:lstStyle>
        <a:defPPr algn="l">
          <a:lnSpc>
            <a:spcPct val="110000"/>
          </a:lnSpc>
          <a:spcAft>
            <a:spcPts val="500"/>
          </a:spcAft>
          <a:defRPr sz="1800" dirty="0" err="1" smtClean="0"/>
        </a:defPPr>
      </a:lstStyle>
    </a:txDef>
  </a:objectDefaults>
  <a:extraClrSchemeLst/>
  <a:custClrLst>
    <a:custClr name="Warm Yellow">
      <a:srgbClr val="F1C400"/>
    </a:custClr>
    <a:custClr name="Warm Orange">
      <a:srgbClr val="D86018"/>
    </a:custClr>
    <a:custClr name="Warm Red">
      <a:srgbClr val="A50034"/>
    </a:custClr>
    <a:custClr name="Rich Dark Purple">
      <a:srgbClr val="3C1053"/>
    </a:custClr>
    <a:custClr name="Rich Purple">
      <a:srgbClr val="5C068C"/>
    </a:custClr>
    <a:custClr name="Rich Pink">
      <a:srgbClr val="AD1AAC"/>
    </a:custClr>
    <a:custClr name="Cool Blue">
      <a:srgbClr val="7A99AC"/>
    </a:custClr>
    <a:custClr name="Cool Aqua">
      <a:srgbClr val="00C1D4"/>
    </a:custClr>
    <a:custClr name="Cool Turqoise">
      <a:srgbClr val="00778B"/>
    </a:custClr>
    <a:custClr name="Fresh Turqoise">
      <a:srgbClr val="6BBBAE"/>
    </a:custClr>
    <a:custClr name="Fresh Green">
      <a:srgbClr val="658D1B"/>
    </a:custClr>
    <a:custClr name="Fresh Dark Green">
      <a:srgbClr val="007A33"/>
    </a:custClr>
    <a:custClr name="Dark Light Grey">
      <a:srgbClr val="A2AAAD"/>
    </a:custClr>
    <a:custClr name="Dark Grey">
      <a:srgbClr val="5B6770"/>
    </a:custClr>
    <a:custClr name="Dark Dark Grey">
      <a:srgbClr val="333F48"/>
    </a:custClr>
    <a:custClr name="Natural Light Brown">
      <a:srgbClr val="C4BCB7"/>
    </a:custClr>
    <a:custClr name="Natural Brown">
      <a:srgbClr val="A39382"/>
    </a:custClr>
    <a:custClr name="Natural Dark Brown">
      <a:srgbClr val="746661"/>
    </a:custClr>
  </a:custClrLst>
  <a:extLst>
    <a:ext uri="{05A4C25C-085E-4340-85A3-A5531E510DB2}">
      <thm15:themeFamily xmlns:thm15="http://schemas.microsoft.com/office/thememl/2012/main" name="Blank" id="{C73C5367-8CB4-4B4E-A24F-E79DEDFAD7EF}" vid="{56CDAEC1-6C79-4D94-891B-D40AB33498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ringa Colours">
    <a:dk1>
      <a:sysClr val="windowText" lastClr="000000"/>
    </a:dk1>
    <a:lt1>
      <a:sysClr val="window" lastClr="FFFFFF"/>
    </a:lt1>
    <a:dk2>
      <a:srgbClr val="00487C"/>
    </a:dk2>
    <a:lt2>
      <a:srgbClr val="333333"/>
    </a:lt2>
    <a:accent1>
      <a:srgbClr val="00294F"/>
    </a:accent1>
    <a:accent2>
      <a:srgbClr val="00487C"/>
    </a:accent2>
    <a:accent3>
      <a:srgbClr val="00AEEF"/>
    </a:accent3>
    <a:accent4>
      <a:srgbClr val="6A2152"/>
    </a:accent4>
    <a:accent5>
      <a:srgbClr val="E50083"/>
    </a:accent5>
    <a:accent6>
      <a:srgbClr val="333333"/>
    </a:accent6>
    <a:hlink>
      <a:srgbClr val="00487C"/>
    </a:hlink>
    <a:folHlink>
      <a:srgbClr val="0029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aringa Colours">
    <a:dk1>
      <a:sysClr val="windowText" lastClr="000000"/>
    </a:dk1>
    <a:lt1>
      <a:sysClr val="window" lastClr="FFFFFF"/>
    </a:lt1>
    <a:dk2>
      <a:srgbClr val="00487C"/>
    </a:dk2>
    <a:lt2>
      <a:srgbClr val="333333"/>
    </a:lt2>
    <a:accent1>
      <a:srgbClr val="00294F"/>
    </a:accent1>
    <a:accent2>
      <a:srgbClr val="00487C"/>
    </a:accent2>
    <a:accent3>
      <a:srgbClr val="00AEEF"/>
    </a:accent3>
    <a:accent4>
      <a:srgbClr val="6A2152"/>
    </a:accent4>
    <a:accent5>
      <a:srgbClr val="E50083"/>
    </a:accent5>
    <a:accent6>
      <a:srgbClr val="333333"/>
    </a:accent6>
    <a:hlink>
      <a:srgbClr val="00487C"/>
    </a:hlink>
    <a:folHlink>
      <a:srgbClr val="0029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b117e3-8a72-427a-86e8-2abd2210387f">
      <Terms xmlns="http://schemas.microsoft.com/office/infopath/2007/PartnerControls"/>
    </lcf76f155ced4ddcb4097134ff3c332f>
    <TaxCatchAll xmlns="cadce026-d35b-4a62-a2ee-1436bb44fb55" xsi:nil="true"/>
    <Preview xmlns="35b117e3-8a72-427a-86e8-2abd2210387f" xsi:nil="true"/>
    <Thumbnail xmlns="35b117e3-8a72-427a-86e8-2abd2210387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BAEDE32EC64D488807FEFC0E4853FD" ma:contentTypeVersion="23" ma:contentTypeDescription="Create a new document." ma:contentTypeScope="" ma:versionID="56fdc9b2d46ba4aebbddad7386caf984">
  <xsd:schema xmlns:xsd="http://www.w3.org/2001/XMLSchema" xmlns:xs="http://www.w3.org/2001/XMLSchema" xmlns:p="http://schemas.microsoft.com/office/2006/metadata/properties" xmlns:ns2="35b117e3-8a72-427a-86e8-2abd2210387f" xmlns:ns3="f9f36907-376f-4565-8e03-d5dbfca1682b" xmlns:ns4="cadce026-d35b-4a62-a2ee-1436bb44fb55" targetNamespace="http://schemas.microsoft.com/office/2006/metadata/properties" ma:root="true" ma:fieldsID="ad67a46917ddc34c29f50e8c02c13088" ns2:_="" ns3:_="" ns4:_="">
    <xsd:import namespace="35b117e3-8a72-427a-86e8-2abd2210387f"/>
    <xsd:import namespace="f9f36907-376f-4565-8e03-d5dbfca1682b"/>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Thumbnail" minOccurs="0"/>
                <xsd:element ref="ns2:lcf76f155ced4ddcb4097134ff3c332f" minOccurs="0"/>
                <xsd:element ref="ns4:TaxCatchAll" minOccurs="0"/>
                <xsd:element ref="ns2:Preview"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117e3-8a72-427a-86e8-2abd22103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humbnail" ma:index="21" nillable="true" ma:displayName="Thumbnail" ma:format="Thumbnail" ma:internalName="Thumbnail">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Preview" ma:index="25" nillable="true" ma:displayName="Preview" ma:format="Thumbnail" ma:internalName="Preview">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f36907-376f-4565-8e03-d5dbfca168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79bdfd44-22ce-4a59-9789-05064dae8d14}" ma:internalName="TaxCatchAll" ma:showField="CatchAllData" ma:web="f9f36907-376f-4565-8e03-d5dbfca168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7F63A0-50D0-4808-AF0A-1D3C4EC8A03B}">
  <ds:schemaRefs>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www.w3.org/XML/1998/namespace"/>
    <ds:schemaRef ds:uri="5227f9d4-c4ce-46bf-a9b1-3a4575c770fc"/>
    <ds:schemaRef ds:uri="http://schemas.microsoft.com/office/infopath/2007/PartnerControls"/>
    <ds:schemaRef ds:uri="http://schemas.openxmlformats.org/package/2006/metadata/core-properties"/>
    <ds:schemaRef ds:uri="9adca0ea-9e95-4d7d-8020-6b60391c8031"/>
  </ds:schemaRefs>
</ds:datastoreItem>
</file>

<file path=customXml/itemProps2.xml><?xml version="1.0" encoding="utf-8"?>
<ds:datastoreItem xmlns:ds="http://schemas.openxmlformats.org/officeDocument/2006/customXml" ds:itemID="{EA391E89-12BD-4A3A-8564-91C06C3F663B}"/>
</file>

<file path=customXml/itemProps3.xml><?xml version="1.0" encoding="utf-8"?>
<ds:datastoreItem xmlns:ds="http://schemas.openxmlformats.org/officeDocument/2006/customXml" ds:itemID="{E16ACE5B-A809-4EC4-AF74-125E50B93B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7761</Words>
  <Application>Microsoft Office PowerPoint</Application>
  <PresentationFormat>Widescreen</PresentationFormat>
  <Paragraphs>1144</Paragraphs>
  <Slides>42</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.Lucida Grande UI Regular</vt:lpstr>
      <vt:lpstr>Arial</vt:lpstr>
      <vt:lpstr>Calibri</vt:lpstr>
      <vt:lpstr>Gill Sans MT</vt:lpstr>
      <vt:lpstr>System Font Regular</vt:lpstr>
      <vt:lpstr>Wingdings</vt:lpstr>
      <vt:lpstr>Wingdings 3</vt:lpstr>
      <vt:lpstr>Pres-Text</vt:lpstr>
      <vt:lpstr>think-cell Slide</vt:lpstr>
      <vt:lpstr>Interconnector Ramping CBA</vt:lpstr>
      <vt:lpstr>Agenda</vt:lpstr>
      <vt:lpstr>Project Purpose</vt:lpstr>
      <vt:lpstr>Project Background and Scope</vt:lpstr>
      <vt:lpstr>Project Plan</vt:lpstr>
      <vt:lpstr>Project Timeline</vt:lpstr>
      <vt:lpstr>Methodology Overview</vt:lpstr>
      <vt:lpstr>Methodology Overview</vt:lpstr>
      <vt:lpstr>Refine Options</vt:lpstr>
      <vt:lpstr>Options and Shortlisting</vt:lpstr>
      <vt:lpstr>Options Considered for Shortlisting</vt:lpstr>
      <vt:lpstr>Our Shortlisting Process</vt:lpstr>
      <vt:lpstr>Balancing Costs for IC Ramp Management</vt:lpstr>
      <vt:lpstr>Ramp management actions</vt:lpstr>
      <vt:lpstr>Balancing Costs Methodology</vt:lpstr>
      <vt:lpstr>Two analytical concepts used</vt:lpstr>
      <vt:lpstr>Our Methodology</vt:lpstr>
      <vt:lpstr>Relationships existed for Repositioning, Response and Frequency Control Actions</vt:lpstr>
      <vt:lpstr>Reserve Calculation</vt:lpstr>
      <vt:lpstr>Balancing Cost Analysis</vt:lpstr>
      <vt:lpstr>Balancing Actions Baseline Results</vt:lpstr>
      <vt:lpstr>Applying ESO Ramp Management Costs to Modelled Flows</vt:lpstr>
      <vt:lpstr>PLEXOS Modelling of Options</vt:lpstr>
      <vt:lpstr>Capacity and generation mix – Reference Case</vt:lpstr>
      <vt:lpstr>Interconnector capacity – Reference Case</vt:lpstr>
      <vt:lpstr>Our reference case </vt:lpstr>
      <vt:lpstr>New interconnectors between 2023 – 2030 (study horizon)</vt:lpstr>
      <vt:lpstr>Modelling Outputs | Price results</vt:lpstr>
      <vt:lpstr>Cost Benefit Analysis (CBA)</vt:lpstr>
      <vt:lpstr>CBA Framework</vt:lpstr>
      <vt:lpstr>Modelling Outputs | Flow impacts</vt:lpstr>
      <vt:lpstr>Modelling Outputs | Price impacts</vt:lpstr>
      <vt:lpstr>CBA Outputs | Monetised impacts</vt:lpstr>
      <vt:lpstr>CBA Outputs</vt:lpstr>
      <vt:lpstr>CBA Outputs | Sensitivities</vt:lpstr>
      <vt:lpstr>Results and conclusions</vt:lpstr>
      <vt:lpstr>CBA Results</vt:lpstr>
      <vt:lpstr>PowerPoint Presentation</vt:lpstr>
      <vt:lpstr>Modelling Outputs | Flow Characteristics</vt:lpstr>
      <vt:lpstr>Modelling Outputs | Price Characteristics</vt:lpstr>
      <vt:lpstr>Balancing Actions Baseline Results</vt:lpstr>
      <vt:lpstr>CBA Outputs | Quantitative</vt:lpstr>
    </vt:vector>
  </TitlesOfParts>
  <Company>Yellow Balloon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Baringa</dc:title>
  <dc:creator>Mike Wilks</dc:creator>
  <cp:lastModifiedBy>Meerav Shah</cp:lastModifiedBy>
  <cp:revision>1</cp:revision>
  <cp:lastPrinted>2022-04-21T09:33:46Z</cp:lastPrinted>
  <dcterms:created xsi:type="dcterms:W3CDTF">2022-07-19T08:51:52Z</dcterms:created>
  <dcterms:modified xsi:type="dcterms:W3CDTF">2023-04-28T16:01:55Z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0x01010017BAEDE32EC64D488807FEFC0E4853FD</vt:lpwstr>
  </property>
  <property fmtid="{D5CDD505-2E9C-101B-9397-08002B2CF9AE}" pid="3" name="MediaServiceImageTags">
    <vt:lpwstr/>
  </property>
</Properties>
</file>