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
  </p:notesMasterIdLst>
  <p:handoutMasterIdLst>
    <p:handoutMasterId r:id="rId9"/>
  </p:handoutMasterIdLst>
  <p:sldIdLst>
    <p:sldId id="383" r:id="rId5"/>
    <p:sldId id="384" r:id="rId6"/>
    <p:sldId id="38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94" userDrawn="1">
          <p15:clr>
            <a:srgbClr val="A4A3A4"/>
          </p15:clr>
        </p15:guide>
        <p15:guide id="2" orient="horz" pos="2704"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FD8640-E530-8054-C102-345EB7BB0FE1}" name="Alina Toma (NESO)" initials="A(" userId="S::alina.toma@uk.nationalgrid.com::b65cb17c-5932-49d9-9215-32ccb67fe92e" providerId="AD"/>
  <p188:author id="{07F96759-078B-FFE0-AF3B-9428D01F7E1A}" name="Hannah Small (NESO)" initials="HS" userId="S::Hannah.Small@uk.nationalgrid.com::8486b9fa-a48f-47c2-b7d2-a968c01a2e6e" providerId="AD"/>
  <p188:author id="{24996567-85A1-3383-1F7D-EE4F664D2F00}" name="Amba Asuk (NESO)" initials="A(" userId="S::amba.asuk@uk.nationalgrid.com::b2ea7b2c-e0f0-4ef2-a696-629d8a4d82e1" providerId="AD"/>
  <p188:author id="{7B7D6974-2D37-752F-5550-A4836C4D46E8}" name="Richard Proctor (NESO)" initials="R(" userId="S::richard.proctor@uk.nationalgrid.com::ca9fd457-56a7-4261-9547-5349861cd448" providerId="AD"/>
  <p188:author id="{38F4E892-E9E4-04A2-9209-1027ECABB187}" name="Jack Brereton (NESO)" initials="J(" userId="S::jack.brereton@uk.nationalgrid.com::010d211e-7457-4721-8b66-be221919d59c" providerId="AD"/>
  <p188:author id="{23DA91C6-C1B9-B44E-2A51-F9A5B6D22D00}" name="Nicholas Bentley (NESO)" initials="NB(" userId="S::nicholas.bentley@uk.nationalgrid.com::6ac1cb5b-a53e-4e09-b712-24c5775b42b4" providerId="AD"/>
  <p188:author id="{2B1854DC-F8F0-0F9B-206E-058A9D34E01F}" name="Amit Kumar Singh (NESO)" initials="AS" userId="S::AmitKumar.Singh4@uk.nationalgrid.com::8a5410ad-c455-4609-8db4-4f49c1998572" providerId="AD"/>
  <p188:author id="{98A170E0-B9B8-CEE9-F730-7AE12ADF41CE}" name="Amba Asuk (NESO)" initials="AA" userId="S::Amba.Asuk@uk.nationalgrid.com::b2ea7b2c-e0f0-4ef2-a696-629d8a4d82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3864"/>
    <a:srgbClr val="3F87AA"/>
    <a:srgbClr val="7AA450"/>
    <a:srgbClr val="2473A4"/>
    <a:srgbClr val="0099E6"/>
    <a:srgbClr val="F0F0F0"/>
    <a:srgbClr val="460033"/>
    <a:srgbClr val="3F0730"/>
    <a:srgbClr val="81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660"/>
  </p:normalViewPr>
  <p:slideViewPr>
    <p:cSldViewPr snapToGrid="0">
      <p:cViewPr>
        <p:scale>
          <a:sx n="75" d="100"/>
          <a:sy n="75" d="100"/>
        </p:scale>
        <p:origin x="1818" y="666"/>
      </p:cViewPr>
      <p:guideLst>
        <p:guide orient="horz" pos="1094"/>
        <p:guide orient="horz" pos="2704"/>
        <p:guide pos="3840"/>
      </p:guideLst>
    </p:cSldViewPr>
  </p:slideViewPr>
  <p:notesTextViewPr>
    <p:cViewPr>
      <p:scale>
        <a:sx n="1" d="1"/>
        <a:sy n="1" d="1"/>
      </p:scale>
      <p:origin x="0" y="0"/>
    </p:cViewPr>
  </p:notesTextViewPr>
  <p:notesViewPr>
    <p:cSldViewPr snapToGrid="0">
      <p:cViewPr varScale="1">
        <p:scale>
          <a:sx n="82" d="100"/>
          <a:sy n="82" d="100"/>
        </p:scale>
        <p:origin x="387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handoutMaster" Target="handoutMasters/handoutMaster1.xml"/><Relationship Id="rId14"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A310AD-F027-27EB-4602-211E4A6D63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48130B5-B50E-B6FE-4405-48E33F1C15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D891A2-E083-C241-91C5-C9FB84084A2A}" type="datetimeFigureOut">
              <a:rPr lang="en-GB" smtClean="0"/>
              <a:t>20/01/2025</a:t>
            </a:fld>
            <a:endParaRPr lang="en-GB"/>
          </a:p>
        </p:txBody>
      </p:sp>
      <p:sp>
        <p:nvSpPr>
          <p:cNvPr id="4" name="Footer Placeholder 3">
            <a:extLst>
              <a:ext uri="{FF2B5EF4-FFF2-40B4-BE49-F238E27FC236}">
                <a16:creationId xmlns:a16="http://schemas.microsoft.com/office/drawing/2014/main" id="{052E0D38-ED75-AA87-7805-0081E7475B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57F45DB-FB21-85F1-C9F3-78AE858435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FFC139-5B22-214E-96AA-73F1B8CD28ED}" type="slidenum">
              <a:rPr lang="en-GB" smtClean="0"/>
              <a:t>‹#›</a:t>
            </a:fld>
            <a:endParaRPr lang="en-GB"/>
          </a:p>
        </p:txBody>
      </p:sp>
    </p:spTree>
    <p:extLst>
      <p:ext uri="{BB962C8B-B14F-4D97-AF65-F5344CB8AC3E}">
        <p14:creationId xmlns:p14="http://schemas.microsoft.com/office/powerpoint/2010/main" val="3777799865"/>
      </p:ext>
    </p:extLst>
  </p:cSld>
  <p:clrMap bg1="lt1" tx1="dk1" bg2="lt2" tx2="dk2" accent1="accent1" accent2="accent2" accent3="accent3" accent4="accent4" accent5="accent5" accent6="accent6" hlink="hlink" folHlink="folHlink"/>
  <p:hf sldNum="0"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85FC6-1AC7-024C-A106-0432FE715B33}" type="datetimeFigureOut">
              <a:rPr lang="en-GB" smtClean="0"/>
              <a:t>20/01/2025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B5404-C021-EC41-B6A7-4D708E49A9C1}" type="slidenum">
              <a:rPr lang="en-GB" smtClean="0"/>
              <a:t>‹#›</a:t>
            </a:fld>
            <a:endParaRPr lang="en-GB"/>
          </a:p>
        </p:txBody>
      </p:sp>
    </p:spTree>
    <p:extLst>
      <p:ext uri="{BB962C8B-B14F-4D97-AF65-F5344CB8AC3E}">
        <p14:creationId xmlns:p14="http://schemas.microsoft.com/office/powerpoint/2010/main" val="249376965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chemeClr val="tx2"/>
        </a:solidFill>
        <a:effectLst/>
      </p:bgPr>
    </p:bg>
    <p:spTree>
      <p:nvGrpSpPr>
        <p:cNvPr id="1" name=""/>
        <p:cNvGrpSpPr/>
        <p:nvPr/>
      </p:nvGrpSpPr>
      <p:grpSpPr>
        <a:xfrm>
          <a:off x="0" y="0"/>
          <a:ext cx="0" cy="0"/>
          <a:chOff x="0" y="0"/>
          <a:chExt cx="0" cy="0"/>
        </a:xfrm>
      </p:grpSpPr>
      <p:pic>
        <p:nvPicPr>
          <p:cNvPr id="9" name="Picture 8" descr="A screenshot of a video game&#10;&#10;Description automatically generated">
            <a:extLst>
              <a:ext uri="{FF2B5EF4-FFF2-40B4-BE49-F238E27FC236}">
                <a16:creationId xmlns:a16="http://schemas.microsoft.com/office/drawing/2014/main" id="{FADD29DE-B854-2169-55E1-C3FD699E00D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32944" y="1788983"/>
            <a:ext cx="5385942" cy="2387600"/>
          </a:xfrm>
        </p:spPr>
        <p:txBody>
          <a:bodyPr anchor="b">
            <a:normAutofit/>
          </a:bodyPr>
          <a:lstStyle>
            <a:lvl1pPr algn="l">
              <a:defRPr sz="4400" b="0" i="0">
                <a:solidFill>
                  <a:schemeClr val="accent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32944" y="4213654"/>
            <a:ext cx="4335618"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614674988"/>
      </p:ext>
    </p:extLst>
  </p:cSld>
  <p:clrMapOvr>
    <a:masterClrMapping/>
  </p:clrMapOvr>
  <p:extLst>
    <p:ext uri="{DCECCB84-F9BA-43D5-87BE-67443E8EF086}">
      <p15:sldGuideLst xmlns:p15="http://schemas.microsoft.com/office/powerpoint/2012/main">
        <p15:guide id="1" orient="horz" pos="2160">
          <p15:clr>
            <a:srgbClr val="FBAE40"/>
          </p15:clr>
        </p15:guide>
        <p15:guide id="2" pos="38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TNR - Scotland">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245"/>
          <a:stretch/>
        </p:blipFill>
        <p:spPr>
          <a:xfrm>
            <a:off x="-2" y="0"/>
            <a:ext cx="12192002" cy="6018216"/>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28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9">
            <a:extLst>
              <a:ext uri="{FF2B5EF4-FFF2-40B4-BE49-F238E27FC236}">
                <a16:creationId xmlns:a16="http://schemas.microsoft.com/office/drawing/2014/main" id="{ADB1A415-5C42-4195-C174-7A7F51B1DAE3}"/>
              </a:ext>
            </a:extLst>
          </p:cNvPr>
          <p:cNvSpPr txBox="1">
            <a:spLocks/>
          </p:cNvSpPr>
          <p:nvPr userDrawn="1"/>
        </p:nvSpPr>
        <p:spPr>
          <a:xfrm rot="16200000">
            <a:off x="-595310" y="3347883"/>
            <a:ext cx="1579172"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Scotland</a:t>
            </a:r>
          </a:p>
        </p:txBody>
      </p:sp>
      <p:sp>
        <p:nvSpPr>
          <p:cNvPr id="3" name="Slide Number Placeholder 10">
            <a:extLst>
              <a:ext uri="{FF2B5EF4-FFF2-40B4-BE49-F238E27FC236}">
                <a16:creationId xmlns:a16="http://schemas.microsoft.com/office/drawing/2014/main" id="{26786533-A484-D2A2-22BD-DDC3DAD702AE}"/>
              </a:ext>
            </a:extLst>
          </p:cNvPr>
          <p:cNvSpPr txBox="1">
            <a:spLocks/>
          </p:cNvSpPr>
          <p:nvPr userDrawn="1"/>
        </p:nvSpPr>
        <p:spPr>
          <a:xfrm rot="16200000">
            <a:off x="-45653" y="2415070"/>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6" name="Footer Placeholder 9">
            <a:extLst>
              <a:ext uri="{FF2B5EF4-FFF2-40B4-BE49-F238E27FC236}">
                <a16:creationId xmlns:a16="http://schemas.microsoft.com/office/drawing/2014/main" id="{A45D0943-21AB-81CF-1850-7CAA429EA05D}"/>
              </a:ext>
            </a:extLst>
          </p:cNvPr>
          <p:cNvSpPr txBox="1">
            <a:spLocks/>
          </p:cNvSpPr>
          <p:nvPr userDrawn="1"/>
        </p:nvSpPr>
        <p:spPr>
          <a:xfrm rot="5400000">
            <a:off x="11170133" y="3049456"/>
            <a:ext cx="1655177"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Scotland</a:t>
            </a:r>
          </a:p>
        </p:txBody>
      </p:sp>
      <p:sp>
        <p:nvSpPr>
          <p:cNvPr id="7" name="Slide Number Placeholder 10">
            <a:extLst>
              <a:ext uri="{FF2B5EF4-FFF2-40B4-BE49-F238E27FC236}">
                <a16:creationId xmlns:a16="http://schemas.microsoft.com/office/drawing/2014/main" id="{43D92B79-7BEE-9582-A50D-228A19523E03}"/>
              </a:ext>
            </a:extLst>
          </p:cNvPr>
          <p:cNvSpPr txBox="1">
            <a:spLocks/>
          </p:cNvSpPr>
          <p:nvPr userDrawn="1"/>
        </p:nvSpPr>
        <p:spPr>
          <a:xfrm rot="5400000">
            <a:off x="11768144" y="3978864"/>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4006550858"/>
      </p:ext>
    </p:extLst>
  </p:cSld>
  <p:clrMapOvr>
    <a:masterClrMapping/>
  </p:clrMapOvr>
  <p:extLst>
    <p:ext uri="{DCECCB84-F9BA-43D5-87BE-67443E8EF086}">
      <p15:sldGuideLst xmlns:p15="http://schemas.microsoft.com/office/powerpoint/2012/main">
        <p15:guide id="1" orient="horz" pos="1616">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TNR - North">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08"/>
          <a:stretch/>
        </p:blipFill>
        <p:spPr>
          <a:xfrm>
            <a:off x="-2" y="-1"/>
            <a:ext cx="12192002" cy="5952227"/>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28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9">
            <a:extLst>
              <a:ext uri="{FF2B5EF4-FFF2-40B4-BE49-F238E27FC236}">
                <a16:creationId xmlns:a16="http://schemas.microsoft.com/office/drawing/2014/main" id="{E6AAEA48-6E40-2A1F-4F9D-C13FBC1604B7}"/>
              </a:ext>
            </a:extLst>
          </p:cNvPr>
          <p:cNvSpPr txBox="1">
            <a:spLocks/>
          </p:cNvSpPr>
          <p:nvPr userDrawn="1"/>
        </p:nvSpPr>
        <p:spPr>
          <a:xfrm rot="16200000">
            <a:off x="-815945" y="3335609"/>
            <a:ext cx="2020444"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of England</a:t>
            </a:r>
          </a:p>
        </p:txBody>
      </p:sp>
      <p:sp>
        <p:nvSpPr>
          <p:cNvPr id="3" name="Slide Number Placeholder 10">
            <a:extLst>
              <a:ext uri="{FF2B5EF4-FFF2-40B4-BE49-F238E27FC236}">
                <a16:creationId xmlns:a16="http://schemas.microsoft.com/office/drawing/2014/main" id="{77EFE5DA-E576-E120-2E0F-D698FEC954EA}"/>
              </a:ext>
            </a:extLst>
          </p:cNvPr>
          <p:cNvSpPr txBox="1">
            <a:spLocks/>
          </p:cNvSpPr>
          <p:nvPr userDrawn="1"/>
        </p:nvSpPr>
        <p:spPr>
          <a:xfrm rot="16200000">
            <a:off x="-37027" y="2173534"/>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6" name="Footer Placeholder 9">
            <a:extLst>
              <a:ext uri="{FF2B5EF4-FFF2-40B4-BE49-F238E27FC236}">
                <a16:creationId xmlns:a16="http://schemas.microsoft.com/office/drawing/2014/main" id="{928D3833-2AB2-AFB0-0BD7-500505BFDAC8}"/>
              </a:ext>
            </a:extLst>
          </p:cNvPr>
          <p:cNvSpPr txBox="1">
            <a:spLocks/>
          </p:cNvSpPr>
          <p:nvPr userDrawn="1"/>
        </p:nvSpPr>
        <p:spPr>
          <a:xfrm rot="5400000">
            <a:off x="10968341" y="3080573"/>
            <a:ext cx="2058759"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of England</a:t>
            </a:r>
          </a:p>
        </p:txBody>
      </p:sp>
      <p:sp>
        <p:nvSpPr>
          <p:cNvPr id="7" name="Slide Number Placeholder 10">
            <a:extLst>
              <a:ext uri="{FF2B5EF4-FFF2-40B4-BE49-F238E27FC236}">
                <a16:creationId xmlns:a16="http://schemas.microsoft.com/office/drawing/2014/main" id="{72E88545-5AB5-03FD-65F0-BCEE50173866}"/>
              </a:ext>
            </a:extLst>
          </p:cNvPr>
          <p:cNvSpPr txBox="1">
            <a:spLocks/>
          </p:cNvSpPr>
          <p:nvPr userDrawn="1"/>
        </p:nvSpPr>
        <p:spPr>
          <a:xfrm rot="5400000">
            <a:off x="11768144" y="422039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4186290502"/>
      </p:ext>
    </p:extLst>
  </p:cSld>
  <p:clrMapOvr>
    <a:masterClrMapping/>
  </p:clrMapOvr>
  <p:extLst>
    <p:ext uri="{DCECCB84-F9BA-43D5-87BE-67443E8EF086}">
      <p15:sldGuideLst xmlns:p15="http://schemas.microsoft.com/office/powerpoint/2012/main">
        <p15:guide id="1" orient="horz" pos="1616">
          <p15:clr>
            <a:srgbClr val="FBAE40"/>
          </p15:clr>
        </p15:guide>
        <p15:guide id="2" pos="3840">
          <p15:clr>
            <a:srgbClr val="FBAE40"/>
          </p15:clr>
        </p15:guide>
        <p15:guide id="3" pos="7582" userDrawn="1">
          <p15:clr>
            <a:srgbClr val="FBAE40"/>
          </p15:clr>
        </p15:guide>
        <p15:guide id="4" pos="9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TNR - West">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08"/>
          <a:stretch/>
        </p:blipFill>
        <p:spPr>
          <a:xfrm>
            <a:off x="-2" y="-1"/>
            <a:ext cx="12192002" cy="5952227"/>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28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9">
            <a:extLst>
              <a:ext uri="{FF2B5EF4-FFF2-40B4-BE49-F238E27FC236}">
                <a16:creationId xmlns:a16="http://schemas.microsoft.com/office/drawing/2014/main" id="{D6FDB390-FEEB-1676-F0CF-8914B52D8F74}"/>
              </a:ext>
            </a:extLst>
          </p:cNvPr>
          <p:cNvSpPr txBox="1">
            <a:spLocks/>
          </p:cNvSpPr>
          <p:nvPr userDrawn="1"/>
        </p:nvSpPr>
        <p:spPr>
          <a:xfrm rot="16200000">
            <a:off x="-1024115" y="3319492"/>
            <a:ext cx="2436783"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Wales &amp; Midlands</a:t>
            </a:r>
          </a:p>
        </p:txBody>
      </p:sp>
      <p:sp>
        <p:nvSpPr>
          <p:cNvPr id="3" name="Slide Number Placeholder 10">
            <a:extLst>
              <a:ext uri="{FF2B5EF4-FFF2-40B4-BE49-F238E27FC236}">
                <a16:creationId xmlns:a16="http://schemas.microsoft.com/office/drawing/2014/main" id="{D163C29B-C136-5631-58FD-80A87B592A46}"/>
              </a:ext>
            </a:extLst>
          </p:cNvPr>
          <p:cNvSpPr txBox="1">
            <a:spLocks/>
          </p:cNvSpPr>
          <p:nvPr userDrawn="1"/>
        </p:nvSpPr>
        <p:spPr>
          <a:xfrm rot="16200000">
            <a:off x="-45653" y="1957874"/>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6" name="Footer Placeholder 9">
            <a:extLst>
              <a:ext uri="{FF2B5EF4-FFF2-40B4-BE49-F238E27FC236}">
                <a16:creationId xmlns:a16="http://schemas.microsoft.com/office/drawing/2014/main" id="{64CCACA4-2616-F5B8-1E92-6AB644791EB5}"/>
              </a:ext>
            </a:extLst>
          </p:cNvPr>
          <p:cNvSpPr txBox="1">
            <a:spLocks/>
          </p:cNvSpPr>
          <p:nvPr userDrawn="1"/>
        </p:nvSpPr>
        <p:spPr>
          <a:xfrm rot="5400000">
            <a:off x="10752681" y="3080573"/>
            <a:ext cx="2490080"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Wales &amp; Midlands</a:t>
            </a:r>
          </a:p>
        </p:txBody>
      </p:sp>
      <p:sp>
        <p:nvSpPr>
          <p:cNvPr id="7" name="Slide Number Placeholder 10">
            <a:extLst>
              <a:ext uri="{FF2B5EF4-FFF2-40B4-BE49-F238E27FC236}">
                <a16:creationId xmlns:a16="http://schemas.microsoft.com/office/drawing/2014/main" id="{647E6FD4-55A7-D1CE-16B5-E76943CCA447}"/>
              </a:ext>
            </a:extLst>
          </p:cNvPr>
          <p:cNvSpPr txBox="1">
            <a:spLocks/>
          </p:cNvSpPr>
          <p:nvPr userDrawn="1"/>
        </p:nvSpPr>
        <p:spPr>
          <a:xfrm rot="5400000">
            <a:off x="11768144" y="443605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4037690028"/>
      </p:ext>
    </p:extLst>
  </p:cSld>
  <p:clrMapOvr>
    <a:masterClrMapping/>
  </p:clrMapOvr>
  <p:extLst>
    <p:ext uri="{DCECCB84-F9BA-43D5-87BE-67443E8EF086}">
      <p15:sldGuideLst xmlns:p15="http://schemas.microsoft.com/office/powerpoint/2012/main">
        <p15:guide id="1" orient="horz" pos="1616">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TNR - East">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591"/>
          <a:stretch/>
        </p:blipFill>
        <p:spPr>
          <a:xfrm>
            <a:off x="-2" y="-1"/>
            <a:ext cx="12192002" cy="5857337"/>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28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9">
            <a:extLst>
              <a:ext uri="{FF2B5EF4-FFF2-40B4-BE49-F238E27FC236}">
                <a16:creationId xmlns:a16="http://schemas.microsoft.com/office/drawing/2014/main" id="{5E731833-3A25-9A64-B7BE-C49DECE2B470}"/>
              </a:ext>
            </a:extLst>
          </p:cNvPr>
          <p:cNvSpPr txBox="1">
            <a:spLocks/>
          </p:cNvSpPr>
          <p:nvPr userDrawn="1"/>
        </p:nvSpPr>
        <p:spPr>
          <a:xfrm rot="16200000">
            <a:off x="-779235" y="3324780"/>
            <a:ext cx="1947023"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East of England</a:t>
            </a:r>
          </a:p>
        </p:txBody>
      </p:sp>
      <p:sp>
        <p:nvSpPr>
          <p:cNvPr id="3" name="Slide Number Placeholder 10">
            <a:extLst>
              <a:ext uri="{FF2B5EF4-FFF2-40B4-BE49-F238E27FC236}">
                <a16:creationId xmlns:a16="http://schemas.microsoft.com/office/drawing/2014/main" id="{574081D0-2C3B-0432-E9EB-E1B5863E427C}"/>
              </a:ext>
            </a:extLst>
          </p:cNvPr>
          <p:cNvSpPr txBox="1">
            <a:spLocks/>
          </p:cNvSpPr>
          <p:nvPr userDrawn="1"/>
        </p:nvSpPr>
        <p:spPr>
          <a:xfrm rot="16200000">
            <a:off x="-45653" y="2208042"/>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6" name="Footer Placeholder 9">
            <a:extLst>
              <a:ext uri="{FF2B5EF4-FFF2-40B4-BE49-F238E27FC236}">
                <a16:creationId xmlns:a16="http://schemas.microsoft.com/office/drawing/2014/main" id="{8F77C138-D03A-6A2B-ABAB-477FD6606257}"/>
              </a:ext>
            </a:extLst>
          </p:cNvPr>
          <p:cNvSpPr txBox="1">
            <a:spLocks/>
          </p:cNvSpPr>
          <p:nvPr userDrawn="1"/>
        </p:nvSpPr>
        <p:spPr>
          <a:xfrm rot="5400000">
            <a:off x="10994220" y="3063322"/>
            <a:ext cx="2007001"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East of England</a:t>
            </a:r>
          </a:p>
        </p:txBody>
      </p:sp>
      <p:sp>
        <p:nvSpPr>
          <p:cNvPr id="7" name="Slide Number Placeholder 10">
            <a:extLst>
              <a:ext uri="{FF2B5EF4-FFF2-40B4-BE49-F238E27FC236}">
                <a16:creationId xmlns:a16="http://schemas.microsoft.com/office/drawing/2014/main" id="{2E689505-C246-569F-B825-6B8672BD1245}"/>
              </a:ext>
            </a:extLst>
          </p:cNvPr>
          <p:cNvSpPr txBox="1">
            <a:spLocks/>
          </p:cNvSpPr>
          <p:nvPr userDrawn="1"/>
        </p:nvSpPr>
        <p:spPr>
          <a:xfrm rot="5400000">
            <a:off x="11768144" y="417726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2849900644"/>
      </p:ext>
    </p:extLst>
  </p:cSld>
  <p:clrMapOvr>
    <a:masterClrMapping/>
  </p:clrMapOvr>
  <p:extLst>
    <p:ext uri="{DCECCB84-F9BA-43D5-87BE-67443E8EF086}">
      <p15:sldGuideLst xmlns:p15="http://schemas.microsoft.com/office/powerpoint/2012/main">
        <p15:guide id="1" orient="horz" pos="1616">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TNR - South">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466"/>
          <a:stretch/>
        </p:blipFill>
        <p:spPr>
          <a:xfrm>
            <a:off x="-2" y="-1"/>
            <a:ext cx="12192002" cy="5865963"/>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28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9">
            <a:extLst>
              <a:ext uri="{FF2B5EF4-FFF2-40B4-BE49-F238E27FC236}">
                <a16:creationId xmlns:a16="http://schemas.microsoft.com/office/drawing/2014/main" id="{29AC409C-4505-C0F4-88C5-63F5DFDF24D4}"/>
              </a:ext>
            </a:extLst>
          </p:cNvPr>
          <p:cNvSpPr txBox="1">
            <a:spLocks/>
          </p:cNvSpPr>
          <p:nvPr userDrawn="1"/>
        </p:nvSpPr>
        <p:spPr>
          <a:xfrm rot="16200000">
            <a:off x="-1307651" y="3352863"/>
            <a:ext cx="3003856"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South Wales &amp; South of England</a:t>
            </a:r>
          </a:p>
        </p:txBody>
      </p:sp>
      <p:sp>
        <p:nvSpPr>
          <p:cNvPr id="3" name="Slide Number Placeholder 10">
            <a:extLst>
              <a:ext uri="{FF2B5EF4-FFF2-40B4-BE49-F238E27FC236}">
                <a16:creationId xmlns:a16="http://schemas.microsoft.com/office/drawing/2014/main" id="{E9048DAD-1AD7-A0C1-0E31-3C4307AAD03C}"/>
              </a:ext>
            </a:extLst>
          </p:cNvPr>
          <p:cNvSpPr txBox="1">
            <a:spLocks/>
          </p:cNvSpPr>
          <p:nvPr userDrawn="1"/>
        </p:nvSpPr>
        <p:spPr>
          <a:xfrm rot="16200000">
            <a:off x="-45653" y="1707708"/>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6" name="Footer Placeholder 9">
            <a:extLst>
              <a:ext uri="{FF2B5EF4-FFF2-40B4-BE49-F238E27FC236}">
                <a16:creationId xmlns:a16="http://schemas.microsoft.com/office/drawing/2014/main" id="{B39349F7-DAC7-186C-EEF2-38F3C698D180}"/>
              </a:ext>
            </a:extLst>
          </p:cNvPr>
          <p:cNvSpPr txBox="1">
            <a:spLocks/>
          </p:cNvSpPr>
          <p:nvPr userDrawn="1"/>
        </p:nvSpPr>
        <p:spPr>
          <a:xfrm rot="5400000">
            <a:off x="10498202" y="3084893"/>
            <a:ext cx="2999038"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South Wales &amp; South of England</a:t>
            </a:r>
          </a:p>
        </p:txBody>
      </p:sp>
      <p:sp>
        <p:nvSpPr>
          <p:cNvPr id="7" name="Slide Number Placeholder 10">
            <a:extLst>
              <a:ext uri="{FF2B5EF4-FFF2-40B4-BE49-F238E27FC236}">
                <a16:creationId xmlns:a16="http://schemas.microsoft.com/office/drawing/2014/main" id="{862A28D7-41DE-134E-626D-D81EEDFCB341}"/>
              </a:ext>
            </a:extLst>
          </p:cNvPr>
          <p:cNvSpPr txBox="1">
            <a:spLocks/>
          </p:cNvSpPr>
          <p:nvPr userDrawn="1"/>
        </p:nvSpPr>
        <p:spPr>
          <a:xfrm rot="5400000">
            <a:off x="11768144" y="4694857"/>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262554003"/>
      </p:ext>
    </p:extLst>
  </p:cSld>
  <p:clrMapOvr>
    <a:masterClrMapping/>
  </p:clrMapOvr>
  <p:extLst>
    <p:ext uri="{DCECCB84-F9BA-43D5-87BE-67443E8EF086}">
      <p15:sldGuideLst xmlns:p15="http://schemas.microsoft.com/office/powerpoint/2012/main">
        <p15:guide id="1" orient="horz" pos="1616">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oundaries - Scotland">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201"/>
          <a:stretch/>
        </p:blipFill>
        <p:spPr>
          <a:xfrm>
            <a:off x="-2" y="-1"/>
            <a:ext cx="12192002" cy="6021239"/>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3051544"/>
            <a:ext cx="5271822" cy="3441329"/>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6282214" y="4731493"/>
            <a:ext cx="5272510" cy="489760"/>
          </a:xfrm>
        </p:spPr>
        <p:txBody>
          <a:bodyPr>
            <a:normAutofit/>
          </a:bodyPr>
          <a:lstStyle>
            <a:lvl1pPr marL="0" indent="0">
              <a:buNone/>
              <a:defRPr sz="900" b="0" i="0">
                <a:latin typeface="Poppins" pitchFamily="2" charset="77"/>
              </a:defRPr>
            </a:lvl1pPr>
          </a:lstStyle>
          <a:p>
            <a:pPr lvl="0"/>
            <a:r>
              <a:rPr lang="en-GB"/>
              <a:t>Click to edit Master text styles</a:t>
            </a:r>
          </a:p>
        </p:txBody>
      </p:sp>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595310" y="3347883"/>
            <a:ext cx="1579172"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Scotland</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45653" y="2415070"/>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1170133" y="3049456"/>
            <a:ext cx="1655177"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Scotland</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8144" y="3978864"/>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4" name="Content Placeholder 13">
            <a:extLst>
              <a:ext uri="{FF2B5EF4-FFF2-40B4-BE49-F238E27FC236}">
                <a16:creationId xmlns:a16="http://schemas.microsoft.com/office/drawing/2014/main" id="{6856E42A-D3C9-C7A4-90B6-3A13EFF5EEDF}"/>
              </a:ext>
            </a:extLst>
          </p:cNvPr>
          <p:cNvSpPr>
            <a:spLocks noGrp="1"/>
          </p:cNvSpPr>
          <p:nvPr>
            <p:ph sz="quarter" idx="17"/>
          </p:nvPr>
        </p:nvSpPr>
        <p:spPr>
          <a:xfrm>
            <a:off x="636588" y="956930"/>
            <a:ext cx="5272506" cy="19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16">
            <a:extLst>
              <a:ext uri="{FF2B5EF4-FFF2-40B4-BE49-F238E27FC236}">
                <a16:creationId xmlns:a16="http://schemas.microsoft.com/office/drawing/2014/main" id="{6C4948B2-7027-2BF7-359E-F6BCC317CECB}"/>
              </a:ext>
            </a:extLst>
          </p:cNvPr>
          <p:cNvSpPr>
            <a:spLocks noGrp="1"/>
          </p:cNvSpPr>
          <p:nvPr>
            <p:ph sz="quarter" idx="18"/>
          </p:nvPr>
        </p:nvSpPr>
        <p:spPr>
          <a:xfrm>
            <a:off x="6282903" y="956930"/>
            <a:ext cx="5272510" cy="3668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2">
            <a:extLst>
              <a:ext uri="{FF2B5EF4-FFF2-40B4-BE49-F238E27FC236}">
                <a16:creationId xmlns:a16="http://schemas.microsoft.com/office/drawing/2014/main" id="{DA7C0880-3249-8C6A-4D98-712CEA32EBC9}"/>
              </a:ext>
            </a:extLst>
          </p:cNvPr>
          <p:cNvSpPr>
            <a:spLocks noGrp="1"/>
          </p:cNvSpPr>
          <p:nvPr>
            <p:ph type="body" sz="quarter" idx="19"/>
          </p:nvPr>
        </p:nvSpPr>
        <p:spPr>
          <a:xfrm>
            <a:off x="6281523" y="5363037"/>
            <a:ext cx="5272510" cy="735823"/>
          </a:xfrm>
        </p:spPr>
        <p:txBody>
          <a:bodyPr>
            <a:normAutofit/>
          </a:bodyPr>
          <a:lstStyle>
            <a:lvl1pPr marL="0" indent="0">
              <a:buNone/>
              <a:defRPr sz="1600" b="0" i="0">
                <a:latin typeface="Poppins" pitchFamily="2" charset="77"/>
              </a:defRPr>
            </a:lvl1pPr>
          </a:lstStyle>
          <a:p>
            <a:pPr lvl="0"/>
            <a:r>
              <a:rPr lang="en-GB"/>
              <a:t>Click to edit Master text styles</a:t>
            </a:r>
          </a:p>
        </p:txBody>
      </p:sp>
      <p:sp>
        <p:nvSpPr>
          <p:cNvPr id="20" name="Title 1">
            <a:extLst>
              <a:ext uri="{FF2B5EF4-FFF2-40B4-BE49-F238E27FC236}">
                <a16:creationId xmlns:a16="http://schemas.microsoft.com/office/drawing/2014/main" id="{64DA295A-7B7E-0F6E-A6FA-A83A914ACB5E}"/>
              </a:ext>
            </a:extLst>
          </p:cNvPr>
          <p:cNvSpPr>
            <a:spLocks noGrp="1"/>
          </p:cNvSpPr>
          <p:nvPr>
            <p:ph type="title" hasCustomPrompt="1"/>
          </p:nvPr>
        </p:nvSpPr>
        <p:spPr>
          <a:xfrm>
            <a:off x="637273" y="365126"/>
            <a:ext cx="6741722" cy="496111"/>
          </a:xfrm>
        </p:spPr>
        <p:txBody>
          <a:bodyPr>
            <a:noAutofit/>
          </a:bodyPr>
          <a:lstStyle>
            <a:lvl1pPr>
              <a:defRPr sz="2400" b="0" i="0">
                <a:solidFill>
                  <a:schemeClr val="tx2"/>
                </a:solidFill>
                <a:latin typeface="Poppins Medium" pitchFamily="2" charset="77"/>
                <a:cs typeface="Poppins Medium" pitchFamily="2" charset="77"/>
              </a:defRPr>
            </a:lvl1pPr>
          </a:lstStyle>
          <a:p>
            <a:r>
              <a:rPr lang="en-GB"/>
              <a:t>Boundaries</a:t>
            </a:r>
          </a:p>
        </p:txBody>
      </p:sp>
    </p:spTree>
    <p:extLst>
      <p:ext uri="{BB962C8B-B14F-4D97-AF65-F5344CB8AC3E}">
        <p14:creationId xmlns:p14="http://schemas.microsoft.com/office/powerpoint/2010/main" val="7972235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oundaries - North">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705"/>
          <a:stretch/>
        </p:blipFill>
        <p:spPr>
          <a:xfrm>
            <a:off x="-2" y="-1"/>
            <a:ext cx="12192002" cy="5986733"/>
          </a:xfrm>
          <a:prstGeom prst="rect">
            <a:avLst/>
          </a:prstGeom>
        </p:spPr>
      </p:pic>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815945" y="3335609"/>
            <a:ext cx="2020444"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of England</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45653" y="2173534"/>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0968341" y="3080573"/>
            <a:ext cx="2058759"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of England</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8144" y="422039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2" name="Text Placeholder 12">
            <a:extLst>
              <a:ext uri="{FF2B5EF4-FFF2-40B4-BE49-F238E27FC236}">
                <a16:creationId xmlns:a16="http://schemas.microsoft.com/office/drawing/2014/main" id="{F3F3E513-6BF7-062E-C455-2F46350F8E74}"/>
              </a:ext>
            </a:extLst>
          </p:cNvPr>
          <p:cNvSpPr>
            <a:spLocks noGrp="1"/>
          </p:cNvSpPr>
          <p:nvPr>
            <p:ph type="body" sz="quarter" idx="13"/>
          </p:nvPr>
        </p:nvSpPr>
        <p:spPr>
          <a:xfrm>
            <a:off x="637272" y="3051544"/>
            <a:ext cx="5271822" cy="3441329"/>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 Placeholder 12">
            <a:extLst>
              <a:ext uri="{FF2B5EF4-FFF2-40B4-BE49-F238E27FC236}">
                <a16:creationId xmlns:a16="http://schemas.microsoft.com/office/drawing/2014/main" id="{EBDD756C-2B51-6C3E-DBDC-8CFF1D087C95}"/>
              </a:ext>
            </a:extLst>
          </p:cNvPr>
          <p:cNvSpPr>
            <a:spLocks noGrp="1"/>
          </p:cNvSpPr>
          <p:nvPr>
            <p:ph type="body" sz="quarter" idx="14"/>
          </p:nvPr>
        </p:nvSpPr>
        <p:spPr>
          <a:xfrm>
            <a:off x="6282214" y="4731493"/>
            <a:ext cx="5272510" cy="489760"/>
          </a:xfrm>
        </p:spPr>
        <p:txBody>
          <a:bodyPr>
            <a:normAutofit/>
          </a:bodyPr>
          <a:lstStyle>
            <a:lvl1pPr marL="0" indent="0">
              <a:buNone/>
              <a:defRPr sz="900" b="0" i="0">
                <a:latin typeface="Poppins" pitchFamily="2" charset="77"/>
              </a:defRPr>
            </a:lvl1pPr>
          </a:lstStyle>
          <a:p>
            <a:pPr lvl="0"/>
            <a:r>
              <a:rPr lang="en-GB"/>
              <a:t>Click to edit Master text styles</a:t>
            </a:r>
          </a:p>
        </p:txBody>
      </p:sp>
      <p:sp>
        <p:nvSpPr>
          <p:cNvPr id="6" name="Content Placeholder 13">
            <a:extLst>
              <a:ext uri="{FF2B5EF4-FFF2-40B4-BE49-F238E27FC236}">
                <a16:creationId xmlns:a16="http://schemas.microsoft.com/office/drawing/2014/main" id="{A6B0298E-87F8-75F5-9E8B-F7CE81B5A3E1}"/>
              </a:ext>
            </a:extLst>
          </p:cNvPr>
          <p:cNvSpPr>
            <a:spLocks noGrp="1"/>
          </p:cNvSpPr>
          <p:nvPr>
            <p:ph sz="quarter" idx="17"/>
          </p:nvPr>
        </p:nvSpPr>
        <p:spPr>
          <a:xfrm>
            <a:off x="636588" y="956930"/>
            <a:ext cx="5272506" cy="19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16">
            <a:extLst>
              <a:ext uri="{FF2B5EF4-FFF2-40B4-BE49-F238E27FC236}">
                <a16:creationId xmlns:a16="http://schemas.microsoft.com/office/drawing/2014/main" id="{1AA3DCDD-5CA7-F30A-63B0-D2CB52DC1FD5}"/>
              </a:ext>
            </a:extLst>
          </p:cNvPr>
          <p:cNvSpPr>
            <a:spLocks noGrp="1"/>
          </p:cNvSpPr>
          <p:nvPr>
            <p:ph sz="quarter" idx="18"/>
          </p:nvPr>
        </p:nvSpPr>
        <p:spPr>
          <a:xfrm>
            <a:off x="6282903" y="956930"/>
            <a:ext cx="5272510" cy="3668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2">
            <a:extLst>
              <a:ext uri="{FF2B5EF4-FFF2-40B4-BE49-F238E27FC236}">
                <a16:creationId xmlns:a16="http://schemas.microsoft.com/office/drawing/2014/main" id="{D9CC34A0-9578-8667-93DB-52F469BF40D3}"/>
              </a:ext>
            </a:extLst>
          </p:cNvPr>
          <p:cNvSpPr>
            <a:spLocks noGrp="1"/>
          </p:cNvSpPr>
          <p:nvPr>
            <p:ph type="body" sz="quarter" idx="19"/>
          </p:nvPr>
        </p:nvSpPr>
        <p:spPr>
          <a:xfrm>
            <a:off x="6281523" y="5363037"/>
            <a:ext cx="5272510" cy="735823"/>
          </a:xfrm>
        </p:spPr>
        <p:txBody>
          <a:bodyPr>
            <a:normAutofit/>
          </a:bodyPr>
          <a:lstStyle>
            <a:lvl1pPr marL="0" indent="0">
              <a:buNone/>
              <a:defRPr sz="1600" b="0" i="0">
                <a:latin typeface="Poppins" pitchFamily="2" charset="77"/>
              </a:defRPr>
            </a:lvl1pPr>
          </a:lstStyle>
          <a:p>
            <a:pPr lvl="0"/>
            <a:r>
              <a:rPr lang="en-GB"/>
              <a:t>Click to edit Master text styles</a:t>
            </a:r>
          </a:p>
        </p:txBody>
      </p:sp>
      <p:sp>
        <p:nvSpPr>
          <p:cNvPr id="12" name="Title 1">
            <a:extLst>
              <a:ext uri="{FF2B5EF4-FFF2-40B4-BE49-F238E27FC236}">
                <a16:creationId xmlns:a16="http://schemas.microsoft.com/office/drawing/2014/main" id="{574BA6CB-546B-5B3F-FE45-7AF06F4A6D4E}"/>
              </a:ext>
            </a:extLst>
          </p:cNvPr>
          <p:cNvSpPr>
            <a:spLocks noGrp="1"/>
          </p:cNvSpPr>
          <p:nvPr>
            <p:ph type="title" hasCustomPrompt="1"/>
          </p:nvPr>
        </p:nvSpPr>
        <p:spPr>
          <a:xfrm>
            <a:off x="637273" y="365126"/>
            <a:ext cx="6741722" cy="496111"/>
          </a:xfrm>
        </p:spPr>
        <p:txBody>
          <a:bodyPr>
            <a:noAutofit/>
          </a:bodyPr>
          <a:lstStyle>
            <a:lvl1pPr>
              <a:defRPr sz="2400" b="0" i="0">
                <a:solidFill>
                  <a:schemeClr val="tx2"/>
                </a:solidFill>
                <a:latin typeface="Poppins Medium" pitchFamily="2" charset="77"/>
                <a:cs typeface="Poppins Medium" pitchFamily="2" charset="77"/>
              </a:defRPr>
            </a:lvl1pPr>
          </a:lstStyle>
          <a:p>
            <a:r>
              <a:rPr lang="en-GB"/>
              <a:t>Boundaries</a:t>
            </a:r>
          </a:p>
        </p:txBody>
      </p:sp>
    </p:spTree>
    <p:extLst>
      <p:ext uri="{BB962C8B-B14F-4D97-AF65-F5344CB8AC3E}">
        <p14:creationId xmlns:p14="http://schemas.microsoft.com/office/powerpoint/2010/main" val="682626358"/>
      </p:ext>
    </p:extLst>
  </p:cSld>
  <p:clrMapOvr>
    <a:masterClrMapping/>
  </p:clrMapOvr>
  <p:extLst>
    <p:ext uri="{DCECCB84-F9BA-43D5-87BE-67443E8EF086}">
      <p15:sldGuideLst xmlns:p15="http://schemas.microsoft.com/office/powerpoint/2012/main">
        <p15:guide id="1" orient="horz" pos="1525" userDrawn="1">
          <p15:clr>
            <a:srgbClr val="FBAE40"/>
          </p15:clr>
        </p15:guide>
        <p15:guide id="2" pos="3840">
          <p15:clr>
            <a:srgbClr val="FBAE40"/>
          </p15:clr>
        </p15:guide>
        <p15:guide id="3" orient="horz" pos="279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oundaries - West">
    <p:spTree>
      <p:nvGrpSpPr>
        <p:cNvPr id="1" name=""/>
        <p:cNvGrpSpPr/>
        <p:nvPr/>
      </p:nvGrpSpPr>
      <p:grpSpPr>
        <a:xfrm>
          <a:off x="0" y="0"/>
          <a:ext cx="0" cy="0"/>
          <a:chOff x="0" y="0"/>
          <a:chExt cx="0" cy="0"/>
        </a:xfrm>
      </p:grpSpPr>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1024115" y="3319492"/>
            <a:ext cx="2436783"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Wales &amp; Midlands</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45653" y="1957874"/>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0752681" y="3080573"/>
            <a:ext cx="2490080"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Wales &amp; Midlands</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8144" y="443605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2" name="Text Placeholder 12">
            <a:extLst>
              <a:ext uri="{FF2B5EF4-FFF2-40B4-BE49-F238E27FC236}">
                <a16:creationId xmlns:a16="http://schemas.microsoft.com/office/drawing/2014/main" id="{1B59B595-7DCB-3AB2-7F6C-22C34E4BA5F3}"/>
              </a:ext>
            </a:extLst>
          </p:cNvPr>
          <p:cNvSpPr>
            <a:spLocks noGrp="1"/>
          </p:cNvSpPr>
          <p:nvPr>
            <p:ph type="body" sz="quarter" idx="13"/>
          </p:nvPr>
        </p:nvSpPr>
        <p:spPr>
          <a:xfrm>
            <a:off x="637272" y="3051544"/>
            <a:ext cx="5271822" cy="3441329"/>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 Placeholder 12">
            <a:extLst>
              <a:ext uri="{FF2B5EF4-FFF2-40B4-BE49-F238E27FC236}">
                <a16:creationId xmlns:a16="http://schemas.microsoft.com/office/drawing/2014/main" id="{08608279-C67C-3979-13B2-E04CF5BB0020}"/>
              </a:ext>
            </a:extLst>
          </p:cNvPr>
          <p:cNvSpPr>
            <a:spLocks noGrp="1"/>
          </p:cNvSpPr>
          <p:nvPr>
            <p:ph type="body" sz="quarter" idx="14"/>
          </p:nvPr>
        </p:nvSpPr>
        <p:spPr>
          <a:xfrm>
            <a:off x="6282214" y="4731493"/>
            <a:ext cx="5272510" cy="489760"/>
          </a:xfrm>
        </p:spPr>
        <p:txBody>
          <a:bodyPr>
            <a:normAutofit/>
          </a:bodyPr>
          <a:lstStyle>
            <a:lvl1pPr marL="0" indent="0">
              <a:buNone/>
              <a:defRPr sz="900" b="0" i="0">
                <a:latin typeface="Poppins" pitchFamily="2" charset="77"/>
              </a:defRPr>
            </a:lvl1pPr>
          </a:lstStyle>
          <a:p>
            <a:pPr lvl="0"/>
            <a:r>
              <a:rPr lang="en-GB"/>
              <a:t>Click to edit Master text styles</a:t>
            </a:r>
          </a:p>
        </p:txBody>
      </p:sp>
      <p:sp>
        <p:nvSpPr>
          <p:cNvPr id="6" name="Content Placeholder 13">
            <a:extLst>
              <a:ext uri="{FF2B5EF4-FFF2-40B4-BE49-F238E27FC236}">
                <a16:creationId xmlns:a16="http://schemas.microsoft.com/office/drawing/2014/main" id="{4070A5C8-3496-ECA9-2B27-FA2219C4BD5B}"/>
              </a:ext>
            </a:extLst>
          </p:cNvPr>
          <p:cNvSpPr>
            <a:spLocks noGrp="1"/>
          </p:cNvSpPr>
          <p:nvPr>
            <p:ph sz="quarter" idx="17"/>
          </p:nvPr>
        </p:nvSpPr>
        <p:spPr>
          <a:xfrm>
            <a:off x="636588" y="956930"/>
            <a:ext cx="5272506" cy="19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16">
            <a:extLst>
              <a:ext uri="{FF2B5EF4-FFF2-40B4-BE49-F238E27FC236}">
                <a16:creationId xmlns:a16="http://schemas.microsoft.com/office/drawing/2014/main" id="{D7D6C6AB-C8C6-9029-9DEE-03F8FFD1D56D}"/>
              </a:ext>
            </a:extLst>
          </p:cNvPr>
          <p:cNvSpPr>
            <a:spLocks noGrp="1"/>
          </p:cNvSpPr>
          <p:nvPr>
            <p:ph sz="quarter" idx="18"/>
          </p:nvPr>
        </p:nvSpPr>
        <p:spPr>
          <a:xfrm>
            <a:off x="6282903" y="956930"/>
            <a:ext cx="5272510" cy="3668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2">
            <a:extLst>
              <a:ext uri="{FF2B5EF4-FFF2-40B4-BE49-F238E27FC236}">
                <a16:creationId xmlns:a16="http://schemas.microsoft.com/office/drawing/2014/main" id="{84A5A405-14E8-79FA-A03C-5B1BBB9DC340}"/>
              </a:ext>
            </a:extLst>
          </p:cNvPr>
          <p:cNvSpPr>
            <a:spLocks noGrp="1"/>
          </p:cNvSpPr>
          <p:nvPr>
            <p:ph type="body" sz="quarter" idx="19"/>
          </p:nvPr>
        </p:nvSpPr>
        <p:spPr>
          <a:xfrm>
            <a:off x="6281523" y="5363037"/>
            <a:ext cx="5272510" cy="735823"/>
          </a:xfrm>
        </p:spPr>
        <p:txBody>
          <a:bodyPr>
            <a:normAutofit/>
          </a:bodyPr>
          <a:lstStyle>
            <a:lvl1pPr marL="0" indent="0">
              <a:buNone/>
              <a:defRPr sz="1600" b="0" i="0">
                <a:latin typeface="Poppins" pitchFamily="2" charset="77"/>
              </a:defRPr>
            </a:lvl1pPr>
          </a:lstStyle>
          <a:p>
            <a:pPr lvl="0"/>
            <a:r>
              <a:rPr lang="en-GB"/>
              <a:t>Click to edit Master text styles</a:t>
            </a:r>
          </a:p>
        </p:txBody>
      </p:sp>
      <p:sp>
        <p:nvSpPr>
          <p:cNvPr id="12" name="Title 1">
            <a:extLst>
              <a:ext uri="{FF2B5EF4-FFF2-40B4-BE49-F238E27FC236}">
                <a16:creationId xmlns:a16="http://schemas.microsoft.com/office/drawing/2014/main" id="{D66F36E8-5A17-B647-23D6-0B934C6632A3}"/>
              </a:ext>
            </a:extLst>
          </p:cNvPr>
          <p:cNvSpPr>
            <a:spLocks noGrp="1"/>
          </p:cNvSpPr>
          <p:nvPr>
            <p:ph type="title" hasCustomPrompt="1"/>
          </p:nvPr>
        </p:nvSpPr>
        <p:spPr>
          <a:xfrm>
            <a:off x="637273" y="365126"/>
            <a:ext cx="6741722" cy="496111"/>
          </a:xfrm>
        </p:spPr>
        <p:txBody>
          <a:bodyPr>
            <a:noAutofit/>
          </a:bodyPr>
          <a:lstStyle>
            <a:lvl1pPr>
              <a:defRPr sz="2400" b="0" i="0">
                <a:solidFill>
                  <a:schemeClr val="tx2"/>
                </a:solidFill>
                <a:latin typeface="Poppins Medium" pitchFamily="2" charset="77"/>
                <a:cs typeface="Poppins Medium" pitchFamily="2" charset="77"/>
              </a:defRPr>
            </a:lvl1pPr>
          </a:lstStyle>
          <a:p>
            <a:r>
              <a:rPr lang="en-GB"/>
              <a:t>Boundaries</a:t>
            </a:r>
          </a:p>
        </p:txBody>
      </p:sp>
      <p:pic>
        <p:nvPicPr>
          <p:cNvPr id="16" name="Picture 15" descr="A black background with a pink object&#10;&#10;Description automatically generated">
            <a:extLst>
              <a:ext uri="{FF2B5EF4-FFF2-40B4-BE49-F238E27FC236}">
                <a16:creationId xmlns:a16="http://schemas.microsoft.com/office/drawing/2014/main" id="{428171A5-A1EF-3CA5-81DC-A013571EF0DA}"/>
              </a:ext>
            </a:extLst>
          </p:cNvPr>
          <p:cNvPicPr/>
          <p:nvPr userDrawn="1"/>
        </p:nvPicPr>
        <p:blipFill rotWithShape="1">
          <a:blip r:embed="rId2" cstate="screen">
            <a:extLst>
              <a:ext uri="{28A0092B-C50C-407E-A947-70E740481C1C}">
                <a14:useLocalDpi xmlns:a14="http://schemas.microsoft.com/office/drawing/2010/main"/>
              </a:ext>
            </a:extLst>
          </a:blip>
          <a:srcRect b="13953"/>
          <a:stretch/>
        </p:blipFill>
        <p:spPr>
          <a:xfrm>
            <a:off x="-2" y="-1"/>
            <a:ext cx="12192002" cy="5901071"/>
          </a:xfrm>
          <a:prstGeom prst="rect">
            <a:avLst/>
          </a:prstGeom>
        </p:spPr>
      </p:pic>
    </p:spTree>
    <p:extLst>
      <p:ext uri="{BB962C8B-B14F-4D97-AF65-F5344CB8AC3E}">
        <p14:creationId xmlns:p14="http://schemas.microsoft.com/office/powerpoint/2010/main" val="3962632571"/>
      </p:ext>
    </p:extLst>
  </p:cSld>
  <p:clrMapOvr>
    <a:masterClrMapping/>
  </p:clrMapOvr>
  <p:extLst>
    <p:ext uri="{DCECCB84-F9BA-43D5-87BE-67443E8EF086}">
      <p15:sldGuideLst xmlns:p15="http://schemas.microsoft.com/office/powerpoint/2012/main">
        <p15:guide id="1" orient="horz" pos="1389" userDrawn="1">
          <p15:clr>
            <a:srgbClr val="FBAE40"/>
          </p15:clr>
        </p15:guide>
        <p15:guide id="2" pos="3840">
          <p15:clr>
            <a:srgbClr val="FBAE40"/>
          </p15:clr>
        </p15:guide>
        <p15:guide id="3" orient="horz" pos="293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oundaries - East">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953"/>
          <a:stretch/>
        </p:blipFill>
        <p:spPr>
          <a:xfrm>
            <a:off x="-2" y="-1"/>
            <a:ext cx="12192002" cy="5901071"/>
          </a:xfrm>
          <a:prstGeom prst="rect">
            <a:avLst/>
          </a:prstGeom>
        </p:spPr>
      </p:pic>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779235" y="3324780"/>
            <a:ext cx="1947023"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East of England</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45653" y="2208042"/>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0994220" y="3063322"/>
            <a:ext cx="2007001"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East of England</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8144" y="417726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2" name="Text Placeholder 12">
            <a:extLst>
              <a:ext uri="{FF2B5EF4-FFF2-40B4-BE49-F238E27FC236}">
                <a16:creationId xmlns:a16="http://schemas.microsoft.com/office/drawing/2014/main" id="{05DF1D60-64D4-6159-CFB2-F629EED06746}"/>
              </a:ext>
            </a:extLst>
          </p:cNvPr>
          <p:cNvSpPr>
            <a:spLocks noGrp="1"/>
          </p:cNvSpPr>
          <p:nvPr>
            <p:ph type="body" sz="quarter" idx="13"/>
          </p:nvPr>
        </p:nvSpPr>
        <p:spPr>
          <a:xfrm>
            <a:off x="637272" y="3051544"/>
            <a:ext cx="5271822" cy="3441329"/>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 Placeholder 12">
            <a:extLst>
              <a:ext uri="{FF2B5EF4-FFF2-40B4-BE49-F238E27FC236}">
                <a16:creationId xmlns:a16="http://schemas.microsoft.com/office/drawing/2014/main" id="{7465F180-1D86-23AC-FC56-80A9342D4AB1}"/>
              </a:ext>
            </a:extLst>
          </p:cNvPr>
          <p:cNvSpPr>
            <a:spLocks noGrp="1"/>
          </p:cNvSpPr>
          <p:nvPr>
            <p:ph type="body" sz="quarter" idx="14"/>
          </p:nvPr>
        </p:nvSpPr>
        <p:spPr>
          <a:xfrm>
            <a:off x="6282214" y="4731493"/>
            <a:ext cx="5272510" cy="489760"/>
          </a:xfrm>
        </p:spPr>
        <p:txBody>
          <a:bodyPr>
            <a:normAutofit/>
          </a:bodyPr>
          <a:lstStyle>
            <a:lvl1pPr marL="0" indent="0">
              <a:buNone/>
              <a:defRPr sz="900" b="0" i="0">
                <a:latin typeface="Poppins" pitchFamily="2" charset="77"/>
              </a:defRPr>
            </a:lvl1pPr>
          </a:lstStyle>
          <a:p>
            <a:pPr lvl="0"/>
            <a:r>
              <a:rPr lang="en-GB"/>
              <a:t>Click to edit Master text styles</a:t>
            </a:r>
          </a:p>
        </p:txBody>
      </p:sp>
      <p:sp>
        <p:nvSpPr>
          <p:cNvPr id="6" name="Content Placeholder 13">
            <a:extLst>
              <a:ext uri="{FF2B5EF4-FFF2-40B4-BE49-F238E27FC236}">
                <a16:creationId xmlns:a16="http://schemas.microsoft.com/office/drawing/2014/main" id="{DAEDF846-19C2-D9F0-BFEB-AB6D43225AAF}"/>
              </a:ext>
            </a:extLst>
          </p:cNvPr>
          <p:cNvSpPr>
            <a:spLocks noGrp="1"/>
          </p:cNvSpPr>
          <p:nvPr>
            <p:ph sz="quarter" idx="17"/>
          </p:nvPr>
        </p:nvSpPr>
        <p:spPr>
          <a:xfrm>
            <a:off x="636588" y="956930"/>
            <a:ext cx="5272506" cy="19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16">
            <a:extLst>
              <a:ext uri="{FF2B5EF4-FFF2-40B4-BE49-F238E27FC236}">
                <a16:creationId xmlns:a16="http://schemas.microsoft.com/office/drawing/2014/main" id="{2D4C068C-35A9-65DA-14DB-D4AEC9AD3F32}"/>
              </a:ext>
            </a:extLst>
          </p:cNvPr>
          <p:cNvSpPr>
            <a:spLocks noGrp="1"/>
          </p:cNvSpPr>
          <p:nvPr>
            <p:ph sz="quarter" idx="18"/>
          </p:nvPr>
        </p:nvSpPr>
        <p:spPr>
          <a:xfrm>
            <a:off x="6282903" y="956930"/>
            <a:ext cx="5272510" cy="3668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2">
            <a:extLst>
              <a:ext uri="{FF2B5EF4-FFF2-40B4-BE49-F238E27FC236}">
                <a16:creationId xmlns:a16="http://schemas.microsoft.com/office/drawing/2014/main" id="{D05AEE78-1325-88D6-3952-79E2F96AAC30}"/>
              </a:ext>
            </a:extLst>
          </p:cNvPr>
          <p:cNvSpPr>
            <a:spLocks noGrp="1"/>
          </p:cNvSpPr>
          <p:nvPr>
            <p:ph type="body" sz="quarter" idx="19"/>
          </p:nvPr>
        </p:nvSpPr>
        <p:spPr>
          <a:xfrm>
            <a:off x="6281523" y="5363037"/>
            <a:ext cx="5272510" cy="735823"/>
          </a:xfrm>
        </p:spPr>
        <p:txBody>
          <a:bodyPr>
            <a:normAutofit/>
          </a:bodyPr>
          <a:lstStyle>
            <a:lvl1pPr marL="0" indent="0">
              <a:buNone/>
              <a:defRPr sz="1600" b="0" i="0">
                <a:latin typeface="Poppins" pitchFamily="2" charset="77"/>
              </a:defRPr>
            </a:lvl1pPr>
          </a:lstStyle>
          <a:p>
            <a:pPr lvl="0"/>
            <a:r>
              <a:rPr lang="en-GB"/>
              <a:t>Click to edit Master text styles</a:t>
            </a:r>
          </a:p>
        </p:txBody>
      </p:sp>
      <p:sp>
        <p:nvSpPr>
          <p:cNvPr id="12" name="Title 1">
            <a:extLst>
              <a:ext uri="{FF2B5EF4-FFF2-40B4-BE49-F238E27FC236}">
                <a16:creationId xmlns:a16="http://schemas.microsoft.com/office/drawing/2014/main" id="{DD99EA50-AC3C-17A8-A03E-F63102FE243B}"/>
              </a:ext>
            </a:extLst>
          </p:cNvPr>
          <p:cNvSpPr>
            <a:spLocks noGrp="1"/>
          </p:cNvSpPr>
          <p:nvPr>
            <p:ph type="title" hasCustomPrompt="1"/>
          </p:nvPr>
        </p:nvSpPr>
        <p:spPr>
          <a:xfrm>
            <a:off x="637273" y="365126"/>
            <a:ext cx="6741722" cy="496111"/>
          </a:xfrm>
        </p:spPr>
        <p:txBody>
          <a:bodyPr>
            <a:noAutofit/>
          </a:bodyPr>
          <a:lstStyle>
            <a:lvl1pPr>
              <a:defRPr sz="2400" b="0" i="0">
                <a:solidFill>
                  <a:schemeClr val="tx2"/>
                </a:solidFill>
                <a:latin typeface="Poppins Medium" pitchFamily="2" charset="77"/>
                <a:cs typeface="Poppins Medium" pitchFamily="2" charset="77"/>
              </a:defRPr>
            </a:lvl1pPr>
          </a:lstStyle>
          <a:p>
            <a:r>
              <a:rPr lang="en-GB"/>
              <a:t>Boundaries</a:t>
            </a:r>
          </a:p>
        </p:txBody>
      </p:sp>
    </p:spTree>
    <p:extLst>
      <p:ext uri="{BB962C8B-B14F-4D97-AF65-F5344CB8AC3E}">
        <p14:creationId xmlns:p14="http://schemas.microsoft.com/office/powerpoint/2010/main" val="1402462962"/>
      </p:ext>
    </p:extLst>
  </p:cSld>
  <p:clrMapOvr>
    <a:masterClrMapping/>
  </p:clrMapOvr>
  <p:extLst>
    <p:ext uri="{DCECCB84-F9BA-43D5-87BE-67443E8EF086}">
      <p15:sldGuideLst xmlns:p15="http://schemas.microsoft.com/office/powerpoint/2012/main">
        <p15:guide id="1" orient="horz" pos="1525" userDrawn="1">
          <p15:clr>
            <a:srgbClr val="FBAE40"/>
          </p15:clr>
        </p15:guide>
        <p15:guide id="2" pos="3840">
          <p15:clr>
            <a:srgbClr val="FBAE40"/>
          </p15:clr>
        </p15:guide>
        <p15:guide id="3" orient="horz" pos="279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oundaries - South">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956"/>
          <a:stretch/>
        </p:blipFill>
        <p:spPr>
          <a:xfrm>
            <a:off x="-2" y="0"/>
            <a:ext cx="12192002" cy="5969480"/>
          </a:xfrm>
          <a:prstGeom prst="rect">
            <a:avLst/>
          </a:prstGeom>
        </p:spPr>
      </p:pic>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1307651" y="3352863"/>
            <a:ext cx="3003856"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South Wales &amp; South of England</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45653" y="1707708"/>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0498202" y="3084893"/>
            <a:ext cx="2999038"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South Wales &amp; South of England</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8144" y="4694857"/>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2" name="Text Placeholder 12">
            <a:extLst>
              <a:ext uri="{FF2B5EF4-FFF2-40B4-BE49-F238E27FC236}">
                <a16:creationId xmlns:a16="http://schemas.microsoft.com/office/drawing/2014/main" id="{79EE5877-5A46-ED61-484C-B33D4F5E8BA9}"/>
              </a:ext>
            </a:extLst>
          </p:cNvPr>
          <p:cNvSpPr>
            <a:spLocks noGrp="1"/>
          </p:cNvSpPr>
          <p:nvPr>
            <p:ph type="body" sz="quarter" idx="13"/>
          </p:nvPr>
        </p:nvSpPr>
        <p:spPr>
          <a:xfrm>
            <a:off x="637272" y="3051544"/>
            <a:ext cx="5271822" cy="3441329"/>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 Placeholder 12">
            <a:extLst>
              <a:ext uri="{FF2B5EF4-FFF2-40B4-BE49-F238E27FC236}">
                <a16:creationId xmlns:a16="http://schemas.microsoft.com/office/drawing/2014/main" id="{15331958-B5CD-C872-9F4C-B6B715A6D8EB}"/>
              </a:ext>
            </a:extLst>
          </p:cNvPr>
          <p:cNvSpPr>
            <a:spLocks noGrp="1"/>
          </p:cNvSpPr>
          <p:nvPr>
            <p:ph type="body" sz="quarter" idx="14"/>
          </p:nvPr>
        </p:nvSpPr>
        <p:spPr>
          <a:xfrm>
            <a:off x="6282214" y="4731493"/>
            <a:ext cx="5272510" cy="489760"/>
          </a:xfrm>
        </p:spPr>
        <p:txBody>
          <a:bodyPr>
            <a:normAutofit/>
          </a:bodyPr>
          <a:lstStyle>
            <a:lvl1pPr marL="0" indent="0">
              <a:buNone/>
              <a:defRPr sz="900" b="0" i="0">
                <a:latin typeface="Poppins" pitchFamily="2" charset="77"/>
              </a:defRPr>
            </a:lvl1pPr>
          </a:lstStyle>
          <a:p>
            <a:pPr lvl="0"/>
            <a:r>
              <a:rPr lang="en-GB"/>
              <a:t>Click to edit Master text styles</a:t>
            </a:r>
          </a:p>
        </p:txBody>
      </p:sp>
      <p:sp>
        <p:nvSpPr>
          <p:cNvPr id="6" name="Content Placeholder 13">
            <a:extLst>
              <a:ext uri="{FF2B5EF4-FFF2-40B4-BE49-F238E27FC236}">
                <a16:creationId xmlns:a16="http://schemas.microsoft.com/office/drawing/2014/main" id="{B8CA8AC7-A136-9DEB-1356-320D10AD3A46}"/>
              </a:ext>
            </a:extLst>
          </p:cNvPr>
          <p:cNvSpPr>
            <a:spLocks noGrp="1"/>
          </p:cNvSpPr>
          <p:nvPr>
            <p:ph sz="quarter" idx="17"/>
          </p:nvPr>
        </p:nvSpPr>
        <p:spPr>
          <a:xfrm>
            <a:off x="636588" y="956930"/>
            <a:ext cx="5272506" cy="19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16">
            <a:extLst>
              <a:ext uri="{FF2B5EF4-FFF2-40B4-BE49-F238E27FC236}">
                <a16:creationId xmlns:a16="http://schemas.microsoft.com/office/drawing/2014/main" id="{B928C0E4-D008-B085-0594-0AEBD0249A12}"/>
              </a:ext>
            </a:extLst>
          </p:cNvPr>
          <p:cNvSpPr>
            <a:spLocks noGrp="1"/>
          </p:cNvSpPr>
          <p:nvPr>
            <p:ph sz="quarter" idx="18"/>
          </p:nvPr>
        </p:nvSpPr>
        <p:spPr>
          <a:xfrm>
            <a:off x="6282903" y="956930"/>
            <a:ext cx="5272510" cy="3668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2">
            <a:extLst>
              <a:ext uri="{FF2B5EF4-FFF2-40B4-BE49-F238E27FC236}">
                <a16:creationId xmlns:a16="http://schemas.microsoft.com/office/drawing/2014/main" id="{58B1A967-8961-48EC-AD1A-E4A8EF4064A4}"/>
              </a:ext>
            </a:extLst>
          </p:cNvPr>
          <p:cNvSpPr>
            <a:spLocks noGrp="1"/>
          </p:cNvSpPr>
          <p:nvPr>
            <p:ph type="body" sz="quarter" idx="19"/>
          </p:nvPr>
        </p:nvSpPr>
        <p:spPr>
          <a:xfrm>
            <a:off x="6281523" y="5363037"/>
            <a:ext cx="5272510" cy="735823"/>
          </a:xfrm>
        </p:spPr>
        <p:txBody>
          <a:bodyPr>
            <a:normAutofit/>
          </a:bodyPr>
          <a:lstStyle>
            <a:lvl1pPr marL="0" indent="0">
              <a:buNone/>
              <a:defRPr sz="1600" b="0" i="0">
                <a:latin typeface="Poppins" pitchFamily="2" charset="77"/>
              </a:defRPr>
            </a:lvl1pPr>
          </a:lstStyle>
          <a:p>
            <a:pPr lvl="0"/>
            <a:r>
              <a:rPr lang="en-GB"/>
              <a:t>Click to edit Master text styles</a:t>
            </a:r>
          </a:p>
        </p:txBody>
      </p:sp>
      <p:sp>
        <p:nvSpPr>
          <p:cNvPr id="12" name="Title 1">
            <a:extLst>
              <a:ext uri="{FF2B5EF4-FFF2-40B4-BE49-F238E27FC236}">
                <a16:creationId xmlns:a16="http://schemas.microsoft.com/office/drawing/2014/main" id="{F7F9F963-BFAC-7C62-8F62-D0D62262A6EC}"/>
              </a:ext>
            </a:extLst>
          </p:cNvPr>
          <p:cNvSpPr>
            <a:spLocks noGrp="1"/>
          </p:cNvSpPr>
          <p:nvPr>
            <p:ph type="title" hasCustomPrompt="1"/>
          </p:nvPr>
        </p:nvSpPr>
        <p:spPr>
          <a:xfrm>
            <a:off x="637273" y="365126"/>
            <a:ext cx="6741722" cy="496111"/>
          </a:xfrm>
        </p:spPr>
        <p:txBody>
          <a:bodyPr>
            <a:noAutofit/>
          </a:bodyPr>
          <a:lstStyle>
            <a:lvl1pPr>
              <a:defRPr sz="2400" b="0" i="0">
                <a:solidFill>
                  <a:schemeClr val="tx2"/>
                </a:solidFill>
                <a:latin typeface="Poppins Medium" pitchFamily="2" charset="77"/>
                <a:cs typeface="Poppins Medium" pitchFamily="2" charset="77"/>
              </a:defRPr>
            </a:lvl1pPr>
          </a:lstStyle>
          <a:p>
            <a:r>
              <a:rPr lang="en-GB"/>
              <a:t>Boundaries</a:t>
            </a:r>
          </a:p>
        </p:txBody>
      </p:sp>
    </p:spTree>
    <p:extLst>
      <p:ext uri="{BB962C8B-B14F-4D97-AF65-F5344CB8AC3E}">
        <p14:creationId xmlns:p14="http://schemas.microsoft.com/office/powerpoint/2010/main" val="3189853274"/>
      </p:ext>
    </p:extLst>
  </p:cSld>
  <p:clrMapOvr>
    <a:masterClrMapping/>
  </p:clrMapOvr>
  <p:extLst>
    <p:ext uri="{DCECCB84-F9BA-43D5-87BE-67443E8EF086}">
      <p15:sldGuideLst xmlns:p15="http://schemas.microsoft.com/office/powerpoint/2012/main">
        <p15:guide id="1" orient="horz" pos="1230" userDrawn="1">
          <p15:clr>
            <a:srgbClr val="FBAE40"/>
          </p15:clr>
        </p15:guide>
        <p15:guide id="2" pos="3840">
          <p15:clr>
            <a:srgbClr val="FBAE40"/>
          </p15:clr>
        </p15:guide>
        <p15:guide id="3" orient="horz" pos="309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ing">
    <p:bg>
      <p:bgPr>
        <a:solidFill>
          <a:schemeClr val="bg1"/>
        </a:solidFill>
        <a:effectLst/>
      </p:bgPr>
    </p:bg>
    <p:spTree>
      <p:nvGrpSpPr>
        <p:cNvPr id="1" name=""/>
        <p:cNvGrpSpPr/>
        <p:nvPr/>
      </p:nvGrpSpPr>
      <p:grpSpPr>
        <a:xfrm>
          <a:off x="0" y="0"/>
          <a:ext cx="0" cy="0"/>
          <a:chOff x="0" y="0"/>
          <a:chExt cx="0" cy="0"/>
        </a:xfrm>
      </p:grpSpPr>
      <p:pic>
        <p:nvPicPr>
          <p:cNvPr id="6" name="Picture 5" descr="A road through a green field&#10;&#10;Description automatically generated">
            <a:extLst>
              <a:ext uri="{FF2B5EF4-FFF2-40B4-BE49-F238E27FC236}">
                <a16:creationId xmlns:a16="http://schemas.microsoft.com/office/drawing/2014/main" id="{BAB3A051-7BF3-EAAC-A888-553C382803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hasCustomPrompt="1"/>
          </p:nvPr>
        </p:nvSpPr>
        <p:spPr>
          <a:xfrm>
            <a:off x="628664" y="796204"/>
            <a:ext cx="4328983" cy="1532773"/>
          </a:xfrm>
        </p:spPr>
        <p:txBody>
          <a:bodyPr lIns="0" anchor="t" anchorCtr="0">
            <a:normAutofit/>
          </a:bodyPr>
          <a:lstStyle>
            <a:lvl1pPr algn="l">
              <a:defRPr sz="4400" b="0" i="0">
                <a:solidFill>
                  <a:schemeClr val="accent1"/>
                </a:solidFill>
                <a:latin typeface="Poppins Medium" pitchFamily="2" charset="77"/>
                <a:cs typeface="Poppins Medium" pitchFamily="2" charset="77"/>
              </a:defRPr>
            </a:lvl1pPr>
          </a:lstStyle>
          <a:p>
            <a:r>
              <a:rPr lang="en-GB"/>
              <a:t>Ending</a:t>
            </a:r>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663146"/>
          </a:xfrm>
        </p:spPr>
        <p:txBody>
          <a:bodyPr>
            <a:normAutofit/>
          </a:bodyPr>
          <a:lstStyle>
            <a:lvl1pPr marL="0" indent="0" algn="l">
              <a:buNone/>
              <a:defRPr sz="24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945958175"/>
      </p:ext>
    </p:extLst>
  </p:cSld>
  <p:clrMapOvr>
    <a:masterClrMapping/>
  </p:clrMapOvr>
  <p:extLst>
    <p:ext uri="{DCECCB84-F9BA-43D5-87BE-67443E8EF086}">
      <p15:sldGuideLst xmlns:p15="http://schemas.microsoft.com/office/powerpoint/2012/main">
        <p15:guide id="1" pos="19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rther Informatio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44BC44-1008-8478-D64A-C7BFB3047FAB}"/>
              </a:ext>
            </a:extLst>
          </p:cNvPr>
          <p:cNvSpPr/>
          <p:nvPr userDrawn="1"/>
        </p:nvSpPr>
        <p:spPr>
          <a:xfrm>
            <a:off x="0" y="1"/>
            <a:ext cx="6096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2" name="Title 1">
            <a:extLst>
              <a:ext uri="{FF2B5EF4-FFF2-40B4-BE49-F238E27FC236}">
                <a16:creationId xmlns:a16="http://schemas.microsoft.com/office/drawing/2014/main" id="{1591C4AD-353B-4788-1942-1F0D641705CA}"/>
              </a:ext>
            </a:extLst>
          </p:cNvPr>
          <p:cNvSpPr>
            <a:spLocks noGrp="1"/>
          </p:cNvSpPr>
          <p:nvPr>
            <p:ph type="title" hasCustomPrompt="1"/>
          </p:nvPr>
        </p:nvSpPr>
        <p:spPr>
          <a:xfrm>
            <a:off x="632012" y="501652"/>
            <a:ext cx="4114800" cy="668242"/>
          </a:xfrm>
        </p:spPr>
        <p:txBody>
          <a:bodyPr>
            <a:normAutofit/>
          </a:bodyPr>
          <a:lstStyle>
            <a:lvl1pPr>
              <a:defRPr sz="2400" b="0" i="0">
                <a:solidFill>
                  <a:schemeClr val="tx2"/>
                </a:solidFill>
                <a:latin typeface="Poppins Medium" pitchFamily="2" charset="77"/>
                <a:cs typeface="Poppins Medium" pitchFamily="2" charset="77"/>
              </a:defRPr>
            </a:lvl1pPr>
          </a:lstStyle>
          <a:p>
            <a:r>
              <a:rPr lang="en-GB"/>
              <a:t>Meet the team</a:t>
            </a:r>
          </a:p>
        </p:txBody>
      </p:sp>
      <p:sp>
        <p:nvSpPr>
          <p:cNvPr id="12" name="Text Placeholder 11">
            <a:extLst>
              <a:ext uri="{FF2B5EF4-FFF2-40B4-BE49-F238E27FC236}">
                <a16:creationId xmlns:a16="http://schemas.microsoft.com/office/drawing/2014/main" id="{6E3E7257-1DA1-F7E1-28D5-D974C4FA5449}"/>
              </a:ext>
            </a:extLst>
          </p:cNvPr>
          <p:cNvSpPr>
            <a:spLocks noGrp="1"/>
          </p:cNvSpPr>
          <p:nvPr>
            <p:ph type="body" sz="quarter" idx="13"/>
          </p:nvPr>
        </p:nvSpPr>
        <p:spPr>
          <a:xfrm>
            <a:off x="632012" y="1342349"/>
            <a:ext cx="4924348" cy="1712014"/>
          </a:xfrm>
        </p:spPr>
        <p:txBody>
          <a:bodyPr>
            <a:normAutofit/>
          </a:bodyPr>
          <a:lstStyle>
            <a:lvl1pPr marL="0" indent="0">
              <a:buNone/>
              <a:defRPr sz="1800" b="0" i="0">
                <a:solidFill>
                  <a:schemeClr val="tx2"/>
                </a:solidFill>
                <a:latin typeface="Poppins" pitchFamily="2" charset="77"/>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GB"/>
              <a:t>Click to edit Master text styles</a:t>
            </a:r>
          </a:p>
        </p:txBody>
      </p:sp>
      <p:pic>
        <p:nvPicPr>
          <p:cNvPr id="17" name="Picture 16" descr="A black background with white text&#10;&#10;Description automatically generated">
            <a:extLst>
              <a:ext uri="{FF2B5EF4-FFF2-40B4-BE49-F238E27FC236}">
                <a16:creationId xmlns:a16="http://schemas.microsoft.com/office/drawing/2014/main" id="{F64D4804-511F-AFEC-D1BB-B29C795B97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5370" y="5746066"/>
            <a:ext cx="1665087" cy="1117250"/>
          </a:xfrm>
          <a:prstGeom prst="rect">
            <a:avLst/>
          </a:prstGeom>
        </p:spPr>
      </p:pic>
      <p:sp>
        <p:nvSpPr>
          <p:cNvPr id="27" name="Title 1">
            <a:extLst>
              <a:ext uri="{FF2B5EF4-FFF2-40B4-BE49-F238E27FC236}">
                <a16:creationId xmlns:a16="http://schemas.microsoft.com/office/drawing/2014/main" id="{61BBB9AE-4A63-EFC4-BAF9-A24EC128133F}"/>
              </a:ext>
            </a:extLst>
          </p:cNvPr>
          <p:cNvSpPr txBox="1">
            <a:spLocks/>
          </p:cNvSpPr>
          <p:nvPr userDrawn="1"/>
        </p:nvSpPr>
        <p:spPr>
          <a:xfrm>
            <a:off x="632012" y="3685723"/>
            <a:ext cx="4114800" cy="66824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a:lstStyle>
          <a:p>
            <a:r>
              <a:rPr lang="en-GB" b="0" i="0">
                <a:solidFill>
                  <a:schemeClr val="bg1"/>
                </a:solidFill>
                <a:latin typeface="Poppins" pitchFamily="2" charset="77"/>
                <a:cs typeface="Poppins" pitchFamily="2" charset="77"/>
              </a:rPr>
              <a:t>Click to edit Master title style</a:t>
            </a:r>
          </a:p>
        </p:txBody>
      </p:sp>
      <p:sp>
        <p:nvSpPr>
          <p:cNvPr id="28" name="Text Placeholder 11">
            <a:extLst>
              <a:ext uri="{FF2B5EF4-FFF2-40B4-BE49-F238E27FC236}">
                <a16:creationId xmlns:a16="http://schemas.microsoft.com/office/drawing/2014/main" id="{9F928298-8FD9-7EE7-12A2-6E4EE4203525}"/>
              </a:ext>
            </a:extLst>
          </p:cNvPr>
          <p:cNvSpPr>
            <a:spLocks noGrp="1"/>
          </p:cNvSpPr>
          <p:nvPr>
            <p:ph type="body" sz="quarter" idx="19"/>
          </p:nvPr>
        </p:nvSpPr>
        <p:spPr>
          <a:xfrm>
            <a:off x="632012" y="3824222"/>
            <a:ext cx="4924348" cy="2414212"/>
          </a:xfrm>
        </p:spPr>
        <p:txBody>
          <a:bodyPr>
            <a:normAutofit/>
          </a:bodyPr>
          <a:lstStyle>
            <a:lvl1pPr marL="0" indent="0">
              <a:buNone/>
              <a:defRPr sz="1800" b="0" i="0">
                <a:solidFill>
                  <a:schemeClr val="bg1"/>
                </a:solidFill>
                <a:latin typeface="Poppins" pitchFamily="2" charset="77"/>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GB"/>
              <a:t>Click to edit Master text styles</a:t>
            </a:r>
          </a:p>
        </p:txBody>
      </p:sp>
      <p:sp>
        <p:nvSpPr>
          <p:cNvPr id="5" name="TextBox 4">
            <a:extLst>
              <a:ext uri="{FF2B5EF4-FFF2-40B4-BE49-F238E27FC236}">
                <a16:creationId xmlns:a16="http://schemas.microsoft.com/office/drawing/2014/main" id="{1385A706-DD91-6F22-5AA3-A69E8823136A}"/>
              </a:ext>
            </a:extLst>
          </p:cNvPr>
          <p:cNvSpPr txBox="1"/>
          <p:nvPr userDrawn="1"/>
        </p:nvSpPr>
        <p:spPr>
          <a:xfrm>
            <a:off x="524485" y="6509834"/>
            <a:ext cx="160300" cy="138499"/>
          </a:xfrm>
          <a:prstGeom prst="rect">
            <a:avLst/>
          </a:prstGeom>
          <a:solidFill>
            <a:schemeClr val="bg1"/>
          </a:solidFill>
        </p:spPr>
        <p:txBody>
          <a:bodyPr wrap="squar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3" name="Footer Placeholder 9">
            <a:extLst>
              <a:ext uri="{FF2B5EF4-FFF2-40B4-BE49-F238E27FC236}">
                <a16:creationId xmlns:a16="http://schemas.microsoft.com/office/drawing/2014/main" id="{92633DDF-94F4-505F-6F9F-062E3DC92A26}"/>
              </a:ext>
            </a:extLst>
          </p:cNvPr>
          <p:cNvSpPr txBox="1">
            <a:spLocks/>
          </p:cNvSpPr>
          <p:nvPr userDrawn="1"/>
        </p:nvSpPr>
        <p:spPr>
          <a:xfrm rot="16200000">
            <a:off x="-926094" y="3471638"/>
            <a:ext cx="2240742"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Further Information</a:t>
            </a:r>
          </a:p>
        </p:txBody>
      </p:sp>
      <p:sp>
        <p:nvSpPr>
          <p:cNvPr id="4" name="Slide Number Placeholder 10">
            <a:extLst>
              <a:ext uri="{FF2B5EF4-FFF2-40B4-BE49-F238E27FC236}">
                <a16:creationId xmlns:a16="http://schemas.microsoft.com/office/drawing/2014/main" id="{E7B06747-F2F7-6449-E3EF-E2933BB4C8A0}"/>
              </a:ext>
            </a:extLst>
          </p:cNvPr>
          <p:cNvSpPr txBox="1">
            <a:spLocks/>
          </p:cNvSpPr>
          <p:nvPr userDrawn="1"/>
        </p:nvSpPr>
        <p:spPr>
          <a:xfrm rot="16200000">
            <a:off x="-45653" y="2208042"/>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7" name="Footer Placeholder 9">
            <a:extLst>
              <a:ext uri="{FF2B5EF4-FFF2-40B4-BE49-F238E27FC236}">
                <a16:creationId xmlns:a16="http://schemas.microsoft.com/office/drawing/2014/main" id="{4DA55DD1-1A69-6F0B-8AAD-D9A40BE4C9F0}"/>
              </a:ext>
            </a:extLst>
          </p:cNvPr>
          <p:cNvSpPr txBox="1">
            <a:spLocks/>
          </p:cNvSpPr>
          <p:nvPr userDrawn="1"/>
        </p:nvSpPr>
        <p:spPr>
          <a:xfrm rot="5400000">
            <a:off x="10877348" y="2946451"/>
            <a:ext cx="2240743"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Further Information</a:t>
            </a:r>
          </a:p>
        </p:txBody>
      </p:sp>
      <p:sp>
        <p:nvSpPr>
          <p:cNvPr id="10" name="Slide Number Placeholder 10">
            <a:extLst>
              <a:ext uri="{FF2B5EF4-FFF2-40B4-BE49-F238E27FC236}">
                <a16:creationId xmlns:a16="http://schemas.microsoft.com/office/drawing/2014/main" id="{9DA22A2F-9BF5-9878-390B-FEE12CF9ADE2}"/>
              </a:ext>
            </a:extLst>
          </p:cNvPr>
          <p:cNvSpPr txBox="1">
            <a:spLocks/>
          </p:cNvSpPr>
          <p:nvPr userDrawn="1"/>
        </p:nvSpPr>
        <p:spPr>
          <a:xfrm rot="5400000">
            <a:off x="11768144" y="417726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3361480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lossary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44BC44-1008-8478-D64A-C7BFB3047FAB}"/>
              </a:ext>
            </a:extLst>
          </p:cNvPr>
          <p:cNvSpPr/>
          <p:nvPr userDrawn="1"/>
        </p:nvSpPr>
        <p:spPr>
          <a:xfrm>
            <a:off x="0" y="1"/>
            <a:ext cx="6096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2" name="Title 1">
            <a:extLst>
              <a:ext uri="{FF2B5EF4-FFF2-40B4-BE49-F238E27FC236}">
                <a16:creationId xmlns:a16="http://schemas.microsoft.com/office/drawing/2014/main" id="{1591C4AD-353B-4788-1942-1F0D641705CA}"/>
              </a:ext>
            </a:extLst>
          </p:cNvPr>
          <p:cNvSpPr>
            <a:spLocks noGrp="1"/>
          </p:cNvSpPr>
          <p:nvPr>
            <p:ph type="title" hasCustomPrompt="1"/>
          </p:nvPr>
        </p:nvSpPr>
        <p:spPr>
          <a:xfrm>
            <a:off x="632012" y="501652"/>
            <a:ext cx="4114800" cy="668242"/>
          </a:xfrm>
        </p:spPr>
        <p:txBody>
          <a:bodyPr>
            <a:normAutofit/>
          </a:bodyPr>
          <a:lstStyle>
            <a:lvl1pPr>
              <a:defRPr sz="2400" b="0" i="0">
                <a:solidFill>
                  <a:schemeClr val="tx2"/>
                </a:solidFill>
                <a:latin typeface="Poppins Medium" pitchFamily="2" charset="77"/>
                <a:cs typeface="Poppins Medium" pitchFamily="2" charset="77"/>
              </a:defRPr>
            </a:lvl1pPr>
          </a:lstStyle>
          <a:p>
            <a:r>
              <a:rPr lang="en-GB"/>
              <a:t>Meet the team</a:t>
            </a:r>
          </a:p>
        </p:txBody>
      </p:sp>
      <p:sp>
        <p:nvSpPr>
          <p:cNvPr id="27" name="Title 1">
            <a:extLst>
              <a:ext uri="{FF2B5EF4-FFF2-40B4-BE49-F238E27FC236}">
                <a16:creationId xmlns:a16="http://schemas.microsoft.com/office/drawing/2014/main" id="{61BBB9AE-4A63-EFC4-BAF9-A24EC128133F}"/>
              </a:ext>
            </a:extLst>
          </p:cNvPr>
          <p:cNvSpPr txBox="1">
            <a:spLocks/>
          </p:cNvSpPr>
          <p:nvPr userDrawn="1"/>
        </p:nvSpPr>
        <p:spPr>
          <a:xfrm>
            <a:off x="632012" y="3685723"/>
            <a:ext cx="4114800" cy="66824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a:lstStyle>
          <a:p>
            <a:r>
              <a:rPr lang="en-GB" b="0" i="0">
                <a:solidFill>
                  <a:schemeClr val="bg1"/>
                </a:solidFill>
                <a:latin typeface="Poppins" pitchFamily="2" charset="77"/>
                <a:cs typeface="Poppins" pitchFamily="2" charset="77"/>
              </a:rPr>
              <a:t>Click to edit Master title style</a:t>
            </a:r>
          </a:p>
        </p:txBody>
      </p:sp>
      <p:sp>
        <p:nvSpPr>
          <p:cNvPr id="5" name="TextBox 4">
            <a:extLst>
              <a:ext uri="{FF2B5EF4-FFF2-40B4-BE49-F238E27FC236}">
                <a16:creationId xmlns:a16="http://schemas.microsoft.com/office/drawing/2014/main" id="{1385A706-DD91-6F22-5AA3-A69E8823136A}"/>
              </a:ext>
            </a:extLst>
          </p:cNvPr>
          <p:cNvSpPr txBox="1"/>
          <p:nvPr userDrawn="1"/>
        </p:nvSpPr>
        <p:spPr>
          <a:xfrm>
            <a:off x="524485" y="6509834"/>
            <a:ext cx="160300" cy="138499"/>
          </a:xfrm>
          <a:prstGeom prst="rect">
            <a:avLst/>
          </a:prstGeom>
          <a:solidFill>
            <a:schemeClr val="bg1"/>
          </a:solid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3" name="Footer Placeholder 9">
            <a:extLst>
              <a:ext uri="{FF2B5EF4-FFF2-40B4-BE49-F238E27FC236}">
                <a16:creationId xmlns:a16="http://schemas.microsoft.com/office/drawing/2014/main" id="{92633DDF-94F4-505F-6F9F-062E3DC92A26}"/>
              </a:ext>
            </a:extLst>
          </p:cNvPr>
          <p:cNvSpPr txBox="1">
            <a:spLocks/>
          </p:cNvSpPr>
          <p:nvPr userDrawn="1"/>
        </p:nvSpPr>
        <p:spPr>
          <a:xfrm rot="16200000">
            <a:off x="-926094" y="3471638"/>
            <a:ext cx="2240742"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Further Information</a:t>
            </a:r>
          </a:p>
        </p:txBody>
      </p:sp>
      <p:sp>
        <p:nvSpPr>
          <p:cNvPr id="4" name="Slide Number Placeholder 10">
            <a:extLst>
              <a:ext uri="{FF2B5EF4-FFF2-40B4-BE49-F238E27FC236}">
                <a16:creationId xmlns:a16="http://schemas.microsoft.com/office/drawing/2014/main" id="{E7B06747-F2F7-6449-E3EF-E2933BB4C8A0}"/>
              </a:ext>
            </a:extLst>
          </p:cNvPr>
          <p:cNvSpPr txBox="1">
            <a:spLocks/>
          </p:cNvSpPr>
          <p:nvPr userDrawn="1"/>
        </p:nvSpPr>
        <p:spPr>
          <a:xfrm rot="16200000">
            <a:off x="-45653" y="2208042"/>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7" name="Footer Placeholder 9">
            <a:extLst>
              <a:ext uri="{FF2B5EF4-FFF2-40B4-BE49-F238E27FC236}">
                <a16:creationId xmlns:a16="http://schemas.microsoft.com/office/drawing/2014/main" id="{4DA55DD1-1A69-6F0B-8AAD-D9A40BE4C9F0}"/>
              </a:ext>
            </a:extLst>
          </p:cNvPr>
          <p:cNvSpPr txBox="1">
            <a:spLocks/>
          </p:cNvSpPr>
          <p:nvPr userDrawn="1"/>
        </p:nvSpPr>
        <p:spPr>
          <a:xfrm rot="5400000">
            <a:off x="10877348" y="2946451"/>
            <a:ext cx="2240743"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Further Information</a:t>
            </a:r>
          </a:p>
        </p:txBody>
      </p:sp>
      <p:sp>
        <p:nvSpPr>
          <p:cNvPr id="10" name="Slide Number Placeholder 10">
            <a:extLst>
              <a:ext uri="{FF2B5EF4-FFF2-40B4-BE49-F238E27FC236}">
                <a16:creationId xmlns:a16="http://schemas.microsoft.com/office/drawing/2014/main" id="{9DA22A2F-9BF5-9878-390B-FEE12CF9ADE2}"/>
              </a:ext>
            </a:extLst>
          </p:cNvPr>
          <p:cNvSpPr txBox="1">
            <a:spLocks/>
          </p:cNvSpPr>
          <p:nvPr userDrawn="1"/>
        </p:nvSpPr>
        <p:spPr>
          <a:xfrm rot="5400000">
            <a:off x="11768144" y="417726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2725881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Primary Breaker slide - Purple">
    <p:bg>
      <p:bgPr>
        <a:solidFill>
          <a:schemeClr val="tx2"/>
        </a:solidFill>
        <a:effectLst/>
      </p:bgPr>
    </p:bg>
    <p:spTree>
      <p:nvGrpSpPr>
        <p:cNvPr id="1" name=""/>
        <p:cNvGrpSpPr/>
        <p:nvPr/>
      </p:nvGrpSpPr>
      <p:grpSpPr>
        <a:xfrm>
          <a:off x="0" y="0"/>
          <a:ext cx="0" cy="0"/>
          <a:chOff x="0" y="0"/>
          <a:chExt cx="0" cy="0"/>
        </a:xfrm>
      </p:grpSpPr>
      <p:pic>
        <p:nvPicPr>
          <p:cNvPr id="7" name="Picture 6" descr="A purple and white background&#10;&#10;Description automatically generated">
            <a:extLst>
              <a:ext uri="{FF2B5EF4-FFF2-40B4-BE49-F238E27FC236}">
                <a16:creationId xmlns:a16="http://schemas.microsoft.com/office/drawing/2014/main" id="{A130E291-1866-9610-5CC3-7DFC426B7A03}"/>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91018" y="820795"/>
            <a:ext cx="5047782"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91018" y="3245466"/>
            <a:ext cx="3841424"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TextBox 4">
            <a:extLst>
              <a:ext uri="{FF2B5EF4-FFF2-40B4-BE49-F238E27FC236}">
                <a16:creationId xmlns:a16="http://schemas.microsoft.com/office/drawing/2014/main" id="{1D6A8BFF-616F-C1F3-75EC-AC1330A8142F}"/>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7562F1C3-D8E4-B6FF-1CB4-4CA989B0F14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275658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imary Image Breaker Slide (Purp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Poppins" pitchFamily="2" charset="77"/>
              </a:defRPr>
            </a:lvl1pPr>
          </a:lstStyle>
          <a:p>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2"/>
          <a:stretch>
            <a:fillRect/>
          </a:stretch>
        </p:blipFill>
        <p:spPr>
          <a:xfrm>
            <a:off x="19877" y="-1388"/>
            <a:ext cx="12189533" cy="6859388"/>
          </a:xfrm>
          <a:prstGeom prst="rect">
            <a:avLst/>
          </a:prstGeom>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defRPr sz="4400" b="0" i="0">
                <a:solidFill>
                  <a:schemeClr val="tx1"/>
                </a:solidFill>
                <a:latin typeface="Poppins Medium" pitchFamily="2" charset="77"/>
                <a:cs typeface="Poppins Medium" pitchFamily="2" charset="77"/>
              </a:defRPr>
            </a:lvl1pPr>
          </a:lstStyle>
          <a:p>
            <a:r>
              <a:rPr lang="en-GB"/>
              <a:t>Click to edit Master title style</a:t>
            </a:r>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tx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313161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M title p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F6944E-BE2B-C420-4BF8-0E3747E2A3E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1388"/>
            <a:ext cx="12192000" cy="6858000"/>
          </a:xfrm>
          <a:prstGeom prst="rect">
            <a:avLst/>
          </a:prstGeom>
        </p:spPr>
      </p:pic>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3"/>
          <a:stretch>
            <a:fillRect/>
          </a:stretch>
        </p:blipFill>
        <p:spPr>
          <a:xfrm>
            <a:off x="19877" y="-1388"/>
            <a:ext cx="12189533" cy="6859388"/>
          </a:xfrm>
          <a:prstGeom prst="rect">
            <a:avLst/>
          </a:prstGeom>
          <a:ln>
            <a:noFill/>
          </a:ln>
        </p:spPr>
      </p:pic>
    </p:spTree>
    <p:extLst>
      <p:ext uri="{BB962C8B-B14F-4D97-AF65-F5344CB8AC3E}">
        <p14:creationId xmlns:p14="http://schemas.microsoft.com/office/powerpoint/2010/main" val="27367436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ondary Image Breaker Slide (Blue)">
    <p:spTree>
      <p:nvGrpSpPr>
        <p:cNvPr id="1" name=""/>
        <p:cNvGrpSpPr/>
        <p:nvPr/>
      </p:nvGrpSpPr>
      <p:grpSpPr>
        <a:xfrm>
          <a:off x="0" y="0"/>
          <a:ext cx="0" cy="0"/>
          <a:chOff x="0" y="0"/>
          <a:chExt cx="0" cy="0"/>
        </a:xfrm>
      </p:grpSpPr>
      <p:pic>
        <p:nvPicPr>
          <p:cNvPr id="5" name="Picture 4" descr="A group of wind turbines in the clouds&#10;&#10;Description automatically generated">
            <a:extLst>
              <a:ext uri="{FF2B5EF4-FFF2-40B4-BE49-F238E27FC236}">
                <a16:creationId xmlns:a16="http://schemas.microsoft.com/office/drawing/2014/main" id="{E7EEC786-2769-8466-07B5-E7D0AA49D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7112"/>
            <a:ext cx="12189533" cy="6859388"/>
          </a:xfrm>
          <a:prstGeom prst="rect">
            <a:avLst/>
          </a:prstGeom>
        </p:spPr>
      </p:pic>
      <p:sp>
        <p:nvSpPr>
          <p:cNvPr id="6" name="Rectangle 5">
            <a:extLst>
              <a:ext uri="{FF2B5EF4-FFF2-40B4-BE49-F238E27FC236}">
                <a16:creationId xmlns:a16="http://schemas.microsoft.com/office/drawing/2014/main" id="{BBE0215E-7B04-4288-9AC8-EF4E34392362}"/>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ue circles on a black background&#10;&#10;Description automatically generated">
            <a:extLst>
              <a:ext uri="{FF2B5EF4-FFF2-40B4-BE49-F238E27FC236}">
                <a16:creationId xmlns:a16="http://schemas.microsoft.com/office/drawing/2014/main" id="{BA538AA3-D05D-FFD9-A944-D4518D7AD22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7" name="Title 1">
            <a:extLst>
              <a:ext uri="{FF2B5EF4-FFF2-40B4-BE49-F238E27FC236}">
                <a16:creationId xmlns:a16="http://schemas.microsoft.com/office/drawing/2014/main" id="{E4EC0BC1-72B6-275A-5E00-6D110B8EB9C4}"/>
              </a:ext>
            </a:extLst>
          </p:cNvPr>
          <p:cNvSpPr>
            <a:spLocks noGrp="1"/>
          </p:cNvSpPr>
          <p:nvPr>
            <p:ph type="ctrTitle"/>
          </p:nvPr>
        </p:nvSpPr>
        <p:spPr>
          <a:xfrm>
            <a:off x="637273" y="820795"/>
            <a:ext cx="5001527"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dirty="0"/>
              <a:t>Click to edit Master title style</a:t>
            </a:r>
          </a:p>
        </p:txBody>
      </p:sp>
    </p:spTree>
    <p:extLst>
      <p:ext uri="{BB962C8B-B14F-4D97-AF65-F5344CB8AC3E}">
        <p14:creationId xmlns:p14="http://schemas.microsoft.com/office/powerpoint/2010/main" val="928927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r etys analysi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8359EF-53A8-5BAE-487E-452F4383C71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 y="0"/>
            <a:ext cx="12209411" cy="6858000"/>
          </a:xfrm>
          <a:prstGeom prst="rect">
            <a:avLst/>
          </a:prstGeom>
        </p:spPr>
      </p:pic>
    </p:spTree>
    <p:extLst>
      <p:ext uri="{BB962C8B-B14F-4D97-AF65-F5344CB8AC3E}">
        <p14:creationId xmlns:p14="http://schemas.microsoft.com/office/powerpoint/2010/main" val="2210251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TNR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EA5464-FEBD-CB60-F5BC-5EC05E43CDD9}"/>
              </a:ext>
            </a:extLst>
          </p:cNvPr>
          <p:cNvPicPr>
            <a:picLocks noChangeAspect="1"/>
          </p:cNvPicPr>
          <p:nvPr userDrawn="1"/>
        </p:nvPicPr>
        <p:blipFill>
          <a:blip r:embed="rId2"/>
          <a:stretch>
            <a:fillRect/>
          </a:stretch>
        </p:blipFill>
        <p:spPr>
          <a:xfrm>
            <a:off x="0" y="0"/>
            <a:ext cx="12172123" cy="6858000"/>
          </a:xfrm>
          <a:prstGeom prst="rect">
            <a:avLst/>
          </a:prstGeom>
        </p:spPr>
      </p:pic>
      <p:pic>
        <p:nvPicPr>
          <p:cNvPr id="3" name="Picture 2" descr="A group of green circles on a black background&#10;&#10;Description automatically generated">
            <a:extLst>
              <a:ext uri="{FF2B5EF4-FFF2-40B4-BE49-F238E27FC236}">
                <a16:creationId xmlns:a16="http://schemas.microsoft.com/office/drawing/2014/main" id="{C2833400-665F-11D9-FC6B-D1C56CF2E608}"/>
              </a:ext>
            </a:extLst>
          </p:cNvPr>
          <p:cNvPicPr>
            <a:picLocks noChangeAspect="1"/>
          </p:cNvPicPr>
          <p:nvPr userDrawn="1"/>
        </p:nvPicPr>
        <p:blipFill>
          <a:blip r:embed="rId3"/>
          <a:stretch>
            <a:fillRect/>
          </a:stretch>
        </p:blipFill>
        <p:spPr>
          <a:xfrm>
            <a:off x="2466" y="0"/>
            <a:ext cx="12189533" cy="6859388"/>
          </a:xfrm>
          <a:prstGeom prst="rect">
            <a:avLst/>
          </a:prstGeom>
        </p:spPr>
      </p:pic>
    </p:spTree>
    <p:extLst>
      <p:ext uri="{BB962C8B-B14F-4D97-AF65-F5344CB8AC3E}">
        <p14:creationId xmlns:p14="http://schemas.microsoft.com/office/powerpoint/2010/main" val="4223772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urther information">
    <p:spTree>
      <p:nvGrpSpPr>
        <p:cNvPr id="1" name=""/>
        <p:cNvGrpSpPr/>
        <p:nvPr/>
      </p:nvGrpSpPr>
      <p:grpSpPr>
        <a:xfrm>
          <a:off x="0" y="0"/>
          <a:ext cx="0" cy="0"/>
          <a:chOff x="0" y="0"/>
          <a:chExt cx="0" cy="0"/>
        </a:xfrm>
      </p:grpSpPr>
      <p:pic>
        <p:nvPicPr>
          <p:cNvPr id="5" name="Picture 4" descr="A road through a green field&#10;&#10;Description automatically generated">
            <a:extLst>
              <a:ext uri="{FF2B5EF4-FFF2-40B4-BE49-F238E27FC236}">
                <a16:creationId xmlns:a16="http://schemas.microsoft.com/office/drawing/2014/main" id="{A3BA688C-8162-FA7D-C997-1AE0836EDF08}"/>
              </a:ext>
            </a:extLst>
          </p:cNvPr>
          <p:cNvPicPr>
            <a:picLocks noChangeAspect="1"/>
          </p:cNvPicPr>
          <p:nvPr userDrawn="1"/>
        </p:nvPicPr>
        <p:blipFill>
          <a:blip r:embed="rId2" cstate="hqprint">
            <a:extLst>
              <a:ext uri="{28A0092B-C50C-407E-A947-70E740481C1C}">
                <a14:useLocalDpi xmlns:a14="http://schemas.microsoft.com/office/drawing/2010/main"/>
              </a:ext>
            </a:extLst>
          </a:blip>
          <a:srcRect b="15616"/>
          <a:stretch/>
        </p:blipFill>
        <p:spPr>
          <a:xfrm>
            <a:off x="-1" y="0"/>
            <a:ext cx="12189533" cy="6858000"/>
          </a:xfrm>
          <a:prstGeom prst="rect">
            <a:avLst/>
          </a:prstGeom>
        </p:spPr>
      </p:pic>
      <p:pic>
        <p:nvPicPr>
          <p:cNvPr id="2" name="Picture 1" descr="A group of yellow circles on a black background&#10;&#10;Description automatically generated">
            <a:extLst>
              <a:ext uri="{FF2B5EF4-FFF2-40B4-BE49-F238E27FC236}">
                <a16:creationId xmlns:a16="http://schemas.microsoft.com/office/drawing/2014/main" id="{1DF1DEB6-F32A-3A23-7CEE-D98C98F2BC91}"/>
              </a:ext>
            </a:extLst>
          </p:cNvPr>
          <p:cNvPicPr>
            <a:picLocks noChangeAspect="1"/>
          </p:cNvPicPr>
          <p:nvPr userDrawn="1"/>
        </p:nvPicPr>
        <p:blipFill>
          <a:blip r:embed="rId3"/>
          <a:stretch>
            <a:fillRect/>
          </a:stretch>
        </p:blipFill>
        <p:spPr>
          <a:xfrm>
            <a:off x="-2" y="0"/>
            <a:ext cx="12189533" cy="6859388"/>
          </a:xfrm>
          <a:prstGeom prst="rect">
            <a:avLst/>
          </a:prstGeom>
        </p:spPr>
      </p:pic>
    </p:spTree>
    <p:extLst>
      <p:ext uri="{BB962C8B-B14F-4D97-AF65-F5344CB8AC3E}">
        <p14:creationId xmlns:p14="http://schemas.microsoft.com/office/powerpoint/2010/main" val="3321411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glossary">
    <p:spTree>
      <p:nvGrpSpPr>
        <p:cNvPr id="1" name=""/>
        <p:cNvGrpSpPr/>
        <p:nvPr/>
      </p:nvGrpSpPr>
      <p:grpSpPr>
        <a:xfrm>
          <a:off x="0" y="0"/>
          <a:ext cx="0" cy="0"/>
          <a:chOff x="0" y="0"/>
          <a:chExt cx="0" cy="0"/>
        </a:xfrm>
      </p:grpSpPr>
      <p:pic>
        <p:nvPicPr>
          <p:cNvPr id="6" name="Picture 5" descr="Close-up of a person using a cell phone&#10;&#10;Description automatically generated">
            <a:extLst>
              <a:ext uri="{FF2B5EF4-FFF2-40B4-BE49-F238E27FC236}">
                <a16:creationId xmlns:a16="http://schemas.microsoft.com/office/drawing/2014/main" id="{359AA500-E3B1-814D-9FB5-E51AD0D025B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l="237" t="-17" r="-237" b="15941"/>
          <a:stretch/>
        </p:blipFill>
        <p:spPr>
          <a:xfrm>
            <a:off x="-16598" y="-1389"/>
            <a:ext cx="12237626" cy="6859389"/>
          </a:xfrm>
          <a:prstGeom prst="rect">
            <a:avLst/>
          </a:prstGeom>
        </p:spPr>
      </p:pic>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3"/>
          <a:stretch>
            <a:fillRect/>
          </a:stretch>
        </p:blipFill>
        <p:spPr>
          <a:xfrm>
            <a:off x="2467" y="0"/>
            <a:ext cx="12189533" cy="6859388"/>
          </a:xfrm>
          <a:prstGeom prst="rect">
            <a:avLst/>
          </a:prstGeom>
          <a:ln>
            <a:noFill/>
          </a:ln>
        </p:spPr>
      </p:pic>
    </p:spTree>
    <p:extLst>
      <p:ext uri="{BB962C8B-B14F-4D97-AF65-F5344CB8AC3E}">
        <p14:creationId xmlns:p14="http://schemas.microsoft.com/office/powerpoint/2010/main" val="2487546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bg1"/>
        </a:solidFill>
        <a:effectLst/>
      </p:bgPr>
    </p:bg>
    <p:spTree>
      <p:nvGrpSpPr>
        <p:cNvPr id="1" name=""/>
        <p:cNvGrpSpPr/>
        <p:nvPr/>
      </p:nvGrpSpPr>
      <p:grpSpPr>
        <a:xfrm>
          <a:off x="0" y="0"/>
          <a:ext cx="0" cy="0"/>
          <a:chOff x="0" y="0"/>
          <a:chExt cx="0" cy="0"/>
        </a:xfrm>
      </p:grpSpPr>
      <p:pic>
        <p:nvPicPr>
          <p:cNvPr id="2" name="Picture 1" descr="A field with wind turbines in the background&#10;&#10;Description automatically generated">
            <a:extLst>
              <a:ext uri="{FF2B5EF4-FFF2-40B4-BE49-F238E27FC236}">
                <a16:creationId xmlns:a16="http://schemas.microsoft.com/office/drawing/2014/main" id="{7DCE167E-581C-EEBB-9039-B163EC3297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7999"/>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hasCustomPrompt="1"/>
          </p:nvPr>
        </p:nvSpPr>
        <p:spPr>
          <a:xfrm>
            <a:off x="628664" y="796204"/>
            <a:ext cx="4328983" cy="1532773"/>
          </a:xfrm>
        </p:spPr>
        <p:txBody>
          <a:bodyPr lIns="0" anchor="t" anchorCtr="0">
            <a:normAutofit/>
          </a:bodyPr>
          <a:lstStyle>
            <a:lvl1pPr algn="l">
              <a:defRPr sz="4400" b="0" i="0">
                <a:solidFill>
                  <a:schemeClr val="accent1"/>
                </a:solidFill>
                <a:latin typeface="Poppins Medium" pitchFamily="2" charset="77"/>
                <a:cs typeface="Poppins Medium" pitchFamily="2" charset="77"/>
              </a:defRPr>
            </a:lvl1pPr>
          </a:lstStyle>
          <a:p>
            <a:r>
              <a:rPr lang="en-GB"/>
              <a:t>Title page</a:t>
            </a:r>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Tree>
    <p:extLst>
      <p:ext uri="{BB962C8B-B14F-4D97-AF65-F5344CB8AC3E}">
        <p14:creationId xmlns:p14="http://schemas.microsoft.com/office/powerpoint/2010/main" val="3532655862"/>
      </p:ext>
    </p:extLst>
  </p:cSld>
  <p:clrMapOvr>
    <a:masterClrMapping/>
  </p:clrMapOvr>
  <p:extLst>
    <p:ext uri="{DCECCB84-F9BA-43D5-87BE-67443E8EF086}">
      <p15:sldGuideLst xmlns:p15="http://schemas.microsoft.com/office/powerpoint/2012/main">
        <p15:guide id="1" pos="19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s page">
    <p:bg>
      <p:bgPr>
        <a:solidFill>
          <a:schemeClr val="tx2"/>
        </a:solid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4736E375-44F9-DC20-7D2C-AE6352F49D2D}"/>
              </a:ext>
            </a:extLst>
          </p:cNvPr>
          <p:cNvSpPr>
            <a:spLocks noGrp="1"/>
          </p:cNvSpPr>
          <p:nvPr>
            <p:ph type="body" sz="quarter" idx="13" hasCustomPrompt="1"/>
          </p:nvPr>
        </p:nvSpPr>
        <p:spPr>
          <a:xfrm>
            <a:off x="637273" y="1743095"/>
            <a:ext cx="5045070" cy="4418573"/>
          </a:xfrm>
        </p:spPr>
        <p:txBody>
          <a:bodyPr>
            <a:normAutofit/>
          </a:bodyPr>
          <a:lstStyle>
            <a:lvl1pPr marL="0" indent="0">
              <a:buNone/>
              <a:defRPr sz="1800" b="0" i="0">
                <a:solidFill>
                  <a:schemeClr val="bg1"/>
                </a:solidFill>
                <a:latin typeface="Poppins" pitchFamily="2" charset="77"/>
              </a:defRPr>
            </a:lvl1pPr>
            <a:lvl2pPr marL="457200" indent="0">
              <a:buNone/>
              <a:defRPr sz="1400">
                <a:solidFill>
                  <a:schemeClr val="bg1"/>
                </a:solidFill>
              </a:defRPr>
            </a:lvl2pPr>
            <a:lvl3pPr marL="914400" indent="0">
              <a:buNone/>
              <a:defRPr/>
            </a:lvl3pPr>
            <a:lvl4pPr marL="1371600" indent="0">
              <a:buNone/>
              <a:defRPr/>
            </a:lvl4pPr>
            <a:lvl5pPr marL="1828800" indent="0">
              <a:buNone/>
              <a:defRPr/>
            </a:lvl5pPr>
          </a:lstStyle>
          <a:p>
            <a:pPr lvl="0"/>
            <a:r>
              <a:rPr lang="en-GB"/>
              <a:t>Foreword				1</a:t>
            </a:r>
          </a:p>
          <a:p>
            <a:pPr lvl="0"/>
            <a:r>
              <a:rPr lang="en-GB"/>
              <a:t>Key Messages				1</a:t>
            </a:r>
          </a:p>
          <a:p>
            <a:pPr lvl="0"/>
            <a:r>
              <a:rPr lang="en-GB"/>
              <a:t>Our ETYS analysis			1</a:t>
            </a:r>
          </a:p>
          <a:p>
            <a:pPr lvl="0"/>
            <a:r>
              <a:rPr lang="en-GB"/>
              <a:t>Electricity Transmission Network		1 Requirements</a:t>
            </a:r>
          </a:p>
          <a:p>
            <a:pPr lvl="1"/>
            <a:r>
              <a:rPr lang="en-GB"/>
              <a:t>Scotland				1</a:t>
            </a:r>
          </a:p>
          <a:p>
            <a:pPr lvl="1"/>
            <a:r>
              <a:rPr lang="en-GB"/>
              <a:t>North of England			1</a:t>
            </a:r>
          </a:p>
          <a:p>
            <a:pPr lvl="1"/>
            <a:r>
              <a:rPr lang="en-GB"/>
              <a:t>North Wales and the Midlands		1</a:t>
            </a:r>
          </a:p>
          <a:p>
            <a:pPr lvl="1"/>
            <a:r>
              <a:rPr lang="en-GB"/>
              <a:t>East of England				1</a:t>
            </a:r>
          </a:p>
          <a:p>
            <a:pPr lvl="1"/>
            <a:r>
              <a:rPr lang="en-GB"/>
              <a:t>South Wales and South of England		1</a:t>
            </a:r>
          </a:p>
          <a:p>
            <a:pPr lvl="0"/>
            <a:r>
              <a:rPr lang="en-GB"/>
              <a:t>Meet the team 				1</a:t>
            </a:r>
          </a:p>
          <a:p>
            <a:pPr lvl="0"/>
            <a:r>
              <a:rPr lang="en-GB"/>
              <a:t>Glossary				1</a:t>
            </a:r>
          </a:p>
          <a:p>
            <a:pPr lvl="1"/>
            <a:endParaRPr lang="en-GB"/>
          </a:p>
          <a:p>
            <a:pPr lvl="1"/>
            <a:endParaRPr lang="en-GB"/>
          </a:p>
          <a:p>
            <a:pPr lvl="0"/>
            <a:endParaRPr lang="en-GB"/>
          </a:p>
        </p:txBody>
      </p:sp>
      <p:pic>
        <p:nvPicPr>
          <p:cNvPr id="7" name="Picture 6" descr="A black background with white dots&#10;&#10;Description automatically generated">
            <a:extLst>
              <a:ext uri="{FF2B5EF4-FFF2-40B4-BE49-F238E27FC236}">
                <a16:creationId xmlns:a16="http://schemas.microsoft.com/office/drawing/2014/main" id="{C82F33F3-9CD6-59CD-FE86-B7EA372B1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3" name="Picture Placeholder 2">
            <a:extLst>
              <a:ext uri="{FF2B5EF4-FFF2-40B4-BE49-F238E27FC236}">
                <a16:creationId xmlns:a16="http://schemas.microsoft.com/office/drawing/2014/main" id="{B8CE412B-BCCF-4D01-116F-A792EC483F34}"/>
              </a:ext>
            </a:extLst>
          </p:cNvPr>
          <p:cNvSpPr>
            <a:spLocks noGrp="1"/>
          </p:cNvSpPr>
          <p:nvPr>
            <p:ph type="pic" sz="quarter" idx="14"/>
          </p:nvPr>
        </p:nvSpPr>
        <p:spPr>
          <a:xfrm>
            <a:off x="6509659" y="-679000"/>
            <a:ext cx="8215999" cy="8215999"/>
          </a:xfrm>
          <a:prstGeom prst="ellipse">
            <a:avLst/>
          </a:prstGeom>
        </p:spPr>
        <p:txBody>
          <a:bodyPr/>
          <a:lstStyle/>
          <a:p>
            <a:endParaRPr lang="en-GB"/>
          </a:p>
        </p:txBody>
      </p:sp>
    </p:spTree>
    <p:extLst>
      <p:ext uri="{BB962C8B-B14F-4D97-AF65-F5344CB8AC3E}">
        <p14:creationId xmlns:p14="http://schemas.microsoft.com/office/powerpoint/2010/main" val="906830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Contents page">
    <p:bg>
      <p:bgPr>
        <a:solidFill>
          <a:srgbClr val="7AA450"/>
        </a:solidFill>
        <a:effectLst/>
      </p:bgPr>
    </p:bg>
    <p:spTree>
      <p:nvGrpSpPr>
        <p:cNvPr id="1" name=""/>
        <p:cNvGrpSpPr/>
        <p:nvPr/>
      </p:nvGrpSpPr>
      <p:grpSpPr>
        <a:xfrm>
          <a:off x="0" y="0"/>
          <a:ext cx="0" cy="0"/>
          <a:chOff x="0" y="0"/>
          <a:chExt cx="0" cy="0"/>
        </a:xfrm>
      </p:grpSpPr>
      <p:pic>
        <p:nvPicPr>
          <p:cNvPr id="7" name="Picture 6" descr="A black background with white dots&#10;&#10;Description automatically generated">
            <a:extLst>
              <a:ext uri="{FF2B5EF4-FFF2-40B4-BE49-F238E27FC236}">
                <a16:creationId xmlns:a16="http://schemas.microsoft.com/office/drawing/2014/main" id="{C82F33F3-9CD6-59CD-FE86-B7EA372B1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3" name="Picture Placeholder 2">
            <a:extLst>
              <a:ext uri="{FF2B5EF4-FFF2-40B4-BE49-F238E27FC236}">
                <a16:creationId xmlns:a16="http://schemas.microsoft.com/office/drawing/2014/main" id="{B8CE412B-BCCF-4D01-116F-A792EC483F34}"/>
              </a:ext>
            </a:extLst>
          </p:cNvPr>
          <p:cNvSpPr>
            <a:spLocks noGrp="1"/>
          </p:cNvSpPr>
          <p:nvPr>
            <p:ph type="pic" sz="quarter" idx="14"/>
          </p:nvPr>
        </p:nvSpPr>
        <p:spPr>
          <a:xfrm>
            <a:off x="5929088" y="-679000"/>
            <a:ext cx="8215999" cy="8215999"/>
          </a:xfrm>
          <a:prstGeom prst="ellipse">
            <a:avLst/>
          </a:prstGeom>
        </p:spPr>
        <p:txBody>
          <a:bodyPr/>
          <a:lstStyle/>
          <a:p>
            <a:endParaRPr lang="en-GB"/>
          </a:p>
        </p:txBody>
      </p:sp>
      <p:sp>
        <p:nvSpPr>
          <p:cNvPr id="2" name="Title 1">
            <a:extLst>
              <a:ext uri="{FF2B5EF4-FFF2-40B4-BE49-F238E27FC236}">
                <a16:creationId xmlns:a16="http://schemas.microsoft.com/office/drawing/2014/main" id="{B3F5EEF3-A091-55B2-4A96-D14B73F39D10}"/>
              </a:ext>
            </a:extLst>
          </p:cNvPr>
          <p:cNvSpPr>
            <a:spLocks noGrp="1"/>
          </p:cNvSpPr>
          <p:nvPr>
            <p:ph type="ctrTitle" hasCustomPrompt="1"/>
          </p:nvPr>
        </p:nvSpPr>
        <p:spPr>
          <a:xfrm>
            <a:off x="628664" y="796204"/>
            <a:ext cx="4328983" cy="1532773"/>
          </a:xfrm>
        </p:spPr>
        <p:txBody>
          <a:bodyPr lIns="0" anchor="t" anchorCtr="0">
            <a:normAutofit/>
          </a:bodyPr>
          <a:lstStyle>
            <a:lvl1pPr algn="l">
              <a:defRPr sz="4400" b="0" i="0">
                <a:solidFill>
                  <a:schemeClr val="bg1"/>
                </a:solidFill>
                <a:latin typeface="Poppins Medium" pitchFamily="2" charset="77"/>
                <a:cs typeface="Poppins Medium" pitchFamily="2" charset="77"/>
              </a:defRPr>
            </a:lvl1pPr>
          </a:lstStyle>
          <a:p>
            <a:r>
              <a:rPr lang="en-GB"/>
              <a:t>Title page</a:t>
            </a:r>
          </a:p>
        </p:txBody>
      </p:sp>
    </p:spTree>
    <p:extLst>
      <p:ext uri="{BB962C8B-B14F-4D97-AF65-F5344CB8AC3E}">
        <p14:creationId xmlns:p14="http://schemas.microsoft.com/office/powerpoint/2010/main" val="4157379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Contents page">
    <p:bg>
      <p:bgPr>
        <a:solidFill>
          <a:srgbClr val="3F87AA"/>
        </a:solidFill>
        <a:effectLst/>
      </p:bgPr>
    </p:bg>
    <p:spTree>
      <p:nvGrpSpPr>
        <p:cNvPr id="1" name=""/>
        <p:cNvGrpSpPr/>
        <p:nvPr/>
      </p:nvGrpSpPr>
      <p:grpSpPr>
        <a:xfrm>
          <a:off x="0" y="0"/>
          <a:ext cx="0" cy="0"/>
          <a:chOff x="0" y="0"/>
          <a:chExt cx="0" cy="0"/>
        </a:xfrm>
      </p:grpSpPr>
      <p:pic>
        <p:nvPicPr>
          <p:cNvPr id="7" name="Picture 6" descr="A black background with white dots&#10;&#10;Description automatically generated">
            <a:extLst>
              <a:ext uri="{FF2B5EF4-FFF2-40B4-BE49-F238E27FC236}">
                <a16:creationId xmlns:a16="http://schemas.microsoft.com/office/drawing/2014/main" id="{C82F33F3-9CD6-59CD-FE86-B7EA372B1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3" name="Picture Placeholder 2">
            <a:extLst>
              <a:ext uri="{FF2B5EF4-FFF2-40B4-BE49-F238E27FC236}">
                <a16:creationId xmlns:a16="http://schemas.microsoft.com/office/drawing/2014/main" id="{B8CE412B-BCCF-4D01-116F-A792EC483F34}"/>
              </a:ext>
            </a:extLst>
          </p:cNvPr>
          <p:cNvSpPr>
            <a:spLocks noGrp="1"/>
          </p:cNvSpPr>
          <p:nvPr>
            <p:ph type="pic" sz="quarter" idx="14"/>
          </p:nvPr>
        </p:nvSpPr>
        <p:spPr>
          <a:xfrm>
            <a:off x="5929088" y="-679000"/>
            <a:ext cx="8215999" cy="8215999"/>
          </a:xfrm>
          <a:prstGeom prst="ellipse">
            <a:avLst/>
          </a:prstGeom>
        </p:spPr>
        <p:txBody>
          <a:bodyPr/>
          <a:lstStyle/>
          <a:p>
            <a:endParaRPr lang="en-GB"/>
          </a:p>
        </p:txBody>
      </p:sp>
      <p:sp>
        <p:nvSpPr>
          <p:cNvPr id="2" name="Title 1">
            <a:extLst>
              <a:ext uri="{FF2B5EF4-FFF2-40B4-BE49-F238E27FC236}">
                <a16:creationId xmlns:a16="http://schemas.microsoft.com/office/drawing/2014/main" id="{B3F5EEF3-A091-55B2-4A96-D14B73F39D10}"/>
              </a:ext>
            </a:extLst>
          </p:cNvPr>
          <p:cNvSpPr>
            <a:spLocks noGrp="1"/>
          </p:cNvSpPr>
          <p:nvPr>
            <p:ph type="ctrTitle" hasCustomPrompt="1"/>
          </p:nvPr>
        </p:nvSpPr>
        <p:spPr>
          <a:xfrm>
            <a:off x="628664" y="796204"/>
            <a:ext cx="4328983" cy="1532773"/>
          </a:xfrm>
        </p:spPr>
        <p:txBody>
          <a:bodyPr lIns="0" anchor="t" anchorCtr="0">
            <a:normAutofit/>
          </a:bodyPr>
          <a:lstStyle>
            <a:lvl1pPr algn="l">
              <a:defRPr sz="4400" b="0" i="0">
                <a:solidFill>
                  <a:schemeClr val="bg1"/>
                </a:solidFill>
                <a:latin typeface="Poppins Medium" pitchFamily="2" charset="77"/>
                <a:cs typeface="Poppins Medium" pitchFamily="2" charset="77"/>
              </a:defRPr>
            </a:lvl1pPr>
          </a:lstStyle>
          <a:p>
            <a:r>
              <a:rPr lang="en-GB"/>
              <a:t>Title page</a:t>
            </a:r>
          </a:p>
        </p:txBody>
      </p:sp>
    </p:spTree>
    <p:extLst>
      <p:ext uri="{BB962C8B-B14F-4D97-AF65-F5344CB8AC3E}">
        <p14:creationId xmlns:p14="http://schemas.microsoft.com/office/powerpoint/2010/main" val="39814450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Contents page">
    <p:bg>
      <p:bgPr>
        <a:solidFill>
          <a:srgbClr val="7AA450"/>
        </a:solidFill>
        <a:effectLst/>
      </p:bgPr>
    </p:bg>
    <p:spTree>
      <p:nvGrpSpPr>
        <p:cNvPr id="1" name=""/>
        <p:cNvGrpSpPr/>
        <p:nvPr/>
      </p:nvGrpSpPr>
      <p:grpSpPr>
        <a:xfrm>
          <a:off x="0" y="0"/>
          <a:ext cx="0" cy="0"/>
          <a:chOff x="0" y="0"/>
          <a:chExt cx="0" cy="0"/>
        </a:xfrm>
      </p:grpSpPr>
      <p:pic>
        <p:nvPicPr>
          <p:cNvPr id="7" name="Picture 6" descr="A black background with white dots&#10;&#10;Description automatically generated">
            <a:extLst>
              <a:ext uri="{FF2B5EF4-FFF2-40B4-BE49-F238E27FC236}">
                <a16:creationId xmlns:a16="http://schemas.microsoft.com/office/drawing/2014/main" id="{C82F33F3-9CD6-59CD-FE86-B7EA372B1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3" name="Picture Placeholder 2">
            <a:extLst>
              <a:ext uri="{FF2B5EF4-FFF2-40B4-BE49-F238E27FC236}">
                <a16:creationId xmlns:a16="http://schemas.microsoft.com/office/drawing/2014/main" id="{B8CE412B-BCCF-4D01-116F-A792EC483F34}"/>
              </a:ext>
            </a:extLst>
          </p:cNvPr>
          <p:cNvSpPr>
            <a:spLocks noGrp="1"/>
          </p:cNvSpPr>
          <p:nvPr>
            <p:ph type="pic" sz="quarter" idx="14"/>
          </p:nvPr>
        </p:nvSpPr>
        <p:spPr>
          <a:xfrm>
            <a:off x="5929088" y="-679000"/>
            <a:ext cx="8215999" cy="8215999"/>
          </a:xfrm>
          <a:prstGeom prst="ellipse">
            <a:avLst/>
          </a:prstGeom>
        </p:spPr>
        <p:txBody>
          <a:bodyPr/>
          <a:lstStyle/>
          <a:p>
            <a:endParaRPr lang="en-GB"/>
          </a:p>
        </p:txBody>
      </p:sp>
      <p:sp>
        <p:nvSpPr>
          <p:cNvPr id="2" name="Title 1">
            <a:extLst>
              <a:ext uri="{FF2B5EF4-FFF2-40B4-BE49-F238E27FC236}">
                <a16:creationId xmlns:a16="http://schemas.microsoft.com/office/drawing/2014/main" id="{B3F5EEF3-A091-55B2-4A96-D14B73F39D10}"/>
              </a:ext>
            </a:extLst>
          </p:cNvPr>
          <p:cNvSpPr>
            <a:spLocks noGrp="1"/>
          </p:cNvSpPr>
          <p:nvPr>
            <p:ph type="ctrTitle" hasCustomPrompt="1"/>
          </p:nvPr>
        </p:nvSpPr>
        <p:spPr>
          <a:xfrm>
            <a:off x="628664" y="796204"/>
            <a:ext cx="4328983" cy="1532773"/>
          </a:xfrm>
        </p:spPr>
        <p:txBody>
          <a:bodyPr lIns="0" anchor="t" anchorCtr="0">
            <a:normAutofit/>
          </a:bodyPr>
          <a:lstStyle>
            <a:lvl1pPr algn="l">
              <a:defRPr sz="4400" b="0" i="0">
                <a:solidFill>
                  <a:schemeClr val="bg1"/>
                </a:solidFill>
                <a:latin typeface="Poppins Medium" pitchFamily="2" charset="77"/>
                <a:cs typeface="Poppins Medium" pitchFamily="2" charset="77"/>
              </a:defRPr>
            </a:lvl1pPr>
          </a:lstStyle>
          <a:p>
            <a:r>
              <a:rPr lang="en-GB"/>
              <a:t>Title page</a:t>
            </a:r>
          </a:p>
        </p:txBody>
      </p:sp>
    </p:spTree>
    <p:extLst>
      <p:ext uri="{BB962C8B-B14F-4D97-AF65-F5344CB8AC3E}">
        <p14:creationId xmlns:p14="http://schemas.microsoft.com/office/powerpoint/2010/main" val="3285708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Contents page">
    <p:bg>
      <p:bgPr>
        <a:solidFill>
          <a:srgbClr val="7AA450"/>
        </a:solidFill>
        <a:effectLst/>
      </p:bgPr>
    </p:bg>
    <p:spTree>
      <p:nvGrpSpPr>
        <p:cNvPr id="1" name=""/>
        <p:cNvGrpSpPr/>
        <p:nvPr/>
      </p:nvGrpSpPr>
      <p:grpSpPr>
        <a:xfrm>
          <a:off x="0" y="0"/>
          <a:ext cx="0" cy="0"/>
          <a:chOff x="0" y="0"/>
          <a:chExt cx="0" cy="0"/>
        </a:xfrm>
      </p:grpSpPr>
      <p:pic>
        <p:nvPicPr>
          <p:cNvPr id="7" name="Picture 6" descr="A black background with white dots&#10;&#10;Description automatically generated">
            <a:extLst>
              <a:ext uri="{FF2B5EF4-FFF2-40B4-BE49-F238E27FC236}">
                <a16:creationId xmlns:a16="http://schemas.microsoft.com/office/drawing/2014/main" id="{C82F33F3-9CD6-59CD-FE86-B7EA372B1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3" name="Picture Placeholder 2">
            <a:extLst>
              <a:ext uri="{FF2B5EF4-FFF2-40B4-BE49-F238E27FC236}">
                <a16:creationId xmlns:a16="http://schemas.microsoft.com/office/drawing/2014/main" id="{B8CE412B-BCCF-4D01-116F-A792EC483F34}"/>
              </a:ext>
            </a:extLst>
          </p:cNvPr>
          <p:cNvSpPr>
            <a:spLocks noGrp="1"/>
          </p:cNvSpPr>
          <p:nvPr>
            <p:ph type="pic" sz="quarter" idx="14"/>
          </p:nvPr>
        </p:nvSpPr>
        <p:spPr>
          <a:xfrm>
            <a:off x="5929088" y="-679000"/>
            <a:ext cx="8215999" cy="8215999"/>
          </a:xfrm>
          <a:prstGeom prst="ellipse">
            <a:avLst/>
          </a:prstGeom>
        </p:spPr>
        <p:txBody>
          <a:bodyPr/>
          <a:lstStyle/>
          <a:p>
            <a:endParaRPr lang="en-GB"/>
          </a:p>
        </p:txBody>
      </p:sp>
      <p:sp>
        <p:nvSpPr>
          <p:cNvPr id="2" name="Title 1">
            <a:extLst>
              <a:ext uri="{FF2B5EF4-FFF2-40B4-BE49-F238E27FC236}">
                <a16:creationId xmlns:a16="http://schemas.microsoft.com/office/drawing/2014/main" id="{B3F5EEF3-A091-55B2-4A96-D14B73F39D10}"/>
              </a:ext>
            </a:extLst>
          </p:cNvPr>
          <p:cNvSpPr>
            <a:spLocks noGrp="1"/>
          </p:cNvSpPr>
          <p:nvPr>
            <p:ph type="ctrTitle" hasCustomPrompt="1"/>
          </p:nvPr>
        </p:nvSpPr>
        <p:spPr>
          <a:xfrm>
            <a:off x="628664" y="796204"/>
            <a:ext cx="4328983" cy="1532773"/>
          </a:xfrm>
        </p:spPr>
        <p:txBody>
          <a:bodyPr lIns="0" anchor="t" anchorCtr="0">
            <a:normAutofit/>
          </a:bodyPr>
          <a:lstStyle>
            <a:lvl1pPr algn="l">
              <a:defRPr sz="4400" b="0" i="0">
                <a:solidFill>
                  <a:schemeClr val="bg1"/>
                </a:solidFill>
                <a:latin typeface="Poppins Medium" pitchFamily="2" charset="77"/>
                <a:cs typeface="Poppins Medium" pitchFamily="2" charset="77"/>
              </a:defRPr>
            </a:lvl1pPr>
          </a:lstStyle>
          <a:p>
            <a:r>
              <a:rPr lang="en-GB"/>
              <a:t>Title page</a:t>
            </a:r>
          </a:p>
        </p:txBody>
      </p:sp>
    </p:spTree>
    <p:extLst>
      <p:ext uri="{BB962C8B-B14F-4D97-AF65-F5344CB8AC3E}">
        <p14:creationId xmlns:p14="http://schemas.microsoft.com/office/powerpoint/2010/main" val="1965243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rk background text layout">
    <p:bg>
      <p:bgPr>
        <a:solidFill>
          <a:schemeClr val="tx2"/>
        </a:solidFill>
        <a:effectLst/>
      </p:bgPr>
    </p:bg>
    <p:spTree>
      <p:nvGrpSpPr>
        <p:cNvPr id="1" name=""/>
        <p:cNvGrpSpPr/>
        <p:nvPr/>
      </p:nvGrpSpPr>
      <p:grpSpPr>
        <a:xfrm>
          <a:off x="0" y="0"/>
          <a:ext cx="0" cy="0"/>
          <a:chOff x="0" y="0"/>
          <a:chExt cx="0" cy="0"/>
        </a:xfrm>
      </p:grpSpPr>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594BE5F-29D9-6A6E-3331-86902DD8870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5085913"/>
            <a:ext cx="3652468" cy="1772086"/>
          </a:xfrm>
          <a:prstGeom prst="rect">
            <a:avLst/>
          </a:prstGeom>
        </p:spPr>
      </p:pic>
      <p:pic>
        <p:nvPicPr>
          <p:cNvPr id="4" name="Picture 3" descr="A black background with a pink object&#10;&#10;Description automatically generated">
            <a:extLst>
              <a:ext uri="{FF2B5EF4-FFF2-40B4-BE49-F238E27FC236}">
                <a16:creationId xmlns:a16="http://schemas.microsoft.com/office/drawing/2014/main" id="{1E9E3F9F-3B31-579B-232E-B051281E6921}"/>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8805910" y="0"/>
            <a:ext cx="3386090" cy="2339440"/>
          </a:xfrm>
          <a:prstGeom prst="rect">
            <a:avLst/>
          </a:prstGeom>
        </p:spPr>
      </p:pic>
      <p:sp>
        <p:nvSpPr>
          <p:cNvPr id="14" name="Title 1">
            <a:extLst>
              <a:ext uri="{FF2B5EF4-FFF2-40B4-BE49-F238E27FC236}">
                <a16:creationId xmlns:a16="http://schemas.microsoft.com/office/drawing/2014/main" id="{34E2B107-4A77-DBA7-45F4-4E1E102F838B}"/>
              </a:ext>
            </a:extLst>
          </p:cNvPr>
          <p:cNvSpPr>
            <a:spLocks noGrp="1"/>
          </p:cNvSpPr>
          <p:nvPr>
            <p:ph type="title"/>
          </p:nvPr>
        </p:nvSpPr>
        <p:spPr>
          <a:xfrm>
            <a:off x="637273" y="365125"/>
            <a:ext cx="8664382" cy="1325563"/>
          </a:xfrm>
        </p:spPr>
        <p:txBody>
          <a:bodyPr/>
          <a:lstStyle>
            <a:lvl1pPr>
              <a:defRPr b="0" i="0">
                <a:solidFill>
                  <a:schemeClr val="accent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AF2E0677-1F71-2249-5CE6-C3BA76F65548}"/>
              </a:ext>
            </a:extLst>
          </p:cNvPr>
          <p:cNvSpPr>
            <a:spLocks noGrp="1"/>
          </p:cNvSpPr>
          <p:nvPr>
            <p:ph type="body" sz="quarter" idx="13"/>
          </p:nvPr>
        </p:nvSpPr>
        <p:spPr>
          <a:xfrm>
            <a:off x="637273" y="1926771"/>
            <a:ext cx="4462848" cy="2755588"/>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7" name="Text Placeholder 12">
            <a:extLst>
              <a:ext uri="{FF2B5EF4-FFF2-40B4-BE49-F238E27FC236}">
                <a16:creationId xmlns:a16="http://schemas.microsoft.com/office/drawing/2014/main" id="{E7A36747-0535-B11F-27CB-9A6F5DF06DB7}"/>
              </a:ext>
            </a:extLst>
          </p:cNvPr>
          <p:cNvSpPr>
            <a:spLocks noGrp="1"/>
          </p:cNvSpPr>
          <p:nvPr>
            <p:ph type="body" sz="quarter" idx="14"/>
          </p:nvPr>
        </p:nvSpPr>
        <p:spPr>
          <a:xfrm>
            <a:off x="5449088" y="1926771"/>
            <a:ext cx="4462848" cy="2755588"/>
          </a:xfrm>
        </p:spPr>
        <p:txBody>
          <a:bodyPr>
            <a:normAutofit/>
          </a:bodyPr>
          <a:lstStyle>
            <a:lvl1pPr marL="0" indent="0">
              <a:buNone/>
              <a:defRPr sz="1800" b="0" i="0">
                <a:solidFill>
                  <a:schemeClr val="bg1"/>
                </a:solidFill>
                <a:latin typeface="Poppins" pitchFamily="2" charset="77"/>
              </a:defRPr>
            </a:lvl1pPr>
          </a:lstStyle>
          <a:p>
            <a:pPr lvl="0"/>
            <a:r>
              <a:rPr lang="en-GB"/>
              <a:t>Click to edit Master text styles</a:t>
            </a:r>
          </a:p>
        </p:txBody>
      </p:sp>
      <p:sp>
        <p:nvSpPr>
          <p:cNvPr id="5" name="TextBox 4">
            <a:extLst>
              <a:ext uri="{FF2B5EF4-FFF2-40B4-BE49-F238E27FC236}">
                <a16:creationId xmlns:a16="http://schemas.microsoft.com/office/drawing/2014/main" id="{A9754318-E03D-0393-D152-B9A196C9C082}"/>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B61424DF-37C5-E8FF-0693-6DC50DFA7141}"/>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16352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imary Text (left) Circle Media (right) -Purple">
    <p:spTree>
      <p:nvGrpSpPr>
        <p:cNvPr id="1" name=""/>
        <p:cNvGrpSpPr/>
        <p:nvPr/>
      </p:nvGrpSpPr>
      <p:grpSpPr>
        <a:xfrm>
          <a:off x="0" y="0"/>
          <a:ext cx="0" cy="0"/>
          <a:chOff x="0" y="0"/>
          <a:chExt cx="0" cy="0"/>
        </a:xfrm>
      </p:grpSpPr>
      <p:pic>
        <p:nvPicPr>
          <p:cNvPr id="10" name="Picture 9" descr="A purple circle with a white circle in the middle&#10;&#10;Description automatically generated">
            <a:extLst>
              <a:ext uri="{FF2B5EF4-FFF2-40B4-BE49-F238E27FC236}">
                <a16:creationId xmlns:a16="http://schemas.microsoft.com/office/drawing/2014/main" id="{9D45391A-D756-788D-03AE-0C05671999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solidFill>
            <a:srgbClr val="7A3864"/>
          </a:solidFill>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274796"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 name="TextBox 3">
            <a:extLst>
              <a:ext uri="{FF2B5EF4-FFF2-40B4-BE49-F238E27FC236}">
                <a16:creationId xmlns:a16="http://schemas.microsoft.com/office/drawing/2014/main" id="{6111AFC3-25D2-4B14-78FC-0C6BD6DE986C}"/>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72FC02AE-1AAC-7ECE-4BF2-8C2929350E85}"/>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57849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Secondary Breaker slide - Blue">
    <p:bg>
      <p:bgPr>
        <a:solidFill>
          <a:schemeClr val="tx2"/>
        </a:solidFill>
        <a:effectLst/>
      </p:bgPr>
    </p:bg>
    <p:spTree>
      <p:nvGrpSpPr>
        <p:cNvPr id="1" name=""/>
        <p:cNvGrpSpPr/>
        <p:nvPr/>
      </p:nvGrpSpPr>
      <p:grpSpPr>
        <a:xfrm>
          <a:off x="0" y="0"/>
          <a:ext cx="0" cy="0"/>
          <a:chOff x="0" y="0"/>
          <a:chExt cx="0" cy="0"/>
        </a:xfrm>
      </p:grpSpPr>
      <p:pic>
        <p:nvPicPr>
          <p:cNvPr id="8" name="Picture 7" descr="A blue and white clouds in the sky&#10;&#10;Description automatically generated">
            <a:extLst>
              <a:ext uri="{FF2B5EF4-FFF2-40B4-BE49-F238E27FC236}">
                <a16:creationId xmlns:a16="http://schemas.microsoft.com/office/drawing/2014/main" id="{695FCF66-087E-9315-E6B2-2961093D6DA7}"/>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637273" y="820795"/>
            <a:ext cx="5001527"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TextBox 4">
            <a:extLst>
              <a:ext uri="{FF2B5EF4-FFF2-40B4-BE49-F238E27FC236}">
                <a16:creationId xmlns:a16="http://schemas.microsoft.com/office/drawing/2014/main" id="{37256FFC-8BE2-6AB3-3E84-1F18019410A9}"/>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A84D4CDE-5878-2D26-7E2A-5736CF858EE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126285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ondary Text (Left) Media (Right) Slide - Blue">
    <p:bg>
      <p:bgPr>
        <a:solidFill>
          <a:schemeClr val="bg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5D9163CD-19FC-782F-5450-ED88369213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7887A11A-A392-6FAC-5922-AEBA42E592C6}"/>
              </a:ext>
            </a:extLst>
          </p:cNvPr>
          <p:cNvSpPr>
            <a:spLocks noGrp="1"/>
          </p:cNvSpPr>
          <p:nvPr>
            <p:ph type="title"/>
          </p:nvPr>
        </p:nvSpPr>
        <p:spPr>
          <a:xfrm>
            <a:off x="637273" y="827711"/>
            <a:ext cx="5045070" cy="1325563"/>
          </a:xfrm>
        </p:spPr>
        <p:txBody>
          <a:bodyPr/>
          <a:lstStyle>
            <a:lvl1pPr>
              <a:defRPr b="0" i="0">
                <a:solidFill>
                  <a:schemeClr val="accent2"/>
                </a:solidFill>
                <a:latin typeface="Poppins Medium" pitchFamily="2" charset="77"/>
                <a:cs typeface="Poppins Medium" pitchFamily="2" charset="77"/>
              </a:defRPr>
            </a:lvl1pPr>
          </a:lstStyle>
          <a:p>
            <a:r>
              <a:rPr lang="en-GB"/>
              <a:t>Click to edit Master title style</a:t>
            </a:r>
          </a:p>
        </p:txBody>
      </p:sp>
      <p:sp>
        <p:nvSpPr>
          <p:cNvPr id="11" name="Text Placeholder 12">
            <a:extLst>
              <a:ext uri="{FF2B5EF4-FFF2-40B4-BE49-F238E27FC236}">
                <a16:creationId xmlns:a16="http://schemas.microsoft.com/office/drawing/2014/main" id="{CA61B4C0-F6DF-37B6-776B-E9844CCFD826}"/>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8DDDB8E0-6780-FE8C-B899-CB71568827DF}"/>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CF0D8DDC-157D-E41B-CBD5-F5507A026C5B}"/>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535756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ondary Text (left) Circle Media (right) - Blue">
    <p:spTree>
      <p:nvGrpSpPr>
        <p:cNvPr id="1" name=""/>
        <p:cNvGrpSpPr/>
        <p:nvPr/>
      </p:nvGrpSpPr>
      <p:grpSpPr>
        <a:xfrm>
          <a:off x="0" y="0"/>
          <a:ext cx="0" cy="0"/>
          <a:chOff x="0" y="0"/>
          <a:chExt cx="0" cy="0"/>
        </a:xfrm>
      </p:grpSpPr>
      <p:pic>
        <p:nvPicPr>
          <p:cNvPr id="5" name="Picture 4" descr="A blue circle with a white circle in the middle&#10;&#10;Description automatically generated">
            <a:extLst>
              <a:ext uri="{FF2B5EF4-FFF2-40B4-BE49-F238E27FC236}">
                <a16:creationId xmlns:a16="http://schemas.microsoft.com/office/drawing/2014/main" id="{E7A9C4BF-956B-808E-3CF6-CE7422921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solidFill>
            <a:srgbClr val="3F87AA"/>
          </a:solidFill>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0" y="-171194"/>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006782"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 name="TextBox 1">
            <a:extLst>
              <a:ext uri="{FF2B5EF4-FFF2-40B4-BE49-F238E27FC236}">
                <a16:creationId xmlns:a16="http://schemas.microsoft.com/office/drawing/2014/main" id="{65A0BDAB-0384-8944-7892-A19661E7044D}"/>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6" name="TextBox 5">
            <a:extLst>
              <a:ext uri="{FF2B5EF4-FFF2-40B4-BE49-F238E27FC236}">
                <a16:creationId xmlns:a16="http://schemas.microsoft.com/office/drawing/2014/main" id="{664435E4-A94F-659B-D563-856E739CC9C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72858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p:spTree>
      <p:nvGrpSpPr>
        <p:cNvPr id="1" name=""/>
        <p:cNvGrpSpPr/>
        <p:nvPr/>
      </p:nvGrpSpPr>
      <p:grpSpPr>
        <a:xfrm>
          <a:off x="0" y="0"/>
          <a:ext cx="0" cy="0"/>
          <a:chOff x="0" y="0"/>
          <a:chExt cx="0" cy="0"/>
        </a:xfrm>
      </p:grpSpPr>
      <p:pic>
        <p:nvPicPr>
          <p:cNvPr id="4" name="Picture 3" descr="A field with wind turbines in the background&#10;&#10;Description automatically generated">
            <a:extLst>
              <a:ext uri="{FF2B5EF4-FFF2-40B4-BE49-F238E27FC236}">
                <a16:creationId xmlns:a16="http://schemas.microsoft.com/office/drawing/2014/main" id="{91B95623-DB60-0FE1-2973-59391D1187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7999"/>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A15E0C7C-613F-78A1-1DEC-00D6D4942C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7149" y="3890209"/>
            <a:ext cx="12192000" cy="6858000"/>
          </a:xfrm>
          <a:prstGeom prst="rect">
            <a:avLst/>
          </a:prstGeom>
        </p:spPr>
      </p:pic>
      <p:pic>
        <p:nvPicPr>
          <p:cNvPr id="10" name="Picture 9" descr="A black background with white dots&#10;&#10;Description automatically generated">
            <a:extLst>
              <a:ext uri="{FF2B5EF4-FFF2-40B4-BE49-F238E27FC236}">
                <a16:creationId xmlns:a16="http://schemas.microsoft.com/office/drawing/2014/main" id="{44D1BF2D-F7AD-63E3-71D8-BDE9BF2F93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11" name="Title 1">
            <a:extLst>
              <a:ext uri="{FF2B5EF4-FFF2-40B4-BE49-F238E27FC236}">
                <a16:creationId xmlns:a16="http://schemas.microsoft.com/office/drawing/2014/main" id="{05A63E56-9227-9978-ADC2-9223E6C51ABD}"/>
              </a:ext>
            </a:extLst>
          </p:cNvPr>
          <p:cNvSpPr>
            <a:spLocks noGrp="1"/>
          </p:cNvSpPr>
          <p:nvPr>
            <p:ph type="title"/>
          </p:nvPr>
        </p:nvSpPr>
        <p:spPr>
          <a:xfrm>
            <a:off x="637273" y="365125"/>
            <a:ext cx="8307435" cy="1325563"/>
          </a:xfrm>
        </p:spPr>
        <p:txBody>
          <a:bodyPr/>
          <a:lstStyle>
            <a:lvl1pPr>
              <a:defRPr b="0" i="0">
                <a:solidFill>
                  <a:schemeClr val="accent1"/>
                </a:solidFill>
                <a:latin typeface="Poppins Medium" pitchFamily="2" charset="77"/>
                <a:cs typeface="Poppins Medium" pitchFamily="2" charset="77"/>
              </a:defRPr>
            </a:lvl1pPr>
          </a:lstStyle>
          <a:p>
            <a:endParaRPr lang="en-GB"/>
          </a:p>
        </p:txBody>
      </p:sp>
      <p:sp>
        <p:nvSpPr>
          <p:cNvPr id="12" name="Content Placeholder 2">
            <a:extLst>
              <a:ext uri="{FF2B5EF4-FFF2-40B4-BE49-F238E27FC236}">
                <a16:creationId xmlns:a16="http://schemas.microsoft.com/office/drawing/2014/main" id="{C349BD22-11FD-5019-2AE1-EEBDE251B20D}"/>
              </a:ext>
            </a:extLst>
          </p:cNvPr>
          <p:cNvSpPr>
            <a:spLocks noGrp="1"/>
          </p:cNvSpPr>
          <p:nvPr>
            <p:ph idx="1"/>
          </p:nvPr>
        </p:nvSpPr>
        <p:spPr>
          <a:xfrm>
            <a:off x="637273" y="3200878"/>
            <a:ext cx="4122296" cy="2734702"/>
          </a:xfrm>
        </p:spPr>
        <p:txBody>
          <a:bodyPr/>
          <a:lstStyle>
            <a:lvl1pPr marL="514350" indent="-514350">
              <a:buClr>
                <a:schemeClr val="accent1"/>
              </a:buClr>
              <a:buFont typeface="+mj-lt"/>
              <a:buAutoNum type="arabicPeriod"/>
              <a:defRPr sz="2000" b="0" i="0">
                <a:solidFill>
                  <a:schemeClr val="bg1"/>
                </a:solidFill>
                <a:latin typeface="Poppins" pitchFamily="2" charset="77"/>
              </a:defRPr>
            </a:lvl1pPr>
            <a:lvl2pPr marL="914400" indent="-457200">
              <a:buClr>
                <a:schemeClr val="accent1"/>
              </a:buClr>
              <a:buFont typeface="+mj-lt"/>
              <a:buAutoNum type="arabicPeriod"/>
              <a:defRPr sz="1400" b="0" i="0">
                <a:solidFill>
                  <a:schemeClr val="bg1"/>
                </a:solidFill>
                <a:latin typeface="Poppins" pitchFamily="2" charset="77"/>
              </a:defRPr>
            </a:lvl2pPr>
            <a:lvl3pPr marL="1371600" indent="-457200">
              <a:buClr>
                <a:schemeClr val="accent1"/>
              </a:buClr>
              <a:buFont typeface="+mj-lt"/>
              <a:buAutoNum type="arabicPeriod"/>
              <a:defRPr sz="1400" b="0" i="0">
                <a:solidFill>
                  <a:schemeClr val="bg1"/>
                </a:solidFill>
                <a:latin typeface="Poppins" pitchFamily="2" charset="77"/>
              </a:defRPr>
            </a:lvl3pPr>
            <a:lvl4pPr marL="1714500" indent="-342900">
              <a:buClr>
                <a:schemeClr val="accent1"/>
              </a:buClr>
              <a:buFont typeface="+mj-lt"/>
              <a:buAutoNum type="arabicPeriod"/>
              <a:defRPr sz="1400" b="0" i="0">
                <a:solidFill>
                  <a:schemeClr val="bg1"/>
                </a:solidFill>
                <a:latin typeface="Poppins" pitchFamily="2" charset="77"/>
              </a:defRPr>
            </a:lvl4pPr>
            <a:lvl5pPr marL="2171700" indent="-342900">
              <a:buClr>
                <a:schemeClr val="accent1"/>
              </a:buClr>
              <a:buFont typeface="+mj-lt"/>
              <a:buAutoNum type="arabicPeriod"/>
              <a:defRPr sz="1400" b="0" i="0">
                <a:solidFill>
                  <a:schemeClr val="bg1"/>
                </a:solidFill>
                <a:latin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extBox 1">
            <a:extLst>
              <a:ext uri="{FF2B5EF4-FFF2-40B4-BE49-F238E27FC236}">
                <a16:creationId xmlns:a16="http://schemas.microsoft.com/office/drawing/2014/main" id="{597C07A8-1BF4-5583-A597-1F97B315BCF8}"/>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31ECEC26-1630-4E64-F2CE-15AC8D9DE404}"/>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tx2"/>
                </a:solidFill>
                <a:latin typeface="Poppins" pitchFamily="2" charset="77"/>
              </a:rPr>
              <a:t>Public</a:t>
            </a:r>
          </a:p>
        </p:txBody>
      </p:sp>
    </p:spTree>
    <p:extLst>
      <p:ext uri="{BB962C8B-B14F-4D97-AF65-F5344CB8AC3E}">
        <p14:creationId xmlns:p14="http://schemas.microsoft.com/office/powerpoint/2010/main" val="334539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rtiary Breaker slide - Green">
    <p:bg>
      <p:bgPr>
        <a:solidFill>
          <a:schemeClr val="tx2"/>
        </a:solidFill>
        <a:effectLst/>
      </p:bgPr>
    </p:bg>
    <p:spTree>
      <p:nvGrpSpPr>
        <p:cNvPr id="1" name=""/>
        <p:cNvGrpSpPr/>
        <p:nvPr/>
      </p:nvGrpSpPr>
      <p:grpSpPr>
        <a:xfrm>
          <a:off x="0" y="0"/>
          <a:ext cx="0" cy="0"/>
          <a:chOff x="0" y="0"/>
          <a:chExt cx="0" cy="0"/>
        </a:xfrm>
      </p:grpSpPr>
      <p:pic>
        <p:nvPicPr>
          <p:cNvPr id="7" name="Picture 6" descr="A green background with white dots&#10;&#10;Description automatically generated">
            <a:extLst>
              <a:ext uri="{FF2B5EF4-FFF2-40B4-BE49-F238E27FC236}">
                <a16:creationId xmlns:a16="http://schemas.microsoft.com/office/drawing/2014/main" id="{1A23FE8F-1A8C-3483-DD34-260D9AAE7570}"/>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5" name="Title 1">
            <a:extLst>
              <a:ext uri="{FF2B5EF4-FFF2-40B4-BE49-F238E27FC236}">
                <a16:creationId xmlns:a16="http://schemas.microsoft.com/office/drawing/2014/main" id="{13128467-E1EE-21BE-5004-05D7FBC53EEB}"/>
              </a:ext>
            </a:extLst>
          </p:cNvPr>
          <p:cNvSpPr>
            <a:spLocks noGrp="1"/>
          </p:cNvSpPr>
          <p:nvPr>
            <p:ph type="ctrTitle"/>
          </p:nvPr>
        </p:nvSpPr>
        <p:spPr>
          <a:xfrm>
            <a:off x="637273" y="820795"/>
            <a:ext cx="5001527"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6" name="Subtitle 2">
            <a:extLst>
              <a:ext uri="{FF2B5EF4-FFF2-40B4-BE49-F238E27FC236}">
                <a16:creationId xmlns:a16="http://schemas.microsoft.com/office/drawing/2014/main" id="{706A50D8-B7F7-160D-2F07-AD017507DDFD}"/>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1" name="TextBox 10">
            <a:extLst>
              <a:ext uri="{FF2B5EF4-FFF2-40B4-BE49-F238E27FC236}">
                <a16:creationId xmlns:a16="http://schemas.microsoft.com/office/drawing/2014/main" id="{A5F0AE30-09F3-89B9-C1D8-4D114E715861}"/>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3" name="TextBox 12">
            <a:extLst>
              <a:ext uri="{FF2B5EF4-FFF2-40B4-BE49-F238E27FC236}">
                <a16:creationId xmlns:a16="http://schemas.microsoft.com/office/drawing/2014/main" id="{57FE990D-228C-FCDE-0A15-0DF08D078B06}"/>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6596959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rtiary Image Breaker Slide (Green)">
    <p:spTree>
      <p:nvGrpSpPr>
        <p:cNvPr id="1" name=""/>
        <p:cNvGrpSpPr/>
        <p:nvPr/>
      </p:nvGrpSpPr>
      <p:grpSpPr>
        <a:xfrm>
          <a:off x="0" y="0"/>
          <a:ext cx="0" cy="0"/>
          <a:chOff x="0" y="0"/>
          <a:chExt cx="0" cy="0"/>
        </a:xfrm>
      </p:grpSpPr>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4" name="TextBox 3" hidden="1">
            <a:extLst>
              <a:ext uri="{FF2B5EF4-FFF2-40B4-BE49-F238E27FC236}">
                <a16:creationId xmlns:a16="http://schemas.microsoft.com/office/drawing/2014/main" id="{1B5911EA-0029-5ED7-CF00-6237279D68F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Poppins" pitchFamily="2" charset="77"/>
              </a:rPr>
              <a:t>Internal Use Only</a:t>
            </a:r>
          </a:p>
        </p:txBody>
      </p:sp>
      <p:sp>
        <p:nvSpPr>
          <p:cNvPr id="2" name="Title 1">
            <a:extLst>
              <a:ext uri="{FF2B5EF4-FFF2-40B4-BE49-F238E27FC236}">
                <a16:creationId xmlns:a16="http://schemas.microsoft.com/office/drawing/2014/main" id="{C856C5E9-02A0-7EFC-1CAD-77CFFD92A2D1}"/>
              </a:ext>
            </a:extLst>
          </p:cNvPr>
          <p:cNvSpPr>
            <a:spLocks noGrp="1"/>
          </p:cNvSpPr>
          <p:nvPr>
            <p:ph type="ctrTitle"/>
          </p:nvPr>
        </p:nvSpPr>
        <p:spPr>
          <a:xfrm>
            <a:off x="637273" y="820795"/>
            <a:ext cx="5001527" cy="2387600"/>
          </a:xfrm>
        </p:spPr>
        <p:txBody>
          <a:bodyPr anchor="b">
            <a:normAutofit/>
          </a:bodyPr>
          <a:lstStyle>
            <a:lvl1pPr algn="l">
              <a:defRPr sz="4400" b="0" i="0">
                <a:solidFill>
                  <a:schemeClr val="tx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7D2094A8-3BFB-1955-613A-A7F8F91187FF}"/>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tx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0820384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rtiary Image Breaker Slide (Green)">
    <p:spTree>
      <p:nvGrpSpPr>
        <p:cNvPr id="1" name=""/>
        <p:cNvGrpSpPr/>
        <p:nvPr/>
      </p:nvGrpSpPr>
      <p:grpSpPr>
        <a:xfrm>
          <a:off x="0" y="0"/>
          <a:ext cx="0" cy="0"/>
          <a:chOff x="0" y="0"/>
          <a:chExt cx="0" cy="0"/>
        </a:xfrm>
      </p:grpSpPr>
      <p:pic>
        <p:nvPicPr>
          <p:cNvPr id="5" name="Picture 4" descr="A landscape with wind turbines&#10;&#10;Description automatically generated">
            <a:extLst>
              <a:ext uri="{FF2B5EF4-FFF2-40B4-BE49-F238E27FC236}">
                <a16:creationId xmlns:a16="http://schemas.microsoft.com/office/drawing/2014/main" id="{80230456-1E1D-9882-953C-735C1650D9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389"/>
            <a:ext cx="12191999" cy="6859389"/>
          </a:xfrm>
          <a:prstGeom prst="rect">
            <a:avLst/>
          </a:prstGeom>
        </p:spPr>
      </p:pic>
      <p:sp>
        <p:nvSpPr>
          <p:cNvPr id="2" name="Rectangle 1">
            <a:extLst>
              <a:ext uri="{FF2B5EF4-FFF2-40B4-BE49-F238E27FC236}">
                <a16:creationId xmlns:a16="http://schemas.microsoft.com/office/drawing/2014/main" id="{25D03570-DB34-2024-B384-8606A528FC2A}"/>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6" name="Title 1">
            <a:extLst>
              <a:ext uri="{FF2B5EF4-FFF2-40B4-BE49-F238E27FC236}">
                <a16:creationId xmlns:a16="http://schemas.microsoft.com/office/drawing/2014/main" id="{59E7D018-B171-94AC-7AB0-6D4A778AF143}"/>
              </a:ext>
            </a:extLst>
          </p:cNvPr>
          <p:cNvSpPr>
            <a:spLocks noGrp="1"/>
          </p:cNvSpPr>
          <p:nvPr>
            <p:ph type="ctrTitle"/>
          </p:nvPr>
        </p:nvSpPr>
        <p:spPr>
          <a:xfrm>
            <a:off x="637273" y="820795"/>
            <a:ext cx="5001527"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7" name="Subtitle 2">
            <a:extLst>
              <a:ext uri="{FF2B5EF4-FFF2-40B4-BE49-F238E27FC236}">
                <a16:creationId xmlns:a16="http://schemas.microsoft.com/office/drawing/2014/main" id="{E204E558-0287-752E-E0C0-41C16261E3E1}"/>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3" name="TextBox 12">
            <a:extLst>
              <a:ext uri="{FF2B5EF4-FFF2-40B4-BE49-F238E27FC236}">
                <a16:creationId xmlns:a16="http://schemas.microsoft.com/office/drawing/2014/main" id="{4EB6BB7C-D587-B2C7-DFFC-E364FFD9D89C}"/>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5" name="TextBox 14">
            <a:extLst>
              <a:ext uri="{FF2B5EF4-FFF2-40B4-BE49-F238E27FC236}">
                <a16:creationId xmlns:a16="http://schemas.microsoft.com/office/drawing/2014/main" id="{7CE72D25-3E0E-710D-9BCD-098260002641}"/>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4311455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Green">
    <p:bg>
      <p:bgPr>
        <a:solidFill>
          <a:schemeClr val="accent3"/>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4C9BF871-1C7B-3808-FD75-784CB7BA95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2207C220-E592-CD43-BF11-9B33F731AC01}"/>
              </a:ext>
            </a:extLst>
          </p:cNvPr>
          <p:cNvSpPr>
            <a:spLocks noGrp="1"/>
          </p:cNvSpPr>
          <p:nvPr>
            <p:ph type="title"/>
          </p:nvPr>
        </p:nvSpPr>
        <p:spPr>
          <a:xfrm>
            <a:off x="637273" y="827711"/>
            <a:ext cx="5045070"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1" name="Text Placeholder 12">
            <a:extLst>
              <a:ext uri="{FF2B5EF4-FFF2-40B4-BE49-F238E27FC236}">
                <a16:creationId xmlns:a16="http://schemas.microsoft.com/office/drawing/2014/main" id="{38887E76-4EAB-217B-9905-5F41F80D1AB5}"/>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2ED519D1-4CCA-277C-E47A-2C77401C2A94}"/>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0B9BFE38-B7CD-0A4C-1AAE-65706FE9A314}"/>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42703886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Green">
    <p:spTree>
      <p:nvGrpSpPr>
        <p:cNvPr id="1" name=""/>
        <p:cNvGrpSpPr/>
        <p:nvPr/>
      </p:nvGrpSpPr>
      <p:grpSpPr>
        <a:xfrm>
          <a:off x="0" y="0"/>
          <a:ext cx="0" cy="0"/>
          <a:chOff x="0" y="0"/>
          <a:chExt cx="0" cy="0"/>
        </a:xfrm>
      </p:grpSpPr>
      <p:pic>
        <p:nvPicPr>
          <p:cNvPr id="4" name="Picture 3" descr="A green circle on a green background&#10;&#10;Description automatically generated">
            <a:extLst>
              <a:ext uri="{FF2B5EF4-FFF2-40B4-BE49-F238E27FC236}">
                <a16:creationId xmlns:a16="http://schemas.microsoft.com/office/drawing/2014/main" id="{20C745BF-A6FE-9C89-A1A9-53C92188F4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solidFill>
            <a:srgbClr val="7AA450"/>
          </a:solidFill>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1077687"/>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2" y="1077687"/>
            <a:ext cx="5458727"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EE90123E-ED9B-5C86-2BDD-C6716D248A35}"/>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4FF91707-5D4B-CA6A-ABC5-F682A39DF20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15821452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rtiary Breaker slide - Orange">
    <p:bg>
      <p:bgPr>
        <a:solidFill>
          <a:schemeClr val="tx2"/>
        </a:solidFill>
        <a:effectLst/>
      </p:bgPr>
    </p:bg>
    <p:spTree>
      <p:nvGrpSpPr>
        <p:cNvPr id="1" name=""/>
        <p:cNvGrpSpPr/>
        <p:nvPr/>
      </p:nvGrpSpPr>
      <p:grpSpPr>
        <a:xfrm>
          <a:off x="0" y="0"/>
          <a:ext cx="0" cy="0"/>
          <a:chOff x="0" y="0"/>
          <a:chExt cx="0" cy="0"/>
        </a:xfrm>
      </p:grpSpPr>
      <p:pic>
        <p:nvPicPr>
          <p:cNvPr id="8" name="Picture 7" descr="A red and orange background with white dots&#10;&#10;Description automatically generated">
            <a:extLst>
              <a:ext uri="{FF2B5EF4-FFF2-40B4-BE49-F238E27FC236}">
                <a16:creationId xmlns:a16="http://schemas.microsoft.com/office/drawing/2014/main" id="{3A206F06-1DC8-DB27-CD61-EA425EBFA406}"/>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5" name="Title 1">
            <a:extLst>
              <a:ext uri="{FF2B5EF4-FFF2-40B4-BE49-F238E27FC236}">
                <a16:creationId xmlns:a16="http://schemas.microsoft.com/office/drawing/2014/main" id="{E0565349-94A5-B4CE-810A-617DD67F0633}"/>
              </a:ext>
            </a:extLst>
          </p:cNvPr>
          <p:cNvSpPr>
            <a:spLocks noGrp="1"/>
          </p:cNvSpPr>
          <p:nvPr>
            <p:ph type="ctrTitle"/>
          </p:nvPr>
        </p:nvSpPr>
        <p:spPr>
          <a:xfrm>
            <a:off x="532944" y="820795"/>
            <a:ext cx="5105856"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6" name="Subtitle 2">
            <a:extLst>
              <a:ext uri="{FF2B5EF4-FFF2-40B4-BE49-F238E27FC236}">
                <a16:creationId xmlns:a16="http://schemas.microsoft.com/office/drawing/2014/main" id="{3EFE08E9-6261-DAF2-2875-EDFD62D93E5C}"/>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58ECB0C5-3372-8899-E0C4-BAA7FF3C995D}"/>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1" name="TextBox 10">
            <a:extLst>
              <a:ext uri="{FF2B5EF4-FFF2-40B4-BE49-F238E27FC236}">
                <a16:creationId xmlns:a16="http://schemas.microsoft.com/office/drawing/2014/main" id="{877E368F-6B9D-6F1D-6C75-4991CC7DAED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19298576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ertiary Image Breaker Slide (Orange)">
    <p:spTree>
      <p:nvGrpSpPr>
        <p:cNvPr id="1" name=""/>
        <p:cNvGrpSpPr/>
        <p:nvPr/>
      </p:nvGrpSpPr>
      <p:grpSpPr>
        <a:xfrm>
          <a:off x="0" y="0"/>
          <a:ext cx="0" cy="0"/>
          <a:chOff x="0" y="0"/>
          <a:chExt cx="0" cy="0"/>
        </a:xfrm>
      </p:grpSpPr>
      <p:pic>
        <p:nvPicPr>
          <p:cNvPr id="5" name="Picture 4" descr="Men standing in a room with a window&#10;&#10;Description automatically generated">
            <a:extLst>
              <a:ext uri="{FF2B5EF4-FFF2-40B4-BE49-F238E27FC236}">
                <a16:creationId xmlns:a16="http://schemas.microsoft.com/office/drawing/2014/main" id="{7E5940D1-7D44-F002-B80B-1547B0BB31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DBE9E21-7697-D9F7-4B4C-A0A1BB7C8E9C}"/>
              </a:ext>
            </a:extLst>
          </p:cNvPr>
          <p:cNvSpPr/>
          <p:nvPr userDrawn="1"/>
        </p:nvSpPr>
        <p:spPr>
          <a:xfrm>
            <a:off x="87086" y="0"/>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yellow circles on a black background&#10;&#10;Description automatically generated">
            <a:extLst>
              <a:ext uri="{FF2B5EF4-FFF2-40B4-BE49-F238E27FC236}">
                <a16:creationId xmlns:a16="http://schemas.microsoft.com/office/drawing/2014/main" id="{00C307F2-82C7-4AE4-F7EA-9DBAC43E819A}"/>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12" name="Title 1">
            <a:extLst>
              <a:ext uri="{FF2B5EF4-FFF2-40B4-BE49-F238E27FC236}">
                <a16:creationId xmlns:a16="http://schemas.microsoft.com/office/drawing/2014/main" id="{D7403249-DAF3-F6D3-58FB-ACF79DCCD9D1}"/>
              </a:ext>
            </a:extLst>
          </p:cNvPr>
          <p:cNvSpPr>
            <a:spLocks noGrp="1"/>
          </p:cNvSpPr>
          <p:nvPr>
            <p:ph type="ctrTitle"/>
          </p:nvPr>
        </p:nvSpPr>
        <p:spPr>
          <a:xfrm>
            <a:off x="532944" y="820795"/>
            <a:ext cx="5105856"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13" name="Subtitle 2">
            <a:extLst>
              <a:ext uri="{FF2B5EF4-FFF2-40B4-BE49-F238E27FC236}">
                <a16:creationId xmlns:a16="http://schemas.microsoft.com/office/drawing/2014/main" id="{B5B0F677-F88B-19B9-DBAC-1B2F7B283C97}"/>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B8CABF5A-754E-8920-0F75-178EB04F4065}"/>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0" name="TextBox 9">
            <a:extLst>
              <a:ext uri="{FF2B5EF4-FFF2-40B4-BE49-F238E27FC236}">
                <a16:creationId xmlns:a16="http://schemas.microsoft.com/office/drawing/2014/main" id="{2C5861B5-CD8F-EB20-8FAA-52B2F6A42F4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8718314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ertiary Image Breaker Slide (Orange)">
    <p:spTree>
      <p:nvGrpSpPr>
        <p:cNvPr id="1" name=""/>
        <p:cNvGrpSpPr/>
        <p:nvPr/>
      </p:nvGrpSpPr>
      <p:grpSpPr>
        <a:xfrm>
          <a:off x="0" y="0"/>
          <a:ext cx="0" cy="0"/>
          <a:chOff x="0" y="0"/>
          <a:chExt cx="0" cy="0"/>
        </a:xfrm>
      </p:grpSpPr>
      <p:pic>
        <p:nvPicPr>
          <p:cNvPr id="11" name="Picture 10" descr="A group of yellow circles on a black background&#10;&#10;Description automatically generated" hidden="1">
            <a:extLst>
              <a:ext uri="{FF2B5EF4-FFF2-40B4-BE49-F238E27FC236}">
                <a16:creationId xmlns:a16="http://schemas.microsoft.com/office/drawing/2014/main" id="{00C307F2-82C7-4AE4-F7EA-9DBAC43E819A}"/>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12" name="Title 1">
            <a:extLst>
              <a:ext uri="{FF2B5EF4-FFF2-40B4-BE49-F238E27FC236}">
                <a16:creationId xmlns:a16="http://schemas.microsoft.com/office/drawing/2014/main" id="{D7403249-DAF3-F6D3-58FB-ACF79DCCD9D1}"/>
              </a:ext>
            </a:extLst>
          </p:cNvPr>
          <p:cNvSpPr>
            <a:spLocks noGrp="1"/>
          </p:cNvSpPr>
          <p:nvPr>
            <p:ph type="ctrTitle"/>
          </p:nvPr>
        </p:nvSpPr>
        <p:spPr>
          <a:xfrm>
            <a:off x="532944" y="820795"/>
            <a:ext cx="5105856" cy="2387600"/>
          </a:xfrm>
        </p:spPr>
        <p:txBody>
          <a:bodyPr anchor="b">
            <a:normAutofit/>
          </a:bodyPr>
          <a:lstStyle>
            <a:lvl1pPr algn="l">
              <a:defRPr sz="4400" b="0" i="0">
                <a:solidFill>
                  <a:schemeClr val="tx1"/>
                </a:solidFill>
                <a:latin typeface="Poppins Medium" pitchFamily="2" charset="77"/>
                <a:cs typeface="Poppins Medium" pitchFamily="2" charset="77"/>
              </a:defRPr>
            </a:lvl1pPr>
          </a:lstStyle>
          <a:p>
            <a:r>
              <a:rPr lang="en-GB"/>
              <a:t>Click to edit Master title style</a:t>
            </a:r>
          </a:p>
        </p:txBody>
      </p:sp>
      <p:sp>
        <p:nvSpPr>
          <p:cNvPr id="13" name="Subtitle 2">
            <a:extLst>
              <a:ext uri="{FF2B5EF4-FFF2-40B4-BE49-F238E27FC236}">
                <a16:creationId xmlns:a16="http://schemas.microsoft.com/office/drawing/2014/main" id="{B5B0F677-F88B-19B9-DBAC-1B2F7B283C97}"/>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tx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2115360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Orange">
    <p:bg>
      <p:bgPr>
        <a:solidFill>
          <a:schemeClr val="accent4"/>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50800B55-4735-AD9F-0549-68B2C0540B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D86A7EF4-7D16-83B4-DDCB-016341778631}"/>
              </a:ext>
            </a:extLst>
          </p:cNvPr>
          <p:cNvSpPr>
            <a:spLocks noGrp="1"/>
          </p:cNvSpPr>
          <p:nvPr>
            <p:ph type="title"/>
          </p:nvPr>
        </p:nvSpPr>
        <p:spPr>
          <a:xfrm>
            <a:off x="637273" y="827711"/>
            <a:ext cx="5045070" cy="1325563"/>
          </a:xfrm>
        </p:spPr>
        <p:txBody>
          <a:bodyPr/>
          <a:lstStyle>
            <a:lvl1pPr>
              <a:defRPr b="0" i="0">
                <a:solidFill>
                  <a:schemeClr val="accent5"/>
                </a:solidFill>
                <a:latin typeface="Poppins Medium" pitchFamily="2" charset="77"/>
                <a:cs typeface="Poppins Medium" pitchFamily="2" charset="77"/>
              </a:defRPr>
            </a:lvl1pPr>
          </a:lstStyle>
          <a:p>
            <a:r>
              <a:rPr lang="en-GB"/>
              <a:t>Click to edit Master title style</a:t>
            </a:r>
          </a:p>
        </p:txBody>
      </p:sp>
      <p:sp>
        <p:nvSpPr>
          <p:cNvPr id="11" name="Text Placeholder 12">
            <a:extLst>
              <a:ext uri="{FF2B5EF4-FFF2-40B4-BE49-F238E27FC236}">
                <a16:creationId xmlns:a16="http://schemas.microsoft.com/office/drawing/2014/main" id="{9DC703E9-13B3-B7EB-69E3-5F8ADF1ECA56}"/>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F71C6992-F80A-F269-66D6-6535B74E506E}"/>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C934A9EB-9590-4CAF-23D2-74BF331BCF5E}"/>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671502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 Orange">
    <p:spTree>
      <p:nvGrpSpPr>
        <p:cNvPr id="1" name=""/>
        <p:cNvGrpSpPr/>
        <p:nvPr/>
      </p:nvGrpSpPr>
      <p:grpSpPr>
        <a:xfrm>
          <a:off x="0" y="0"/>
          <a:ext cx="0" cy="0"/>
          <a:chOff x="0" y="0"/>
          <a:chExt cx="0" cy="0"/>
        </a:xfrm>
      </p:grpSpPr>
      <p:pic>
        <p:nvPicPr>
          <p:cNvPr id="4" name="Picture 3" descr="A yellow and orange circle&#10;&#10;Description automatically generated">
            <a:extLst>
              <a:ext uri="{FF2B5EF4-FFF2-40B4-BE49-F238E27FC236}">
                <a16:creationId xmlns:a16="http://schemas.microsoft.com/office/drawing/2014/main" id="{08760D1E-DF65-35B5-8609-7AA3EC598D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148672"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 name="TextBox 1">
            <a:extLst>
              <a:ext uri="{FF2B5EF4-FFF2-40B4-BE49-F238E27FC236}">
                <a16:creationId xmlns:a16="http://schemas.microsoft.com/office/drawing/2014/main" id="{E37B0077-E4FB-DB68-32EB-70E5BFA02DD2}"/>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847147E8-B984-E512-52AF-BE49CE4AD4AA}"/>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232268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s Slide">
    <p:spTree>
      <p:nvGrpSpPr>
        <p:cNvPr id="1" name=""/>
        <p:cNvGrpSpPr/>
        <p:nvPr/>
      </p:nvGrpSpPr>
      <p:grpSpPr>
        <a:xfrm>
          <a:off x="0" y="0"/>
          <a:ext cx="0" cy="0"/>
          <a:chOff x="0" y="0"/>
          <a:chExt cx="0" cy="0"/>
        </a:xfrm>
      </p:grpSpPr>
      <p:pic>
        <p:nvPicPr>
          <p:cNvPr id="8" name="Picture 7" descr="A purple and black background&#10;&#10;Description automatically generated">
            <a:extLst>
              <a:ext uri="{FF2B5EF4-FFF2-40B4-BE49-F238E27FC236}">
                <a16:creationId xmlns:a16="http://schemas.microsoft.com/office/drawing/2014/main" id="{BD733B61-FDE5-43FD-02B9-15749A7E23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495"/>
            <a:ext cx="12207103" cy="6866495"/>
          </a:xfrm>
          <a:prstGeom prst="rect">
            <a:avLst/>
          </a:prstGeom>
        </p:spPr>
      </p:pic>
      <p:sp>
        <p:nvSpPr>
          <p:cNvPr id="2" name="Title 1">
            <a:extLst>
              <a:ext uri="{FF2B5EF4-FFF2-40B4-BE49-F238E27FC236}">
                <a16:creationId xmlns:a16="http://schemas.microsoft.com/office/drawing/2014/main" id="{E369532E-6917-836E-1185-E305911BAE82}"/>
              </a:ext>
            </a:extLst>
          </p:cNvPr>
          <p:cNvSpPr>
            <a:spLocks noGrp="1"/>
          </p:cNvSpPr>
          <p:nvPr>
            <p:ph type="title"/>
          </p:nvPr>
        </p:nvSpPr>
        <p:spPr>
          <a:xfrm>
            <a:off x="637273" y="365125"/>
            <a:ext cx="10515600" cy="1325563"/>
          </a:xfrm>
        </p:spPr>
        <p:txBody>
          <a:bodyPr/>
          <a:lstStyle>
            <a:lvl1pPr>
              <a:defRPr b="0" i="0">
                <a:solidFill>
                  <a:schemeClr val="accent1"/>
                </a:solidFill>
                <a:latin typeface="Poppins Medium" pitchFamily="2" charset="77"/>
                <a:cs typeface="Poppins Medium" pitchFamily="2" charset="77"/>
              </a:defRPr>
            </a:lvl1pPr>
          </a:lstStyle>
          <a:p>
            <a:r>
              <a:rPr lang="en-GB"/>
              <a:t>Click to edit Master title style</a:t>
            </a:r>
          </a:p>
        </p:txBody>
      </p:sp>
      <p:sp>
        <p:nvSpPr>
          <p:cNvPr id="3" name="Content Placeholder 2">
            <a:extLst>
              <a:ext uri="{FF2B5EF4-FFF2-40B4-BE49-F238E27FC236}">
                <a16:creationId xmlns:a16="http://schemas.microsoft.com/office/drawing/2014/main" id="{C2DFC869-04DE-7711-205B-68333ECEB111}"/>
              </a:ext>
            </a:extLst>
          </p:cNvPr>
          <p:cNvSpPr>
            <a:spLocks noGrp="1"/>
          </p:cNvSpPr>
          <p:nvPr>
            <p:ph idx="1"/>
          </p:nvPr>
        </p:nvSpPr>
        <p:spPr>
          <a:xfrm>
            <a:off x="637273" y="1825625"/>
            <a:ext cx="10515600" cy="4351338"/>
          </a:xfrm>
        </p:spPr>
        <p:txBody>
          <a:bodyPr/>
          <a:lstStyle>
            <a:lvl1pPr marL="514350" indent="-514350">
              <a:buFont typeface="+mj-lt"/>
              <a:buAutoNum type="arabicPeriod"/>
              <a:defRPr b="0" i="0">
                <a:latin typeface="Poppins" pitchFamily="2" charset="77"/>
              </a:defRPr>
            </a:lvl1pPr>
            <a:lvl2pPr marL="914400" indent="-457200">
              <a:buFont typeface="+mj-lt"/>
              <a:buAutoNum type="arabicPeriod"/>
              <a:defRPr b="0" i="0">
                <a:latin typeface="Poppins" pitchFamily="2" charset="77"/>
              </a:defRPr>
            </a:lvl2pPr>
            <a:lvl3pPr marL="1371600" indent="-457200">
              <a:buFont typeface="+mj-lt"/>
              <a:buAutoNum type="arabicPeriod"/>
              <a:defRPr b="0" i="0">
                <a:latin typeface="Poppins" pitchFamily="2" charset="77"/>
              </a:defRPr>
            </a:lvl3pPr>
            <a:lvl4pPr marL="1714500" indent="-342900">
              <a:buFont typeface="+mj-lt"/>
              <a:buAutoNum type="arabicPeriod"/>
              <a:defRPr b="0" i="0">
                <a:latin typeface="Poppins" pitchFamily="2" charset="77"/>
              </a:defRPr>
            </a:lvl4pPr>
            <a:lvl5pPr marL="2171700" indent="-342900">
              <a:buFont typeface="+mj-lt"/>
              <a:buAutoNum type="arabicPeriod"/>
              <a:defRPr b="0" i="0">
                <a:latin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87910135"/>
      </p:ext>
    </p:extLst>
  </p:cSld>
  <p:clrMapOvr>
    <a:masterClrMapping/>
  </p:clrMapOvr>
  <p:extLst>
    <p:ext uri="{DCECCB84-F9BA-43D5-87BE-67443E8EF086}">
      <p15:sldGuideLst xmlns:p15="http://schemas.microsoft.com/office/powerpoint/2012/main">
        <p15:guide id="1" orient="horz" pos="2160">
          <p15:clr>
            <a:srgbClr val="FBAE40"/>
          </p15:clr>
        </p15:guide>
        <p15:guide id="2" pos="38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eword">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hasCustomPrompt="1"/>
          </p:nvPr>
        </p:nvSpPr>
        <p:spPr>
          <a:xfrm>
            <a:off x="637273" y="365125"/>
            <a:ext cx="10917452" cy="1325563"/>
          </a:xfrm>
        </p:spPr>
        <p:txBody>
          <a:bodyPr/>
          <a:lstStyle>
            <a:lvl1pPr>
              <a:defRPr b="0" i="0">
                <a:solidFill>
                  <a:schemeClr val="accent1"/>
                </a:solidFill>
                <a:latin typeface="Poppins Light" panose="00000400000000000000" pitchFamily="2" charset="0"/>
                <a:cs typeface="Poppins Light" panose="00000400000000000000" pitchFamily="2" charset="0"/>
              </a:defRPr>
            </a:lvl1pPr>
          </a:lstStyle>
          <a:p>
            <a:r>
              <a:rPr lang="en-GB"/>
              <a:t>Foreword</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926771"/>
            <a:ext cx="5295695" cy="4153354"/>
          </a:xfrm>
        </p:spPr>
        <p:txBody>
          <a:bodyPr>
            <a:normAutofit/>
          </a:bodyPr>
          <a:lstStyle>
            <a:lvl1pPr marL="0" indent="0">
              <a:buNone/>
              <a:defRPr sz="18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6259029" y="1926771"/>
            <a:ext cx="5295695" cy="4153354"/>
          </a:xfrm>
        </p:spPr>
        <p:txBody>
          <a:bodyPr>
            <a:normAutofit/>
          </a:bodyPr>
          <a:lstStyle>
            <a:lvl1pPr marL="0" indent="0">
              <a:buNone/>
              <a:defRPr sz="1800" b="0" i="0">
                <a:latin typeface="Poppins" pitchFamily="2" charset="77"/>
              </a:defRPr>
            </a:lvl1pPr>
          </a:lstStyle>
          <a:p>
            <a:pPr lvl="0"/>
            <a:r>
              <a:rPr lang="en-GB"/>
              <a:t>Click to edit Master text styles</a:t>
            </a:r>
          </a:p>
        </p:txBody>
      </p:sp>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824380" y="3435486"/>
            <a:ext cx="2038330"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Foreword</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45142" y="2273094"/>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1024598" y="2857182"/>
            <a:ext cx="1950426"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Foreword</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70231" y="3943112"/>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1199443665"/>
      </p:ext>
    </p:extLst>
  </p:cSld>
  <p:clrMapOvr>
    <a:masterClrMapping/>
  </p:clrMapOvr>
  <p:extLst>
    <p:ext uri="{DCECCB84-F9BA-43D5-87BE-67443E8EF086}">
      <p15:sldGuideLst xmlns:p15="http://schemas.microsoft.com/office/powerpoint/2012/main">
        <p15:guide id="1" orient="horz" pos="1616">
          <p15:clr>
            <a:srgbClr val="FBAE40"/>
          </p15:clr>
        </p15:guide>
        <p15:guide id="2" pos="3840">
          <p15:clr>
            <a:srgbClr val="FBAE40"/>
          </p15:clr>
        </p15:guide>
        <p15:guide id="3" pos="7469" userDrawn="1">
          <p15:clr>
            <a:srgbClr val="FBAE40"/>
          </p15:clr>
        </p15:guide>
        <p15:guide id="4" pos="21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box x2 km">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245"/>
          <a:stretch/>
        </p:blipFill>
        <p:spPr>
          <a:xfrm>
            <a:off x="-2" y="0"/>
            <a:ext cx="12192002" cy="6018216"/>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2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830581" y="3424530"/>
            <a:ext cx="2038330"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Key Messages</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51343" y="2262138"/>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1020331" y="3145678"/>
            <a:ext cx="1950426"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Key Messages</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5964" y="4274467"/>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3200" b="0" i="0">
                <a:solidFill>
                  <a:schemeClr val="accent1"/>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18914230"/>
      </p:ext>
    </p:extLst>
  </p:cSld>
  <p:clrMapOvr>
    <a:masterClrMapping/>
  </p:clrMapOvr>
  <p:extLst>
    <p:ext uri="{DCECCB84-F9BA-43D5-87BE-67443E8EF086}">
      <p15:sldGuideLst xmlns:p15="http://schemas.microsoft.com/office/powerpoint/2012/main">
        <p15:guide id="1" orient="horz" pos="1616" userDrawn="1">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 box x2 our etys analysis">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245"/>
          <a:stretch/>
        </p:blipFill>
        <p:spPr>
          <a:xfrm>
            <a:off x="-2" y="0"/>
            <a:ext cx="12192002" cy="6018216"/>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2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1042904" y="3636853"/>
            <a:ext cx="2462977"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dirty="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dirty="0">
                <a:ln>
                  <a:noFill/>
                </a:ln>
                <a:solidFill>
                  <a:prstClr val="black">
                    <a:tint val="75000"/>
                  </a:prstClr>
                </a:solidFill>
                <a:effectLst/>
                <a:uLnTx/>
                <a:uFillTx/>
                <a:latin typeface="Helvetica Neue LT Std 77 Bold C"/>
                <a:ea typeface="+mn-ea"/>
                <a:cs typeface="+mn-cs"/>
              </a:rPr>
              <a:t>Appendix I</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51343" y="2262138"/>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0908762" y="2787146"/>
            <a:ext cx="2175363"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dirty="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dirty="0">
                <a:ln>
                  <a:noFill/>
                </a:ln>
                <a:solidFill>
                  <a:prstClr val="black">
                    <a:tint val="75000"/>
                  </a:prstClr>
                </a:solidFill>
                <a:effectLst/>
                <a:uLnTx/>
                <a:uFillTx/>
                <a:latin typeface="Helvetica Neue LT Std 77 Bold C"/>
                <a:ea typeface="+mn-ea"/>
                <a:cs typeface="+mn-cs"/>
              </a:rPr>
              <a:t>Appendix I</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6863" y="3947442"/>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32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05181991"/>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TNR">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245"/>
          <a:stretch/>
        </p:blipFill>
        <p:spPr>
          <a:xfrm>
            <a:off x="-2" y="0"/>
            <a:ext cx="12192002" cy="6018216"/>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1852567" y="3445842"/>
            <a:ext cx="4082300"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Electricity Transmission Network Requirements</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51345" y="1261468"/>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0025473" y="3063010"/>
            <a:ext cx="3942252"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Electricity Transmission Network Requirements</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7019" y="5115376"/>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28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53065479"/>
      </p:ext>
    </p:extLst>
  </p:cSld>
  <p:clrMapOvr>
    <a:masterClrMapping/>
  </p:clrMapOvr>
  <p:extLst>
    <p:ext uri="{DCECCB84-F9BA-43D5-87BE-67443E8EF086}">
      <p15:sldGuideLst xmlns:p15="http://schemas.microsoft.com/office/powerpoint/2012/main">
        <p15:guide id="1" orient="horz" pos="3385" userDrawn="1">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8FF2E-BD35-BB4A-CC38-C131393D77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041784F-2B95-B961-C761-D3A678AE8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Box 6">
            <a:extLst>
              <a:ext uri="{FF2B5EF4-FFF2-40B4-BE49-F238E27FC236}">
                <a16:creationId xmlns:a16="http://schemas.microsoft.com/office/drawing/2014/main" id="{B863419D-0416-D0A5-806B-BE51A335AB2E}"/>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tx2"/>
                </a:solidFill>
                <a:latin typeface="Poppins" pitchFamily="2" charset="77"/>
                <a:cs typeface="Poppins" pitchFamily="2" charset="77"/>
              </a:rPr>
              <a:t>‹#›</a:t>
            </a:fld>
            <a:endParaRPr lang="en-GB" sz="2000" noProof="0">
              <a:solidFill>
                <a:schemeClr val="tx2"/>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42188D62-5123-B5CB-FA0B-6F227B6303A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Poppins" pitchFamily="2" charset="77"/>
              </a:rPr>
              <a:t>Public</a:t>
            </a:r>
          </a:p>
        </p:txBody>
      </p:sp>
    </p:spTree>
    <p:extLst>
      <p:ext uri="{BB962C8B-B14F-4D97-AF65-F5344CB8AC3E}">
        <p14:creationId xmlns:p14="http://schemas.microsoft.com/office/powerpoint/2010/main" val="3691040093"/>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84" r:id="rId3"/>
    <p:sldLayoutId id="2147483676" r:id="rId4"/>
    <p:sldLayoutId id="2147483650" r:id="rId5"/>
    <p:sldLayoutId id="2147483686" r:id="rId6"/>
    <p:sldLayoutId id="2147483651" r:id="rId7"/>
    <p:sldLayoutId id="2147483691" r:id="rId8"/>
    <p:sldLayoutId id="2147483692" r:id="rId9"/>
    <p:sldLayoutId id="2147483697" r:id="rId10"/>
    <p:sldLayoutId id="2147483698" r:id="rId11"/>
    <p:sldLayoutId id="2147483699" r:id="rId12"/>
    <p:sldLayoutId id="2147483700" r:id="rId13"/>
    <p:sldLayoutId id="2147483701" r:id="rId14"/>
    <p:sldLayoutId id="2147483685" r:id="rId15"/>
    <p:sldLayoutId id="2147483693" r:id="rId16"/>
    <p:sldLayoutId id="2147483694" r:id="rId17"/>
    <p:sldLayoutId id="2147483695" r:id="rId18"/>
    <p:sldLayoutId id="2147483696" r:id="rId19"/>
    <p:sldLayoutId id="2147483654" r:id="rId20"/>
    <p:sldLayoutId id="2147483702" r:id="rId21"/>
    <p:sldLayoutId id="2147483666" r:id="rId22"/>
    <p:sldLayoutId id="2147483673" r:id="rId23"/>
    <p:sldLayoutId id="2147483681" r:id="rId24"/>
    <p:sldLayoutId id="2147483672" r:id="rId25"/>
    <p:sldLayoutId id="2147483687" r:id="rId26"/>
    <p:sldLayoutId id="2147483688" r:id="rId27"/>
    <p:sldLayoutId id="2147483689" r:id="rId28"/>
    <p:sldLayoutId id="2147483690" r:id="rId29"/>
    <p:sldLayoutId id="2147483655" r:id="rId30"/>
    <p:sldLayoutId id="2147483705" r:id="rId31"/>
    <p:sldLayoutId id="2147483704" r:id="rId32"/>
    <p:sldLayoutId id="2147483703" r:id="rId33"/>
    <p:sldLayoutId id="2147483706" r:id="rId34"/>
    <p:sldLayoutId id="2147483677" r:id="rId35"/>
    <p:sldLayoutId id="2147483656" r:id="rId36"/>
    <p:sldLayoutId id="2147483667" r:id="rId37"/>
    <p:sldLayoutId id="2147483660" r:id="rId38"/>
    <p:sldLayoutId id="2147483663" r:id="rId39"/>
    <p:sldLayoutId id="2147483668" r:id="rId40"/>
    <p:sldLayoutId id="2147483671" r:id="rId41"/>
    <p:sldLayoutId id="2147483682" r:id="rId42"/>
    <p:sldLayoutId id="2147483661" r:id="rId43"/>
    <p:sldLayoutId id="2147483664" r:id="rId44"/>
    <p:sldLayoutId id="2147483669" r:id="rId45"/>
    <p:sldLayoutId id="2147483670" r:id="rId46"/>
    <p:sldLayoutId id="2147483683" r:id="rId47"/>
    <p:sldLayoutId id="2147483662" r:id="rId48"/>
    <p:sldLayoutId id="2147483665" r:id="rId49"/>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ppi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F1F84-3742-41B1-6FFA-4A6E9C7C00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A95FAF-D703-A1B8-FA1E-69F954A203EA}"/>
              </a:ext>
            </a:extLst>
          </p:cNvPr>
          <p:cNvSpPr>
            <a:spLocks noGrp="1"/>
          </p:cNvSpPr>
          <p:nvPr>
            <p:ph type="ctrTitle"/>
          </p:nvPr>
        </p:nvSpPr>
        <p:spPr/>
        <p:txBody>
          <a:bodyPr>
            <a:normAutofit/>
          </a:bodyPr>
          <a:lstStyle/>
          <a:p>
            <a:r>
              <a:rPr lang="en-GB" dirty="0">
                <a:solidFill>
                  <a:schemeClr val="bg1"/>
                </a:solidFill>
              </a:rPr>
              <a:t>Transmission Losses</a:t>
            </a:r>
          </a:p>
        </p:txBody>
      </p:sp>
      <p:sp>
        <p:nvSpPr>
          <p:cNvPr id="3" name="Subtitle 2">
            <a:extLst>
              <a:ext uri="{FF2B5EF4-FFF2-40B4-BE49-F238E27FC236}">
                <a16:creationId xmlns:a16="http://schemas.microsoft.com/office/drawing/2014/main" id="{537B1170-FA6F-F852-4CE0-467849ACEF70}"/>
              </a:ext>
            </a:extLst>
          </p:cNvPr>
          <p:cNvSpPr>
            <a:spLocks noGrp="1"/>
          </p:cNvSpPr>
          <p:nvPr>
            <p:ph type="subTitle" idx="1"/>
          </p:nvPr>
        </p:nvSpPr>
        <p:spPr>
          <a:xfrm>
            <a:off x="628664" y="2097639"/>
            <a:ext cx="3824891" cy="663146"/>
          </a:xfrm>
        </p:spPr>
        <p:txBody>
          <a:bodyPr/>
          <a:lstStyle/>
          <a:p>
            <a:r>
              <a:rPr lang="en-GB" dirty="0"/>
              <a:t>Appendix I</a:t>
            </a:r>
          </a:p>
        </p:txBody>
      </p:sp>
    </p:spTree>
    <p:extLst>
      <p:ext uri="{BB962C8B-B14F-4D97-AF65-F5344CB8AC3E}">
        <p14:creationId xmlns:p14="http://schemas.microsoft.com/office/powerpoint/2010/main" val="3851316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4D504-A7E2-57C1-0CD2-AFBAD0BD478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71B96CE-63BB-7231-A42C-81CEAB4797B7}"/>
              </a:ext>
            </a:extLst>
          </p:cNvPr>
          <p:cNvSpPr>
            <a:spLocks noGrp="1"/>
          </p:cNvSpPr>
          <p:nvPr>
            <p:ph type="body" sz="quarter" idx="13"/>
          </p:nvPr>
        </p:nvSpPr>
        <p:spPr>
          <a:xfrm>
            <a:off x="637272" y="2179782"/>
            <a:ext cx="5295695" cy="4313091"/>
          </a:xfrm>
        </p:spPr>
        <p:txBody>
          <a:bodyPr>
            <a:normAutofit/>
          </a:bodyPr>
          <a:lstStyle/>
          <a:p>
            <a:pPr algn="l" rtl="0" fontAlgn="base"/>
            <a:r>
              <a:rPr lang="en-GB" sz="1000" b="0" i="0" dirty="0">
                <a:solidFill>
                  <a:srgbClr val="000000"/>
                </a:solidFill>
                <a:effectLst/>
                <a:latin typeface="Poppins" panose="00000500000000000000" pitchFamily="2" charset="0"/>
                <a:cs typeface="Poppins" panose="00000500000000000000" pitchFamily="2" charset="0"/>
              </a:rPr>
              <a:t>Fixed losses are incurred by virtue of the system being energised and are more or less constant and independent from the loading of the circuits. They typically come from such things as transformer iron losses, high voltage corona losses in overhead lines and dielectric losses in cable circuits.</a:t>
            </a:r>
          </a:p>
          <a:p>
            <a:pPr algn="l" rtl="0" fontAlgn="base"/>
            <a:r>
              <a:rPr lang="en-GB" sz="1000" b="0" i="0" dirty="0">
                <a:solidFill>
                  <a:srgbClr val="000000"/>
                </a:solidFill>
                <a:effectLst/>
                <a:latin typeface="Poppins" panose="00000500000000000000" pitchFamily="2" charset="0"/>
                <a:cs typeface="Poppins" panose="00000500000000000000" pitchFamily="2" charset="0"/>
              </a:rPr>
              <a:t>Variable losses, also known as load-related losses are proportional to the square of the load on the system. They typically come from the resistance of circuits and depend on the square of the current carried by the circuit (I2R). Therefore, load related losses change significantly with the loading of the transmission system. The nature of the transmission network is to carry large amounts of power efficiently using very high voltages. The use of very high voltage works to minimise losses by reducing the current in the circuits. In this way, the losses of the transmission network are only a small percentage of the power transmitted through it.</a:t>
            </a:r>
          </a:p>
          <a:p>
            <a:pPr algn="l" rtl="0" fontAlgn="base"/>
            <a:endParaRPr lang="en-GB" sz="1000" b="0" i="0" dirty="0">
              <a:solidFill>
                <a:srgbClr val="000000"/>
              </a:solidFill>
              <a:effectLst/>
              <a:latin typeface="Poppins" panose="00000500000000000000" pitchFamily="2" charset="0"/>
              <a:cs typeface="Poppins" panose="00000500000000000000" pitchFamily="2" charset="0"/>
            </a:endParaRPr>
          </a:p>
        </p:txBody>
      </p:sp>
      <p:sp>
        <p:nvSpPr>
          <p:cNvPr id="3" name="Title 2">
            <a:extLst>
              <a:ext uri="{FF2B5EF4-FFF2-40B4-BE49-F238E27FC236}">
                <a16:creationId xmlns:a16="http://schemas.microsoft.com/office/drawing/2014/main" id="{096BE51F-21CA-11EB-6D86-A9B589232898}"/>
              </a:ext>
            </a:extLst>
          </p:cNvPr>
          <p:cNvSpPr>
            <a:spLocks noGrp="1"/>
          </p:cNvSpPr>
          <p:nvPr>
            <p:ph type="title"/>
          </p:nvPr>
        </p:nvSpPr>
        <p:spPr/>
        <p:txBody>
          <a:bodyPr/>
          <a:lstStyle/>
          <a:p>
            <a:r>
              <a:rPr lang="en-GB" sz="2800" dirty="0"/>
              <a:t>Transmission losses</a:t>
            </a:r>
          </a:p>
        </p:txBody>
      </p:sp>
      <p:sp>
        <p:nvSpPr>
          <p:cNvPr id="4" name="Content Placeholder 3">
            <a:extLst>
              <a:ext uri="{FF2B5EF4-FFF2-40B4-BE49-F238E27FC236}">
                <a16:creationId xmlns:a16="http://schemas.microsoft.com/office/drawing/2014/main" id="{7843F7E7-4EF6-E745-6C94-2D1DDAB961B6}"/>
              </a:ext>
            </a:extLst>
          </p:cNvPr>
          <p:cNvSpPr>
            <a:spLocks noGrp="1"/>
          </p:cNvSpPr>
          <p:nvPr>
            <p:ph sz="quarter" idx="15"/>
          </p:nvPr>
        </p:nvSpPr>
        <p:spPr>
          <a:xfrm>
            <a:off x="635515" y="4715363"/>
            <a:ext cx="5295900" cy="1828312"/>
          </a:xfrm>
        </p:spPr>
        <p:txBody>
          <a:bodyPr numCol="1" spcCol="180000">
            <a:normAutofit/>
          </a:bodyPr>
          <a:lstStyle/>
          <a:p>
            <a:pPr marL="0" indent="0">
              <a:buNone/>
            </a:pPr>
            <a:r>
              <a:rPr lang="en-GB" sz="1000" dirty="0"/>
              <a:t>Losses of the electricity transmission network will change as the generation and demand connected to it changes. These changes will arise from factors such as the design and operation of the network, the distance between generation and demand ,and the circuit loading. If generation moves away from demand it tends to increase transmission losses as power needs to be sent longer distances.</a:t>
            </a:r>
          </a:p>
        </p:txBody>
      </p:sp>
      <p:sp>
        <p:nvSpPr>
          <p:cNvPr id="5" name="TextBox 4">
            <a:extLst>
              <a:ext uri="{FF2B5EF4-FFF2-40B4-BE49-F238E27FC236}">
                <a16:creationId xmlns:a16="http://schemas.microsoft.com/office/drawing/2014/main" id="{A045F61B-FE9B-8FE3-77F3-B0248CC53257}"/>
              </a:ext>
            </a:extLst>
          </p:cNvPr>
          <p:cNvSpPr txBox="1"/>
          <p:nvPr/>
        </p:nvSpPr>
        <p:spPr>
          <a:xfrm>
            <a:off x="637272" y="1143002"/>
            <a:ext cx="5295695" cy="95410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Appendix I provides information on the drivers that may impact the total volume of future transmission losses on the NETS. The transmission losses come from both fixed losses and variable (load-related) losses</a:t>
            </a:r>
          </a:p>
        </p:txBody>
      </p:sp>
      <p:sp>
        <p:nvSpPr>
          <p:cNvPr id="6" name="TextBox 5">
            <a:extLst>
              <a:ext uri="{FF2B5EF4-FFF2-40B4-BE49-F238E27FC236}">
                <a16:creationId xmlns:a16="http://schemas.microsoft.com/office/drawing/2014/main" id="{CBB03077-94F9-7CB0-4A27-EC82BC21EB7A}"/>
              </a:ext>
            </a:extLst>
          </p:cNvPr>
          <p:cNvSpPr txBox="1"/>
          <p:nvPr/>
        </p:nvSpPr>
        <p:spPr>
          <a:xfrm>
            <a:off x="637272" y="4361586"/>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Future Transmission Losses</a:t>
            </a:r>
          </a:p>
        </p:txBody>
      </p:sp>
      <p:sp>
        <p:nvSpPr>
          <p:cNvPr id="10" name="TextBox 9">
            <a:extLst>
              <a:ext uri="{FF2B5EF4-FFF2-40B4-BE49-F238E27FC236}">
                <a16:creationId xmlns:a16="http://schemas.microsoft.com/office/drawing/2014/main" id="{FE56E4A5-405C-AA0B-6161-D27765B82EEE}"/>
              </a:ext>
            </a:extLst>
          </p:cNvPr>
          <p:cNvSpPr txBox="1"/>
          <p:nvPr/>
        </p:nvSpPr>
        <p:spPr>
          <a:xfrm>
            <a:off x="6096000" y="2179782"/>
            <a:ext cx="5295693" cy="2991845"/>
          </a:xfrm>
          <a:prstGeom prst="rect">
            <a:avLst/>
          </a:prstGeom>
          <a:noFill/>
        </p:spPr>
        <p:txBody>
          <a:bodyPr wrap="square" numCol="1" spcCol="18000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Poppins" pitchFamily="2" charset="77"/>
                <a:ea typeface="+mn-ea"/>
                <a:cs typeface="+mn-cs"/>
              </a:rPr>
              <a:t>The growth in large remote wind farms of recent years has tended to increase transmission losses because, when the wind blows, the power generated needs to be brought to demand, most of which lies around large heavily populated areas away from the wind farms. If this development continues with larger, more remote wind farms, as suggested by some of the Future Energy Scenarios, the losses when windy could be significantly increased. This however is not a bad thing as the transmission network will remain efficient, particularly with the network reinforcements needed to accommodate the new wind connections, and the lost energy will mostly have come from renewable sources.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Poppins" pitchFamily="2" charset="77"/>
                <a:ea typeface="+mn-ea"/>
                <a:cs typeface="+mn-cs"/>
              </a:rPr>
              <a:t>In some scenarios, in which generation stays close to demand, the power flows over shorter distances and so losses are likely to remain consistent or even decrease. If generation connects mostly to the distribution networks rather than transmission so it feeds local demand, it could be a situation that reduces loading on the transmission network and therefore losses. However, in instances where excess power is exported from the distribution networks onto the transmission system, this could increase the losses on the transmission network. A disadvantage of having highly variable loading on the transmission network is that sufficient transmission capacity is needed to manage the different conditions. Increasing the amount of transmission network will have the natural effect of increasing the fixed transmission losses.</a:t>
            </a:r>
          </a:p>
        </p:txBody>
      </p:sp>
    </p:spTree>
    <p:extLst>
      <p:ext uri="{BB962C8B-B14F-4D97-AF65-F5344CB8AC3E}">
        <p14:creationId xmlns:p14="http://schemas.microsoft.com/office/powerpoint/2010/main" val="84789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3D3FD-7C9C-09D6-E32F-56524EE544F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F9B8D47-DE9A-BBE2-03C6-840C4AFE7876}"/>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id="{170E2364-D47D-B575-A765-4C1CFB959A7E}"/>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157412266"/>
      </p:ext>
    </p:extLst>
  </p:cSld>
  <p:clrMapOvr>
    <a:masterClrMapping/>
  </p:clrMapOvr>
</p:sld>
</file>

<file path=ppt/theme/theme1.xml><?xml version="1.0" encoding="utf-8"?>
<a:theme xmlns:a="http://schemas.openxmlformats.org/drawingml/2006/main" name="Office Theme">
  <a:themeElements>
    <a:clrScheme name="NESO">
      <a:dk1>
        <a:sysClr val="windowText" lastClr="000000"/>
      </a:dk1>
      <a:lt1>
        <a:sysClr val="window" lastClr="FFFFFF"/>
      </a:lt1>
      <a:dk2>
        <a:srgbClr val="3F0731"/>
      </a:dk2>
      <a:lt2>
        <a:srgbClr val="070E40"/>
      </a:lt2>
      <a:accent1>
        <a:srgbClr val="FF00FF"/>
      </a:accent1>
      <a:accent2>
        <a:srgbClr val="2CB9FF"/>
      </a:accent2>
      <a:accent3>
        <a:srgbClr val="385B16"/>
      </a:accent3>
      <a:accent4>
        <a:srgbClr val="B0322B"/>
      </a:accent4>
      <a:accent5>
        <a:srgbClr val="F9DF5E"/>
      </a:accent5>
      <a:accent6>
        <a:srgbClr val="70E85E"/>
      </a:accent6>
      <a:hlink>
        <a:srgbClr val="0000FF"/>
      </a:hlink>
      <a:folHlink>
        <a:srgbClr val="7A38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08614e4-ddf4-4cd6-b012-8177a9439af0" xsi:nil="true"/>
    <lcf76f155ced4ddcb4097134ff3c332f xmlns="62606905-f903-4301-a47f-f1e1d7259a94">
      <Terms xmlns="http://schemas.microsoft.com/office/infopath/2007/PartnerControls"/>
    </lcf76f155ced4ddcb4097134ff3c332f>
    <KSDate xmlns="62606905-f903-4301-a47f-f1e1d7259a94" xsi:nil="true"/>
    <Analyst xmlns="62606905-f903-4301-a47f-f1e1d7259a94">
      <UserInfo>
        <DisplayName/>
        <AccountId xsi:nil="true"/>
        <AccountType/>
      </UserInfo>
    </Analyst>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4B4FD00524B4242B89C556887AA60C2" ma:contentTypeVersion="19" ma:contentTypeDescription="Create a new document." ma:contentTypeScope="" ma:versionID="3e1e5f85a681a37cea4aa710da93d014">
  <xsd:schema xmlns:xsd="http://www.w3.org/2001/XMLSchema" xmlns:xs="http://www.w3.org/2001/XMLSchema" xmlns:p="http://schemas.microsoft.com/office/2006/metadata/properties" xmlns:ns2="62606905-f903-4301-a47f-f1e1d7259a94" xmlns:ns3="608614e4-ddf4-4cd6-b012-8177a9439af0" targetNamespace="http://schemas.microsoft.com/office/2006/metadata/properties" ma:root="true" ma:fieldsID="799e3e649048e416935f5aa6cc4a1a39" ns2:_="" ns3:_="">
    <xsd:import namespace="62606905-f903-4301-a47f-f1e1d7259a94"/>
    <xsd:import namespace="608614e4-ddf4-4cd6-b012-8177a9439af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KSDate" minOccurs="0"/>
                <xsd:element ref="ns3:TaxCatchAll" minOccurs="0"/>
                <xsd:element ref="ns2:MediaServiceSearchProperties" minOccurs="0"/>
                <xsd:element ref="ns2:MediaServiceGenerationTime" minOccurs="0"/>
                <xsd:element ref="ns2:MediaServiceEventHashCode" minOccurs="0"/>
                <xsd:element ref="ns2:lcf76f155ced4ddcb4097134ff3c332f" minOccurs="0"/>
                <xsd:element ref="ns2:MediaServiceOCR" minOccurs="0"/>
                <xsd:element ref="ns2:MediaServiceLocation" minOccurs="0"/>
                <xsd:element ref="ns3:SharedWithUsers" minOccurs="0"/>
                <xsd:element ref="ns3:SharedWithDetails" minOccurs="0"/>
                <xsd:element ref="ns2:Analys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06905-f903-4301-a47f-f1e1d7259a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KSDate" ma:index="13" nillable="true" ma:displayName="KS Date" ma:description="Date of Knowledge Share" ma:format="DateOnly" ma:internalName="KSDate">
      <xsd:simpleType>
        <xsd:restriction base="dms:DateTim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571c05a-9bf0-4b0b-ad97-e13aed49ba31"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Analyst" ma:index="24" nillable="true" ma:displayName="Analyst " ma:format="Dropdown" ma:list="UserInfo" ma:SharePointGroup="0" ma:internalName="Analys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08614e4-ddf4-4cd6-b012-8177a9439af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cdb9010-6571-464b-90f3-7dd612d7944c}" ma:internalName="TaxCatchAll" ma:showField="CatchAllData" ma:web="608614e4-ddf4-4cd6-b012-8177a9439af0">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8DAACB-6079-4222-BA99-947C98D03F94}">
  <ds:schemaRefs>
    <ds:schemaRef ds:uri="http://schemas.microsoft.com/office/infopath/2007/PartnerControls"/>
    <ds:schemaRef ds:uri="http://purl.org/dc/elements/1.1/"/>
    <ds:schemaRef ds:uri="http://schemas.microsoft.com/office/2006/metadata/properties"/>
    <ds:schemaRef ds:uri="http://purl.org/dc/terms/"/>
    <ds:schemaRef ds:uri="608614e4-ddf4-4cd6-b012-8177a9439af0"/>
    <ds:schemaRef ds:uri="http://schemas.microsoft.com/office/2006/documentManagement/types"/>
    <ds:schemaRef ds:uri="http://schemas.openxmlformats.org/package/2006/metadata/core-properties"/>
    <ds:schemaRef ds:uri="62606905-f903-4301-a47f-f1e1d7259a94"/>
    <ds:schemaRef ds:uri="http://www.w3.org/XML/1998/namespace"/>
    <ds:schemaRef ds:uri="http://purl.org/dc/dcmitype/"/>
  </ds:schemaRefs>
</ds:datastoreItem>
</file>

<file path=customXml/itemProps2.xml><?xml version="1.0" encoding="utf-8"?>
<ds:datastoreItem xmlns:ds="http://schemas.openxmlformats.org/officeDocument/2006/customXml" ds:itemID="{2777EF45-4AFB-42DD-9458-E0118D6C5914}">
  <ds:schemaRefs>
    <ds:schemaRef ds:uri="http://schemas.microsoft.com/sharepoint/v3/contenttype/forms"/>
  </ds:schemaRefs>
</ds:datastoreItem>
</file>

<file path=customXml/itemProps3.xml><?xml version="1.0" encoding="utf-8"?>
<ds:datastoreItem xmlns:ds="http://schemas.openxmlformats.org/officeDocument/2006/customXml" ds:itemID="{8EE9F997-5325-4208-9254-A11AF0B42F90}">
  <ds:schemaRefs>
    <ds:schemaRef ds:uri="608614e4-ddf4-4cd6-b012-8177a9439af0"/>
    <ds:schemaRef ds:uri="62606905-f903-4301-a47f-f1e1d7259a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1388</TotalTime>
  <Words>531</Words>
  <Application>Microsoft Office PowerPoint</Application>
  <PresentationFormat>Widescreen</PresentationFormat>
  <Paragraphs>10</Paragraphs>
  <Slides>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vt:i4>
      </vt:variant>
    </vt:vector>
  </HeadingPairs>
  <TitlesOfParts>
    <vt:vector size="10" baseType="lpstr">
      <vt:lpstr>Aptos</vt:lpstr>
      <vt:lpstr>Arial</vt:lpstr>
      <vt:lpstr>Helvetica Neue LT Std 77 Bold C</vt:lpstr>
      <vt:lpstr>Poppins</vt:lpstr>
      <vt:lpstr>Poppins Light</vt:lpstr>
      <vt:lpstr>Poppins Medium</vt:lpstr>
      <vt:lpstr>Office Theme</vt:lpstr>
      <vt:lpstr>Transmission Losses</vt:lpstr>
      <vt:lpstr>Transmission losses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Isabella Howell</dc:creator>
  <cp:lastModifiedBy>Nicholas Bentley (NESO)</cp:lastModifiedBy>
  <cp:revision>12</cp:revision>
  <dcterms:created xsi:type="dcterms:W3CDTF">2024-02-29T11:46:45Z</dcterms:created>
  <dcterms:modified xsi:type="dcterms:W3CDTF">2025-01-21T10:27:45Z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0x010100D4B4FD00524B4242B89C556887AA60C2</vt:lpwstr>
  </property>
  <property fmtid="{D5CDD505-2E9C-101B-9397-08002B2CF9AE}" pid="3" name="MediaServiceImageTags">
    <vt:lpwstr/>
  </property>
</Properties>
</file>