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4"/>
  </p:notesMasterIdLst>
  <p:handoutMasterIdLst>
    <p:handoutMasterId r:id="rId15"/>
  </p:handoutMasterIdLst>
  <p:sldIdLst>
    <p:sldId id="386" r:id="rId5"/>
    <p:sldId id="387" r:id="rId6"/>
    <p:sldId id="394" r:id="rId7"/>
    <p:sldId id="390" r:id="rId8"/>
    <p:sldId id="396" r:id="rId9"/>
    <p:sldId id="397" r:id="rId10"/>
    <p:sldId id="398" r:id="rId11"/>
    <p:sldId id="399" r:id="rId12"/>
    <p:sldId id="38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94" userDrawn="1">
          <p15:clr>
            <a:srgbClr val="A4A3A4"/>
          </p15:clr>
        </p15:guide>
        <p15:guide id="2" orient="horz" pos="2704" userDrawn="1">
          <p15:clr>
            <a:srgbClr val="A4A3A4"/>
          </p15:clr>
        </p15:guide>
        <p15:guide id="3"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BFD8640-E530-8054-C102-345EB7BB0FE1}" name="Alina Toma (NESO)" initials="A(" userId="S::alina.toma@uk.nationalgrid.com::b65cb17c-5932-49d9-9215-32ccb67fe92e" providerId="AD"/>
  <p188:author id="{07F96759-078B-FFE0-AF3B-9428D01F7E1A}" name="Hannah Small (NESO)" initials="HS" userId="S::Hannah.Small@uk.nationalgrid.com::8486b9fa-a48f-47c2-b7d2-a968c01a2e6e" providerId="AD"/>
  <p188:author id="{24996567-85A1-3383-1F7D-EE4F664D2F00}" name="Amba Asuk (NESO)" initials="A(" userId="S::amba.asuk@uk.nationalgrid.com::b2ea7b2c-e0f0-4ef2-a696-629d8a4d82e1" providerId="AD"/>
  <p188:author id="{7B7D6974-2D37-752F-5550-A4836C4D46E8}" name="Richard Proctor (NESO)" initials="R(" userId="S::richard.proctor@uk.nationalgrid.com::ca9fd457-56a7-4261-9547-5349861cd448" providerId="AD"/>
  <p188:author id="{38F4E892-E9E4-04A2-9209-1027ECABB187}" name="Jack Brereton (NESO)" initials="J(" userId="S::jack.brereton@uk.nationalgrid.com::010d211e-7457-4721-8b66-be221919d59c" providerId="AD"/>
  <p188:author id="{23DA91C6-C1B9-B44E-2A51-F9A5B6D22D00}" name="Nicholas Bentley (NESO)" initials="NB(" userId="S::nicholas.bentley@uk.nationalgrid.com::6ac1cb5b-a53e-4e09-b712-24c5775b42b4" providerId="AD"/>
  <p188:author id="{2B1854DC-F8F0-0F9B-206E-058A9D34E01F}" name="Amit Kumar Singh (NESO)" initials="AS" userId="S::AmitKumar.Singh4@uk.nationalgrid.com::8a5410ad-c455-4609-8db4-4f49c1998572" providerId="AD"/>
  <p188:author id="{98A170E0-B9B8-CEE9-F730-7AE12ADF41CE}" name="Amba Asuk (NESO)" initials="AA" userId="S::Amba.Asuk@uk.nationalgrid.com::b2ea7b2c-e0f0-4ef2-a696-629d8a4d82e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3864"/>
    <a:srgbClr val="3F87AA"/>
    <a:srgbClr val="7AA450"/>
    <a:srgbClr val="2473A4"/>
    <a:srgbClr val="0099E6"/>
    <a:srgbClr val="F0F0F0"/>
    <a:srgbClr val="460033"/>
    <a:srgbClr val="3F0730"/>
    <a:srgbClr val="8133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CF1AB2-1976-4502-BF36-3FF5EA218861}">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35" autoAdjust="0"/>
    <p:restoredTop sz="94660"/>
  </p:normalViewPr>
  <p:slideViewPr>
    <p:cSldViewPr snapToGrid="0">
      <p:cViewPr varScale="1">
        <p:scale>
          <a:sx n="102" d="100"/>
          <a:sy n="102" d="100"/>
        </p:scale>
        <p:origin x="816" y="102"/>
      </p:cViewPr>
      <p:guideLst>
        <p:guide orient="horz" pos="1094"/>
        <p:guide orient="horz" pos="2704"/>
        <p:guide pos="3840"/>
      </p:guideLst>
    </p:cSldViewPr>
  </p:slideViewPr>
  <p:notesTextViewPr>
    <p:cViewPr>
      <p:scale>
        <a:sx n="1" d="1"/>
        <a:sy n="1" d="1"/>
      </p:scale>
      <p:origin x="0" y="0"/>
    </p:cViewPr>
  </p:notesTextViewPr>
  <p:notesViewPr>
    <p:cSldViewPr snapToGrid="0">
      <p:cViewPr varScale="1">
        <p:scale>
          <a:sx n="82" d="100"/>
          <a:sy n="82" d="100"/>
        </p:scale>
        <p:origin x="3876"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DA310AD-F027-27EB-4602-211E4A6D63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48130B5-B50E-B6FE-4405-48E33F1C152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2D891A2-E083-C241-91C5-C9FB84084A2A}" type="datetimeFigureOut">
              <a:rPr lang="en-GB" smtClean="0"/>
              <a:t>21/01/2025</a:t>
            </a:fld>
            <a:endParaRPr lang="en-GB"/>
          </a:p>
        </p:txBody>
      </p:sp>
      <p:sp>
        <p:nvSpPr>
          <p:cNvPr id="4" name="Footer Placeholder 3">
            <a:extLst>
              <a:ext uri="{FF2B5EF4-FFF2-40B4-BE49-F238E27FC236}">
                <a16:creationId xmlns:a16="http://schemas.microsoft.com/office/drawing/2014/main" id="{052E0D38-ED75-AA87-7805-0081E7475BC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157F45DB-FB21-85F1-C9F3-78AE8584353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9FFC139-5B22-214E-96AA-73F1B8CD28ED}" type="slidenum">
              <a:rPr lang="en-GB" smtClean="0"/>
              <a:t>‹#›</a:t>
            </a:fld>
            <a:endParaRPr lang="en-GB"/>
          </a:p>
        </p:txBody>
      </p:sp>
    </p:spTree>
    <p:extLst>
      <p:ext uri="{BB962C8B-B14F-4D97-AF65-F5344CB8AC3E}">
        <p14:creationId xmlns:p14="http://schemas.microsoft.com/office/powerpoint/2010/main" val="3777799865"/>
      </p:ext>
    </p:extLst>
  </p:cSld>
  <p:clrMap bg1="lt1" tx1="dk1" bg2="lt2" tx2="dk2" accent1="accent1" accent2="accent2" accent3="accent3" accent4="accent4" accent5="accent5" accent6="accent6" hlink="hlink" folHlink="folHlink"/>
  <p:hf sldNum="0" hdr="0" ftr="0" dt="0"/>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A85FC6-1AC7-024C-A106-0432FE715B33}" type="datetimeFigureOut">
              <a:rPr lang="en-GB" smtClean="0"/>
              <a:t>21/01/2025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CB5404-C021-EC41-B6A7-4D708E49A9C1}" type="slidenum">
              <a:rPr lang="en-GB" smtClean="0"/>
              <a:t>‹#›</a:t>
            </a:fld>
            <a:endParaRPr lang="en-GB"/>
          </a:p>
        </p:txBody>
      </p:sp>
    </p:spTree>
    <p:extLst>
      <p:ext uri="{BB962C8B-B14F-4D97-AF65-F5344CB8AC3E}">
        <p14:creationId xmlns:p14="http://schemas.microsoft.com/office/powerpoint/2010/main" val="249376965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slide">
    <p:bg>
      <p:bgPr>
        <a:solidFill>
          <a:schemeClr val="tx2"/>
        </a:solidFill>
        <a:effectLst/>
      </p:bgPr>
    </p:bg>
    <p:spTree>
      <p:nvGrpSpPr>
        <p:cNvPr id="1" name=""/>
        <p:cNvGrpSpPr/>
        <p:nvPr/>
      </p:nvGrpSpPr>
      <p:grpSpPr>
        <a:xfrm>
          <a:off x="0" y="0"/>
          <a:ext cx="0" cy="0"/>
          <a:chOff x="0" y="0"/>
          <a:chExt cx="0" cy="0"/>
        </a:xfrm>
      </p:grpSpPr>
      <p:pic>
        <p:nvPicPr>
          <p:cNvPr id="9" name="Picture 8" descr="A screenshot of a video game&#10;&#10;Description automatically generated">
            <a:extLst>
              <a:ext uri="{FF2B5EF4-FFF2-40B4-BE49-F238E27FC236}">
                <a16:creationId xmlns:a16="http://schemas.microsoft.com/office/drawing/2014/main" id="{FADD29DE-B854-2169-55E1-C3FD699E00D8}"/>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304E765-D7CE-66CF-AAD3-B47633EED211}"/>
              </a:ext>
            </a:extLst>
          </p:cNvPr>
          <p:cNvSpPr>
            <a:spLocks noGrp="1"/>
          </p:cNvSpPr>
          <p:nvPr>
            <p:ph type="ctrTitle"/>
          </p:nvPr>
        </p:nvSpPr>
        <p:spPr>
          <a:xfrm>
            <a:off x="532944" y="1788983"/>
            <a:ext cx="5385942" cy="2387600"/>
          </a:xfrm>
        </p:spPr>
        <p:txBody>
          <a:bodyPr anchor="b">
            <a:normAutofit/>
          </a:bodyPr>
          <a:lstStyle>
            <a:lvl1pPr algn="l">
              <a:defRPr sz="4400" b="0" i="0">
                <a:solidFill>
                  <a:schemeClr val="accent1"/>
                </a:solidFill>
                <a:latin typeface="Poppins Medium" pitchFamily="2" charset="77"/>
                <a:cs typeface="Poppins Medium" pitchFamily="2" charset="77"/>
              </a:defRPr>
            </a:lvl1pPr>
          </a:lstStyle>
          <a:p>
            <a:r>
              <a:rPr lang="en-GB"/>
              <a:t>Click to edit Master title style</a:t>
            </a:r>
          </a:p>
        </p:txBody>
      </p:sp>
      <p:sp>
        <p:nvSpPr>
          <p:cNvPr id="3" name="Subtitle 2">
            <a:extLst>
              <a:ext uri="{FF2B5EF4-FFF2-40B4-BE49-F238E27FC236}">
                <a16:creationId xmlns:a16="http://schemas.microsoft.com/office/drawing/2014/main" id="{EE141B9C-4686-EF1F-23CB-10919C7B2DC1}"/>
              </a:ext>
            </a:extLst>
          </p:cNvPr>
          <p:cNvSpPr>
            <a:spLocks noGrp="1"/>
          </p:cNvSpPr>
          <p:nvPr>
            <p:ph type="subTitle" idx="1"/>
          </p:nvPr>
        </p:nvSpPr>
        <p:spPr>
          <a:xfrm>
            <a:off x="532944" y="4213654"/>
            <a:ext cx="4335618" cy="1044146"/>
          </a:xfrm>
        </p:spPr>
        <p:txBody>
          <a:bodyPr>
            <a:normAutofit/>
          </a:bodyPr>
          <a:lstStyle>
            <a:lvl1pPr marL="0" indent="0" algn="l">
              <a:buNone/>
              <a:defRPr sz="2400" b="0" i="0">
                <a:solidFill>
                  <a:schemeClr val="bg1"/>
                </a:solidFill>
                <a:latin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3614674988"/>
      </p:ext>
    </p:extLst>
  </p:cSld>
  <p:clrMapOvr>
    <a:masterClrMapping/>
  </p:clrMapOvr>
  <p:extLst>
    <p:ext uri="{DCECCB84-F9BA-43D5-87BE-67443E8EF086}">
      <p15:sldGuideLst xmlns:p15="http://schemas.microsoft.com/office/powerpoint/2012/main">
        <p15:guide id="1" orient="horz" pos="2160">
          <p15:clr>
            <a:srgbClr val="FBAE40"/>
          </p15:clr>
        </p15:guide>
        <p15:guide id="2" pos="38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ETNR - Scotland">
    <p:spTree>
      <p:nvGrpSpPr>
        <p:cNvPr id="1" name=""/>
        <p:cNvGrpSpPr/>
        <p:nvPr/>
      </p:nvGrpSpPr>
      <p:grpSpPr>
        <a:xfrm>
          <a:off x="0" y="0"/>
          <a:ext cx="0" cy="0"/>
          <a:chOff x="0" y="0"/>
          <a:chExt cx="0" cy="0"/>
        </a:xfrm>
      </p:grpSpPr>
      <p:pic>
        <p:nvPicPr>
          <p:cNvPr id="8" name="Picture 7" descr="A black background with a pink object&#10;&#10;Description automatically generated">
            <a:extLst>
              <a:ext uri="{FF2B5EF4-FFF2-40B4-BE49-F238E27FC236}">
                <a16:creationId xmlns:a16="http://schemas.microsoft.com/office/drawing/2014/main" id="{40DE9A63-8C09-1B7B-D2EE-4082DB84327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2245"/>
          <a:stretch/>
        </p:blipFill>
        <p:spPr>
          <a:xfrm>
            <a:off x="-2" y="0"/>
            <a:ext cx="12192002" cy="6018216"/>
          </a:xfrm>
          <a:prstGeom prst="rect">
            <a:avLst/>
          </a:prstGeom>
        </p:spPr>
      </p:pic>
      <p:sp>
        <p:nvSpPr>
          <p:cNvPr id="13" name="Text Placeholder 12">
            <a:extLst>
              <a:ext uri="{FF2B5EF4-FFF2-40B4-BE49-F238E27FC236}">
                <a16:creationId xmlns:a16="http://schemas.microsoft.com/office/drawing/2014/main" id="{60D44057-B0E9-C3CD-858C-1158DB642F87}"/>
              </a:ext>
            </a:extLst>
          </p:cNvPr>
          <p:cNvSpPr>
            <a:spLocks noGrp="1"/>
          </p:cNvSpPr>
          <p:nvPr>
            <p:ph type="body" sz="quarter" idx="13"/>
          </p:nvPr>
        </p:nvSpPr>
        <p:spPr>
          <a:xfrm>
            <a:off x="637272" y="1143002"/>
            <a:ext cx="5295695" cy="5349871"/>
          </a:xfrm>
        </p:spPr>
        <p:txBody>
          <a:bodyPr>
            <a:normAutofit/>
          </a:bodyPr>
          <a:lstStyle>
            <a:lvl1pPr marL="0" indent="0">
              <a:buNone/>
              <a:defRPr sz="1000" b="0" i="0">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12" name="Title 1">
            <a:extLst>
              <a:ext uri="{FF2B5EF4-FFF2-40B4-BE49-F238E27FC236}">
                <a16:creationId xmlns:a16="http://schemas.microsoft.com/office/drawing/2014/main" id="{ADCBB24B-A307-E7F6-D752-06463E4DFD1C}"/>
              </a:ext>
            </a:extLst>
          </p:cNvPr>
          <p:cNvSpPr>
            <a:spLocks noGrp="1"/>
          </p:cNvSpPr>
          <p:nvPr>
            <p:ph type="title" hasCustomPrompt="1"/>
          </p:nvPr>
        </p:nvSpPr>
        <p:spPr>
          <a:xfrm>
            <a:off x="637273" y="365126"/>
            <a:ext cx="6741722" cy="496111"/>
          </a:xfrm>
        </p:spPr>
        <p:txBody>
          <a:bodyPr>
            <a:noAutofit/>
          </a:bodyPr>
          <a:lstStyle>
            <a:lvl1pPr>
              <a:defRPr sz="2800" b="0" i="0">
                <a:solidFill>
                  <a:schemeClr val="tx2"/>
                </a:solidFill>
                <a:latin typeface="Poppins Medium" pitchFamily="2" charset="77"/>
                <a:cs typeface="Poppins Medium" pitchFamily="2" charset="77"/>
              </a:defRPr>
            </a:lvl1pPr>
          </a:lstStyle>
          <a:p>
            <a:r>
              <a:rPr lang="en-GB"/>
              <a:t>2 Columns</a:t>
            </a:r>
          </a:p>
        </p:txBody>
      </p:sp>
      <p:sp>
        <p:nvSpPr>
          <p:cNvPr id="16" name="Content Placeholder 15">
            <a:extLst>
              <a:ext uri="{FF2B5EF4-FFF2-40B4-BE49-F238E27FC236}">
                <a16:creationId xmlns:a16="http://schemas.microsoft.com/office/drawing/2014/main" id="{333B86ED-73A1-E1A8-A1F5-D50C455BE8F5}"/>
              </a:ext>
            </a:extLst>
          </p:cNvPr>
          <p:cNvSpPr>
            <a:spLocks noGrp="1"/>
          </p:cNvSpPr>
          <p:nvPr>
            <p:ph sz="quarter" idx="15"/>
          </p:nvPr>
        </p:nvSpPr>
        <p:spPr>
          <a:xfrm>
            <a:off x="6204307" y="1143002"/>
            <a:ext cx="5295900" cy="4875213"/>
          </a:xfrm>
        </p:spPr>
        <p:txBody>
          <a:bodyPr>
            <a:normAutofit/>
          </a:bodyPr>
          <a:lstStyle>
            <a:lvl1pPr>
              <a:defRPr sz="1200"/>
            </a:lvl1pPr>
            <a:lvl2pPr>
              <a:defRPr sz="11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Footer Placeholder 9">
            <a:extLst>
              <a:ext uri="{FF2B5EF4-FFF2-40B4-BE49-F238E27FC236}">
                <a16:creationId xmlns:a16="http://schemas.microsoft.com/office/drawing/2014/main" id="{ADB1A415-5C42-4195-C174-7A7F51B1DAE3}"/>
              </a:ext>
            </a:extLst>
          </p:cNvPr>
          <p:cNvSpPr txBox="1">
            <a:spLocks/>
          </p:cNvSpPr>
          <p:nvPr userDrawn="1"/>
        </p:nvSpPr>
        <p:spPr>
          <a:xfrm rot="16200000">
            <a:off x="-595310" y="3347883"/>
            <a:ext cx="1579172" cy="452349"/>
          </a:xfrm>
          <a:prstGeom prst="rect">
            <a:avLst/>
          </a:prstGeom>
        </p:spPr>
        <p:txBody>
          <a:bodyPr vert="horz" lIns="91440" tIns="45720" rIns="91440" bIns="45720" rtlCol="0" anchor="ctr"/>
          <a:lstStyle>
            <a:defPPr>
              <a:defRPr lang="en-US"/>
            </a:defPPr>
            <a:lvl1pPr marL="0" algn="r"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Scotland</a:t>
            </a:r>
          </a:p>
        </p:txBody>
      </p:sp>
      <p:sp>
        <p:nvSpPr>
          <p:cNvPr id="3" name="Slide Number Placeholder 10">
            <a:extLst>
              <a:ext uri="{FF2B5EF4-FFF2-40B4-BE49-F238E27FC236}">
                <a16:creationId xmlns:a16="http://schemas.microsoft.com/office/drawing/2014/main" id="{26786533-A484-D2A2-22BD-DDC3DAD702AE}"/>
              </a:ext>
            </a:extLst>
          </p:cNvPr>
          <p:cNvSpPr txBox="1">
            <a:spLocks/>
          </p:cNvSpPr>
          <p:nvPr userDrawn="1"/>
        </p:nvSpPr>
        <p:spPr>
          <a:xfrm rot="16200000">
            <a:off x="-45653" y="2415070"/>
            <a:ext cx="479854" cy="452349"/>
          </a:xfrm>
          <a:prstGeom prst="rect">
            <a:avLst/>
          </a:prstGeom>
        </p:spPr>
        <p:txBody>
          <a:bodyPr vert="horz" lIns="91440" tIns="45720" rIns="91440" bIns="45720" rtlCol="0" anchor="ctr"/>
          <a:lstStyle>
            <a:defPPr>
              <a:defRPr lang="en-US"/>
            </a:defPPr>
            <a:lvl1pPr marL="0" algn="l"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
        <p:nvSpPr>
          <p:cNvPr id="6" name="Footer Placeholder 9">
            <a:extLst>
              <a:ext uri="{FF2B5EF4-FFF2-40B4-BE49-F238E27FC236}">
                <a16:creationId xmlns:a16="http://schemas.microsoft.com/office/drawing/2014/main" id="{A45D0943-21AB-81CF-1850-7CAA429EA05D}"/>
              </a:ext>
            </a:extLst>
          </p:cNvPr>
          <p:cNvSpPr txBox="1">
            <a:spLocks/>
          </p:cNvSpPr>
          <p:nvPr userDrawn="1"/>
        </p:nvSpPr>
        <p:spPr>
          <a:xfrm rot="5400000">
            <a:off x="11170133" y="3049456"/>
            <a:ext cx="1655177" cy="452349"/>
          </a:xfrm>
          <a:prstGeom prst="rect">
            <a:avLst/>
          </a:prstGeom>
        </p:spPr>
        <p:txBody>
          <a:bodyPr vert="horz" lIns="113284" tIns="56642" rIns="113284" bIns="56642" rtlCol="0" anchor="ctr"/>
          <a:lstStyle>
            <a:defPPr>
              <a:defRPr lang="en-US"/>
            </a:defPPr>
            <a:lvl1pPr marL="0" algn="r"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Scotland</a:t>
            </a:r>
          </a:p>
        </p:txBody>
      </p:sp>
      <p:sp>
        <p:nvSpPr>
          <p:cNvPr id="7" name="Slide Number Placeholder 10">
            <a:extLst>
              <a:ext uri="{FF2B5EF4-FFF2-40B4-BE49-F238E27FC236}">
                <a16:creationId xmlns:a16="http://schemas.microsoft.com/office/drawing/2014/main" id="{43D92B79-7BEE-9582-A50D-228A19523E03}"/>
              </a:ext>
            </a:extLst>
          </p:cNvPr>
          <p:cNvSpPr txBox="1">
            <a:spLocks/>
          </p:cNvSpPr>
          <p:nvPr userDrawn="1"/>
        </p:nvSpPr>
        <p:spPr>
          <a:xfrm rot="5400000">
            <a:off x="11768144" y="3978864"/>
            <a:ext cx="459158" cy="452349"/>
          </a:xfrm>
          <a:prstGeom prst="rect">
            <a:avLst/>
          </a:prstGeom>
        </p:spPr>
        <p:txBody>
          <a:bodyPr vert="horz" lIns="113284" tIns="56642" rIns="113284" bIns="56642" rtlCol="0" anchor="ctr"/>
          <a:lstStyle>
            <a:defPPr>
              <a:defRPr lang="en-US"/>
            </a:defPPr>
            <a:lvl1pPr marL="0" algn="l"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Tree>
    <p:extLst>
      <p:ext uri="{BB962C8B-B14F-4D97-AF65-F5344CB8AC3E}">
        <p14:creationId xmlns:p14="http://schemas.microsoft.com/office/powerpoint/2010/main" val="4006550858"/>
      </p:ext>
    </p:extLst>
  </p:cSld>
  <p:clrMapOvr>
    <a:masterClrMapping/>
  </p:clrMapOvr>
  <p:extLst>
    <p:ext uri="{DCECCB84-F9BA-43D5-87BE-67443E8EF086}">
      <p15:sldGuideLst xmlns:p15="http://schemas.microsoft.com/office/powerpoint/2012/main">
        <p15:guide id="1" orient="horz" pos="1616">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ETNR - North">
    <p:spTree>
      <p:nvGrpSpPr>
        <p:cNvPr id="1" name=""/>
        <p:cNvGrpSpPr/>
        <p:nvPr/>
      </p:nvGrpSpPr>
      <p:grpSpPr>
        <a:xfrm>
          <a:off x="0" y="0"/>
          <a:ext cx="0" cy="0"/>
          <a:chOff x="0" y="0"/>
          <a:chExt cx="0" cy="0"/>
        </a:xfrm>
      </p:grpSpPr>
      <p:pic>
        <p:nvPicPr>
          <p:cNvPr id="8" name="Picture 7" descr="A black background with a pink object&#10;&#10;Description automatically generated">
            <a:extLst>
              <a:ext uri="{FF2B5EF4-FFF2-40B4-BE49-F238E27FC236}">
                <a16:creationId xmlns:a16="http://schemas.microsoft.com/office/drawing/2014/main" id="{40DE9A63-8C09-1B7B-D2EE-4082DB84327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3208"/>
          <a:stretch/>
        </p:blipFill>
        <p:spPr>
          <a:xfrm>
            <a:off x="-2" y="-1"/>
            <a:ext cx="12192002" cy="5952227"/>
          </a:xfrm>
          <a:prstGeom prst="rect">
            <a:avLst/>
          </a:prstGeom>
        </p:spPr>
      </p:pic>
      <p:sp>
        <p:nvSpPr>
          <p:cNvPr id="13" name="Text Placeholder 12">
            <a:extLst>
              <a:ext uri="{FF2B5EF4-FFF2-40B4-BE49-F238E27FC236}">
                <a16:creationId xmlns:a16="http://schemas.microsoft.com/office/drawing/2014/main" id="{60D44057-B0E9-C3CD-858C-1158DB642F87}"/>
              </a:ext>
            </a:extLst>
          </p:cNvPr>
          <p:cNvSpPr>
            <a:spLocks noGrp="1"/>
          </p:cNvSpPr>
          <p:nvPr>
            <p:ph type="body" sz="quarter" idx="13"/>
          </p:nvPr>
        </p:nvSpPr>
        <p:spPr>
          <a:xfrm>
            <a:off x="637272" y="1143002"/>
            <a:ext cx="5295695" cy="5349871"/>
          </a:xfrm>
        </p:spPr>
        <p:txBody>
          <a:bodyPr>
            <a:normAutofit/>
          </a:bodyPr>
          <a:lstStyle>
            <a:lvl1pPr marL="0" indent="0">
              <a:buNone/>
              <a:defRPr sz="1000" b="0" i="0">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12" name="Title 1">
            <a:extLst>
              <a:ext uri="{FF2B5EF4-FFF2-40B4-BE49-F238E27FC236}">
                <a16:creationId xmlns:a16="http://schemas.microsoft.com/office/drawing/2014/main" id="{ADCBB24B-A307-E7F6-D752-06463E4DFD1C}"/>
              </a:ext>
            </a:extLst>
          </p:cNvPr>
          <p:cNvSpPr>
            <a:spLocks noGrp="1"/>
          </p:cNvSpPr>
          <p:nvPr>
            <p:ph type="title" hasCustomPrompt="1"/>
          </p:nvPr>
        </p:nvSpPr>
        <p:spPr>
          <a:xfrm>
            <a:off x="637273" y="365126"/>
            <a:ext cx="6741722" cy="496111"/>
          </a:xfrm>
        </p:spPr>
        <p:txBody>
          <a:bodyPr>
            <a:noAutofit/>
          </a:bodyPr>
          <a:lstStyle>
            <a:lvl1pPr>
              <a:defRPr sz="2800" b="0" i="0">
                <a:solidFill>
                  <a:schemeClr val="tx2"/>
                </a:solidFill>
                <a:latin typeface="Poppins Medium" pitchFamily="2" charset="77"/>
                <a:cs typeface="Poppins Medium" pitchFamily="2" charset="77"/>
              </a:defRPr>
            </a:lvl1pPr>
          </a:lstStyle>
          <a:p>
            <a:r>
              <a:rPr lang="en-GB"/>
              <a:t>2 Columns</a:t>
            </a:r>
          </a:p>
        </p:txBody>
      </p:sp>
      <p:sp>
        <p:nvSpPr>
          <p:cNvPr id="16" name="Content Placeholder 15">
            <a:extLst>
              <a:ext uri="{FF2B5EF4-FFF2-40B4-BE49-F238E27FC236}">
                <a16:creationId xmlns:a16="http://schemas.microsoft.com/office/drawing/2014/main" id="{333B86ED-73A1-E1A8-A1F5-D50C455BE8F5}"/>
              </a:ext>
            </a:extLst>
          </p:cNvPr>
          <p:cNvSpPr>
            <a:spLocks noGrp="1"/>
          </p:cNvSpPr>
          <p:nvPr>
            <p:ph sz="quarter" idx="15"/>
          </p:nvPr>
        </p:nvSpPr>
        <p:spPr>
          <a:xfrm>
            <a:off x="6204307" y="1143002"/>
            <a:ext cx="5295900" cy="4875213"/>
          </a:xfrm>
        </p:spPr>
        <p:txBody>
          <a:bodyPr>
            <a:normAutofit/>
          </a:bodyPr>
          <a:lstStyle>
            <a:lvl1pPr>
              <a:defRPr sz="1200"/>
            </a:lvl1pPr>
            <a:lvl2pPr>
              <a:defRPr sz="11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Footer Placeholder 9">
            <a:extLst>
              <a:ext uri="{FF2B5EF4-FFF2-40B4-BE49-F238E27FC236}">
                <a16:creationId xmlns:a16="http://schemas.microsoft.com/office/drawing/2014/main" id="{E6AAEA48-6E40-2A1F-4F9D-C13FBC1604B7}"/>
              </a:ext>
            </a:extLst>
          </p:cNvPr>
          <p:cNvSpPr txBox="1">
            <a:spLocks/>
          </p:cNvSpPr>
          <p:nvPr userDrawn="1"/>
        </p:nvSpPr>
        <p:spPr>
          <a:xfrm rot="16200000">
            <a:off x="-815945" y="3335609"/>
            <a:ext cx="2020444" cy="452349"/>
          </a:xfrm>
          <a:prstGeom prst="rect">
            <a:avLst/>
          </a:prstGeom>
        </p:spPr>
        <p:txBody>
          <a:bodyPr vert="horz" lIns="91440" tIns="45720" rIns="91440" bIns="45720" rtlCol="0" anchor="ctr"/>
          <a:lstStyle>
            <a:defPPr>
              <a:defRPr lang="en-US"/>
            </a:defPPr>
            <a:lvl1pPr marL="0" algn="r"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North of England</a:t>
            </a:r>
          </a:p>
        </p:txBody>
      </p:sp>
      <p:sp>
        <p:nvSpPr>
          <p:cNvPr id="3" name="Slide Number Placeholder 10">
            <a:extLst>
              <a:ext uri="{FF2B5EF4-FFF2-40B4-BE49-F238E27FC236}">
                <a16:creationId xmlns:a16="http://schemas.microsoft.com/office/drawing/2014/main" id="{77EFE5DA-E576-E120-2E0F-D698FEC954EA}"/>
              </a:ext>
            </a:extLst>
          </p:cNvPr>
          <p:cNvSpPr txBox="1">
            <a:spLocks/>
          </p:cNvSpPr>
          <p:nvPr userDrawn="1"/>
        </p:nvSpPr>
        <p:spPr>
          <a:xfrm rot="16200000">
            <a:off x="-37027" y="2173534"/>
            <a:ext cx="479854" cy="452349"/>
          </a:xfrm>
          <a:prstGeom prst="rect">
            <a:avLst/>
          </a:prstGeom>
        </p:spPr>
        <p:txBody>
          <a:bodyPr vert="horz" lIns="91440" tIns="45720" rIns="91440" bIns="45720" rtlCol="0" anchor="ctr"/>
          <a:lstStyle>
            <a:defPPr>
              <a:defRPr lang="en-US"/>
            </a:defPPr>
            <a:lvl1pPr marL="0" algn="l"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
        <p:nvSpPr>
          <p:cNvPr id="6" name="Footer Placeholder 9">
            <a:extLst>
              <a:ext uri="{FF2B5EF4-FFF2-40B4-BE49-F238E27FC236}">
                <a16:creationId xmlns:a16="http://schemas.microsoft.com/office/drawing/2014/main" id="{928D3833-2AB2-AFB0-0BD7-500505BFDAC8}"/>
              </a:ext>
            </a:extLst>
          </p:cNvPr>
          <p:cNvSpPr txBox="1">
            <a:spLocks/>
          </p:cNvSpPr>
          <p:nvPr userDrawn="1"/>
        </p:nvSpPr>
        <p:spPr>
          <a:xfrm rot="5400000">
            <a:off x="10968341" y="3080573"/>
            <a:ext cx="2058759" cy="452349"/>
          </a:xfrm>
          <a:prstGeom prst="rect">
            <a:avLst/>
          </a:prstGeom>
        </p:spPr>
        <p:txBody>
          <a:bodyPr vert="horz" lIns="113284" tIns="56642" rIns="113284" bIns="56642" rtlCol="0" anchor="ctr"/>
          <a:lstStyle>
            <a:defPPr>
              <a:defRPr lang="en-US"/>
            </a:defPPr>
            <a:lvl1pPr marL="0" algn="r"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North of England</a:t>
            </a:r>
          </a:p>
        </p:txBody>
      </p:sp>
      <p:sp>
        <p:nvSpPr>
          <p:cNvPr id="7" name="Slide Number Placeholder 10">
            <a:extLst>
              <a:ext uri="{FF2B5EF4-FFF2-40B4-BE49-F238E27FC236}">
                <a16:creationId xmlns:a16="http://schemas.microsoft.com/office/drawing/2014/main" id="{72E88545-5AB5-03FD-65F0-BCEE50173866}"/>
              </a:ext>
            </a:extLst>
          </p:cNvPr>
          <p:cNvSpPr txBox="1">
            <a:spLocks/>
          </p:cNvSpPr>
          <p:nvPr userDrawn="1"/>
        </p:nvSpPr>
        <p:spPr>
          <a:xfrm rot="5400000">
            <a:off x="11768144" y="4220398"/>
            <a:ext cx="459158" cy="452349"/>
          </a:xfrm>
          <a:prstGeom prst="rect">
            <a:avLst/>
          </a:prstGeom>
        </p:spPr>
        <p:txBody>
          <a:bodyPr vert="horz" lIns="113284" tIns="56642" rIns="113284" bIns="56642" rtlCol="0" anchor="ctr"/>
          <a:lstStyle>
            <a:defPPr>
              <a:defRPr lang="en-US"/>
            </a:defPPr>
            <a:lvl1pPr marL="0" algn="l"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Tree>
    <p:extLst>
      <p:ext uri="{BB962C8B-B14F-4D97-AF65-F5344CB8AC3E}">
        <p14:creationId xmlns:p14="http://schemas.microsoft.com/office/powerpoint/2010/main" val="4186290502"/>
      </p:ext>
    </p:extLst>
  </p:cSld>
  <p:clrMapOvr>
    <a:masterClrMapping/>
  </p:clrMapOvr>
  <p:extLst>
    <p:ext uri="{DCECCB84-F9BA-43D5-87BE-67443E8EF086}">
      <p15:sldGuideLst xmlns:p15="http://schemas.microsoft.com/office/powerpoint/2012/main">
        <p15:guide id="1" orient="horz" pos="1616">
          <p15:clr>
            <a:srgbClr val="FBAE40"/>
          </p15:clr>
        </p15:guide>
        <p15:guide id="2" pos="3840">
          <p15:clr>
            <a:srgbClr val="FBAE40"/>
          </p15:clr>
        </p15:guide>
        <p15:guide id="3" pos="7582" userDrawn="1">
          <p15:clr>
            <a:srgbClr val="FBAE40"/>
          </p15:clr>
        </p15:guide>
        <p15:guide id="4" pos="98"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ETNR - West">
    <p:spTree>
      <p:nvGrpSpPr>
        <p:cNvPr id="1" name=""/>
        <p:cNvGrpSpPr/>
        <p:nvPr/>
      </p:nvGrpSpPr>
      <p:grpSpPr>
        <a:xfrm>
          <a:off x="0" y="0"/>
          <a:ext cx="0" cy="0"/>
          <a:chOff x="0" y="0"/>
          <a:chExt cx="0" cy="0"/>
        </a:xfrm>
      </p:grpSpPr>
      <p:pic>
        <p:nvPicPr>
          <p:cNvPr id="8" name="Picture 7" descr="A black background with a pink object&#10;&#10;Description automatically generated">
            <a:extLst>
              <a:ext uri="{FF2B5EF4-FFF2-40B4-BE49-F238E27FC236}">
                <a16:creationId xmlns:a16="http://schemas.microsoft.com/office/drawing/2014/main" id="{40DE9A63-8C09-1B7B-D2EE-4082DB84327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3208"/>
          <a:stretch/>
        </p:blipFill>
        <p:spPr>
          <a:xfrm>
            <a:off x="-2" y="-1"/>
            <a:ext cx="12192002" cy="5952227"/>
          </a:xfrm>
          <a:prstGeom prst="rect">
            <a:avLst/>
          </a:prstGeom>
        </p:spPr>
      </p:pic>
      <p:sp>
        <p:nvSpPr>
          <p:cNvPr id="13" name="Text Placeholder 12">
            <a:extLst>
              <a:ext uri="{FF2B5EF4-FFF2-40B4-BE49-F238E27FC236}">
                <a16:creationId xmlns:a16="http://schemas.microsoft.com/office/drawing/2014/main" id="{60D44057-B0E9-C3CD-858C-1158DB642F87}"/>
              </a:ext>
            </a:extLst>
          </p:cNvPr>
          <p:cNvSpPr>
            <a:spLocks noGrp="1"/>
          </p:cNvSpPr>
          <p:nvPr>
            <p:ph type="body" sz="quarter" idx="13"/>
          </p:nvPr>
        </p:nvSpPr>
        <p:spPr>
          <a:xfrm>
            <a:off x="637272" y="1143002"/>
            <a:ext cx="5295695" cy="5349871"/>
          </a:xfrm>
        </p:spPr>
        <p:txBody>
          <a:bodyPr>
            <a:normAutofit/>
          </a:bodyPr>
          <a:lstStyle>
            <a:lvl1pPr marL="0" indent="0">
              <a:buNone/>
              <a:defRPr sz="1000" b="0" i="0">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12" name="Title 1">
            <a:extLst>
              <a:ext uri="{FF2B5EF4-FFF2-40B4-BE49-F238E27FC236}">
                <a16:creationId xmlns:a16="http://schemas.microsoft.com/office/drawing/2014/main" id="{ADCBB24B-A307-E7F6-D752-06463E4DFD1C}"/>
              </a:ext>
            </a:extLst>
          </p:cNvPr>
          <p:cNvSpPr>
            <a:spLocks noGrp="1"/>
          </p:cNvSpPr>
          <p:nvPr>
            <p:ph type="title" hasCustomPrompt="1"/>
          </p:nvPr>
        </p:nvSpPr>
        <p:spPr>
          <a:xfrm>
            <a:off x="637273" y="365126"/>
            <a:ext cx="6741722" cy="496111"/>
          </a:xfrm>
        </p:spPr>
        <p:txBody>
          <a:bodyPr>
            <a:noAutofit/>
          </a:bodyPr>
          <a:lstStyle>
            <a:lvl1pPr>
              <a:defRPr sz="2800" b="0" i="0">
                <a:solidFill>
                  <a:schemeClr val="tx2"/>
                </a:solidFill>
                <a:latin typeface="Poppins Medium" pitchFamily="2" charset="77"/>
                <a:cs typeface="Poppins Medium" pitchFamily="2" charset="77"/>
              </a:defRPr>
            </a:lvl1pPr>
          </a:lstStyle>
          <a:p>
            <a:r>
              <a:rPr lang="en-GB"/>
              <a:t>2 Columns</a:t>
            </a:r>
          </a:p>
        </p:txBody>
      </p:sp>
      <p:sp>
        <p:nvSpPr>
          <p:cNvPr id="16" name="Content Placeholder 15">
            <a:extLst>
              <a:ext uri="{FF2B5EF4-FFF2-40B4-BE49-F238E27FC236}">
                <a16:creationId xmlns:a16="http://schemas.microsoft.com/office/drawing/2014/main" id="{333B86ED-73A1-E1A8-A1F5-D50C455BE8F5}"/>
              </a:ext>
            </a:extLst>
          </p:cNvPr>
          <p:cNvSpPr>
            <a:spLocks noGrp="1"/>
          </p:cNvSpPr>
          <p:nvPr>
            <p:ph sz="quarter" idx="15"/>
          </p:nvPr>
        </p:nvSpPr>
        <p:spPr>
          <a:xfrm>
            <a:off x="6204307" y="1143002"/>
            <a:ext cx="5295900" cy="4875213"/>
          </a:xfrm>
        </p:spPr>
        <p:txBody>
          <a:bodyPr>
            <a:normAutofit/>
          </a:bodyPr>
          <a:lstStyle>
            <a:lvl1pPr>
              <a:defRPr sz="1200"/>
            </a:lvl1pPr>
            <a:lvl2pPr>
              <a:defRPr sz="11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Footer Placeholder 9">
            <a:extLst>
              <a:ext uri="{FF2B5EF4-FFF2-40B4-BE49-F238E27FC236}">
                <a16:creationId xmlns:a16="http://schemas.microsoft.com/office/drawing/2014/main" id="{D6FDB390-FEEB-1676-F0CF-8914B52D8F74}"/>
              </a:ext>
            </a:extLst>
          </p:cNvPr>
          <p:cNvSpPr txBox="1">
            <a:spLocks/>
          </p:cNvSpPr>
          <p:nvPr userDrawn="1"/>
        </p:nvSpPr>
        <p:spPr>
          <a:xfrm rot="16200000">
            <a:off x="-1024115" y="3319492"/>
            <a:ext cx="2436783" cy="452349"/>
          </a:xfrm>
          <a:prstGeom prst="rect">
            <a:avLst/>
          </a:prstGeom>
        </p:spPr>
        <p:txBody>
          <a:bodyPr vert="horz" lIns="91440" tIns="45720" rIns="91440" bIns="45720" rtlCol="0" anchor="ctr"/>
          <a:lstStyle>
            <a:defPPr>
              <a:defRPr lang="en-US"/>
            </a:defPPr>
            <a:lvl1pPr marL="0" algn="r"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North Wales &amp; Midlands</a:t>
            </a:r>
          </a:p>
        </p:txBody>
      </p:sp>
      <p:sp>
        <p:nvSpPr>
          <p:cNvPr id="3" name="Slide Number Placeholder 10">
            <a:extLst>
              <a:ext uri="{FF2B5EF4-FFF2-40B4-BE49-F238E27FC236}">
                <a16:creationId xmlns:a16="http://schemas.microsoft.com/office/drawing/2014/main" id="{D163C29B-C136-5631-58FD-80A87B592A46}"/>
              </a:ext>
            </a:extLst>
          </p:cNvPr>
          <p:cNvSpPr txBox="1">
            <a:spLocks/>
          </p:cNvSpPr>
          <p:nvPr userDrawn="1"/>
        </p:nvSpPr>
        <p:spPr>
          <a:xfrm rot="16200000">
            <a:off x="-45653" y="1957874"/>
            <a:ext cx="479854" cy="452349"/>
          </a:xfrm>
          <a:prstGeom prst="rect">
            <a:avLst/>
          </a:prstGeom>
        </p:spPr>
        <p:txBody>
          <a:bodyPr vert="horz" lIns="91440" tIns="45720" rIns="91440" bIns="45720" rtlCol="0" anchor="ctr"/>
          <a:lstStyle>
            <a:defPPr>
              <a:defRPr lang="en-US"/>
            </a:defPPr>
            <a:lvl1pPr marL="0" algn="l"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
        <p:nvSpPr>
          <p:cNvPr id="6" name="Footer Placeholder 9">
            <a:extLst>
              <a:ext uri="{FF2B5EF4-FFF2-40B4-BE49-F238E27FC236}">
                <a16:creationId xmlns:a16="http://schemas.microsoft.com/office/drawing/2014/main" id="{64CCACA4-2616-F5B8-1E92-6AB644791EB5}"/>
              </a:ext>
            </a:extLst>
          </p:cNvPr>
          <p:cNvSpPr txBox="1">
            <a:spLocks/>
          </p:cNvSpPr>
          <p:nvPr userDrawn="1"/>
        </p:nvSpPr>
        <p:spPr>
          <a:xfrm rot="5400000">
            <a:off x="10752681" y="3080573"/>
            <a:ext cx="2490080" cy="452349"/>
          </a:xfrm>
          <a:prstGeom prst="rect">
            <a:avLst/>
          </a:prstGeom>
        </p:spPr>
        <p:txBody>
          <a:bodyPr vert="horz" lIns="113284" tIns="56642" rIns="113284" bIns="56642" rtlCol="0" anchor="ctr"/>
          <a:lstStyle>
            <a:defPPr>
              <a:defRPr lang="en-US"/>
            </a:defPPr>
            <a:lvl1pPr marL="0" algn="r"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North Wales &amp; Midlands</a:t>
            </a:r>
          </a:p>
        </p:txBody>
      </p:sp>
      <p:sp>
        <p:nvSpPr>
          <p:cNvPr id="7" name="Slide Number Placeholder 10">
            <a:extLst>
              <a:ext uri="{FF2B5EF4-FFF2-40B4-BE49-F238E27FC236}">
                <a16:creationId xmlns:a16="http://schemas.microsoft.com/office/drawing/2014/main" id="{647E6FD4-55A7-D1CE-16B5-E76943CCA447}"/>
              </a:ext>
            </a:extLst>
          </p:cNvPr>
          <p:cNvSpPr txBox="1">
            <a:spLocks/>
          </p:cNvSpPr>
          <p:nvPr userDrawn="1"/>
        </p:nvSpPr>
        <p:spPr>
          <a:xfrm rot="5400000">
            <a:off x="11768144" y="4436058"/>
            <a:ext cx="459158" cy="452349"/>
          </a:xfrm>
          <a:prstGeom prst="rect">
            <a:avLst/>
          </a:prstGeom>
        </p:spPr>
        <p:txBody>
          <a:bodyPr vert="horz" lIns="113284" tIns="56642" rIns="113284" bIns="56642" rtlCol="0" anchor="ctr"/>
          <a:lstStyle>
            <a:defPPr>
              <a:defRPr lang="en-US"/>
            </a:defPPr>
            <a:lvl1pPr marL="0" algn="l"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Tree>
    <p:extLst>
      <p:ext uri="{BB962C8B-B14F-4D97-AF65-F5344CB8AC3E}">
        <p14:creationId xmlns:p14="http://schemas.microsoft.com/office/powerpoint/2010/main" val="4037690028"/>
      </p:ext>
    </p:extLst>
  </p:cSld>
  <p:clrMapOvr>
    <a:masterClrMapping/>
  </p:clrMapOvr>
  <p:extLst>
    <p:ext uri="{DCECCB84-F9BA-43D5-87BE-67443E8EF086}">
      <p15:sldGuideLst xmlns:p15="http://schemas.microsoft.com/office/powerpoint/2012/main">
        <p15:guide id="1" orient="horz" pos="1616">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ETNR - East">
    <p:spTree>
      <p:nvGrpSpPr>
        <p:cNvPr id="1" name=""/>
        <p:cNvGrpSpPr/>
        <p:nvPr/>
      </p:nvGrpSpPr>
      <p:grpSpPr>
        <a:xfrm>
          <a:off x="0" y="0"/>
          <a:ext cx="0" cy="0"/>
          <a:chOff x="0" y="0"/>
          <a:chExt cx="0" cy="0"/>
        </a:xfrm>
      </p:grpSpPr>
      <p:pic>
        <p:nvPicPr>
          <p:cNvPr id="8" name="Picture 7" descr="A black background with a pink object&#10;&#10;Description automatically generated">
            <a:extLst>
              <a:ext uri="{FF2B5EF4-FFF2-40B4-BE49-F238E27FC236}">
                <a16:creationId xmlns:a16="http://schemas.microsoft.com/office/drawing/2014/main" id="{40DE9A63-8C09-1B7B-D2EE-4082DB84327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4591"/>
          <a:stretch/>
        </p:blipFill>
        <p:spPr>
          <a:xfrm>
            <a:off x="-2" y="-1"/>
            <a:ext cx="12192002" cy="5857337"/>
          </a:xfrm>
          <a:prstGeom prst="rect">
            <a:avLst/>
          </a:prstGeom>
        </p:spPr>
      </p:pic>
      <p:sp>
        <p:nvSpPr>
          <p:cNvPr id="13" name="Text Placeholder 12">
            <a:extLst>
              <a:ext uri="{FF2B5EF4-FFF2-40B4-BE49-F238E27FC236}">
                <a16:creationId xmlns:a16="http://schemas.microsoft.com/office/drawing/2014/main" id="{60D44057-B0E9-C3CD-858C-1158DB642F87}"/>
              </a:ext>
            </a:extLst>
          </p:cNvPr>
          <p:cNvSpPr>
            <a:spLocks noGrp="1"/>
          </p:cNvSpPr>
          <p:nvPr>
            <p:ph type="body" sz="quarter" idx="13"/>
          </p:nvPr>
        </p:nvSpPr>
        <p:spPr>
          <a:xfrm>
            <a:off x="637272" y="1143002"/>
            <a:ext cx="5295695" cy="5349871"/>
          </a:xfrm>
        </p:spPr>
        <p:txBody>
          <a:bodyPr>
            <a:normAutofit/>
          </a:bodyPr>
          <a:lstStyle>
            <a:lvl1pPr marL="0" indent="0">
              <a:buNone/>
              <a:defRPr sz="1000" b="0" i="0">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12" name="Title 1">
            <a:extLst>
              <a:ext uri="{FF2B5EF4-FFF2-40B4-BE49-F238E27FC236}">
                <a16:creationId xmlns:a16="http://schemas.microsoft.com/office/drawing/2014/main" id="{ADCBB24B-A307-E7F6-D752-06463E4DFD1C}"/>
              </a:ext>
            </a:extLst>
          </p:cNvPr>
          <p:cNvSpPr>
            <a:spLocks noGrp="1"/>
          </p:cNvSpPr>
          <p:nvPr>
            <p:ph type="title" hasCustomPrompt="1"/>
          </p:nvPr>
        </p:nvSpPr>
        <p:spPr>
          <a:xfrm>
            <a:off x="637273" y="365126"/>
            <a:ext cx="6741722" cy="496111"/>
          </a:xfrm>
        </p:spPr>
        <p:txBody>
          <a:bodyPr>
            <a:noAutofit/>
          </a:bodyPr>
          <a:lstStyle>
            <a:lvl1pPr>
              <a:defRPr sz="2800" b="0" i="0">
                <a:solidFill>
                  <a:schemeClr val="tx2"/>
                </a:solidFill>
                <a:latin typeface="Poppins Medium" pitchFamily="2" charset="77"/>
                <a:cs typeface="Poppins Medium" pitchFamily="2" charset="77"/>
              </a:defRPr>
            </a:lvl1pPr>
          </a:lstStyle>
          <a:p>
            <a:r>
              <a:rPr lang="en-GB"/>
              <a:t>2 Columns</a:t>
            </a:r>
          </a:p>
        </p:txBody>
      </p:sp>
      <p:sp>
        <p:nvSpPr>
          <p:cNvPr id="16" name="Content Placeholder 15">
            <a:extLst>
              <a:ext uri="{FF2B5EF4-FFF2-40B4-BE49-F238E27FC236}">
                <a16:creationId xmlns:a16="http://schemas.microsoft.com/office/drawing/2014/main" id="{333B86ED-73A1-E1A8-A1F5-D50C455BE8F5}"/>
              </a:ext>
            </a:extLst>
          </p:cNvPr>
          <p:cNvSpPr>
            <a:spLocks noGrp="1"/>
          </p:cNvSpPr>
          <p:nvPr>
            <p:ph sz="quarter" idx="15"/>
          </p:nvPr>
        </p:nvSpPr>
        <p:spPr>
          <a:xfrm>
            <a:off x="6204307" y="1143002"/>
            <a:ext cx="5295900" cy="4875213"/>
          </a:xfrm>
        </p:spPr>
        <p:txBody>
          <a:bodyPr>
            <a:normAutofit/>
          </a:bodyPr>
          <a:lstStyle>
            <a:lvl1pPr>
              <a:defRPr sz="1200"/>
            </a:lvl1pPr>
            <a:lvl2pPr>
              <a:defRPr sz="11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Footer Placeholder 9">
            <a:extLst>
              <a:ext uri="{FF2B5EF4-FFF2-40B4-BE49-F238E27FC236}">
                <a16:creationId xmlns:a16="http://schemas.microsoft.com/office/drawing/2014/main" id="{5E731833-3A25-9A64-B7BE-C49DECE2B470}"/>
              </a:ext>
            </a:extLst>
          </p:cNvPr>
          <p:cNvSpPr txBox="1">
            <a:spLocks/>
          </p:cNvSpPr>
          <p:nvPr userDrawn="1"/>
        </p:nvSpPr>
        <p:spPr>
          <a:xfrm rot="16200000">
            <a:off x="-779235" y="3324780"/>
            <a:ext cx="1947023" cy="452349"/>
          </a:xfrm>
          <a:prstGeom prst="rect">
            <a:avLst/>
          </a:prstGeom>
        </p:spPr>
        <p:txBody>
          <a:bodyPr vert="horz" lIns="91440" tIns="45720" rIns="91440" bIns="45720" rtlCol="0" anchor="ctr"/>
          <a:lstStyle>
            <a:defPPr>
              <a:defRPr lang="en-US"/>
            </a:defPPr>
            <a:lvl1pPr marL="0" algn="r"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East of England</a:t>
            </a:r>
          </a:p>
        </p:txBody>
      </p:sp>
      <p:sp>
        <p:nvSpPr>
          <p:cNvPr id="3" name="Slide Number Placeholder 10">
            <a:extLst>
              <a:ext uri="{FF2B5EF4-FFF2-40B4-BE49-F238E27FC236}">
                <a16:creationId xmlns:a16="http://schemas.microsoft.com/office/drawing/2014/main" id="{574081D0-2C3B-0432-E9EB-E1B5863E427C}"/>
              </a:ext>
            </a:extLst>
          </p:cNvPr>
          <p:cNvSpPr txBox="1">
            <a:spLocks/>
          </p:cNvSpPr>
          <p:nvPr userDrawn="1"/>
        </p:nvSpPr>
        <p:spPr>
          <a:xfrm rot="16200000">
            <a:off x="-45653" y="2208042"/>
            <a:ext cx="479854" cy="452349"/>
          </a:xfrm>
          <a:prstGeom prst="rect">
            <a:avLst/>
          </a:prstGeom>
        </p:spPr>
        <p:txBody>
          <a:bodyPr vert="horz" lIns="91440" tIns="45720" rIns="91440" bIns="45720" rtlCol="0" anchor="ctr"/>
          <a:lstStyle>
            <a:defPPr>
              <a:defRPr lang="en-US"/>
            </a:defPPr>
            <a:lvl1pPr marL="0" algn="l"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
        <p:nvSpPr>
          <p:cNvPr id="6" name="Footer Placeholder 9">
            <a:extLst>
              <a:ext uri="{FF2B5EF4-FFF2-40B4-BE49-F238E27FC236}">
                <a16:creationId xmlns:a16="http://schemas.microsoft.com/office/drawing/2014/main" id="{8F77C138-D03A-6A2B-ABAB-477FD6606257}"/>
              </a:ext>
            </a:extLst>
          </p:cNvPr>
          <p:cNvSpPr txBox="1">
            <a:spLocks/>
          </p:cNvSpPr>
          <p:nvPr userDrawn="1"/>
        </p:nvSpPr>
        <p:spPr>
          <a:xfrm rot="5400000">
            <a:off x="10994220" y="3063322"/>
            <a:ext cx="2007001" cy="452349"/>
          </a:xfrm>
          <a:prstGeom prst="rect">
            <a:avLst/>
          </a:prstGeom>
        </p:spPr>
        <p:txBody>
          <a:bodyPr vert="horz" lIns="113284" tIns="56642" rIns="113284" bIns="56642" rtlCol="0" anchor="ctr"/>
          <a:lstStyle>
            <a:defPPr>
              <a:defRPr lang="en-US"/>
            </a:defPPr>
            <a:lvl1pPr marL="0" algn="r"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East of England</a:t>
            </a:r>
          </a:p>
        </p:txBody>
      </p:sp>
      <p:sp>
        <p:nvSpPr>
          <p:cNvPr id="7" name="Slide Number Placeholder 10">
            <a:extLst>
              <a:ext uri="{FF2B5EF4-FFF2-40B4-BE49-F238E27FC236}">
                <a16:creationId xmlns:a16="http://schemas.microsoft.com/office/drawing/2014/main" id="{2E689505-C246-569F-B825-6B8672BD1245}"/>
              </a:ext>
            </a:extLst>
          </p:cNvPr>
          <p:cNvSpPr txBox="1">
            <a:spLocks/>
          </p:cNvSpPr>
          <p:nvPr userDrawn="1"/>
        </p:nvSpPr>
        <p:spPr>
          <a:xfrm rot="5400000">
            <a:off x="11768144" y="4177268"/>
            <a:ext cx="459158" cy="452349"/>
          </a:xfrm>
          <a:prstGeom prst="rect">
            <a:avLst/>
          </a:prstGeom>
        </p:spPr>
        <p:txBody>
          <a:bodyPr vert="horz" lIns="113284" tIns="56642" rIns="113284" bIns="56642" rtlCol="0" anchor="ctr"/>
          <a:lstStyle>
            <a:defPPr>
              <a:defRPr lang="en-US"/>
            </a:defPPr>
            <a:lvl1pPr marL="0" algn="l"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Tree>
    <p:extLst>
      <p:ext uri="{BB962C8B-B14F-4D97-AF65-F5344CB8AC3E}">
        <p14:creationId xmlns:p14="http://schemas.microsoft.com/office/powerpoint/2010/main" val="2849900644"/>
      </p:ext>
    </p:extLst>
  </p:cSld>
  <p:clrMapOvr>
    <a:masterClrMapping/>
  </p:clrMapOvr>
  <p:extLst>
    <p:ext uri="{DCECCB84-F9BA-43D5-87BE-67443E8EF086}">
      <p15:sldGuideLst xmlns:p15="http://schemas.microsoft.com/office/powerpoint/2012/main">
        <p15:guide id="1" orient="horz" pos="1616">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ETNR - South">
    <p:spTree>
      <p:nvGrpSpPr>
        <p:cNvPr id="1" name=""/>
        <p:cNvGrpSpPr/>
        <p:nvPr/>
      </p:nvGrpSpPr>
      <p:grpSpPr>
        <a:xfrm>
          <a:off x="0" y="0"/>
          <a:ext cx="0" cy="0"/>
          <a:chOff x="0" y="0"/>
          <a:chExt cx="0" cy="0"/>
        </a:xfrm>
      </p:grpSpPr>
      <p:pic>
        <p:nvPicPr>
          <p:cNvPr id="8" name="Picture 7" descr="A black background with a pink object&#10;&#10;Description automatically generated">
            <a:extLst>
              <a:ext uri="{FF2B5EF4-FFF2-40B4-BE49-F238E27FC236}">
                <a16:creationId xmlns:a16="http://schemas.microsoft.com/office/drawing/2014/main" id="{40DE9A63-8C09-1B7B-D2EE-4082DB84327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4466"/>
          <a:stretch/>
        </p:blipFill>
        <p:spPr>
          <a:xfrm>
            <a:off x="-2" y="-1"/>
            <a:ext cx="12192002" cy="5865963"/>
          </a:xfrm>
          <a:prstGeom prst="rect">
            <a:avLst/>
          </a:prstGeom>
        </p:spPr>
      </p:pic>
      <p:sp>
        <p:nvSpPr>
          <p:cNvPr id="13" name="Text Placeholder 12">
            <a:extLst>
              <a:ext uri="{FF2B5EF4-FFF2-40B4-BE49-F238E27FC236}">
                <a16:creationId xmlns:a16="http://schemas.microsoft.com/office/drawing/2014/main" id="{60D44057-B0E9-C3CD-858C-1158DB642F87}"/>
              </a:ext>
            </a:extLst>
          </p:cNvPr>
          <p:cNvSpPr>
            <a:spLocks noGrp="1"/>
          </p:cNvSpPr>
          <p:nvPr>
            <p:ph type="body" sz="quarter" idx="13"/>
          </p:nvPr>
        </p:nvSpPr>
        <p:spPr>
          <a:xfrm>
            <a:off x="637272" y="1143002"/>
            <a:ext cx="5295695" cy="5349871"/>
          </a:xfrm>
        </p:spPr>
        <p:txBody>
          <a:bodyPr>
            <a:normAutofit/>
          </a:bodyPr>
          <a:lstStyle>
            <a:lvl1pPr marL="0" indent="0">
              <a:buNone/>
              <a:defRPr sz="1000" b="0" i="0">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12" name="Title 1">
            <a:extLst>
              <a:ext uri="{FF2B5EF4-FFF2-40B4-BE49-F238E27FC236}">
                <a16:creationId xmlns:a16="http://schemas.microsoft.com/office/drawing/2014/main" id="{ADCBB24B-A307-E7F6-D752-06463E4DFD1C}"/>
              </a:ext>
            </a:extLst>
          </p:cNvPr>
          <p:cNvSpPr>
            <a:spLocks noGrp="1"/>
          </p:cNvSpPr>
          <p:nvPr>
            <p:ph type="title" hasCustomPrompt="1"/>
          </p:nvPr>
        </p:nvSpPr>
        <p:spPr>
          <a:xfrm>
            <a:off x="637273" y="365126"/>
            <a:ext cx="6741722" cy="496111"/>
          </a:xfrm>
        </p:spPr>
        <p:txBody>
          <a:bodyPr>
            <a:noAutofit/>
          </a:bodyPr>
          <a:lstStyle>
            <a:lvl1pPr>
              <a:defRPr sz="2800" b="0" i="0">
                <a:solidFill>
                  <a:schemeClr val="tx2"/>
                </a:solidFill>
                <a:latin typeface="Poppins Medium" pitchFamily="2" charset="77"/>
                <a:cs typeface="Poppins Medium" pitchFamily="2" charset="77"/>
              </a:defRPr>
            </a:lvl1pPr>
          </a:lstStyle>
          <a:p>
            <a:r>
              <a:rPr lang="en-GB"/>
              <a:t>2 Columns</a:t>
            </a:r>
          </a:p>
        </p:txBody>
      </p:sp>
      <p:sp>
        <p:nvSpPr>
          <p:cNvPr id="16" name="Content Placeholder 15">
            <a:extLst>
              <a:ext uri="{FF2B5EF4-FFF2-40B4-BE49-F238E27FC236}">
                <a16:creationId xmlns:a16="http://schemas.microsoft.com/office/drawing/2014/main" id="{333B86ED-73A1-E1A8-A1F5-D50C455BE8F5}"/>
              </a:ext>
            </a:extLst>
          </p:cNvPr>
          <p:cNvSpPr>
            <a:spLocks noGrp="1"/>
          </p:cNvSpPr>
          <p:nvPr>
            <p:ph sz="quarter" idx="15"/>
          </p:nvPr>
        </p:nvSpPr>
        <p:spPr>
          <a:xfrm>
            <a:off x="6204307" y="1143002"/>
            <a:ext cx="5295900" cy="4875213"/>
          </a:xfrm>
        </p:spPr>
        <p:txBody>
          <a:bodyPr>
            <a:normAutofit/>
          </a:bodyPr>
          <a:lstStyle>
            <a:lvl1pPr>
              <a:defRPr sz="1200"/>
            </a:lvl1pPr>
            <a:lvl2pPr>
              <a:defRPr sz="11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Footer Placeholder 9">
            <a:extLst>
              <a:ext uri="{FF2B5EF4-FFF2-40B4-BE49-F238E27FC236}">
                <a16:creationId xmlns:a16="http://schemas.microsoft.com/office/drawing/2014/main" id="{29AC409C-4505-C0F4-88C5-63F5DFDF24D4}"/>
              </a:ext>
            </a:extLst>
          </p:cNvPr>
          <p:cNvSpPr txBox="1">
            <a:spLocks/>
          </p:cNvSpPr>
          <p:nvPr userDrawn="1"/>
        </p:nvSpPr>
        <p:spPr>
          <a:xfrm rot="16200000">
            <a:off x="-1307651" y="3352863"/>
            <a:ext cx="3003856" cy="452349"/>
          </a:xfrm>
          <a:prstGeom prst="rect">
            <a:avLst/>
          </a:prstGeom>
        </p:spPr>
        <p:txBody>
          <a:bodyPr vert="horz" lIns="91440" tIns="45720" rIns="91440" bIns="45720" rtlCol="0" anchor="ctr"/>
          <a:lstStyle>
            <a:defPPr>
              <a:defRPr lang="en-US"/>
            </a:defPPr>
            <a:lvl1pPr marL="0" algn="r"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South Wales &amp; South of England</a:t>
            </a:r>
          </a:p>
        </p:txBody>
      </p:sp>
      <p:sp>
        <p:nvSpPr>
          <p:cNvPr id="3" name="Slide Number Placeholder 10">
            <a:extLst>
              <a:ext uri="{FF2B5EF4-FFF2-40B4-BE49-F238E27FC236}">
                <a16:creationId xmlns:a16="http://schemas.microsoft.com/office/drawing/2014/main" id="{E9048DAD-1AD7-A0C1-0E31-3C4307AAD03C}"/>
              </a:ext>
            </a:extLst>
          </p:cNvPr>
          <p:cNvSpPr txBox="1">
            <a:spLocks/>
          </p:cNvSpPr>
          <p:nvPr userDrawn="1"/>
        </p:nvSpPr>
        <p:spPr>
          <a:xfrm rot="16200000">
            <a:off x="-45653" y="1707708"/>
            <a:ext cx="479854" cy="452349"/>
          </a:xfrm>
          <a:prstGeom prst="rect">
            <a:avLst/>
          </a:prstGeom>
        </p:spPr>
        <p:txBody>
          <a:bodyPr vert="horz" lIns="91440" tIns="45720" rIns="91440" bIns="45720" rtlCol="0" anchor="ctr"/>
          <a:lstStyle>
            <a:defPPr>
              <a:defRPr lang="en-US"/>
            </a:defPPr>
            <a:lvl1pPr marL="0" algn="l"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
        <p:nvSpPr>
          <p:cNvPr id="6" name="Footer Placeholder 9">
            <a:extLst>
              <a:ext uri="{FF2B5EF4-FFF2-40B4-BE49-F238E27FC236}">
                <a16:creationId xmlns:a16="http://schemas.microsoft.com/office/drawing/2014/main" id="{B39349F7-DAC7-186C-EEF2-38F3C698D180}"/>
              </a:ext>
            </a:extLst>
          </p:cNvPr>
          <p:cNvSpPr txBox="1">
            <a:spLocks/>
          </p:cNvSpPr>
          <p:nvPr userDrawn="1"/>
        </p:nvSpPr>
        <p:spPr>
          <a:xfrm rot="5400000">
            <a:off x="10498202" y="3084893"/>
            <a:ext cx="2999038" cy="452349"/>
          </a:xfrm>
          <a:prstGeom prst="rect">
            <a:avLst/>
          </a:prstGeom>
        </p:spPr>
        <p:txBody>
          <a:bodyPr vert="horz" lIns="113284" tIns="56642" rIns="113284" bIns="56642" rtlCol="0" anchor="ctr"/>
          <a:lstStyle>
            <a:defPPr>
              <a:defRPr lang="en-US"/>
            </a:defPPr>
            <a:lvl1pPr marL="0" algn="r"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South Wales &amp; South of England</a:t>
            </a:r>
          </a:p>
        </p:txBody>
      </p:sp>
      <p:sp>
        <p:nvSpPr>
          <p:cNvPr id="7" name="Slide Number Placeholder 10">
            <a:extLst>
              <a:ext uri="{FF2B5EF4-FFF2-40B4-BE49-F238E27FC236}">
                <a16:creationId xmlns:a16="http://schemas.microsoft.com/office/drawing/2014/main" id="{862A28D7-41DE-134E-626D-D81EEDFCB341}"/>
              </a:ext>
            </a:extLst>
          </p:cNvPr>
          <p:cNvSpPr txBox="1">
            <a:spLocks/>
          </p:cNvSpPr>
          <p:nvPr userDrawn="1"/>
        </p:nvSpPr>
        <p:spPr>
          <a:xfrm rot="5400000">
            <a:off x="11768144" y="4694857"/>
            <a:ext cx="459158" cy="452349"/>
          </a:xfrm>
          <a:prstGeom prst="rect">
            <a:avLst/>
          </a:prstGeom>
        </p:spPr>
        <p:txBody>
          <a:bodyPr vert="horz" lIns="113284" tIns="56642" rIns="113284" bIns="56642" rtlCol="0" anchor="ctr"/>
          <a:lstStyle>
            <a:defPPr>
              <a:defRPr lang="en-US"/>
            </a:defPPr>
            <a:lvl1pPr marL="0" algn="l"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Tree>
    <p:extLst>
      <p:ext uri="{BB962C8B-B14F-4D97-AF65-F5344CB8AC3E}">
        <p14:creationId xmlns:p14="http://schemas.microsoft.com/office/powerpoint/2010/main" val="262554003"/>
      </p:ext>
    </p:extLst>
  </p:cSld>
  <p:clrMapOvr>
    <a:masterClrMapping/>
  </p:clrMapOvr>
  <p:extLst>
    <p:ext uri="{DCECCB84-F9BA-43D5-87BE-67443E8EF086}">
      <p15:sldGuideLst xmlns:p15="http://schemas.microsoft.com/office/powerpoint/2012/main">
        <p15:guide id="1" orient="horz" pos="1616">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oundaries - Scotland">
    <p:spTree>
      <p:nvGrpSpPr>
        <p:cNvPr id="1" name=""/>
        <p:cNvGrpSpPr/>
        <p:nvPr/>
      </p:nvGrpSpPr>
      <p:grpSpPr>
        <a:xfrm>
          <a:off x="0" y="0"/>
          <a:ext cx="0" cy="0"/>
          <a:chOff x="0" y="0"/>
          <a:chExt cx="0" cy="0"/>
        </a:xfrm>
      </p:grpSpPr>
      <p:pic>
        <p:nvPicPr>
          <p:cNvPr id="8" name="Picture 7" descr="A black background with a pink object&#10;&#10;Description automatically generated">
            <a:extLst>
              <a:ext uri="{FF2B5EF4-FFF2-40B4-BE49-F238E27FC236}">
                <a16:creationId xmlns:a16="http://schemas.microsoft.com/office/drawing/2014/main" id="{40DE9A63-8C09-1B7B-D2EE-4082DB84327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2201"/>
          <a:stretch/>
        </p:blipFill>
        <p:spPr>
          <a:xfrm>
            <a:off x="-2" y="-1"/>
            <a:ext cx="12192002" cy="6021239"/>
          </a:xfrm>
          <a:prstGeom prst="rect">
            <a:avLst/>
          </a:prstGeom>
        </p:spPr>
      </p:pic>
      <p:sp>
        <p:nvSpPr>
          <p:cNvPr id="13" name="Text Placeholder 12">
            <a:extLst>
              <a:ext uri="{FF2B5EF4-FFF2-40B4-BE49-F238E27FC236}">
                <a16:creationId xmlns:a16="http://schemas.microsoft.com/office/drawing/2014/main" id="{60D44057-B0E9-C3CD-858C-1158DB642F87}"/>
              </a:ext>
            </a:extLst>
          </p:cNvPr>
          <p:cNvSpPr>
            <a:spLocks noGrp="1"/>
          </p:cNvSpPr>
          <p:nvPr>
            <p:ph type="body" sz="quarter" idx="13"/>
          </p:nvPr>
        </p:nvSpPr>
        <p:spPr>
          <a:xfrm>
            <a:off x="637272" y="3051544"/>
            <a:ext cx="5271822" cy="3441329"/>
          </a:xfrm>
        </p:spPr>
        <p:txBody>
          <a:bodyPr>
            <a:normAutofit/>
          </a:bodyPr>
          <a:lstStyle>
            <a:lvl1pPr marL="0" indent="0">
              <a:buNone/>
              <a:defRPr sz="1000" b="0" i="0">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15" name="Text Placeholder 12">
            <a:extLst>
              <a:ext uri="{FF2B5EF4-FFF2-40B4-BE49-F238E27FC236}">
                <a16:creationId xmlns:a16="http://schemas.microsoft.com/office/drawing/2014/main" id="{16DFA2F4-A131-0E86-D67F-D866F130441E}"/>
              </a:ext>
            </a:extLst>
          </p:cNvPr>
          <p:cNvSpPr>
            <a:spLocks noGrp="1"/>
          </p:cNvSpPr>
          <p:nvPr>
            <p:ph type="body" sz="quarter" idx="14"/>
          </p:nvPr>
        </p:nvSpPr>
        <p:spPr>
          <a:xfrm>
            <a:off x="6282214" y="4731493"/>
            <a:ext cx="5272510" cy="489760"/>
          </a:xfrm>
        </p:spPr>
        <p:txBody>
          <a:bodyPr>
            <a:normAutofit/>
          </a:bodyPr>
          <a:lstStyle>
            <a:lvl1pPr marL="0" indent="0">
              <a:buNone/>
              <a:defRPr sz="900" b="0" i="0">
                <a:latin typeface="Poppins" pitchFamily="2" charset="77"/>
              </a:defRPr>
            </a:lvl1pPr>
          </a:lstStyle>
          <a:p>
            <a:pPr lvl="0"/>
            <a:r>
              <a:rPr lang="en-GB"/>
              <a:t>Click to edit Master text styles</a:t>
            </a:r>
          </a:p>
        </p:txBody>
      </p:sp>
      <p:sp>
        <p:nvSpPr>
          <p:cNvPr id="4" name="Footer Placeholder 9">
            <a:extLst>
              <a:ext uri="{FF2B5EF4-FFF2-40B4-BE49-F238E27FC236}">
                <a16:creationId xmlns:a16="http://schemas.microsoft.com/office/drawing/2014/main" id="{E89C89B1-D10B-3D21-3B78-B58C0B86056E}"/>
              </a:ext>
            </a:extLst>
          </p:cNvPr>
          <p:cNvSpPr txBox="1">
            <a:spLocks/>
          </p:cNvSpPr>
          <p:nvPr userDrawn="1"/>
        </p:nvSpPr>
        <p:spPr>
          <a:xfrm rot="16200000">
            <a:off x="-595310" y="3347883"/>
            <a:ext cx="1579172" cy="452349"/>
          </a:xfrm>
          <a:prstGeom prst="rect">
            <a:avLst/>
          </a:prstGeom>
        </p:spPr>
        <p:txBody>
          <a:bodyPr vert="horz" lIns="91440" tIns="45720" rIns="91440" bIns="45720" rtlCol="0" anchor="ctr"/>
          <a:lstStyle>
            <a:defPPr>
              <a:defRPr lang="en-US"/>
            </a:defPPr>
            <a:lvl1pPr marL="0" algn="r"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Scotland</a:t>
            </a:r>
          </a:p>
        </p:txBody>
      </p:sp>
      <p:sp>
        <p:nvSpPr>
          <p:cNvPr id="5" name="Slide Number Placeholder 10">
            <a:extLst>
              <a:ext uri="{FF2B5EF4-FFF2-40B4-BE49-F238E27FC236}">
                <a16:creationId xmlns:a16="http://schemas.microsoft.com/office/drawing/2014/main" id="{2AB21BB0-D168-7FFB-A794-1A8CA2D74E93}"/>
              </a:ext>
            </a:extLst>
          </p:cNvPr>
          <p:cNvSpPr txBox="1">
            <a:spLocks/>
          </p:cNvSpPr>
          <p:nvPr userDrawn="1"/>
        </p:nvSpPr>
        <p:spPr>
          <a:xfrm rot="16200000">
            <a:off x="-45653" y="2415070"/>
            <a:ext cx="479854" cy="452349"/>
          </a:xfrm>
          <a:prstGeom prst="rect">
            <a:avLst/>
          </a:prstGeom>
        </p:spPr>
        <p:txBody>
          <a:bodyPr vert="horz" lIns="91440" tIns="45720" rIns="91440" bIns="45720" rtlCol="0" anchor="ctr"/>
          <a:lstStyle>
            <a:defPPr>
              <a:defRPr lang="en-US"/>
            </a:defPPr>
            <a:lvl1pPr marL="0" algn="l"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
        <p:nvSpPr>
          <p:cNvPr id="10" name="Footer Placeholder 9">
            <a:extLst>
              <a:ext uri="{FF2B5EF4-FFF2-40B4-BE49-F238E27FC236}">
                <a16:creationId xmlns:a16="http://schemas.microsoft.com/office/drawing/2014/main" id="{9081C6A4-FA73-FF01-704F-EA6978FB2DA3}"/>
              </a:ext>
            </a:extLst>
          </p:cNvPr>
          <p:cNvSpPr txBox="1">
            <a:spLocks/>
          </p:cNvSpPr>
          <p:nvPr userDrawn="1"/>
        </p:nvSpPr>
        <p:spPr>
          <a:xfrm rot="5400000">
            <a:off x="11170133" y="3049456"/>
            <a:ext cx="1655177" cy="452349"/>
          </a:xfrm>
          <a:prstGeom prst="rect">
            <a:avLst/>
          </a:prstGeom>
        </p:spPr>
        <p:txBody>
          <a:bodyPr vert="horz" lIns="113284" tIns="56642" rIns="113284" bIns="56642" rtlCol="0" anchor="ctr"/>
          <a:lstStyle>
            <a:defPPr>
              <a:defRPr lang="en-US"/>
            </a:defPPr>
            <a:lvl1pPr marL="0" algn="r"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Scotland</a:t>
            </a:r>
          </a:p>
        </p:txBody>
      </p:sp>
      <p:sp>
        <p:nvSpPr>
          <p:cNvPr id="11" name="Slide Number Placeholder 10">
            <a:extLst>
              <a:ext uri="{FF2B5EF4-FFF2-40B4-BE49-F238E27FC236}">
                <a16:creationId xmlns:a16="http://schemas.microsoft.com/office/drawing/2014/main" id="{4414E669-FC59-0D52-3A8F-C9AB71AFE938}"/>
              </a:ext>
            </a:extLst>
          </p:cNvPr>
          <p:cNvSpPr txBox="1">
            <a:spLocks/>
          </p:cNvSpPr>
          <p:nvPr userDrawn="1"/>
        </p:nvSpPr>
        <p:spPr>
          <a:xfrm rot="5400000">
            <a:off x="11768144" y="3978864"/>
            <a:ext cx="459158" cy="452349"/>
          </a:xfrm>
          <a:prstGeom prst="rect">
            <a:avLst/>
          </a:prstGeom>
        </p:spPr>
        <p:txBody>
          <a:bodyPr vert="horz" lIns="113284" tIns="56642" rIns="113284" bIns="56642" rtlCol="0" anchor="ctr"/>
          <a:lstStyle>
            <a:defPPr>
              <a:defRPr lang="en-US"/>
            </a:defPPr>
            <a:lvl1pPr marL="0" algn="l"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
        <p:nvSpPr>
          <p:cNvPr id="14" name="Content Placeholder 13">
            <a:extLst>
              <a:ext uri="{FF2B5EF4-FFF2-40B4-BE49-F238E27FC236}">
                <a16:creationId xmlns:a16="http://schemas.microsoft.com/office/drawing/2014/main" id="{6856E42A-D3C9-C7A4-90B6-3A13EFF5EEDF}"/>
              </a:ext>
            </a:extLst>
          </p:cNvPr>
          <p:cNvSpPr>
            <a:spLocks noGrp="1"/>
          </p:cNvSpPr>
          <p:nvPr>
            <p:ph sz="quarter" idx="17"/>
          </p:nvPr>
        </p:nvSpPr>
        <p:spPr>
          <a:xfrm>
            <a:off x="636588" y="956930"/>
            <a:ext cx="5272506" cy="1952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Content Placeholder 16">
            <a:extLst>
              <a:ext uri="{FF2B5EF4-FFF2-40B4-BE49-F238E27FC236}">
                <a16:creationId xmlns:a16="http://schemas.microsoft.com/office/drawing/2014/main" id="{6C4948B2-7027-2BF7-359E-F6BCC317CECB}"/>
              </a:ext>
            </a:extLst>
          </p:cNvPr>
          <p:cNvSpPr>
            <a:spLocks noGrp="1"/>
          </p:cNvSpPr>
          <p:nvPr>
            <p:ph sz="quarter" idx="18"/>
          </p:nvPr>
        </p:nvSpPr>
        <p:spPr>
          <a:xfrm>
            <a:off x="6282903" y="956930"/>
            <a:ext cx="5272510" cy="36682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2">
            <a:extLst>
              <a:ext uri="{FF2B5EF4-FFF2-40B4-BE49-F238E27FC236}">
                <a16:creationId xmlns:a16="http://schemas.microsoft.com/office/drawing/2014/main" id="{DA7C0880-3249-8C6A-4D98-712CEA32EBC9}"/>
              </a:ext>
            </a:extLst>
          </p:cNvPr>
          <p:cNvSpPr>
            <a:spLocks noGrp="1"/>
          </p:cNvSpPr>
          <p:nvPr>
            <p:ph type="body" sz="quarter" idx="19"/>
          </p:nvPr>
        </p:nvSpPr>
        <p:spPr>
          <a:xfrm>
            <a:off x="6281523" y="5363037"/>
            <a:ext cx="5272510" cy="735823"/>
          </a:xfrm>
        </p:spPr>
        <p:txBody>
          <a:bodyPr>
            <a:normAutofit/>
          </a:bodyPr>
          <a:lstStyle>
            <a:lvl1pPr marL="0" indent="0">
              <a:buNone/>
              <a:defRPr sz="1600" b="0" i="0">
                <a:latin typeface="Poppins" pitchFamily="2" charset="77"/>
              </a:defRPr>
            </a:lvl1pPr>
          </a:lstStyle>
          <a:p>
            <a:pPr lvl="0"/>
            <a:r>
              <a:rPr lang="en-GB"/>
              <a:t>Click to edit Master text styles</a:t>
            </a:r>
          </a:p>
        </p:txBody>
      </p:sp>
      <p:sp>
        <p:nvSpPr>
          <p:cNvPr id="20" name="Title 1">
            <a:extLst>
              <a:ext uri="{FF2B5EF4-FFF2-40B4-BE49-F238E27FC236}">
                <a16:creationId xmlns:a16="http://schemas.microsoft.com/office/drawing/2014/main" id="{64DA295A-7B7E-0F6E-A6FA-A83A914ACB5E}"/>
              </a:ext>
            </a:extLst>
          </p:cNvPr>
          <p:cNvSpPr>
            <a:spLocks noGrp="1"/>
          </p:cNvSpPr>
          <p:nvPr>
            <p:ph type="title" hasCustomPrompt="1"/>
          </p:nvPr>
        </p:nvSpPr>
        <p:spPr>
          <a:xfrm>
            <a:off x="637273" y="365126"/>
            <a:ext cx="6741722" cy="496111"/>
          </a:xfrm>
        </p:spPr>
        <p:txBody>
          <a:bodyPr>
            <a:noAutofit/>
          </a:bodyPr>
          <a:lstStyle>
            <a:lvl1pPr>
              <a:defRPr sz="2400" b="0" i="0">
                <a:solidFill>
                  <a:schemeClr val="tx2"/>
                </a:solidFill>
                <a:latin typeface="Poppins Medium" pitchFamily="2" charset="77"/>
                <a:cs typeface="Poppins Medium" pitchFamily="2" charset="77"/>
              </a:defRPr>
            </a:lvl1pPr>
          </a:lstStyle>
          <a:p>
            <a:r>
              <a:rPr lang="en-GB"/>
              <a:t>Boundaries</a:t>
            </a:r>
          </a:p>
        </p:txBody>
      </p:sp>
    </p:spTree>
    <p:extLst>
      <p:ext uri="{BB962C8B-B14F-4D97-AF65-F5344CB8AC3E}">
        <p14:creationId xmlns:p14="http://schemas.microsoft.com/office/powerpoint/2010/main" val="79722359"/>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oundaries - North">
    <p:spTree>
      <p:nvGrpSpPr>
        <p:cNvPr id="1" name=""/>
        <p:cNvGrpSpPr/>
        <p:nvPr/>
      </p:nvGrpSpPr>
      <p:grpSpPr>
        <a:xfrm>
          <a:off x="0" y="0"/>
          <a:ext cx="0" cy="0"/>
          <a:chOff x="0" y="0"/>
          <a:chExt cx="0" cy="0"/>
        </a:xfrm>
      </p:grpSpPr>
      <p:pic>
        <p:nvPicPr>
          <p:cNvPr id="8" name="Picture 7" descr="A black background with a pink object&#10;&#10;Description automatically generated">
            <a:extLst>
              <a:ext uri="{FF2B5EF4-FFF2-40B4-BE49-F238E27FC236}">
                <a16:creationId xmlns:a16="http://schemas.microsoft.com/office/drawing/2014/main" id="{40DE9A63-8C09-1B7B-D2EE-4082DB84327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2705"/>
          <a:stretch/>
        </p:blipFill>
        <p:spPr>
          <a:xfrm>
            <a:off x="-2" y="-1"/>
            <a:ext cx="12192002" cy="5986733"/>
          </a:xfrm>
          <a:prstGeom prst="rect">
            <a:avLst/>
          </a:prstGeom>
        </p:spPr>
      </p:pic>
      <p:sp>
        <p:nvSpPr>
          <p:cNvPr id="4" name="Footer Placeholder 9">
            <a:extLst>
              <a:ext uri="{FF2B5EF4-FFF2-40B4-BE49-F238E27FC236}">
                <a16:creationId xmlns:a16="http://schemas.microsoft.com/office/drawing/2014/main" id="{E89C89B1-D10B-3D21-3B78-B58C0B86056E}"/>
              </a:ext>
            </a:extLst>
          </p:cNvPr>
          <p:cNvSpPr txBox="1">
            <a:spLocks/>
          </p:cNvSpPr>
          <p:nvPr userDrawn="1"/>
        </p:nvSpPr>
        <p:spPr>
          <a:xfrm rot="16200000">
            <a:off x="-815945" y="3335609"/>
            <a:ext cx="2020444" cy="452349"/>
          </a:xfrm>
          <a:prstGeom prst="rect">
            <a:avLst/>
          </a:prstGeom>
        </p:spPr>
        <p:txBody>
          <a:bodyPr vert="horz" lIns="91440" tIns="45720" rIns="91440" bIns="45720" rtlCol="0" anchor="ctr"/>
          <a:lstStyle>
            <a:defPPr>
              <a:defRPr lang="en-US"/>
            </a:defPPr>
            <a:lvl1pPr marL="0" algn="r"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North of England</a:t>
            </a:r>
          </a:p>
        </p:txBody>
      </p:sp>
      <p:sp>
        <p:nvSpPr>
          <p:cNvPr id="5" name="Slide Number Placeholder 10">
            <a:extLst>
              <a:ext uri="{FF2B5EF4-FFF2-40B4-BE49-F238E27FC236}">
                <a16:creationId xmlns:a16="http://schemas.microsoft.com/office/drawing/2014/main" id="{2AB21BB0-D168-7FFB-A794-1A8CA2D74E93}"/>
              </a:ext>
            </a:extLst>
          </p:cNvPr>
          <p:cNvSpPr txBox="1">
            <a:spLocks/>
          </p:cNvSpPr>
          <p:nvPr userDrawn="1"/>
        </p:nvSpPr>
        <p:spPr>
          <a:xfrm rot="16200000">
            <a:off x="-45653" y="2173534"/>
            <a:ext cx="479854" cy="452349"/>
          </a:xfrm>
          <a:prstGeom prst="rect">
            <a:avLst/>
          </a:prstGeom>
        </p:spPr>
        <p:txBody>
          <a:bodyPr vert="horz" lIns="91440" tIns="45720" rIns="91440" bIns="45720" rtlCol="0" anchor="ctr"/>
          <a:lstStyle>
            <a:defPPr>
              <a:defRPr lang="en-US"/>
            </a:defPPr>
            <a:lvl1pPr marL="0" algn="l"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
        <p:nvSpPr>
          <p:cNvPr id="10" name="Footer Placeholder 9">
            <a:extLst>
              <a:ext uri="{FF2B5EF4-FFF2-40B4-BE49-F238E27FC236}">
                <a16:creationId xmlns:a16="http://schemas.microsoft.com/office/drawing/2014/main" id="{9081C6A4-FA73-FF01-704F-EA6978FB2DA3}"/>
              </a:ext>
            </a:extLst>
          </p:cNvPr>
          <p:cNvSpPr txBox="1">
            <a:spLocks/>
          </p:cNvSpPr>
          <p:nvPr userDrawn="1"/>
        </p:nvSpPr>
        <p:spPr>
          <a:xfrm rot="5400000">
            <a:off x="10968341" y="3080573"/>
            <a:ext cx="2058759" cy="452349"/>
          </a:xfrm>
          <a:prstGeom prst="rect">
            <a:avLst/>
          </a:prstGeom>
        </p:spPr>
        <p:txBody>
          <a:bodyPr vert="horz" lIns="113284" tIns="56642" rIns="113284" bIns="56642" rtlCol="0" anchor="ctr"/>
          <a:lstStyle>
            <a:defPPr>
              <a:defRPr lang="en-US"/>
            </a:defPPr>
            <a:lvl1pPr marL="0" algn="r"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North of England</a:t>
            </a:r>
          </a:p>
        </p:txBody>
      </p:sp>
      <p:sp>
        <p:nvSpPr>
          <p:cNvPr id="11" name="Slide Number Placeholder 10">
            <a:extLst>
              <a:ext uri="{FF2B5EF4-FFF2-40B4-BE49-F238E27FC236}">
                <a16:creationId xmlns:a16="http://schemas.microsoft.com/office/drawing/2014/main" id="{4414E669-FC59-0D52-3A8F-C9AB71AFE938}"/>
              </a:ext>
            </a:extLst>
          </p:cNvPr>
          <p:cNvSpPr txBox="1">
            <a:spLocks/>
          </p:cNvSpPr>
          <p:nvPr userDrawn="1"/>
        </p:nvSpPr>
        <p:spPr>
          <a:xfrm rot="5400000">
            <a:off x="11768144" y="4220398"/>
            <a:ext cx="459158" cy="452349"/>
          </a:xfrm>
          <a:prstGeom prst="rect">
            <a:avLst/>
          </a:prstGeom>
        </p:spPr>
        <p:txBody>
          <a:bodyPr vert="horz" lIns="113284" tIns="56642" rIns="113284" bIns="56642" rtlCol="0" anchor="ctr"/>
          <a:lstStyle>
            <a:defPPr>
              <a:defRPr lang="en-US"/>
            </a:defPPr>
            <a:lvl1pPr marL="0" algn="l"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
        <p:nvSpPr>
          <p:cNvPr id="2" name="Text Placeholder 12">
            <a:extLst>
              <a:ext uri="{FF2B5EF4-FFF2-40B4-BE49-F238E27FC236}">
                <a16:creationId xmlns:a16="http://schemas.microsoft.com/office/drawing/2014/main" id="{F3F3E513-6BF7-062E-C455-2F46350F8E74}"/>
              </a:ext>
            </a:extLst>
          </p:cNvPr>
          <p:cNvSpPr>
            <a:spLocks noGrp="1"/>
          </p:cNvSpPr>
          <p:nvPr>
            <p:ph type="body" sz="quarter" idx="13"/>
          </p:nvPr>
        </p:nvSpPr>
        <p:spPr>
          <a:xfrm>
            <a:off x="637272" y="3051544"/>
            <a:ext cx="5271822" cy="3441329"/>
          </a:xfrm>
        </p:spPr>
        <p:txBody>
          <a:bodyPr>
            <a:normAutofit/>
          </a:bodyPr>
          <a:lstStyle>
            <a:lvl1pPr marL="0" indent="0">
              <a:buNone/>
              <a:defRPr sz="1000" b="0" i="0">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3" name="Text Placeholder 12">
            <a:extLst>
              <a:ext uri="{FF2B5EF4-FFF2-40B4-BE49-F238E27FC236}">
                <a16:creationId xmlns:a16="http://schemas.microsoft.com/office/drawing/2014/main" id="{EBDD756C-2B51-6C3E-DBDC-8CFF1D087C95}"/>
              </a:ext>
            </a:extLst>
          </p:cNvPr>
          <p:cNvSpPr>
            <a:spLocks noGrp="1"/>
          </p:cNvSpPr>
          <p:nvPr>
            <p:ph type="body" sz="quarter" idx="14"/>
          </p:nvPr>
        </p:nvSpPr>
        <p:spPr>
          <a:xfrm>
            <a:off x="6282214" y="4731493"/>
            <a:ext cx="5272510" cy="489760"/>
          </a:xfrm>
        </p:spPr>
        <p:txBody>
          <a:bodyPr>
            <a:normAutofit/>
          </a:bodyPr>
          <a:lstStyle>
            <a:lvl1pPr marL="0" indent="0">
              <a:buNone/>
              <a:defRPr sz="900" b="0" i="0">
                <a:latin typeface="Poppins" pitchFamily="2" charset="77"/>
              </a:defRPr>
            </a:lvl1pPr>
          </a:lstStyle>
          <a:p>
            <a:pPr lvl="0"/>
            <a:r>
              <a:rPr lang="en-GB"/>
              <a:t>Click to edit Master text styles</a:t>
            </a:r>
          </a:p>
        </p:txBody>
      </p:sp>
      <p:sp>
        <p:nvSpPr>
          <p:cNvPr id="6" name="Content Placeholder 13">
            <a:extLst>
              <a:ext uri="{FF2B5EF4-FFF2-40B4-BE49-F238E27FC236}">
                <a16:creationId xmlns:a16="http://schemas.microsoft.com/office/drawing/2014/main" id="{A6B0298E-87F8-75F5-9E8B-F7CE81B5A3E1}"/>
              </a:ext>
            </a:extLst>
          </p:cNvPr>
          <p:cNvSpPr>
            <a:spLocks noGrp="1"/>
          </p:cNvSpPr>
          <p:nvPr>
            <p:ph sz="quarter" idx="17"/>
          </p:nvPr>
        </p:nvSpPr>
        <p:spPr>
          <a:xfrm>
            <a:off x="636588" y="956930"/>
            <a:ext cx="5272506" cy="1952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16">
            <a:extLst>
              <a:ext uri="{FF2B5EF4-FFF2-40B4-BE49-F238E27FC236}">
                <a16:creationId xmlns:a16="http://schemas.microsoft.com/office/drawing/2014/main" id="{1AA3DCDD-5CA7-F30A-63B0-D2CB52DC1FD5}"/>
              </a:ext>
            </a:extLst>
          </p:cNvPr>
          <p:cNvSpPr>
            <a:spLocks noGrp="1"/>
          </p:cNvSpPr>
          <p:nvPr>
            <p:ph sz="quarter" idx="18"/>
          </p:nvPr>
        </p:nvSpPr>
        <p:spPr>
          <a:xfrm>
            <a:off x="6282903" y="956930"/>
            <a:ext cx="5272510" cy="36682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12">
            <a:extLst>
              <a:ext uri="{FF2B5EF4-FFF2-40B4-BE49-F238E27FC236}">
                <a16:creationId xmlns:a16="http://schemas.microsoft.com/office/drawing/2014/main" id="{D9CC34A0-9578-8667-93DB-52F469BF40D3}"/>
              </a:ext>
            </a:extLst>
          </p:cNvPr>
          <p:cNvSpPr>
            <a:spLocks noGrp="1"/>
          </p:cNvSpPr>
          <p:nvPr>
            <p:ph type="body" sz="quarter" idx="19"/>
          </p:nvPr>
        </p:nvSpPr>
        <p:spPr>
          <a:xfrm>
            <a:off x="6281523" y="5363037"/>
            <a:ext cx="5272510" cy="735823"/>
          </a:xfrm>
        </p:spPr>
        <p:txBody>
          <a:bodyPr>
            <a:normAutofit/>
          </a:bodyPr>
          <a:lstStyle>
            <a:lvl1pPr marL="0" indent="0">
              <a:buNone/>
              <a:defRPr sz="1600" b="0" i="0">
                <a:latin typeface="Poppins" pitchFamily="2" charset="77"/>
              </a:defRPr>
            </a:lvl1pPr>
          </a:lstStyle>
          <a:p>
            <a:pPr lvl="0"/>
            <a:r>
              <a:rPr lang="en-GB"/>
              <a:t>Click to edit Master text styles</a:t>
            </a:r>
          </a:p>
        </p:txBody>
      </p:sp>
      <p:sp>
        <p:nvSpPr>
          <p:cNvPr id="12" name="Title 1">
            <a:extLst>
              <a:ext uri="{FF2B5EF4-FFF2-40B4-BE49-F238E27FC236}">
                <a16:creationId xmlns:a16="http://schemas.microsoft.com/office/drawing/2014/main" id="{574BA6CB-546B-5B3F-FE45-7AF06F4A6D4E}"/>
              </a:ext>
            </a:extLst>
          </p:cNvPr>
          <p:cNvSpPr>
            <a:spLocks noGrp="1"/>
          </p:cNvSpPr>
          <p:nvPr>
            <p:ph type="title" hasCustomPrompt="1"/>
          </p:nvPr>
        </p:nvSpPr>
        <p:spPr>
          <a:xfrm>
            <a:off x="637273" y="365126"/>
            <a:ext cx="6741722" cy="496111"/>
          </a:xfrm>
        </p:spPr>
        <p:txBody>
          <a:bodyPr>
            <a:noAutofit/>
          </a:bodyPr>
          <a:lstStyle>
            <a:lvl1pPr>
              <a:defRPr sz="2400" b="0" i="0">
                <a:solidFill>
                  <a:schemeClr val="tx2"/>
                </a:solidFill>
                <a:latin typeface="Poppins Medium" pitchFamily="2" charset="77"/>
                <a:cs typeface="Poppins Medium" pitchFamily="2" charset="77"/>
              </a:defRPr>
            </a:lvl1pPr>
          </a:lstStyle>
          <a:p>
            <a:r>
              <a:rPr lang="en-GB"/>
              <a:t>Boundaries</a:t>
            </a:r>
          </a:p>
        </p:txBody>
      </p:sp>
    </p:spTree>
    <p:extLst>
      <p:ext uri="{BB962C8B-B14F-4D97-AF65-F5344CB8AC3E}">
        <p14:creationId xmlns:p14="http://schemas.microsoft.com/office/powerpoint/2010/main" val="682626358"/>
      </p:ext>
    </p:extLst>
  </p:cSld>
  <p:clrMapOvr>
    <a:masterClrMapping/>
  </p:clrMapOvr>
  <p:extLst>
    <p:ext uri="{DCECCB84-F9BA-43D5-87BE-67443E8EF086}">
      <p15:sldGuideLst xmlns:p15="http://schemas.microsoft.com/office/powerpoint/2012/main">
        <p15:guide id="1" orient="horz" pos="1525" userDrawn="1">
          <p15:clr>
            <a:srgbClr val="FBAE40"/>
          </p15:clr>
        </p15:guide>
        <p15:guide id="2" pos="3840">
          <p15:clr>
            <a:srgbClr val="FBAE40"/>
          </p15:clr>
        </p15:guide>
        <p15:guide id="3" orient="horz" pos="2795"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oundaries - West">
    <p:spTree>
      <p:nvGrpSpPr>
        <p:cNvPr id="1" name=""/>
        <p:cNvGrpSpPr/>
        <p:nvPr/>
      </p:nvGrpSpPr>
      <p:grpSpPr>
        <a:xfrm>
          <a:off x="0" y="0"/>
          <a:ext cx="0" cy="0"/>
          <a:chOff x="0" y="0"/>
          <a:chExt cx="0" cy="0"/>
        </a:xfrm>
      </p:grpSpPr>
      <p:sp>
        <p:nvSpPr>
          <p:cNvPr id="4" name="Footer Placeholder 9">
            <a:extLst>
              <a:ext uri="{FF2B5EF4-FFF2-40B4-BE49-F238E27FC236}">
                <a16:creationId xmlns:a16="http://schemas.microsoft.com/office/drawing/2014/main" id="{E89C89B1-D10B-3D21-3B78-B58C0B86056E}"/>
              </a:ext>
            </a:extLst>
          </p:cNvPr>
          <p:cNvSpPr txBox="1">
            <a:spLocks/>
          </p:cNvSpPr>
          <p:nvPr userDrawn="1"/>
        </p:nvSpPr>
        <p:spPr>
          <a:xfrm rot="16200000">
            <a:off x="-1024115" y="3319492"/>
            <a:ext cx="2436783" cy="452349"/>
          </a:xfrm>
          <a:prstGeom prst="rect">
            <a:avLst/>
          </a:prstGeom>
        </p:spPr>
        <p:txBody>
          <a:bodyPr vert="horz" lIns="91440" tIns="45720" rIns="91440" bIns="45720" rtlCol="0" anchor="ctr"/>
          <a:lstStyle>
            <a:defPPr>
              <a:defRPr lang="en-US"/>
            </a:defPPr>
            <a:lvl1pPr marL="0" algn="r"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North Wales &amp; Midlands</a:t>
            </a:r>
          </a:p>
        </p:txBody>
      </p:sp>
      <p:sp>
        <p:nvSpPr>
          <p:cNvPr id="5" name="Slide Number Placeholder 10">
            <a:extLst>
              <a:ext uri="{FF2B5EF4-FFF2-40B4-BE49-F238E27FC236}">
                <a16:creationId xmlns:a16="http://schemas.microsoft.com/office/drawing/2014/main" id="{2AB21BB0-D168-7FFB-A794-1A8CA2D74E93}"/>
              </a:ext>
            </a:extLst>
          </p:cNvPr>
          <p:cNvSpPr txBox="1">
            <a:spLocks/>
          </p:cNvSpPr>
          <p:nvPr userDrawn="1"/>
        </p:nvSpPr>
        <p:spPr>
          <a:xfrm rot="16200000">
            <a:off x="-45653" y="1957874"/>
            <a:ext cx="479854" cy="452349"/>
          </a:xfrm>
          <a:prstGeom prst="rect">
            <a:avLst/>
          </a:prstGeom>
        </p:spPr>
        <p:txBody>
          <a:bodyPr vert="horz" lIns="91440" tIns="45720" rIns="91440" bIns="45720" rtlCol="0" anchor="ctr"/>
          <a:lstStyle>
            <a:defPPr>
              <a:defRPr lang="en-US"/>
            </a:defPPr>
            <a:lvl1pPr marL="0" algn="l"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
        <p:nvSpPr>
          <p:cNvPr id="10" name="Footer Placeholder 9">
            <a:extLst>
              <a:ext uri="{FF2B5EF4-FFF2-40B4-BE49-F238E27FC236}">
                <a16:creationId xmlns:a16="http://schemas.microsoft.com/office/drawing/2014/main" id="{9081C6A4-FA73-FF01-704F-EA6978FB2DA3}"/>
              </a:ext>
            </a:extLst>
          </p:cNvPr>
          <p:cNvSpPr txBox="1">
            <a:spLocks/>
          </p:cNvSpPr>
          <p:nvPr userDrawn="1"/>
        </p:nvSpPr>
        <p:spPr>
          <a:xfrm rot="5400000">
            <a:off x="10752681" y="3080573"/>
            <a:ext cx="2490080" cy="452349"/>
          </a:xfrm>
          <a:prstGeom prst="rect">
            <a:avLst/>
          </a:prstGeom>
        </p:spPr>
        <p:txBody>
          <a:bodyPr vert="horz" lIns="113284" tIns="56642" rIns="113284" bIns="56642" rtlCol="0" anchor="ctr"/>
          <a:lstStyle>
            <a:defPPr>
              <a:defRPr lang="en-US"/>
            </a:defPPr>
            <a:lvl1pPr marL="0" algn="r"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North Wales &amp; Midlands</a:t>
            </a:r>
          </a:p>
        </p:txBody>
      </p:sp>
      <p:sp>
        <p:nvSpPr>
          <p:cNvPr id="11" name="Slide Number Placeholder 10">
            <a:extLst>
              <a:ext uri="{FF2B5EF4-FFF2-40B4-BE49-F238E27FC236}">
                <a16:creationId xmlns:a16="http://schemas.microsoft.com/office/drawing/2014/main" id="{4414E669-FC59-0D52-3A8F-C9AB71AFE938}"/>
              </a:ext>
            </a:extLst>
          </p:cNvPr>
          <p:cNvSpPr txBox="1">
            <a:spLocks/>
          </p:cNvSpPr>
          <p:nvPr userDrawn="1"/>
        </p:nvSpPr>
        <p:spPr>
          <a:xfrm rot="5400000">
            <a:off x="11768144" y="4436058"/>
            <a:ext cx="459158" cy="452349"/>
          </a:xfrm>
          <a:prstGeom prst="rect">
            <a:avLst/>
          </a:prstGeom>
        </p:spPr>
        <p:txBody>
          <a:bodyPr vert="horz" lIns="113284" tIns="56642" rIns="113284" bIns="56642" rtlCol="0" anchor="ctr"/>
          <a:lstStyle>
            <a:defPPr>
              <a:defRPr lang="en-US"/>
            </a:defPPr>
            <a:lvl1pPr marL="0" algn="l"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
        <p:nvSpPr>
          <p:cNvPr id="2" name="Text Placeholder 12">
            <a:extLst>
              <a:ext uri="{FF2B5EF4-FFF2-40B4-BE49-F238E27FC236}">
                <a16:creationId xmlns:a16="http://schemas.microsoft.com/office/drawing/2014/main" id="{1B59B595-7DCB-3AB2-7F6C-22C34E4BA5F3}"/>
              </a:ext>
            </a:extLst>
          </p:cNvPr>
          <p:cNvSpPr>
            <a:spLocks noGrp="1"/>
          </p:cNvSpPr>
          <p:nvPr>
            <p:ph type="body" sz="quarter" idx="13"/>
          </p:nvPr>
        </p:nvSpPr>
        <p:spPr>
          <a:xfrm>
            <a:off x="637272" y="3051544"/>
            <a:ext cx="5271822" cy="3441329"/>
          </a:xfrm>
        </p:spPr>
        <p:txBody>
          <a:bodyPr>
            <a:normAutofit/>
          </a:bodyPr>
          <a:lstStyle>
            <a:lvl1pPr marL="0" indent="0">
              <a:buNone/>
              <a:defRPr sz="1000" b="0" i="0">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3" name="Text Placeholder 12">
            <a:extLst>
              <a:ext uri="{FF2B5EF4-FFF2-40B4-BE49-F238E27FC236}">
                <a16:creationId xmlns:a16="http://schemas.microsoft.com/office/drawing/2014/main" id="{08608279-C67C-3979-13B2-E04CF5BB0020}"/>
              </a:ext>
            </a:extLst>
          </p:cNvPr>
          <p:cNvSpPr>
            <a:spLocks noGrp="1"/>
          </p:cNvSpPr>
          <p:nvPr>
            <p:ph type="body" sz="quarter" idx="14"/>
          </p:nvPr>
        </p:nvSpPr>
        <p:spPr>
          <a:xfrm>
            <a:off x="6282214" y="4731493"/>
            <a:ext cx="5272510" cy="489760"/>
          </a:xfrm>
        </p:spPr>
        <p:txBody>
          <a:bodyPr>
            <a:normAutofit/>
          </a:bodyPr>
          <a:lstStyle>
            <a:lvl1pPr marL="0" indent="0">
              <a:buNone/>
              <a:defRPr sz="900" b="0" i="0">
                <a:latin typeface="Poppins" pitchFamily="2" charset="77"/>
              </a:defRPr>
            </a:lvl1pPr>
          </a:lstStyle>
          <a:p>
            <a:pPr lvl="0"/>
            <a:r>
              <a:rPr lang="en-GB"/>
              <a:t>Click to edit Master text styles</a:t>
            </a:r>
          </a:p>
        </p:txBody>
      </p:sp>
      <p:sp>
        <p:nvSpPr>
          <p:cNvPr id="6" name="Content Placeholder 13">
            <a:extLst>
              <a:ext uri="{FF2B5EF4-FFF2-40B4-BE49-F238E27FC236}">
                <a16:creationId xmlns:a16="http://schemas.microsoft.com/office/drawing/2014/main" id="{4070A5C8-3496-ECA9-2B27-FA2219C4BD5B}"/>
              </a:ext>
            </a:extLst>
          </p:cNvPr>
          <p:cNvSpPr>
            <a:spLocks noGrp="1"/>
          </p:cNvSpPr>
          <p:nvPr>
            <p:ph sz="quarter" idx="17"/>
          </p:nvPr>
        </p:nvSpPr>
        <p:spPr>
          <a:xfrm>
            <a:off x="636588" y="956930"/>
            <a:ext cx="5272506" cy="1952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16">
            <a:extLst>
              <a:ext uri="{FF2B5EF4-FFF2-40B4-BE49-F238E27FC236}">
                <a16:creationId xmlns:a16="http://schemas.microsoft.com/office/drawing/2014/main" id="{D7D6C6AB-C8C6-9029-9DEE-03F8FFD1D56D}"/>
              </a:ext>
            </a:extLst>
          </p:cNvPr>
          <p:cNvSpPr>
            <a:spLocks noGrp="1"/>
          </p:cNvSpPr>
          <p:nvPr>
            <p:ph sz="quarter" idx="18"/>
          </p:nvPr>
        </p:nvSpPr>
        <p:spPr>
          <a:xfrm>
            <a:off x="6282903" y="956930"/>
            <a:ext cx="5272510" cy="36682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12">
            <a:extLst>
              <a:ext uri="{FF2B5EF4-FFF2-40B4-BE49-F238E27FC236}">
                <a16:creationId xmlns:a16="http://schemas.microsoft.com/office/drawing/2014/main" id="{84A5A405-14E8-79FA-A03C-5B1BBB9DC340}"/>
              </a:ext>
            </a:extLst>
          </p:cNvPr>
          <p:cNvSpPr>
            <a:spLocks noGrp="1"/>
          </p:cNvSpPr>
          <p:nvPr>
            <p:ph type="body" sz="quarter" idx="19"/>
          </p:nvPr>
        </p:nvSpPr>
        <p:spPr>
          <a:xfrm>
            <a:off x="6281523" y="5363037"/>
            <a:ext cx="5272510" cy="735823"/>
          </a:xfrm>
        </p:spPr>
        <p:txBody>
          <a:bodyPr>
            <a:normAutofit/>
          </a:bodyPr>
          <a:lstStyle>
            <a:lvl1pPr marL="0" indent="0">
              <a:buNone/>
              <a:defRPr sz="1600" b="0" i="0">
                <a:latin typeface="Poppins" pitchFamily="2" charset="77"/>
              </a:defRPr>
            </a:lvl1pPr>
          </a:lstStyle>
          <a:p>
            <a:pPr lvl="0"/>
            <a:r>
              <a:rPr lang="en-GB"/>
              <a:t>Click to edit Master text styles</a:t>
            </a:r>
          </a:p>
        </p:txBody>
      </p:sp>
      <p:sp>
        <p:nvSpPr>
          <p:cNvPr id="12" name="Title 1">
            <a:extLst>
              <a:ext uri="{FF2B5EF4-FFF2-40B4-BE49-F238E27FC236}">
                <a16:creationId xmlns:a16="http://schemas.microsoft.com/office/drawing/2014/main" id="{D66F36E8-5A17-B647-23D6-0B934C6632A3}"/>
              </a:ext>
            </a:extLst>
          </p:cNvPr>
          <p:cNvSpPr>
            <a:spLocks noGrp="1"/>
          </p:cNvSpPr>
          <p:nvPr>
            <p:ph type="title" hasCustomPrompt="1"/>
          </p:nvPr>
        </p:nvSpPr>
        <p:spPr>
          <a:xfrm>
            <a:off x="637273" y="365126"/>
            <a:ext cx="6741722" cy="496111"/>
          </a:xfrm>
        </p:spPr>
        <p:txBody>
          <a:bodyPr>
            <a:noAutofit/>
          </a:bodyPr>
          <a:lstStyle>
            <a:lvl1pPr>
              <a:defRPr sz="2400" b="0" i="0">
                <a:solidFill>
                  <a:schemeClr val="tx2"/>
                </a:solidFill>
                <a:latin typeface="Poppins Medium" pitchFamily="2" charset="77"/>
                <a:cs typeface="Poppins Medium" pitchFamily="2" charset="77"/>
              </a:defRPr>
            </a:lvl1pPr>
          </a:lstStyle>
          <a:p>
            <a:r>
              <a:rPr lang="en-GB"/>
              <a:t>Boundaries</a:t>
            </a:r>
          </a:p>
        </p:txBody>
      </p:sp>
      <p:pic>
        <p:nvPicPr>
          <p:cNvPr id="16" name="Picture 15" descr="A black background with a pink object&#10;&#10;Description automatically generated">
            <a:extLst>
              <a:ext uri="{FF2B5EF4-FFF2-40B4-BE49-F238E27FC236}">
                <a16:creationId xmlns:a16="http://schemas.microsoft.com/office/drawing/2014/main" id="{428171A5-A1EF-3CA5-81DC-A013571EF0DA}"/>
              </a:ext>
            </a:extLst>
          </p:cNvPr>
          <p:cNvPicPr/>
          <p:nvPr userDrawn="1"/>
        </p:nvPicPr>
        <p:blipFill rotWithShape="1">
          <a:blip r:embed="rId2" cstate="screen">
            <a:extLst>
              <a:ext uri="{28A0092B-C50C-407E-A947-70E740481C1C}">
                <a14:useLocalDpi xmlns:a14="http://schemas.microsoft.com/office/drawing/2010/main"/>
              </a:ext>
            </a:extLst>
          </a:blip>
          <a:srcRect b="13953"/>
          <a:stretch/>
        </p:blipFill>
        <p:spPr>
          <a:xfrm>
            <a:off x="-2" y="-1"/>
            <a:ext cx="12192002" cy="5901071"/>
          </a:xfrm>
          <a:prstGeom prst="rect">
            <a:avLst/>
          </a:prstGeom>
        </p:spPr>
      </p:pic>
    </p:spTree>
    <p:extLst>
      <p:ext uri="{BB962C8B-B14F-4D97-AF65-F5344CB8AC3E}">
        <p14:creationId xmlns:p14="http://schemas.microsoft.com/office/powerpoint/2010/main" val="3962632571"/>
      </p:ext>
    </p:extLst>
  </p:cSld>
  <p:clrMapOvr>
    <a:masterClrMapping/>
  </p:clrMapOvr>
  <p:extLst>
    <p:ext uri="{DCECCB84-F9BA-43D5-87BE-67443E8EF086}">
      <p15:sldGuideLst xmlns:p15="http://schemas.microsoft.com/office/powerpoint/2012/main">
        <p15:guide id="1" orient="horz" pos="1389" userDrawn="1">
          <p15:clr>
            <a:srgbClr val="FBAE40"/>
          </p15:clr>
        </p15:guide>
        <p15:guide id="2" pos="3840">
          <p15:clr>
            <a:srgbClr val="FBAE40"/>
          </p15:clr>
        </p15:guide>
        <p15:guide id="3" orient="horz" pos="2931"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oundaries - East">
    <p:spTree>
      <p:nvGrpSpPr>
        <p:cNvPr id="1" name=""/>
        <p:cNvGrpSpPr/>
        <p:nvPr/>
      </p:nvGrpSpPr>
      <p:grpSpPr>
        <a:xfrm>
          <a:off x="0" y="0"/>
          <a:ext cx="0" cy="0"/>
          <a:chOff x="0" y="0"/>
          <a:chExt cx="0" cy="0"/>
        </a:xfrm>
      </p:grpSpPr>
      <p:pic>
        <p:nvPicPr>
          <p:cNvPr id="8" name="Picture 7" descr="A black background with a pink object&#10;&#10;Description automatically generated">
            <a:extLst>
              <a:ext uri="{FF2B5EF4-FFF2-40B4-BE49-F238E27FC236}">
                <a16:creationId xmlns:a16="http://schemas.microsoft.com/office/drawing/2014/main" id="{40DE9A63-8C09-1B7B-D2EE-4082DB84327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3953"/>
          <a:stretch/>
        </p:blipFill>
        <p:spPr>
          <a:xfrm>
            <a:off x="-2" y="-1"/>
            <a:ext cx="12192002" cy="5901071"/>
          </a:xfrm>
          <a:prstGeom prst="rect">
            <a:avLst/>
          </a:prstGeom>
        </p:spPr>
      </p:pic>
      <p:sp>
        <p:nvSpPr>
          <p:cNvPr id="4" name="Footer Placeholder 9">
            <a:extLst>
              <a:ext uri="{FF2B5EF4-FFF2-40B4-BE49-F238E27FC236}">
                <a16:creationId xmlns:a16="http://schemas.microsoft.com/office/drawing/2014/main" id="{E89C89B1-D10B-3D21-3B78-B58C0B86056E}"/>
              </a:ext>
            </a:extLst>
          </p:cNvPr>
          <p:cNvSpPr txBox="1">
            <a:spLocks/>
          </p:cNvSpPr>
          <p:nvPr userDrawn="1"/>
        </p:nvSpPr>
        <p:spPr>
          <a:xfrm rot="16200000">
            <a:off x="-779235" y="3324780"/>
            <a:ext cx="1947023" cy="452349"/>
          </a:xfrm>
          <a:prstGeom prst="rect">
            <a:avLst/>
          </a:prstGeom>
        </p:spPr>
        <p:txBody>
          <a:bodyPr vert="horz" lIns="91440" tIns="45720" rIns="91440" bIns="45720" rtlCol="0" anchor="ctr"/>
          <a:lstStyle>
            <a:defPPr>
              <a:defRPr lang="en-US"/>
            </a:defPPr>
            <a:lvl1pPr marL="0" algn="r"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East of England</a:t>
            </a:r>
          </a:p>
        </p:txBody>
      </p:sp>
      <p:sp>
        <p:nvSpPr>
          <p:cNvPr id="5" name="Slide Number Placeholder 10">
            <a:extLst>
              <a:ext uri="{FF2B5EF4-FFF2-40B4-BE49-F238E27FC236}">
                <a16:creationId xmlns:a16="http://schemas.microsoft.com/office/drawing/2014/main" id="{2AB21BB0-D168-7FFB-A794-1A8CA2D74E93}"/>
              </a:ext>
            </a:extLst>
          </p:cNvPr>
          <p:cNvSpPr txBox="1">
            <a:spLocks/>
          </p:cNvSpPr>
          <p:nvPr userDrawn="1"/>
        </p:nvSpPr>
        <p:spPr>
          <a:xfrm rot="16200000">
            <a:off x="-45653" y="2208042"/>
            <a:ext cx="479854" cy="452349"/>
          </a:xfrm>
          <a:prstGeom prst="rect">
            <a:avLst/>
          </a:prstGeom>
        </p:spPr>
        <p:txBody>
          <a:bodyPr vert="horz" lIns="91440" tIns="45720" rIns="91440" bIns="45720" rtlCol="0" anchor="ctr"/>
          <a:lstStyle>
            <a:defPPr>
              <a:defRPr lang="en-US"/>
            </a:defPPr>
            <a:lvl1pPr marL="0" algn="l"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
        <p:nvSpPr>
          <p:cNvPr id="10" name="Footer Placeholder 9">
            <a:extLst>
              <a:ext uri="{FF2B5EF4-FFF2-40B4-BE49-F238E27FC236}">
                <a16:creationId xmlns:a16="http://schemas.microsoft.com/office/drawing/2014/main" id="{9081C6A4-FA73-FF01-704F-EA6978FB2DA3}"/>
              </a:ext>
            </a:extLst>
          </p:cNvPr>
          <p:cNvSpPr txBox="1">
            <a:spLocks/>
          </p:cNvSpPr>
          <p:nvPr userDrawn="1"/>
        </p:nvSpPr>
        <p:spPr>
          <a:xfrm rot="5400000">
            <a:off x="10994220" y="3063322"/>
            <a:ext cx="2007001" cy="452349"/>
          </a:xfrm>
          <a:prstGeom prst="rect">
            <a:avLst/>
          </a:prstGeom>
        </p:spPr>
        <p:txBody>
          <a:bodyPr vert="horz" lIns="113284" tIns="56642" rIns="113284" bIns="56642" rtlCol="0" anchor="ctr"/>
          <a:lstStyle>
            <a:defPPr>
              <a:defRPr lang="en-US"/>
            </a:defPPr>
            <a:lvl1pPr marL="0" algn="r"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East of England</a:t>
            </a:r>
          </a:p>
        </p:txBody>
      </p:sp>
      <p:sp>
        <p:nvSpPr>
          <p:cNvPr id="11" name="Slide Number Placeholder 10">
            <a:extLst>
              <a:ext uri="{FF2B5EF4-FFF2-40B4-BE49-F238E27FC236}">
                <a16:creationId xmlns:a16="http://schemas.microsoft.com/office/drawing/2014/main" id="{4414E669-FC59-0D52-3A8F-C9AB71AFE938}"/>
              </a:ext>
            </a:extLst>
          </p:cNvPr>
          <p:cNvSpPr txBox="1">
            <a:spLocks/>
          </p:cNvSpPr>
          <p:nvPr userDrawn="1"/>
        </p:nvSpPr>
        <p:spPr>
          <a:xfrm rot="5400000">
            <a:off x="11768144" y="4177268"/>
            <a:ext cx="459158" cy="452349"/>
          </a:xfrm>
          <a:prstGeom prst="rect">
            <a:avLst/>
          </a:prstGeom>
        </p:spPr>
        <p:txBody>
          <a:bodyPr vert="horz" lIns="113284" tIns="56642" rIns="113284" bIns="56642" rtlCol="0" anchor="ctr"/>
          <a:lstStyle>
            <a:defPPr>
              <a:defRPr lang="en-US"/>
            </a:defPPr>
            <a:lvl1pPr marL="0" algn="l"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
        <p:nvSpPr>
          <p:cNvPr id="2" name="Text Placeholder 12">
            <a:extLst>
              <a:ext uri="{FF2B5EF4-FFF2-40B4-BE49-F238E27FC236}">
                <a16:creationId xmlns:a16="http://schemas.microsoft.com/office/drawing/2014/main" id="{05DF1D60-64D4-6159-CFB2-F629EED06746}"/>
              </a:ext>
            </a:extLst>
          </p:cNvPr>
          <p:cNvSpPr>
            <a:spLocks noGrp="1"/>
          </p:cNvSpPr>
          <p:nvPr>
            <p:ph type="body" sz="quarter" idx="13"/>
          </p:nvPr>
        </p:nvSpPr>
        <p:spPr>
          <a:xfrm>
            <a:off x="637272" y="3051544"/>
            <a:ext cx="5271822" cy="3441329"/>
          </a:xfrm>
        </p:spPr>
        <p:txBody>
          <a:bodyPr>
            <a:normAutofit/>
          </a:bodyPr>
          <a:lstStyle>
            <a:lvl1pPr marL="0" indent="0">
              <a:buNone/>
              <a:defRPr sz="1000" b="0" i="0">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3" name="Text Placeholder 12">
            <a:extLst>
              <a:ext uri="{FF2B5EF4-FFF2-40B4-BE49-F238E27FC236}">
                <a16:creationId xmlns:a16="http://schemas.microsoft.com/office/drawing/2014/main" id="{7465F180-1D86-23AC-FC56-80A9342D4AB1}"/>
              </a:ext>
            </a:extLst>
          </p:cNvPr>
          <p:cNvSpPr>
            <a:spLocks noGrp="1"/>
          </p:cNvSpPr>
          <p:nvPr>
            <p:ph type="body" sz="quarter" idx="14"/>
          </p:nvPr>
        </p:nvSpPr>
        <p:spPr>
          <a:xfrm>
            <a:off x="6282214" y="4731493"/>
            <a:ext cx="5272510" cy="489760"/>
          </a:xfrm>
        </p:spPr>
        <p:txBody>
          <a:bodyPr>
            <a:normAutofit/>
          </a:bodyPr>
          <a:lstStyle>
            <a:lvl1pPr marL="0" indent="0">
              <a:buNone/>
              <a:defRPr sz="900" b="0" i="0">
                <a:latin typeface="Poppins" pitchFamily="2" charset="77"/>
              </a:defRPr>
            </a:lvl1pPr>
          </a:lstStyle>
          <a:p>
            <a:pPr lvl="0"/>
            <a:r>
              <a:rPr lang="en-GB"/>
              <a:t>Click to edit Master text styles</a:t>
            </a:r>
          </a:p>
        </p:txBody>
      </p:sp>
      <p:sp>
        <p:nvSpPr>
          <p:cNvPr id="6" name="Content Placeholder 13">
            <a:extLst>
              <a:ext uri="{FF2B5EF4-FFF2-40B4-BE49-F238E27FC236}">
                <a16:creationId xmlns:a16="http://schemas.microsoft.com/office/drawing/2014/main" id="{DAEDF846-19C2-D9F0-BFEB-AB6D43225AAF}"/>
              </a:ext>
            </a:extLst>
          </p:cNvPr>
          <p:cNvSpPr>
            <a:spLocks noGrp="1"/>
          </p:cNvSpPr>
          <p:nvPr>
            <p:ph sz="quarter" idx="17"/>
          </p:nvPr>
        </p:nvSpPr>
        <p:spPr>
          <a:xfrm>
            <a:off x="636588" y="956930"/>
            <a:ext cx="5272506" cy="1952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16">
            <a:extLst>
              <a:ext uri="{FF2B5EF4-FFF2-40B4-BE49-F238E27FC236}">
                <a16:creationId xmlns:a16="http://schemas.microsoft.com/office/drawing/2014/main" id="{2D4C068C-35A9-65DA-14DB-D4AEC9AD3F32}"/>
              </a:ext>
            </a:extLst>
          </p:cNvPr>
          <p:cNvSpPr>
            <a:spLocks noGrp="1"/>
          </p:cNvSpPr>
          <p:nvPr>
            <p:ph sz="quarter" idx="18"/>
          </p:nvPr>
        </p:nvSpPr>
        <p:spPr>
          <a:xfrm>
            <a:off x="6282903" y="956930"/>
            <a:ext cx="5272510" cy="36682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12">
            <a:extLst>
              <a:ext uri="{FF2B5EF4-FFF2-40B4-BE49-F238E27FC236}">
                <a16:creationId xmlns:a16="http://schemas.microsoft.com/office/drawing/2014/main" id="{D05AEE78-1325-88D6-3952-79E2F96AAC30}"/>
              </a:ext>
            </a:extLst>
          </p:cNvPr>
          <p:cNvSpPr>
            <a:spLocks noGrp="1"/>
          </p:cNvSpPr>
          <p:nvPr>
            <p:ph type="body" sz="quarter" idx="19"/>
          </p:nvPr>
        </p:nvSpPr>
        <p:spPr>
          <a:xfrm>
            <a:off x="6281523" y="5363037"/>
            <a:ext cx="5272510" cy="735823"/>
          </a:xfrm>
        </p:spPr>
        <p:txBody>
          <a:bodyPr>
            <a:normAutofit/>
          </a:bodyPr>
          <a:lstStyle>
            <a:lvl1pPr marL="0" indent="0">
              <a:buNone/>
              <a:defRPr sz="1600" b="0" i="0">
                <a:latin typeface="Poppins" pitchFamily="2" charset="77"/>
              </a:defRPr>
            </a:lvl1pPr>
          </a:lstStyle>
          <a:p>
            <a:pPr lvl="0"/>
            <a:r>
              <a:rPr lang="en-GB"/>
              <a:t>Click to edit Master text styles</a:t>
            </a:r>
          </a:p>
        </p:txBody>
      </p:sp>
      <p:sp>
        <p:nvSpPr>
          <p:cNvPr id="12" name="Title 1">
            <a:extLst>
              <a:ext uri="{FF2B5EF4-FFF2-40B4-BE49-F238E27FC236}">
                <a16:creationId xmlns:a16="http://schemas.microsoft.com/office/drawing/2014/main" id="{DD99EA50-AC3C-17A8-A03E-F63102FE243B}"/>
              </a:ext>
            </a:extLst>
          </p:cNvPr>
          <p:cNvSpPr>
            <a:spLocks noGrp="1"/>
          </p:cNvSpPr>
          <p:nvPr>
            <p:ph type="title" hasCustomPrompt="1"/>
          </p:nvPr>
        </p:nvSpPr>
        <p:spPr>
          <a:xfrm>
            <a:off x="637273" y="365126"/>
            <a:ext cx="6741722" cy="496111"/>
          </a:xfrm>
        </p:spPr>
        <p:txBody>
          <a:bodyPr>
            <a:noAutofit/>
          </a:bodyPr>
          <a:lstStyle>
            <a:lvl1pPr>
              <a:defRPr sz="2400" b="0" i="0">
                <a:solidFill>
                  <a:schemeClr val="tx2"/>
                </a:solidFill>
                <a:latin typeface="Poppins Medium" pitchFamily="2" charset="77"/>
                <a:cs typeface="Poppins Medium" pitchFamily="2" charset="77"/>
              </a:defRPr>
            </a:lvl1pPr>
          </a:lstStyle>
          <a:p>
            <a:r>
              <a:rPr lang="en-GB"/>
              <a:t>Boundaries</a:t>
            </a:r>
          </a:p>
        </p:txBody>
      </p:sp>
    </p:spTree>
    <p:extLst>
      <p:ext uri="{BB962C8B-B14F-4D97-AF65-F5344CB8AC3E}">
        <p14:creationId xmlns:p14="http://schemas.microsoft.com/office/powerpoint/2010/main" val="1402462962"/>
      </p:ext>
    </p:extLst>
  </p:cSld>
  <p:clrMapOvr>
    <a:masterClrMapping/>
  </p:clrMapOvr>
  <p:extLst>
    <p:ext uri="{DCECCB84-F9BA-43D5-87BE-67443E8EF086}">
      <p15:sldGuideLst xmlns:p15="http://schemas.microsoft.com/office/powerpoint/2012/main">
        <p15:guide id="1" orient="horz" pos="1525" userDrawn="1">
          <p15:clr>
            <a:srgbClr val="FBAE40"/>
          </p15:clr>
        </p15:guide>
        <p15:guide id="2" pos="3840">
          <p15:clr>
            <a:srgbClr val="FBAE40"/>
          </p15:clr>
        </p15:guide>
        <p15:guide id="3" orient="horz" pos="2795"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oundaries - South">
    <p:spTree>
      <p:nvGrpSpPr>
        <p:cNvPr id="1" name=""/>
        <p:cNvGrpSpPr/>
        <p:nvPr/>
      </p:nvGrpSpPr>
      <p:grpSpPr>
        <a:xfrm>
          <a:off x="0" y="0"/>
          <a:ext cx="0" cy="0"/>
          <a:chOff x="0" y="0"/>
          <a:chExt cx="0" cy="0"/>
        </a:xfrm>
      </p:grpSpPr>
      <p:pic>
        <p:nvPicPr>
          <p:cNvPr id="8" name="Picture 7" descr="A black background with a pink object&#10;&#10;Description automatically generated">
            <a:extLst>
              <a:ext uri="{FF2B5EF4-FFF2-40B4-BE49-F238E27FC236}">
                <a16:creationId xmlns:a16="http://schemas.microsoft.com/office/drawing/2014/main" id="{40DE9A63-8C09-1B7B-D2EE-4082DB84327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2956"/>
          <a:stretch/>
        </p:blipFill>
        <p:spPr>
          <a:xfrm>
            <a:off x="-2" y="0"/>
            <a:ext cx="12192002" cy="5969480"/>
          </a:xfrm>
          <a:prstGeom prst="rect">
            <a:avLst/>
          </a:prstGeom>
        </p:spPr>
      </p:pic>
      <p:sp>
        <p:nvSpPr>
          <p:cNvPr id="4" name="Footer Placeholder 9">
            <a:extLst>
              <a:ext uri="{FF2B5EF4-FFF2-40B4-BE49-F238E27FC236}">
                <a16:creationId xmlns:a16="http://schemas.microsoft.com/office/drawing/2014/main" id="{E89C89B1-D10B-3D21-3B78-B58C0B86056E}"/>
              </a:ext>
            </a:extLst>
          </p:cNvPr>
          <p:cNvSpPr txBox="1">
            <a:spLocks/>
          </p:cNvSpPr>
          <p:nvPr userDrawn="1"/>
        </p:nvSpPr>
        <p:spPr>
          <a:xfrm rot="16200000">
            <a:off x="-1307651" y="3352863"/>
            <a:ext cx="3003856" cy="452349"/>
          </a:xfrm>
          <a:prstGeom prst="rect">
            <a:avLst/>
          </a:prstGeom>
        </p:spPr>
        <p:txBody>
          <a:bodyPr vert="horz" lIns="91440" tIns="45720" rIns="91440" bIns="45720" rtlCol="0" anchor="ctr"/>
          <a:lstStyle>
            <a:defPPr>
              <a:defRPr lang="en-US"/>
            </a:defPPr>
            <a:lvl1pPr marL="0" algn="r"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South Wales &amp; South of England</a:t>
            </a:r>
          </a:p>
        </p:txBody>
      </p:sp>
      <p:sp>
        <p:nvSpPr>
          <p:cNvPr id="5" name="Slide Number Placeholder 10">
            <a:extLst>
              <a:ext uri="{FF2B5EF4-FFF2-40B4-BE49-F238E27FC236}">
                <a16:creationId xmlns:a16="http://schemas.microsoft.com/office/drawing/2014/main" id="{2AB21BB0-D168-7FFB-A794-1A8CA2D74E93}"/>
              </a:ext>
            </a:extLst>
          </p:cNvPr>
          <p:cNvSpPr txBox="1">
            <a:spLocks/>
          </p:cNvSpPr>
          <p:nvPr userDrawn="1"/>
        </p:nvSpPr>
        <p:spPr>
          <a:xfrm rot="16200000">
            <a:off x="-45653" y="1707708"/>
            <a:ext cx="479854" cy="452349"/>
          </a:xfrm>
          <a:prstGeom prst="rect">
            <a:avLst/>
          </a:prstGeom>
        </p:spPr>
        <p:txBody>
          <a:bodyPr vert="horz" lIns="91440" tIns="45720" rIns="91440" bIns="45720" rtlCol="0" anchor="ctr"/>
          <a:lstStyle>
            <a:defPPr>
              <a:defRPr lang="en-US"/>
            </a:defPPr>
            <a:lvl1pPr marL="0" algn="l"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
        <p:nvSpPr>
          <p:cNvPr id="10" name="Footer Placeholder 9">
            <a:extLst>
              <a:ext uri="{FF2B5EF4-FFF2-40B4-BE49-F238E27FC236}">
                <a16:creationId xmlns:a16="http://schemas.microsoft.com/office/drawing/2014/main" id="{9081C6A4-FA73-FF01-704F-EA6978FB2DA3}"/>
              </a:ext>
            </a:extLst>
          </p:cNvPr>
          <p:cNvSpPr txBox="1">
            <a:spLocks/>
          </p:cNvSpPr>
          <p:nvPr userDrawn="1"/>
        </p:nvSpPr>
        <p:spPr>
          <a:xfrm rot="5400000">
            <a:off x="10498202" y="3084893"/>
            <a:ext cx="2999038" cy="452349"/>
          </a:xfrm>
          <a:prstGeom prst="rect">
            <a:avLst/>
          </a:prstGeom>
        </p:spPr>
        <p:txBody>
          <a:bodyPr vert="horz" lIns="113284" tIns="56642" rIns="113284" bIns="56642" rtlCol="0" anchor="ctr"/>
          <a:lstStyle>
            <a:defPPr>
              <a:defRPr lang="en-US"/>
            </a:defPPr>
            <a:lvl1pPr marL="0" algn="r"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South Wales &amp; South of England</a:t>
            </a:r>
          </a:p>
        </p:txBody>
      </p:sp>
      <p:sp>
        <p:nvSpPr>
          <p:cNvPr id="11" name="Slide Number Placeholder 10">
            <a:extLst>
              <a:ext uri="{FF2B5EF4-FFF2-40B4-BE49-F238E27FC236}">
                <a16:creationId xmlns:a16="http://schemas.microsoft.com/office/drawing/2014/main" id="{4414E669-FC59-0D52-3A8F-C9AB71AFE938}"/>
              </a:ext>
            </a:extLst>
          </p:cNvPr>
          <p:cNvSpPr txBox="1">
            <a:spLocks/>
          </p:cNvSpPr>
          <p:nvPr userDrawn="1"/>
        </p:nvSpPr>
        <p:spPr>
          <a:xfrm rot="5400000">
            <a:off x="11768144" y="4694857"/>
            <a:ext cx="459158" cy="452349"/>
          </a:xfrm>
          <a:prstGeom prst="rect">
            <a:avLst/>
          </a:prstGeom>
        </p:spPr>
        <p:txBody>
          <a:bodyPr vert="horz" lIns="113284" tIns="56642" rIns="113284" bIns="56642" rtlCol="0" anchor="ctr"/>
          <a:lstStyle>
            <a:defPPr>
              <a:defRPr lang="en-US"/>
            </a:defPPr>
            <a:lvl1pPr marL="0" algn="l"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
        <p:nvSpPr>
          <p:cNvPr id="2" name="Text Placeholder 12">
            <a:extLst>
              <a:ext uri="{FF2B5EF4-FFF2-40B4-BE49-F238E27FC236}">
                <a16:creationId xmlns:a16="http://schemas.microsoft.com/office/drawing/2014/main" id="{79EE5877-5A46-ED61-484C-B33D4F5E8BA9}"/>
              </a:ext>
            </a:extLst>
          </p:cNvPr>
          <p:cNvSpPr>
            <a:spLocks noGrp="1"/>
          </p:cNvSpPr>
          <p:nvPr>
            <p:ph type="body" sz="quarter" idx="13"/>
          </p:nvPr>
        </p:nvSpPr>
        <p:spPr>
          <a:xfrm>
            <a:off x="637272" y="3051544"/>
            <a:ext cx="5271822" cy="3441329"/>
          </a:xfrm>
        </p:spPr>
        <p:txBody>
          <a:bodyPr>
            <a:normAutofit/>
          </a:bodyPr>
          <a:lstStyle>
            <a:lvl1pPr marL="0" indent="0">
              <a:buNone/>
              <a:defRPr sz="1000" b="0" i="0">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3" name="Text Placeholder 12">
            <a:extLst>
              <a:ext uri="{FF2B5EF4-FFF2-40B4-BE49-F238E27FC236}">
                <a16:creationId xmlns:a16="http://schemas.microsoft.com/office/drawing/2014/main" id="{15331958-B5CD-C872-9F4C-B6B715A6D8EB}"/>
              </a:ext>
            </a:extLst>
          </p:cNvPr>
          <p:cNvSpPr>
            <a:spLocks noGrp="1"/>
          </p:cNvSpPr>
          <p:nvPr>
            <p:ph type="body" sz="quarter" idx="14"/>
          </p:nvPr>
        </p:nvSpPr>
        <p:spPr>
          <a:xfrm>
            <a:off x="6282214" y="4731493"/>
            <a:ext cx="5272510" cy="489760"/>
          </a:xfrm>
        </p:spPr>
        <p:txBody>
          <a:bodyPr>
            <a:normAutofit/>
          </a:bodyPr>
          <a:lstStyle>
            <a:lvl1pPr marL="0" indent="0">
              <a:buNone/>
              <a:defRPr sz="900" b="0" i="0">
                <a:latin typeface="Poppins" pitchFamily="2" charset="77"/>
              </a:defRPr>
            </a:lvl1pPr>
          </a:lstStyle>
          <a:p>
            <a:pPr lvl="0"/>
            <a:r>
              <a:rPr lang="en-GB"/>
              <a:t>Click to edit Master text styles</a:t>
            </a:r>
          </a:p>
        </p:txBody>
      </p:sp>
      <p:sp>
        <p:nvSpPr>
          <p:cNvPr id="6" name="Content Placeholder 13">
            <a:extLst>
              <a:ext uri="{FF2B5EF4-FFF2-40B4-BE49-F238E27FC236}">
                <a16:creationId xmlns:a16="http://schemas.microsoft.com/office/drawing/2014/main" id="{B8CA8AC7-A136-9DEB-1356-320D10AD3A46}"/>
              </a:ext>
            </a:extLst>
          </p:cNvPr>
          <p:cNvSpPr>
            <a:spLocks noGrp="1"/>
          </p:cNvSpPr>
          <p:nvPr>
            <p:ph sz="quarter" idx="17"/>
          </p:nvPr>
        </p:nvSpPr>
        <p:spPr>
          <a:xfrm>
            <a:off x="636588" y="956930"/>
            <a:ext cx="5272506" cy="1952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16">
            <a:extLst>
              <a:ext uri="{FF2B5EF4-FFF2-40B4-BE49-F238E27FC236}">
                <a16:creationId xmlns:a16="http://schemas.microsoft.com/office/drawing/2014/main" id="{B928C0E4-D008-B085-0594-0AEBD0249A12}"/>
              </a:ext>
            </a:extLst>
          </p:cNvPr>
          <p:cNvSpPr>
            <a:spLocks noGrp="1"/>
          </p:cNvSpPr>
          <p:nvPr>
            <p:ph sz="quarter" idx="18"/>
          </p:nvPr>
        </p:nvSpPr>
        <p:spPr>
          <a:xfrm>
            <a:off x="6282903" y="956930"/>
            <a:ext cx="5272510" cy="36682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12">
            <a:extLst>
              <a:ext uri="{FF2B5EF4-FFF2-40B4-BE49-F238E27FC236}">
                <a16:creationId xmlns:a16="http://schemas.microsoft.com/office/drawing/2014/main" id="{58B1A967-8961-48EC-AD1A-E4A8EF4064A4}"/>
              </a:ext>
            </a:extLst>
          </p:cNvPr>
          <p:cNvSpPr>
            <a:spLocks noGrp="1"/>
          </p:cNvSpPr>
          <p:nvPr>
            <p:ph type="body" sz="quarter" idx="19"/>
          </p:nvPr>
        </p:nvSpPr>
        <p:spPr>
          <a:xfrm>
            <a:off x="6281523" y="5363037"/>
            <a:ext cx="5272510" cy="735823"/>
          </a:xfrm>
        </p:spPr>
        <p:txBody>
          <a:bodyPr>
            <a:normAutofit/>
          </a:bodyPr>
          <a:lstStyle>
            <a:lvl1pPr marL="0" indent="0">
              <a:buNone/>
              <a:defRPr sz="1600" b="0" i="0">
                <a:latin typeface="Poppins" pitchFamily="2" charset="77"/>
              </a:defRPr>
            </a:lvl1pPr>
          </a:lstStyle>
          <a:p>
            <a:pPr lvl="0"/>
            <a:r>
              <a:rPr lang="en-GB"/>
              <a:t>Click to edit Master text styles</a:t>
            </a:r>
          </a:p>
        </p:txBody>
      </p:sp>
      <p:sp>
        <p:nvSpPr>
          <p:cNvPr id="12" name="Title 1">
            <a:extLst>
              <a:ext uri="{FF2B5EF4-FFF2-40B4-BE49-F238E27FC236}">
                <a16:creationId xmlns:a16="http://schemas.microsoft.com/office/drawing/2014/main" id="{F7F9F963-BFAC-7C62-8F62-D0D62262A6EC}"/>
              </a:ext>
            </a:extLst>
          </p:cNvPr>
          <p:cNvSpPr>
            <a:spLocks noGrp="1"/>
          </p:cNvSpPr>
          <p:nvPr>
            <p:ph type="title" hasCustomPrompt="1"/>
          </p:nvPr>
        </p:nvSpPr>
        <p:spPr>
          <a:xfrm>
            <a:off x="637273" y="365126"/>
            <a:ext cx="6741722" cy="496111"/>
          </a:xfrm>
        </p:spPr>
        <p:txBody>
          <a:bodyPr>
            <a:noAutofit/>
          </a:bodyPr>
          <a:lstStyle>
            <a:lvl1pPr>
              <a:defRPr sz="2400" b="0" i="0">
                <a:solidFill>
                  <a:schemeClr val="tx2"/>
                </a:solidFill>
                <a:latin typeface="Poppins Medium" pitchFamily="2" charset="77"/>
                <a:cs typeface="Poppins Medium" pitchFamily="2" charset="77"/>
              </a:defRPr>
            </a:lvl1pPr>
          </a:lstStyle>
          <a:p>
            <a:r>
              <a:rPr lang="en-GB"/>
              <a:t>Boundaries</a:t>
            </a:r>
          </a:p>
        </p:txBody>
      </p:sp>
    </p:spTree>
    <p:extLst>
      <p:ext uri="{BB962C8B-B14F-4D97-AF65-F5344CB8AC3E}">
        <p14:creationId xmlns:p14="http://schemas.microsoft.com/office/powerpoint/2010/main" val="3189853274"/>
      </p:ext>
    </p:extLst>
  </p:cSld>
  <p:clrMapOvr>
    <a:masterClrMapping/>
  </p:clrMapOvr>
  <p:extLst>
    <p:ext uri="{DCECCB84-F9BA-43D5-87BE-67443E8EF086}">
      <p15:sldGuideLst xmlns:p15="http://schemas.microsoft.com/office/powerpoint/2012/main">
        <p15:guide id="1" orient="horz" pos="1230" userDrawn="1">
          <p15:clr>
            <a:srgbClr val="FBAE40"/>
          </p15:clr>
        </p15:guide>
        <p15:guide id="2" pos="3840">
          <p15:clr>
            <a:srgbClr val="FBAE40"/>
          </p15:clr>
        </p15:guide>
        <p15:guide id="3" orient="horz" pos="309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ing">
    <p:bg>
      <p:bgPr>
        <a:solidFill>
          <a:schemeClr val="bg1"/>
        </a:solidFill>
        <a:effectLst/>
      </p:bgPr>
    </p:bg>
    <p:spTree>
      <p:nvGrpSpPr>
        <p:cNvPr id="1" name=""/>
        <p:cNvGrpSpPr/>
        <p:nvPr/>
      </p:nvGrpSpPr>
      <p:grpSpPr>
        <a:xfrm>
          <a:off x="0" y="0"/>
          <a:ext cx="0" cy="0"/>
          <a:chOff x="0" y="0"/>
          <a:chExt cx="0" cy="0"/>
        </a:xfrm>
      </p:grpSpPr>
      <p:pic>
        <p:nvPicPr>
          <p:cNvPr id="6" name="Picture 5" descr="A road through a green field&#10;&#10;Description automatically generated">
            <a:extLst>
              <a:ext uri="{FF2B5EF4-FFF2-40B4-BE49-F238E27FC236}">
                <a16:creationId xmlns:a16="http://schemas.microsoft.com/office/drawing/2014/main" id="{BAB3A051-7BF3-EAAC-A888-553C382803C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9FF42232-F648-DDAD-E75B-0C12BC4B2F0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itle 1">
            <a:extLst>
              <a:ext uri="{FF2B5EF4-FFF2-40B4-BE49-F238E27FC236}">
                <a16:creationId xmlns:a16="http://schemas.microsoft.com/office/drawing/2014/main" id="{4BB77347-9877-93CA-4103-023E62BFEDA6}"/>
              </a:ext>
            </a:extLst>
          </p:cNvPr>
          <p:cNvSpPr>
            <a:spLocks noGrp="1"/>
          </p:cNvSpPr>
          <p:nvPr>
            <p:ph type="ctrTitle" hasCustomPrompt="1"/>
          </p:nvPr>
        </p:nvSpPr>
        <p:spPr>
          <a:xfrm>
            <a:off x="628664" y="796204"/>
            <a:ext cx="4328983" cy="1532773"/>
          </a:xfrm>
        </p:spPr>
        <p:txBody>
          <a:bodyPr lIns="0" anchor="t" anchorCtr="0">
            <a:normAutofit/>
          </a:bodyPr>
          <a:lstStyle>
            <a:lvl1pPr algn="l">
              <a:defRPr sz="4400" b="0" i="0">
                <a:solidFill>
                  <a:schemeClr val="accent1"/>
                </a:solidFill>
                <a:latin typeface="Poppins Medium" pitchFamily="2" charset="77"/>
                <a:cs typeface="Poppins Medium" pitchFamily="2" charset="77"/>
              </a:defRPr>
            </a:lvl1pPr>
          </a:lstStyle>
          <a:p>
            <a:r>
              <a:rPr lang="en-GB"/>
              <a:t>Ending</a:t>
            </a:r>
          </a:p>
        </p:txBody>
      </p:sp>
      <p:pic>
        <p:nvPicPr>
          <p:cNvPr id="5" name="Picture 4" descr="A black background with white dots&#10;&#10;Description automatically generated">
            <a:extLst>
              <a:ext uri="{FF2B5EF4-FFF2-40B4-BE49-F238E27FC236}">
                <a16:creationId xmlns:a16="http://schemas.microsoft.com/office/drawing/2014/main" id="{03362316-8BB8-BD40-9D0A-F62FC860220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261600" y="5811520"/>
            <a:ext cx="1930400" cy="1046480"/>
          </a:xfrm>
          <a:prstGeom prst="rect">
            <a:avLst/>
          </a:prstGeom>
        </p:spPr>
      </p:pic>
      <p:sp>
        <p:nvSpPr>
          <p:cNvPr id="8" name="Subtitle 2">
            <a:extLst>
              <a:ext uri="{FF2B5EF4-FFF2-40B4-BE49-F238E27FC236}">
                <a16:creationId xmlns:a16="http://schemas.microsoft.com/office/drawing/2014/main" id="{A611D19F-4AA1-948B-0F06-8E3EAD4A15D1}"/>
              </a:ext>
            </a:extLst>
          </p:cNvPr>
          <p:cNvSpPr>
            <a:spLocks noGrp="1"/>
          </p:cNvSpPr>
          <p:nvPr>
            <p:ph type="subTitle" idx="1"/>
          </p:nvPr>
        </p:nvSpPr>
        <p:spPr>
          <a:xfrm>
            <a:off x="628663" y="2478639"/>
            <a:ext cx="3824891" cy="663146"/>
          </a:xfrm>
        </p:spPr>
        <p:txBody>
          <a:bodyPr>
            <a:normAutofit/>
          </a:bodyPr>
          <a:lstStyle>
            <a:lvl1pPr marL="0" indent="0" algn="l">
              <a:buNone/>
              <a:defRPr sz="2400" b="0" i="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945958175"/>
      </p:ext>
    </p:extLst>
  </p:cSld>
  <p:clrMapOvr>
    <a:masterClrMapping/>
  </p:clrMapOvr>
  <p:extLst>
    <p:ext uri="{DCECCB84-F9BA-43D5-87BE-67443E8EF086}">
      <p15:sldGuideLst xmlns:p15="http://schemas.microsoft.com/office/powerpoint/2012/main">
        <p15:guide id="1" pos="199">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rther Information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C44BC44-1008-8478-D64A-C7BFB3047FAB}"/>
              </a:ext>
            </a:extLst>
          </p:cNvPr>
          <p:cNvSpPr/>
          <p:nvPr userDrawn="1"/>
        </p:nvSpPr>
        <p:spPr>
          <a:xfrm>
            <a:off x="0" y="1"/>
            <a:ext cx="6096000" cy="3429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Poppins" pitchFamily="2" charset="77"/>
            </a:endParaRPr>
          </a:p>
        </p:txBody>
      </p:sp>
      <p:sp>
        <p:nvSpPr>
          <p:cNvPr id="2" name="Title 1">
            <a:extLst>
              <a:ext uri="{FF2B5EF4-FFF2-40B4-BE49-F238E27FC236}">
                <a16:creationId xmlns:a16="http://schemas.microsoft.com/office/drawing/2014/main" id="{1591C4AD-353B-4788-1942-1F0D641705CA}"/>
              </a:ext>
            </a:extLst>
          </p:cNvPr>
          <p:cNvSpPr>
            <a:spLocks noGrp="1"/>
          </p:cNvSpPr>
          <p:nvPr>
            <p:ph type="title" hasCustomPrompt="1"/>
          </p:nvPr>
        </p:nvSpPr>
        <p:spPr>
          <a:xfrm>
            <a:off x="632012" y="501652"/>
            <a:ext cx="4114800" cy="668242"/>
          </a:xfrm>
        </p:spPr>
        <p:txBody>
          <a:bodyPr>
            <a:normAutofit/>
          </a:bodyPr>
          <a:lstStyle>
            <a:lvl1pPr>
              <a:defRPr sz="2400" b="0" i="0">
                <a:solidFill>
                  <a:schemeClr val="tx2"/>
                </a:solidFill>
                <a:latin typeface="Poppins Medium" pitchFamily="2" charset="77"/>
                <a:cs typeface="Poppins Medium" pitchFamily="2" charset="77"/>
              </a:defRPr>
            </a:lvl1pPr>
          </a:lstStyle>
          <a:p>
            <a:r>
              <a:rPr lang="en-GB"/>
              <a:t>Meet the team</a:t>
            </a:r>
          </a:p>
        </p:txBody>
      </p:sp>
      <p:sp>
        <p:nvSpPr>
          <p:cNvPr id="12" name="Text Placeholder 11">
            <a:extLst>
              <a:ext uri="{FF2B5EF4-FFF2-40B4-BE49-F238E27FC236}">
                <a16:creationId xmlns:a16="http://schemas.microsoft.com/office/drawing/2014/main" id="{6E3E7257-1DA1-F7E1-28D5-D974C4FA5449}"/>
              </a:ext>
            </a:extLst>
          </p:cNvPr>
          <p:cNvSpPr>
            <a:spLocks noGrp="1"/>
          </p:cNvSpPr>
          <p:nvPr>
            <p:ph type="body" sz="quarter" idx="13"/>
          </p:nvPr>
        </p:nvSpPr>
        <p:spPr>
          <a:xfrm>
            <a:off x="632012" y="1342349"/>
            <a:ext cx="4924348" cy="1712014"/>
          </a:xfrm>
        </p:spPr>
        <p:txBody>
          <a:bodyPr>
            <a:normAutofit/>
          </a:bodyPr>
          <a:lstStyle>
            <a:lvl1pPr marL="0" indent="0">
              <a:buNone/>
              <a:defRPr sz="1800" b="0" i="0">
                <a:solidFill>
                  <a:schemeClr val="tx2"/>
                </a:solidFill>
                <a:latin typeface="Poppins" pitchFamily="2" charset="77"/>
              </a:defRPr>
            </a:lvl1pPr>
            <a:lvl2pPr marL="457200" indent="0">
              <a:buNone/>
              <a:defRPr sz="1800">
                <a:solidFill>
                  <a:schemeClr val="tx2"/>
                </a:solidFill>
              </a:defRPr>
            </a:lvl2pPr>
            <a:lvl3pPr marL="914400" indent="0">
              <a:buNone/>
              <a:defRPr sz="1800">
                <a:solidFill>
                  <a:schemeClr val="tx2"/>
                </a:solidFill>
              </a:defRPr>
            </a:lvl3pPr>
            <a:lvl4pPr marL="1371600" indent="0">
              <a:buNone/>
              <a:defRPr sz="1800">
                <a:solidFill>
                  <a:schemeClr val="tx2"/>
                </a:solidFill>
              </a:defRPr>
            </a:lvl4pPr>
            <a:lvl5pPr marL="1828800" indent="0">
              <a:buNone/>
              <a:defRPr sz="1800">
                <a:solidFill>
                  <a:schemeClr val="tx2"/>
                </a:solidFill>
              </a:defRPr>
            </a:lvl5pPr>
          </a:lstStyle>
          <a:p>
            <a:pPr lvl="0"/>
            <a:r>
              <a:rPr lang="en-GB"/>
              <a:t>Click to edit Master text styles</a:t>
            </a:r>
          </a:p>
        </p:txBody>
      </p:sp>
      <p:pic>
        <p:nvPicPr>
          <p:cNvPr id="17" name="Picture 16" descr="A black background with white text&#10;&#10;Description automatically generated">
            <a:extLst>
              <a:ext uri="{FF2B5EF4-FFF2-40B4-BE49-F238E27FC236}">
                <a16:creationId xmlns:a16="http://schemas.microsoft.com/office/drawing/2014/main" id="{F64D4804-511F-AFEC-D1BB-B29C795B97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5370" y="5746066"/>
            <a:ext cx="1665087" cy="1117250"/>
          </a:xfrm>
          <a:prstGeom prst="rect">
            <a:avLst/>
          </a:prstGeom>
        </p:spPr>
      </p:pic>
      <p:sp>
        <p:nvSpPr>
          <p:cNvPr id="27" name="Title 1">
            <a:extLst>
              <a:ext uri="{FF2B5EF4-FFF2-40B4-BE49-F238E27FC236}">
                <a16:creationId xmlns:a16="http://schemas.microsoft.com/office/drawing/2014/main" id="{61BBB9AE-4A63-EFC4-BAF9-A24EC128133F}"/>
              </a:ext>
            </a:extLst>
          </p:cNvPr>
          <p:cNvSpPr txBox="1">
            <a:spLocks/>
          </p:cNvSpPr>
          <p:nvPr userDrawn="1"/>
        </p:nvSpPr>
        <p:spPr>
          <a:xfrm>
            <a:off x="632012" y="3685723"/>
            <a:ext cx="4114800" cy="668242"/>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2400" b="1" i="0" kern="1200">
                <a:solidFill>
                  <a:schemeClr val="tx2"/>
                </a:solidFill>
                <a:latin typeface="Arial" panose="020B0604020202020204" pitchFamily="34" charset="0"/>
                <a:ea typeface="+mj-ea"/>
                <a:cs typeface="Arial" panose="020B0604020202020204" pitchFamily="34" charset="0"/>
              </a:defRPr>
            </a:lvl1pPr>
          </a:lstStyle>
          <a:p>
            <a:r>
              <a:rPr lang="en-GB" b="0" i="0">
                <a:solidFill>
                  <a:schemeClr val="bg1"/>
                </a:solidFill>
                <a:latin typeface="Poppins" pitchFamily="2" charset="77"/>
                <a:cs typeface="Poppins" pitchFamily="2" charset="77"/>
              </a:rPr>
              <a:t>Click to edit Master title style</a:t>
            </a:r>
          </a:p>
        </p:txBody>
      </p:sp>
      <p:sp>
        <p:nvSpPr>
          <p:cNvPr id="28" name="Text Placeholder 11">
            <a:extLst>
              <a:ext uri="{FF2B5EF4-FFF2-40B4-BE49-F238E27FC236}">
                <a16:creationId xmlns:a16="http://schemas.microsoft.com/office/drawing/2014/main" id="{9F928298-8FD9-7EE7-12A2-6E4EE4203525}"/>
              </a:ext>
            </a:extLst>
          </p:cNvPr>
          <p:cNvSpPr>
            <a:spLocks noGrp="1"/>
          </p:cNvSpPr>
          <p:nvPr>
            <p:ph type="body" sz="quarter" idx="19"/>
          </p:nvPr>
        </p:nvSpPr>
        <p:spPr>
          <a:xfrm>
            <a:off x="632012" y="3824222"/>
            <a:ext cx="4924348" cy="2414212"/>
          </a:xfrm>
        </p:spPr>
        <p:txBody>
          <a:bodyPr>
            <a:normAutofit/>
          </a:bodyPr>
          <a:lstStyle>
            <a:lvl1pPr marL="0" indent="0">
              <a:buNone/>
              <a:defRPr sz="1800" b="0" i="0">
                <a:solidFill>
                  <a:schemeClr val="bg1"/>
                </a:solidFill>
                <a:latin typeface="Poppins" pitchFamily="2" charset="77"/>
              </a:defRPr>
            </a:lvl1pPr>
            <a:lvl2pPr marL="457200" indent="0">
              <a:buNone/>
              <a:defRPr sz="1800">
                <a:solidFill>
                  <a:schemeClr val="tx2"/>
                </a:solidFill>
              </a:defRPr>
            </a:lvl2pPr>
            <a:lvl3pPr marL="914400" indent="0">
              <a:buNone/>
              <a:defRPr sz="1800">
                <a:solidFill>
                  <a:schemeClr val="tx2"/>
                </a:solidFill>
              </a:defRPr>
            </a:lvl3pPr>
            <a:lvl4pPr marL="1371600" indent="0">
              <a:buNone/>
              <a:defRPr sz="1800">
                <a:solidFill>
                  <a:schemeClr val="tx2"/>
                </a:solidFill>
              </a:defRPr>
            </a:lvl4pPr>
            <a:lvl5pPr marL="1828800" indent="0">
              <a:buNone/>
              <a:defRPr sz="1800">
                <a:solidFill>
                  <a:schemeClr val="tx2"/>
                </a:solidFill>
              </a:defRPr>
            </a:lvl5pPr>
          </a:lstStyle>
          <a:p>
            <a:pPr lvl="0"/>
            <a:r>
              <a:rPr lang="en-GB"/>
              <a:t>Click to edit Master text styles</a:t>
            </a:r>
          </a:p>
        </p:txBody>
      </p:sp>
      <p:sp>
        <p:nvSpPr>
          <p:cNvPr id="5" name="TextBox 4">
            <a:extLst>
              <a:ext uri="{FF2B5EF4-FFF2-40B4-BE49-F238E27FC236}">
                <a16:creationId xmlns:a16="http://schemas.microsoft.com/office/drawing/2014/main" id="{1385A706-DD91-6F22-5AA3-A69E8823136A}"/>
              </a:ext>
            </a:extLst>
          </p:cNvPr>
          <p:cNvSpPr txBox="1"/>
          <p:nvPr userDrawn="1"/>
        </p:nvSpPr>
        <p:spPr>
          <a:xfrm>
            <a:off x="524485" y="6509834"/>
            <a:ext cx="160300" cy="138499"/>
          </a:xfrm>
          <a:prstGeom prst="rect">
            <a:avLst/>
          </a:prstGeom>
          <a:solidFill>
            <a:schemeClr val="bg1"/>
          </a:solidFill>
        </p:spPr>
        <p:txBody>
          <a:bodyPr wrap="squar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3" name="Footer Placeholder 9">
            <a:extLst>
              <a:ext uri="{FF2B5EF4-FFF2-40B4-BE49-F238E27FC236}">
                <a16:creationId xmlns:a16="http://schemas.microsoft.com/office/drawing/2014/main" id="{92633DDF-94F4-505F-6F9F-062E3DC92A26}"/>
              </a:ext>
            </a:extLst>
          </p:cNvPr>
          <p:cNvSpPr txBox="1">
            <a:spLocks/>
          </p:cNvSpPr>
          <p:nvPr userDrawn="1"/>
        </p:nvSpPr>
        <p:spPr>
          <a:xfrm rot="16200000">
            <a:off x="-926094" y="3471638"/>
            <a:ext cx="2240742" cy="452349"/>
          </a:xfrm>
          <a:prstGeom prst="rect">
            <a:avLst/>
          </a:prstGeom>
        </p:spPr>
        <p:txBody>
          <a:bodyPr vert="horz" lIns="91440" tIns="45720" rIns="91440" bIns="45720" rtlCol="0" anchor="ctr"/>
          <a:lstStyle>
            <a:defPPr>
              <a:defRPr lang="en-US"/>
            </a:defPPr>
            <a:lvl1pPr marL="0" algn="r"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Further Information</a:t>
            </a:r>
          </a:p>
        </p:txBody>
      </p:sp>
      <p:sp>
        <p:nvSpPr>
          <p:cNvPr id="4" name="Slide Number Placeholder 10">
            <a:extLst>
              <a:ext uri="{FF2B5EF4-FFF2-40B4-BE49-F238E27FC236}">
                <a16:creationId xmlns:a16="http://schemas.microsoft.com/office/drawing/2014/main" id="{E7B06747-F2F7-6449-E3EF-E2933BB4C8A0}"/>
              </a:ext>
            </a:extLst>
          </p:cNvPr>
          <p:cNvSpPr txBox="1">
            <a:spLocks/>
          </p:cNvSpPr>
          <p:nvPr userDrawn="1"/>
        </p:nvSpPr>
        <p:spPr>
          <a:xfrm rot="16200000">
            <a:off x="-45653" y="2208042"/>
            <a:ext cx="479854" cy="452349"/>
          </a:xfrm>
          <a:prstGeom prst="rect">
            <a:avLst/>
          </a:prstGeom>
        </p:spPr>
        <p:txBody>
          <a:bodyPr vert="horz" lIns="91440" tIns="45720" rIns="91440" bIns="45720" rtlCol="0" anchor="ctr"/>
          <a:lstStyle>
            <a:defPPr>
              <a:defRPr lang="en-US"/>
            </a:defPPr>
            <a:lvl1pPr marL="0" algn="l"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
        <p:nvSpPr>
          <p:cNvPr id="7" name="Footer Placeholder 9">
            <a:extLst>
              <a:ext uri="{FF2B5EF4-FFF2-40B4-BE49-F238E27FC236}">
                <a16:creationId xmlns:a16="http://schemas.microsoft.com/office/drawing/2014/main" id="{4DA55DD1-1A69-6F0B-8AAD-D9A40BE4C9F0}"/>
              </a:ext>
            </a:extLst>
          </p:cNvPr>
          <p:cNvSpPr txBox="1">
            <a:spLocks/>
          </p:cNvSpPr>
          <p:nvPr userDrawn="1"/>
        </p:nvSpPr>
        <p:spPr>
          <a:xfrm rot="5400000">
            <a:off x="10877348" y="2946451"/>
            <a:ext cx="2240743" cy="452349"/>
          </a:xfrm>
          <a:prstGeom prst="rect">
            <a:avLst/>
          </a:prstGeom>
        </p:spPr>
        <p:txBody>
          <a:bodyPr vert="horz" lIns="113284" tIns="56642" rIns="113284" bIns="56642" rtlCol="0" anchor="ctr"/>
          <a:lstStyle>
            <a:defPPr>
              <a:defRPr lang="en-US"/>
            </a:defPPr>
            <a:lvl1pPr marL="0" algn="r"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Further Information</a:t>
            </a:r>
          </a:p>
        </p:txBody>
      </p:sp>
      <p:sp>
        <p:nvSpPr>
          <p:cNvPr id="10" name="Slide Number Placeholder 10">
            <a:extLst>
              <a:ext uri="{FF2B5EF4-FFF2-40B4-BE49-F238E27FC236}">
                <a16:creationId xmlns:a16="http://schemas.microsoft.com/office/drawing/2014/main" id="{9DA22A2F-9BF5-9878-390B-FEE12CF9ADE2}"/>
              </a:ext>
            </a:extLst>
          </p:cNvPr>
          <p:cNvSpPr txBox="1">
            <a:spLocks/>
          </p:cNvSpPr>
          <p:nvPr userDrawn="1"/>
        </p:nvSpPr>
        <p:spPr>
          <a:xfrm rot="5400000">
            <a:off x="11768144" y="4177268"/>
            <a:ext cx="459158" cy="452349"/>
          </a:xfrm>
          <a:prstGeom prst="rect">
            <a:avLst/>
          </a:prstGeom>
        </p:spPr>
        <p:txBody>
          <a:bodyPr vert="horz" lIns="113284" tIns="56642" rIns="113284" bIns="56642" rtlCol="0" anchor="ctr"/>
          <a:lstStyle>
            <a:defPPr>
              <a:defRPr lang="en-US"/>
            </a:defPPr>
            <a:lvl1pPr marL="0" algn="l"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Tree>
    <p:extLst>
      <p:ext uri="{BB962C8B-B14F-4D97-AF65-F5344CB8AC3E}">
        <p14:creationId xmlns:p14="http://schemas.microsoft.com/office/powerpoint/2010/main" val="33614809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lossary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C44BC44-1008-8478-D64A-C7BFB3047FAB}"/>
              </a:ext>
            </a:extLst>
          </p:cNvPr>
          <p:cNvSpPr/>
          <p:nvPr userDrawn="1"/>
        </p:nvSpPr>
        <p:spPr>
          <a:xfrm>
            <a:off x="0" y="1"/>
            <a:ext cx="6096000" cy="3429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Poppins" pitchFamily="2" charset="77"/>
            </a:endParaRPr>
          </a:p>
        </p:txBody>
      </p:sp>
      <p:sp>
        <p:nvSpPr>
          <p:cNvPr id="2" name="Title 1">
            <a:extLst>
              <a:ext uri="{FF2B5EF4-FFF2-40B4-BE49-F238E27FC236}">
                <a16:creationId xmlns:a16="http://schemas.microsoft.com/office/drawing/2014/main" id="{1591C4AD-353B-4788-1942-1F0D641705CA}"/>
              </a:ext>
            </a:extLst>
          </p:cNvPr>
          <p:cNvSpPr>
            <a:spLocks noGrp="1"/>
          </p:cNvSpPr>
          <p:nvPr>
            <p:ph type="title" hasCustomPrompt="1"/>
          </p:nvPr>
        </p:nvSpPr>
        <p:spPr>
          <a:xfrm>
            <a:off x="632012" y="501652"/>
            <a:ext cx="4114800" cy="668242"/>
          </a:xfrm>
        </p:spPr>
        <p:txBody>
          <a:bodyPr>
            <a:normAutofit/>
          </a:bodyPr>
          <a:lstStyle>
            <a:lvl1pPr>
              <a:defRPr sz="2400" b="0" i="0">
                <a:solidFill>
                  <a:schemeClr val="tx2"/>
                </a:solidFill>
                <a:latin typeface="Poppins Medium" pitchFamily="2" charset="77"/>
                <a:cs typeface="Poppins Medium" pitchFamily="2" charset="77"/>
              </a:defRPr>
            </a:lvl1pPr>
          </a:lstStyle>
          <a:p>
            <a:r>
              <a:rPr lang="en-GB"/>
              <a:t>Meet the team</a:t>
            </a:r>
          </a:p>
        </p:txBody>
      </p:sp>
      <p:sp>
        <p:nvSpPr>
          <p:cNvPr id="27" name="Title 1">
            <a:extLst>
              <a:ext uri="{FF2B5EF4-FFF2-40B4-BE49-F238E27FC236}">
                <a16:creationId xmlns:a16="http://schemas.microsoft.com/office/drawing/2014/main" id="{61BBB9AE-4A63-EFC4-BAF9-A24EC128133F}"/>
              </a:ext>
            </a:extLst>
          </p:cNvPr>
          <p:cNvSpPr txBox="1">
            <a:spLocks/>
          </p:cNvSpPr>
          <p:nvPr userDrawn="1"/>
        </p:nvSpPr>
        <p:spPr>
          <a:xfrm>
            <a:off x="632012" y="3685723"/>
            <a:ext cx="4114800" cy="668242"/>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2400" b="1" i="0" kern="1200">
                <a:solidFill>
                  <a:schemeClr val="tx2"/>
                </a:solidFill>
                <a:latin typeface="Arial" panose="020B0604020202020204" pitchFamily="34" charset="0"/>
                <a:ea typeface="+mj-ea"/>
                <a:cs typeface="Arial" panose="020B0604020202020204" pitchFamily="34" charset="0"/>
              </a:defRPr>
            </a:lvl1pPr>
          </a:lstStyle>
          <a:p>
            <a:r>
              <a:rPr lang="en-GB" b="0" i="0">
                <a:solidFill>
                  <a:schemeClr val="bg1"/>
                </a:solidFill>
                <a:latin typeface="Poppins" pitchFamily="2" charset="77"/>
                <a:cs typeface="Poppins" pitchFamily="2" charset="77"/>
              </a:rPr>
              <a:t>Click to edit Master title style</a:t>
            </a:r>
          </a:p>
        </p:txBody>
      </p:sp>
      <p:sp>
        <p:nvSpPr>
          <p:cNvPr id="5" name="TextBox 4">
            <a:extLst>
              <a:ext uri="{FF2B5EF4-FFF2-40B4-BE49-F238E27FC236}">
                <a16:creationId xmlns:a16="http://schemas.microsoft.com/office/drawing/2014/main" id="{1385A706-DD91-6F22-5AA3-A69E8823136A}"/>
              </a:ext>
            </a:extLst>
          </p:cNvPr>
          <p:cNvSpPr txBox="1"/>
          <p:nvPr userDrawn="1"/>
        </p:nvSpPr>
        <p:spPr>
          <a:xfrm>
            <a:off x="524485" y="6509834"/>
            <a:ext cx="160300" cy="138499"/>
          </a:xfrm>
          <a:prstGeom prst="rect">
            <a:avLst/>
          </a:prstGeom>
          <a:solidFill>
            <a:schemeClr val="bg1"/>
          </a:solid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3" name="Footer Placeholder 9">
            <a:extLst>
              <a:ext uri="{FF2B5EF4-FFF2-40B4-BE49-F238E27FC236}">
                <a16:creationId xmlns:a16="http://schemas.microsoft.com/office/drawing/2014/main" id="{92633DDF-94F4-505F-6F9F-062E3DC92A26}"/>
              </a:ext>
            </a:extLst>
          </p:cNvPr>
          <p:cNvSpPr txBox="1">
            <a:spLocks/>
          </p:cNvSpPr>
          <p:nvPr userDrawn="1"/>
        </p:nvSpPr>
        <p:spPr>
          <a:xfrm rot="16200000">
            <a:off x="-926094" y="3471638"/>
            <a:ext cx="2240742" cy="452349"/>
          </a:xfrm>
          <a:prstGeom prst="rect">
            <a:avLst/>
          </a:prstGeom>
        </p:spPr>
        <p:txBody>
          <a:bodyPr vert="horz" lIns="91440" tIns="45720" rIns="91440" bIns="45720" rtlCol="0" anchor="ctr"/>
          <a:lstStyle>
            <a:defPPr>
              <a:defRPr lang="en-US"/>
            </a:defPPr>
            <a:lvl1pPr marL="0" algn="r"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Further Information</a:t>
            </a:r>
          </a:p>
        </p:txBody>
      </p:sp>
      <p:sp>
        <p:nvSpPr>
          <p:cNvPr id="4" name="Slide Number Placeholder 10">
            <a:extLst>
              <a:ext uri="{FF2B5EF4-FFF2-40B4-BE49-F238E27FC236}">
                <a16:creationId xmlns:a16="http://schemas.microsoft.com/office/drawing/2014/main" id="{E7B06747-F2F7-6449-E3EF-E2933BB4C8A0}"/>
              </a:ext>
            </a:extLst>
          </p:cNvPr>
          <p:cNvSpPr txBox="1">
            <a:spLocks/>
          </p:cNvSpPr>
          <p:nvPr userDrawn="1"/>
        </p:nvSpPr>
        <p:spPr>
          <a:xfrm rot="16200000">
            <a:off x="-45653" y="2208042"/>
            <a:ext cx="479854" cy="452349"/>
          </a:xfrm>
          <a:prstGeom prst="rect">
            <a:avLst/>
          </a:prstGeom>
        </p:spPr>
        <p:txBody>
          <a:bodyPr vert="horz" lIns="91440" tIns="45720" rIns="91440" bIns="45720" rtlCol="0" anchor="ctr"/>
          <a:lstStyle>
            <a:defPPr>
              <a:defRPr lang="en-US"/>
            </a:defPPr>
            <a:lvl1pPr marL="0" algn="l"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
        <p:nvSpPr>
          <p:cNvPr id="7" name="Footer Placeholder 9">
            <a:extLst>
              <a:ext uri="{FF2B5EF4-FFF2-40B4-BE49-F238E27FC236}">
                <a16:creationId xmlns:a16="http://schemas.microsoft.com/office/drawing/2014/main" id="{4DA55DD1-1A69-6F0B-8AAD-D9A40BE4C9F0}"/>
              </a:ext>
            </a:extLst>
          </p:cNvPr>
          <p:cNvSpPr txBox="1">
            <a:spLocks/>
          </p:cNvSpPr>
          <p:nvPr userDrawn="1"/>
        </p:nvSpPr>
        <p:spPr>
          <a:xfrm rot="5400000">
            <a:off x="10877348" y="2946451"/>
            <a:ext cx="2240743" cy="452349"/>
          </a:xfrm>
          <a:prstGeom prst="rect">
            <a:avLst/>
          </a:prstGeom>
        </p:spPr>
        <p:txBody>
          <a:bodyPr vert="horz" lIns="113284" tIns="56642" rIns="113284" bIns="56642" rtlCol="0" anchor="ctr"/>
          <a:lstStyle>
            <a:defPPr>
              <a:defRPr lang="en-US"/>
            </a:defPPr>
            <a:lvl1pPr marL="0" algn="r"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Further Information</a:t>
            </a:r>
          </a:p>
        </p:txBody>
      </p:sp>
      <p:sp>
        <p:nvSpPr>
          <p:cNvPr id="10" name="Slide Number Placeholder 10">
            <a:extLst>
              <a:ext uri="{FF2B5EF4-FFF2-40B4-BE49-F238E27FC236}">
                <a16:creationId xmlns:a16="http://schemas.microsoft.com/office/drawing/2014/main" id="{9DA22A2F-9BF5-9878-390B-FEE12CF9ADE2}"/>
              </a:ext>
            </a:extLst>
          </p:cNvPr>
          <p:cNvSpPr txBox="1">
            <a:spLocks/>
          </p:cNvSpPr>
          <p:nvPr userDrawn="1"/>
        </p:nvSpPr>
        <p:spPr>
          <a:xfrm rot="5400000">
            <a:off x="11768144" y="4177268"/>
            <a:ext cx="459158" cy="452349"/>
          </a:xfrm>
          <a:prstGeom prst="rect">
            <a:avLst/>
          </a:prstGeom>
        </p:spPr>
        <p:txBody>
          <a:bodyPr vert="horz" lIns="113284" tIns="56642" rIns="113284" bIns="56642" rtlCol="0" anchor="ctr"/>
          <a:lstStyle>
            <a:defPPr>
              <a:defRPr lang="en-US"/>
            </a:defPPr>
            <a:lvl1pPr marL="0" algn="l"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Tree>
    <p:extLst>
      <p:ext uri="{BB962C8B-B14F-4D97-AF65-F5344CB8AC3E}">
        <p14:creationId xmlns:p14="http://schemas.microsoft.com/office/powerpoint/2010/main" val="27258817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Primary Breaker slide - Purple">
    <p:bg>
      <p:bgPr>
        <a:solidFill>
          <a:schemeClr val="tx2"/>
        </a:solidFill>
        <a:effectLst/>
      </p:bgPr>
    </p:bg>
    <p:spTree>
      <p:nvGrpSpPr>
        <p:cNvPr id="1" name=""/>
        <p:cNvGrpSpPr/>
        <p:nvPr/>
      </p:nvGrpSpPr>
      <p:grpSpPr>
        <a:xfrm>
          <a:off x="0" y="0"/>
          <a:ext cx="0" cy="0"/>
          <a:chOff x="0" y="0"/>
          <a:chExt cx="0" cy="0"/>
        </a:xfrm>
      </p:grpSpPr>
      <p:pic>
        <p:nvPicPr>
          <p:cNvPr id="7" name="Picture 6" descr="A purple and white background&#10;&#10;Description automatically generated">
            <a:extLst>
              <a:ext uri="{FF2B5EF4-FFF2-40B4-BE49-F238E27FC236}">
                <a16:creationId xmlns:a16="http://schemas.microsoft.com/office/drawing/2014/main" id="{A130E291-1866-9610-5CC3-7DFC426B7A03}"/>
              </a:ext>
            </a:extLst>
          </p:cNvPr>
          <p:cNvPicPr>
            <a:picLocks noChangeAspect="1"/>
          </p:cNvPicPr>
          <p:nvPr userDrawn="1"/>
        </p:nvPicPr>
        <p:blipFill>
          <a:blip r:embed="rId2"/>
          <a:stretch>
            <a:fillRect/>
          </a:stretch>
        </p:blipFill>
        <p:spPr>
          <a:xfrm>
            <a:off x="2466" y="0"/>
            <a:ext cx="12189533" cy="6859388"/>
          </a:xfrm>
          <a:prstGeom prst="rect">
            <a:avLst/>
          </a:prstGeom>
        </p:spPr>
      </p:pic>
      <p:sp>
        <p:nvSpPr>
          <p:cNvPr id="2" name="Title 1">
            <a:extLst>
              <a:ext uri="{FF2B5EF4-FFF2-40B4-BE49-F238E27FC236}">
                <a16:creationId xmlns:a16="http://schemas.microsoft.com/office/drawing/2014/main" id="{E304E765-D7CE-66CF-AAD3-B47633EED211}"/>
              </a:ext>
            </a:extLst>
          </p:cNvPr>
          <p:cNvSpPr>
            <a:spLocks noGrp="1"/>
          </p:cNvSpPr>
          <p:nvPr>
            <p:ph type="ctrTitle"/>
          </p:nvPr>
        </p:nvSpPr>
        <p:spPr>
          <a:xfrm>
            <a:off x="591018" y="820795"/>
            <a:ext cx="5047782" cy="2387600"/>
          </a:xfrm>
        </p:spPr>
        <p:txBody>
          <a:bodyPr anchor="b">
            <a:normAutofit/>
          </a:bodyPr>
          <a:lstStyle>
            <a:lvl1pPr algn="l">
              <a:defRPr sz="4400" b="0" i="0">
                <a:solidFill>
                  <a:schemeClr val="bg1"/>
                </a:solidFill>
                <a:latin typeface="Poppins Medium" pitchFamily="2" charset="77"/>
                <a:cs typeface="Poppins Medium" pitchFamily="2" charset="77"/>
              </a:defRPr>
            </a:lvl1pPr>
          </a:lstStyle>
          <a:p>
            <a:r>
              <a:rPr lang="en-GB"/>
              <a:t>Click to edit Master title style</a:t>
            </a:r>
          </a:p>
        </p:txBody>
      </p:sp>
      <p:sp>
        <p:nvSpPr>
          <p:cNvPr id="3" name="Subtitle 2">
            <a:extLst>
              <a:ext uri="{FF2B5EF4-FFF2-40B4-BE49-F238E27FC236}">
                <a16:creationId xmlns:a16="http://schemas.microsoft.com/office/drawing/2014/main" id="{EE141B9C-4686-EF1F-23CB-10919C7B2DC1}"/>
              </a:ext>
            </a:extLst>
          </p:cNvPr>
          <p:cNvSpPr>
            <a:spLocks noGrp="1"/>
          </p:cNvSpPr>
          <p:nvPr>
            <p:ph type="subTitle" idx="1"/>
          </p:nvPr>
        </p:nvSpPr>
        <p:spPr>
          <a:xfrm>
            <a:off x="591018" y="3245466"/>
            <a:ext cx="3841424" cy="1044146"/>
          </a:xfrm>
        </p:spPr>
        <p:txBody>
          <a:bodyPr>
            <a:normAutofit/>
          </a:bodyPr>
          <a:lstStyle>
            <a:lvl1pPr marL="0" indent="0" algn="l">
              <a:buNone/>
              <a:defRPr sz="2400" b="0" i="0">
                <a:solidFill>
                  <a:schemeClr val="bg1"/>
                </a:solidFill>
                <a:latin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5" name="TextBox 4">
            <a:extLst>
              <a:ext uri="{FF2B5EF4-FFF2-40B4-BE49-F238E27FC236}">
                <a16:creationId xmlns:a16="http://schemas.microsoft.com/office/drawing/2014/main" id="{1D6A8BFF-616F-C1F3-75EC-AC1330A8142F}"/>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8" name="TextBox 7">
            <a:extLst>
              <a:ext uri="{FF2B5EF4-FFF2-40B4-BE49-F238E27FC236}">
                <a16:creationId xmlns:a16="http://schemas.microsoft.com/office/drawing/2014/main" id="{7562F1C3-D8E4-B6FF-1CB4-4CA989B0F147}"/>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32756587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rimary Image Breaker Slide (Purpl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FF8368B-8346-55F3-7D58-DDEE5EB26EAC}"/>
              </a:ext>
            </a:extLst>
          </p:cNvPr>
          <p:cNvSpPr>
            <a:spLocks noGrp="1"/>
          </p:cNvSpPr>
          <p:nvPr>
            <p:ph type="pic" sz="quarter" idx="13"/>
          </p:nvPr>
        </p:nvSpPr>
        <p:spPr>
          <a:xfrm>
            <a:off x="0" y="0"/>
            <a:ext cx="12192000" cy="6858000"/>
          </a:xfrm>
        </p:spPr>
        <p:txBody>
          <a:bodyPr/>
          <a:lstStyle>
            <a:lvl1pPr>
              <a:defRPr b="0" i="0">
                <a:latin typeface="Poppins" pitchFamily="2" charset="77"/>
              </a:defRPr>
            </a:lvl1pPr>
          </a:lstStyle>
          <a:p>
            <a:endParaRPr lang="en-GB"/>
          </a:p>
        </p:txBody>
      </p:sp>
      <p:pic>
        <p:nvPicPr>
          <p:cNvPr id="7" name="Picture 6" descr="A group of purple circles on a black background&#10;&#10;Description automatically generated">
            <a:extLst>
              <a:ext uri="{FF2B5EF4-FFF2-40B4-BE49-F238E27FC236}">
                <a16:creationId xmlns:a16="http://schemas.microsoft.com/office/drawing/2014/main" id="{EDD804F0-E153-6B19-9F2C-012CBEAE4F41}"/>
              </a:ext>
            </a:extLst>
          </p:cNvPr>
          <p:cNvPicPr>
            <a:picLocks noChangeAspect="1"/>
          </p:cNvPicPr>
          <p:nvPr userDrawn="1"/>
        </p:nvPicPr>
        <p:blipFill>
          <a:blip r:embed="rId2"/>
          <a:stretch>
            <a:fillRect/>
          </a:stretch>
        </p:blipFill>
        <p:spPr>
          <a:xfrm>
            <a:off x="19877" y="-1388"/>
            <a:ext cx="12189533" cy="6859388"/>
          </a:xfrm>
          <a:prstGeom prst="rect">
            <a:avLst/>
          </a:prstGeom>
        </p:spPr>
      </p:pic>
      <p:sp>
        <p:nvSpPr>
          <p:cNvPr id="12" name="Title 1">
            <a:extLst>
              <a:ext uri="{FF2B5EF4-FFF2-40B4-BE49-F238E27FC236}">
                <a16:creationId xmlns:a16="http://schemas.microsoft.com/office/drawing/2014/main" id="{59302902-1CE7-278C-0E6C-C35B72BD0542}"/>
              </a:ext>
            </a:extLst>
          </p:cNvPr>
          <p:cNvSpPr>
            <a:spLocks noGrp="1"/>
          </p:cNvSpPr>
          <p:nvPr>
            <p:ph type="ctrTitle"/>
          </p:nvPr>
        </p:nvSpPr>
        <p:spPr>
          <a:xfrm>
            <a:off x="532944" y="820795"/>
            <a:ext cx="5105856" cy="2387600"/>
          </a:xfrm>
        </p:spPr>
        <p:txBody>
          <a:bodyPr anchor="b">
            <a:normAutofit/>
          </a:bodyPr>
          <a:lstStyle>
            <a:lvl1pPr algn="l">
              <a:defRPr sz="4400" b="0" i="0">
                <a:solidFill>
                  <a:schemeClr val="tx1"/>
                </a:solidFill>
                <a:latin typeface="Poppins Medium" pitchFamily="2" charset="77"/>
                <a:cs typeface="Poppins Medium" pitchFamily="2" charset="77"/>
              </a:defRPr>
            </a:lvl1pPr>
          </a:lstStyle>
          <a:p>
            <a:r>
              <a:rPr lang="en-GB"/>
              <a:t>Click to edit Master title style</a:t>
            </a:r>
          </a:p>
        </p:txBody>
      </p:sp>
      <p:sp>
        <p:nvSpPr>
          <p:cNvPr id="13" name="Subtitle 2">
            <a:extLst>
              <a:ext uri="{FF2B5EF4-FFF2-40B4-BE49-F238E27FC236}">
                <a16:creationId xmlns:a16="http://schemas.microsoft.com/office/drawing/2014/main" id="{43267D14-FA6F-F2E2-91FC-0421FD5B4571}"/>
              </a:ext>
            </a:extLst>
          </p:cNvPr>
          <p:cNvSpPr>
            <a:spLocks noGrp="1"/>
          </p:cNvSpPr>
          <p:nvPr>
            <p:ph type="subTitle" idx="1"/>
          </p:nvPr>
        </p:nvSpPr>
        <p:spPr>
          <a:xfrm>
            <a:off x="532944" y="3245466"/>
            <a:ext cx="3885619" cy="1044146"/>
          </a:xfrm>
        </p:spPr>
        <p:txBody>
          <a:bodyPr>
            <a:normAutofit/>
          </a:bodyPr>
          <a:lstStyle>
            <a:lvl1pPr marL="0" indent="0" algn="l">
              <a:buNone/>
              <a:defRPr sz="2400" b="0" i="0">
                <a:solidFill>
                  <a:schemeClr val="tx1"/>
                </a:solidFill>
                <a:latin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33131610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KM title pag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F6944E-BE2B-C420-4BF8-0E3747E2A3E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1388"/>
            <a:ext cx="12192000" cy="6858000"/>
          </a:xfrm>
          <a:prstGeom prst="rect">
            <a:avLst/>
          </a:prstGeom>
        </p:spPr>
      </p:pic>
      <p:pic>
        <p:nvPicPr>
          <p:cNvPr id="7" name="Picture 6" descr="A group of purple circles on a black background&#10;&#10;Description automatically generated">
            <a:extLst>
              <a:ext uri="{FF2B5EF4-FFF2-40B4-BE49-F238E27FC236}">
                <a16:creationId xmlns:a16="http://schemas.microsoft.com/office/drawing/2014/main" id="{EDD804F0-E153-6B19-9F2C-012CBEAE4F41}"/>
              </a:ext>
            </a:extLst>
          </p:cNvPr>
          <p:cNvPicPr>
            <a:picLocks noChangeAspect="1"/>
          </p:cNvPicPr>
          <p:nvPr userDrawn="1"/>
        </p:nvPicPr>
        <p:blipFill>
          <a:blip r:embed="rId3"/>
          <a:stretch>
            <a:fillRect/>
          </a:stretch>
        </p:blipFill>
        <p:spPr>
          <a:xfrm>
            <a:off x="19877" y="-1388"/>
            <a:ext cx="12189533" cy="6859388"/>
          </a:xfrm>
          <a:prstGeom prst="rect">
            <a:avLst/>
          </a:prstGeom>
          <a:ln>
            <a:noFill/>
          </a:ln>
        </p:spPr>
      </p:pic>
    </p:spTree>
    <p:extLst>
      <p:ext uri="{BB962C8B-B14F-4D97-AF65-F5344CB8AC3E}">
        <p14:creationId xmlns:p14="http://schemas.microsoft.com/office/powerpoint/2010/main" val="27367436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ondary Image Breaker Slide (Blue)">
    <p:spTree>
      <p:nvGrpSpPr>
        <p:cNvPr id="1" name=""/>
        <p:cNvGrpSpPr/>
        <p:nvPr/>
      </p:nvGrpSpPr>
      <p:grpSpPr>
        <a:xfrm>
          <a:off x="0" y="0"/>
          <a:ext cx="0" cy="0"/>
          <a:chOff x="0" y="0"/>
          <a:chExt cx="0" cy="0"/>
        </a:xfrm>
      </p:grpSpPr>
      <p:pic>
        <p:nvPicPr>
          <p:cNvPr id="5" name="Picture 4" descr="A group of wind turbines in the clouds&#10;&#10;Description automatically generated">
            <a:extLst>
              <a:ext uri="{FF2B5EF4-FFF2-40B4-BE49-F238E27FC236}">
                <a16:creationId xmlns:a16="http://schemas.microsoft.com/office/drawing/2014/main" id="{E7EEC786-2769-8466-07B5-E7D0AA49D5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7112"/>
            <a:ext cx="12189533" cy="6859388"/>
          </a:xfrm>
          <a:prstGeom prst="rect">
            <a:avLst/>
          </a:prstGeom>
        </p:spPr>
      </p:pic>
      <p:sp>
        <p:nvSpPr>
          <p:cNvPr id="6" name="Rectangle 5">
            <a:extLst>
              <a:ext uri="{FF2B5EF4-FFF2-40B4-BE49-F238E27FC236}">
                <a16:creationId xmlns:a16="http://schemas.microsoft.com/office/drawing/2014/main" id="{BBE0215E-7B04-4288-9AC8-EF4E34392362}"/>
              </a:ext>
            </a:extLst>
          </p:cNvPr>
          <p:cNvSpPr/>
          <p:nvPr userDrawn="1"/>
        </p:nvSpPr>
        <p:spPr>
          <a:xfrm>
            <a:off x="0" y="-1388"/>
            <a:ext cx="12192000" cy="6859388"/>
          </a:xfrm>
          <a:prstGeom prst="rect">
            <a:avLst/>
          </a:prstGeom>
          <a:gradFill>
            <a:gsLst>
              <a:gs pos="0">
                <a:schemeClr val="tx1">
                  <a:alpha val="39214"/>
                </a:schemeClr>
              </a:gs>
              <a:gs pos="99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blue circles on a black background&#10;&#10;Description automatically generated">
            <a:extLst>
              <a:ext uri="{FF2B5EF4-FFF2-40B4-BE49-F238E27FC236}">
                <a16:creationId xmlns:a16="http://schemas.microsoft.com/office/drawing/2014/main" id="{BA538AA3-D05D-FFD9-A944-D4518D7AD22F}"/>
              </a:ext>
            </a:extLst>
          </p:cNvPr>
          <p:cNvPicPr>
            <a:picLocks noChangeAspect="1"/>
          </p:cNvPicPr>
          <p:nvPr userDrawn="1"/>
        </p:nvPicPr>
        <p:blipFill>
          <a:blip r:embed="rId3"/>
          <a:stretch>
            <a:fillRect/>
          </a:stretch>
        </p:blipFill>
        <p:spPr>
          <a:xfrm>
            <a:off x="2466" y="0"/>
            <a:ext cx="12189533" cy="6859388"/>
          </a:xfrm>
          <a:prstGeom prst="rect">
            <a:avLst/>
          </a:prstGeom>
        </p:spPr>
      </p:pic>
      <p:sp>
        <p:nvSpPr>
          <p:cNvPr id="7" name="Title 1">
            <a:extLst>
              <a:ext uri="{FF2B5EF4-FFF2-40B4-BE49-F238E27FC236}">
                <a16:creationId xmlns:a16="http://schemas.microsoft.com/office/drawing/2014/main" id="{E4EC0BC1-72B6-275A-5E00-6D110B8EB9C4}"/>
              </a:ext>
            </a:extLst>
          </p:cNvPr>
          <p:cNvSpPr>
            <a:spLocks noGrp="1"/>
          </p:cNvSpPr>
          <p:nvPr>
            <p:ph type="ctrTitle"/>
          </p:nvPr>
        </p:nvSpPr>
        <p:spPr>
          <a:xfrm>
            <a:off x="637273" y="820795"/>
            <a:ext cx="5001527" cy="2387600"/>
          </a:xfrm>
        </p:spPr>
        <p:txBody>
          <a:bodyPr anchor="b">
            <a:normAutofit/>
          </a:bodyPr>
          <a:lstStyle>
            <a:lvl1pPr algn="l">
              <a:defRPr sz="4400" b="0" i="0">
                <a:solidFill>
                  <a:schemeClr val="bg1"/>
                </a:solidFill>
                <a:latin typeface="Poppins Medium" pitchFamily="2" charset="77"/>
                <a:cs typeface="Poppins Medium" pitchFamily="2" charset="77"/>
              </a:defRPr>
            </a:lvl1pPr>
          </a:lstStyle>
          <a:p>
            <a:r>
              <a:rPr lang="en-GB" dirty="0"/>
              <a:t>Click to edit Master title style</a:t>
            </a:r>
          </a:p>
        </p:txBody>
      </p:sp>
    </p:spTree>
    <p:extLst>
      <p:ext uri="{BB962C8B-B14F-4D97-AF65-F5344CB8AC3E}">
        <p14:creationId xmlns:p14="http://schemas.microsoft.com/office/powerpoint/2010/main" val="9289274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ur etys analysi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8359EF-53A8-5BAE-487E-452F4383C71C}"/>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 y="0"/>
            <a:ext cx="12209411" cy="6858000"/>
          </a:xfrm>
          <a:prstGeom prst="rect">
            <a:avLst/>
          </a:prstGeom>
        </p:spPr>
      </p:pic>
    </p:spTree>
    <p:extLst>
      <p:ext uri="{BB962C8B-B14F-4D97-AF65-F5344CB8AC3E}">
        <p14:creationId xmlns:p14="http://schemas.microsoft.com/office/powerpoint/2010/main" val="22102512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TNR ">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EA5464-FEBD-CB60-F5BC-5EC05E43CDD9}"/>
              </a:ext>
            </a:extLst>
          </p:cNvPr>
          <p:cNvPicPr>
            <a:picLocks noChangeAspect="1"/>
          </p:cNvPicPr>
          <p:nvPr userDrawn="1"/>
        </p:nvPicPr>
        <p:blipFill>
          <a:blip r:embed="rId2"/>
          <a:stretch>
            <a:fillRect/>
          </a:stretch>
        </p:blipFill>
        <p:spPr>
          <a:xfrm>
            <a:off x="0" y="0"/>
            <a:ext cx="12172123" cy="6858000"/>
          </a:xfrm>
          <a:prstGeom prst="rect">
            <a:avLst/>
          </a:prstGeom>
        </p:spPr>
      </p:pic>
      <p:pic>
        <p:nvPicPr>
          <p:cNvPr id="3" name="Picture 2" descr="A group of green circles on a black background&#10;&#10;Description automatically generated">
            <a:extLst>
              <a:ext uri="{FF2B5EF4-FFF2-40B4-BE49-F238E27FC236}">
                <a16:creationId xmlns:a16="http://schemas.microsoft.com/office/drawing/2014/main" id="{C2833400-665F-11D9-FC6B-D1C56CF2E608}"/>
              </a:ext>
            </a:extLst>
          </p:cNvPr>
          <p:cNvPicPr>
            <a:picLocks noChangeAspect="1"/>
          </p:cNvPicPr>
          <p:nvPr userDrawn="1"/>
        </p:nvPicPr>
        <p:blipFill>
          <a:blip r:embed="rId3"/>
          <a:stretch>
            <a:fillRect/>
          </a:stretch>
        </p:blipFill>
        <p:spPr>
          <a:xfrm>
            <a:off x="2466" y="0"/>
            <a:ext cx="12189533" cy="6859388"/>
          </a:xfrm>
          <a:prstGeom prst="rect">
            <a:avLst/>
          </a:prstGeom>
        </p:spPr>
      </p:pic>
    </p:spTree>
    <p:extLst>
      <p:ext uri="{BB962C8B-B14F-4D97-AF65-F5344CB8AC3E}">
        <p14:creationId xmlns:p14="http://schemas.microsoft.com/office/powerpoint/2010/main" val="42237725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further information">
    <p:spTree>
      <p:nvGrpSpPr>
        <p:cNvPr id="1" name=""/>
        <p:cNvGrpSpPr/>
        <p:nvPr/>
      </p:nvGrpSpPr>
      <p:grpSpPr>
        <a:xfrm>
          <a:off x="0" y="0"/>
          <a:ext cx="0" cy="0"/>
          <a:chOff x="0" y="0"/>
          <a:chExt cx="0" cy="0"/>
        </a:xfrm>
      </p:grpSpPr>
      <p:pic>
        <p:nvPicPr>
          <p:cNvPr id="5" name="Picture 4" descr="A road through a green field&#10;&#10;Description automatically generated">
            <a:extLst>
              <a:ext uri="{FF2B5EF4-FFF2-40B4-BE49-F238E27FC236}">
                <a16:creationId xmlns:a16="http://schemas.microsoft.com/office/drawing/2014/main" id="{A3BA688C-8162-FA7D-C997-1AE0836EDF08}"/>
              </a:ext>
            </a:extLst>
          </p:cNvPr>
          <p:cNvPicPr>
            <a:picLocks noChangeAspect="1"/>
          </p:cNvPicPr>
          <p:nvPr userDrawn="1"/>
        </p:nvPicPr>
        <p:blipFill>
          <a:blip r:embed="rId2" cstate="hqprint">
            <a:extLst>
              <a:ext uri="{28A0092B-C50C-407E-A947-70E740481C1C}">
                <a14:useLocalDpi xmlns:a14="http://schemas.microsoft.com/office/drawing/2010/main"/>
              </a:ext>
            </a:extLst>
          </a:blip>
          <a:srcRect b="15616"/>
          <a:stretch/>
        </p:blipFill>
        <p:spPr>
          <a:xfrm>
            <a:off x="-1" y="0"/>
            <a:ext cx="12189533" cy="6858000"/>
          </a:xfrm>
          <a:prstGeom prst="rect">
            <a:avLst/>
          </a:prstGeom>
        </p:spPr>
      </p:pic>
      <p:pic>
        <p:nvPicPr>
          <p:cNvPr id="2" name="Picture 1" descr="A group of yellow circles on a black background&#10;&#10;Description automatically generated">
            <a:extLst>
              <a:ext uri="{FF2B5EF4-FFF2-40B4-BE49-F238E27FC236}">
                <a16:creationId xmlns:a16="http://schemas.microsoft.com/office/drawing/2014/main" id="{1DF1DEB6-F32A-3A23-7CEE-D98C98F2BC91}"/>
              </a:ext>
            </a:extLst>
          </p:cNvPr>
          <p:cNvPicPr>
            <a:picLocks noChangeAspect="1"/>
          </p:cNvPicPr>
          <p:nvPr userDrawn="1"/>
        </p:nvPicPr>
        <p:blipFill>
          <a:blip r:embed="rId3"/>
          <a:stretch>
            <a:fillRect/>
          </a:stretch>
        </p:blipFill>
        <p:spPr>
          <a:xfrm>
            <a:off x="-2" y="0"/>
            <a:ext cx="12189533" cy="6859388"/>
          </a:xfrm>
          <a:prstGeom prst="rect">
            <a:avLst/>
          </a:prstGeom>
        </p:spPr>
      </p:pic>
    </p:spTree>
    <p:extLst>
      <p:ext uri="{BB962C8B-B14F-4D97-AF65-F5344CB8AC3E}">
        <p14:creationId xmlns:p14="http://schemas.microsoft.com/office/powerpoint/2010/main" val="33214110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glossary">
    <p:spTree>
      <p:nvGrpSpPr>
        <p:cNvPr id="1" name=""/>
        <p:cNvGrpSpPr/>
        <p:nvPr/>
      </p:nvGrpSpPr>
      <p:grpSpPr>
        <a:xfrm>
          <a:off x="0" y="0"/>
          <a:ext cx="0" cy="0"/>
          <a:chOff x="0" y="0"/>
          <a:chExt cx="0" cy="0"/>
        </a:xfrm>
      </p:grpSpPr>
      <p:pic>
        <p:nvPicPr>
          <p:cNvPr id="6" name="Picture 5" descr="Close-up of a person using a cell phone&#10;&#10;Description automatically generated">
            <a:extLst>
              <a:ext uri="{FF2B5EF4-FFF2-40B4-BE49-F238E27FC236}">
                <a16:creationId xmlns:a16="http://schemas.microsoft.com/office/drawing/2014/main" id="{359AA500-E3B1-814D-9FB5-E51AD0D025BF}"/>
              </a:ext>
            </a:extLst>
          </p:cNvPr>
          <p:cNvPicPr>
            <a:picLocks noChangeAspect="1"/>
          </p:cNvPicPr>
          <p:nvPr userDrawn="1"/>
        </p:nvPicPr>
        <p:blipFill>
          <a:blip r:embed="rId2" cstate="hqprint">
            <a:extLst>
              <a:ext uri="{28A0092B-C50C-407E-A947-70E740481C1C}">
                <a14:useLocalDpi xmlns:a14="http://schemas.microsoft.com/office/drawing/2010/main"/>
              </a:ext>
            </a:extLst>
          </a:blip>
          <a:srcRect l="237" t="-17" r="-237" b="15941"/>
          <a:stretch/>
        </p:blipFill>
        <p:spPr>
          <a:xfrm>
            <a:off x="-16598" y="-1389"/>
            <a:ext cx="12237626" cy="6859389"/>
          </a:xfrm>
          <a:prstGeom prst="rect">
            <a:avLst/>
          </a:prstGeom>
        </p:spPr>
      </p:pic>
      <p:pic>
        <p:nvPicPr>
          <p:cNvPr id="7" name="Picture 6" descr="A group of purple circles on a black background&#10;&#10;Description automatically generated">
            <a:extLst>
              <a:ext uri="{FF2B5EF4-FFF2-40B4-BE49-F238E27FC236}">
                <a16:creationId xmlns:a16="http://schemas.microsoft.com/office/drawing/2014/main" id="{EDD804F0-E153-6B19-9F2C-012CBEAE4F41}"/>
              </a:ext>
            </a:extLst>
          </p:cNvPr>
          <p:cNvPicPr>
            <a:picLocks noChangeAspect="1"/>
          </p:cNvPicPr>
          <p:nvPr userDrawn="1"/>
        </p:nvPicPr>
        <p:blipFill>
          <a:blip r:embed="rId3"/>
          <a:stretch>
            <a:fillRect/>
          </a:stretch>
        </p:blipFill>
        <p:spPr>
          <a:xfrm>
            <a:off x="2467" y="0"/>
            <a:ext cx="12189533" cy="6859388"/>
          </a:xfrm>
          <a:prstGeom prst="rect">
            <a:avLst/>
          </a:prstGeom>
          <a:ln>
            <a:noFill/>
          </a:ln>
        </p:spPr>
      </p:pic>
    </p:spTree>
    <p:extLst>
      <p:ext uri="{BB962C8B-B14F-4D97-AF65-F5344CB8AC3E}">
        <p14:creationId xmlns:p14="http://schemas.microsoft.com/office/powerpoint/2010/main" val="2487546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ge">
    <p:bg>
      <p:bgPr>
        <a:solidFill>
          <a:schemeClr val="bg1"/>
        </a:solidFill>
        <a:effectLst/>
      </p:bgPr>
    </p:bg>
    <p:spTree>
      <p:nvGrpSpPr>
        <p:cNvPr id="1" name=""/>
        <p:cNvGrpSpPr/>
        <p:nvPr/>
      </p:nvGrpSpPr>
      <p:grpSpPr>
        <a:xfrm>
          <a:off x="0" y="0"/>
          <a:ext cx="0" cy="0"/>
          <a:chOff x="0" y="0"/>
          <a:chExt cx="0" cy="0"/>
        </a:xfrm>
      </p:grpSpPr>
      <p:pic>
        <p:nvPicPr>
          <p:cNvPr id="2" name="Picture 1" descr="A field with wind turbines in the background&#10;&#10;Description automatically generated">
            <a:extLst>
              <a:ext uri="{FF2B5EF4-FFF2-40B4-BE49-F238E27FC236}">
                <a16:creationId xmlns:a16="http://schemas.microsoft.com/office/drawing/2014/main" id="{7DCE167E-581C-EEBB-9039-B163EC3297B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1999" cy="6857999"/>
          </a:xfrm>
          <a:prstGeom prst="rect">
            <a:avLst/>
          </a:prstGeom>
        </p:spPr>
      </p:pic>
      <p:pic>
        <p:nvPicPr>
          <p:cNvPr id="7" name="Picture 6">
            <a:extLst>
              <a:ext uri="{FF2B5EF4-FFF2-40B4-BE49-F238E27FC236}">
                <a16:creationId xmlns:a16="http://schemas.microsoft.com/office/drawing/2014/main" id="{9FF42232-F648-DDAD-E75B-0C12BC4B2F0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itle 1">
            <a:extLst>
              <a:ext uri="{FF2B5EF4-FFF2-40B4-BE49-F238E27FC236}">
                <a16:creationId xmlns:a16="http://schemas.microsoft.com/office/drawing/2014/main" id="{4BB77347-9877-93CA-4103-023E62BFEDA6}"/>
              </a:ext>
            </a:extLst>
          </p:cNvPr>
          <p:cNvSpPr>
            <a:spLocks noGrp="1"/>
          </p:cNvSpPr>
          <p:nvPr>
            <p:ph type="ctrTitle" hasCustomPrompt="1"/>
          </p:nvPr>
        </p:nvSpPr>
        <p:spPr>
          <a:xfrm>
            <a:off x="628664" y="796204"/>
            <a:ext cx="4328983" cy="1532773"/>
          </a:xfrm>
        </p:spPr>
        <p:txBody>
          <a:bodyPr lIns="0" anchor="t" anchorCtr="0">
            <a:normAutofit/>
          </a:bodyPr>
          <a:lstStyle>
            <a:lvl1pPr algn="l">
              <a:defRPr sz="4400" b="0" i="0">
                <a:solidFill>
                  <a:schemeClr val="accent1"/>
                </a:solidFill>
                <a:latin typeface="Poppins Medium" pitchFamily="2" charset="77"/>
                <a:cs typeface="Poppins Medium" pitchFamily="2" charset="77"/>
              </a:defRPr>
            </a:lvl1pPr>
          </a:lstStyle>
          <a:p>
            <a:r>
              <a:rPr lang="en-GB"/>
              <a:t>Title page</a:t>
            </a:r>
          </a:p>
        </p:txBody>
      </p:sp>
      <p:pic>
        <p:nvPicPr>
          <p:cNvPr id="5" name="Picture 4" descr="A black background with white dots&#10;&#10;Description automatically generated">
            <a:extLst>
              <a:ext uri="{FF2B5EF4-FFF2-40B4-BE49-F238E27FC236}">
                <a16:creationId xmlns:a16="http://schemas.microsoft.com/office/drawing/2014/main" id="{03362316-8BB8-BD40-9D0A-F62FC860220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261600" y="5811520"/>
            <a:ext cx="1930400" cy="1046480"/>
          </a:xfrm>
          <a:prstGeom prst="rect">
            <a:avLst/>
          </a:prstGeom>
        </p:spPr>
      </p:pic>
    </p:spTree>
    <p:extLst>
      <p:ext uri="{BB962C8B-B14F-4D97-AF65-F5344CB8AC3E}">
        <p14:creationId xmlns:p14="http://schemas.microsoft.com/office/powerpoint/2010/main" val="3532655862"/>
      </p:ext>
    </p:extLst>
  </p:cSld>
  <p:clrMapOvr>
    <a:masterClrMapping/>
  </p:clrMapOvr>
  <p:extLst>
    <p:ext uri="{DCECCB84-F9BA-43D5-87BE-67443E8EF086}">
      <p15:sldGuideLst xmlns:p15="http://schemas.microsoft.com/office/powerpoint/2012/main">
        <p15:guide id="1" pos="199"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s page">
    <p:bg>
      <p:bgPr>
        <a:solidFill>
          <a:schemeClr val="tx2"/>
        </a:solidFill>
        <a:effectLst/>
      </p:bgPr>
    </p:bg>
    <p:spTree>
      <p:nvGrpSpPr>
        <p:cNvPr id="1" name=""/>
        <p:cNvGrpSpPr/>
        <p:nvPr/>
      </p:nvGrpSpPr>
      <p:grpSpPr>
        <a:xfrm>
          <a:off x="0" y="0"/>
          <a:ext cx="0" cy="0"/>
          <a:chOff x="0" y="0"/>
          <a:chExt cx="0" cy="0"/>
        </a:xfrm>
      </p:grpSpPr>
      <p:sp>
        <p:nvSpPr>
          <p:cNvPr id="6" name="Text Placeholder 12">
            <a:extLst>
              <a:ext uri="{FF2B5EF4-FFF2-40B4-BE49-F238E27FC236}">
                <a16:creationId xmlns:a16="http://schemas.microsoft.com/office/drawing/2014/main" id="{4736E375-44F9-DC20-7D2C-AE6352F49D2D}"/>
              </a:ext>
            </a:extLst>
          </p:cNvPr>
          <p:cNvSpPr>
            <a:spLocks noGrp="1"/>
          </p:cNvSpPr>
          <p:nvPr>
            <p:ph type="body" sz="quarter" idx="13" hasCustomPrompt="1"/>
          </p:nvPr>
        </p:nvSpPr>
        <p:spPr>
          <a:xfrm>
            <a:off x="637273" y="1743095"/>
            <a:ext cx="5045070" cy="4418573"/>
          </a:xfrm>
        </p:spPr>
        <p:txBody>
          <a:bodyPr>
            <a:normAutofit/>
          </a:bodyPr>
          <a:lstStyle>
            <a:lvl1pPr marL="0" indent="0">
              <a:buNone/>
              <a:defRPr sz="1800" b="0" i="0">
                <a:solidFill>
                  <a:schemeClr val="bg1"/>
                </a:solidFill>
                <a:latin typeface="Poppins" pitchFamily="2" charset="77"/>
              </a:defRPr>
            </a:lvl1pPr>
            <a:lvl2pPr marL="457200" indent="0">
              <a:buNone/>
              <a:defRPr sz="1400">
                <a:solidFill>
                  <a:schemeClr val="bg1"/>
                </a:solidFill>
              </a:defRPr>
            </a:lvl2pPr>
            <a:lvl3pPr marL="914400" indent="0">
              <a:buNone/>
              <a:defRPr/>
            </a:lvl3pPr>
            <a:lvl4pPr marL="1371600" indent="0">
              <a:buNone/>
              <a:defRPr/>
            </a:lvl4pPr>
            <a:lvl5pPr marL="1828800" indent="0">
              <a:buNone/>
              <a:defRPr/>
            </a:lvl5pPr>
          </a:lstStyle>
          <a:p>
            <a:pPr lvl="0"/>
            <a:r>
              <a:rPr lang="en-GB"/>
              <a:t>Foreword				1</a:t>
            </a:r>
          </a:p>
          <a:p>
            <a:pPr lvl="0"/>
            <a:r>
              <a:rPr lang="en-GB"/>
              <a:t>Key Messages				1</a:t>
            </a:r>
          </a:p>
          <a:p>
            <a:pPr lvl="0"/>
            <a:r>
              <a:rPr lang="en-GB"/>
              <a:t>Our ETYS analysis			1</a:t>
            </a:r>
          </a:p>
          <a:p>
            <a:pPr lvl="0"/>
            <a:r>
              <a:rPr lang="en-GB"/>
              <a:t>Electricity Transmission Network		1 Requirements</a:t>
            </a:r>
          </a:p>
          <a:p>
            <a:pPr lvl="1"/>
            <a:r>
              <a:rPr lang="en-GB"/>
              <a:t>Scotland				1</a:t>
            </a:r>
          </a:p>
          <a:p>
            <a:pPr lvl="1"/>
            <a:r>
              <a:rPr lang="en-GB"/>
              <a:t>North of England			1</a:t>
            </a:r>
          </a:p>
          <a:p>
            <a:pPr lvl="1"/>
            <a:r>
              <a:rPr lang="en-GB"/>
              <a:t>North Wales and the Midlands		1</a:t>
            </a:r>
          </a:p>
          <a:p>
            <a:pPr lvl="1"/>
            <a:r>
              <a:rPr lang="en-GB"/>
              <a:t>East of England				1</a:t>
            </a:r>
          </a:p>
          <a:p>
            <a:pPr lvl="1"/>
            <a:r>
              <a:rPr lang="en-GB"/>
              <a:t>South Wales and South of England		1</a:t>
            </a:r>
          </a:p>
          <a:p>
            <a:pPr lvl="0"/>
            <a:r>
              <a:rPr lang="en-GB"/>
              <a:t>Meet the team 				1</a:t>
            </a:r>
          </a:p>
          <a:p>
            <a:pPr lvl="0"/>
            <a:r>
              <a:rPr lang="en-GB"/>
              <a:t>Glossary				1</a:t>
            </a:r>
          </a:p>
          <a:p>
            <a:pPr lvl="1"/>
            <a:endParaRPr lang="en-GB"/>
          </a:p>
          <a:p>
            <a:pPr lvl="1"/>
            <a:endParaRPr lang="en-GB"/>
          </a:p>
          <a:p>
            <a:pPr lvl="0"/>
            <a:endParaRPr lang="en-GB"/>
          </a:p>
        </p:txBody>
      </p:sp>
      <p:pic>
        <p:nvPicPr>
          <p:cNvPr id="7" name="Picture 6" descr="A black background with white dots&#10;&#10;Description automatically generated">
            <a:extLst>
              <a:ext uri="{FF2B5EF4-FFF2-40B4-BE49-F238E27FC236}">
                <a16:creationId xmlns:a16="http://schemas.microsoft.com/office/drawing/2014/main" id="{C82F33F3-9CD6-59CD-FE86-B7EA372B1CD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261600" y="5811520"/>
            <a:ext cx="1930400" cy="1046480"/>
          </a:xfrm>
          <a:prstGeom prst="rect">
            <a:avLst/>
          </a:prstGeom>
        </p:spPr>
      </p:pic>
      <p:sp>
        <p:nvSpPr>
          <p:cNvPr id="3" name="Picture Placeholder 2">
            <a:extLst>
              <a:ext uri="{FF2B5EF4-FFF2-40B4-BE49-F238E27FC236}">
                <a16:creationId xmlns:a16="http://schemas.microsoft.com/office/drawing/2014/main" id="{B8CE412B-BCCF-4D01-116F-A792EC483F34}"/>
              </a:ext>
            </a:extLst>
          </p:cNvPr>
          <p:cNvSpPr>
            <a:spLocks noGrp="1"/>
          </p:cNvSpPr>
          <p:nvPr>
            <p:ph type="pic" sz="quarter" idx="14"/>
          </p:nvPr>
        </p:nvSpPr>
        <p:spPr>
          <a:xfrm>
            <a:off x="6509659" y="-679000"/>
            <a:ext cx="8215999" cy="8215999"/>
          </a:xfrm>
          <a:prstGeom prst="ellipse">
            <a:avLst/>
          </a:prstGeom>
        </p:spPr>
        <p:txBody>
          <a:bodyPr/>
          <a:lstStyle/>
          <a:p>
            <a:endParaRPr lang="en-GB"/>
          </a:p>
        </p:txBody>
      </p:sp>
    </p:spTree>
    <p:extLst>
      <p:ext uri="{BB962C8B-B14F-4D97-AF65-F5344CB8AC3E}">
        <p14:creationId xmlns:p14="http://schemas.microsoft.com/office/powerpoint/2010/main" val="9068309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3_Contents page">
    <p:bg>
      <p:bgPr>
        <a:solidFill>
          <a:srgbClr val="7AA450"/>
        </a:solidFill>
        <a:effectLst/>
      </p:bgPr>
    </p:bg>
    <p:spTree>
      <p:nvGrpSpPr>
        <p:cNvPr id="1" name=""/>
        <p:cNvGrpSpPr/>
        <p:nvPr/>
      </p:nvGrpSpPr>
      <p:grpSpPr>
        <a:xfrm>
          <a:off x="0" y="0"/>
          <a:ext cx="0" cy="0"/>
          <a:chOff x="0" y="0"/>
          <a:chExt cx="0" cy="0"/>
        </a:xfrm>
      </p:grpSpPr>
      <p:pic>
        <p:nvPicPr>
          <p:cNvPr id="7" name="Picture 6" descr="A black background with white dots&#10;&#10;Description automatically generated">
            <a:extLst>
              <a:ext uri="{FF2B5EF4-FFF2-40B4-BE49-F238E27FC236}">
                <a16:creationId xmlns:a16="http://schemas.microsoft.com/office/drawing/2014/main" id="{C82F33F3-9CD6-59CD-FE86-B7EA372B1CD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261600" y="5811520"/>
            <a:ext cx="1930400" cy="1046480"/>
          </a:xfrm>
          <a:prstGeom prst="rect">
            <a:avLst/>
          </a:prstGeom>
        </p:spPr>
      </p:pic>
      <p:sp>
        <p:nvSpPr>
          <p:cNvPr id="3" name="Picture Placeholder 2">
            <a:extLst>
              <a:ext uri="{FF2B5EF4-FFF2-40B4-BE49-F238E27FC236}">
                <a16:creationId xmlns:a16="http://schemas.microsoft.com/office/drawing/2014/main" id="{B8CE412B-BCCF-4D01-116F-A792EC483F34}"/>
              </a:ext>
            </a:extLst>
          </p:cNvPr>
          <p:cNvSpPr>
            <a:spLocks noGrp="1"/>
          </p:cNvSpPr>
          <p:nvPr>
            <p:ph type="pic" sz="quarter" idx="14"/>
          </p:nvPr>
        </p:nvSpPr>
        <p:spPr>
          <a:xfrm>
            <a:off x="5929088" y="-679000"/>
            <a:ext cx="8215999" cy="8215999"/>
          </a:xfrm>
          <a:prstGeom prst="ellipse">
            <a:avLst/>
          </a:prstGeom>
        </p:spPr>
        <p:txBody>
          <a:bodyPr/>
          <a:lstStyle/>
          <a:p>
            <a:endParaRPr lang="en-GB"/>
          </a:p>
        </p:txBody>
      </p:sp>
      <p:sp>
        <p:nvSpPr>
          <p:cNvPr id="2" name="Title 1">
            <a:extLst>
              <a:ext uri="{FF2B5EF4-FFF2-40B4-BE49-F238E27FC236}">
                <a16:creationId xmlns:a16="http://schemas.microsoft.com/office/drawing/2014/main" id="{B3F5EEF3-A091-55B2-4A96-D14B73F39D10}"/>
              </a:ext>
            </a:extLst>
          </p:cNvPr>
          <p:cNvSpPr>
            <a:spLocks noGrp="1"/>
          </p:cNvSpPr>
          <p:nvPr>
            <p:ph type="ctrTitle" hasCustomPrompt="1"/>
          </p:nvPr>
        </p:nvSpPr>
        <p:spPr>
          <a:xfrm>
            <a:off x="628664" y="796204"/>
            <a:ext cx="4328983" cy="1532773"/>
          </a:xfrm>
        </p:spPr>
        <p:txBody>
          <a:bodyPr lIns="0" anchor="t" anchorCtr="0">
            <a:normAutofit/>
          </a:bodyPr>
          <a:lstStyle>
            <a:lvl1pPr algn="l">
              <a:defRPr sz="4400" b="0" i="0">
                <a:solidFill>
                  <a:schemeClr val="bg1"/>
                </a:solidFill>
                <a:latin typeface="Poppins Medium" pitchFamily="2" charset="77"/>
                <a:cs typeface="Poppins Medium" pitchFamily="2" charset="77"/>
              </a:defRPr>
            </a:lvl1pPr>
          </a:lstStyle>
          <a:p>
            <a:r>
              <a:rPr lang="en-GB"/>
              <a:t>Title page</a:t>
            </a:r>
          </a:p>
        </p:txBody>
      </p:sp>
    </p:spTree>
    <p:extLst>
      <p:ext uri="{BB962C8B-B14F-4D97-AF65-F5344CB8AC3E}">
        <p14:creationId xmlns:p14="http://schemas.microsoft.com/office/powerpoint/2010/main" val="41573794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2_Contents page">
    <p:bg>
      <p:bgPr>
        <a:solidFill>
          <a:srgbClr val="3F87AA"/>
        </a:solidFill>
        <a:effectLst/>
      </p:bgPr>
    </p:bg>
    <p:spTree>
      <p:nvGrpSpPr>
        <p:cNvPr id="1" name=""/>
        <p:cNvGrpSpPr/>
        <p:nvPr/>
      </p:nvGrpSpPr>
      <p:grpSpPr>
        <a:xfrm>
          <a:off x="0" y="0"/>
          <a:ext cx="0" cy="0"/>
          <a:chOff x="0" y="0"/>
          <a:chExt cx="0" cy="0"/>
        </a:xfrm>
      </p:grpSpPr>
      <p:pic>
        <p:nvPicPr>
          <p:cNvPr id="7" name="Picture 6" descr="A black background with white dots&#10;&#10;Description automatically generated">
            <a:extLst>
              <a:ext uri="{FF2B5EF4-FFF2-40B4-BE49-F238E27FC236}">
                <a16:creationId xmlns:a16="http://schemas.microsoft.com/office/drawing/2014/main" id="{C82F33F3-9CD6-59CD-FE86-B7EA372B1CD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261600" y="5811520"/>
            <a:ext cx="1930400" cy="1046480"/>
          </a:xfrm>
          <a:prstGeom prst="rect">
            <a:avLst/>
          </a:prstGeom>
        </p:spPr>
      </p:pic>
      <p:sp>
        <p:nvSpPr>
          <p:cNvPr id="3" name="Picture Placeholder 2">
            <a:extLst>
              <a:ext uri="{FF2B5EF4-FFF2-40B4-BE49-F238E27FC236}">
                <a16:creationId xmlns:a16="http://schemas.microsoft.com/office/drawing/2014/main" id="{B8CE412B-BCCF-4D01-116F-A792EC483F34}"/>
              </a:ext>
            </a:extLst>
          </p:cNvPr>
          <p:cNvSpPr>
            <a:spLocks noGrp="1"/>
          </p:cNvSpPr>
          <p:nvPr>
            <p:ph type="pic" sz="quarter" idx="14"/>
          </p:nvPr>
        </p:nvSpPr>
        <p:spPr>
          <a:xfrm>
            <a:off x="5929088" y="-679000"/>
            <a:ext cx="8215999" cy="8215999"/>
          </a:xfrm>
          <a:prstGeom prst="ellipse">
            <a:avLst/>
          </a:prstGeom>
        </p:spPr>
        <p:txBody>
          <a:bodyPr/>
          <a:lstStyle/>
          <a:p>
            <a:endParaRPr lang="en-GB"/>
          </a:p>
        </p:txBody>
      </p:sp>
      <p:sp>
        <p:nvSpPr>
          <p:cNvPr id="2" name="Title 1">
            <a:extLst>
              <a:ext uri="{FF2B5EF4-FFF2-40B4-BE49-F238E27FC236}">
                <a16:creationId xmlns:a16="http://schemas.microsoft.com/office/drawing/2014/main" id="{B3F5EEF3-A091-55B2-4A96-D14B73F39D10}"/>
              </a:ext>
            </a:extLst>
          </p:cNvPr>
          <p:cNvSpPr>
            <a:spLocks noGrp="1"/>
          </p:cNvSpPr>
          <p:nvPr>
            <p:ph type="ctrTitle" hasCustomPrompt="1"/>
          </p:nvPr>
        </p:nvSpPr>
        <p:spPr>
          <a:xfrm>
            <a:off x="628664" y="796204"/>
            <a:ext cx="4328983" cy="1532773"/>
          </a:xfrm>
        </p:spPr>
        <p:txBody>
          <a:bodyPr lIns="0" anchor="t" anchorCtr="0">
            <a:normAutofit/>
          </a:bodyPr>
          <a:lstStyle>
            <a:lvl1pPr algn="l">
              <a:defRPr sz="4400" b="0" i="0">
                <a:solidFill>
                  <a:schemeClr val="bg1"/>
                </a:solidFill>
                <a:latin typeface="Poppins Medium" pitchFamily="2" charset="77"/>
                <a:cs typeface="Poppins Medium" pitchFamily="2" charset="77"/>
              </a:defRPr>
            </a:lvl1pPr>
          </a:lstStyle>
          <a:p>
            <a:r>
              <a:rPr lang="en-GB"/>
              <a:t>Title page</a:t>
            </a:r>
          </a:p>
        </p:txBody>
      </p:sp>
    </p:spTree>
    <p:extLst>
      <p:ext uri="{BB962C8B-B14F-4D97-AF65-F5344CB8AC3E}">
        <p14:creationId xmlns:p14="http://schemas.microsoft.com/office/powerpoint/2010/main" val="39814450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Contents page">
    <p:bg>
      <p:bgPr>
        <a:solidFill>
          <a:srgbClr val="7AA450"/>
        </a:solidFill>
        <a:effectLst/>
      </p:bgPr>
    </p:bg>
    <p:spTree>
      <p:nvGrpSpPr>
        <p:cNvPr id="1" name=""/>
        <p:cNvGrpSpPr/>
        <p:nvPr/>
      </p:nvGrpSpPr>
      <p:grpSpPr>
        <a:xfrm>
          <a:off x="0" y="0"/>
          <a:ext cx="0" cy="0"/>
          <a:chOff x="0" y="0"/>
          <a:chExt cx="0" cy="0"/>
        </a:xfrm>
      </p:grpSpPr>
      <p:pic>
        <p:nvPicPr>
          <p:cNvPr id="7" name="Picture 6" descr="A black background with white dots&#10;&#10;Description automatically generated">
            <a:extLst>
              <a:ext uri="{FF2B5EF4-FFF2-40B4-BE49-F238E27FC236}">
                <a16:creationId xmlns:a16="http://schemas.microsoft.com/office/drawing/2014/main" id="{C82F33F3-9CD6-59CD-FE86-B7EA372B1CD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261600" y="5811520"/>
            <a:ext cx="1930400" cy="1046480"/>
          </a:xfrm>
          <a:prstGeom prst="rect">
            <a:avLst/>
          </a:prstGeom>
        </p:spPr>
      </p:pic>
      <p:sp>
        <p:nvSpPr>
          <p:cNvPr id="3" name="Picture Placeholder 2">
            <a:extLst>
              <a:ext uri="{FF2B5EF4-FFF2-40B4-BE49-F238E27FC236}">
                <a16:creationId xmlns:a16="http://schemas.microsoft.com/office/drawing/2014/main" id="{B8CE412B-BCCF-4D01-116F-A792EC483F34}"/>
              </a:ext>
            </a:extLst>
          </p:cNvPr>
          <p:cNvSpPr>
            <a:spLocks noGrp="1"/>
          </p:cNvSpPr>
          <p:nvPr>
            <p:ph type="pic" sz="quarter" idx="14"/>
          </p:nvPr>
        </p:nvSpPr>
        <p:spPr>
          <a:xfrm>
            <a:off x="5929088" y="-679000"/>
            <a:ext cx="8215999" cy="8215999"/>
          </a:xfrm>
          <a:prstGeom prst="ellipse">
            <a:avLst/>
          </a:prstGeom>
        </p:spPr>
        <p:txBody>
          <a:bodyPr/>
          <a:lstStyle/>
          <a:p>
            <a:endParaRPr lang="en-GB"/>
          </a:p>
        </p:txBody>
      </p:sp>
      <p:sp>
        <p:nvSpPr>
          <p:cNvPr id="2" name="Title 1">
            <a:extLst>
              <a:ext uri="{FF2B5EF4-FFF2-40B4-BE49-F238E27FC236}">
                <a16:creationId xmlns:a16="http://schemas.microsoft.com/office/drawing/2014/main" id="{B3F5EEF3-A091-55B2-4A96-D14B73F39D10}"/>
              </a:ext>
            </a:extLst>
          </p:cNvPr>
          <p:cNvSpPr>
            <a:spLocks noGrp="1"/>
          </p:cNvSpPr>
          <p:nvPr>
            <p:ph type="ctrTitle" hasCustomPrompt="1"/>
          </p:nvPr>
        </p:nvSpPr>
        <p:spPr>
          <a:xfrm>
            <a:off x="628664" y="796204"/>
            <a:ext cx="4328983" cy="1532773"/>
          </a:xfrm>
        </p:spPr>
        <p:txBody>
          <a:bodyPr lIns="0" anchor="t" anchorCtr="0">
            <a:normAutofit/>
          </a:bodyPr>
          <a:lstStyle>
            <a:lvl1pPr algn="l">
              <a:defRPr sz="4400" b="0" i="0">
                <a:solidFill>
                  <a:schemeClr val="bg1"/>
                </a:solidFill>
                <a:latin typeface="Poppins Medium" pitchFamily="2" charset="77"/>
                <a:cs typeface="Poppins Medium" pitchFamily="2" charset="77"/>
              </a:defRPr>
            </a:lvl1pPr>
          </a:lstStyle>
          <a:p>
            <a:r>
              <a:rPr lang="en-GB"/>
              <a:t>Title page</a:t>
            </a:r>
          </a:p>
        </p:txBody>
      </p:sp>
    </p:spTree>
    <p:extLst>
      <p:ext uri="{BB962C8B-B14F-4D97-AF65-F5344CB8AC3E}">
        <p14:creationId xmlns:p14="http://schemas.microsoft.com/office/powerpoint/2010/main" val="32857084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4_Contents page">
    <p:bg>
      <p:bgPr>
        <a:solidFill>
          <a:srgbClr val="7AA450"/>
        </a:solidFill>
        <a:effectLst/>
      </p:bgPr>
    </p:bg>
    <p:spTree>
      <p:nvGrpSpPr>
        <p:cNvPr id="1" name=""/>
        <p:cNvGrpSpPr/>
        <p:nvPr/>
      </p:nvGrpSpPr>
      <p:grpSpPr>
        <a:xfrm>
          <a:off x="0" y="0"/>
          <a:ext cx="0" cy="0"/>
          <a:chOff x="0" y="0"/>
          <a:chExt cx="0" cy="0"/>
        </a:xfrm>
      </p:grpSpPr>
      <p:pic>
        <p:nvPicPr>
          <p:cNvPr id="7" name="Picture 6" descr="A black background with white dots&#10;&#10;Description automatically generated">
            <a:extLst>
              <a:ext uri="{FF2B5EF4-FFF2-40B4-BE49-F238E27FC236}">
                <a16:creationId xmlns:a16="http://schemas.microsoft.com/office/drawing/2014/main" id="{C82F33F3-9CD6-59CD-FE86-B7EA372B1CD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261600" y="5811520"/>
            <a:ext cx="1930400" cy="1046480"/>
          </a:xfrm>
          <a:prstGeom prst="rect">
            <a:avLst/>
          </a:prstGeom>
        </p:spPr>
      </p:pic>
      <p:sp>
        <p:nvSpPr>
          <p:cNvPr id="3" name="Picture Placeholder 2">
            <a:extLst>
              <a:ext uri="{FF2B5EF4-FFF2-40B4-BE49-F238E27FC236}">
                <a16:creationId xmlns:a16="http://schemas.microsoft.com/office/drawing/2014/main" id="{B8CE412B-BCCF-4D01-116F-A792EC483F34}"/>
              </a:ext>
            </a:extLst>
          </p:cNvPr>
          <p:cNvSpPr>
            <a:spLocks noGrp="1"/>
          </p:cNvSpPr>
          <p:nvPr>
            <p:ph type="pic" sz="quarter" idx="14"/>
          </p:nvPr>
        </p:nvSpPr>
        <p:spPr>
          <a:xfrm>
            <a:off x="5929088" y="-679000"/>
            <a:ext cx="8215999" cy="8215999"/>
          </a:xfrm>
          <a:prstGeom prst="ellipse">
            <a:avLst/>
          </a:prstGeom>
        </p:spPr>
        <p:txBody>
          <a:bodyPr/>
          <a:lstStyle/>
          <a:p>
            <a:endParaRPr lang="en-GB"/>
          </a:p>
        </p:txBody>
      </p:sp>
      <p:sp>
        <p:nvSpPr>
          <p:cNvPr id="2" name="Title 1">
            <a:extLst>
              <a:ext uri="{FF2B5EF4-FFF2-40B4-BE49-F238E27FC236}">
                <a16:creationId xmlns:a16="http://schemas.microsoft.com/office/drawing/2014/main" id="{B3F5EEF3-A091-55B2-4A96-D14B73F39D10}"/>
              </a:ext>
            </a:extLst>
          </p:cNvPr>
          <p:cNvSpPr>
            <a:spLocks noGrp="1"/>
          </p:cNvSpPr>
          <p:nvPr>
            <p:ph type="ctrTitle" hasCustomPrompt="1"/>
          </p:nvPr>
        </p:nvSpPr>
        <p:spPr>
          <a:xfrm>
            <a:off x="628664" y="796204"/>
            <a:ext cx="4328983" cy="1532773"/>
          </a:xfrm>
        </p:spPr>
        <p:txBody>
          <a:bodyPr lIns="0" anchor="t" anchorCtr="0">
            <a:normAutofit/>
          </a:bodyPr>
          <a:lstStyle>
            <a:lvl1pPr algn="l">
              <a:defRPr sz="4400" b="0" i="0">
                <a:solidFill>
                  <a:schemeClr val="bg1"/>
                </a:solidFill>
                <a:latin typeface="Poppins Medium" pitchFamily="2" charset="77"/>
                <a:cs typeface="Poppins Medium" pitchFamily="2" charset="77"/>
              </a:defRPr>
            </a:lvl1pPr>
          </a:lstStyle>
          <a:p>
            <a:r>
              <a:rPr lang="en-GB"/>
              <a:t>Title page</a:t>
            </a:r>
          </a:p>
        </p:txBody>
      </p:sp>
    </p:spTree>
    <p:extLst>
      <p:ext uri="{BB962C8B-B14F-4D97-AF65-F5344CB8AC3E}">
        <p14:creationId xmlns:p14="http://schemas.microsoft.com/office/powerpoint/2010/main" val="19652434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ark background text layout">
    <p:bg>
      <p:bgPr>
        <a:solidFill>
          <a:schemeClr val="tx2"/>
        </a:solidFill>
        <a:effectLst/>
      </p:bgPr>
    </p:bg>
    <p:spTree>
      <p:nvGrpSpPr>
        <p:cNvPr id="1" name=""/>
        <p:cNvGrpSpPr/>
        <p:nvPr/>
      </p:nvGrpSpPr>
      <p:grpSpPr>
        <a:xfrm>
          <a:off x="0" y="0"/>
          <a:ext cx="0" cy="0"/>
          <a:chOff x="0" y="0"/>
          <a:chExt cx="0" cy="0"/>
        </a:xfrm>
      </p:grpSpPr>
      <p:pic>
        <p:nvPicPr>
          <p:cNvPr id="11" name="Picture 10" descr="A black background with white dots&#10;&#10;Description automatically generated">
            <a:extLst>
              <a:ext uri="{FF2B5EF4-FFF2-40B4-BE49-F238E27FC236}">
                <a16:creationId xmlns:a16="http://schemas.microsoft.com/office/drawing/2014/main" id="{ABFEF8AB-34E7-73B6-DDB3-863F32E4DC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C594BE5F-29D9-6A6E-3331-86902DD8870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5085913"/>
            <a:ext cx="3652468" cy="1772086"/>
          </a:xfrm>
          <a:prstGeom prst="rect">
            <a:avLst/>
          </a:prstGeom>
        </p:spPr>
      </p:pic>
      <p:pic>
        <p:nvPicPr>
          <p:cNvPr id="4" name="Picture 3" descr="A black background with a pink object&#10;&#10;Description automatically generated">
            <a:extLst>
              <a:ext uri="{FF2B5EF4-FFF2-40B4-BE49-F238E27FC236}">
                <a16:creationId xmlns:a16="http://schemas.microsoft.com/office/drawing/2014/main" id="{1E9E3F9F-3B31-579B-232E-B051281E6921}"/>
              </a:ext>
            </a:extLst>
          </p:cNvPr>
          <p:cNvPicPr>
            <a:picLocks noChangeAspect="1"/>
          </p:cNvPicPr>
          <p:nvPr userDrawn="1"/>
        </p:nvPicPr>
        <p:blipFill>
          <a:blip r:embed="rId4"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8805910" y="0"/>
            <a:ext cx="3386090" cy="2339440"/>
          </a:xfrm>
          <a:prstGeom prst="rect">
            <a:avLst/>
          </a:prstGeom>
        </p:spPr>
      </p:pic>
      <p:sp>
        <p:nvSpPr>
          <p:cNvPr id="14" name="Title 1">
            <a:extLst>
              <a:ext uri="{FF2B5EF4-FFF2-40B4-BE49-F238E27FC236}">
                <a16:creationId xmlns:a16="http://schemas.microsoft.com/office/drawing/2014/main" id="{34E2B107-4A77-DBA7-45F4-4E1E102F838B}"/>
              </a:ext>
            </a:extLst>
          </p:cNvPr>
          <p:cNvSpPr>
            <a:spLocks noGrp="1"/>
          </p:cNvSpPr>
          <p:nvPr>
            <p:ph type="title"/>
          </p:nvPr>
        </p:nvSpPr>
        <p:spPr>
          <a:xfrm>
            <a:off x="637273" y="365125"/>
            <a:ext cx="8664382" cy="1325563"/>
          </a:xfrm>
        </p:spPr>
        <p:txBody>
          <a:bodyPr/>
          <a:lstStyle>
            <a:lvl1pPr>
              <a:defRPr b="0" i="0">
                <a:solidFill>
                  <a:schemeClr val="accent1"/>
                </a:solidFill>
                <a:latin typeface="Poppins Medium" pitchFamily="2" charset="77"/>
                <a:cs typeface="Poppins Medium" pitchFamily="2" charset="77"/>
              </a:defRPr>
            </a:lvl1pPr>
          </a:lstStyle>
          <a:p>
            <a:r>
              <a:rPr lang="en-GB"/>
              <a:t>Click to edit Master title style</a:t>
            </a:r>
          </a:p>
        </p:txBody>
      </p:sp>
      <p:sp>
        <p:nvSpPr>
          <p:cNvPr id="16" name="Text Placeholder 12">
            <a:extLst>
              <a:ext uri="{FF2B5EF4-FFF2-40B4-BE49-F238E27FC236}">
                <a16:creationId xmlns:a16="http://schemas.microsoft.com/office/drawing/2014/main" id="{AF2E0677-1F71-2249-5CE6-C3BA76F65548}"/>
              </a:ext>
            </a:extLst>
          </p:cNvPr>
          <p:cNvSpPr>
            <a:spLocks noGrp="1"/>
          </p:cNvSpPr>
          <p:nvPr>
            <p:ph type="body" sz="quarter" idx="13"/>
          </p:nvPr>
        </p:nvSpPr>
        <p:spPr>
          <a:xfrm>
            <a:off x="637273" y="1926771"/>
            <a:ext cx="4462848" cy="2755588"/>
          </a:xfrm>
        </p:spPr>
        <p:txBody>
          <a:bodyPr>
            <a:normAutofit/>
          </a:bodyPr>
          <a:lstStyle>
            <a:lvl1pPr marL="0" indent="0">
              <a:buNone/>
              <a:defRPr sz="1800" b="0" i="0">
                <a:solidFill>
                  <a:schemeClr val="bg1"/>
                </a:solidFill>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17" name="Text Placeholder 12">
            <a:extLst>
              <a:ext uri="{FF2B5EF4-FFF2-40B4-BE49-F238E27FC236}">
                <a16:creationId xmlns:a16="http://schemas.microsoft.com/office/drawing/2014/main" id="{E7A36747-0535-B11F-27CB-9A6F5DF06DB7}"/>
              </a:ext>
            </a:extLst>
          </p:cNvPr>
          <p:cNvSpPr>
            <a:spLocks noGrp="1"/>
          </p:cNvSpPr>
          <p:nvPr>
            <p:ph type="body" sz="quarter" idx="14"/>
          </p:nvPr>
        </p:nvSpPr>
        <p:spPr>
          <a:xfrm>
            <a:off x="5449088" y="1926771"/>
            <a:ext cx="4462848" cy="2755588"/>
          </a:xfrm>
        </p:spPr>
        <p:txBody>
          <a:bodyPr>
            <a:normAutofit/>
          </a:bodyPr>
          <a:lstStyle>
            <a:lvl1pPr marL="0" indent="0">
              <a:buNone/>
              <a:defRPr sz="1800" b="0" i="0">
                <a:solidFill>
                  <a:schemeClr val="bg1"/>
                </a:solidFill>
                <a:latin typeface="Poppins" pitchFamily="2" charset="77"/>
              </a:defRPr>
            </a:lvl1pPr>
          </a:lstStyle>
          <a:p>
            <a:pPr lvl="0"/>
            <a:r>
              <a:rPr lang="en-GB"/>
              <a:t>Click to edit Master text styles</a:t>
            </a:r>
          </a:p>
        </p:txBody>
      </p:sp>
      <p:sp>
        <p:nvSpPr>
          <p:cNvPr id="5" name="TextBox 4">
            <a:extLst>
              <a:ext uri="{FF2B5EF4-FFF2-40B4-BE49-F238E27FC236}">
                <a16:creationId xmlns:a16="http://schemas.microsoft.com/office/drawing/2014/main" id="{A9754318-E03D-0393-D152-B9A196C9C082}"/>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7" name="TextBox 6">
            <a:extLst>
              <a:ext uri="{FF2B5EF4-FFF2-40B4-BE49-F238E27FC236}">
                <a16:creationId xmlns:a16="http://schemas.microsoft.com/office/drawing/2014/main" id="{B61424DF-37C5-E8FF-0693-6DC50DFA7141}"/>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163522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rimary Text (left) Circle Media (right) -Purple">
    <p:spTree>
      <p:nvGrpSpPr>
        <p:cNvPr id="1" name=""/>
        <p:cNvGrpSpPr/>
        <p:nvPr/>
      </p:nvGrpSpPr>
      <p:grpSpPr>
        <a:xfrm>
          <a:off x="0" y="0"/>
          <a:ext cx="0" cy="0"/>
          <a:chOff x="0" y="0"/>
          <a:chExt cx="0" cy="0"/>
        </a:xfrm>
      </p:grpSpPr>
      <p:pic>
        <p:nvPicPr>
          <p:cNvPr id="10" name="Picture 9" descr="A purple circle with a white circle in the middle&#10;&#10;Description automatically generated">
            <a:extLst>
              <a:ext uri="{FF2B5EF4-FFF2-40B4-BE49-F238E27FC236}">
                <a16:creationId xmlns:a16="http://schemas.microsoft.com/office/drawing/2014/main" id="{9D45391A-D756-788D-03AE-0C05671999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a:solidFill>
            <a:srgbClr val="7A3864"/>
          </a:solidFill>
        </p:spPr>
      </p:pic>
      <p:sp>
        <p:nvSpPr>
          <p:cNvPr id="14" name="Picture Placeholder 13">
            <a:extLst>
              <a:ext uri="{FF2B5EF4-FFF2-40B4-BE49-F238E27FC236}">
                <a16:creationId xmlns:a16="http://schemas.microsoft.com/office/drawing/2014/main" id="{CFC8E555-A363-BBFE-7CE9-820F21628147}"/>
              </a:ext>
            </a:extLst>
          </p:cNvPr>
          <p:cNvSpPr>
            <a:spLocks noGrp="1"/>
          </p:cNvSpPr>
          <p:nvPr>
            <p:ph type="pic" sz="quarter" idx="13"/>
          </p:nvPr>
        </p:nvSpPr>
        <p:spPr>
          <a:xfrm>
            <a:off x="6690691" y="-620033"/>
            <a:ext cx="8539843" cy="8327117"/>
          </a:xfrm>
          <a:prstGeom prst="ellipse">
            <a:avLst/>
          </a:prstGeom>
        </p:spPr>
        <p:txBody>
          <a:bodyPr/>
          <a:lstStyle>
            <a:lvl1pPr>
              <a:defRPr b="0" i="0">
                <a:latin typeface="Poppins" pitchFamily="2" charset="77"/>
              </a:defRPr>
            </a:lvl1pPr>
          </a:lstStyle>
          <a:p>
            <a:endParaRPr lang="en-GB"/>
          </a:p>
        </p:txBody>
      </p:sp>
      <p:sp>
        <p:nvSpPr>
          <p:cNvPr id="15" name="Title 1">
            <a:extLst>
              <a:ext uri="{FF2B5EF4-FFF2-40B4-BE49-F238E27FC236}">
                <a16:creationId xmlns:a16="http://schemas.microsoft.com/office/drawing/2014/main" id="{CF0BC532-0DCF-D95D-28B5-7CED43AF3080}"/>
              </a:ext>
            </a:extLst>
          </p:cNvPr>
          <p:cNvSpPr>
            <a:spLocks noGrp="1"/>
          </p:cNvSpPr>
          <p:nvPr>
            <p:ph type="title"/>
          </p:nvPr>
        </p:nvSpPr>
        <p:spPr>
          <a:xfrm>
            <a:off x="637273" y="1077687"/>
            <a:ext cx="5274796" cy="1325563"/>
          </a:xfrm>
        </p:spPr>
        <p:txBody>
          <a:bodyPr/>
          <a:lstStyle>
            <a:lvl1pPr>
              <a:defRPr b="0" i="0">
                <a:solidFill>
                  <a:schemeClr val="bg1"/>
                </a:solidFill>
                <a:latin typeface="Poppins Medium" pitchFamily="2" charset="77"/>
                <a:cs typeface="Poppins Medium" pitchFamily="2" charset="77"/>
              </a:defRPr>
            </a:lvl1pPr>
          </a:lstStyle>
          <a:p>
            <a:r>
              <a:rPr lang="en-GB"/>
              <a:t>Click to edit Master title style</a:t>
            </a:r>
          </a:p>
        </p:txBody>
      </p:sp>
      <p:sp>
        <p:nvSpPr>
          <p:cNvPr id="16" name="Text Placeholder 12">
            <a:extLst>
              <a:ext uri="{FF2B5EF4-FFF2-40B4-BE49-F238E27FC236}">
                <a16:creationId xmlns:a16="http://schemas.microsoft.com/office/drawing/2014/main" id="{FA8AA84D-31F0-CED3-DCC7-DD7727F14369}"/>
              </a:ext>
            </a:extLst>
          </p:cNvPr>
          <p:cNvSpPr>
            <a:spLocks noGrp="1"/>
          </p:cNvSpPr>
          <p:nvPr>
            <p:ph type="body" sz="quarter" idx="14"/>
          </p:nvPr>
        </p:nvSpPr>
        <p:spPr>
          <a:xfrm>
            <a:off x="637273" y="2628900"/>
            <a:ext cx="4462848" cy="3151414"/>
          </a:xfrm>
        </p:spPr>
        <p:txBody>
          <a:bodyPr>
            <a:normAutofit/>
          </a:bodyPr>
          <a:lstStyle>
            <a:lvl1pPr marL="0" indent="0">
              <a:buNone/>
              <a:defRPr sz="1800" b="0" i="0">
                <a:solidFill>
                  <a:schemeClr val="bg1"/>
                </a:solidFill>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4" name="TextBox 3">
            <a:extLst>
              <a:ext uri="{FF2B5EF4-FFF2-40B4-BE49-F238E27FC236}">
                <a16:creationId xmlns:a16="http://schemas.microsoft.com/office/drawing/2014/main" id="{6111AFC3-25D2-4B14-78FC-0C6BD6DE986C}"/>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7" name="TextBox 6">
            <a:extLst>
              <a:ext uri="{FF2B5EF4-FFF2-40B4-BE49-F238E27FC236}">
                <a16:creationId xmlns:a16="http://schemas.microsoft.com/office/drawing/2014/main" id="{72FC02AE-1AAC-7ECE-4BF2-8C2929350E85}"/>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3578492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Secondary Breaker slide - Blue">
    <p:bg>
      <p:bgPr>
        <a:solidFill>
          <a:schemeClr val="tx2"/>
        </a:solidFill>
        <a:effectLst/>
      </p:bgPr>
    </p:bg>
    <p:spTree>
      <p:nvGrpSpPr>
        <p:cNvPr id="1" name=""/>
        <p:cNvGrpSpPr/>
        <p:nvPr/>
      </p:nvGrpSpPr>
      <p:grpSpPr>
        <a:xfrm>
          <a:off x="0" y="0"/>
          <a:ext cx="0" cy="0"/>
          <a:chOff x="0" y="0"/>
          <a:chExt cx="0" cy="0"/>
        </a:xfrm>
      </p:grpSpPr>
      <p:pic>
        <p:nvPicPr>
          <p:cNvPr id="8" name="Picture 7" descr="A blue and white clouds in the sky&#10;&#10;Description automatically generated">
            <a:extLst>
              <a:ext uri="{FF2B5EF4-FFF2-40B4-BE49-F238E27FC236}">
                <a16:creationId xmlns:a16="http://schemas.microsoft.com/office/drawing/2014/main" id="{695FCF66-087E-9315-E6B2-2961093D6DA7}"/>
              </a:ext>
            </a:extLst>
          </p:cNvPr>
          <p:cNvPicPr>
            <a:picLocks noChangeAspect="1"/>
          </p:cNvPicPr>
          <p:nvPr userDrawn="1"/>
        </p:nvPicPr>
        <p:blipFill>
          <a:blip r:embed="rId2"/>
          <a:stretch>
            <a:fillRect/>
          </a:stretch>
        </p:blipFill>
        <p:spPr>
          <a:xfrm>
            <a:off x="2466" y="0"/>
            <a:ext cx="12189533" cy="6859388"/>
          </a:xfrm>
          <a:prstGeom prst="rect">
            <a:avLst/>
          </a:prstGeom>
        </p:spPr>
      </p:pic>
      <p:sp>
        <p:nvSpPr>
          <p:cNvPr id="2" name="Title 1">
            <a:extLst>
              <a:ext uri="{FF2B5EF4-FFF2-40B4-BE49-F238E27FC236}">
                <a16:creationId xmlns:a16="http://schemas.microsoft.com/office/drawing/2014/main" id="{E304E765-D7CE-66CF-AAD3-B47633EED211}"/>
              </a:ext>
            </a:extLst>
          </p:cNvPr>
          <p:cNvSpPr>
            <a:spLocks noGrp="1"/>
          </p:cNvSpPr>
          <p:nvPr>
            <p:ph type="ctrTitle"/>
          </p:nvPr>
        </p:nvSpPr>
        <p:spPr>
          <a:xfrm>
            <a:off x="637273" y="820795"/>
            <a:ext cx="5001527" cy="2387600"/>
          </a:xfrm>
        </p:spPr>
        <p:txBody>
          <a:bodyPr anchor="b">
            <a:normAutofit/>
          </a:bodyPr>
          <a:lstStyle>
            <a:lvl1pPr algn="l">
              <a:defRPr sz="4400" b="0" i="0">
                <a:solidFill>
                  <a:schemeClr val="bg1"/>
                </a:solidFill>
                <a:latin typeface="Poppins Medium" pitchFamily="2" charset="77"/>
                <a:cs typeface="Poppins Medium" pitchFamily="2" charset="77"/>
              </a:defRPr>
            </a:lvl1pPr>
          </a:lstStyle>
          <a:p>
            <a:r>
              <a:rPr lang="en-GB"/>
              <a:t>Click to edit Master title style</a:t>
            </a:r>
          </a:p>
        </p:txBody>
      </p:sp>
      <p:sp>
        <p:nvSpPr>
          <p:cNvPr id="3" name="Subtitle 2">
            <a:extLst>
              <a:ext uri="{FF2B5EF4-FFF2-40B4-BE49-F238E27FC236}">
                <a16:creationId xmlns:a16="http://schemas.microsoft.com/office/drawing/2014/main" id="{EE141B9C-4686-EF1F-23CB-10919C7B2DC1}"/>
              </a:ext>
            </a:extLst>
          </p:cNvPr>
          <p:cNvSpPr>
            <a:spLocks noGrp="1"/>
          </p:cNvSpPr>
          <p:nvPr>
            <p:ph type="subTitle" idx="1"/>
          </p:nvPr>
        </p:nvSpPr>
        <p:spPr>
          <a:xfrm>
            <a:off x="637273" y="3245466"/>
            <a:ext cx="3806223" cy="1044146"/>
          </a:xfrm>
        </p:spPr>
        <p:txBody>
          <a:bodyPr>
            <a:normAutofit/>
          </a:bodyPr>
          <a:lstStyle>
            <a:lvl1pPr marL="0" indent="0" algn="l">
              <a:buNone/>
              <a:defRPr sz="2400" b="0" i="0">
                <a:solidFill>
                  <a:schemeClr val="bg1"/>
                </a:solidFill>
                <a:latin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5" name="TextBox 4">
            <a:extLst>
              <a:ext uri="{FF2B5EF4-FFF2-40B4-BE49-F238E27FC236}">
                <a16:creationId xmlns:a16="http://schemas.microsoft.com/office/drawing/2014/main" id="{37256FFC-8BE2-6AB3-3E84-1F18019410A9}"/>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7" name="TextBox 6">
            <a:extLst>
              <a:ext uri="{FF2B5EF4-FFF2-40B4-BE49-F238E27FC236}">
                <a16:creationId xmlns:a16="http://schemas.microsoft.com/office/drawing/2014/main" id="{A84D4CDE-5878-2D26-7E2A-5736CF858EED}"/>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31262856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ondary Text (Left) Media (Right) Slide - Blue">
    <p:bg>
      <p:bgPr>
        <a:solidFill>
          <a:schemeClr val="bg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17E8957-A01D-893F-D819-6B81B4015BEE}"/>
              </a:ext>
            </a:extLst>
          </p:cNvPr>
          <p:cNvSpPr>
            <a:spLocks noGrp="1"/>
          </p:cNvSpPr>
          <p:nvPr>
            <p:ph type="pic" sz="quarter" idx="14"/>
          </p:nvPr>
        </p:nvSpPr>
        <p:spPr>
          <a:xfrm>
            <a:off x="6096000" y="0"/>
            <a:ext cx="6096000" cy="6858000"/>
          </a:xfrm>
        </p:spPr>
        <p:txBody>
          <a:bodyPr/>
          <a:lstStyle>
            <a:lvl1pPr>
              <a:defRPr b="0" i="0">
                <a:latin typeface="Poppins" pitchFamily="2" charset="77"/>
              </a:defRPr>
            </a:lvl1pPr>
          </a:lstStyle>
          <a:p>
            <a:endParaRPr lang="en-GB"/>
          </a:p>
        </p:txBody>
      </p:sp>
      <p:pic>
        <p:nvPicPr>
          <p:cNvPr id="2" name="Picture 1" descr="A black background with white dots&#10;&#10;Description automatically generated">
            <a:extLst>
              <a:ext uri="{FF2B5EF4-FFF2-40B4-BE49-F238E27FC236}">
                <a16:creationId xmlns:a16="http://schemas.microsoft.com/office/drawing/2014/main" id="{5D9163CD-19FC-782F-5450-ED883692132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7887A11A-A392-6FAC-5922-AEBA42E592C6}"/>
              </a:ext>
            </a:extLst>
          </p:cNvPr>
          <p:cNvSpPr>
            <a:spLocks noGrp="1"/>
          </p:cNvSpPr>
          <p:nvPr>
            <p:ph type="title"/>
          </p:nvPr>
        </p:nvSpPr>
        <p:spPr>
          <a:xfrm>
            <a:off x="637273" y="827711"/>
            <a:ext cx="5045070" cy="1325563"/>
          </a:xfrm>
        </p:spPr>
        <p:txBody>
          <a:bodyPr/>
          <a:lstStyle>
            <a:lvl1pPr>
              <a:defRPr b="0" i="0">
                <a:solidFill>
                  <a:schemeClr val="accent2"/>
                </a:solidFill>
                <a:latin typeface="Poppins Medium" pitchFamily="2" charset="77"/>
                <a:cs typeface="Poppins Medium" pitchFamily="2" charset="77"/>
              </a:defRPr>
            </a:lvl1pPr>
          </a:lstStyle>
          <a:p>
            <a:r>
              <a:rPr lang="en-GB"/>
              <a:t>Click to edit Master title style</a:t>
            </a:r>
          </a:p>
        </p:txBody>
      </p:sp>
      <p:sp>
        <p:nvSpPr>
          <p:cNvPr id="11" name="Text Placeholder 12">
            <a:extLst>
              <a:ext uri="{FF2B5EF4-FFF2-40B4-BE49-F238E27FC236}">
                <a16:creationId xmlns:a16="http://schemas.microsoft.com/office/drawing/2014/main" id="{CA61B4C0-F6DF-37B6-776B-E9844CCFD826}"/>
              </a:ext>
            </a:extLst>
          </p:cNvPr>
          <p:cNvSpPr>
            <a:spLocks noGrp="1"/>
          </p:cNvSpPr>
          <p:nvPr>
            <p:ph type="body" sz="quarter" idx="13"/>
          </p:nvPr>
        </p:nvSpPr>
        <p:spPr>
          <a:xfrm>
            <a:off x="637273" y="2389357"/>
            <a:ext cx="5045070" cy="2410421"/>
          </a:xfrm>
        </p:spPr>
        <p:txBody>
          <a:bodyPr>
            <a:normAutofit/>
          </a:bodyPr>
          <a:lstStyle>
            <a:lvl1pPr marL="0" indent="0">
              <a:buNone/>
              <a:defRPr sz="1800" b="0" i="0">
                <a:solidFill>
                  <a:schemeClr val="bg1"/>
                </a:solidFill>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3" name="TextBox 2">
            <a:extLst>
              <a:ext uri="{FF2B5EF4-FFF2-40B4-BE49-F238E27FC236}">
                <a16:creationId xmlns:a16="http://schemas.microsoft.com/office/drawing/2014/main" id="{8DDDB8E0-6780-FE8C-B899-CB71568827DF}"/>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5" name="TextBox 4">
            <a:extLst>
              <a:ext uri="{FF2B5EF4-FFF2-40B4-BE49-F238E27FC236}">
                <a16:creationId xmlns:a16="http://schemas.microsoft.com/office/drawing/2014/main" id="{CF0D8DDC-157D-E41B-CBD5-F5507A026C5B}"/>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5357569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ondary Text (left) Circle Media (right) - Blue">
    <p:spTree>
      <p:nvGrpSpPr>
        <p:cNvPr id="1" name=""/>
        <p:cNvGrpSpPr/>
        <p:nvPr/>
      </p:nvGrpSpPr>
      <p:grpSpPr>
        <a:xfrm>
          <a:off x="0" y="0"/>
          <a:ext cx="0" cy="0"/>
          <a:chOff x="0" y="0"/>
          <a:chExt cx="0" cy="0"/>
        </a:xfrm>
      </p:grpSpPr>
      <p:pic>
        <p:nvPicPr>
          <p:cNvPr id="5" name="Picture 4" descr="A blue circle with a white circle in the middle&#10;&#10;Description automatically generated">
            <a:extLst>
              <a:ext uri="{FF2B5EF4-FFF2-40B4-BE49-F238E27FC236}">
                <a16:creationId xmlns:a16="http://schemas.microsoft.com/office/drawing/2014/main" id="{E7A9C4BF-956B-808E-3CF6-CE7422921B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a:solidFill>
            <a:srgbClr val="3F87AA"/>
          </a:solidFill>
        </p:spPr>
      </p:pic>
      <p:sp>
        <p:nvSpPr>
          <p:cNvPr id="14" name="Picture Placeholder 13">
            <a:extLst>
              <a:ext uri="{FF2B5EF4-FFF2-40B4-BE49-F238E27FC236}">
                <a16:creationId xmlns:a16="http://schemas.microsoft.com/office/drawing/2014/main" id="{CFC8E555-A363-BBFE-7CE9-820F21628147}"/>
              </a:ext>
            </a:extLst>
          </p:cNvPr>
          <p:cNvSpPr>
            <a:spLocks noGrp="1"/>
          </p:cNvSpPr>
          <p:nvPr>
            <p:ph type="pic" sz="quarter" idx="13"/>
          </p:nvPr>
        </p:nvSpPr>
        <p:spPr>
          <a:xfrm>
            <a:off x="6690691" y="-620033"/>
            <a:ext cx="8539843" cy="8327117"/>
          </a:xfrm>
          <a:prstGeom prst="ellipse">
            <a:avLst/>
          </a:prstGeom>
        </p:spPr>
        <p:txBody>
          <a:bodyPr/>
          <a:lstStyle>
            <a:lvl1pPr>
              <a:defRPr b="0" i="0">
                <a:latin typeface="Poppins" pitchFamily="2" charset="77"/>
              </a:defRPr>
            </a:lvl1pPr>
          </a:lstStyle>
          <a:p>
            <a:endParaRPr lang="en-GB"/>
          </a:p>
        </p:txBody>
      </p:sp>
      <p:pic>
        <p:nvPicPr>
          <p:cNvPr id="12" name="Picture 11" descr="A black background with white dots&#10;&#10;Description automatically generated">
            <a:extLst>
              <a:ext uri="{FF2B5EF4-FFF2-40B4-BE49-F238E27FC236}">
                <a16:creationId xmlns:a16="http://schemas.microsoft.com/office/drawing/2014/main" id="{E67CFF76-6D91-97FD-5651-EF0E6470CA4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96000" y="-171194"/>
            <a:ext cx="12192000" cy="6858000"/>
          </a:xfrm>
          <a:prstGeom prst="rect">
            <a:avLst/>
          </a:prstGeom>
        </p:spPr>
      </p:pic>
      <p:sp>
        <p:nvSpPr>
          <p:cNvPr id="15" name="Title 1">
            <a:extLst>
              <a:ext uri="{FF2B5EF4-FFF2-40B4-BE49-F238E27FC236}">
                <a16:creationId xmlns:a16="http://schemas.microsoft.com/office/drawing/2014/main" id="{CF0BC532-0DCF-D95D-28B5-7CED43AF3080}"/>
              </a:ext>
            </a:extLst>
          </p:cNvPr>
          <p:cNvSpPr>
            <a:spLocks noGrp="1"/>
          </p:cNvSpPr>
          <p:nvPr>
            <p:ph type="title"/>
          </p:nvPr>
        </p:nvSpPr>
        <p:spPr>
          <a:xfrm>
            <a:off x="637273" y="1077687"/>
            <a:ext cx="5006782" cy="1325563"/>
          </a:xfrm>
        </p:spPr>
        <p:txBody>
          <a:bodyPr/>
          <a:lstStyle>
            <a:lvl1pPr>
              <a:defRPr b="0" i="0">
                <a:solidFill>
                  <a:schemeClr val="bg1"/>
                </a:solidFill>
                <a:latin typeface="Poppins Medium" pitchFamily="2" charset="77"/>
                <a:cs typeface="Poppins Medium" pitchFamily="2" charset="77"/>
              </a:defRPr>
            </a:lvl1pPr>
          </a:lstStyle>
          <a:p>
            <a:r>
              <a:rPr lang="en-GB"/>
              <a:t>Click to edit Master title style</a:t>
            </a:r>
          </a:p>
        </p:txBody>
      </p:sp>
      <p:sp>
        <p:nvSpPr>
          <p:cNvPr id="16" name="Text Placeholder 12">
            <a:extLst>
              <a:ext uri="{FF2B5EF4-FFF2-40B4-BE49-F238E27FC236}">
                <a16:creationId xmlns:a16="http://schemas.microsoft.com/office/drawing/2014/main" id="{FA8AA84D-31F0-CED3-DCC7-DD7727F14369}"/>
              </a:ext>
            </a:extLst>
          </p:cNvPr>
          <p:cNvSpPr>
            <a:spLocks noGrp="1"/>
          </p:cNvSpPr>
          <p:nvPr>
            <p:ph type="body" sz="quarter" idx="14"/>
          </p:nvPr>
        </p:nvSpPr>
        <p:spPr>
          <a:xfrm>
            <a:off x="637273" y="2628900"/>
            <a:ext cx="4462848" cy="3151414"/>
          </a:xfrm>
        </p:spPr>
        <p:txBody>
          <a:bodyPr>
            <a:normAutofit/>
          </a:bodyPr>
          <a:lstStyle>
            <a:lvl1pPr marL="0" indent="0">
              <a:buNone/>
              <a:defRPr sz="1800" b="0" i="0">
                <a:solidFill>
                  <a:schemeClr val="bg1"/>
                </a:solidFill>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2" name="TextBox 1">
            <a:extLst>
              <a:ext uri="{FF2B5EF4-FFF2-40B4-BE49-F238E27FC236}">
                <a16:creationId xmlns:a16="http://schemas.microsoft.com/office/drawing/2014/main" id="{65A0BDAB-0384-8944-7892-A19661E7044D}"/>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6" name="TextBox 5">
            <a:extLst>
              <a:ext uri="{FF2B5EF4-FFF2-40B4-BE49-F238E27FC236}">
                <a16:creationId xmlns:a16="http://schemas.microsoft.com/office/drawing/2014/main" id="{664435E4-A94F-659B-D563-856E739CC9C8}"/>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3728589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s Slide">
    <p:spTree>
      <p:nvGrpSpPr>
        <p:cNvPr id="1" name=""/>
        <p:cNvGrpSpPr/>
        <p:nvPr/>
      </p:nvGrpSpPr>
      <p:grpSpPr>
        <a:xfrm>
          <a:off x="0" y="0"/>
          <a:ext cx="0" cy="0"/>
          <a:chOff x="0" y="0"/>
          <a:chExt cx="0" cy="0"/>
        </a:xfrm>
      </p:grpSpPr>
      <p:pic>
        <p:nvPicPr>
          <p:cNvPr id="4" name="Picture 3" descr="A field with wind turbines in the background&#10;&#10;Description automatically generated">
            <a:extLst>
              <a:ext uri="{FF2B5EF4-FFF2-40B4-BE49-F238E27FC236}">
                <a16:creationId xmlns:a16="http://schemas.microsoft.com/office/drawing/2014/main" id="{91B95623-DB60-0FE1-2973-59391D11872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1999" cy="6857999"/>
          </a:xfrm>
          <a:prstGeom prst="rect">
            <a:avLst/>
          </a:prstGeom>
        </p:spPr>
      </p:pic>
      <p:pic>
        <p:nvPicPr>
          <p:cNvPr id="9" name="Picture 8" descr="A screenshot of a video game&#10;&#10;Description automatically generated">
            <a:extLst>
              <a:ext uri="{FF2B5EF4-FFF2-40B4-BE49-F238E27FC236}">
                <a16:creationId xmlns:a16="http://schemas.microsoft.com/office/drawing/2014/main" id="{A15E0C7C-613F-78A1-1DEC-00D6D4942CC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07149" y="3890209"/>
            <a:ext cx="12192000" cy="6858000"/>
          </a:xfrm>
          <a:prstGeom prst="rect">
            <a:avLst/>
          </a:prstGeom>
        </p:spPr>
      </p:pic>
      <p:pic>
        <p:nvPicPr>
          <p:cNvPr id="10" name="Picture 9" descr="A black background with white dots&#10;&#10;Description automatically generated">
            <a:extLst>
              <a:ext uri="{FF2B5EF4-FFF2-40B4-BE49-F238E27FC236}">
                <a16:creationId xmlns:a16="http://schemas.microsoft.com/office/drawing/2014/main" id="{44D1BF2D-F7AD-63E3-71D8-BDE9BF2F93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261600" y="5811520"/>
            <a:ext cx="1930400" cy="1046480"/>
          </a:xfrm>
          <a:prstGeom prst="rect">
            <a:avLst/>
          </a:prstGeom>
        </p:spPr>
      </p:pic>
      <p:sp>
        <p:nvSpPr>
          <p:cNvPr id="11" name="Title 1">
            <a:extLst>
              <a:ext uri="{FF2B5EF4-FFF2-40B4-BE49-F238E27FC236}">
                <a16:creationId xmlns:a16="http://schemas.microsoft.com/office/drawing/2014/main" id="{05A63E56-9227-9978-ADC2-9223E6C51ABD}"/>
              </a:ext>
            </a:extLst>
          </p:cNvPr>
          <p:cNvSpPr>
            <a:spLocks noGrp="1"/>
          </p:cNvSpPr>
          <p:nvPr>
            <p:ph type="title"/>
          </p:nvPr>
        </p:nvSpPr>
        <p:spPr>
          <a:xfrm>
            <a:off x="637273" y="365125"/>
            <a:ext cx="8307435" cy="1325563"/>
          </a:xfrm>
        </p:spPr>
        <p:txBody>
          <a:bodyPr/>
          <a:lstStyle>
            <a:lvl1pPr>
              <a:defRPr b="0" i="0">
                <a:solidFill>
                  <a:schemeClr val="accent1"/>
                </a:solidFill>
                <a:latin typeface="Poppins Medium" pitchFamily="2" charset="77"/>
                <a:cs typeface="Poppins Medium" pitchFamily="2" charset="77"/>
              </a:defRPr>
            </a:lvl1pPr>
          </a:lstStyle>
          <a:p>
            <a:endParaRPr lang="en-GB"/>
          </a:p>
        </p:txBody>
      </p:sp>
      <p:sp>
        <p:nvSpPr>
          <p:cNvPr id="12" name="Content Placeholder 2">
            <a:extLst>
              <a:ext uri="{FF2B5EF4-FFF2-40B4-BE49-F238E27FC236}">
                <a16:creationId xmlns:a16="http://schemas.microsoft.com/office/drawing/2014/main" id="{C349BD22-11FD-5019-2AE1-EEBDE251B20D}"/>
              </a:ext>
            </a:extLst>
          </p:cNvPr>
          <p:cNvSpPr>
            <a:spLocks noGrp="1"/>
          </p:cNvSpPr>
          <p:nvPr>
            <p:ph idx="1"/>
          </p:nvPr>
        </p:nvSpPr>
        <p:spPr>
          <a:xfrm>
            <a:off x="637273" y="3200878"/>
            <a:ext cx="4122296" cy="2734702"/>
          </a:xfrm>
        </p:spPr>
        <p:txBody>
          <a:bodyPr/>
          <a:lstStyle>
            <a:lvl1pPr marL="514350" indent="-514350">
              <a:buClr>
                <a:schemeClr val="accent1"/>
              </a:buClr>
              <a:buFont typeface="+mj-lt"/>
              <a:buAutoNum type="arabicPeriod"/>
              <a:defRPr sz="2000" b="0" i="0">
                <a:solidFill>
                  <a:schemeClr val="bg1"/>
                </a:solidFill>
                <a:latin typeface="Poppins" pitchFamily="2" charset="77"/>
              </a:defRPr>
            </a:lvl1pPr>
            <a:lvl2pPr marL="914400" indent="-457200">
              <a:buClr>
                <a:schemeClr val="accent1"/>
              </a:buClr>
              <a:buFont typeface="+mj-lt"/>
              <a:buAutoNum type="arabicPeriod"/>
              <a:defRPr sz="1400" b="0" i="0">
                <a:solidFill>
                  <a:schemeClr val="bg1"/>
                </a:solidFill>
                <a:latin typeface="Poppins" pitchFamily="2" charset="77"/>
              </a:defRPr>
            </a:lvl2pPr>
            <a:lvl3pPr marL="1371600" indent="-457200">
              <a:buClr>
                <a:schemeClr val="accent1"/>
              </a:buClr>
              <a:buFont typeface="+mj-lt"/>
              <a:buAutoNum type="arabicPeriod"/>
              <a:defRPr sz="1400" b="0" i="0">
                <a:solidFill>
                  <a:schemeClr val="bg1"/>
                </a:solidFill>
                <a:latin typeface="Poppins" pitchFamily="2" charset="77"/>
              </a:defRPr>
            </a:lvl3pPr>
            <a:lvl4pPr marL="1714500" indent="-342900">
              <a:buClr>
                <a:schemeClr val="accent1"/>
              </a:buClr>
              <a:buFont typeface="+mj-lt"/>
              <a:buAutoNum type="arabicPeriod"/>
              <a:defRPr sz="1400" b="0" i="0">
                <a:solidFill>
                  <a:schemeClr val="bg1"/>
                </a:solidFill>
                <a:latin typeface="Poppins" pitchFamily="2" charset="77"/>
              </a:defRPr>
            </a:lvl4pPr>
            <a:lvl5pPr marL="2171700" indent="-342900">
              <a:buClr>
                <a:schemeClr val="accent1"/>
              </a:buClr>
              <a:buFont typeface="+mj-lt"/>
              <a:buAutoNum type="arabicPeriod"/>
              <a:defRPr sz="1400" b="0" i="0">
                <a:solidFill>
                  <a:schemeClr val="bg1"/>
                </a:solidFill>
                <a:latin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TextBox 1">
            <a:extLst>
              <a:ext uri="{FF2B5EF4-FFF2-40B4-BE49-F238E27FC236}">
                <a16:creationId xmlns:a16="http://schemas.microsoft.com/office/drawing/2014/main" id="{597C07A8-1BF4-5583-A597-1F97B315BCF8}"/>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5" name="TextBox 4">
            <a:extLst>
              <a:ext uri="{FF2B5EF4-FFF2-40B4-BE49-F238E27FC236}">
                <a16:creationId xmlns:a16="http://schemas.microsoft.com/office/drawing/2014/main" id="{31ECEC26-1630-4E64-F2CE-15AC8D9DE404}"/>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tx2"/>
                </a:solidFill>
                <a:latin typeface="Poppins" pitchFamily="2" charset="77"/>
              </a:rPr>
              <a:t>Public</a:t>
            </a:r>
          </a:p>
        </p:txBody>
      </p:sp>
    </p:spTree>
    <p:extLst>
      <p:ext uri="{BB962C8B-B14F-4D97-AF65-F5344CB8AC3E}">
        <p14:creationId xmlns:p14="http://schemas.microsoft.com/office/powerpoint/2010/main" val="33453982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rtiary Breaker slide - Green">
    <p:bg>
      <p:bgPr>
        <a:solidFill>
          <a:schemeClr val="tx2"/>
        </a:solidFill>
        <a:effectLst/>
      </p:bgPr>
    </p:bg>
    <p:spTree>
      <p:nvGrpSpPr>
        <p:cNvPr id="1" name=""/>
        <p:cNvGrpSpPr/>
        <p:nvPr/>
      </p:nvGrpSpPr>
      <p:grpSpPr>
        <a:xfrm>
          <a:off x="0" y="0"/>
          <a:ext cx="0" cy="0"/>
          <a:chOff x="0" y="0"/>
          <a:chExt cx="0" cy="0"/>
        </a:xfrm>
      </p:grpSpPr>
      <p:pic>
        <p:nvPicPr>
          <p:cNvPr id="7" name="Picture 6" descr="A green background with white dots&#10;&#10;Description automatically generated">
            <a:extLst>
              <a:ext uri="{FF2B5EF4-FFF2-40B4-BE49-F238E27FC236}">
                <a16:creationId xmlns:a16="http://schemas.microsoft.com/office/drawing/2014/main" id="{1A23FE8F-1A8C-3483-DD34-260D9AAE7570}"/>
              </a:ext>
            </a:extLst>
          </p:cNvPr>
          <p:cNvPicPr>
            <a:picLocks noChangeAspect="1"/>
          </p:cNvPicPr>
          <p:nvPr userDrawn="1"/>
        </p:nvPicPr>
        <p:blipFill>
          <a:blip r:embed="rId2"/>
          <a:stretch>
            <a:fillRect/>
          </a:stretch>
        </p:blipFill>
        <p:spPr>
          <a:xfrm>
            <a:off x="2466" y="0"/>
            <a:ext cx="12189533" cy="6859388"/>
          </a:xfrm>
          <a:prstGeom prst="rect">
            <a:avLst/>
          </a:prstGeom>
        </p:spPr>
      </p:pic>
      <p:sp>
        <p:nvSpPr>
          <p:cNvPr id="5" name="Title 1">
            <a:extLst>
              <a:ext uri="{FF2B5EF4-FFF2-40B4-BE49-F238E27FC236}">
                <a16:creationId xmlns:a16="http://schemas.microsoft.com/office/drawing/2014/main" id="{13128467-E1EE-21BE-5004-05D7FBC53EEB}"/>
              </a:ext>
            </a:extLst>
          </p:cNvPr>
          <p:cNvSpPr>
            <a:spLocks noGrp="1"/>
          </p:cNvSpPr>
          <p:nvPr>
            <p:ph type="ctrTitle"/>
          </p:nvPr>
        </p:nvSpPr>
        <p:spPr>
          <a:xfrm>
            <a:off x="637273" y="820795"/>
            <a:ext cx="5001527" cy="2387600"/>
          </a:xfrm>
        </p:spPr>
        <p:txBody>
          <a:bodyPr anchor="b">
            <a:normAutofit/>
          </a:bodyPr>
          <a:lstStyle>
            <a:lvl1pPr algn="l">
              <a:defRPr sz="4400" b="0" i="0">
                <a:solidFill>
                  <a:schemeClr val="bg1"/>
                </a:solidFill>
                <a:latin typeface="Poppins Medium" pitchFamily="2" charset="77"/>
                <a:cs typeface="Poppins Medium" pitchFamily="2" charset="77"/>
              </a:defRPr>
            </a:lvl1pPr>
          </a:lstStyle>
          <a:p>
            <a:r>
              <a:rPr lang="en-GB"/>
              <a:t>Click to edit Master title style</a:t>
            </a:r>
          </a:p>
        </p:txBody>
      </p:sp>
      <p:sp>
        <p:nvSpPr>
          <p:cNvPr id="6" name="Subtitle 2">
            <a:extLst>
              <a:ext uri="{FF2B5EF4-FFF2-40B4-BE49-F238E27FC236}">
                <a16:creationId xmlns:a16="http://schemas.microsoft.com/office/drawing/2014/main" id="{706A50D8-B7F7-160D-2F07-AD017507DDFD}"/>
              </a:ext>
            </a:extLst>
          </p:cNvPr>
          <p:cNvSpPr>
            <a:spLocks noGrp="1"/>
          </p:cNvSpPr>
          <p:nvPr>
            <p:ph type="subTitle" idx="1"/>
          </p:nvPr>
        </p:nvSpPr>
        <p:spPr>
          <a:xfrm>
            <a:off x="637273" y="3245466"/>
            <a:ext cx="3806223" cy="1044146"/>
          </a:xfrm>
        </p:spPr>
        <p:txBody>
          <a:bodyPr>
            <a:normAutofit/>
          </a:bodyPr>
          <a:lstStyle>
            <a:lvl1pPr marL="0" indent="0" algn="l">
              <a:buNone/>
              <a:defRPr sz="2400" b="0" i="0">
                <a:solidFill>
                  <a:schemeClr val="bg1"/>
                </a:solidFill>
                <a:latin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11" name="TextBox 10">
            <a:extLst>
              <a:ext uri="{FF2B5EF4-FFF2-40B4-BE49-F238E27FC236}">
                <a16:creationId xmlns:a16="http://schemas.microsoft.com/office/drawing/2014/main" id="{A5F0AE30-09F3-89B9-C1D8-4D114E715861}"/>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13" name="TextBox 12">
            <a:extLst>
              <a:ext uri="{FF2B5EF4-FFF2-40B4-BE49-F238E27FC236}">
                <a16:creationId xmlns:a16="http://schemas.microsoft.com/office/drawing/2014/main" id="{57FE990D-228C-FCDE-0A15-0DF08D078B06}"/>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6596959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rtiary Image Breaker Slide (Green)">
    <p:spTree>
      <p:nvGrpSpPr>
        <p:cNvPr id="1" name=""/>
        <p:cNvGrpSpPr/>
        <p:nvPr/>
      </p:nvGrpSpPr>
      <p:grpSpPr>
        <a:xfrm>
          <a:off x="0" y="0"/>
          <a:ext cx="0" cy="0"/>
          <a:chOff x="0" y="0"/>
          <a:chExt cx="0" cy="0"/>
        </a:xfrm>
      </p:grpSpPr>
      <p:pic>
        <p:nvPicPr>
          <p:cNvPr id="8" name="Picture 7" descr="A group of green circles on a black background&#10;&#10;Description automatically generated">
            <a:extLst>
              <a:ext uri="{FF2B5EF4-FFF2-40B4-BE49-F238E27FC236}">
                <a16:creationId xmlns:a16="http://schemas.microsoft.com/office/drawing/2014/main" id="{61C10941-FE59-5783-1798-BE788622A26F}"/>
              </a:ext>
            </a:extLst>
          </p:cNvPr>
          <p:cNvPicPr>
            <a:picLocks noChangeAspect="1"/>
          </p:cNvPicPr>
          <p:nvPr userDrawn="1"/>
        </p:nvPicPr>
        <p:blipFill>
          <a:blip r:embed="rId2"/>
          <a:stretch>
            <a:fillRect/>
          </a:stretch>
        </p:blipFill>
        <p:spPr>
          <a:xfrm>
            <a:off x="2466" y="0"/>
            <a:ext cx="12189533" cy="6859388"/>
          </a:xfrm>
          <a:prstGeom prst="rect">
            <a:avLst/>
          </a:prstGeom>
        </p:spPr>
      </p:pic>
      <p:sp>
        <p:nvSpPr>
          <p:cNvPr id="4" name="TextBox 3" hidden="1">
            <a:extLst>
              <a:ext uri="{FF2B5EF4-FFF2-40B4-BE49-F238E27FC236}">
                <a16:creationId xmlns:a16="http://schemas.microsoft.com/office/drawing/2014/main" id="{1B5911EA-0029-5ED7-CF00-6237279D68F8}"/>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rgbClr val="3F0730"/>
                </a:solidFill>
                <a:latin typeface="Poppins" pitchFamily="2" charset="77"/>
              </a:rPr>
              <a:t>Internal Use Only</a:t>
            </a:r>
          </a:p>
        </p:txBody>
      </p:sp>
      <p:sp>
        <p:nvSpPr>
          <p:cNvPr id="2" name="Title 1">
            <a:extLst>
              <a:ext uri="{FF2B5EF4-FFF2-40B4-BE49-F238E27FC236}">
                <a16:creationId xmlns:a16="http://schemas.microsoft.com/office/drawing/2014/main" id="{C856C5E9-02A0-7EFC-1CAD-77CFFD92A2D1}"/>
              </a:ext>
            </a:extLst>
          </p:cNvPr>
          <p:cNvSpPr>
            <a:spLocks noGrp="1"/>
          </p:cNvSpPr>
          <p:nvPr>
            <p:ph type="ctrTitle"/>
          </p:nvPr>
        </p:nvSpPr>
        <p:spPr>
          <a:xfrm>
            <a:off x="637273" y="820795"/>
            <a:ext cx="5001527" cy="2387600"/>
          </a:xfrm>
        </p:spPr>
        <p:txBody>
          <a:bodyPr anchor="b">
            <a:normAutofit/>
          </a:bodyPr>
          <a:lstStyle>
            <a:lvl1pPr algn="l">
              <a:defRPr sz="4400" b="0" i="0">
                <a:solidFill>
                  <a:schemeClr val="tx1"/>
                </a:solidFill>
                <a:latin typeface="Poppins Medium" pitchFamily="2" charset="77"/>
                <a:cs typeface="Poppins Medium" pitchFamily="2" charset="77"/>
              </a:defRPr>
            </a:lvl1pPr>
          </a:lstStyle>
          <a:p>
            <a:r>
              <a:rPr lang="en-GB"/>
              <a:t>Click to edit Master title style</a:t>
            </a:r>
          </a:p>
        </p:txBody>
      </p:sp>
      <p:sp>
        <p:nvSpPr>
          <p:cNvPr id="3" name="Subtitle 2">
            <a:extLst>
              <a:ext uri="{FF2B5EF4-FFF2-40B4-BE49-F238E27FC236}">
                <a16:creationId xmlns:a16="http://schemas.microsoft.com/office/drawing/2014/main" id="{7D2094A8-3BFB-1955-613A-A7F8F91187FF}"/>
              </a:ext>
            </a:extLst>
          </p:cNvPr>
          <p:cNvSpPr>
            <a:spLocks noGrp="1"/>
          </p:cNvSpPr>
          <p:nvPr>
            <p:ph type="subTitle" idx="1"/>
          </p:nvPr>
        </p:nvSpPr>
        <p:spPr>
          <a:xfrm>
            <a:off x="637273" y="3245466"/>
            <a:ext cx="3806223" cy="1044146"/>
          </a:xfrm>
        </p:spPr>
        <p:txBody>
          <a:bodyPr>
            <a:normAutofit/>
          </a:bodyPr>
          <a:lstStyle>
            <a:lvl1pPr marL="0" indent="0" algn="l">
              <a:buNone/>
              <a:defRPr sz="2400" b="0" i="0">
                <a:solidFill>
                  <a:schemeClr val="tx1"/>
                </a:solidFill>
                <a:latin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20820384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ertiary Image Breaker Slide (Green)">
    <p:spTree>
      <p:nvGrpSpPr>
        <p:cNvPr id="1" name=""/>
        <p:cNvGrpSpPr/>
        <p:nvPr/>
      </p:nvGrpSpPr>
      <p:grpSpPr>
        <a:xfrm>
          <a:off x="0" y="0"/>
          <a:ext cx="0" cy="0"/>
          <a:chOff x="0" y="0"/>
          <a:chExt cx="0" cy="0"/>
        </a:xfrm>
      </p:grpSpPr>
      <p:pic>
        <p:nvPicPr>
          <p:cNvPr id="5" name="Picture 4" descr="A landscape with wind turbines&#10;&#10;Description automatically generated">
            <a:extLst>
              <a:ext uri="{FF2B5EF4-FFF2-40B4-BE49-F238E27FC236}">
                <a16:creationId xmlns:a16="http://schemas.microsoft.com/office/drawing/2014/main" id="{80230456-1E1D-9882-953C-735C1650D9D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1389"/>
            <a:ext cx="12191999" cy="6859389"/>
          </a:xfrm>
          <a:prstGeom prst="rect">
            <a:avLst/>
          </a:prstGeom>
        </p:spPr>
      </p:pic>
      <p:sp>
        <p:nvSpPr>
          <p:cNvPr id="2" name="Rectangle 1">
            <a:extLst>
              <a:ext uri="{FF2B5EF4-FFF2-40B4-BE49-F238E27FC236}">
                <a16:creationId xmlns:a16="http://schemas.microsoft.com/office/drawing/2014/main" id="{25D03570-DB34-2024-B384-8606A528FC2A}"/>
              </a:ext>
            </a:extLst>
          </p:cNvPr>
          <p:cNvSpPr/>
          <p:nvPr userDrawn="1"/>
        </p:nvSpPr>
        <p:spPr>
          <a:xfrm>
            <a:off x="0" y="-1388"/>
            <a:ext cx="12192000" cy="6859388"/>
          </a:xfrm>
          <a:prstGeom prst="rect">
            <a:avLst/>
          </a:prstGeom>
          <a:gradFill>
            <a:gsLst>
              <a:gs pos="0">
                <a:schemeClr val="tx1">
                  <a:alpha val="39214"/>
                </a:schemeClr>
              </a:gs>
              <a:gs pos="99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oup of green circles on a black background&#10;&#10;Description automatically generated">
            <a:extLst>
              <a:ext uri="{FF2B5EF4-FFF2-40B4-BE49-F238E27FC236}">
                <a16:creationId xmlns:a16="http://schemas.microsoft.com/office/drawing/2014/main" id="{61C10941-FE59-5783-1798-BE788622A26F}"/>
              </a:ext>
            </a:extLst>
          </p:cNvPr>
          <p:cNvPicPr>
            <a:picLocks noChangeAspect="1"/>
          </p:cNvPicPr>
          <p:nvPr userDrawn="1"/>
        </p:nvPicPr>
        <p:blipFill>
          <a:blip r:embed="rId3"/>
          <a:stretch>
            <a:fillRect/>
          </a:stretch>
        </p:blipFill>
        <p:spPr>
          <a:xfrm>
            <a:off x="2466" y="0"/>
            <a:ext cx="12189533" cy="6859388"/>
          </a:xfrm>
          <a:prstGeom prst="rect">
            <a:avLst/>
          </a:prstGeom>
        </p:spPr>
      </p:pic>
      <p:sp>
        <p:nvSpPr>
          <p:cNvPr id="6" name="Title 1">
            <a:extLst>
              <a:ext uri="{FF2B5EF4-FFF2-40B4-BE49-F238E27FC236}">
                <a16:creationId xmlns:a16="http://schemas.microsoft.com/office/drawing/2014/main" id="{59E7D018-B171-94AC-7AB0-6D4A778AF143}"/>
              </a:ext>
            </a:extLst>
          </p:cNvPr>
          <p:cNvSpPr>
            <a:spLocks noGrp="1"/>
          </p:cNvSpPr>
          <p:nvPr>
            <p:ph type="ctrTitle"/>
          </p:nvPr>
        </p:nvSpPr>
        <p:spPr>
          <a:xfrm>
            <a:off x="637273" y="820795"/>
            <a:ext cx="5001527" cy="2387600"/>
          </a:xfrm>
        </p:spPr>
        <p:txBody>
          <a:bodyPr anchor="b">
            <a:normAutofit/>
          </a:bodyPr>
          <a:lstStyle>
            <a:lvl1pPr algn="l">
              <a:defRPr sz="4400" b="0" i="0">
                <a:solidFill>
                  <a:schemeClr val="bg1"/>
                </a:solidFill>
                <a:latin typeface="Poppins Medium" pitchFamily="2" charset="77"/>
                <a:cs typeface="Poppins Medium" pitchFamily="2" charset="77"/>
              </a:defRPr>
            </a:lvl1pPr>
          </a:lstStyle>
          <a:p>
            <a:r>
              <a:rPr lang="en-GB"/>
              <a:t>Click to edit Master title style</a:t>
            </a:r>
          </a:p>
        </p:txBody>
      </p:sp>
      <p:sp>
        <p:nvSpPr>
          <p:cNvPr id="7" name="Subtitle 2">
            <a:extLst>
              <a:ext uri="{FF2B5EF4-FFF2-40B4-BE49-F238E27FC236}">
                <a16:creationId xmlns:a16="http://schemas.microsoft.com/office/drawing/2014/main" id="{E204E558-0287-752E-E0C0-41C16261E3E1}"/>
              </a:ext>
            </a:extLst>
          </p:cNvPr>
          <p:cNvSpPr>
            <a:spLocks noGrp="1"/>
          </p:cNvSpPr>
          <p:nvPr>
            <p:ph type="subTitle" idx="1"/>
          </p:nvPr>
        </p:nvSpPr>
        <p:spPr>
          <a:xfrm>
            <a:off x="637273" y="3245466"/>
            <a:ext cx="3806223" cy="1044146"/>
          </a:xfrm>
        </p:spPr>
        <p:txBody>
          <a:bodyPr>
            <a:normAutofit/>
          </a:bodyPr>
          <a:lstStyle>
            <a:lvl1pPr marL="0" indent="0" algn="l">
              <a:buNone/>
              <a:defRPr sz="2400" b="0" i="0">
                <a:solidFill>
                  <a:schemeClr val="bg1"/>
                </a:solidFill>
                <a:latin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13" name="TextBox 12">
            <a:extLst>
              <a:ext uri="{FF2B5EF4-FFF2-40B4-BE49-F238E27FC236}">
                <a16:creationId xmlns:a16="http://schemas.microsoft.com/office/drawing/2014/main" id="{4EB6BB7C-D587-B2C7-DFFC-E364FFD9D89C}"/>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15" name="TextBox 14">
            <a:extLst>
              <a:ext uri="{FF2B5EF4-FFF2-40B4-BE49-F238E27FC236}">
                <a16:creationId xmlns:a16="http://schemas.microsoft.com/office/drawing/2014/main" id="{7CE72D25-3E0E-710D-9BCD-098260002641}"/>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4311455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ertiary Text (Left) Media (Right) Slide - Green">
    <p:bg>
      <p:bgPr>
        <a:solidFill>
          <a:schemeClr val="accent3"/>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17E8957-A01D-893F-D819-6B81B4015BEE}"/>
              </a:ext>
            </a:extLst>
          </p:cNvPr>
          <p:cNvSpPr>
            <a:spLocks noGrp="1"/>
          </p:cNvSpPr>
          <p:nvPr>
            <p:ph type="pic" sz="quarter" idx="14"/>
          </p:nvPr>
        </p:nvSpPr>
        <p:spPr>
          <a:xfrm>
            <a:off x="6096000" y="0"/>
            <a:ext cx="6096000" cy="6858000"/>
          </a:xfrm>
        </p:spPr>
        <p:txBody>
          <a:bodyPr/>
          <a:lstStyle>
            <a:lvl1pPr>
              <a:defRPr b="0" i="0">
                <a:latin typeface="Poppins" pitchFamily="2" charset="77"/>
              </a:defRPr>
            </a:lvl1pPr>
          </a:lstStyle>
          <a:p>
            <a:endParaRPr lang="en-GB"/>
          </a:p>
        </p:txBody>
      </p:sp>
      <p:pic>
        <p:nvPicPr>
          <p:cNvPr id="2" name="Picture 1" descr="A black background with white dots&#10;&#10;Description automatically generated">
            <a:extLst>
              <a:ext uri="{FF2B5EF4-FFF2-40B4-BE49-F238E27FC236}">
                <a16:creationId xmlns:a16="http://schemas.microsoft.com/office/drawing/2014/main" id="{4C9BF871-1C7B-3808-FD75-784CB7BA95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2207C220-E592-CD43-BF11-9B33F731AC01}"/>
              </a:ext>
            </a:extLst>
          </p:cNvPr>
          <p:cNvSpPr>
            <a:spLocks noGrp="1"/>
          </p:cNvSpPr>
          <p:nvPr>
            <p:ph type="title"/>
          </p:nvPr>
        </p:nvSpPr>
        <p:spPr>
          <a:xfrm>
            <a:off x="637273" y="827711"/>
            <a:ext cx="5045070" cy="1325563"/>
          </a:xfrm>
        </p:spPr>
        <p:txBody>
          <a:bodyPr/>
          <a:lstStyle>
            <a:lvl1pPr>
              <a:defRPr b="0" i="0">
                <a:solidFill>
                  <a:schemeClr val="bg1"/>
                </a:solidFill>
                <a:latin typeface="Poppins Medium" pitchFamily="2" charset="77"/>
                <a:cs typeface="Poppins Medium" pitchFamily="2" charset="77"/>
              </a:defRPr>
            </a:lvl1pPr>
          </a:lstStyle>
          <a:p>
            <a:r>
              <a:rPr lang="en-GB"/>
              <a:t>Click to edit Master title style</a:t>
            </a:r>
          </a:p>
        </p:txBody>
      </p:sp>
      <p:sp>
        <p:nvSpPr>
          <p:cNvPr id="11" name="Text Placeholder 12">
            <a:extLst>
              <a:ext uri="{FF2B5EF4-FFF2-40B4-BE49-F238E27FC236}">
                <a16:creationId xmlns:a16="http://schemas.microsoft.com/office/drawing/2014/main" id="{38887E76-4EAB-217B-9905-5F41F80D1AB5}"/>
              </a:ext>
            </a:extLst>
          </p:cNvPr>
          <p:cNvSpPr>
            <a:spLocks noGrp="1"/>
          </p:cNvSpPr>
          <p:nvPr>
            <p:ph type="body" sz="quarter" idx="13"/>
          </p:nvPr>
        </p:nvSpPr>
        <p:spPr>
          <a:xfrm>
            <a:off x="637273" y="2389357"/>
            <a:ext cx="5045070" cy="2410421"/>
          </a:xfrm>
        </p:spPr>
        <p:txBody>
          <a:bodyPr>
            <a:normAutofit/>
          </a:bodyPr>
          <a:lstStyle>
            <a:lvl1pPr marL="0" indent="0">
              <a:buNone/>
              <a:defRPr sz="1800" b="0" i="0">
                <a:solidFill>
                  <a:schemeClr val="bg1"/>
                </a:solidFill>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3" name="TextBox 2">
            <a:extLst>
              <a:ext uri="{FF2B5EF4-FFF2-40B4-BE49-F238E27FC236}">
                <a16:creationId xmlns:a16="http://schemas.microsoft.com/office/drawing/2014/main" id="{2ED519D1-4CCA-277C-E47A-2C77401C2A94}"/>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5" name="TextBox 4">
            <a:extLst>
              <a:ext uri="{FF2B5EF4-FFF2-40B4-BE49-F238E27FC236}">
                <a16:creationId xmlns:a16="http://schemas.microsoft.com/office/drawing/2014/main" id="{0B9BFE38-B7CD-0A4C-1AAE-65706FE9A314}"/>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42703886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rtiary Text (left) Circle Media (right) -Green">
    <p:spTree>
      <p:nvGrpSpPr>
        <p:cNvPr id="1" name=""/>
        <p:cNvGrpSpPr/>
        <p:nvPr/>
      </p:nvGrpSpPr>
      <p:grpSpPr>
        <a:xfrm>
          <a:off x="0" y="0"/>
          <a:ext cx="0" cy="0"/>
          <a:chOff x="0" y="0"/>
          <a:chExt cx="0" cy="0"/>
        </a:xfrm>
      </p:grpSpPr>
      <p:pic>
        <p:nvPicPr>
          <p:cNvPr id="4" name="Picture 3" descr="A green circle on a green background&#10;&#10;Description automatically generated">
            <a:extLst>
              <a:ext uri="{FF2B5EF4-FFF2-40B4-BE49-F238E27FC236}">
                <a16:creationId xmlns:a16="http://schemas.microsoft.com/office/drawing/2014/main" id="{20C745BF-A6FE-9C89-A1A9-53C92188F4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a:solidFill>
            <a:srgbClr val="7AA450"/>
          </a:solidFill>
        </p:spPr>
      </p:pic>
      <p:sp>
        <p:nvSpPr>
          <p:cNvPr id="14" name="Picture Placeholder 13">
            <a:extLst>
              <a:ext uri="{FF2B5EF4-FFF2-40B4-BE49-F238E27FC236}">
                <a16:creationId xmlns:a16="http://schemas.microsoft.com/office/drawing/2014/main" id="{CFC8E555-A363-BBFE-7CE9-820F21628147}"/>
              </a:ext>
            </a:extLst>
          </p:cNvPr>
          <p:cNvSpPr>
            <a:spLocks noGrp="1"/>
          </p:cNvSpPr>
          <p:nvPr>
            <p:ph type="pic" sz="quarter" idx="13"/>
          </p:nvPr>
        </p:nvSpPr>
        <p:spPr>
          <a:xfrm>
            <a:off x="6690691" y="-620033"/>
            <a:ext cx="8539843" cy="8327117"/>
          </a:xfrm>
          <a:prstGeom prst="ellipse">
            <a:avLst/>
          </a:prstGeom>
        </p:spPr>
        <p:txBody>
          <a:bodyPr/>
          <a:lstStyle>
            <a:lvl1pPr>
              <a:defRPr b="0" i="0">
                <a:latin typeface="Poppins" pitchFamily="2" charset="77"/>
              </a:defRPr>
            </a:lvl1pPr>
          </a:lstStyle>
          <a:p>
            <a:endParaRPr lang="en-GB"/>
          </a:p>
        </p:txBody>
      </p:sp>
      <p:pic>
        <p:nvPicPr>
          <p:cNvPr id="12" name="Picture 11" descr="A black background with white dots&#10;&#10;Description automatically generated">
            <a:extLst>
              <a:ext uri="{FF2B5EF4-FFF2-40B4-BE49-F238E27FC236}">
                <a16:creationId xmlns:a16="http://schemas.microsoft.com/office/drawing/2014/main" id="{E67CFF76-6D91-97FD-5651-EF0E6470CA4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70057" y="1077687"/>
            <a:ext cx="12192000" cy="6858000"/>
          </a:xfrm>
          <a:prstGeom prst="rect">
            <a:avLst/>
          </a:prstGeom>
        </p:spPr>
      </p:pic>
      <p:sp>
        <p:nvSpPr>
          <p:cNvPr id="15" name="Title 1">
            <a:extLst>
              <a:ext uri="{FF2B5EF4-FFF2-40B4-BE49-F238E27FC236}">
                <a16:creationId xmlns:a16="http://schemas.microsoft.com/office/drawing/2014/main" id="{CF0BC532-0DCF-D95D-28B5-7CED43AF3080}"/>
              </a:ext>
            </a:extLst>
          </p:cNvPr>
          <p:cNvSpPr>
            <a:spLocks noGrp="1"/>
          </p:cNvSpPr>
          <p:nvPr>
            <p:ph type="title"/>
          </p:nvPr>
        </p:nvSpPr>
        <p:spPr>
          <a:xfrm>
            <a:off x="637272" y="1077687"/>
            <a:ext cx="5458727" cy="1325563"/>
          </a:xfrm>
        </p:spPr>
        <p:txBody>
          <a:bodyPr/>
          <a:lstStyle>
            <a:lvl1pPr>
              <a:defRPr b="0" i="0">
                <a:solidFill>
                  <a:schemeClr val="bg1"/>
                </a:solidFill>
                <a:latin typeface="Poppins Medium" pitchFamily="2" charset="77"/>
                <a:cs typeface="Poppins Medium" pitchFamily="2" charset="77"/>
              </a:defRPr>
            </a:lvl1pPr>
          </a:lstStyle>
          <a:p>
            <a:r>
              <a:rPr lang="en-GB"/>
              <a:t>Click to edit Master title style</a:t>
            </a:r>
          </a:p>
        </p:txBody>
      </p:sp>
      <p:sp>
        <p:nvSpPr>
          <p:cNvPr id="16" name="Text Placeholder 12">
            <a:extLst>
              <a:ext uri="{FF2B5EF4-FFF2-40B4-BE49-F238E27FC236}">
                <a16:creationId xmlns:a16="http://schemas.microsoft.com/office/drawing/2014/main" id="{FA8AA84D-31F0-CED3-DCC7-DD7727F14369}"/>
              </a:ext>
            </a:extLst>
          </p:cNvPr>
          <p:cNvSpPr>
            <a:spLocks noGrp="1"/>
          </p:cNvSpPr>
          <p:nvPr>
            <p:ph type="body" sz="quarter" idx="14"/>
          </p:nvPr>
        </p:nvSpPr>
        <p:spPr>
          <a:xfrm>
            <a:off x="637273" y="2628900"/>
            <a:ext cx="4462848" cy="3151414"/>
          </a:xfrm>
        </p:spPr>
        <p:txBody>
          <a:bodyPr>
            <a:normAutofit/>
          </a:bodyPr>
          <a:lstStyle>
            <a:lvl1pPr marL="0" indent="0">
              <a:buNone/>
              <a:defRPr sz="1800" b="0" i="0">
                <a:solidFill>
                  <a:schemeClr val="bg1"/>
                </a:solidFill>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3" name="TextBox 2">
            <a:extLst>
              <a:ext uri="{FF2B5EF4-FFF2-40B4-BE49-F238E27FC236}">
                <a16:creationId xmlns:a16="http://schemas.microsoft.com/office/drawing/2014/main" id="{EE90123E-ED9B-5C86-2BDD-C6716D248A35}"/>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7" name="TextBox 6">
            <a:extLst>
              <a:ext uri="{FF2B5EF4-FFF2-40B4-BE49-F238E27FC236}">
                <a16:creationId xmlns:a16="http://schemas.microsoft.com/office/drawing/2014/main" id="{4FF91707-5D4B-CA6A-ABC5-F682A39DF208}"/>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15821452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rtiary Breaker slide - Orange">
    <p:bg>
      <p:bgPr>
        <a:solidFill>
          <a:schemeClr val="tx2"/>
        </a:solidFill>
        <a:effectLst/>
      </p:bgPr>
    </p:bg>
    <p:spTree>
      <p:nvGrpSpPr>
        <p:cNvPr id="1" name=""/>
        <p:cNvGrpSpPr/>
        <p:nvPr/>
      </p:nvGrpSpPr>
      <p:grpSpPr>
        <a:xfrm>
          <a:off x="0" y="0"/>
          <a:ext cx="0" cy="0"/>
          <a:chOff x="0" y="0"/>
          <a:chExt cx="0" cy="0"/>
        </a:xfrm>
      </p:grpSpPr>
      <p:pic>
        <p:nvPicPr>
          <p:cNvPr id="8" name="Picture 7" descr="A red and orange background with white dots&#10;&#10;Description automatically generated">
            <a:extLst>
              <a:ext uri="{FF2B5EF4-FFF2-40B4-BE49-F238E27FC236}">
                <a16:creationId xmlns:a16="http://schemas.microsoft.com/office/drawing/2014/main" id="{3A206F06-1DC8-DB27-CD61-EA425EBFA406}"/>
              </a:ext>
            </a:extLst>
          </p:cNvPr>
          <p:cNvPicPr>
            <a:picLocks noChangeAspect="1"/>
          </p:cNvPicPr>
          <p:nvPr userDrawn="1"/>
        </p:nvPicPr>
        <p:blipFill>
          <a:blip r:embed="rId2"/>
          <a:stretch>
            <a:fillRect/>
          </a:stretch>
        </p:blipFill>
        <p:spPr>
          <a:xfrm>
            <a:off x="2466" y="0"/>
            <a:ext cx="12189533" cy="6859388"/>
          </a:xfrm>
          <a:prstGeom prst="rect">
            <a:avLst/>
          </a:prstGeom>
        </p:spPr>
      </p:pic>
      <p:sp>
        <p:nvSpPr>
          <p:cNvPr id="5" name="Title 1">
            <a:extLst>
              <a:ext uri="{FF2B5EF4-FFF2-40B4-BE49-F238E27FC236}">
                <a16:creationId xmlns:a16="http://schemas.microsoft.com/office/drawing/2014/main" id="{E0565349-94A5-B4CE-810A-617DD67F0633}"/>
              </a:ext>
            </a:extLst>
          </p:cNvPr>
          <p:cNvSpPr>
            <a:spLocks noGrp="1"/>
          </p:cNvSpPr>
          <p:nvPr>
            <p:ph type="ctrTitle"/>
          </p:nvPr>
        </p:nvSpPr>
        <p:spPr>
          <a:xfrm>
            <a:off x="532944" y="820795"/>
            <a:ext cx="5105856" cy="2387600"/>
          </a:xfrm>
        </p:spPr>
        <p:txBody>
          <a:bodyPr anchor="b">
            <a:normAutofit/>
          </a:bodyPr>
          <a:lstStyle>
            <a:lvl1pPr algn="l">
              <a:defRPr sz="4400" b="0" i="0">
                <a:solidFill>
                  <a:schemeClr val="bg1"/>
                </a:solidFill>
                <a:latin typeface="Poppins Medium" pitchFamily="2" charset="77"/>
                <a:cs typeface="Poppins Medium" pitchFamily="2" charset="77"/>
              </a:defRPr>
            </a:lvl1pPr>
          </a:lstStyle>
          <a:p>
            <a:r>
              <a:rPr lang="en-GB"/>
              <a:t>Click to edit Master title style</a:t>
            </a:r>
          </a:p>
        </p:txBody>
      </p:sp>
      <p:sp>
        <p:nvSpPr>
          <p:cNvPr id="6" name="Subtitle 2">
            <a:extLst>
              <a:ext uri="{FF2B5EF4-FFF2-40B4-BE49-F238E27FC236}">
                <a16:creationId xmlns:a16="http://schemas.microsoft.com/office/drawing/2014/main" id="{3EFE08E9-6261-DAF2-2875-EDFD62D93E5C}"/>
              </a:ext>
            </a:extLst>
          </p:cNvPr>
          <p:cNvSpPr>
            <a:spLocks noGrp="1"/>
          </p:cNvSpPr>
          <p:nvPr>
            <p:ph type="subTitle" idx="1"/>
          </p:nvPr>
        </p:nvSpPr>
        <p:spPr>
          <a:xfrm>
            <a:off x="532944" y="3245466"/>
            <a:ext cx="3885619" cy="1044146"/>
          </a:xfrm>
        </p:spPr>
        <p:txBody>
          <a:bodyPr>
            <a:normAutofit/>
          </a:bodyPr>
          <a:lstStyle>
            <a:lvl1pPr marL="0" indent="0" algn="l">
              <a:buNone/>
              <a:defRPr sz="2400" b="0" i="0">
                <a:solidFill>
                  <a:schemeClr val="bg1"/>
                </a:solidFill>
                <a:latin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7" name="TextBox 6">
            <a:extLst>
              <a:ext uri="{FF2B5EF4-FFF2-40B4-BE49-F238E27FC236}">
                <a16:creationId xmlns:a16="http://schemas.microsoft.com/office/drawing/2014/main" id="{58ECB0C5-3372-8899-E0C4-BAA7FF3C995D}"/>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11" name="TextBox 10">
            <a:extLst>
              <a:ext uri="{FF2B5EF4-FFF2-40B4-BE49-F238E27FC236}">
                <a16:creationId xmlns:a16="http://schemas.microsoft.com/office/drawing/2014/main" id="{877E368F-6B9D-6F1D-6C75-4991CC7DAEDD}"/>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19298576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ertiary Image Breaker Slide (Orange)">
    <p:spTree>
      <p:nvGrpSpPr>
        <p:cNvPr id="1" name=""/>
        <p:cNvGrpSpPr/>
        <p:nvPr/>
      </p:nvGrpSpPr>
      <p:grpSpPr>
        <a:xfrm>
          <a:off x="0" y="0"/>
          <a:ext cx="0" cy="0"/>
          <a:chOff x="0" y="0"/>
          <a:chExt cx="0" cy="0"/>
        </a:xfrm>
      </p:grpSpPr>
      <p:pic>
        <p:nvPicPr>
          <p:cNvPr id="5" name="Picture 4" descr="Men standing in a room with a window&#10;&#10;Description automatically generated">
            <a:extLst>
              <a:ext uri="{FF2B5EF4-FFF2-40B4-BE49-F238E27FC236}">
                <a16:creationId xmlns:a16="http://schemas.microsoft.com/office/drawing/2014/main" id="{7E5940D1-7D44-F002-B80B-1547B0BB318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7DBE9E21-7697-D9F7-4B4C-A0A1BB7C8E9C}"/>
              </a:ext>
            </a:extLst>
          </p:cNvPr>
          <p:cNvSpPr/>
          <p:nvPr userDrawn="1"/>
        </p:nvSpPr>
        <p:spPr>
          <a:xfrm>
            <a:off x="87086" y="0"/>
            <a:ext cx="12192000" cy="6859388"/>
          </a:xfrm>
          <a:prstGeom prst="rect">
            <a:avLst/>
          </a:prstGeom>
          <a:gradFill>
            <a:gsLst>
              <a:gs pos="0">
                <a:schemeClr val="tx1">
                  <a:alpha val="39214"/>
                </a:schemeClr>
              </a:gs>
              <a:gs pos="99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A group of yellow circles on a black background&#10;&#10;Description automatically generated">
            <a:extLst>
              <a:ext uri="{FF2B5EF4-FFF2-40B4-BE49-F238E27FC236}">
                <a16:creationId xmlns:a16="http://schemas.microsoft.com/office/drawing/2014/main" id="{00C307F2-82C7-4AE4-F7EA-9DBAC43E819A}"/>
              </a:ext>
            </a:extLst>
          </p:cNvPr>
          <p:cNvPicPr>
            <a:picLocks noChangeAspect="1"/>
          </p:cNvPicPr>
          <p:nvPr userDrawn="1"/>
        </p:nvPicPr>
        <p:blipFill>
          <a:blip r:embed="rId3"/>
          <a:stretch>
            <a:fillRect/>
          </a:stretch>
        </p:blipFill>
        <p:spPr>
          <a:xfrm>
            <a:off x="2466" y="0"/>
            <a:ext cx="12189533" cy="6859388"/>
          </a:xfrm>
          <a:prstGeom prst="rect">
            <a:avLst/>
          </a:prstGeom>
        </p:spPr>
      </p:pic>
      <p:sp>
        <p:nvSpPr>
          <p:cNvPr id="12" name="Title 1">
            <a:extLst>
              <a:ext uri="{FF2B5EF4-FFF2-40B4-BE49-F238E27FC236}">
                <a16:creationId xmlns:a16="http://schemas.microsoft.com/office/drawing/2014/main" id="{D7403249-DAF3-F6D3-58FB-ACF79DCCD9D1}"/>
              </a:ext>
            </a:extLst>
          </p:cNvPr>
          <p:cNvSpPr>
            <a:spLocks noGrp="1"/>
          </p:cNvSpPr>
          <p:nvPr>
            <p:ph type="ctrTitle"/>
          </p:nvPr>
        </p:nvSpPr>
        <p:spPr>
          <a:xfrm>
            <a:off x="532944" y="820795"/>
            <a:ext cx="5105856" cy="2387600"/>
          </a:xfrm>
        </p:spPr>
        <p:txBody>
          <a:bodyPr anchor="b">
            <a:normAutofit/>
          </a:bodyPr>
          <a:lstStyle>
            <a:lvl1pPr algn="l">
              <a:defRPr sz="4400" b="0" i="0">
                <a:solidFill>
                  <a:schemeClr val="bg1"/>
                </a:solidFill>
                <a:latin typeface="Poppins Medium" pitchFamily="2" charset="77"/>
                <a:cs typeface="Poppins Medium" pitchFamily="2" charset="77"/>
              </a:defRPr>
            </a:lvl1pPr>
          </a:lstStyle>
          <a:p>
            <a:r>
              <a:rPr lang="en-GB"/>
              <a:t>Click to edit Master title style</a:t>
            </a:r>
          </a:p>
        </p:txBody>
      </p:sp>
      <p:sp>
        <p:nvSpPr>
          <p:cNvPr id="13" name="Subtitle 2">
            <a:extLst>
              <a:ext uri="{FF2B5EF4-FFF2-40B4-BE49-F238E27FC236}">
                <a16:creationId xmlns:a16="http://schemas.microsoft.com/office/drawing/2014/main" id="{B5B0F677-F88B-19B9-DBAC-1B2F7B283C97}"/>
              </a:ext>
            </a:extLst>
          </p:cNvPr>
          <p:cNvSpPr>
            <a:spLocks noGrp="1"/>
          </p:cNvSpPr>
          <p:nvPr>
            <p:ph type="subTitle" idx="1"/>
          </p:nvPr>
        </p:nvSpPr>
        <p:spPr>
          <a:xfrm>
            <a:off x="532944" y="3245466"/>
            <a:ext cx="3885619" cy="1044146"/>
          </a:xfrm>
        </p:spPr>
        <p:txBody>
          <a:bodyPr>
            <a:normAutofit/>
          </a:bodyPr>
          <a:lstStyle>
            <a:lvl1pPr marL="0" indent="0" algn="l">
              <a:buNone/>
              <a:defRPr sz="2400" b="0" i="0">
                <a:solidFill>
                  <a:schemeClr val="bg1"/>
                </a:solidFill>
                <a:latin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7" name="TextBox 6">
            <a:extLst>
              <a:ext uri="{FF2B5EF4-FFF2-40B4-BE49-F238E27FC236}">
                <a16:creationId xmlns:a16="http://schemas.microsoft.com/office/drawing/2014/main" id="{B8CABF5A-754E-8920-0F75-178EB04F4065}"/>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10" name="TextBox 9">
            <a:extLst>
              <a:ext uri="{FF2B5EF4-FFF2-40B4-BE49-F238E27FC236}">
                <a16:creationId xmlns:a16="http://schemas.microsoft.com/office/drawing/2014/main" id="{2C5861B5-CD8F-EB20-8FAA-52B2F6A42F48}"/>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8718314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ertiary Image Breaker Slide (Orange)">
    <p:spTree>
      <p:nvGrpSpPr>
        <p:cNvPr id="1" name=""/>
        <p:cNvGrpSpPr/>
        <p:nvPr/>
      </p:nvGrpSpPr>
      <p:grpSpPr>
        <a:xfrm>
          <a:off x="0" y="0"/>
          <a:ext cx="0" cy="0"/>
          <a:chOff x="0" y="0"/>
          <a:chExt cx="0" cy="0"/>
        </a:xfrm>
      </p:grpSpPr>
      <p:pic>
        <p:nvPicPr>
          <p:cNvPr id="11" name="Picture 10" descr="A group of yellow circles on a black background&#10;&#10;Description automatically generated" hidden="1">
            <a:extLst>
              <a:ext uri="{FF2B5EF4-FFF2-40B4-BE49-F238E27FC236}">
                <a16:creationId xmlns:a16="http://schemas.microsoft.com/office/drawing/2014/main" id="{00C307F2-82C7-4AE4-F7EA-9DBAC43E819A}"/>
              </a:ext>
            </a:extLst>
          </p:cNvPr>
          <p:cNvPicPr>
            <a:picLocks noChangeAspect="1"/>
          </p:cNvPicPr>
          <p:nvPr userDrawn="1"/>
        </p:nvPicPr>
        <p:blipFill>
          <a:blip r:embed="rId2"/>
          <a:stretch>
            <a:fillRect/>
          </a:stretch>
        </p:blipFill>
        <p:spPr>
          <a:xfrm>
            <a:off x="2466" y="0"/>
            <a:ext cx="12189533" cy="6859388"/>
          </a:xfrm>
          <a:prstGeom prst="rect">
            <a:avLst/>
          </a:prstGeom>
        </p:spPr>
      </p:pic>
      <p:sp>
        <p:nvSpPr>
          <p:cNvPr id="12" name="Title 1">
            <a:extLst>
              <a:ext uri="{FF2B5EF4-FFF2-40B4-BE49-F238E27FC236}">
                <a16:creationId xmlns:a16="http://schemas.microsoft.com/office/drawing/2014/main" id="{D7403249-DAF3-F6D3-58FB-ACF79DCCD9D1}"/>
              </a:ext>
            </a:extLst>
          </p:cNvPr>
          <p:cNvSpPr>
            <a:spLocks noGrp="1"/>
          </p:cNvSpPr>
          <p:nvPr>
            <p:ph type="ctrTitle"/>
          </p:nvPr>
        </p:nvSpPr>
        <p:spPr>
          <a:xfrm>
            <a:off x="532944" y="820795"/>
            <a:ext cx="5105856" cy="2387600"/>
          </a:xfrm>
        </p:spPr>
        <p:txBody>
          <a:bodyPr anchor="b">
            <a:normAutofit/>
          </a:bodyPr>
          <a:lstStyle>
            <a:lvl1pPr algn="l">
              <a:defRPr sz="4400" b="0" i="0">
                <a:solidFill>
                  <a:schemeClr val="tx1"/>
                </a:solidFill>
                <a:latin typeface="Poppins Medium" pitchFamily="2" charset="77"/>
                <a:cs typeface="Poppins Medium" pitchFamily="2" charset="77"/>
              </a:defRPr>
            </a:lvl1pPr>
          </a:lstStyle>
          <a:p>
            <a:r>
              <a:rPr lang="en-GB"/>
              <a:t>Click to edit Master title style</a:t>
            </a:r>
          </a:p>
        </p:txBody>
      </p:sp>
      <p:sp>
        <p:nvSpPr>
          <p:cNvPr id="13" name="Subtitle 2">
            <a:extLst>
              <a:ext uri="{FF2B5EF4-FFF2-40B4-BE49-F238E27FC236}">
                <a16:creationId xmlns:a16="http://schemas.microsoft.com/office/drawing/2014/main" id="{B5B0F677-F88B-19B9-DBAC-1B2F7B283C97}"/>
              </a:ext>
            </a:extLst>
          </p:cNvPr>
          <p:cNvSpPr>
            <a:spLocks noGrp="1"/>
          </p:cNvSpPr>
          <p:nvPr>
            <p:ph type="subTitle" idx="1"/>
          </p:nvPr>
        </p:nvSpPr>
        <p:spPr>
          <a:xfrm>
            <a:off x="532944" y="3245466"/>
            <a:ext cx="3885619" cy="1044146"/>
          </a:xfrm>
        </p:spPr>
        <p:txBody>
          <a:bodyPr>
            <a:normAutofit/>
          </a:bodyPr>
          <a:lstStyle>
            <a:lvl1pPr marL="0" indent="0" algn="l">
              <a:buNone/>
              <a:defRPr sz="2400" b="0" i="0">
                <a:solidFill>
                  <a:schemeClr val="tx1"/>
                </a:solidFill>
                <a:latin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22115360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ertiary Text (Left) Media (Right) Slide - Orange">
    <p:bg>
      <p:bgPr>
        <a:solidFill>
          <a:schemeClr val="accent4"/>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17E8957-A01D-893F-D819-6B81B4015BEE}"/>
              </a:ext>
            </a:extLst>
          </p:cNvPr>
          <p:cNvSpPr>
            <a:spLocks noGrp="1"/>
          </p:cNvSpPr>
          <p:nvPr>
            <p:ph type="pic" sz="quarter" idx="14"/>
          </p:nvPr>
        </p:nvSpPr>
        <p:spPr>
          <a:xfrm>
            <a:off x="6096000" y="0"/>
            <a:ext cx="6096000" cy="6858000"/>
          </a:xfrm>
        </p:spPr>
        <p:txBody>
          <a:bodyPr/>
          <a:lstStyle>
            <a:lvl1pPr>
              <a:defRPr b="0" i="0">
                <a:latin typeface="Poppins" pitchFamily="2" charset="77"/>
              </a:defRPr>
            </a:lvl1pPr>
          </a:lstStyle>
          <a:p>
            <a:endParaRPr lang="en-GB"/>
          </a:p>
        </p:txBody>
      </p:sp>
      <p:pic>
        <p:nvPicPr>
          <p:cNvPr id="2" name="Picture 1" descr="A black background with white dots&#10;&#10;Description automatically generated">
            <a:extLst>
              <a:ext uri="{FF2B5EF4-FFF2-40B4-BE49-F238E27FC236}">
                <a16:creationId xmlns:a16="http://schemas.microsoft.com/office/drawing/2014/main" id="{50800B55-4735-AD9F-0549-68B2C0540B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D86A7EF4-7D16-83B4-DDCB-016341778631}"/>
              </a:ext>
            </a:extLst>
          </p:cNvPr>
          <p:cNvSpPr>
            <a:spLocks noGrp="1"/>
          </p:cNvSpPr>
          <p:nvPr>
            <p:ph type="title"/>
          </p:nvPr>
        </p:nvSpPr>
        <p:spPr>
          <a:xfrm>
            <a:off x="637273" y="827711"/>
            <a:ext cx="5045070" cy="1325563"/>
          </a:xfrm>
        </p:spPr>
        <p:txBody>
          <a:bodyPr/>
          <a:lstStyle>
            <a:lvl1pPr>
              <a:defRPr b="0" i="0">
                <a:solidFill>
                  <a:schemeClr val="accent5"/>
                </a:solidFill>
                <a:latin typeface="Poppins Medium" pitchFamily="2" charset="77"/>
                <a:cs typeface="Poppins Medium" pitchFamily="2" charset="77"/>
              </a:defRPr>
            </a:lvl1pPr>
          </a:lstStyle>
          <a:p>
            <a:r>
              <a:rPr lang="en-GB"/>
              <a:t>Click to edit Master title style</a:t>
            </a:r>
          </a:p>
        </p:txBody>
      </p:sp>
      <p:sp>
        <p:nvSpPr>
          <p:cNvPr id="11" name="Text Placeholder 12">
            <a:extLst>
              <a:ext uri="{FF2B5EF4-FFF2-40B4-BE49-F238E27FC236}">
                <a16:creationId xmlns:a16="http://schemas.microsoft.com/office/drawing/2014/main" id="{9DC703E9-13B3-B7EB-69E3-5F8ADF1ECA56}"/>
              </a:ext>
            </a:extLst>
          </p:cNvPr>
          <p:cNvSpPr>
            <a:spLocks noGrp="1"/>
          </p:cNvSpPr>
          <p:nvPr>
            <p:ph type="body" sz="quarter" idx="13"/>
          </p:nvPr>
        </p:nvSpPr>
        <p:spPr>
          <a:xfrm>
            <a:off x="637273" y="2389357"/>
            <a:ext cx="5045070" cy="2410421"/>
          </a:xfrm>
        </p:spPr>
        <p:txBody>
          <a:bodyPr>
            <a:normAutofit/>
          </a:bodyPr>
          <a:lstStyle>
            <a:lvl1pPr marL="0" indent="0">
              <a:buNone/>
              <a:defRPr sz="1800" b="0" i="0">
                <a:solidFill>
                  <a:schemeClr val="bg1"/>
                </a:solidFill>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3" name="TextBox 2">
            <a:extLst>
              <a:ext uri="{FF2B5EF4-FFF2-40B4-BE49-F238E27FC236}">
                <a16:creationId xmlns:a16="http://schemas.microsoft.com/office/drawing/2014/main" id="{F71C6992-F80A-F269-66D6-6535B74E506E}"/>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5" name="TextBox 4">
            <a:extLst>
              <a:ext uri="{FF2B5EF4-FFF2-40B4-BE49-F238E27FC236}">
                <a16:creationId xmlns:a16="http://schemas.microsoft.com/office/drawing/2014/main" id="{C934A9EB-9590-4CAF-23D2-74BF331BCF5E}"/>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36715021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rtiary Text (left) Circle Media (right) - Orange">
    <p:spTree>
      <p:nvGrpSpPr>
        <p:cNvPr id="1" name=""/>
        <p:cNvGrpSpPr/>
        <p:nvPr/>
      </p:nvGrpSpPr>
      <p:grpSpPr>
        <a:xfrm>
          <a:off x="0" y="0"/>
          <a:ext cx="0" cy="0"/>
          <a:chOff x="0" y="0"/>
          <a:chExt cx="0" cy="0"/>
        </a:xfrm>
      </p:grpSpPr>
      <p:pic>
        <p:nvPicPr>
          <p:cNvPr id="4" name="Picture 3" descr="A yellow and orange circle&#10;&#10;Description automatically generated">
            <a:extLst>
              <a:ext uri="{FF2B5EF4-FFF2-40B4-BE49-F238E27FC236}">
                <a16:creationId xmlns:a16="http://schemas.microsoft.com/office/drawing/2014/main" id="{08760D1E-DF65-35B5-8609-7AA3EC598DC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Picture Placeholder 13">
            <a:extLst>
              <a:ext uri="{FF2B5EF4-FFF2-40B4-BE49-F238E27FC236}">
                <a16:creationId xmlns:a16="http://schemas.microsoft.com/office/drawing/2014/main" id="{CFC8E555-A363-BBFE-7CE9-820F21628147}"/>
              </a:ext>
            </a:extLst>
          </p:cNvPr>
          <p:cNvSpPr>
            <a:spLocks noGrp="1"/>
          </p:cNvSpPr>
          <p:nvPr>
            <p:ph type="pic" sz="quarter" idx="13"/>
          </p:nvPr>
        </p:nvSpPr>
        <p:spPr>
          <a:xfrm>
            <a:off x="6690691" y="-620033"/>
            <a:ext cx="8539843" cy="8327117"/>
          </a:xfrm>
          <a:prstGeom prst="ellipse">
            <a:avLst/>
          </a:prstGeom>
        </p:spPr>
        <p:txBody>
          <a:bodyPr/>
          <a:lstStyle>
            <a:lvl1pPr>
              <a:defRPr b="0" i="0">
                <a:latin typeface="Poppins" pitchFamily="2" charset="77"/>
              </a:defRPr>
            </a:lvl1pPr>
          </a:lstStyle>
          <a:p>
            <a:endParaRPr lang="en-GB"/>
          </a:p>
        </p:txBody>
      </p:sp>
      <p:pic>
        <p:nvPicPr>
          <p:cNvPr id="12" name="Picture 11" descr="A black background with white dots&#10;&#10;Description automatically generated">
            <a:extLst>
              <a:ext uri="{FF2B5EF4-FFF2-40B4-BE49-F238E27FC236}">
                <a16:creationId xmlns:a16="http://schemas.microsoft.com/office/drawing/2014/main" id="{E67CFF76-6D91-97FD-5651-EF0E6470CA4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Title 1">
            <a:extLst>
              <a:ext uri="{FF2B5EF4-FFF2-40B4-BE49-F238E27FC236}">
                <a16:creationId xmlns:a16="http://schemas.microsoft.com/office/drawing/2014/main" id="{CF0BC532-0DCF-D95D-28B5-7CED43AF3080}"/>
              </a:ext>
            </a:extLst>
          </p:cNvPr>
          <p:cNvSpPr>
            <a:spLocks noGrp="1"/>
          </p:cNvSpPr>
          <p:nvPr>
            <p:ph type="title"/>
          </p:nvPr>
        </p:nvSpPr>
        <p:spPr>
          <a:xfrm>
            <a:off x="637273" y="1077687"/>
            <a:ext cx="5148672" cy="1325563"/>
          </a:xfrm>
        </p:spPr>
        <p:txBody>
          <a:bodyPr/>
          <a:lstStyle>
            <a:lvl1pPr>
              <a:defRPr b="0" i="0">
                <a:solidFill>
                  <a:schemeClr val="bg1"/>
                </a:solidFill>
                <a:latin typeface="Poppins Medium" pitchFamily="2" charset="77"/>
                <a:cs typeface="Poppins Medium" pitchFamily="2" charset="77"/>
              </a:defRPr>
            </a:lvl1pPr>
          </a:lstStyle>
          <a:p>
            <a:r>
              <a:rPr lang="en-GB"/>
              <a:t>Click to edit Master title style</a:t>
            </a:r>
          </a:p>
        </p:txBody>
      </p:sp>
      <p:sp>
        <p:nvSpPr>
          <p:cNvPr id="16" name="Text Placeholder 12">
            <a:extLst>
              <a:ext uri="{FF2B5EF4-FFF2-40B4-BE49-F238E27FC236}">
                <a16:creationId xmlns:a16="http://schemas.microsoft.com/office/drawing/2014/main" id="{FA8AA84D-31F0-CED3-DCC7-DD7727F14369}"/>
              </a:ext>
            </a:extLst>
          </p:cNvPr>
          <p:cNvSpPr>
            <a:spLocks noGrp="1"/>
          </p:cNvSpPr>
          <p:nvPr>
            <p:ph type="body" sz="quarter" idx="14"/>
          </p:nvPr>
        </p:nvSpPr>
        <p:spPr>
          <a:xfrm>
            <a:off x="637273" y="2628900"/>
            <a:ext cx="4462848" cy="3151414"/>
          </a:xfrm>
        </p:spPr>
        <p:txBody>
          <a:bodyPr>
            <a:normAutofit/>
          </a:bodyPr>
          <a:lstStyle>
            <a:lvl1pPr marL="0" indent="0">
              <a:buNone/>
              <a:defRPr sz="1800" b="0" i="0">
                <a:solidFill>
                  <a:schemeClr val="bg1"/>
                </a:solidFill>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2" name="TextBox 1">
            <a:extLst>
              <a:ext uri="{FF2B5EF4-FFF2-40B4-BE49-F238E27FC236}">
                <a16:creationId xmlns:a16="http://schemas.microsoft.com/office/drawing/2014/main" id="{E37B0077-E4FB-DB68-32EB-70E5BFA02DD2}"/>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5" name="TextBox 4">
            <a:extLst>
              <a:ext uri="{FF2B5EF4-FFF2-40B4-BE49-F238E27FC236}">
                <a16:creationId xmlns:a16="http://schemas.microsoft.com/office/drawing/2014/main" id="{847147E8-B984-E512-52AF-BE49CE4AD4AA}"/>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2322686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Contents Slide">
    <p:spTree>
      <p:nvGrpSpPr>
        <p:cNvPr id="1" name=""/>
        <p:cNvGrpSpPr/>
        <p:nvPr/>
      </p:nvGrpSpPr>
      <p:grpSpPr>
        <a:xfrm>
          <a:off x="0" y="0"/>
          <a:ext cx="0" cy="0"/>
          <a:chOff x="0" y="0"/>
          <a:chExt cx="0" cy="0"/>
        </a:xfrm>
      </p:grpSpPr>
      <p:pic>
        <p:nvPicPr>
          <p:cNvPr id="8" name="Picture 7" descr="A purple and black background&#10;&#10;Description automatically generated">
            <a:extLst>
              <a:ext uri="{FF2B5EF4-FFF2-40B4-BE49-F238E27FC236}">
                <a16:creationId xmlns:a16="http://schemas.microsoft.com/office/drawing/2014/main" id="{BD733B61-FDE5-43FD-02B9-15749A7E23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495"/>
            <a:ext cx="12207103" cy="6866495"/>
          </a:xfrm>
          <a:prstGeom prst="rect">
            <a:avLst/>
          </a:prstGeom>
        </p:spPr>
      </p:pic>
      <p:sp>
        <p:nvSpPr>
          <p:cNvPr id="2" name="Title 1">
            <a:extLst>
              <a:ext uri="{FF2B5EF4-FFF2-40B4-BE49-F238E27FC236}">
                <a16:creationId xmlns:a16="http://schemas.microsoft.com/office/drawing/2014/main" id="{E369532E-6917-836E-1185-E305911BAE82}"/>
              </a:ext>
            </a:extLst>
          </p:cNvPr>
          <p:cNvSpPr>
            <a:spLocks noGrp="1"/>
          </p:cNvSpPr>
          <p:nvPr>
            <p:ph type="title"/>
          </p:nvPr>
        </p:nvSpPr>
        <p:spPr>
          <a:xfrm>
            <a:off x="637273" y="365125"/>
            <a:ext cx="10515600" cy="1325563"/>
          </a:xfrm>
        </p:spPr>
        <p:txBody>
          <a:bodyPr/>
          <a:lstStyle>
            <a:lvl1pPr>
              <a:defRPr b="0" i="0">
                <a:solidFill>
                  <a:schemeClr val="accent1"/>
                </a:solidFill>
                <a:latin typeface="Poppins Medium" pitchFamily="2" charset="77"/>
                <a:cs typeface="Poppins Medium" pitchFamily="2" charset="77"/>
              </a:defRPr>
            </a:lvl1pPr>
          </a:lstStyle>
          <a:p>
            <a:r>
              <a:rPr lang="en-GB"/>
              <a:t>Click to edit Master title style</a:t>
            </a:r>
          </a:p>
        </p:txBody>
      </p:sp>
      <p:sp>
        <p:nvSpPr>
          <p:cNvPr id="3" name="Content Placeholder 2">
            <a:extLst>
              <a:ext uri="{FF2B5EF4-FFF2-40B4-BE49-F238E27FC236}">
                <a16:creationId xmlns:a16="http://schemas.microsoft.com/office/drawing/2014/main" id="{C2DFC869-04DE-7711-205B-68333ECEB111}"/>
              </a:ext>
            </a:extLst>
          </p:cNvPr>
          <p:cNvSpPr>
            <a:spLocks noGrp="1"/>
          </p:cNvSpPr>
          <p:nvPr>
            <p:ph idx="1"/>
          </p:nvPr>
        </p:nvSpPr>
        <p:spPr>
          <a:xfrm>
            <a:off x="637273" y="1825625"/>
            <a:ext cx="10515600" cy="4351338"/>
          </a:xfrm>
        </p:spPr>
        <p:txBody>
          <a:bodyPr/>
          <a:lstStyle>
            <a:lvl1pPr marL="514350" indent="-514350">
              <a:buFont typeface="+mj-lt"/>
              <a:buAutoNum type="arabicPeriod"/>
              <a:defRPr b="0" i="0">
                <a:latin typeface="Poppins" pitchFamily="2" charset="77"/>
              </a:defRPr>
            </a:lvl1pPr>
            <a:lvl2pPr marL="914400" indent="-457200">
              <a:buFont typeface="+mj-lt"/>
              <a:buAutoNum type="arabicPeriod"/>
              <a:defRPr b="0" i="0">
                <a:latin typeface="Poppins" pitchFamily="2" charset="77"/>
              </a:defRPr>
            </a:lvl2pPr>
            <a:lvl3pPr marL="1371600" indent="-457200">
              <a:buFont typeface="+mj-lt"/>
              <a:buAutoNum type="arabicPeriod"/>
              <a:defRPr b="0" i="0">
                <a:latin typeface="Poppins" pitchFamily="2" charset="77"/>
              </a:defRPr>
            </a:lvl3pPr>
            <a:lvl4pPr marL="1714500" indent="-342900">
              <a:buFont typeface="+mj-lt"/>
              <a:buAutoNum type="arabicPeriod"/>
              <a:defRPr b="0" i="0">
                <a:latin typeface="Poppins" pitchFamily="2" charset="77"/>
              </a:defRPr>
            </a:lvl4pPr>
            <a:lvl5pPr marL="2171700" indent="-342900">
              <a:buFont typeface="+mj-lt"/>
              <a:buAutoNum type="arabicPeriod"/>
              <a:defRPr b="0" i="0">
                <a:latin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887910135"/>
      </p:ext>
    </p:extLst>
  </p:cSld>
  <p:clrMapOvr>
    <a:masterClrMapping/>
  </p:clrMapOvr>
  <p:extLst>
    <p:ext uri="{DCECCB84-F9BA-43D5-87BE-67443E8EF086}">
      <p15:sldGuideLst xmlns:p15="http://schemas.microsoft.com/office/powerpoint/2012/main">
        <p15:guide id="1" orient="horz" pos="2160">
          <p15:clr>
            <a:srgbClr val="FBAE40"/>
          </p15:clr>
        </p15:guide>
        <p15:guide id="2" pos="38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oreword">
    <p:spTree>
      <p:nvGrpSpPr>
        <p:cNvPr id="1" name=""/>
        <p:cNvGrpSpPr/>
        <p:nvPr/>
      </p:nvGrpSpPr>
      <p:grpSpPr>
        <a:xfrm>
          <a:off x="0" y="0"/>
          <a:ext cx="0" cy="0"/>
          <a:chOff x="0" y="0"/>
          <a:chExt cx="0" cy="0"/>
        </a:xfrm>
      </p:grpSpPr>
      <p:pic>
        <p:nvPicPr>
          <p:cNvPr id="8" name="Picture 7" descr="A black background with a pink object&#10;&#10;Description automatically generated">
            <a:extLst>
              <a:ext uri="{FF2B5EF4-FFF2-40B4-BE49-F238E27FC236}">
                <a16:creationId xmlns:a16="http://schemas.microsoft.com/office/drawing/2014/main" id="{40DE9A63-8C09-1B7B-D2EE-4082DB84327F}"/>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tretch>
            <a:fillRect/>
          </a:stretch>
        </p:blipFill>
        <p:spPr>
          <a:xfrm>
            <a:off x="-2" y="-1"/>
            <a:ext cx="12192002" cy="6858001"/>
          </a:xfrm>
          <a:prstGeom prst="rect">
            <a:avLst/>
          </a:prstGeom>
        </p:spPr>
      </p:pic>
      <p:sp>
        <p:nvSpPr>
          <p:cNvPr id="9" name="Title 1">
            <a:extLst>
              <a:ext uri="{FF2B5EF4-FFF2-40B4-BE49-F238E27FC236}">
                <a16:creationId xmlns:a16="http://schemas.microsoft.com/office/drawing/2014/main" id="{E1A24C3F-E03C-61C2-1BCE-010C0EDD73CA}"/>
              </a:ext>
            </a:extLst>
          </p:cNvPr>
          <p:cNvSpPr>
            <a:spLocks noGrp="1"/>
          </p:cNvSpPr>
          <p:nvPr>
            <p:ph type="title" hasCustomPrompt="1"/>
          </p:nvPr>
        </p:nvSpPr>
        <p:spPr>
          <a:xfrm>
            <a:off x="637273" y="365125"/>
            <a:ext cx="10917452" cy="1325563"/>
          </a:xfrm>
        </p:spPr>
        <p:txBody>
          <a:bodyPr/>
          <a:lstStyle>
            <a:lvl1pPr>
              <a:defRPr b="0" i="0">
                <a:solidFill>
                  <a:schemeClr val="accent1"/>
                </a:solidFill>
                <a:latin typeface="Poppins Light" panose="00000400000000000000" pitchFamily="2" charset="0"/>
                <a:cs typeface="Poppins Light" panose="00000400000000000000" pitchFamily="2" charset="0"/>
              </a:defRPr>
            </a:lvl1pPr>
          </a:lstStyle>
          <a:p>
            <a:r>
              <a:rPr lang="en-GB"/>
              <a:t>Foreword</a:t>
            </a:r>
          </a:p>
        </p:txBody>
      </p:sp>
      <p:sp>
        <p:nvSpPr>
          <p:cNvPr id="13" name="Text Placeholder 12">
            <a:extLst>
              <a:ext uri="{FF2B5EF4-FFF2-40B4-BE49-F238E27FC236}">
                <a16:creationId xmlns:a16="http://schemas.microsoft.com/office/drawing/2014/main" id="{60D44057-B0E9-C3CD-858C-1158DB642F87}"/>
              </a:ext>
            </a:extLst>
          </p:cNvPr>
          <p:cNvSpPr>
            <a:spLocks noGrp="1"/>
          </p:cNvSpPr>
          <p:nvPr>
            <p:ph type="body" sz="quarter" idx="13"/>
          </p:nvPr>
        </p:nvSpPr>
        <p:spPr>
          <a:xfrm>
            <a:off x="637272" y="1926771"/>
            <a:ext cx="5295695" cy="4153354"/>
          </a:xfrm>
        </p:spPr>
        <p:txBody>
          <a:bodyPr>
            <a:normAutofit/>
          </a:bodyPr>
          <a:lstStyle>
            <a:lvl1pPr marL="0" indent="0">
              <a:buNone/>
              <a:defRPr sz="1800" b="0" i="0">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15" name="Text Placeholder 12">
            <a:extLst>
              <a:ext uri="{FF2B5EF4-FFF2-40B4-BE49-F238E27FC236}">
                <a16:creationId xmlns:a16="http://schemas.microsoft.com/office/drawing/2014/main" id="{16DFA2F4-A131-0E86-D67F-D866F130441E}"/>
              </a:ext>
            </a:extLst>
          </p:cNvPr>
          <p:cNvSpPr>
            <a:spLocks noGrp="1"/>
          </p:cNvSpPr>
          <p:nvPr>
            <p:ph type="body" sz="quarter" idx="14"/>
          </p:nvPr>
        </p:nvSpPr>
        <p:spPr>
          <a:xfrm>
            <a:off x="6259029" y="1926771"/>
            <a:ext cx="5295695" cy="4153354"/>
          </a:xfrm>
        </p:spPr>
        <p:txBody>
          <a:bodyPr>
            <a:normAutofit/>
          </a:bodyPr>
          <a:lstStyle>
            <a:lvl1pPr marL="0" indent="0">
              <a:buNone/>
              <a:defRPr sz="1800" b="0" i="0">
                <a:latin typeface="Poppins" pitchFamily="2" charset="77"/>
              </a:defRPr>
            </a:lvl1pPr>
          </a:lstStyle>
          <a:p>
            <a:pPr lvl="0"/>
            <a:r>
              <a:rPr lang="en-GB"/>
              <a:t>Click to edit Master text styles</a:t>
            </a:r>
          </a:p>
        </p:txBody>
      </p:sp>
      <p:sp>
        <p:nvSpPr>
          <p:cNvPr id="4" name="Footer Placeholder 9">
            <a:extLst>
              <a:ext uri="{FF2B5EF4-FFF2-40B4-BE49-F238E27FC236}">
                <a16:creationId xmlns:a16="http://schemas.microsoft.com/office/drawing/2014/main" id="{E89C89B1-D10B-3D21-3B78-B58C0B86056E}"/>
              </a:ext>
            </a:extLst>
          </p:cNvPr>
          <p:cNvSpPr txBox="1">
            <a:spLocks/>
          </p:cNvSpPr>
          <p:nvPr userDrawn="1"/>
        </p:nvSpPr>
        <p:spPr>
          <a:xfrm rot="16200000">
            <a:off x="-824380" y="3435486"/>
            <a:ext cx="2038330" cy="452349"/>
          </a:xfrm>
          <a:prstGeom prst="rect">
            <a:avLst/>
          </a:prstGeom>
        </p:spPr>
        <p:txBody>
          <a:bodyPr vert="horz" lIns="91440" tIns="45720" rIns="91440" bIns="45720" rtlCol="0" anchor="ctr"/>
          <a:lstStyle>
            <a:defPPr>
              <a:defRPr lang="en-US"/>
            </a:defPPr>
            <a:lvl1pPr marL="0" algn="r"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Foreword</a:t>
            </a:r>
          </a:p>
        </p:txBody>
      </p:sp>
      <p:sp>
        <p:nvSpPr>
          <p:cNvPr id="5" name="Slide Number Placeholder 10">
            <a:extLst>
              <a:ext uri="{FF2B5EF4-FFF2-40B4-BE49-F238E27FC236}">
                <a16:creationId xmlns:a16="http://schemas.microsoft.com/office/drawing/2014/main" id="{2AB21BB0-D168-7FFB-A794-1A8CA2D74E93}"/>
              </a:ext>
            </a:extLst>
          </p:cNvPr>
          <p:cNvSpPr txBox="1">
            <a:spLocks/>
          </p:cNvSpPr>
          <p:nvPr userDrawn="1"/>
        </p:nvSpPr>
        <p:spPr>
          <a:xfrm rot="16200000">
            <a:off x="-45142" y="2273094"/>
            <a:ext cx="479854" cy="452349"/>
          </a:xfrm>
          <a:prstGeom prst="rect">
            <a:avLst/>
          </a:prstGeom>
        </p:spPr>
        <p:txBody>
          <a:bodyPr vert="horz" lIns="91440" tIns="45720" rIns="91440" bIns="45720" rtlCol="0" anchor="ctr"/>
          <a:lstStyle>
            <a:defPPr>
              <a:defRPr lang="en-US"/>
            </a:defPPr>
            <a:lvl1pPr marL="0" algn="l"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
        <p:nvSpPr>
          <p:cNvPr id="10" name="Footer Placeholder 9">
            <a:extLst>
              <a:ext uri="{FF2B5EF4-FFF2-40B4-BE49-F238E27FC236}">
                <a16:creationId xmlns:a16="http://schemas.microsoft.com/office/drawing/2014/main" id="{9081C6A4-FA73-FF01-704F-EA6978FB2DA3}"/>
              </a:ext>
            </a:extLst>
          </p:cNvPr>
          <p:cNvSpPr txBox="1">
            <a:spLocks/>
          </p:cNvSpPr>
          <p:nvPr userDrawn="1"/>
        </p:nvSpPr>
        <p:spPr>
          <a:xfrm rot="5400000">
            <a:off x="11024598" y="2857182"/>
            <a:ext cx="1950426" cy="452349"/>
          </a:xfrm>
          <a:prstGeom prst="rect">
            <a:avLst/>
          </a:prstGeom>
        </p:spPr>
        <p:txBody>
          <a:bodyPr vert="horz" lIns="113284" tIns="56642" rIns="113284" bIns="56642" rtlCol="0" anchor="ctr"/>
          <a:lstStyle>
            <a:defPPr>
              <a:defRPr lang="en-US"/>
            </a:defPPr>
            <a:lvl1pPr marL="0" algn="r"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Foreword</a:t>
            </a:r>
          </a:p>
        </p:txBody>
      </p:sp>
      <p:sp>
        <p:nvSpPr>
          <p:cNvPr id="11" name="Slide Number Placeholder 10">
            <a:extLst>
              <a:ext uri="{FF2B5EF4-FFF2-40B4-BE49-F238E27FC236}">
                <a16:creationId xmlns:a16="http://schemas.microsoft.com/office/drawing/2014/main" id="{4414E669-FC59-0D52-3A8F-C9AB71AFE938}"/>
              </a:ext>
            </a:extLst>
          </p:cNvPr>
          <p:cNvSpPr txBox="1">
            <a:spLocks/>
          </p:cNvSpPr>
          <p:nvPr userDrawn="1"/>
        </p:nvSpPr>
        <p:spPr>
          <a:xfrm rot="5400000">
            <a:off x="11770231" y="3943112"/>
            <a:ext cx="459158" cy="452349"/>
          </a:xfrm>
          <a:prstGeom prst="rect">
            <a:avLst/>
          </a:prstGeom>
        </p:spPr>
        <p:txBody>
          <a:bodyPr vert="horz" lIns="113284" tIns="56642" rIns="113284" bIns="56642" rtlCol="0" anchor="ctr"/>
          <a:lstStyle>
            <a:defPPr>
              <a:defRPr lang="en-US"/>
            </a:defPPr>
            <a:lvl1pPr marL="0" algn="l"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Tree>
    <p:extLst>
      <p:ext uri="{BB962C8B-B14F-4D97-AF65-F5344CB8AC3E}">
        <p14:creationId xmlns:p14="http://schemas.microsoft.com/office/powerpoint/2010/main" val="1199443665"/>
      </p:ext>
    </p:extLst>
  </p:cSld>
  <p:clrMapOvr>
    <a:masterClrMapping/>
  </p:clrMapOvr>
  <p:extLst>
    <p:ext uri="{DCECCB84-F9BA-43D5-87BE-67443E8EF086}">
      <p15:sldGuideLst xmlns:p15="http://schemas.microsoft.com/office/powerpoint/2012/main">
        <p15:guide id="1" orient="horz" pos="1616">
          <p15:clr>
            <a:srgbClr val="FBAE40"/>
          </p15:clr>
        </p15:guide>
        <p15:guide id="2" pos="3840">
          <p15:clr>
            <a:srgbClr val="FBAE40"/>
          </p15:clr>
        </p15:guide>
        <p15:guide id="3" pos="7469" userDrawn="1">
          <p15:clr>
            <a:srgbClr val="FBAE40"/>
          </p15:clr>
        </p15:guide>
        <p15:guide id="4" pos="211"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ext box x2 km">
    <p:spTree>
      <p:nvGrpSpPr>
        <p:cNvPr id="1" name=""/>
        <p:cNvGrpSpPr/>
        <p:nvPr/>
      </p:nvGrpSpPr>
      <p:grpSpPr>
        <a:xfrm>
          <a:off x="0" y="0"/>
          <a:ext cx="0" cy="0"/>
          <a:chOff x="0" y="0"/>
          <a:chExt cx="0" cy="0"/>
        </a:xfrm>
      </p:grpSpPr>
      <p:pic>
        <p:nvPicPr>
          <p:cNvPr id="8" name="Picture 7" descr="A black background with a pink object&#10;&#10;Description automatically generated">
            <a:extLst>
              <a:ext uri="{FF2B5EF4-FFF2-40B4-BE49-F238E27FC236}">
                <a16:creationId xmlns:a16="http://schemas.microsoft.com/office/drawing/2014/main" id="{40DE9A63-8C09-1B7B-D2EE-4082DB84327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2245"/>
          <a:stretch/>
        </p:blipFill>
        <p:spPr>
          <a:xfrm>
            <a:off x="-2" y="0"/>
            <a:ext cx="12192002" cy="6018216"/>
          </a:xfrm>
          <a:prstGeom prst="rect">
            <a:avLst/>
          </a:prstGeom>
        </p:spPr>
      </p:pic>
      <p:sp>
        <p:nvSpPr>
          <p:cNvPr id="13" name="Text Placeholder 12">
            <a:extLst>
              <a:ext uri="{FF2B5EF4-FFF2-40B4-BE49-F238E27FC236}">
                <a16:creationId xmlns:a16="http://schemas.microsoft.com/office/drawing/2014/main" id="{60D44057-B0E9-C3CD-858C-1158DB642F87}"/>
              </a:ext>
            </a:extLst>
          </p:cNvPr>
          <p:cNvSpPr>
            <a:spLocks noGrp="1"/>
          </p:cNvSpPr>
          <p:nvPr>
            <p:ph type="body" sz="quarter" idx="13"/>
          </p:nvPr>
        </p:nvSpPr>
        <p:spPr>
          <a:xfrm>
            <a:off x="637272" y="1143002"/>
            <a:ext cx="5295695" cy="5349871"/>
          </a:xfrm>
        </p:spPr>
        <p:txBody>
          <a:bodyPr>
            <a:normAutofit/>
          </a:bodyPr>
          <a:lstStyle>
            <a:lvl1pPr marL="0" indent="0">
              <a:buNone/>
              <a:defRPr sz="1200" b="0" i="0">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4" name="Footer Placeholder 9">
            <a:extLst>
              <a:ext uri="{FF2B5EF4-FFF2-40B4-BE49-F238E27FC236}">
                <a16:creationId xmlns:a16="http://schemas.microsoft.com/office/drawing/2014/main" id="{E89C89B1-D10B-3D21-3B78-B58C0B86056E}"/>
              </a:ext>
            </a:extLst>
          </p:cNvPr>
          <p:cNvSpPr txBox="1">
            <a:spLocks/>
          </p:cNvSpPr>
          <p:nvPr userDrawn="1"/>
        </p:nvSpPr>
        <p:spPr>
          <a:xfrm rot="16200000">
            <a:off x="-830581" y="3424530"/>
            <a:ext cx="2038330" cy="452349"/>
          </a:xfrm>
          <a:prstGeom prst="rect">
            <a:avLst/>
          </a:prstGeom>
        </p:spPr>
        <p:txBody>
          <a:bodyPr vert="horz" lIns="91440" tIns="45720" rIns="91440" bIns="45720" rtlCol="0" anchor="ctr"/>
          <a:lstStyle>
            <a:defPPr>
              <a:defRPr lang="en-US"/>
            </a:defPPr>
            <a:lvl1pPr marL="0" algn="r"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Key Messages</a:t>
            </a:r>
          </a:p>
        </p:txBody>
      </p:sp>
      <p:sp>
        <p:nvSpPr>
          <p:cNvPr id="5" name="Slide Number Placeholder 10">
            <a:extLst>
              <a:ext uri="{FF2B5EF4-FFF2-40B4-BE49-F238E27FC236}">
                <a16:creationId xmlns:a16="http://schemas.microsoft.com/office/drawing/2014/main" id="{2AB21BB0-D168-7FFB-A794-1A8CA2D74E93}"/>
              </a:ext>
            </a:extLst>
          </p:cNvPr>
          <p:cNvSpPr txBox="1">
            <a:spLocks/>
          </p:cNvSpPr>
          <p:nvPr userDrawn="1"/>
        </p:nvSpPr>
        <p:spPr>
          <a:xfrm rot="16200000">
            <a:off x="-51343" y="2262138"/>
            <a:ext cx="479854" cy="452349"/>
          </a:xfrm>
          <a:prstGeom prst="rect">
            <a:avLst/>
          </a:prstGeom>
        </p:spPr>
        <p:txBody>
          <a:bodyPr vert="horz" lIns="91440" tIns="45720" rIns="91440" bIns="45720" rtlCol="0" anchor="ctr"/>
          <a:lstStyle>
            <a:defPPr>
              <a:defRPr lang="en-US"/>
            </a:defPPr>
            <a:lvl1pPr marL="0" algn="l"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
        <p:nvSpPr>
          <p:cNvPr id="10" name="Footer Placeholder 9">
            <a:extLst>
              <a:ext uri="{FF2B5EF4-FFF2-40B4-BE49-F238E27FC236}">
                <a16:creationId xmlns:a16="http://schemas.microsoft.com/office/drawing/2014/main" id="{9081C6A4-FA73-FF01-704F-EA6978FB2DA3}"/>
              </a:ext>
            </a:extLst>
          </p:cNvPr>
          <p:cNvSpPr txBox="1">
            <a:spLocks/>
          </p:cNvSpPr>
          <p:nvPr userDrawn="1"/>
        </p:nvSpPr>
        <p:spPr>
          <a:xfrm rot="5400000">
            <a:off x="11020331" y="3145678"/>
            <a:ext cx="1950426" cy="452349"/>
          </a:xfrm>
          <a:prstGeom prst="rect">
            <a:avLst/>
          </a:prstGeom>
        </p:spPr>
        <p:txBody>
          <a:bodyPr vert="horz" lIns="113284" tIns="56642" rIns="113284" bIns="56642" rtlCol="0" anchor="ctr"/>
          <a:lstStyle>
            <a:defPPr>
              <a:defRPr lang="en-US"/>
            </a:defPPr>
            <a:lvl1pPr marL="0" algn="r"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Key Messages</a:t>
            </a:r>
          </a:p>
        </p:txBody>
      </p:sp>
      <p:sp>
        <p:nvSpPr>
          <p:cNvPr id="11" name="Slide Number Placeholder 10">
            <a:extLst>
              <a:ext uri="{FF2B5EF4-FFF2-40B4-BE49-F238E27FC236}">
                <a16:creationId xmlns:a16="http://schemas.microsoft.com/office/drawing/2014/main" id="{4414E669-FC59-0D52-3A8F-C9AB71AFE938}"/>
              </a:ext>
            </a:extLst>
          </p:cNvPr>
          <p:cNvSpPr txBox="1">
            <a:spLocks/>
          </p:cNvSpPr>
          <p:nvPr userDrawn="1"/>
        </p:nvSpPr>
        <p:spPr>
          <a:xfrm rot="5400000">
            <a:off x="11765964" y="4274467"/>
            <a:ext cx="459158" cy="452349"/>
          </a:xfrm>
          <a:prstGeom prst="rect">
            <a:avLst/>
          </a:prstGeom>
        </p:spPr>
        <p:txBody>
          <a:bodyPr vert="horz" lIns="113284" tIns="56642" rIns="113284" bIns="56642" rtlCol="0" anchor="ctr"/>
          <a:lstStyle>
            <a:defPPr>
              <a:defRPr lang="en-US"/>
            </a:defPPr>
            <a:lvl1pPr marL="0" algn="l"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
        <p:nvSpPr>
          <p:cNvPr id="12" name="Title 1">
            <a:extLst>
              <a:ext uri="{FF2B5EF4-FFF2-40B4-BE49-F238E27FC236}">
                <a16:creationId xmlns:a16="http://schemas.microsoft.com/office/drawing/2014/main" id="{ADCBB24B-A307-E7F6-D752-06463E4DFD1C}"/>
              </a:ext>
            </a:extLst>
          </p:cNvPr>
          <p:cNvSpPr>
            <a:spLocks noGrp="1"/>
          </p:cNvSpPr>
          <p:nvPr>
            <p:ph type="title" hasCustomPrompt="1"/>
          </p:nvPr>
        </p:nvSpPr>
        <p:spPr>
          <a:xfrm>
            <a:off x="637273" y="365126"/>
            <a:ext cx="6741722" cy="496111"/>
          </a:xfrm>
        </p:spPr>
        <p:txBody>
          <a:bodyPr>
            <a:noAutofit/>
          </a:bodyPr>
          <a:lstStyle>
            <a:lvl1pPr>
              <a:defRPr sz="3200" b="0" i="0">
                <a:solidFill>
                  <a:schemeClr val="accent1"/>
                </a:solidFill>
                <a:latin typeface="Poppins Medium" pitchFamily="2" charset="77"/>
                <a:cs typeface="Poppins Medium" pitchFamily="2" charset="77"/>
              </a:defRPr>
            </a:lvl1pPr>
          </a:lstStyle>
          <a:p>
            <a:r>
              <a:rPr lang="en-GB"/>
              <a:t>2 Columns</a:t>
            </a:r>
          </a:p>
        </p:txBody>
      </p:sp>
      <p:sp>
        <p:nvSpPr>
          <p:cNvPr id="16" name="Content Placeholder 15">
            <a:extLst>
              <a:ext uri="{FF2B5EF4-FFF2-40B4-BE49-F238E27FC236}">
                <a16:creationId xmlns:a16="http://schemas.microsoft.com/office/drawing/2014/main" id="{333B86ED-73A1-E1A8-A1F5-D50C455BE8F5}"/>
              </a:ext>
            </a:extLst>
          </p:cNvPr>
          <p:cNvSpPr>
            <a:spLocks noGrp="1"/>
          </p:cNvSpPr>
          <p:nvPr>
            <p:ph sz="quarter" idx="15"/>
          </p:nvPr>
        </p:nvSpPr>
        <p:spPr>
          <a:xfrm>
            <a:off x="6204307" y="1143002"/>
            <a:ext cx="5295900" cy="4875213"/>
          </a:xfrm>
        </p:spPr>
        <p:txBody>
          <a:bodyPr>
            <a:normAutofit/>
          </a:bodyPr>
          <a:lstStyle>
            <a:lvl1pPr>
              <a:defRPr sz="1200"/>
            </a:lvl1pPr>
            <a:lvl2pPr>
              <a:defRPr sz="11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18914230"/>
      </p:ext>
    </p:extLst>
  </p:cSld>
  <p:clrMapOvr>
    <a:masterClrMapping/>
  </p:clrMapOvr>
  <p:extLst>
    <p:ext uri="{DCECCB84-F9BA-43D5-87BE-67443E8EF086}">
      <p15:sldGuideLst xmlns:p15="http://schemas.microsoft.com/office/powerpoint/2012/main">
        <p15:guide id="1" orient="horz" pos="1616" userDrawn="1">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ext box x2 our etys analysis">
    <p:spTree>
      <p:nvGrpSpPr>
        <p:cNvPr id="1" name=""/>
        <p:cNvGrpSpPr/>
        <p:nvPr/>
      </p:nvGrpSpPr>
      <p:grpSpPr>
        <a:xfrm>
          <a:off x="0" y="0"/>
          <a:ext cx="0" cy="0"/>
          <a:chOff x="0" y="0"/>
          <a:chExt cx="0" cy="0"/>
        </a:xfrm>
      </p:grpSpPr>
      <p:pic>
        <p:nvPicPr>
          <p:cNvPr id="8" name="Picture 7" descr="A black background with a pink object&#10;&#10;Description automatically generated">
            <a:extLst>
              <a:ext uri="{FF2B5EF4-FFF2-40B4-BE49-F238E27FC236}">
                <a16:creationId xmlns:a16="http://schemas.microsoft.com/office/drawing/2014/main" id="{40DE9A63-8C09-1B7B-D2EE-4082DB84327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2245"/>
          <a:stretch/>
        </p:blipFill>
        <p:spPr>
          <a:xfrm>
            <a:off x="-2" y="0"/>
            <a:ext cx="12192002" cy="6018216"/>
          </a:xfrm>
          <a:prstGeom prst="rect">
            <a:avLst/>
          </a:prstGeom>
        </p:spPr>
      </p:pic>
      <p:sp>
        <p:nvSpPr>
          <p:cNvPr id="13" name="Text Placeholder 12">
            <a:extLst>
              <a:ext uri="{FF2B5EF4-FFF2-40B4-BE49-F238E27FC236}">
                <a16:creationId xmlns:a16="http://schemas.microsoft.com/office/drawing/2014/main" id="{60D44057-B0E9-C3CD-858C-1158DB642F87}"/>
              </a:ext>
            </a:extLst>
          </p:cNvPr>
          <p:cNvSpPr>
            <a:spLocks noGrp="1"/>
          </p:cNvSpPr>
          <p:nvPr>
            <p:ph type="body" sz="quarter" idx="13"/>
          </p:nvPr>
        </p:nvSpPr>
        <p:spPr>
          <a:xfrm>
            <a:off x="637272" y="1143002"/>
            <a:ext cx="5295695" cy="5349871"/>
          </a:xfrm>
        </p:spPr>
        <p:txBody>
          <a:bodyPr>
            <a:normAutofit/>
          </a:bodyPr>
          <a:lstStyle>
            <a:lvl1pPr marL="0" indent="0">
              <a:buNone/>
              <a:defRPr sz="1200" b="0" i="0">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4" name="Footer Placeholder 9">
            <a:extLst>
              <a:ext uri="{FF2B5EF4-FFF2-40B4-BE49-F238E27FC236}">
                <a16:creationId xmlns:a16="http://schemas.microsoft.com/office/drawing/2014/main" id="{E89C89B1-D10B-3D21-3B78-B58C0B86056E}"/>
              </a:ext>
            </a:extLst>
          </p:cNvPr>
          <p:cNvSpPr txBox="1">
            <a:spLocks/>
          </p:cNvSpPr>
          <p:nvPr userDrawn="1"/>
        </p:nvSpPr>
        <p:spPr>
          <a:xfrm rot="16200000">
            <a:off x="-1042904" y="3636853"/>
            <a:ext cx="2462977" cy="452349"/>
          </a:xfrm>
          <a:prstGeom prst="rect">
            <a:avLst/>
          </a:prstGeom>
        </p:spPr>
        <p:txBody>
          <a:bodyPr vert="horz" lIns="91440" tIns="45720" rIns="91440" bIns="45720" rtlCol="0" anchor="ctr"/>
          <a:lstStyle>
            <a:defPPr>
              <a:defRPr lang="en-US"/>
            </a:defPPr>
            <a:lvl1pPr marL="0" algn="r"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dirty="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dirty="0">
                <a:ln>
                  <a:noFill/>
                </a:ln>
                <a:solidFill>
                  <a:prstClr val="black">
                    <a:tint val="75000"/>
                  </a:prstClr>
                </a:solidFill>
                <a:effectLst/>
                <a:uLnTx/>
                <a:uFillTx/>
                <a:latin typeface="Helvetica Neue LT Std 77 Bold C"/>
                <a:ea typeface="+mn-ea"/>
                <a:cs typeface="+mn-cs"/>
              </a:rPr>
              <a:t>Appendix D</a:t>
            </a:r>
          </a:p>
        </p:txBody>
      </p:sp>
      <p:sp>
        <p:nvSpPr>
          <p:cNvPr id="5" name="Slide Number Placeholder 10">
            <a:extLst>
              <a:ext uri="{FF2B5EF4-FFF2-40B4-BE49-F238E27FC236}">
                <a16:creationId xmlns:a16="http://schemas.microsoft.com/office/drawing/2014/main" id="{2AB21BB0-D168-7FFB-A794-1A8CA2D74E93}"/>
              </a:ext>
            </a:extLst>
          </p:cNvPr>
          <p:cNvSpPr txBox="1">
            <a:spLocks/>
          </p:cNvSpPr>
          <p:nvPr userDrawn="1"/>
        </p:nvSpPr>
        <p:spPr>
          <a:xfrm rot="16200000">
            <a:off x="-51343" y="2262138"/>
            <a:ext cx="479854" cy="452349"/>
          </a:xfrm>
          <a:prstGeom prst="rect">
            <a:avLst/>
          </a:prstGeom>
        </p:spPr>
        <p:txBody>
          <a:bodyPr vert="horz" lIns="91440" tIns="45720" rIns="91440" bIns="45720" rtlCol="0" anchor="ctr"/>
          <a:lstStyle>
            <a:defPPr>
              <a:defRPr lang="en-US"/>
            </a:defPPr>
            <a:lvl1pPr marL="0" algn="l"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dirty="0">
              <a:ln>
                <a:noFill/>
              </a:ln>
              <a:solidFill>
                <a:prstClr val="black">
                  <a:tint val="75000"/>
                </a:prstClr>
              </a:solidFill>
              <a:effectLst/>
              <a:uLnTx/>
              <a:uFillTx/>
              <a:latin typeface="Helvetica Neue LT Std 77 Bold C"/>
              <a:ea typeface="+mn-ea"/>
              <a:cs typeface="+mn-cs"/>
            </a:endParaRPr>
          </a:p>
        </p:txBody>
      </p:sp>
      <p:sp>
        <p:nvSpPr>
          <p:cNvPr id="10" name="Footer Placeholder 9">
            <a:extLst>
              <a:ext uri="{FF2B5EF4-FFF2-40B4-BE49-F238E27FC236}">
                <a16:creationId xmlns:a16="http://schemas.microsoft.com/office/drawing/2014/main" id="{9081C6A4-FA73-FF01-704F-EA6978FB2DA3}"/>
              </a:ext>
            </a:extLst>
          </p:cNvPr>
          <p:cNvSpPr txBox="1">
            <a:spLocks/>
          </p:cNvSpPr>
          <p:nvPr userDrawn="1"/>
        </p:nvSpPr>
        <p:spPr>
          <a:xfrm rot="5400000">
            <a:off x="10908762" y="2846745"/>
            <a:ext cx="2175363" cy="452349"/>
          </a:xfrm>
          <a:prstGeom prst="rect">
            <a:avLst/>
          </a:prstGeom>
        </p:spPr>
        <p:txBody>
          <a:bodyPr vert="horz" lIns="113284" tIns="56642" rIns="113284" bIns="56642" rtlCol="0" anchor="ctr"/>
          <a:lstStyle>
            <a:defPPr>
              <a:defRPr lang="en-US"/>
            </a:defPPr>
            <a:lvl1pPr marL="0" algn="r"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dirty="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dirty="0">
                <a:ln>
                  <a:noFill/>
                </a:ln>
                <a:solidFill>
                  <a:prstClr val="black">
                    <a:tint val="75000"/>
                  </a:prstClr>
                </a:solidFill>
                <a:effectLst/>
                <a:uLnTx/>
                <a:uFillTx/>
                <a:latin typeface="Helvetica Neue LT Std 77 Bold C"/>
                <a:ea typeface="+mn-ea"/>
                <a:cs typeface="+mn-cs"/>
              </a:rPr>
              <a:t>Appendix D</a:t>
            </a:r>
          </a:p>
        </p:txBody>
      </p:sp>
      <p:sp>
        <p:nvSpPr>
          <p:cNvPr id="11" name="Slide Number Placeholder 10">
            <a:extLst>
              <a:ext uri="{FF2B5EF4-FFF2-40B4-BE49-F238E27FC236}">
                <a16:creationId xmlns:a16="http://schemas.microsoft.com/office/drawing/2014/main" id="{4414E669-FC59-0D52-3A8F-C9AB71AFE938}"/>
              </a:ext>
            </a:extLst>
          </p:cNvPr>
          <p:cNvSpPr txBox="1">
            <a:spLocks/>
          </p:cNvSpPr>
          <p:nvPr userDrawn="1"/>
        </p:nvSpPr>
        <p:spPr>
          <a:xfrm rot="5400000">
            <a:off x="11766863" y="4007041"/>
            <a:ext cx="459158" cy="452349"/>
          </a:xfrm>
          <a:prstGeom prst="rect">
            <a:avLst/>
          </a:prstGeom>
        </p:spPr>
        <p:txBody>
          <a:bodyPr vert="horz" lIns="113284" tIns="56642" rIns="113284" bIns="56642" rtlCol="0" anchor="ctr"/>
          <a:lstStyle>
            <a:defPPr>
              <a:defRPr lang="en-US"/>
            </a:defPPr>
            <a:lvl1pPr marL="0" algn="l"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
        <p:nvSpPr>
          <p:cNvPr id="12" name="Title 1">
            <a:extLst>
              <a:ext uri="{FF2B5EF4-FFF2-40B4-BE49-F238E27FC236}">
                <a16:creationId xmlns:a16="http://schemas.microsoft.com/office/drawing/2014/main" id="{ADCBB24B-A307-E7F6-D752-06463E4DFD1C}"/>
              </a:ext>
            </a:extLst>
          </p:cNvPr>
          <p:cNvSpPr>
            <a:spLocks noGrp="1"/>
          </p:cNvSpPr>
          <p:nvPr>
            <p:ph type="title" hasCustomPrompt="1"/>
          </p:nvPr>
        </p:nvSpPr>
        <p:spPr>
          <a:xfrm>
            <a:off x="637273" y="365126"/>
            <a:ext cx="6741722" cy="496111"/>
          </a:xfrm>
        </p:spPr>
        <p:txBody>
          <a:bodyPr>
            <a:noAutofit/>
          </a:bodyPr>
          <a:lstStyle>
            <a:lvl1pPr>
              <a:defRPr sz="3200" b="0" i="0">
                <a:solidFill>
                  <a:schemeClr val="tx2"/>
                </a:solidFill>
                <a:latin typeface="Poppins Medium" pitchFamily="2" charset="77"/>
                <a:cs typeface="Poppins Medium" pitchFamily="2" charset="77"/>
              </a:defRPr>
            </a:lvl1pPr>
          </a:lstStyle>
          <a:p>
            <a:r>
              <a:rPr lang="en-GB"/>
              <a:t>2 Columns</a:t>
            </a:r>
          </a:p>
        </p:txBody>
      </p:sp>
      <p:sp>
        <p:nvSpPr>
          <p:cNvPr id="16" name="Content Placeholder 15">
            <a:extLst>
              <a:ext uri="{FF2B5EF4-FFF2-40B4-BE49-F238E27FC236}">
                <a16:creationId xmlns:a16="http://schemas.microsoft.com/office/drawing/2014/main" id="{333B86ED-73A1-E1A8-A1F5-D50C455BE8F5}"/>
              </a:ext>
            </a:extLst>
          </p:cNvPr>
          <p:cNvSpPr>
            <a:spLocks noGrp="1"/>
          </p:cNvSpPr>
          <p:nvPr>
            <p:ph sz="quarter" idx="15"/>
          </p:nvPr>
        </p:nvSpPr>
        <p:spPr>
          <a:xfrm>
            <a:off x="6204307" y="1143002"/>
            <a:ext cx="5295900" cy="4875213"/>
          </a:xfrm>
        </p:spPr>
        <p:txBody>
          <a:bodyPr>
            <a:normAutofit/>
          </a:bodyPr>
          <a:lstStyle>
            <a:lvl1pPr>
              <a:defRPr sz="1200"/>
            </a:lvl1pPr>
            <a:lvl2pPr>
              <a:defRPr sz="11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05181991"/>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ETNR">
    <p:spTree>
      <p:nvGrpSpPr>
        <p:cNvPr id="1" name=""/>
        <p:cNvGrpSpPr/>
        <p:nvPr/>
      </p:nvGrpSpPr>
      <p:grpSpPr>
        <a:xfrm>
          <a:off x="0" y="0"/>
          <a:ext cx="0" cy="0"/>
          <a:chOff x="0" y="0"/>
          <a:chExt cx="0" cy="0"/>
        </a:xfrm>
      </p:grpSpPr>
      <p:pic>
        <p:nvPicPr>
          <p:cNvPr id="8" name="Picture 7" descr="A black background with a pink object&#10;&#10;Description automatically generated">
            <a:extLst>
              <a:ext uri="{FF2B5EF4-FFF2-40B4-BE49-F238E27FC236}">
                <a16:creationId xmlns:a16="http://schemas.microsoft.com/office/drawing/2014/main" id="{40DE9A63-8C09-1B7B-D2EE-4082DB84327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2245"/>
          <a:stretch/>
        </p:blipFill>
        <p:spPr>
          <a:xfrm>
            <a:off x="-2" y="0"/>
            <a:ext cx="12192002" cy="6018216"/>
          </a:xfrm>
          <a:prstGeom prst="rect">
            <a:avLst/>
          </a:prstGeom>
        </p:spPr>
      </p:pic>
      <p:sp>
        <p:nvSpPr>
          <p:cNvPr id="13" name="Text Placeholder 12">
            <a:extLst>
              <a:ext uri="{FF2B5EF4-FFF2-40B4-BE49-F238E27FC236}">
                <a16:creationId xmlns:a16="http://schemas.microsoft.com/office/drawing/2014/main" id="{60D44057-B0E9-C3CD-858C-1158DB642F87}"/>
              </a:ext>
            </a:extLst>
          </p:cNvPr>
          <p:cNvSpPr>
            <a:spLocks noGrp="1"/>
          </p:cNvSpPr>
          <p:nvPr>
            <p:ph type="body" sz="quarter" idx="13"/>
          </p:nvPr>
        </p:nvSpPr>
        <p:spPr>
          <a:xfrm>
            <a:off x="637272" y="1143002"/>
            <a:ext cx="5295695" cy="5349871"/>
          </a:xfrm>
        </p:spPr>
        <p:txBody>
          <a:bodyPr>
            <a:normAutofit/>
          </a:bodyPr>
          <a:lstStyle>
            <a:lvl1pPr marL="0" indent="0">
              <a:buNone/>
              <a:defRPr sz="1000" b="0" i="0">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4" name="Footer Placeholder 9">
            <a:extLst>
              <a:ext uri="{FF2B5EF4-FFF2-40B4-BE49-F238E27FC236}">
                <a16:creationId xmlns:a16="http://schemas.microsoft.com/office/drawing/2014/main" id="{E89C89B1-D10B-3D21-3B78-B58C0B86056E}"/>
              </a:ext>
            </a:extLst>
          </p:cNvPr>
          <p:cNvSpPr txBox="1">
            <a:spLocks/>
          </p:cNvSpPr>
          <p:nvPr userDrawn="1"/>
        </p:nvSpPr>
        <p:spPr>
          <a:xfrm rot="16200000">
            <a:off x="-1852567" y="3445842"/>
            <a:ext cx="4082300" cy="452349"/>
          </a:xfrm>
          <a:prstGeom prst="rect">
            <a:avLst/>
          </a:prstGeom>
        </p:spPr>
        <p:txBody>
          <a:bodyPr vert="horz" lIns="91440" tIns="45720" rIns="91440" bIns="45720" rtlCol="0" anchor="ctr"/>
          <a:lstStyle>
            <a:defPPr>
              <a:defRPr lang="en-US"/>
            </a:defPPr>
            <a:lvl1pPr marL="0" algn="r"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Electricity Transmission Network Requirements</a:t>
            </a:r>
          </a:p>
        </p:txBody>
      </p:sp>
      <p:sp>
        <p:nvSpPr>
          <p:cNvPr id="5" name="Slide Number Placeholder 10">
            <a:extLst>
              <a:ext uri="{FF2B5EF4-FFF2-40B4-BE49-F238E27FC236}">
                <a16:creationId xmlns:a16="http://schemas.microsoft.com/office/drawing/2014/main" id="{2AB21BB0-D168-7FFB-A794-1A8CA2D74E93}"/>
              </a:ext>
            </a:extLst>
          </p:cNvPr>
          <p:cNvSpPr txBox="1">
            <a:spLocks/>
          </p:cNvSpPr>
          <p:nvPr userDrawn="1"/>
        </p:nvSpPr>
        <p:spPr>
          <a:xfrm rot="16200000">
            <a:off x="-51345" y="1261468"/>
            <a:ext cx="479854" cy="452349"/>
          </a:xfrm>
          <a:prstGeom prst="rect">
            <a:avLst/>
          </a:prstGeom>
        </p:spPr>
        <p:txBody>
          <a:bodyPr vert="horz" lIns="91440" tIns="45720" rIns="91440" bIns="45720" rtlCol="0" anchor="ctr"/>
          <a:lstStyle>
            <a:defPPr>
              <a:defRPr lang="en-US"/>
            </a:defPPr>
            <a:lvl1pPr marL="0" algn="l" defTabSz="457200" rtl="0" eaLnBrk="1" latinLnBrk="0" hangingPunct="1">
              <a:defRPr sz="991"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
        <p:nvSpPr>
          <p:cNvPr id="10" name="Footer Placeholder 9">
            <a:extLst>
              <a:ext uri="{FF2B5EF4-FFF2-40B4-BE49-F238E27FC236}">
                <a16:creationId xmlns:a16="http://schemas.microsoft.com/office/drawing/2014/main" id="{9081C6A4-FA73-FF01-704F-EA6978FB2DA3}"/>
              </a:ext>
            </a:extLst>
          </p:cNvPr>
          <p:cNvSpPr txBox="1">
            <a:spLocks/>
          </p:cNvSpPr>
          <p:nvPr userDrawn="1"/>
        </p:nvSpPr>
        <p:spPr>
          <a:xfrm rot="5400000">
            <a:off x="10025473" y="3063010"/>
            <a:ext cx="3942252" cy="452349"/>
          </a:xfrm>
          <a:prstGeom prst="rect">
            <a:avLst/>
          </a:prstGeom>
        </p:spPr>
        <p:txBody>
          <a:bodyPr vert="horz" lIns="113284" tIns="56642" rIns="113284" bIns="56642" rtlCol="0" anchor="ctr"/>
          <a:lstStyle>
            <a:defPPr>
              <a:defRPr lang="en-US"/>
            </a:defPPr>
            <a:lvl1pPr marL="0" algn="r"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rPr>
              <a:t>ETYS 2024  /  </a:t>
            </a:r>
            <a:r>
              <a:rPr kumimoji="0" lang="en-GB" sz="991" b="1" i="0" u="none" strike="noStrike" kern="1200" cap="none" spc="0" normalizeH="0" baseline="0" noProof="0">
                <a:ln>
                  <a:noFill/>
                </a:ln>
                <a:solidFill>
                  <a:prstClr val="black">
                    <a:tint val="75000"/>
                  </a:prstClr>
                </a:solidFill>
                <a:effectLst/>
                <a:uLnTx/>
                <a:uFillTx/>
                <a:latin typeface="Helvetica Neue LT Std 77 Bold C"/>
                <a:ea typeface="+mn-ea"/>
                <a:cs typeface="+mn-cs"/>
              </a:rPr>
              <a:t>Electricity Transmission Network Requirements</a:t>
            </a:r>
          </a:p>
        </p:txBody>
      </p:sp>
      <p:sp>
        <p:nvSpPr>
          <p:cNvPr id="11" name="Slide Number Placeholder 10">
            <a:extLst>
              <a:ext uri="{FF2B5EF4-FFF2-40B4-BE49-F238E27FC236}">
                <a16:creationId xmlns:a16="http://schemas.microsoft.com/office/drawing/2014/main" id="{4414E669-FC59-0D52-3A8F-C9AB71AFE938}"/>
              </a:ext>
            </a:extLst>
          </p:cNvPr>
          <p:cNvSpPr txBox="1">
            <a:spLocks/>
          </p:cNvSpPr>
          <p:nvPr userDrawn="1"/>
        </p:nvSpPr>
        <p:spPr>
          <a:xfrm rot="5400000">
            <a:off x="11767019" y="5115376"/>
            <a:ext cx="459158" cy="452349"/>
          </a:xfrm>
          <a:prstGeom prst="rect">
            <a:avLst/>
          </a:prstGeom>
        </p:spPr>
        <p:txBody>
          <a:bodyPr vert="horz" lIns="113284" tIns="56642" rIns="113284" bIns="56642" rtlCol="0" anchor="ctr"/>
          <a:lstStyle>
            <a:defPPr>
              <a:defRPr lang="en-US"/>
            </a:defPPr>
            <a:lvl1pPr marL="0" algn="l" defTabSz="457200" rtl="0" eaLnBrk="1" latinLnBrk="0" hangingPunct="1">
              <a:defRPr sz="800" kern="1200">
                <a:solidFill>
                  <a:schemeClr val="tx1">
                    <a:tint val="75000"/>
                  </a:schemeClr>
                </a:solidFill>
                <a:latin typeface="Helvetica Neue LT Std 77 Bold C"/>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BFB0A58B-4A15-4DA6-873D-D744DD41BA4B}" type="slidenum">
              <a:rPr kumimoji="0" lang="en-GB" sz="991" b="0" i="0" u="none" strike="noStrike" kern="1200" cap="none" spc="0" normalizeH="0" baseline="0" noProof="0" smtClean="0">
                <a:ln>
                  <a:noFill/>
                </a:ln>
                <a:solidFill>
                  <a:prstClr val="black">
                    <a:tint val="75000"/>
                  </a:prstClr>
                </a:solidFill>
                <a:effectLst/>
                <a:uLnTx/>
                <a:uFillTx/>
                <a:latin typeface="Helvetica Neue LT Std 77 Bold C"/>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991" b="0" i="0" u="none" strike="noStrike" kern="1200" cap="none" spc="0" normalizeH="0" baseline="0" noProof="0">
              <a:ln>
                <a:noFill/>
              </a:ln>
              <a:solidFill>
                <a:prstClr val="black">
                  <a:tint val="75000"/>
                </a:prstClr>
              </a:solidFill>
              <a:effectLst/>
              <a:uLnTx/>
              <a:uFillTx/>
              <a:latin typeface="Helvetica Neue LT Std 77 Bold C"/>
              <a:ea typeface="+mn-ea"/>
              <a:cs typeface="+mn-cs"/>
            </a:endParaRPr>
          </a:p>
        </p:txBody>
      </p:sp>
      <p:sp>
        <p:nvSpPr>
          <p:cNvPr id="12" name="Title 1">
            <a:extLst>
              <a:ext uri="{FF2B5EF4-FFF2-40B4-BE49-F238E27FC236}">
                <a16:creationId xmlns:a16="http://schemas.microsoft.com/office/drawing/2014/main" id="{ADCBB24B-A307-E7F6-D752-06463E4DFD1C}"/>
              </a:ext>
            </a:extLst>
          </p:cNvPr>
          <p:cNvSpPr>
            <a:spLocks noGrp="1"/>
          </p:cNvSpPr>
          <p:nvPr>
            <p:ph type="title" hasCustomPrompt="1"/>
          </p:nvPr>
        </p:nvSpPr>
        <p:spPr>
          <a:xfrm>
            <a:off x="637273" y="365126"/>
            <a:ext cx="6741722" cy="496111"/>
          </a:xfrm>
        </p:spPr>
        <p:txBody>
          <a:bodyPr>
            <a:noAutofit/>
          </a:bodyPr>
          <a:lstStyle>
            <a:lvl1pPr>
              <a:defRPr sz="2800" b="0" i="0">
                <a:solidFill>
                  <a:schemeClr val="tx2"/>
                </a:solidFill>
                <a:latin typeface="Poppins Medium" pitchFamily="2" charset="77"/>
                <a:cs typeface="Poppins Medium" pitchFamily="2" charset="77"/>
              </a:defRPr>
            </a:lvl1pPr>
          </a:lstStyle>
          <a:p>
            <a:r>
              <a:rPr lang="en-GB"/>
              <a:t>2 Columns</a:t>
            </a:r>
          </a:p>
        </p:txBody>
      </p:sp>
      <p:sp>
        <p:nvSpPr>
          <p:cNvPr id="16" name="Content Placeholder 15">
            <a:extLst>
              <a:ext uri="{FF2B5EF4-FFF2-40B4-BE49-F238E27FC236}">
                <a16:creationId xmlns:a16="http://schemas.microsoft.com/office/drawing/2014/main" id="{333B86ED-73A1-E1A8-A1F5-D50C455BE8F5}"/>
              </a:ext>
            </a:extLst>
          </p:cNvPr>
          <p:cNvSpPr>
            <a:spLocks noGrp="1"/>
          </p:cNvSpPr>
          <p:nvPr>
            <p:ph sz="quarter" idx="15"/>
          </p:nvPr>
        </p:nvSpPr>
        <p:spPr>
          <a:xfrm>
            <a:off x="6204307" y="1143002"/>
            <a:ext cx="5295900" cy="4875213"/>
          </a:xfrm>
        </p:spPr>
        <p:txBody>
          <a:bodyPr>
            <a:normAutofit/>
          </a:bodyPr>
          <a:lstStyle>
            <a:lvl1pPr>
              <a:defRPr sz="1200"/>
            </a:lvl1pPr>
            <a:lvl2pPr>
              <a:defRPr sz="1100"/>
            </a:lvl2pPr>
            <a:lvl3pPr>
              <a:defRPr sz="105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53065479"/>
      </p:ext>
    </p:extLst>
  </p:cSld>
  <p:clrMapOvr>
    <a:masterClrMapping/>
  </p:clrMapOvr>
  <p:extLst>
    <p:ext uri="{DCECCB84-F9BA-43D5-87BE-67443E8EF086}">
      <p15:sldGuideLst xmlns:p15="http://schemas.microsoft.com/office/powerpoint/2012/main">
        <p15:guide id="1" orient="horz" pos="3385" userDrawn="1">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48FF2E-BD35-BB4A-CC38-C131393D77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E041784F-2B95-B961-C761-D3A678AE86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extBox 6">
            <a:extLst>
              <a:ext uri="{FF2B5EF4-FFF2-40B4-BE49-F238E27FC236}">
                <a16:creationId xmlns:a16="http://schemas.microsoft.com/office/drawing/2014/main" id="{B863419D-0416-D0A5-806B-BE51A335AB2E}"/>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tx2"/>
                </a:solidFill>
                <a:latin typeface="Poppins" pitchFamily="2" charset="77"/>
                <a:cs typeface="Poppins" pitchFamily="2" charset="77"/>
              </a:rPr>
              <a:t>‹#›</a:t>
            </a:fld>
            <a:endParaRPr lang="en-GB" sz="2000" noProof="0">
              <a:solidFill>
                <a:schemeClr val="tx2"/>
              </a:solidFill>
              <a:latin typeface="Poppins" pitchFamily="2" charset="77"/>
              <a:cs typeface="Poppins" pitchFamily="2" charset="77"/>
            </a:endParaRPr>
          </a:p>
        </p:txBody>
      </p:sp>
      <p:sp>
        <p:nvSpPr>
          <p:cNvPr id="8" name="TextBox 7">
            <a:extLst>
              <a:ext uri="{FF2B5EF4-FFF2-40B4-BE49-F238E27FC236}">
                <a16:creationId xmlns:a16="http://schemas.microsoft.com/office/drawing/2014/main" id="{42188D62-5123-B5CB-FA0B-6F227B6303A7}"/>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rgbClr val="3F0730"/>
                </a:solidFill>
                <a:latin typeface="Poppins" pitchFamily="2" charset="77"/>
              </a:rPr>
              <a:t>Public</a:t>
            </a:r>
          </a:p>
        </p:txBody>
      </p:sp>
    </p:spTree>
    <p:extLst>
      <p:ext uri="{BB962C8B-B14F-4D97-AF65-F5344CB8AC3E}">
        <p14:creationId xmlns:p14="http://schemas.microsoft.com/office/powerpoint/2010/main" val="3691040093"/>
      </p:ext>
    </p:extLst>
  </p:cSld>
  <p:clrMap bg1="lt1" tx1="dk1" bg2="lt2" tx2="dk2" accent1="accent1" accent2="accent2" accent3="accent3" accent4="accent4" accent5="accent5" accent6="accent6" hlink="hlink" folHlink="folHlink"/>
  <p:sldLayoutIdLst>
    <p:sldLayoutId id="2147483649" r:id="rId1"/>
    <p:sldLayoutId id="2147483674" r:id="rId2"/>
    <p:sldLayoutId id="2147483684" r:id="rId3"/>
    <p:sldLayoutId id="2147483676" r:id="rId4"/>
    <p:sldLayoutId id="2147483650" r:id="rId5"/>
    <p:sldLayoutId id="2147483686" r:id="rId6"/>
    <p:sldLayoutId id="2147483651" r:id="rId7"/>
    <p:sldLayoutId id="2147483691" r:id="rId8"/>
    <p:sldLayoutId id="2147483692" r:id="rId9"/>
    <p:sldLayoutId id="2147483697" r:id="rId10"/>
    <p:sldLayoutId id="2147483698" r:id="rId11"/>
    <p:sldLayoutId id="2147483699" r:id="rId12"/>
    <p:sldLayoutId id="2147483700" r:id="rId13"/>
    <p:sldLayoutId id="2147483701" r:id="rId14"/>
    <p:sldLayoutId id="2147483685" r:id="rId15"/>
    <p:sldLayoutId id="2147483693" r:id="rId16"/>
    <p:sldLayoutId id="2147483694" r:id="rId17"/>
    <p:sldLayoutId id="2147483695" r:id="rId18"/>
    <p:sldLayoutId id="2147483696" r:id="rId19"/>
    <p:sldLayoutId id="2147483654" r:id="rId20"/>
    <p:sldLayoutId id="2147483702" r:id="rId21"/>
    <p:sldLayoutId id="2147483666" r:id="rId22"/>
    <p:sldLayoutId id="2147483673" r:id="rId23"/>
    <p:sldLayoutId id="2147483681" r:id="rId24"/>
    <p:sldLayoutId id="2147483672" r:id="rId25"/>
    <p:sldLayoutId id="2147483687" r:id="rId26"/>
    <p:sldLayoutId id="2147483688" r:id="rId27"/>
    <p:sldLayoutId id="2147483689" r:id="rId28"/>
    <p:sldLayoutId id="2147483690" r:id="rId29"/>
    <p:sldLayoutId id="2147483655" r:id="rId30"/>
    <p:sldLayoutId id="2147483705" r:id="rId31"/>
    <p:sldLayoutId id="2147483704" r:id="rId32"/>
    <p:sldLayoutId id="2147483703" r:id="rId33"/>
    <p:sldLayoutId id="2147483706" r:id="rId34"/>
    <p:sldLayoutId id="2147483677" r:id="rId35"/>
    <p:sldLayoutId id="2147483656" r:id="rId36"/>
    <p:sldLayoutId id="2147483667" r:id="rId37"/>
    <p:sldLayoutId id="2147483660" r:id="rId38"/>
    <p:sldLayoutId id="2147483663" r:id="rId39"/>
    <p:sldLayoutId id="2147483668" r:id="rId40"/>
    <p:sldLayoutId id="2147483671" r:id="rId41"/>
    <p:sldLayoutId id="2147483682" r:id="rId42"/>
    <p:sldLayoutId id="2147483661" r:id="rId43"/>
    <p:sldLayoutId id="2147483664" r:id="rId44"/>
    <p:sldLayoutId id="2147483669" r:id="rId45"/>
    <p:sldLayoutId id="2147483670" r:id="rId46"/>
    <p:sldLayoutId id="2147483683" r:id="rId47"/>
    <p:sldLayoutId id="2147483662" r:id="rId48"/>
    <p:sldLayoutId id="2147483665" r:id="rId49"/>
  </p:sldLayoutIdLst>
  <p:hf sldNum="0" hdr="0" dt="0"/>
  <p:txStyles>
    <p:titleStyle>
      <a:lvl1pPr algn="l" defTabSz="914400" rtl="0" eaLnBrk="1" latinLnBrk="0" hangingPunct="1">
        <a:lnSpc>
          <a:spcPct val="90000"/>
        </a:lnSpc>
        <a:spcBef>
          <a:spcPct val="0"/>
        </a:spcBef>
        <a:buNone/>
        <a:defRPr sz="4400" b="0" i="0" kern="1200">
          <a:solidFill>
            <a:schemeClr val="tx1"/>
          </a:solidFill>
          <a:latin typeface="Poppins Medium" pitchFamily="2" charset="77"/>
          <a:ea typeface="+mj-ea"/>
          <a:cs typeface="Poppins Medium"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Poppi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Poppi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Poppi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oppi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oppi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mailto:transmission.etys@nationalenergyso.com" TargetMode="Externa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hyperlink" Target="https://www.neso.energy/publications/electricity-ten-year-statement-etys/etys-documents-and-appendices" TargetMode="Externa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DFA67-D321-28AA-EFEF-A3AADA4CE5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E00DC0-8538-9F6F-8191-9C87AD34AA3B}"/>
              </a:ext>
            </a:extLst>
          </p:cNvPr>
          <p:cNvSpPr>
            <a:spLocks noGrp="1"/>
          </p:cNvSpPr>
          <p:nvPr>
            <p:ph type="ctrTitle"/>
          </p:nvPr>
        </p:nvSpPr>
        <p:spPr/>
        <p:txBody>
          <a:bodyPr>
            <a:normAutofit/>
          </a:bodyPr>
          <a:lstStyle/>
          <a:p>
            <a:r>
              <a:rPr lang="en-GB" dirty="0">
                <a:solidFill>
                  <a:schemeClr val="bg1"/>
                </a:solidFill>
              </a:rPr>
              <a:t>Fault Level Narrative</a:t>
            </a:r>
          </a:p>
        </p:txBody>
      </p:sp>
      <p:sp>
        <p:nvSpPr>
          <p:cNvPr id="3" name="Subtitle 2">
            <a:extLst>
              <a:ext uri="{FF2B5EF4-FFF2-40B4-BE49-F238E27FC236}">
                <a16:creationId xmlns:a16="http://schemas.microsoft.com/office/drawing/2014/main" id="{DD0E17FA-C5D3-5589-1D0D-68020F426DC4}"/>
              </a:ext>
            </a:extLst>
          </p:cNvPr>
          <p:cNvSpPr>
            <a:spLocks noGrp="1"/>
          </p:cNvSpPr>
          <p:nvPr>
            <p:ph type="subTitle" idx="1"/>
          </p:nvPr>
        </p:nvSpPr>
        <p:spPr>
          <a:xfrm>
            <a:off x="628664" y="2110339"/>
            <a:ext cx="3824891" cy="663146"/>
          </a:xfrm>
        </p:spPr>
        <p:txBody>
          <a:bodyPr/>
          <a:lstStyle/>
          <a:p>
            <a:r>
              <a:rPr lang="en-GB" dirty="0"/>
              <a:t>Appendix D</a:t>
            </a:r>
          </a:p>
        </p:txBody>
      </p:sp>
    </p:spTree>
    <p:extLst>
      <p:ext uri="{BB962C8B-B14F-4D97-AF65-F5344CB8AC3E}">
        <p14:creationId xmlns:p14="http://schemas.microsoft.com/office/powerpoint/2010/main" val="8621761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C76C7-8A06-28A1-D689-8A864122640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973BB1F-E279-6AD9-243F-95953CB490E0}"/>
              </a:ext>
            </a:extLst>
          </p:cNvPr>
          <p:cNvSpPr>
            <a:spLocks noGrp="1"/>
          </p:cNvSpPr>
          <p:nvPr>
            <p:ph type="body" sz="quarter" idx="13"/>
          </p:nvPr>
        </p:nvSpPr>
        <p:spPr>
          <a:xfrm>
            <a:off x="637272" y="1524000"/>
            <a:ext cx="5295695" cy="5327796"/>
          </a:xfrm>
        </p:spPr>
        <p:txBody>
          <a:bodyPr>
            <a:normAutofit/>
          </a:bodyPr>
          <a:lstStyle/>
          <a:p>
            <a:r>
              <a:rPr lang="en-GB" sz="1000" dirty="0">
                <a:solidFill>
                  <a:srgbClr val="454546"/>
                </a:solidFill>
              </a:rPr>
              <a:t>In line with the Engineering Recommendation (ER) G74, the transmission licensees (SHE Transmission, SP Transmission and National Grid) have analysed the three-phase-to-earth and single-phase-to-earth short-circuit current in their own transmission area.</a:t>
            </a:r>
          </a:p>
          <a:p>
            <a:r>
              <a:rPr lang="en-GB" sz="1000" dirty="0">
                <a:solidFill>
                  <a:srgbClr val="454546"/>
                </a:solidFill>
              </a:rPr>
              <a:t>Last year we included short-circuit current at the time of summer minimum demand in the document. We have decided to include this in this year’s publication as it gives an indication of fault levels at times of reduced generation and demand.</a:t>
            </a:r>
          </a:p>
          <a:p>
            <a:r>
              <a:rPr lang="en-GB" sz="1000" dirty="0">
                <a:solidFill>
                  <a:srgbClr val="454546"/>
                </a:solidFill>
              </a:rPr>
              <a:t>The tables in Appendix D list the results of these analyses. To help you interpret the results, in this section we explain some of the main points relating to our short-circuit calculations, including our assumptions and the terminology used.</a:t>
            </a:r>
          </a:p>
          <a:p>
            <a:r>
              <a:rPr lang="en-GB" sz="1000" dirty="0">
                <a:solidFill>
                  <a:srgbClr val="454546"/>
                </a:solidFill>
              </a:rPr>
              <a:t>The listed currents should be regarded as indicative – they provide a general guide only. If you need more detailed information about specific sites, please email the relevant Transmission Owner or transmission. </a:t>
            </a:r>
            <a:r>
              <a:rPr lang="en-GB" sz="1000" dirty="0">
                <a:solidFill>
                  <a:srgbClr val="454546"/>
                </a:solidFill>
                <a:hlinkClick r:id="rId2"/>
              </a:rPr>
              <a:t>etys@nationalenergyso.com</a:t>
            </a:r>
            <a:r>
              <a:rPr lang="en-GB" sz="1000" dirty="0">
                <a:solidFill>
                  <a:srgbClr val="454546"/>
                </a:solidFill>
              </a:rPr>
              <a:t>.</a:t>
            </a:r>
          </a:p>
          <a:p>
            <a:r>
              <a:rPr lang="en-GB" sz="1000" dirty="0">
                <a:solidFill>
                  <a:srgbClr val="454546"/>
                </a:solidFill>
              </a:rPr>
              <a:t>Although the short-circuit duties at a node may sometimes exceed the rating of the installed switchgear, this does not always overstress the switchgear, for one or more of the following reasons: </a:t>
            </a:r>
          </a:p>
          <a:p>
            <a:pPr marL="171450" indent="-171450">
              <a:buFont typeface="Arial" panose="020B0604020202020204" pitchFamily="34" charset="0"/>
              <a:buChar char="•"/>
            </a:pPr>
            <a:r>
              <a:rPr lang="en-GB" sz="1000" dirty="0">
                <a:solidFill>
                  <a:srgbClr val="454546"/>
                </a:solidFill>
              </a:rPr>
              <a:t>The substation’s topology means that the switchgear is not subjected to the full fault current from all of the </a:t>
            </a:r>
            <a:r>
              <a:rPr lang="en-GB" sz="1000" dirty="0" err="1">
                <a:solidFill>
                  <a:srgbClr val="454546"/>
                </a:solidFill>
              </a:rPr>
              <a:t>infeeds</a:t>
            </a:r>
            <a:r>
              <a:rPr lang="en-GB" sz="1000" dirty="0">
                <a:solidFill>
                  <a:srgbClr val="454546"/>
                </a:solidFill>
              </a:rPr>
              <a:t> connected to that node – this applies to feeder or transformer circuit breakers and mesh circuit breakers under normal operating conditions.</a:t>
            </a:r>
          </a:p>
          <a:p>
            <a:pPr marL="171450" indent="-171450">
              <a:buFont typeface="Arial" panose="020B0604020202020204" pitchFamily="34" charset="0"/>
              <a:buChar char="•"/>
            </a:pPr>
            <a:r>
              <a:rPr lang="en-GB" sz="1000" dirty="0">
                <a:solidFill>
                  <a:srgbClr val="454546"/>
                </a:solidFill>
              </a:rPr>
              <a:t>The switchgear is only subjected to excessive fault current when sections of busbar are unselected – this applies to busbar-coupler or section circuit breakers. When this happens the substation can usually be re-switched temporarily or segregated, to reduce the fault level.</a:t>
            </a:r>
          </a:p>
          <a:p>
            <a:pPr marL="171450" indent="-171450">
              <a:buFont typeface="Arial" panose="020B0604020202020204" pitchFamily="34" charset="0"/>
              <a:buChar char="•"/>
            </a:pPr>
            <a:r>
              <a:rPr lang="en-GB" sz="1000" dirty="0">
                <a:solidFill>
                  <a:srgbClr val="454546"/>
                </a:solidFill>
              </a:rPr>
              <a:t>The switchgear is being re-certified or modified to remove the overstressing.</a:t>
            </a:r>
          </a:p>
          <a:p>
            <a:r>
              <a:rPr lang="en-GB" sz="1000" dirty="0">
                <a:solidFill>
                  <a:srgbClr val="454546"/>
                </a:solidFill>
              </a:rPr>
              <a:t>Substation running arrangements vary, of course. The running arrangements we have used to determine the short-circuit currents in Appendix D may differ slightly from those presented elsewhere in this document.</a:t>
            </a:r>
          </a:p>
        </p:txBody>
      </p:sp>
      <p:sp>
        <p:nvSpPr>
          <p:cNvPr id="3" name="Title 2">
            <a:extLst>
              <a:ext uri="{FF2B5EF4-FFF2-40B4-BE49-F238E27FC236}">
                <a16:creationId xmlns:a16="http://schemas.microsoft.com/office/drawing/2014/main" id="{2A14A4E3-CB16-A7AC-7750-2040949C50DC}"/>
              </a:ext>
            </a:extLst>
          </p:cNvPr>
          <p:cNvSpPr>
            <a:spLocks noGrp="1"/>
          </p:cNvSpPr>
          <p:nvPr>
            <p:ph type="title"/>
          </p:nvPr>
        </p:nvSpPr>
        <p:spPr>
          <a:xfrm>
            <a:off x="637273" y="365126"/>
            <a:ext cx="10566436" cy="496111"/>
          </a:xfrm>
        </p:spPr>
        <p:txBody>
          <a:bodyPr/>
          <a:lstStyle/>
          <a:p>
            <a:r>
              <a:rPr lang="en-GB" sz="2800" dirty="0"/>
              <a:t>Short circuit currents</a:t>
            </a:r>
          </a:p>
        </p:txBody>
      </p:sp>
      <p:sp>
        <p:nvSpPr>
          <p:cNvPr id="5" name="TextBox 4">
            <a:extLst>
              <a:ext uri="{FF2B5EF4-FFF2-40B4-BE49-F238E27FC236}">
                <a16:creationId xmlns:a16="http://schemas.microsoft.com/office/drawing/2014/main" id="{41A78CC9-B334-3715-6157-77EEF457756F}"/>
              </a:ext>
            </a:extLst>
          </p:cNvPr>
          <p:cNvSpPr txBox="1"/>
          <p:nvPr/>
        </p:nvSpPr>
        <p:spPr>
          <a:xfrm>
            <a:off x="637272" y="1143002"/>
            <a:ext cx="5295695" cy="307777"/>
          </a:xfrm>
          <a:prstGeom prst="rect">
            <a:avLst/>
          </a:prstGeom>
          <a:noFill/>
        </p:spPr>
        <p:txBody>
          <a:bodyPr wrap="square" rtlCol="0">
            <a:spAutoFit/>
          </a:bodyPr>
          <a:lstStyle/>
          <a:p>
            <a:r>
              <a:rPr lang="en-GB" sz="1400" dirty="0">
                <a:solidFill>
                  <a:schemeClr val="tx2"/>
                </a:solidFill>
                <a:latin typeface="Poppins Medium" panose="00000600000000000000" pitchFamily="2" charset="0"/>
                <a:cs typeface="Poppins Medium" panose="00000600000000000000" pitchFamily="2" charset="0"/>
              </a:rPr>
              <a:t>Introduction</a:t>
            </a:r>
          </a:p>
        </p:txBody>
      </p:sp>
      <p:sp>
        <p:nvSpPr>
          <p:cNvPr id="6" name="Content Placeholder 5">
            <a:extLst>
              <a:ext uri="{FF2B5EF4-FFF2-40B4-BE49-F238E27FC236}">
                <a16:creationId xmlns:a16="http://schemas.microsoft.com/office/drawing/2014/main" id="{DF400F88-2440-A5AB-14E4-817CFA7A1355}"/>
              </a:ext>
            </a:extLst>
          </p:cNvPr>
          <p:cNvSpPr>
            <a:spLocks noGrp="1"/>
          </p:cNvSpPr>
          <p:nvPr>
            <p:ph sz="quarter" idx="15"/>
          </p:nvPr>
        </p:nvSpPr>
        <p:spPr>
          <a:xfrm>
            <a:off x="6204307" y="1524000"/>
            <a:ext cx="5295900" cy="4867564"/>
          </a:xfrm>
        </p:spPr>
        <p:txBody>
          <a:bodyPr>
            <a:normAutofit/>
          </a:bodyPr>
          <a:lstStyle/>
          <a:p>
            <a:pPr marL="0" indent="0">
              <a:buNone/>
            </a:pPr>
            <a:r>
              <a:rPr lang="en-GB" sz="1000" dirty="0"/>
              <a:t>International Standard IEC909 – “Short Circuit Current Calculation In Three Phase AC Systems” – was issued in 1988. It was subsequently published as British Standard BS7639.</a:t>
            </a:r>
          </a:p>
          <a:p>
            <a:pPr marL="0" indent="0">
              <a:buNone/>
            </a:pPr>
            <a:r>
              <a:rPr lang="en-GB" sz="1000" dirty="0"/>
              <a:t>When IEC909 was issued, there was no standard approach to calculating fault levels within the electricity supply industry. The hand calculation methodology detailed in IEC909 was considered conservative for the UK supply system. It was widely believed that applying it could result in excessive investment, so in 1990 an industry-wide working group set out to define best practice for the calculation of short-circuit currents.</a:t>
            </a:r>
          </a:p>
          <a:p>
            <a:pPr marL="0" indent="0">
              <a:buNone/>
            </a:pPr>
            <a:r>
              <a:rPr lang="en-GB" sz="1000" dirty="0"/>
              <a:t>The resulting document, ER G74, defines a computer-based method for calculating short-circuit currents. This is more accurate than the IEC909 methodology, so potential capital investment is more accurately identified. The document has been registered under the Restrictive Trade Practices Act (1976) by the Energy Networks Association (ENA) and the associated Statutory Instrument has been signed to this effect.</a:t>
            </a:r>
          </a:p>
          <a:p>
            <a:pPr marL="0" indent="0">
              <a:buNone/>
            </a:pPr>
            <a:endParaRPr lang="en-GB" sz="1000" dirty="0"/>
          </a:p>
        </p:txBody>
      </p:sp>
      <p:sp>
        <p:nvSpPr>
          <p:cNvPr id="4" name="TextBox 3">
            <a:extLst>
              <a:ext uri="{FF2B5EF4-FFF2-40B4-BE49-F238E27FC236}">
                <a16:creationId xmlns:a16="http://schemas.microsoft.com/office/drawing/2014/main" id="{2A719283-95AC-0782-63DD-DC92E3C7A1EC}"/>
              </a:ext>
            </a:extLst>
          </p:cNvPr>
          <p:cNvSpPr txBox="1"/>
          <p:nvPr/>
        </p:nvSpPr>
        <p:spPr>
          <a:xfrm>
            <a:off x="6204307" y="1143002"/>
            <a:ext cx="5295695" cy="307777"/>
          </a:xfrm>
          <a:prstGeom prst="rect">
            <a:avLst/>
          </a:prstGeom>
          <a:noFill/>
        </p:spPr>
        <p:txBody>
          <a:bodyPr wrap="square" rtlCol="0">
            <a:spAutoFit/>
          </a:bodyPr>
          <a:lstStyle/>
          <a:p>
            <a:r>
              <a:rPr lang="en-GB" sz="1400" dirty="0">
                <a:solidFill>
                  <a:schemeClr val="tx2"/>
                </a:solidFill>
                <a:latin typeface="Poppins Medium" panose="00000600000000000000" pitchFamily="2" charset="0"/>
                <a:cs typeface="Poppins Medium" panose="00000600000000000000" pitchFamily="2" charset="0"/>
              </a:rPr>
              <a:t>Engineering recommendation G74</a:t>
            </a:r>
          </a:p>
        </p:txBody>
      </p:sp>
    </p:spTree>
    <p:extLst>
      <p:ext uri="{BB962C8B-B14F-4D97-AF65-F5344CB8AC3E}">
        <p14:creationId xmlns:p14="http://schemas.microsoft.com/office/powerpoint/2010/main" val="3451166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8A978-8A9F-B935-CE3F-643F94C17B4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DD338DE-310F-EC2B-338C-5FD0168BB86E}"/>
              </a:ext>
            </a:extLst>
          </p:cNvPr>
          <p:cNvSpPr>
            <a:spLocks noGrp="1"/>
          </p:cNvSpPr>
          <p:nvPr>
            <p:ph type="body" sz="quarter" idx="13"/>
          </p:nvPr>
        </p:nvSpPr>
        <p:spPr>
          <a:xfrm>
            <a:off x="637272" y="1524000"/>
            <a:ext cx="5295695" cy="5327796"/>
          </a:xfrm>
        </p:spPr>
        <p:txBody>
          <a:bodyPr>
            <a:normAutofit/>
          </a:bodyPr>
          <a:lstStyle/>
          <a:p>
            <a:r>
              <a:rPr lang="en-GB" sz="1000" dirty="0">
                <a:solidFill>
                  <a:srgbClr val="454546"/>
                </a:solidFill>
              </a:rPr>
              <a:t>We use sophisticated computer programs to analyse short-circuit current. Each analysis is based on an initial condition from an AC load flow. Peak analysis is carried out in accordance with ER G74.</a:t>
            </a:r>
          </a:p>
          <a:p>
            <a:r>
              <a:rPr lang="en-GB" sz="1000" dirty="0">
                <a:solidFill>
                  <a:srgbClr val="454546"/>
                </a:solidFill>
              </a:rPr>
              <a:t>Shown below is a summary of our broad calculation methodology.</a:t>
            </a:r>
          </a:p>
          <a:p>
            <a:r>
              <a:rPr lang="en-GB" sz="1000" dirty="0">
                <a:solidFill>
                  <a:srgbClr val="454546"/>
                </a:solidFill>
              </a:rPr>
              <a:t>We make two assumptions that represent the most onerous peak system conditions:</a:t>
            </a:r>
          </a:p>
          <a:p>
            <a:pPr marL="171450" indent="-171450">
              <a:buFont typeface="Arial" panose="020B0604020202020204" pitchFamily="34" charset="0"/>
              <a:buChar char="•"/>
            </a:pPr>
            <a:r>
              <a:rPr lang="en-GB" sz="1000" dirty="0">
                <a:solidFill>
                  <a:srgbClr val="454546"/>
                </a:solidFill>
              </a:rPr>
              <a:t>when assessing the duties associated with busbars, bus section or bus coupler circuit breakers and elements of mesh infrastructure, we assume that all connected circuits contribute to the fault</a:t>
            </a:r>
          </a:p>
          <a:p>
            <a:pPr marL="171450" indent="-171450">
              <a:buFont typeface="Arial" panose="020B0604020202020204" pitchFamily="34" charset="0"/>
              <a:buChar char="•"/>
            </a:pPr>
            <a:r>
              <a:rPr lang="en-GB" sz="1000" dirty="0">
                <a:solidFill>
                  <a:srgbClr val="454546"/>
                </a:solidFill>
              </a:rPr>
              <a:t>when assessing the duties associated with individual feeder or transformer circuits, we assume that the fault occurs on the circuit side of the circuit-breaker and that the remote ends of the circuit are open.</a:t>
            </a:r>
          </a:p>
          <a:p>
            <a:r>
              <a:rPr lang="en-GB" sz="1000" dirty="0">
                <a:solidFill>
                  <a:srgbClr val="454546"/>
                </a:solidFill>
              </a:rPr>
              <a:t>We calculate short-circuit currents using a full representation of the National Electricity Transmission System (NETS).</a:t>
            </a:r>
          </a:p>
        </p:txBody>
      </p:sp>
      <p:sp>
        <p:nvSpPr>
          <p:cNvPr id="3" name="Title 2">
            <a:extLst>
              <a:ext uri="{FF2B5EF4-FFF2-40B4-BE49-F238E27FC236}">
                <a16:creationId xmlns:a16="http://schemas.microsoft.com/office/drawing/2014/main" id="{8C5B5440-2AB6-65A6-3C03-731314499C3C}"/>
              </a:ext>
            </a:extLst>
          </p:cNvPr>
          <p:cNvSpPr>
            <a:spLocks noGrp="1"/>
          </p:cNvSpPr>
          <p:nvPr>
            <p:ph type="title"/>
          </p:nvPr>
        </p:nvSpPr>
        <p:spPr>
          <a:xfrm>
            <a:off x="637273" y="365126"/>
            <a:ext cx="10566436" cy="496111"/>
          </a:xfrm>
        </p:spPr>
        <p:txBody>
          <a:bodyPr/>
          <a:lstStyle/>
          <a:p>
            <a:r>
              <a:rPr lang="en-GB" sz="2800" dirty="0"/>
              <a:t>Short circuit currents - continued</a:t>
            </a:r>
          </a:p>
        </p:txBody>
      </p:sp>
      <p:sp>
        <p:nvSpPr>
          <p:cNvPr id="5" name="TextBox 4">
            <a:extLst>
              <a:ext uri="{FF2B5EF4-FFF2-40B4-BE49-F238E27FC236}">
                <a16:creationId xmlns:a16="http://schemas.microsoft.com/office/drawing/2014/main" id="{CB7D441E-7DDD-7102-F1CB-2A065F7D12A6}"/>
              </a:ext>
            </a:extLst>
          </p:cNvPr>
          <p:cNvSpPr txBox="1"/>
          <p:nvPr/>
        </p:nvSpPr>
        <p:spPr>
          <a:xfrm>
            <a:off x="637272" y="1143002"/>
            <a:ext cx="5295695" cy="307777"/>
          </a:xfrm>
          <a:prstGeom prst="rect">
            <a:avLst/>
          </a:prstGeom>
          <a:noFill/>
        </p:spPr>
        <p:txBody>
          <a:bodyPr wrap="square" rtlCol="0">
            <a:spAutoFit/>
          </a:bodyPr>
          <a:lstStyle/>
          <a:p>
            <a:r>
              <a:rPr lang="en-GB" sz="1400" dirty="0">
                <a:solidFill>
                  <a:schemeClr val="tx2"/>
                </a:solidFill>
                <a:latin typeface="Poppins Medium" panose="00000600000000000000" pitchFamily="2" charset="0"/>
                <a:cs typeface="Poppins Medium" panose="00000600000000000000" pitchFamily="2" charset="0"/>
              </a:rPr>
              <a:t>Calculating short circuit current levels</a:t>
            </a:r>
          </a:p>
        </p:txBody>
      </p:sp>
      <p:sp>
        <p:nvSpPr>
          <p:cNvPr id="6" name="Content Placeholder 5">
            <a:extLst>
              <a:ext uri="{FF2B5EF4-FFF2-40B4-BE49-F238E27FC236}">
                <a16:creationId xmlns:a16="http://schemas.microsoft.com/office/drawing/2014/main" id="{5D5F9B51-9A2B-D3CC-14DA-02DDD6C49C2F}"/>
              </a:ext>
            </a:extLst>
          </p:cNvPr>
          <p:cNvSpPr>
            <a:spLocks noGrp="1"/>
          </p:cNvSpPr>
          <p:nvPr>
            <p:ph sz="quarter" idx="15"/>
          </p:nvPr>
        </p:nvSpPr>
        <p:spPr>
          <a:xfrm>
            <a:off x="6204307" y="1524000"/>
            <a:ext cx="5295900" cy="4867564"/>
          </a:xfrm>
        </p:spPr>
        <p:txBody>
          <a:bodyPr>
            <a:normAutofit/>
          </a:bodyPr>
          <a:lstStyle/>
          <a:p>
            <a:pPr marL="0" indent="0">
              <a:buNone/>
            </a:pPr>
            <a:r>
              <a:rPr lang="en-GB" sz="1000" dirty="0"/>
              <a:t>Directly connected and large embedded generating units are discretely represented – their electrical parameters are based on data provided by the owner of the generating unit.</a:t>
            </a:r>
          </a:p>
          <a:p>
            <a:pPr marL="0" indent="0">
              <a:buNone/>
            </a:pPr>
            <a:r>
              <a:rPr lang="en-GB" sz="1000" dirty="0"/>
              <a:t>Other Network Operators’ networks are represented by network equivalents at the interface between the NETS and their own network. For example, a DNO network connected to a 132kV busbar supplied by super-grid transformers (SGTs) will usually be represented by a single network equivalent in the positive phase sequence (PPS) and zero phase sequence (ZPS) networks.</a:t>
            </a:r>
          </a:p>
          <a:p>
            <a:pPr marL="0" indent="0">
              <a:buNone/>
            </a:pPr>
            <a:r>
              <a:rPr lang="en-GB" sz="1000" dirty="0"/>
              <a:t>The use of network equivalents allows short circuit currents in the NETS to be calculated with acceptable accuracy and provides a good indication of the magnitude of the short-circuit currents at interface substations.</a:t>
            </a:r>
          </a:p>
          <a:p>
            <a:pPr marL="0" indent="0">
              <a:buNone/>
            </a:pPr>
            <a:r>
              <a:rPr lang="en-GB" sz="1000" dirty="0"/>
              <a:t>However, the short-circuit currents quoted in Appendix D for interface substations are not suitable for specifying short-circuit requirements for new switchgear at the interface substations. These will need to be agreed between the relevant Transmission Licensee and the Network Operator on a site specific basis.</a:t>
            </a:r>
          </a:p>
        </p:txBody>
      </p:sp>
    </p:spTree>
    <p:extLst>
      <p:ext uri="{BB962C8B-B14F-4D97-AF65-F5344CB8AC3E}">
        <p14:creationId xmlns:p14="http://schemas.microsoft.com/office/powerpoint/2010/main" val="8367557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2FC13-BB1E-812B-0882-33CFB89F25F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2AC6799-E10A-1C92-A4CC-D152FBBB50A6}"/>
              </a:ext>
            </a:extLst>
          </p:cNvPr>
          <p:cNvSpPr>
            <a:spLocks noGrp="1"/>
          </p:cNvSpPr>
          <p:nvPr>
            <p:ph type="body" sz="quarter" idx="13"/>
          </p:nvPr>
        </p:nvSpPr>
        <p:spPr>
          <a:xfrm>
            <a:off x="637273" y="2397323"/>
            <a:ext cx="5044601" cy="688777"/>
          </a:xfrm>
        </p:spPr>
        <p:txBody>
          <a:bodyPr>
            <a:normAutofit/>
          </a:bodyPr>
          <a:lstStyle/>
          <a:p>
            <a:pPr algn="l" rtl="0" fontAlgn="base"/>
            <a:r>
              <a:rPr lang="en-GB" sz="1000" b="0" i="0" dirty="0">
                <a:solidFill>
                  <a:srgbClr val="000000"/>
                </a:solidFill>
                <a:effectLst/>
                <a:latin typeface="Poppins" panose="00000500000000000000" pitchFamily="2" charset="0"/>
                <a:cs typeface="Poppins" panose="00000500000000000000" pitchFamily="2" charset="0"/>
              </a:rPr>
              <a:t>The DC component decays exponentially according to a time constant which is a function of the X/R ratio (the ratio of reactance to resistance in the current paths feeding the fault). High X/R ratios mean that the DC component decays more slowly.</a:t>
            </a:r>
          </a:p>
        </p:txBody>
      </p:sp>
      <p:sp>
        <p:nvSpPr>
          <p:cNvPr id="3" name="Title 2">
            <a:extLst>
              <a:ext uri="{FF2B5EF4-FFF2-40B4-BE49-F238E27FC236}">
                <a16:creationId xmlns:a16="http://schemas.microsoft.com/office/drawing/2014/main" id="{E197F1EA-8A01-1082-30DD-FEAC7DD630C9}"/>
              </a:ext>
            </a:extLst>
          </p:cNvPr>
          <p:cNvSpPr>
            <a:spLocks noGrp="1"/>
          </p:cNvSpPr>
          <p:nvPr>
            <p:ph type="title"/>
          </p:nvPr>
        </p:nvSpPr>
        <p:spPr>
          <a:xfrm>
            <a:off x="637273" y="365126"/>
            <a:ext cx="10566436" cy="496111"/>
          </a:xfrm>
        </p:spPr>
        <p:txBody>
          <a:bodyPr/>
          <a:lstStyle/>
          <a:p>
            <a:r>
              <a:rPr lang="en-GB" sz="2800" dirty="0"/>
              <a:t>Short circuit terminology</a:t>
            </a:r>
          </a:p>
        </p:txBody>
      </p:sp>
      <p:sp>
        <p:nvSpPr>
          <p:cNvPr id="5" name="TextBox 4">
            <a:extLst>
              <a:ext uri="{FF2B5EF4-FFF2-40B4-BE49-F238E27FC236}">
                <a16:creationId xmlns:a16="http://schemas.microsoft.com/office/drawing/2014/main" id="{774806CC-875E-758C-D791-AE5E62951C71}"/>
              </a:ext>
            </a:extLst>
          </p:cNvPr>
          <p:cNvSpPr txBox="1"/>
          <p:nvPr/>
        </p:nvSpPr>
        <p:spPr>
          <a:xfrm>
            <a:off x="637273" y="2016325"/>
            <a:ext cx="5295695" cy="307777"/>
          </a:xfrm>
          <a:prstGeom prst="rect">
            <a:avLst/>
          </a:prstGeom>
          <a:noFill/>
        </p:spPr>
        <p:txBody>
          <a:bodyPr wrap="square" rtlCol="0">
            <a:spAutoFit/>
          </a:bodyPr>
          <a:lstStyle/>
          <a:p>
            <a:r>
              <a:rPr lang="en-GB" sz="1400" dirty="0">
                <a:solidFill>
                  <a:schemeClr val="tx2"/>
                </a:solidFill>
                <a:latin typeface="Poppins Medium" panose="00000600000000000000" pitchFamily="2" charset="0"/>
                <a:cs typeface="Poppins Medium" panose="00000600000000000000" pitchFamily="2" charset="0"/>
              </a:rPr>
              <a:t>X/R Ratio</a:t>
            </a:r>
          </a:p>
        </p:txBody>
      </p:sp>
      <p:sp>
        <p:nvSpPr>
          <p:cNvPr id="6" name="Content Placeholder 5">
            <a:extLst>
              <a:ext uri="{FF2B5EF4-FFF2-40B4-BE49-F238E27FC236}">
                <a16:creationId xmlns:a16="http://schemas.microsoft.com/office/drawing/2014/main" id="{B565FEB6-B7B3-1485-77D2-5922B620429F}"/>
              </a:ext>
            </a:extLst>
          </p:cNvPr>
          <p:cNvSpPr>
            <a:spLocks noGrp="1"/>
          </p:cNvSpPr>
          <p:nvPr>
            <p:ph sz="quarter" idx="15"/>
          </p:nvPr>
        </p:nvSpPr>
        <p:spPr>
          <a:xfrm>
            <a:off x="6258827" y="3540323"/>
            <a:ext cx="5295900" cy="4867564"/>
          </a:xfrm>
        </p:spPr>
        <p:txBody>
          <a:bodyPr>
            <a:normAutofit/>
          </a:bodyPr>
          <a:lstStyle/>
          <a:p>
            <a:pPr marL="0" indent="0">
              <a:buNone/>
            </a:pPr>
            <a:r>
              <a:rPr lang="en-GB" sz="1000" dirty="0"/>
              <a:t>The making duty on a bus section or bus coupler breaker is imposed when they are used to energise an unselected section of busbar that is faulted or earthed for maintenance.</a:t>
            </a:r>
          </a:p>
          <a:p>
            <a:pPr marL="0" indent="0">
              <a:buNone/>
            </a:pPr>
            <a:r>
              <a:rPr lang="en-GB" sz="1000" dirty="0"/>
              <a:t>Substation infrastructure (like busbars, supporting structures, flexible connections, conductors, current transformers, wall bushings and disconnectors) must also be able to withstand the making duty.</a:t>
            </a:r>
          </a:p>
          <a:p>
            <a:pPr marL="0" indent="0">
              <a:buNone/>
            </a:pPr>
            <a:r>
              <a:rPr lang="en-GB" sz="1000" dirty="0"/>
              <a:t>The making duty on individual circuits is that imposed when they are used to energise a circuit that is faulted or earthed for maintenance. This encompasses the persistent fault condition associated with delayed auto-reclose (DAR) operation.</a:t>
            </a:r>
          </a:p>
        </p:txBody>
      </p:sp>
      <p:sp>
        <p:nvSpPr>
          <p:cNvPr id="4" name="TextBox 3">
            <a:extLst>
              <a:ext uri="{FF2B5EF4-FFF2-40B4-BE49-F238E27FC236}">
                <a16:creationId xmlns:a16="http://schemas.microsoft.com/office/drawing/2014/main" id="{1D96AF0D-74BE-F015-EFA9-8122AEE867FC}"/>
              </a:ext>
            </a:extLst>
          </p:cNvPr>
          <p:cNvSpPr txBox="1"/>
          <p:nvPr/>
        </p:nvSpPr>
        <p:spPr>
          <a:xfrm>
            <a:off x="6258827" y="3159325"/>
            <a:ext cx="5295695" cy="307777"/>
          </a:xfrm>
          <a:prstGeom prst="rect">
            <a:avLst/>
          </a:prstGeom>
          <a:noFill/>
        </p:spPr>
        <p:txBody>
          <a:bodyPr wrap="square" rtlCol="0">
            <a:spAutoFit/>
          </a:bodyPr>
          <a:lstStyle/>
          <a:p>
            <a:r>
              <a:rPr lang="en-GB" sz="1400" dirty="0">
                <a:solidFill>
                  <a:schemeClr val="tx2"/>
                </a:solidFill>
                <a:latin typeface="Poppins Medium" panose="00000600000000000000" pitchFamily="2" charset="0"/>
                <a:cs typeface="Poppins Medium" panose="00000600000000000000" pitchFamily="2" charset="0"/>
              </a:rPr>
              <a:t>Making Duties</a:t>
            </a:r>
          </a:p>
        </p:txBody>
      </p:sp>
      <p:sp>
        <p:nvSpPr>
          <p:cNvPr id="7" name="Text Placeholder 1">
            <a:extLst>
              <a:ext uri="{FF2B5EF4-FFF2-40B4-BE49-F238E27FC236}">
                <a16:creationId xmlns:a16="http://schemas.microsoft.com/office/drawing/2014/main" id="{E3B291F7-EB94-69A3-4DA4-1054D997329F}"/>
              </a:ext>
            </a:extLst>
          </p:cNvPr>
          <p:cNvSpPr txBox="1">
            <a:spLocks/>
          </p:cNvSpPr>
          <p:nvPr/>
        </p:nvSpPr>
        <p:spPr>
          <a:xfrm>
            <a:off x="637274" y="1143002"/>
            <a:ext cx="5044600" cy="11811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tx1"/>
                </a:solidFill>
                <a:latin typeface="Poppins"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Poppins"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Poppins"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Poppins"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Poppi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GB" sz="1000" dirty="0">
                <a:solidFill>
                  <a:srgbClr val="000000"/>
                </a:solidFill>
                <a:latin typeface="Poppins" panose="00000500000000000000" pitchFamily="2" charset="0"/>
                <a:cs typeface="Poppins" panose="00000500000000000000" pitchFamily="2" charset="0"/>
              </a:rPr>
              <a:t>The short-circuit current comprises an AC component with a relatively slow decay rate (see figure D2.1) and a DC component with a faster decay rate (see figure D2.2). These combine into the waveform shown in figure D2.3, which represents worst-case asymmetry – it’s rarely seen in practice.</a:t>
            </a:r>
          </a:p>
        </p:txBody>
      </p:sp>
      <p:sp>
        <p:nvSpPr>
          <p:cNvPr id="10" name="Text Placeholder 1">
            <a:extLst>
              <a:ext uri="{FF2B5EF4-FFF2-40B4-BE49-F238E27FC236}">
                <a16:creationId xmlns:a16="http://schemas.microsoft.com/office/drawing/2014/main" id="{44F73C88-1C05-0FA8-D2BB-60359A09B647}"/>
              </a:ext>
            </a:extLst>
          </p:cNvPr>
          <p:cNvSpPr txBox="1">
            <a:spLocks/>
          </p:cNvSpPr>
          <p:nvPr/>
        </p:nvSpPr>
        <p:spPr>
          <a:xfrm>
            <a:off x="637273" y="3540323"/>
            <a:ext cx="5044601" cy="21746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tx1"/>
                </a:solidFill>
                <a:latin typeface="Poppins"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Poppins"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Poppins"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Poppins"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Poppi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GB" sz="1000" dirty="0">
                <a:solidFill>
                  <a:srgbClr val="000000"/>
                </a:solidFill>
                <a:latin typeface="Poppins" panose="00000500000000000000" pitchFamily="2" charset="0"/>
                <a:cs typeface="Poppins" panose="00000500000000000000" pitchFamily="2" charset="0"/>
              </a:rPr>
              <a:t>We use two equivalent system X/R ratios to calculate the DC component of the peak-make and </a:t>
            </a:r>
            <a:r>
              <a:rPr lang="en-GB" sz="1000" dirty="0" err="1">
                <a:solidFill>
                  <a:srgbClr val="000000"/>
                </a:solidFill>
                <a:latin typeface="Poppins" panose="00000500000000000000" pitchFamily="2" charset="0"/>
                <a:cs typeface="Poppins" panose="00000500000000000000" pitchFamily="2" charset="0"/>
              </a:rPr>
              <a:t>peakbreak</a:t>
            </a:r>
            <a:r>
              <a:rPr lang="en-GB" sz="1000" dirty="0">
                <a:solidFill>
                  <a:srgbClr val="000000"/>
                </a:solidFill>
                <a:latin typeface="Poppins" panose="00000500000000000000" pitchFamily="2" charset="0"/>
                <a:cs typeface="Poppins" panose="00000500000000000000" pitchFamily="2" charset="0"/>
              </a:rPr>
              <a:t> short-circuit currents. We use an initial X/R ratio to calculate the peak-make current, and a break X/R ratio to calculate the peak-break current.</a:t>
            </a:r>
          </a:p>
          <a:p>
            <a:pPr fontAlgn="base"/>
            <a:r>
              <a:rPr lang="en-GB" sz="1000" dirty="0">
                <a:solidFill>
                  <a:srgbClr val="000000"/>
                </a:solidFill>
                <a:latin typeface="Poppins" panose="00000500000000000000" pitchFamily="2" charset="0"/>
                <a:cs typeface="Poppins" panose="00000500000000000000" pitchFamily="2" charset="0"/>
              </a:rPr>
              <a:t>We calculate our initial and break X/R ratios using the equivalent frequency method (IEC 60909-0 (2001- 07) Method C). This is because we consider it to be the most appropriate general-purpose method for calculating DC short-circuit currents in the NETS.</a:t>
            </a:r>
          </a:p>
          <a:p>
            <a:pPr fontAlgn="base"/>
            <a:r>
              <a:rPr lang="en-GB" sz="1000" dirty="0">
                <a:solidFill>
                  <a:srgbClr val="000000"/>
                </a:solidFill>
                <a:latin typeface="Poppins" panose="00000500000000000000" pitchFamily="2" charset="0"/>
                <a:cs typeface="Poppins" panose="00000500000000000000" pitchFamily="2" charset="0"/>
              </a:rPr>
              <a:t>We calculate the DC component of short-circuit current on the basis that full asymmetry occurs on the faulted phase for a single-phase-to-earth fault or on one of the phases for a three-phase-to-earth fault.</a:t>
            </a:r>
          </a:p>
        </p:txBody>
      </p:sp>
      <p:sp>
        <p:nvSpPr>
          <p:cNvPr id="11" name="TextBox 10">
            <a:extLst>
              <a:ext uri="{FF2B5EF4-FFF2-40B4-BE49-F238E27FC236}">
                <a16:creationId xmlns:a16="http://schemas.microsoft.com/office/drawing/2014/main" id="{04158139-578A-3C5C-5F51-4DA4665DB687}"/>
              </a:ext>
            </a:extLst>
          </p:cNvPr>
          <p:cNvSpPr txBox="1"/>
          <p:nvPr/>
        </p:nvSpPr>
        <p:spPr>
          <a:xfrm>
            <a:off x="637273" y="3159325"/>
            <a:ext cx="5295695" cy="307777"/>
          </a:xfrm>
          <a:prstGeom prst="rect">
            <a:avLst/>
          </a:prstGeom>
          <a:noFill/>
        </p:spPr>
        <p:txBody>
          <a:bodyPr wrap="square" rtlCol="0">
            <a:spAutoFit/>
          </a:bodyPr>
          <a:lstStyle/>
          <a:p>
            <a:r>
              <a:rPr lang="en-GB" sz="1400" dirty="0">
                <a:solidFill>
                  <a:schemeClr val="tx2"/>
                </a:solidFill>
                <a:latin typeface="Poppins Medium" panose="00000600000000000000" pitchFamily="2" charset="0"/>
                <a:cs typeface="Poppins Medium" panose="00000600000000000000" pitchFamily="2" charset="0"/>
              </a:rPr>
              <a:t>DC Component</a:t>
            </a:r>
          </a:p>
        </p:txBody>
      </p:sp>
      <p:sp>
        <p:nvSpPr>
          <p:cNvPr id="13" name="Text Placeholder 2">
            <a:extLst>
              <a:ext uri="{FF2B5EF4-FFF2-40B4-BE49-F238E27FC236}">
                <a16:creationId xmlns:a16="http://schemas.microsoft.com/office/drawing/2014/main" id="{4E33C43E-9E29-B4A4-E674-98A780E50897}"/>
              </a:ext>
            </a:extLst>
          </p:cNvPr>
          <p:cNvSpPr txBox="1">
            <a:spLocks/>
          </p:cNvSpPr>
          <p:nvPr/>
        </p:nvSpPr>
        <p:spPr>
          <a:xfrm>
            <a:off x="9439986" y="979118"/>
            <a:ext cx="2280594" cy="378579"/>
          </a:xfrm>
          <a:prstGeom prst="rect">
            <a:avLst/>
          </a:prstGeom>
          <a:ln>
            <a:noFill/>
          </a:ln>
        </p:spPr>
        <p:txBody>
          <a:bodyPr numCol="1" spcCol="180000"/>
          <a:lstStyle>
            <a:lvl1pPr marL="0" indent="0" algn="l" defTabSz="914388" rtl="0" eaLnBrk="1" latinLnBrk="0" hangingPunct="1">
              <a:lnSpc>
                <a:spcPts val="1200"/>
              </a:lnSpc>
              <a:spcBef>
                <a:spcPts val="1000"/>
              </a:spcBef>
              <a:buFont typeface="Arial" panose="020B0604020202020204" pitchFamily="34" charset="0"/>
              <a:buNone/>
              <a:defRPr sz="900" b="0" i="0" kern="1200">
                <a:solidFill>
                  <a:srgbClr val="454546"/>
                </a:solidFill>
                <a:latin typeface="Helvetica Neue LT Std 45 Light"/>
                <a:ea typeface="+mn-ea"/>
                <a:cs typeface="+mn-cs"/>
              </a:defRPr>
            </a:lvl1pPr>
            <a:lvl2pPr marL="457195" indent="0" algn="l" defTabSz="914388" rtl="0" eaLnBrk="1" latinLnBrk="0" hangingPunct="1">
              <a:lnSpc>
                <a:spcPct val="90000"/>
              </a:lnSpc>
              <a:spcBef>
                <a:spcPts val="500"/>
              </a:spcBef>
              <a:buFont typeface="Arial" panose="020B0604020202020204" pitchFamily="34" charset="0"/>
              <a:buNone/>
              <a:defRPr sz="1400" b="0" i="0" kern="1200">
                <a:ln>
                  <a:noFill/>
                </a:ln>
                <a:solidFill>
                  <a:srgbClr val="E8BC28"/>
                </a:solidFill>
                <a:latin typeface="Helvetica Neue LT Std 45 Light" panose="020B0403020202020204" pitchFamily="34" charset="0"/>
                <a:ea typeface="+mn-ea"/>
                <a:cs typeface="+mn-cs"/>
              </a:defRPr>
            </a:lvl2pPr>
            <a:lvl3pPr marL="914388" indent="0" algn="l" defTabSz="914388" rtl="0" eaLnBrk="1" latinLnBrk="0" hangingPunct="1">
              <a:lnSpc>
                <a:spcPct val="90000"/>
              </a:lnSpc>
              <a:spcBef>
                <a:spcPts val="500"/>
              </a:spcBef>
              <a:buFont typeface="Arial" panose="020B0604020202020204" pitchFamily="34" charset="0"/>
              <a:buNone/>
              <a:defRPr sz="1400" b="0" i="0" kern="1200">
                <a:solidFill>
                  <a:srgbClr val="20201E"/>
                </a:solidFill>
                <a:latin typeface="Helvetica Neue LT Std 45 Light" panose="020B0403020202020204" pitchFamily="34" charset="0"/>
                <a:ea typeface="+mn-ea"/>
                <a:cs typeface="+mn-cs"/>
              </a:defRPr>
            </a:lvl3pPr>
            <a:lvl4pPr marL="1371583" indent="0" algn="l" defTabSz="914388" rtl="0" eaLnBrk="1" latinLnBrk="0" hangingPunct="1">
              <a:lnSpc>
                <a:spcPct val="90000"/>
              </a:lnSpc>
              <a:spcBef>
                <a:spcPts val="500"/>
              </a:spcBef>
              <a:buFont typeface="Arial" panose="020B0604020202020204" pitchFamily="34" charset="0"/>
              <a:buNone/>
              <a:defRPr sz="1400" b="0" i="0" kern="1200">
                <a:solidFill>
                  <a:srgbClr val="20201E"/>
                </a:solidFill>
                <a:latin typeface="Helvetica Neue LT Std 45 Light" panose="020B0403020202020204" pitchFamily="34" charset="0"/>
                <a:ea typeface="+mn-ea"/>
                <a:cs typeface="+mn-cs"/>
              </a:defRPr>
            </a:lvl4pPr>
            <a:lvl5pPr marL="1828778" indent="0" algn="l" defTabSz="914388" rtl="0" eaLnBrk="1" latinLnBrk="0" hangingPunct="1">
              <a:lnSpc>
                <a:spcPct val="90000"/>
              </a:lnSpc>
              <a:spcBef>
                <a:spcPts val="500"/>
              </a:spcBef>
              <a:buFont typeface="Arial" panose="020B0604020202020204" pitchFamily="34" charset="0"/>
              <a:buNone/>
              <a:defRPr sz="1800" b="0" i="0" kern="1200">
                <a:solidFill>
                  <a:schemeClr val="tx1"/>
                </a:solidFill>
                <a:latin typeface="Helvetica Neue LT Std 35 Thin" panose="020B0403020202020204" pitchFamily="34" charset="0"/>
                <a:ea typeface="+mn-ea"/>
                <a:cs typeface="+mn-cs"/>
              </a:defRPr>
            </a:lvl5pPr>
            <a:lvl6pPr marL="2514569"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63"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57"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52"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Poppins" panose="00000500000000000000" pitchFamily="2" charset="0"/>
                <a:cs typeface="Poppins" panose="00000500000000000000" pitchFamily="2" charset="0"/>
              </a:rPr>
              <a:t>Figure D2.2 – DC component of the short-circuit current</a:t>
            </a:r>
          </a:p>
        </p:txBody>
      </p:sp>
      <p:sp>
        <p:nvSpPr>
          <p:cNvPr id="14" name="Text Placeholder 2">
            <a:extLst>
              <a:ext uri="{FF2B5EF4-FFF2-40B4-BE49-F238E27FC236}">
                <a16:creationId xmlns:a16="http://schemas.microsoft.com/office/drawing/2014/main" id="{F316F7D2-0DFA-8F27-EEE2-E89A0916CE09}"/>
              </a:ext>
            </a:extLst>
          </p:cNvPr>
          <p:cNvSpPr txBox="1">
            <a:spLocks/>
          </p:cNvSpPr>
          <p:nvPr/>
        </p:nvSpPr>
        <p:spPr>
          <a:xfrm>
            <a:off x="6450700" y="979117"/>
            <a:ext cx="1969400" cy="378579"/>
          </a:xfrm>
          <a:prstGeom prst="rect">
            <a:avLst/>
          </a:prstGeom>
          <a:ln>
            <a:noFill/>
          </a:ln>
        </p:spPr>
        <p:txBody>
          <a:bodyPr numCol="1" spcCol="180000"/>
          <a:lstStyle>
            <a:lvl1pPr marL="0" indent="0" algn="l" defTabSz="914388" rtl="0" eaLnBrk="1" latinLnBrk="0" hangingPunct="1">
              <a:lnSpc>
                <a:spcPts val="1200"/>
              </a:lnSpc>
              <a:spcBef>
                <a:spcPts val="1000"/>
              </a:spcBef>
              <a:buFont typeface="Arial" panose="020B0604020202020204" pitchFamily="34" charset="0"/>
              <a:buNone/>
              <a:defRPr sz="900" b="0" i="0" kern="1200">
                <a:solidFill>
                  <a:srgbClr val="454546"/>
                </a:solidFill>
                <a:latin typeface="Helvetica Neue LT Std 45 Light"/>
                <a:ea typeface="+mn-ea"/>
                <a:cs typeface="+mn-cs"/>
              </a:defRPr>
            </a:lvl1pPr>
            <a:lvl2pPr marL="457195" indent="0" algn="l" defTabSz="914388" rtl="0" eaLnBrk="1" latinLnBrk="0" hangingPunct="1">
              <a:lnSpc>
                <a:spcPct val="90000"/>
              </a:lnSpc>
              <a:spcBef>
                <a:spcPts val="500"/>
              </a:spcBef>
              <a:buFont typeface="Arial" panose="020B0604020202020204" pitchFamily="34" charset="0"/>
              <a:buNone/>
              <a:defRPr sz="1400" b="0" i="0" kern="1200">
                <a:ln>
                  <a:noFill/>
                </a:ln>
                <a:solidFill>
                  <a:srgbClr val="E8BC28"/>
                </a:solidFill>
                <a:latin typeface="Helvetica Neue LT Std 45 Light" panose="020B0403020202020204" pitchFamily="34" charset="0"/>
                <a:ea typeface="+mn-ea"/>
                <a:cs typeface="+mn-cs"/>
              </a:defRPr>
            </a:lvl2pPr>
            <a:lvl3pPr marL="914388" indent="0" algn="l" defTabSz="914388" rtl="0" eaLnBrk="1" latinLnBrk="0" hangingPunct="1">
              <a:lnSpc>
                <a:spcPct val="90000"/>
              </a:lnSpc>
              <a:spcBef>
                <a:spcPts val="500"/>
              </a:spcBef>
              <a:buFont typeface="Arial" panose="020B0604020202020204" pitchFamily="34" charset="0"/>
              <a:buNone/>
              <a:defRPr sz="1400" b="0" i="0" kern="1200">
                <a:solidFill>
                  <a:srgbClr val="20201E"/>
                </a:solidFill>
                <a:latin typeface="Helvetica Neue LT Std 45 Light" panose="020B0403020202020204" pitchFamily="34" charset="0"/>
                <a:ea typeface="+mn-ea"/>
                <a:cs typeface="+mn-cs"/>
              </a:defRPr>
            </a:lvl3pPr>
            <a:lvl4pPr marL="1371583" indent="0" algn="l" defTabSz="914388" rtl="0" eaLnBrk="1" latinLnBrk="0" hangingPunct="1">
              <a:lnSpc>
                <a:spcPct val="90000"/>
              </a:lnSpc>
              <a:spcBef>
                <a:spcPts val="500"/>
              </a:spcBef>
              <a:buFont typeface="Arial" panose="020B0604020202020204" pitchFamily="34" charset="0"/>
              <a:buNone/>
              <a:defRPr sz="1400" b="0" i="0" kern="1200">
                <a:solidFill>
                  <a:srgbClr val="20201E"/>
                </a:solidFill>
                <a:latin typeface="Helvetica Neue LT Std 45 Light" panose="020B0403020202020204" pitchFamily="34" charset="0"/>
                <a:ea typeface="+mn-ea"/>
                <a:cs typeface="+mn-cs"/>
              </a:defRPr>
            </a:lvl4pPr>
            <a:lvl5pPr marL="1828778" indent="0" algn="l" defTabSz="914388" rtl="0" eaLnBrk="1" latinLnBrk="0" hangingPunct="1">
              <a:lnSpc>
                <a:spcPct val="90000"/>
              </a:lnSpc>
              <a:spcBef>
                <a:spcPts val="500"/>
              </a:spcBef>
              <a:buFont typeface="Arial" panose="020B0604020202020204" pitchFamily="34" charset="0"/>
              <a:buNone/>
              <a:defRPr sz="1800" b="0" i="0" kern="1200">
                <a:solidFill>
                  <a:schemeClr val="tx1"/>
                </a:solidFill>
                <a:latin typeface="Helvetica Neue LT Std 35 Thin" panose="020B0403020202020204" pitchFamily="34" charset="0"/>
                <a:ea typeface="+mn-ea"/>
                <a:cs typeface="+mn-cs"/>
              </a:defRPr>
            </a:lvl5pPr>
            <a:lvl6pPr marL="2514569"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63"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57"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52"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Poppins" panose="00000500000000000000" pitchFamily="2" charset="0"/>
                <a:cs typeface="Poppins" panose="00000500000000000000" pitchFamily="2" charset="0"/>
              </a:rPr>
              <a:t>Figure D2.1 – AC component of the short-circuit current.</a:t>
            </a:r>
          </a:p>
        </p:txBody>
      </p:sp>
      <p:pic>
        <p:nvPicPr>
          <p:cNvPr id="15" name="Picture 14">
            <a:extLst>
              <a:ext uri="{FF2B5EF4-FFF2-40B4-BE49-F238E27FC236}">
                <a16:creationId xmlns:a16="http://schemas.microsoft.com/office/drawing/2014/main" id="{494FA05C-E102-3C57-CACF-410D5B6ABA41}"/>
              </a:ext>
            </a:extLst>
          </p:cNvPr>
          <p:cNvPicPr>
            <a:picLocks noChangeAspect="1"/>
          </p:cNvPicPr>
          <p:nvPr/>
        </p:nvPicPr>
        <p:blipFill>
          <a:blip r:embed="rId2"/>
          <a:stretch>
            <a:fillRect/>
          </a:stretch>
        </p:blipFill>
        <p:spPr>
          <a:xfrm>
            <a:off x="5833626" y="1389726"/>
            <a:ext cx="2938556" cy="1531360"/>
          </a:xfrm>
          <a:prstGeom prst="rect">
            <a:avLst/>
          </a:prstGeom>
        </p:spPr>
      </p:pic>
      <p:pic>
        <p:nvPicPr>
          <p:cNvPr id="16" name="Picture 15">
            <a:extLst>
              <a:ext uri="{FF2B5EF4-FFF2-40B4-BE49-F238E27FC236}">
                <a16:creationId xmlns:a16="http://schemas.microsoft.com/office/drawing/2014/main" id="{DE4FF8D4-595F-AA05-0455-C772ADAABB3E}"/>
              </a:ext>
            </a:extLst>
          </p:cNvPr>
          <p:cNvPicPr>
            <a:picLocks noChangeAspect="1"/>
          </p:cNvPicPr>
          <p:nvPr/>
        </p:nvPicPr>
        <p:blipFill>
          <a:blip r:embed="rId3"/>
          <a:stretch>
            <a:fillRect/>
          </a:stretch>
        </p:blipFill>
        <p:spPr>
          <a:xfrm>
            <a:off x="8923934" y="1398380"/>
            <a:ext cx="3005835" cy="1444438"/>
          </a:xfrm>
          <a:prstGeom prst="rect">
            <a:avLst/>
          </a:prstGeom>
        </p:spPr>
      </p:pic>
    </p:spTree>
    <p:extLst>
      <p:ext uri="{BB962C8B-B14F-4D97-AF65-F5344CB8AC3E}">
        <p14:creationId xmlns:p14="http://schemas.microsoft.com/office/powerpoint/2010/main" val="3330411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73A8E-3802-7BEB-FA4B-F67D50D5015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1BE425F-17E2-F254-8ABA-662E79CCB16F}"/>
              </a:ext>
            </a:extLst>
          </p:cNvPr>
          <p:cNvSpPr>
            <a:spLocks noGrp="1"/>
          </p:cNvSpPr>
          <p:nvPr>
            <p:ph type="body" sz="quarter" idx="13"/>
          </p:nvPr>
        </p:nvSpPr>
        <p:spPr>
          <a:xfrm>
            <a:off x="637273" y="3286322"/>
            <a:ext cx="5044601" cy="1425381"/>
          </a:xfrm>
        </p:spPr>
        <p:txBody>
          <a:bodyPr>
            <a:noAutofit/>
          </a:bodyPr>
          <a:lstStyle/>
          <a:p>
            <a:r>
              <a:rPr lang="en-GB" sz="1000" dirty="0"/>
              <a:t>In figure D2.3, the AC and DC components are decaying; the first peak will be the largest, occurring at about 10ms after the fault occurrence. This is the short-circuit current that circuit breakers must be able to close onto if they are used to energise a fault. This duty is known as the peak make – a name that is slightly misleading because this peak also occurs during spontaneous faults.</a:t>
            </a:r>
          </a:p>
          <a:p>
            <a:r>
              <a:rPr lang="en-GB" sz="1000" dirty="0"/>
              <a:t>All equipment in the fault current path will be subjected to the peak-make duty during faults so should be rated to withstand this current. The peak-make duty is an instantaneous value.</a:t>
            </a:r>
          </a:p>
        </p:txBody>
      </p:sp>
      <p:sp>
        <p:nvSpPr>
          <p:cNvPr id="3" name="Title 2">
            <a:extLst>
              <a:ext uri="{FF2B5EF4-FFF2-40B4-BE49-F238E27FC236}">
                <a16:creationId xmlns:a16="http://schemas.microsoft.com/office/drawing/2014/main" id="{857AC556-859C-AF52-4F1F-1CF563E957BF}"/>
              </a:ext>
            </a:extLst>
          </p:cNvPr>
          <p:cNvSpPr>
            <a:spLocks noGrp="1"/>
          </p:cNvSpPr>
          <p:nvPr>
            <p:ph type="title"/>
          </p:nvPr>
        </p:nvSpPr>
        <p:spPr>
          <a:xfrm>
            <a:off x="637273" y="365126"/>
            <a:ext cx="10566436" cy="496111"/>
          </a:xfrm>
        </p:spPr>
        <p:txBody>
          <a:bodyPr/>
          <a:lstStyle/>
          <a:p>
            <a:r>
              <a:rPr lang="en-GB" sz="2800" dirty="0"/>
              <a:t>Short circuit terminology - continued</a:t>
            </a:r>
          </a:p>
        </p:txBody>
      </p:sp>
      <p:sp>
        <p:nvSpPr>
          <p:cNvPr id="5" name="TextBox 4">
            <a:extLst>
              <a:ext uri="{FF2B5EF4-FFF2-40B4-BE49-F238E27FC236}">
                <a16:creationId xmlns:a16="http://schemas.microsoft.com/office/drawing/2014/main" id="{73DAA401-EA1B-5EDB-21E4-C3050BEA926B}"/>
              </a:ext>
            </a:extLst>
          </p:cNvPr>
          <p:cNvSpPr txBox="1"/>
          <p:nvPr/>
        </p:nvSpPr>
        <p:spPr>
          <a:xfrm>
            <a:off x="637273" y="2905325"/>
            <a:ext cx="5295695" cy="307777"/>
          </a:xfrm>
          <a:prstGeom prst="rect">
            <a:avLst/>
          </a:prstGeom>
          <a:noFill/>
        </p:spPr>
        <p:txBody>
          <a:bodyPr wrap="square" rtlCol="0">
            <a:spAutoFit/>
          </a:bodyPr>
          <a:lstStyle/>
          <a:p>
            <a:r>
              <a:rPr lang="en-GB" sz="1400" dirty="0">
                <a:solidFill>
                  <a:schemeClr val="tx2"/>
                </a:solidFill>
                <a:latin typeface="Poppins Medium" panose="00000600000000000000" pitchFamily="2" charset="0"/>
                <a:cs typeface="Poppins Medium" panose="00000600000000000000" pitchFamily="2" charset="0"/>
              </a:rPr>
              <a:t>Initial Peak Current</a:t>
            </a:r>
          </a:p>
        </p:txBody>
      </p:sp>
      <p:sp>
        <p:nvSpPr>
          <p:cNvPr id="6" name="Content Placeholder 5">
            <a:extLst>
              <a:ext uri="{FF2B5EF4-FFF2-40B4-BE49-F238E27FC236}">
                <a16:creationId xmlns:a16="http://schemas.microsoft.com/office/drawing/2014/main" id="{DEAAC33A-16C6-06F5-BD8A-F773A044FFCE}"/>
              </a:ext>
            </a:extLst>
          </p:cNvPr>
          <p:cNvSpPr>
            <a:spLocks noGrp="1"/>
          </p:cNvSpPr>
          <p:nvPr>
            <p:ph sz="quarter" idx="15"/>
          </p:nvPr>
        </p:nvSpPr>
        <p:spPr>
          <a:xfrm>
            <a:off x="6258827" y="3540323"/>
            <a:ext cx="5295900" cy="1120580"/>
          </a:xfrm>
        </p:spPr>
        <p:txBody>
          <a:bodyPr>
            <a:normAutofit/>
          </a:bodyPr>
          <a:lstStyle/>
          <a:p>
            <a:pPr marL="0" indent="0">
              <a:buNone/>
            </a:pPr>
            <a:r>
              <a:rPr lang="en-GB" sz="1000" dirty="0"/>
              <a:t>As both the AC and DC components are decaying, the first peak after contact separation will be the largest during the arcing period. This is the highest instantaneous short-circuit current that the circuit breaker has to extinguish. </a:t>
            </a:r>
          </a:p>
          <a:p>
            <a:pPr marL="0" indent="0">
              <a:buNone/>
            </a:pPr>
            <a:r>
              <a:rPr lang="en-GB" sz="1000" dirty="0"/>
              <a:t>This duty will be considerably higher than the RMS break. Like the peak-make duty, it is an instantaneous value (so it is multiplied by the square-root of two) and includes the DC component too.</a:t>
            </a:r>
          </a:p>
        </p:txBody>
      </p:sp>
      <p:sp>
        <p:nvSpPr>
          <p:cNvPr id="4" name="TextBox 3">
            <a:extLst>
              <a:ext uri="{FF2B5EF4-FFF2-40B4-BE49-F238E27FC236}">
                <a16:creationId xmlns:a16="http://schemas.microsoft.com/office/drawing/2014/main" id="{34A6AE70-2166-41E2-1DE6-3C1FC6640AE8}"/>
              </a:ext>
            </a:extLst>
          </p:cNvPr>
          <p:cNvSpPr txBox="1"/>
          <p:nvPr/>
        </p:nvSpPr>
        <p:spPr>
          <a:xfrm>
            <a:off x="6258827" y="3159325"/>
            <a:ext cx="5295695" cy="307777"/>
          </a:xfrm>
          <a:prstGeom prst="rect">
            <a:avLst/>
          </a:prstGeom>
          <a:noFill/>
        </p:spPr>
        <p:txBody>
          <a:bodyPr wrap="square" rtlCol="0">
            <a:spAutoFit/>
          </a:bodyPr>
          <a:lstStyle/>
          <a:p>
            <a:r>
              <a:rPr lang="en-GB" sz="1400" dirty="0">
                <a:solidFill>
                  <a:schemeClr val="tx2"/>
                </a:solidFill>
                <a:latin typeface="Poppins Medium" panose="00000600000000000000" pitchFamily="2" charset="0"/>
                <a:cs typeface="Poppins Medium" panose="00000600000000000000" pitchFamily="2" charset="0"/>
              </a:rPr>
              <a:t>Peak Break</a:t>
            </a:r>
          </a:p>
        </p:txBody>
      </p:sp>
      <p:sp>
        <p:nvSpPr>
          <p:cNvPr id="7" name="Text Placeholder 1">
            <a:extLst>
              <a:ext uri="{FF2B5EF4-FFF2-40B4-BE49-F238E27FC236}">
                <a16:creationId xmlns:a16="http://schemas.microsoft.com/office/drawing/2014/main" id="{EC5DD941-916C-E042-4749-4E7BF549A35D}"/>
              </a:ext>
            </a:extLst>
          </p:cNvPr>
          <p:cNvSpPr txBox="1">
            <a:spLocks/>
          </p:cNvSpPr>
          <p:nvPr/>
        </p:nvSpPr>
        <p:spPr>
          <a:xfrm>
            <a:off x="637274" y="1536701"/>
            <a:ext cx="5044600" cy="160992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tx1"/>
                </a:solidFill>
                <a:latin typeface="Poppins"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Poppins"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Poppins"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Poppins"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Poppi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GB" sz="1000" dirty="0">
                <a:solidFill>
                  <a:srgbClr val="000000"/>
                </a:solidFill>
                <a:latin typeface="Poppins" panose="00000500000000000000" pitchFamily="2" charset="0"/>
                <a:cs typeface="Poppins" panose="00000500000000000000" pitchFamily="2" charset="0"/>
              </a:rPr>
              <a:t>A role of bus section or coupler breakers is to break the fault current associated with </a:t>
            </a:r>
            <a:r>
              <a:rPr lang="en-GB" sz="1000" dirty="0" err="1">
                <a:solidFill>
                  <a:srgbClr val="000000"/>
                </a:solidFill>
                <a:latin typeface="Poppins" panose="00000500000000000000" pitchFamily="2" charset="0"/>
                <a:cs typeface="Poppins" panose="00000500000000000000" pitchFamily="2" charset="0"/>
              </a:rPr>
              <a:t>infeeds</a:t>
            </a:r>
            <a:r>
              <a:rPr lang="en-GB" sz="1000" dirty="0">
                <a:solidFill>
                  <a:srgbClr val="000000"/>
                </a:solidFill>
                <a:latin typeface="Poppins" panose="00000500000000000000" pitchFamily="2" charset="0"/>
                <a:cs typeface="Poppins" panose="00000500000000000000" pitchFamily="2" charset="0"/>
              </a:rPr>
              <a:t> from all connected circuits if a fault occurs on an uncommitted section of busbar. Circuit breakers associated with a feeder, a transformer or a mesh corner are needed to break the fault current, on the basis that the circuit breaker which opens last clears the fault.</a:t>
            </a:r>
          </a:p>
          <a:p>
            <a:pPr fontAlgn="base"/>
            <a:r>
              <a:rPr lang="en-GB" sz="1000" dirty="0">
                <a:solidFill>
                  <a:srgbClr val="000000"/>
                </a:solidFill>
                <a:latin typeface="Poppins" panose="00000500000000000000" pitchFamily="2" charset="0"/>
                <a:cs typeface="Poppins" panose="00000500000000000000" pitchFamily="2" charset="0"/>
              </a:rPr>
              <a:t>Circuit breakers associated with faulted circuits are needed to interrupt fault current in order to safeguard system stability, prevent damage to plant and maintain security and quality of supply.</a:t>
            </a:r>
          </a:p>
        </p:txBody>
      </p:sp>
      <p:sp>
        <p:nvSpPr>
          <p:cNvPr id="10" name="Text Placeholder 1">
            <a:extLst>
              <a:ext uri="{FF2B5EF4-FFF2-40B4-BE49-F238E27FC236}">
                <a16:creationId xmlns:a16="http://schemas.microsoft.com/office/drawing/2014/main" id="{782D3130-446C-82AA-795F-D99C84F99000}"/>
              </a:ext>
            </a:extLst>
          </p:cNvPr>
          <p:cNvSpPr txBox="1">
            <a:spLocks/>
          </p:cNvSpPr>
          <p:nvPr/>
        </p:nvSpPr>
        <p:spPr>
          <a:xfrm>
            <a:off x="637273" y="5165924"/>
            <a:ext cx="5044601" cy="53786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tx1"/>
                </a:solidFill>
                <a:latin typeface="Poppins"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Poppins"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Poppins"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Poppins"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Poppi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GB" sz="1000" dirty="0">
                <a:solidFill>
                  <a:srgbClr val="000000"/>
                </a:solidFill>
                <a:latin typeface="Poppins" panose="00000500000000000000" pitchFamily="2" charset="0"/>
                <a:cs typeface="Poppins" panose="00000500000000000000" pitchFamily="2" charset="0"/>
              </a:rPr>
              <a:t>This is the RMS value of the AC component of the short-circuit current when the circuit breaker contacts separate (see Figure D2.1). It does not include the effect of the DC component of the short-circuit current.</a:t>
            </a:r>
          </a:p>
        </p:txBody>
      </p:sp>
      <p:sp>
        <p:nvSpPr>
          <p:cNvPr id="11" name="TextBox 10">
            <a:extLst>
              <a:ext uri="{FF2B5EF4-FFF2-40B4-BE49-F238E27FC236}">
                <a16:creationId xmlns:a16="http://schemas.microsoft.com/office/drawing/2014/main" id="{81E7BD26-D614-F3E6-57CD-28FB5B4FA242}"/>
              </a:ext>
            </a:extLst>
          </p:cNvPr>
          <p:cNvSpPr txBox="1"/>
          <p:nvPr/>
        </p:nvSpPr>
        <p:spPr>
          <a:xfrm>
            <a:off x="637273" y="4784925"/>
            <a:ext cx="5295695" cy="307777"/>
          </a:xfrm>
          <a:prstGeom prst="rect">
            <a:avLst/>
          </a:prstGeom>
          <a:noFill/>
        </p:spPr>
        <p:txBody>
          <a:bodyPr wrap="square" rtlCol="0">
            <a:spAutoFit/>
          </a:bodyPr>
          <a:lstStyle/>
          <a:p>
            <a:r>
              <a:rPr lang="en-GB" sz="1400" dirty="0">
                <a:solidFill>
                  <a:schemeClr val="tx2"/>
                </a:solidFill>
                <a:latin typeface="Poppins Medium" panose="00000600000000000000" pitchFamily="2" charset="0"/>
                <a:cs typeface="Poppins Medium" panose="00000600000000000000" pitchFamily="2" charset="0"/>
              </a:rPr>
              <a:t>RMS Break Current</a:t>
            </a:r>
          </a:p>
        </p:txBody>
      </p:sp>
      <p:sp>
        <p:nvSpPr>
          <p:cNvPr id="8" name="TextBox 7">
            <a:extLst>
              <a:ext uri="{FF2B5EF4-FFF2-40B4-BE49-F238E27FC236}">
                <a16:creationId xmlns:a16="http://schemas.microsoft.com/office/drawing/2014/main" id="{6DF9AE12-F1C9-7091-F11D-631C8A894A5F}"/>
              </a:ext>
            </a:extLst>
          </p:cNvPr>
          <p:cNvSpPr txBox="1"/>
          <p:nvPr/>
        </p:nvSpPr>
        <p:spPr>
          <a:xfrm>
            <a:off x="645062" y="1192313"/>
            <a:ext cx="5295695" cy="307777"/>
          </a:xfrm>
          <a:prstGeom prst="rect">
            <a:avLst/>
          </a:prstGeom>
          <a:noFill/>
        </p:spPr>
        <p:txBody>
          <a:bodyPr wrap="square" rtlCol="0">
            <a:spAutoFit/>
          </a:bodyPr>
          <a:lstStyle/>
          <a:p>
            <a:r>
              <a:rPr lang="en-GB" sz="1400" dirty="0">
                <a:solidFill>
                  <a:schemeClr val="tx2"/>
                </a:solidFill>
                <a:latin typeface="Poppins Medium" panose="00000600000000000000" pitchFamily="2" charset="0"/>
                <a:cs typeface="Poppins Medium" panose="00000600000000000000" pitchFamily="2" charset="0"/>
              </a:rPr>
              <a:t>Breaking Duties</a:t>
            </a:r>
          </a:p>
        </p:txBody>
      </p:sp>
      <p:sp>
        <p:nvSpPr>
          <p:cNvPr id="9" name="Text Placeholder 1">
            <a:extLst>
              <a:ext uri="{FF2B5EF4-FFF2-40B4-BE49-F238E27FC236}">
                <a16:creationId xmlns:a16="http://schemas.microsoft.com/office/drawing/2014/main" id="{D5573AA2-B049-D283-3AC8-F6A9FA2C8F0B}"/>
              </a:ext>
            </a:extLst>
          </p:cNvPr>
          <p:cNvSpPr txBox="1">
            <a:spLocks/>
          </p:cNvSpPr>
          <p:nvPr/>
        </p:nvSpPr>
        <p:spPr>
          <a:xfrm>
            <a:off x="637273" y="6126661"/>
            <a:ext cx="5044601" cy="53786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tx1"/>
                </a:solidFill>
                <a:latin typeface="Poppins"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Poppins"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Poppins"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Poppins"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Poppi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000" dirty="0"/>
              <a:t>This is the value of the DC component of the short-circuit current when the circuit-breaker contacts separate (see figure D2.2).</a:t>
            </a:r>
          </a:p>
        </p:txBody>
      </p:sp>
      <p:sp>
        <p:nvSpPr>
          <p:cNvPr id="12" name="TextBox 11">
            <a:extLst>
              <a:ext uri="{FF2B5EF4-FFF2-40B4-BE49-F238E27FC236}">
                <a16:creationId xmlns:a16="http://schemas.microsoft.com/office/drawing/2014/main" id="{A28FC5ED-E655-F23A-67EB-E11175E40949}"/>
              </a:ext>
            </a:extLst>
          </p:cNvPr>
          <p:cNvSpPr txBox="1"/>
          <p:nvPr/>
        </p:nvSpPr>
        <p:spPr>
          <a:xfrm>
            <a:off x="637273" y="5745662"/>
            <a:ext cx="5295695" cy="307777"/>
          </a:xfrm>
          <a:prstGeom prst="rect">
            <a:avLst/>
          </a:prstGeom>
          <a:noFill/>
        </p:spPr>
        <p:txBody>
          <a:bodyPr wrap="square" rtlCol="0">
            <a:spAutoFit/>
          </a:bodyPr>
          <a:lstStyle/>
          <a:p>
            <a:r>
              <a:rPr lang="en-GB" sz="1400" dirty="0">
                <a:solidFill>
                  <a:schemeClr val="tx2"/>
                </a:solidFill>
                <a:latin typeface="Poppins Medium" panose="00000600000000000000" pitchFamily="2" charset="0"/>
                <a:cs typeface="Poppins Medium" panose="00000600000000000000" pitchFamily="2" charset="0"/>
              </a:rPr>
              <a:t>RMS Break Current</a:t>
            </a:r>
          </a:p>
        </p:txBody>
      </p:sp>
      <p:sp>
        <p:nvSpPr>
          <p:cNvPr id="17" name="Text Placeholder 2">
            <a:extLst>
              <a:ext uri="{FF2B5EF4-FFF2-40B4-BE49-F238E27FC236}">
                <a16:creationId xmlns:a16="http://schemas.microsoft.com/office/drawing/2014/main" id="{AF48D1B8-B9B6-A5B4-19B6-694A50AB725D}"/>
              </a:ext>
            </a:extLst>
          </p:cNvPr>
          <p:cNvSpPr txBox="1">
            <a:spLocks/>
          </p:cNvSpPr>
          <p:nvPr/>
        </p:nvSpPr>
        <p:spPr>
          <a:xfrm>
            <a:off x="7290689" y="861237"/>
            <a:ext cx="2536490" cy="378579"/>
          </a:xfrm>
          <a:prstGeom prst="rect">
            <a:avLst/>
          </a:prstGeom>
          <a:ln>
            <a:noFill/>
          </a:ln>
        </p:spPr>
        <p:txBody>
          <a:bodyPr numCol="1" spcCol="180000"/>
          <a:lstStyle>
            <a:lvl1pPr marL="0" indent="0" algn="l" defTabSz="914388" rtl="0" eaLnBrk="1" latinLnBrk="0" hangingPunct="1">
              <a:lnSpc>
                <a:spcPts val="1200"/>
              </a:lnSpc>
              <a:spcBef>
                <a:spcPts val="1000"/>
              </a:spcBef>
              <a:buFont typeface="Arial" panose="020B0604020202020204" pitchFamily="34" charset="0"/>
              <a:buNone/>
              <a:defRPr sz="900" b="0" i="0" kern="1200">
                <a:solidFill>
                  <a:srgbClr val="454546"/>
                </a:solidFill>
                <a:latin typeface="Helvetica Neue LT Std 45 Light"/>
                <a:ea typeface="+mn-ea"/>
                <a:cs typeface="+mn-cs"/>
              </a:defRPr>
            </a:lvl1pPr>
            <a:lvl2pPr marL="457195" indent="0" algn="l" defTabSz="914388" rtl="0" eaLnBrk="1" latinLnBrk="0" hangingPunct="1">
              <a:lnSpc>
                <a:spcPct val="90000"/>
              </a:lnSpc>
              <a:spcBef>
                <a:spcPts val="500"/>
              </a:spcBef>
              <a:buFont typeface="Arial" panose="020B0604020202020204" pitchFamily="34" charset="0"/>
              <a:buNone/>
              <a:defRPr sz="1400" b="0" i="0" kern="1200">
                <a:ln>
                  <a:noFill/>
                </a:ln>
                <a:solidFill>
                  <a:srgbClr val="E8BC28"/>
                </a:solidFill>
                <a:latin typeface="Helvetica Neue LT Std 45 Light" panose="020B0403020202020204" pitchFamily="34" charset="0"/>
                <a:ea typeface="+mn-ea"/>
                <a:cs typeface="+mn-cs"/>
              </a:defRPr>
            </a:lvl2pPr>
            <a:lvl3pPr marL="914388" indent="0" algn="l" defTabSz="914388" rtl="0" eaLnBrk="1" latinLnBrk="0" hangingPunct="1">
              <a:lnSpc>
                <a:spcPct val="90000"/>
              </a:lnSpc>
              <a:spcBef>
                <a:spcPts val="500"/>
              </a:spcBef>
              <a:buFont typeface="Arial" panose="020B0604020202020204" pitchFamily="34" charset="0"/>
              <a:buNone/>
              <a:defRPr sz="1400" b="0" i="0" kern="1200">
                <a:solidFill>
                  <a:srgbClr val="20201E"/>
                </a:solidFill>
                <a:latin typeface="Helvetica Neue LT Std 45 Light" panose="020B0403020202020204" pitchFamily="34" charset="0"/>
                <a:ea typeface="+mn-ea"/>
                <a:cs typeface="+mn-cs"/>
              </a:defRPr>
            </a:lvl3pPr>
            <a:lvl4pPr marL="1371583" indent="0" algn="l" defTabSz="914388" rtl="0" eaLnBrk="1" latinLnBrk="0" hangingPunct="1">
              <a:lnSpc>
                <a:spcPct val="90000"/>
              </a:lnSpc>
              <a:spcBef>
                <a:spcPts val="500"/>
              </a:spcBef>
              <a:buFont typeface="Arial" panose="020B0604020202020204" pitchFamily="34" charset="0"/>
              <a:buNone/>
              <a:defRPr sz="1400" b="0" i="0" kern="1200">
                <a:solidFill>
                  <a:srgbClr val="20201E"/>
                </a:solidFill>
                <a:latin typeface="Helvetica Neue LT Std 45 Light" panose="020B0403020202020204" pitchFamily="34" charset="0"/>
                <a:ea typeface="+mn-ea"/>
                <a:cs typeface="+mn-cs"/>
              </a:defRPr>
            </a:lvl4pPr>
            <a:lvl5pPr marL="1828778" indent="0" algn="l" defTabSz="914388" rtl="0" eaLnBrk="1" latinLnBrk="0" hangingPunct="1">
              <a:lnSpc>
                <a:spcPct val="90000"/>
              </a:lnSpc>
              <a:spcBef>
                <a:spcPts val="500"/>
              </a:spcBef>
              <a:buFont typeface="Arial" panose="020B0604020202020204" pitchFamily="34" charset="0"/>
              <a:buNone/>
              <a:defRPr sz="1800" b="0" i="0" kern="1200">
                <a:solidFill>
                  <a:schemeClr val="tx1"/>
                </a:solidFill>
                <a:latin typeface="Helvetica Neue LT Std 35 Thin" panose="020B0403020202020204" pitchFamily="34" charset="0"/>
                <a:ea typeface="+mn-ea"/>
                <a:cs typeface="+mn-cs"/>
              </a:defRPr>
            </a:lvl5pPr>
            <a:lvl6pPr marL="2514569"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63"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57"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52" indent="-228597" algn="l" defTabSz="9143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Poppins" panose="00000500000000000000" pitchFamily="2" charset="0"/>
                <a:cs typeface="Poppins" panose="00000500000000000000" pitchFamily="2" charset="0"/>
              </a:rPr>
              <a:t>Figure D2.3 – Combined AC and DC components of the short-circuit current</a:t>
            </a:r>
          </a:p>
        </p:txBody>
      </p:sp>
      <p:pic>
        <p:nvPicPr>
          <p:cNvPr id="18" name="Picture 17">
            <a:extLst>
              <a:ext uri="{FF2B5EF4-FFF2-40B4-BE49-F238E27FC236}">
                <a16:creationId xmlns:a16="http://schemas.microsoft.com/office/drawing/2014/main" id="{2BDE54B7-9B41-4663-73FB-DE35F3260F81}"/>
              </a:ext>
            </a:extLst>
          </p:cNvPr>
          <p:cNvPicPr>
            <a:picLocks noChangeAspect="1"/>
          </p:cNvPicPr>
          <p:nvPr/>
        </p:nvPicPr>
        <p:blipFill>
          <a:blip r:embed="rId2"/>
          <a:stretch>
            <a:fillRect/>
          </a:stretch>
        </p:blipFill>
        <p:spPr>
          <a:xfrm>
            <a:off x="6789593" y="1280499"/>
            <a:ext cx="3538682" cy="1653653"/>
          </a:xfrm>
          <a:prstGeom prst="rect">
            <a:avLst/>
          </a:prstGeom>
        </p:spPr>
      </p:pic>
      <p:sp>
        <p:nvSpPr>
          <p:cNvPr id="19" name="Content Placeholder 5">
            <a:extLst>
              <a:ext uri="{FF2B5EF4-FFF2-40B4-BE49-F238E27FC236}">
                <a16:creationId xmlns:a16="http://schemas.microsoft.com/office/drawing/2014/main" id="{BCBAFBC7-7F88-F0DA-7418-268546D65534}"/>
              </a:ext>
            </a:extLst>
          </p:cNvPr>
          <p:cNvSpPr txBox="1">
            <a:spLocks/>
          </p:cNvSpPr>
          <p:nvPr/>
        </p:nvSpPr>
        <p:spPr>
          <a:xfrm>
            <a:off x="6258622" y="5092698"/>
            <a:ext cx="5295900" cy="12954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b="0" i="0" kern="1200">
                <a:solidFill>
                  <a:schemeClr val="tx1"/>
                </a:solidFill>
                <a:latin typeface="Poppi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100" b="0" i="0" kern="1200">
                <a:solidFill>
                  <a:schemeClr val="tx1"/>
                </a:solidFill>
                <a:latin typeface="Poppi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050" b="0" i="0" kern="1200">
                <a:solidFill>
                  <a:schemeClr val="tx1"/>
                </a:solidFill>
                <a:latin typeface="Poppi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b="0" i="0" kern="1200">
                <a:solidFill>
                  <a:schemeClr val="tx1"/>
                </a:solidFill>
                <a:latin typeface="Poppi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b="0" i="0" kern="1200">
                <a:solidFill>
                  <a:schemeClr val="tx1"/>
                </a:solidFill>
                <a:latin typeface="Poppi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000" dirty="0"/>
              <a:t>The RMS break and peak break will of course depend on the break time. The slower the protection, the later the break time and the more the AC and DC components will have decayed. </a:t>
            </a:r>
          </a:p>
          <a:p>
            <a:pPr marL="0" indent="0">
              <a:buFont typeface="Arial" panose="020B0604020202020204" pitchFamily="34" charset="0"/>
              <a:buNone/>
            </a:pPr>
            <a:r>
              <a:rPr lang="en-GB" sz="1000" dirty="0"/>
              <a:t>For the purposes of ETYS, we have applied a uniform break time of 50ms at all sites. For most of our circuit breakers, this is a fair or pessimistic assumption. In this context the break time of 50ms is the time to the first major peak in the arcing period, rather than the time to arc extinction.</a:t>
            </a:r>
          </a:p>
        </p:txBody>
      </p:sp>
      <p:sp>
        <p:nvSpPr>
          <p:cNvPr id="20" name="TextBox 19">
            <a:extLst>
              <a:ext uri="{FF2B5EF4-FFF2-40B4-BE49-F238E27FC236}">
                <a16:creationId xmlns:a16="http://schemas.microsoft.com/office/drawing/2014/main" id="{20F70A23-B312-1A2E-FBC8-21B0E1C1E447}"/>
              </a:ext>
            </a:extLst>
          </p:cNvPr>
          <p:cNvSpPr txBox="1"/>
          <p:nvPr/>
        </p:nvSpPr>
        <p:spPr>
          <a:xfrm>
            <a:off x="6258622" y="4711700"/>
            <a:ext cx="5295695" cy="307777"/>
          </a:xfrm>
          <a:prstGeom prst="rect">
            <a:avLst/>
          </a:prstGeom>
          <a:noFill/>
        </p:spPr>
        <p:txBody>
          <a:bodyPr wrap="square" rtlCol="0">
            <a:spAutoFit/>
          </a:bodyPr>
          <a:lstStyle/>
          <a:p>
            <a:r>
              <a:rPr lang="en-GB" sz="1400" dirty="0">
                <a:solidFill>
                  <a:schemeClr val="tx2"/>
                </a:solidFill>
                <a:latin typeface="Poppins Medium" panose="00000600000000000000" pitchFamily="2" charset="0"/>
                <a:cs typeface="Poppins Medium" panose="00000600000000000000" pitchFamily="2" charset="0"/>
              </a:rPr>
              <a:t>Choice of Break Time</a:t>
            </a:r>
          </a:p>
        </p:txBody>
      </p:sp>
    </p:spTree>
    <p:extLst>
      <p:ext uri="{BB962C8B-B14F-4D97-AF65-F5344CB8AC3E}">
        <p14:creationId xmlns:p14="http://schemas.microsoft.com/office/powerpoint/2010/main" val="2789640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7DAA5-3A64-4B70-DE06-55661B63B7E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5BA5B50-72CB-D8E0-1CE5-843A41F9D369}"/>
              </a:ext>
            </a:extLst>
          </p:cNvPr>
          <p:cNvSpPr>
            <a:spLocks noGrp="1"/>
          </p:cNvSpPr>
          <p:nvPr>
            <p:ph type="body" sz="quarter" idx="13"/>
          </p:nvPr>
        </p:nvSpPr>
        <p:spPr>
          <a:xfrm>
            <a:off x="637066" y="4660894"/>
            <a:ext cx="5044601" cy="1831980"/>
          </a:xfrm>
        </p:spPr>
        <p:txBody>
          <a:bodyPr>
            <a:noAutofit/>
          </a:bodyPr>
          <a:lstStyle/>
          <a:p>
            <a:r>
              <a:rPr lang="en-GB" sz="1000" dirty="0"/>
              <a:t>The induction motor fault infeed from the station board is modelled at the busbar associated with the station transformer connection. Where there is not enough information available, we have assumed that auxiliary gas turbines are connected to the station boards as well as to the main generating units in order to simulate the most onerous system conditions. Where the X/R ratio has not been provided, we have assumed a value of 10.</a:t>
            </a:r>
          </a:p>
          <a:p>
            <a:r>
              <a:rPr lang="en-GB" sz="1000" dirty="0"/>
              <a:t>Where the information is available, the fault infeed from the unit board, due to induction motors and auxiliary gas turbines, is modelled as an adjustment to the main generator sub-transient reactance. A more detailed model of the power station system may have to be used to assess fault levels when station and unit boards are interconnected.</a:t>
            </a:r>
          </a:p>
        </p:txBody>
      </p:sp>
      <p:sp>
        <p:nvSpPr>
          <p:cNvPr id="3" name="Title 2">
            <a:extLst>
              <a:ext uri="{FF2B5EF4-FFF2-40B4-BE49-F238E27FC236}">
                <a16:creationId xmlns:a16="http://schemas.microsoft.com/office/drawing/2014/main" id="{54F5468F-E370-230B-4806-A15937BEE51C}"/>
              </a:ext>
            </a:extLst>
          </p:cNvPr>
          <p:cNvSpPr>
            <a:spLocks noGrp="1"/>
          </p:cNvSpPr>
          <p:nvPr>
            <p:ph type="title"/>
          </p:nvPr>
        </p:nvSpPr>
        <p:spPr>
          <a:xfrm>
            <a:off x="637273" y="365126"/>
            <a:ext cx="10566436" cy="496111"/>
          </a:xfrm>
        </p:spPr>
        <p:txBody>
          <a:bodyPr/>
          <a:lstStyle/>
          <a:p>
            <a:r>
              <a:rPr lang="en-GB" sz="2800" dirty="0"/>
              <a:t>Data requirements for peak</a:t>
            </a:r>
          </a:p>
        </p:txBody>
      </p:sp>
      <p:sp>
        <p:nvSpPr>
          <p:cNvPr id="5" name="TextBox 4">
            <a:extLst>
              <a:ext uri="{FF2B5EF4-FFF2-40B4-BE49-F238E27FC236}">
                <a16:creationId xmlns:a16="http://schemas.microsoft.com/office/drawing/2014/main" id="{23D30624-46A0-7890-E239-27960623BC35}"/>
              </a:ext>
            </a:extLst>
          </p:cNvPr>
          <p:cNvSpPr txBox="1"/>
          <p:nvPr/>
        </p:nvSpPr>
        <p:spPr>
          <a:xfrm>
            <a:off x="637066" y="4279897"/>
            <a:ext cx="5295695" cy="307777"/>
          </a:xfrm>
          <a:prstGeom prst="rect">
            <a:avLst/>
          </a:prstGeom>
          <a:noFill/>
        </p:spPr>
        <p:txBody>
          <a:bodyPr wrap="square" rtlCol="0">
            <a:spAutoFit/>
          </a:bodyPr>
          <a:lstStyle/>
          <a:p>
            <a:r>
              <a:rPr lang="en-GB" sz="1400" dirty="0">
                <a:solidFill>
                  <a:schemeClr val="tx2"/>
                </a:solidFill>
                <a:latin typeface="Poppins Medium" panose="00000600000000000000" pitchFamily="2" charset="0"/>
                <a:cs typeface="Poppins Medium" panose="00000600000000000000" pitchFamily="2" charset="0"/>
              </a:rPr>
              <a:t>Generator Infeed Data</a:t>
            </a:r>
          </a:p>
        </p:txBody>
      </p:sp>
      <p:sp>
        <p:nvSpPr>
          <p:cNvPr id="6" name="Content Placeholder 5">
            <a:extLst>
              <a:ext uri="{FF2B5EF4-FFF2-40B4-BE49-F238E27FC236}">
                <a16:creationId xmlns:a16="http://schemas.microsoft.com/office/drawing/2014/main" id="{55A84D98-81C9-655F-B427-695C853B1C2A}"/>
              </a:ext>
            </a:extLst>
          </p:cNvPr>
          <p:cNvSpPr>
            <a:spLocks noGrp="1"/>
          </p:cNvSpPr>
          <p:nvPr>
            <p:ph sz="quarter" idx="15"/>
          </p:nvPr>
        </p:nvSpPr>
        <p:spPr>
          <a:xfrm>
            <a:off x="6251038" y="1586010"/>
            <a:ext cx="5295900" cy="1700311"/>
          </a:xfrm>
        </p:spPr>
        <p:txBody>
          <a:bodyPr>
            <a:normAutofit/>
          </a:bodyPr>
          <a:lstStyle/>
          <a:p>
            <a:pPr marL="0" indent="0">
              <a:buNone/>
            </a:pPr>
            <a:r>
              <a:rPr lang="en-GB" sz="1000" dirty="0"/>
              <a:t>Infeed data for induction motors and synchronous machines at grid supply points (GSPs) is submitted by users under the Grid Code. </a:t>
            </a:r>
            <a:r>
              <a:rPr lang="en-GB" sz="1000" dirty="0" err="1"/>
              <a:t>Infeeds</a:t>
            </a:r>
            <a:r>
              <a:rPr lang="en-GB" sz="1000" dirty="0"/>
              <a:t> from induction motors and synchronous machines are modelled as equivalent lumped impedances at the GSP.</a:t>
            </a:r>
          </a:p>
          <a:p>
            <a:pPr marL="0" indent="0">
              <a:buNone/>
            </a:pPr>
            <a:r>
              <a:rPr lang="en-GB" sz="1000" dirty="0"/>
              <a:t>Where detailed information is not available, we have assumed 1MVA of fault infeed per MVA of substation demand, with an X/R ratio of 2.76. This approach reflects the requirements of ER G74. Where more detailed fault level studies are needed at 132kV or below, the associated system should be modelled in detail, down to individual bulk supply points (BSPs). Induction motor </a:t>
            </a:r>
            <a:r>
              <a:rPr lang="en-GB" sz="1000" dirty="0" err="1"/>
              <a:t>infeeds</a:t>
            </a:r>
            <a:r>
              <a:rPr lang="en-GB" sz="1000" dirty="0"/>
              <a:t> should then be modelled at these BSP busbars. </a:t>
            </a:r>
          </a:p>
        </p:txBody>
      </p:sp>
      <p:sp>
        <p:nvSpPr>
          <p:cNvPr id="4" name="TextBox 3">
            <a:extLst>
              <a:ext uri="{FF2B5EF4-FFF2-40B4-BE49-F238E27FC236}">
                <a16:creationId xmlns:a16="http://schemas.microsoft.com/office/drawing/2014/main" id="{77B11C50-2DC4-8737-2FAF-77C2908A61C8}"/>
              </a:ext>
            </a:extLst>
          </p:cNvPr>
          <p:cNvSpPr txBox="1"/>
          <p:nvPr/>
        </p:nvSpPr>
        <p:spPr>
          <a:xfrm>
            <a:off x="6251038" y="1205013"/>
            <a:ext cx="5295695" cy="307777"/>
          </a:xfrm>
          <a:prstGeom prst="rect">
            <a:avLst/>
          </a:prstGeom>
          <a:noFill/>
        </p:spPr>
        <p:txBody>
          <a:bodyPr wrap="square" rtlCol="0">
            <a:spAutoFit/>
          </a:bodyPr>
          <a:lstStyle/>
          <a:p>
            <a:r>
              <a:rPr lang="en-GB" sz="1400" dirty="0">
                <a:solidFill>
                  <a:schemeClr val="tx2"/>
                </a:solidFill>
                <a:latin typeface="Poppins Medium" panose="00000600000000000000" pitchFamily="2" charset="0"/>
                <a:cs typeface="Poppins Medium" panose="00000600000000000000" pitchFamily="2" charset="0"/>
              </a:rPr>
              <a:t>GSP Infeed Data</a:t>
            </a:r>
          </a:p>
        </p:txBody>
      </p:sp>
      <p:sp>
        <p:nvSpPr>
          <p:cNvPr id="7" name="Text Placeholder 1">
            <a:extLst>
              <a:ext uri="{FF2B5EF4-FFF2-40B4-BE49-F238E27FC236}">
                <a16:creationId xmlns:a16="http://schemas.microsoft.com/office/drawing/2014/main" id="{71553B94-E83E-9186-9B67-4FEE189DB842}"/>
              </a:ext>
            </a:extLst>
          </p:cNvPr>
          <p:cNvSpPr txBox="1">
            <a:spLocks/>
          </p:cNvSpPr>
          <p:nvPr/>
        </p:nvSpPr>
        <p:spPr>
          <a:xfrm>
            <a:off x="637274" y="1549400"/>
            <a:ext cx="5044600" cy="293369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tx1"/>
                </a:solidFill>
                <a:latin typeface="Poppins"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Poppins"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Poppins"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Poppins"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Poppi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GB" sz="1000" dirty="0">
                <a:solidFill>
                  <a:srgbClr val="000000"/>
                </a:solidFill>
                <a:latin typeface="Poppins" panose="00000500000000000000" pitchFamily="2" charset="0"/>
                <a:cs typeface="Poppins" panose="00000500000000000000" pitchFamily="2" charset="0"/>
              </a:rPr>
              <a:t>All generating units of directly connected large power stations are individually modelled, as are the associated generator transformers. Wind farms are typically modelled as a single lumped equivalent for the whole site or for each Power Park Module. Other sources are modelled as deemed appropriate according to ER G76 and the information available to the Transmission Owner.</a:t>
            </a:r>
          </a:p>
          <a:p>
            <a:pPr fontAlgn="base"/>
            <a:r>
              <a:rPr lang="en-GB" sz="1000" dirty="0">
                <a:solidFill>
                  <a:srgbClr val="000000"/>
                </a:solidFill>
                <a:latin typeface="Poppins" panose="00000500000000000000" pitchFamily="2" charset="0"/>
                <a:cs typeface="Poppins" panose="00000500000000000000" pitchFamily="2" charset="0"/>
              </a:rPr>
              <a:t>Units are represented in terms of their sub-transient and transient reactances (submitted under the provision of Grid Code), as well as the DC stator resistances and negative-phase sequence (NPS) reactances. Neither reactance is submitted under the Grid Code but we derive or assume the stator resistance value from available information. The NPS reactance is calculated as the average of the relevant PPS sub-transient reactance ((Xd” + </a:t>
            </a:r>
            <a:r>
              <a:rPr lang="en-GB" sz="1000" dirty="0" err="1">
                <a:solidFill>
                  <a:srgbClr val="000000"/>
                </a:solidFill>
                <a:latin typeface="Poppins" panose="00000500000000000000" pitchFamily="2" charset="0"/>
                <a:cs typeface="Poppins" panose="00000500000000000000" pitchFamily="2" charset="0"/>
              </a:rPr>
              <a:t>Xq</a:t>
            </a:r>
            <a:r>
              <a:rPr lang="en-GB" sz="1000" dirty="0">
                <a:solidFill>
                  <a:srgbClr val="000000"/>
                </a:solidFill>
                <a:latin typeface="Poppins" panose="00000500000000000000" pitchFamily="2" charset="0"/>
                <a:cs typeface="Poppins" panose="00000500000000000000" pitchFamily="2" charset="0"/>
              </a:rPr>
              <a:t>”)/2).</a:t>
            </a:r>
          </a:p>
          <a:p>
            <a:pPr fontAlgn="base"/>
            <a:r>
              <a:rPr lang="en-GB" sz="1000" dirty="0">
                <a:solidFill>
                  <a:srgbClr val="000000"/>
                </a:solidFill>
                <a:latin typeface="Poppins" panose="00000500000000000000" pitchFamily="2" charset="0"/>
                <a:cs typeface="Poppins" panose="00000500000000000000" pitchFamily="2" charset="0"/>
              </a:rPr>
              <a:t>We carry out fault-level studies for planning purposes under maximum plant conditions (where all large power stations are included, whether contributory or not) to simulate the most onerous possible scenario for a future generation pattern.</a:t>
            </a:r>
          </a:p>
        </p:txBody>
      </p:sp>
      <p:sp>
        <p:nvSpPr>
          <p:cNvPr id="8" name="TextBox 7">
            <a:extLst>
              <a:ext uri="{FF2B5EF4-FFF2-40B4-BE49-F238E27FC236}">
                <a16:creationId xmlns:a16="http://schemas.microsoft.com/office/drawing/2014/main" id="{25A5AC87-6115-6EF7-987A-DE69BE05F132}"/>
              </a:ext>
            </a:extLst>
          </p:cNvPr>
          <p:cNvSpPr txBox="1"/>
          <p:nvPr/>
        </p:nvSpPr>
        <p:spPr>
          <a:xfrm>
            <a:off x="645062" y="1205013"/>
            <a:ext cx="5295695" cy="307777"/>
          </a:xfrm>
          <a:prstGeom prst="rect">
            <a:avLst/>
          </a:prstGeom>
          <a:noFill/>
        </p:spPr>
        <p:txBody>
          <a:bodyPr wrap="square" rtlCol="0">
            <a:spAutoFit/>
          </a:bodyPr>
          <a:lstStyle/>
          <a:p>
            <a:r>
              <a:rPr lang="en-GB" sz="1400" dirty="0">
                <a:solidFill>
                  <a:schemeClr val="tx2"/>
                </a:solidFill>
                <a:latin typeface="Poppins Medium" panose="00000600000000000000" pitchFamily="2" charset="0"/>
                <a:cs typeface="Poppins Medium" panose="00000600000000000000" pitchFamily="2" charset="0"/>
              </a:rPr>
              <a:t>Generator Infeed Data</a:t>
            </a:r>
          </a:p>
        </p:txBody>
      </p:sp>
      <p:sp>
        <p:nvSpPr>
          <p:cNvPr id="19" name="Content Placeholder 5">
            <a:extLst>
              <a:ext uri="{FF2B5EF4-FFF2-40B4-BE49-F238E27FC236}">
                <a16:creationId xmlns:a16="http://schemas.microsoft.com/office/drawing/2014/main" id="{78FDB872-0F38-03C5-7291-7D430CAD55E9}"/>
              </a:ext>
            </a:extLst>
          </p:cNvPr>
          <p:cNvSpPr txBox="1">
            <a:spLocks/>
          </p:cNvSpPr>
          <p:nvPr/>
        </p:nvSpPr>
        <p:spPr>
          <a:xfrm>
            <a:off x="6259034" y="3667319"/>
            <a:ext cx="5295900" cy="17003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b="0" i="0" kern="1200">
                <a:solidFill>
                  <a:schemeClr val="tx1"/>
                </a:solidFill>
                <a:latin typeface="Poppi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100" b="0" i="0" kern="1200">
                <a:solidFill>
                  <a:schemeClr val="tx1"/>
                </a:solidFill>
                <a:latin typeface="Poppi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050" b="0" i="0" kern="1200">
                <a:solidFill>
                  <a:schemeClr val="tx1"/>
                </a:solidFill>
                <a:latin typeface="Poppi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b="0" i="0" kern="1200">
                <a:solidFill>
                  <a:schemeClr val="tx1"/>
                </a:solidFill>
                <a:latin typeface="Poppi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b="0" i="0" kern="1200">
                <a:solidFill>
                  <a:schemeClr val="tx1"/>
                </a:solidFill>
                <a:latin typeface="Poppi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000" dirty="0"/>
              <a:t>Where there are interconnections between GSPs, they take the form of PPS impedances between those GSPs. The ZPS networks take the form of minimum ZPS values modelled as shunts at the GSP busbars. </a:t>
            </a:r>
          </a:p>
          <a:p>
            <a:pPr marL="0" indent="0">
              <a:buFont typeface="Arial" panose="020B0604020202020204" pitchFamily="34" charset="0"/>
              <a:buNone/>
            </a:pPr>
            <a:r>
              <a:rPr lang="en-GB" sz="1000" dirty="0"/>
              <a:t>Where there are no interconnections to other GSPs, the susceptance of the DNO network is modelled as shunts at the GSP busbar. The ZPS networks are modelled as shunt minimum ZPS values at the GSP busbars.</a:t>
            </a:r>
          </a:p>
          <a:p>
            <a:pPr marL="0" indent="0">
              <a:buFont typeface="Arial" panose="020B0604020202020204" pitchFamily="34" charset="0"/>
              <a:buNone/>
            </a:pPr>
            <a:r>
              <a:rPr lang="en-GB" sz="1000" dirty="0"/>
              <a:t>The values of PPS impedances between GSPs’ shunt LV </a:t>
            </a:r>
            <a:r>
              <a:rPr lang="en-GB" sz="1000" dirty="0" err="1"/>
              <a:t>susceptances</a:t>
            </a:r>
            <a:r>
              <a:rPr lang="en-GB" sz="1000" dirty="0"/>
              <a:t> and shunt ZPS minimum impedances are as submitted by the users under the Grid Code.</a:t>
            </a:r>
          </a:p>
        </p:txBody>
      </p:sp>
      <p:sp>
        <p:nvSpPr>
          <p:cNvPr id="20" name="TextBox 19">
            <a:extLst>
              <a:ext uri="{FF2B5EF4-FFF2-40B4-BE49-F238E27FC236}">
                <a16:creationId xmlns:a16="http://schemas.microsoft.com/office/drawing/2014/main" id="{D7FBE1F1-65C0-F8FF-963C-49CBD0CBF12F}"/>
              </a:ext>
            </a:extLst>
          </p:cNvPr>
          <p:cNvSpPr txBox="1"/>
          <p:nvPr/>
        </p:nvSpPr>
        <p:spPr>
          <a:xfrm>
            <a:off x="6259034" y="3286321"/>
            <a:ext cx="5295695" cy="307777"/>
          </a:xfrm>
          <a:prstGeom prst="rect">
            <a:avLst/>
          </a:prstGeom>
          <a:noFill/>
        </p:spPr>
        <p:txBody>
          <a:bodyPr wrap="square" rtlCol="0">
            <a:spAutoFit/>
          </a:bodyPr>
          <a:lstStyle/>
          <a:p>
            <a:r>
              <a:rPr lang="en-GB" sz="1400" dirty="0">
                <a:solidFill>
                  <a:schemeClr val="tx2"/>
                </a:solidFill>
                <a:latin typeface="Poppins Medium" panose="00000600000000000000" pitchFamily="2" charset="0"/>
                <a:cs typeface="Poppins Medium" panose="00000600000000000000" pitchFamily="2" charset="0"/>
              </a:rPr>
              <a:t>DNO System Modelling</a:t>
            </a:r>
          </a:p>
        </p:txBody>
      </p:sp>
    </p:spTree>
    <p:extLst>
      <p:ext uri="{BB962C8B-B14F-4D97-AF65-F5344CB8AC3E}">
        <p14:creationId xmlns:p14="http://schemas.microsoft.com/office/powerpoint/2010/main" val="3934409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6CE8E-8FC2-BD2B-F950-DB2E1F1B354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69D7F94-0DEF-8D9C-91B8-C5BDCA3AA309}"/>
              </a:ext>
            </a:extLst>
          </p:cNvPr>
          <p:cNvSpPr>
            <a:spLocks noGrp="1"/>
          </p:cNvSpPr>
          <p:nvPr>
            <p:ph type="body" sz="quarter" idx="13"/>
          </p:nvPr>
        </p:nvSpPr>
        <p:spPr>
          <a:xfrm>
            <a:off x="637273" y="2750598"/>
            <a:ext cx="5044601" cy="525963"/>
          </a:xfrm>
        </p:spPr>
        <p:txBody>
          <a:bodyPr>
            <a:noAutofit/>
          </a:bodyPr>
          <a:lstStyle/>
          <a:p>
            <a:r>
              <a:rPr lang="en-GB" sz="1000" dirty="0"/>
              <a:t>The user supplied GSP infeed data for peak is adjusted for minimum conditions by means of scaling to reflect the lower demand point.</a:t>
            </a:r>
          </a:p>
        </p:txBody>
      </p:sp>
      <p:sp>
        <p:nvSpPr>
          <p:cNvPr id="3" name="Title 2">
            <a:extLst>
              <a:ext uri="{FF2B5EF4-FFF2-40B4-BE49-F238E27FC236}">
                <a16:creationId xmlns:a16="http://schemas.microsoft.com/office/drawing/2014/main" id="{10AB8EB6-4814-926C-E582-9011318CABCF}"/>
              </a:ext>
            </a:extLst>
          </p:cNvPr>
          <p:cNvSpPr>
            <a:spLocks noGrp="1"/>
          </p:cNvSpPr>
          <p:nvPr>
            <p:ph type="title"/>
          </p:nvPr>
        </p:nvSpPr>
        <p:spPr>
          <a:xfrm>
            <a:off x="637273" y="365126"/>
            <a:ext cx="10566436" cy="496111"/>
          </a:xfrm>
        </p:spPr>
        <p:txBody>
          <a:bodyPr/>
          <a:lstStyle/>
          <a:p>
            <a:r>
              <a:rPr lang="en-GB" sz="2800" dirty="0"/>
              <a:t>Data requirements minimum demand</a:t>
            </a:r>
          </a:p>
        </p:txBody>
      </p:sp>
      <p:sp>
        <p:nvSpPr>
          <p:cNvPr id="5" name="TextBox 4">
            <a:extLst>
              <a:ext uri="{FF2B5EF4-FFF2-40B4-BE49-F238E27FC236}">
                <a16:creationId xmlns:a16="http://schemas.microsoft.com/office/drawing/2014/main" id="{AEEB2403-8DDD-0222-22AE-FDABE4CE317F}"/>
              </a:ext>
            </a:extLst>
          </p:cNvPr>
          <p:cNvSpPr txBox="1"/>
          <p:nvPr/>
        </p:nvSpPr>
        <p:spPr>
          <a:xfrm>
            <a:off x="637273" y="2369601"/>
            <a:ext cx="5295695" cy="307777"/>
          </a:xfrm>
          <a:prstGeom prst="rect">
            <a:avLst/>
          </a:prstGeom>
          <a:noFill/>
        </p:spPr>
        <p:txBody>
          <a:bodyPr wrap="square" rtlCol="0">
            <a:spAutoFit/>
          </a:bodyPr>
          <a:lstStyle/>
          <a:p>
            <a:r>
              <a:rPr lang="en-GB" sz="1400" dirty="0">
                <a:solidFill>
                  <a:schemeClr val="tx2"/>
                </a:solidFill>
                <a:latin typeface="Poppins Medium" panose="00000600000000000000" pitchFamily="2" charset="0"/>
                <a:cs typeface="Poppins Medium" panose="00000600000000000000" pitchFamily="2" charset="0"/>
              </a:rPr>
              <a:t>GSP Infeed Data</a:t>
            </a:r>
          </a:p>
        </p:txBody>
      </p:sp>
      <p:sp>
        <p:nvSpPr>
          <p:cNvPr id="7" name="Text Placeholder 1">
            <a:extLst>
              <a:ext uri="{FF2B5EF4-FFF2-40B4-BE49-F238E27FC236}">
                <a16:creationId xmlns:a16="http://schemas.microsoft.com/office/drawing/2014/main" id="{EC5CF588-8308-CBE7-0B57-3829AC04A306}"/>
              </a:ext>
            </a:extLst>
          </p:cNvPr>
          <p:cNvSpPr txBox="1">
            <a:spLocks/>
          </p:cNvSpPr>
          <p:nvPr/>
        </p:nvSpPr>
        <p:spPr>
          <a:xfrm>
            <a:off x="637274" y="1549401"/>
            <a:ext cx="5044600" cy="160992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tx1"/>
                </a:solidFill>
                <a:latin typeface="Poppins"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Poppins"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Poppins"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Poppins"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Poppi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GB" sz="1000" dirty="0">
                <a:solidFill>
                  <a:srgbClr val="000000"/>
                </a:solidFill>
                <a:latin typeface="Poppins" panose="00000500000000000000" pitchFamily="2" charset="0"/>
                <a:cs typeface="Poppins" panose="00000500000000000000" pitchFamily="2" charset="0"/>
              </a:rPr>
              <a:t>System demand is set to the minimum annual expectation and only the generator units typically expected to satisfy that demand are switched on in the analysis, together with their auxiliaries. All other generators and auxiliaries are disconnected so they supply no infeed. The representation of the generators are the same as those used for the peak calculation.</a:t>
            </a:r>
          </a:p>
        </p:txBody>
      </p:sp>
      <p:sp>
        <p:nvSpPr>
          <p:cNvPr id="10" name="Text Placeholder 1">
            <a:extLst>
              <a:ext uri="{FF2B5EF4-FFF2-40B4-BE49-F238E27FC236}">
                <a16:creationId xmlns:a16="http://schemas.microsoft.com/office/drawing/2014/main" id="{5E6D2320-3B25-96C9-9D76-41451DA72838}"/>
              </a:ext>
            </a:extLst>
          </p:cNvPr>
          <p:cNvSpPr txBox="1">
            <a:spLocks/>
          </p:cNvSpPr>
          <p:nvPr/>
        </p:nvSpPr>
        <p:spPr>
          <a:xfrm>
            <a:off x="637273" y="3616480"/>
            <a:ext cx="5044601" cy="53786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tx1"/>
                </a:solidFill>
                <a:latin typeface="Poppins"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Poppins"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Poppins"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Poppins"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Poppi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GB" sz="1000" dirty="0">
                <a:solidFill>
                  <a:srgbClr val="000000"/>
                </a:solidFill>
                <a:latin typeface="Poppins" panose="00000500000000000000" pitchFamily="2" charset="0"/>
                <a:cs typeface="Poppins" panose="00000500000000000000" pitchFamily="2" charset="0"/>
              </a:rPr>
              <a:t>Due to the absence of better data, the DNO system modelling is maintained the same as used for peak. </a:t>
            </a:r>
          </a:p>
        </p:txBody>
      </p:sp>
      <p:sp>
        <p:nvSpPr>
          <p:cNvPr id="11" name="TextBox 10">
            <a:extLst>
              <a:ext uri="{FF2B5EF4-FFF2-40B4-BE49-F238E27FC236}">
                <a16:creationId xmlns:a16="http://schemas.microsoft.com/office/drawing/2014/main" id="{A0969803-D5D7-DEE6-0F51-1FE2A8DEE092}"/>
              </a:ext>
            </a:extLst>
          </p:cNvPr>
          <p:cNvSpPr txBox="1"/>
          <p:nvPr/>
        </p:nvSpPr>
        <p:spPr>
          <a:xfrm>
            <a:off x="637273" y="3235481"/>
            <a:ext cx="5295695" cy="307777"/>
          </a:xfrm>
          <a:prstGeom prst="rect">
            <a:avLst/>
          </a:prstGeom>
          <a:noFill/>
        </p:spPr>
        <p:txBody>
          <a:bodyPr wrap="square" rtlCol="0">
            <a:spAutoFit/>
          </a:bodyPr>
          <a:lstStyle/>
          <a:p>
            <a:r>
              <a:rPr lang="en-GB" sz="1400" dirty="0">
                <a:solidFill>
                  <a:schemeClr val="tx2"/>
                </a:solidFill>
                <a:latin typeface="Poppins Medium" panose="00000600000000000000" pitchFamily="2" charset="0"/>
                <a:cs typeface="Poppins Medium" panose="00000600000000000000" pitchFamily="2" charset="0"/>
              </a:rPr>
              <a:t>DNO System Modelling</a:t>
            </a:r>
          </a:p>
        </p:txBody>
      </p:sp>
      <p:sp>
        <p:nvSpPr>
          <p:cNvPr id="8" name="TextBox 7">
            <a:extLst>
              <a:ext uri="{FF2B5EF4-FFF2-40B4-BE49-F238E27FC236}">
                <a16:creationId xmlns:a16="http://schemas.microsoft.com/office/drawing/2014/main" id="{9B4066AC-A24B-5B29-224F-D62014E47C1C}"/>
              </a:ext>
            </a:extLst>
          </p:cNvPr>
          <p:cNvSpPr txBox="1"/>
          <p:nvPr/>
        </p:nvSpPr>
        <p:spPr>
          <a:xfrm>
            <a:off x="645062" y="1205013"/>
            <a:ext cx="5295695" cy="307777"/>
          </a:xfrm>
          <a:prstGeom prst="rect">
            <a:avLst/>
          </a:prstGeom>
          <a:noFill/>
        </p:spPr>
        <p:txBody>
          <a:bodyPr wrap="square" rtlCol="0">
            <a:spAutoFit/>
          </a:bodyPr>
          <a:lstStyle/>
          <a:p>
            <a:r>
              <a:rPr lang="en-GB" sz="1400" dirty="0">
                <a:solidFill>
                  <a:schemeClr val="tx2"/>
                </a:solidFill>
                <a:latin typeface="Poppins Medium" panose="00000600000000000000" pitchFamily="2" charset="0"/>
                <a:cs typeface="Poppins Medium" panose="00000600000000000000" pitchFamily="2" charset="0"/>
              </a:rPr>
              <a:t>Generator and Auxiliary Infeed Data</a:t>
            </a:r>
          </a:p>
        </p:txBody>
      </p:sp>
      <p:sp>
        <p:nvSpPr>
          <p:cNvPr id="9" name="Text Placeholder 1">
            <a:extLst>
              <a:ext uri="{FF2B5EF4-FFF2-40B4-BE49-F238E27FC236}">
                <a16:creationId xmlns:a16="http://schemas.microsoft.com/office/drawing/2014/main" id="{0938BC73-F5EA-016C-4661-4F0DFCC11F6E}"/>
              </a:ext>
            </a:extLst>
          </p:cNvPr>
          <p:cNvSpPr txBox="1">
            <a:spLocks/>
          </p:cNvSpPr>
          <p:nvPr/>
        </p:nvSpPr>
        <p:spPr>
          <a:xfrm>
            <a:off x="637273" y="4511430"/>
            <a:ext cx="5044601" cy="129540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tx1"/>
                </a:solidFill>
                <a:latin typeface="Poppins"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Poppins"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Poppins"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Poppins"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Poppi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000" dirty="0"/>
              <a:t>At the time of minimum demand during summer it can reasonably be expected for a number of transmission circuits to be disconnected for maintenance or voltage control. This would typically reduce the fault currents, but given that the disconnected circuits will change over time a consistent representation is not possible. For the minimum fault currents presented here, all circuits have been kept intact. Some reduction in fault current should be expected depending on the network topology at the time.</a:t>
            </a:r>
          </a:p>
        </p:txBody>
      </p:sp>
      <p:sp>
        <p:nvSpPr>
          <p:cNvPr id="12" name="TextBox 11">
            <a:extLst>
              <a:ext uri="{FF2B5EF4-FFF2-40B4-BE49-F238E27FC236}">
                <a16:creationId xmlns:a16="http://schemas.microsoft.com/office/drawing/2014/main" id="{2DD07FBD-748C-250E-C763-C243284C98AB}"/>
              </a:ext>
            </a:extLst>
          </p:cNvPr>
          <p:cNvSpPr txBox="1"/>
          <p:nvPr/>
        </p:nvSpPr>
        <p:spPr>
          <a:xfrm>
            <a:off x="637273" y="4130431"/>
            <a:ext cx="5295695" cy="307777"/>
          </a:xfrm>
          <a:prstGeom prst="rect">
            <a:avLst/>
          </a:prstGeom>
          <a:noFill/>
        </p:spPr>
        <p:txBody>
          <a:bodyPr wrap="square" rtlCol="0">
            <a:spAutoFit/>
          </a:bodyPr>
          <a:lstStyle/>
          <a:p>
            <a:r>
              <a:rPr lang="en-GB" sz="1400" dirty="0">
                <a:solidFill>
                  <a:schemeClr val="tx2"/>
                </a:solidFill>
                <a:latin typeface="Poppins Medium" panose="00000600000000000000" pitchFamily="2" charset="0"/>
                <a:cs typeface="Poppins Medium" panose="00000600000000000000" pitchFamily="2" charset="0"/>
              </a:rPr>
              <a:t>Network Depletion</a:t>
            </a:r>
          </a:p>
        </p:txBody>
      </p:sp>
    </p:spTree>
    <p:extLst>
      <p:ext uri="{BB962C8B-B14F-4D97-AF65-F5344CB8AC3E}">
        <p14:creationId xmlns:p14="http://schemas.microsoft.com/office/powerpoint/2010/main" val="22127466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EBB0B8-FCF1-D558-42A5-4FC31E5E276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CEA2865-EFD7-7AA7-DBBB-2054EB45FDD8}"/>
              </a:ext>
            </a:extLst>
          </p:cNvPr>
          <p:cNvSpPr>
            <a:spLocks noGrp="1"/>
          </p:cNvSpPr>
          <p:nvPr>
            <p:ph type="title"/>
          </p:nvPr>
        </p:nvSpPr>
        <p:spPr>
          <a:xfrm>
            <a:off x="637273" y="365126"/>
            <a:ext cx="10566436" cy="496111"/>
          </a:xfrm>
        </p:spPr>
        <p:txBody>
          <a:bodyPr/>
          <a:lstStyle/>
          <a:p>
            <a:r>
              <a:rPr lang="en-GB" sz="2800" dirty="0"/>
              <a:t>Fault level results</a:t>
            </a:r>
          </a:p>
        </p:txBody>
      </p:sp>
      <p:sp>
        <p:nvSpPr>
          <p:cNvPr id="6" name="Text Placeholder 5">
            <a:extLst>
              <a:ext uri="{FF2B5EF4-FFF2-40B4-BE49-F238E27FC236}">
                <a16:creationId xmlns:a16="http://schemas.microsoft.com/office/drawing/2014/main" id="{B7FB27D6-A881-ABFC-C454-FD89D97EC5DA}"/>
              </a:ext>
            </a:extLst>
          </p:cNvPr>
          <p:cNvSpPr>
            <a:spLocks noGrp="1"/>
          </p:cNvSpPr>
          <p:nvPr>
            <p:ph type="body" sz="quarter" idx="13"/>
          </p:nvPr>
        </p:nvSpPr>
        <p:spPr>
          <a:xfrm>
            <a:off x="637273" y="1143003"/>
            <a:ext cx="5295695" cy="5349871"/>
          </a:xfrm>
        </p:spPr>
        <p:txBody>
          <a:bodyPr>
            <a:normAutofit/>
          </a:bodyPr>
          <a:lstStyle/>
          <a:p>
            <a:r>
              <a:rPr lang="en-GB" sz="1000" dirty="0"/>
              <a:t>The fault-level of a system provides a good indication of the strength of the network. It must be calculated accurately to make sure that all electrical components are rated to withstand the peak fault current or operate correctly at low fault current.</a:t>
            </a:r>
          </a:p>
          <a:p>
            <a:r>
              <a:rPr lang="en-GB" sz="1000" dirty="0"/>
              <a:t>We have created a spreadsheet that provides fault-level information for Great Britain’s most onerous system conditions – winter peak demand and summer minimum demand. You can view it online at: </a:t>
            </a:r>
            <a:r>
              <a:rPr lang="en-GB" sz="1000" dirty="0">
                <a:hlinkClick r:id="rId2"/>
              </a:rPr>
              <a:t>https://www.neso.energy/publications/electricity-ten-year-statement-etys/etys-documents-and-appendices</a:t>
            </a:r>
            <a:endParaRPr lang="en-GB" sz="1000" dirty="0"/>
          </a:p>
          <a:p>
            <a:r>
              <a:rPr lang="en-GB" sz="1000" dirty="0"/>
              <a:t>The fault levels calculated and presented in the spreadsheet are based on the Leading the Way scenario. They cover SHE Transmission, SP Transmission and National Grid Electricity Transmission in years between 2024/25 and 2035/36. Fault levels at minimum demand are only supplied for 2024/25.</a:t>
            </a:r>
          </a:p>
          <a:p>
            <a:endParaRPr lang="en-GB" sz="1000" dirty="0"/>
          </a:p>
        </p:txBody>
      </p:sp>
    </p:spTree>
    <p:extLst>
      <p:ext uri="{BB962C8B-B14F-4D97-AF65-F5344CB8AC3E}">
        <p14:creationId xmlns:p14="http://schemas.microsoft.com/office/powerpoint/2010/main" val="33229152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CF256-2EE7-BDE4-446C-1B59A888CBF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00A3CA5-D37B-2A18-80B2-97416A5FFCFC}"/>
              </a:ext>
            </a:extLst>
          </p:cNvPr>
          <p:cNvSpPr>
            <a:spLocks noGrp="1"/>
          </p:cNvSpPr>
          <p:nvPr>
            <p:ph type="ctrTitle"/>
          </p:nvPr>
        </p:nvSpPr>
        <p:spPr/>
        <p:txBody>
          <a:bodyPr/>
          <a:lstStyle/>
          <a:p>
            <a:endParaRPr lang="en-GB"/>
          </a:p>
        </p:txBody>
      </p:sp>
      <p:sp>
        <p:nvSpPr>
          <p:cNvPr id="5" name="Subtitle 4">
            <a:extLst>
              <a:ext uri="{FF2B5EF4-FFF2-40B4-BE49-F238E27FC236}">
                <a16:creationId xmlns:a16="http://schemas.microsoft.com/office/drawing/2014/main" id="{E67D9EFB-8310-E740-ECCD-BA7AC9475A4E}"/>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3154726135"/>
      </p:ext>
    </p:extLst>
  </p:cSld>
  <p:clrMapOvr>
    <a:masterClrMapping/>
  </p:clrMapOvr>
</p:sld>
</file>

<file path=ppt/theme/theme1.xml><?xml version="1.0" encoding="utf-8"?>
<a:theme xmlns:a="http://schemas.openxmlformats.org/drawingml/2006/main" name="Office Theme">
  <a:themeElements>
    <a:clrScheme name="NESO">
      <a:dk1>
        <a:sysClr val="windowText" lastClr="000000"/>
      </a:dk1>
      <a:lt1>
        <a:sysClr val="window" lastClr="FFFFFF"/>
      </a:lt1>
      <a:dk2>
        <a:srgbClr val="3F0731"/>
      </a:dk2>
      <a:lt2>
        <a:srgbClr val="070E40"/>
      </a:lt2>
      <a:accent1>
        <a:srgbClr val="FF00FF"/>
      </a:accent1>
      <a:accent2>
        <a:srgbClr val="2CB9FF"/>
      </a:accent2>
      <a:accent3>
        <a:srgbClr val="385B16"/>
      </a:accent3>
      <a:accent4>
        <a:srgbClr val="B0322B"/>
      </a:accent4>
      <a:accent5>
        <a:srgbClr val="F9DF5E"/>
      </a:accent5>
      <a:accent6>
        <a:srgbClr val="70E85E"/>
      </a:accent6>
      <a:hlink>
        <a:srgbClr val="0000FF"/>
      </a:hlink>
      <a:folHlink>
        <a:srgbClr val="7A386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4B4FD00524B4242B89C556887AA60C2" ma:contentTypeVersion="19" ma:contentTypeDescription="Create a new document." ma:contentTypeScope="" ma:versionID="3e1e5f85a681a37cea4aa710da93d014">
  <xsd:schema xmlns:xsd="http://www.w3.org/2001/XMLSchema" xmlns:xs="http://www.w3.org/2001/XMLSchema" xmlns:p="http://schemas.microsoft.com/office/2006/metadata/properties" xmlns:ns2="62606905-f903-4301-a47f-f1e1d7259a94" xmlns:ns3="608614e4-ddf4-4cd6-b012-8177a9439af0" targetNamespace="http://schemas.microsoft.com/office/2006/metadata/properties" ma:root="true" ma:fieldsID="799e3e649048e416935f5aa6cc4a1a39" ns2:_="" ns3:_="">
    <xsd:import namespace="62606905-f903-4301-a47f-f1e1d7259a94"/>
    <xsd:import namespace="608614e4-ddf4-4cd6-b012-8177a9439af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KSDate" minOccurs="0"/>
                <xsd:element ref="ns3:TaxCatchAll" minOccurs="0"/>
                <xsd:element ref="ns2:MediaServiceSearchProperties" minOccurs="0"/>
                <xsd:element ref="ns2:MediaServiceGenerationTime" minOccurs="0"/>
                <xsd:element ref="ns2:MediaServiceEventHashCode" minOccurs="0"/>
                <xsd:element ref="ns2:lcf76f155ced4ddcb4097134ff3c332f" minOccurs="0"/>
                <xsd:element ref="ns2:MediaServiceOCR" minOccurs="0"/>
                <xsd:element ref="ns2:MediaServiceLocation" minOccurs="0"/>
                <xsd:element ref="ns3:SharedWithUsers" minOccurs="0"/>
                <xsd:element ref="ns3:SharedWithDetails" minOccurs="0"/>
                <xsd:element ref="ns2:Analys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606905-f903-4301-a47f-f1e1d7259a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KSDate" ma:index="13" nillable="true" ma:displayName="KS Date" ma:description="Date of Knowledge Share" ma:format="DateOnly" ma:internalName="KSDate">
      <xsd:simpleType>
        <xsd:restriction base="dms:DateTim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f571c05a-9bf0-4b0b-ad97-e13aed49ba31"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Analyst" ma:index="24" nillable="true" ma:displayName="Analyst " ma:format="Dropdown" ma:list="UserInfo" ma:SharePointGroup="0" ma:internalName="Analyst">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08614e4-ddf4-4cd6-b012-8177a9439af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cdb9010-6571-464b-90f3-7dd612d7944c}" ma:internalName="TaxCatchAll" ma:showField="CatchAllData" ma:web="608614e4-ddf4-4cd6-b012-8177a9439af0">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608614e4-ddf4-4cd6-b012-8177a9439af0" xsi:nil="true"/>
    <lcf76f155ced4ddcb4097134ff3c332f xmlns="62606905-f903-4301-a47f-f1e1d7259a94">
      <Terms xmlns="http://schemas.microsoft.com/office/infopath/2007/PartnerControls"/>
    </lcf76f155ced4ddcb4097134ff3c332f>
    <KSDate xmlns="62606905-f903-4301-a47f-f1e1d7259a94" xsi:nil="true"/>
    <Analyst xmlns="62606905-f903-4301-a47f-f1e1d7259a94">
      <UserInfo>
        <DisplayName/>
        <AccountId xsi:nil="true"/>
        <AccountType/>
      </UserInfo>
    </Analyst>
  </documentManagement>
</p:properties>
</file>

<file path=customXml/itemProps1.xml><?xml version="1.0" encoding="utf-8"?>
<ds:datastoreItem xmlns:ds="http://schemas.openxmlformats.org/officeDocument/2006/customXml" ds:itemID="{2777EF45-4AFB-42DD-9458-E0118D6C5914}">
  <ds:schemaRefs>
    <ds:schemaRef ds:uri="http://schemas.microsoft.com/sharepoint/v3/contenttype/forms"/>
  </ds:schemaRefs>
</ds:datastoreItem>
</file>

<file path=customXml/itemProps2.xml><?xml version="1.0" encoding="utf-8"?>
<ds:datastoreItem xmlns:ds="http://schemas.openxmlformats.org/officeDocument/2006/customXml" ds:itemID="{8EE9F997-5325-4208-9254-A11AF0B42F90}">
  <ds:schemaRefs>
    <ds:schemaRef ds:uri="608614e4-ddf4-4cd6-b012-8177a9439af0"/>
    <ds:schemaRef ds:uri="62606905-f903-4301-a47f-f1e1d7259a9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38DAACB-6079-4222-BA99-947C98D03F94}">
  <ds:schemaRefs>
    <ds:schemaRef ds:uri="http://schemas.microsoft.com/office/infopath/2007/PartnerControls"/>
    <ds:schemaRef ds:uri="http://purl.org/dc/elements/1.1/"/>
    <ds:schemaRef ds:uri="http://schemas.microsoft.com/office/2006/metadata/properties"/>
    <ds:schemaRef ds:uri="http://purl.org/dc/terms/"/>
    <ds:schemaRef ds:uri="608614e4-ddf4-4cd6-b012-8177a9439af0"/>
    <ds:schemaRef ds:uri="http://schemas.microsoft.com/office/2006/documentManagement/types"/>
    <ds:schemaRef ds:uri="http://schemas.openxmlformats.org/package/2006/metadata/core-properties"/>
    <ds:schemaRef ds:uri="62606905-f903-4301-a47f-f1e1d7259a94"/>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1385</TotalTime>
  <Words>2589</Words>
  <Application>Microsoft Office PowerPoint</Application>
  <PresentationFormat>Widescreen</PresentationFormat>
  <Paragraphs>89</Paragraphs>
  <Slides>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Aptos</vt:lpstr>
      <vt:lpstr>Arial</vt:lpstr>
      <vt:lpstr>Helvetica Neue LT Std 77 Bold C</vt:lpstr>
      <vt:lpstr>Poppins</vt:lpstr>
      <vt:lpstr>Poppins Light</vt:lpstr>
      <vt:lpstr>Poppins Medium</vt:lpstr>
      <vt:lpstr>Office Theme</vt:lpstr>
      <vt:lpstr>Fault Level Narrative</vt:lpstr>
      <vt:lpstr>Short circuit currents</vt:lpstr>
      <vt:lpstr>Short circuit currents - continued</vt:lpstr>
      <vt:lpstr>Short circuit terminology</vt:lpstr>
      <vt:lpstr>Short circuit terminology - continued</vt:lpstr>
      <vt:lpstr>Data requirements for peak</vt:lpstr>
      <vt:lpstr>Data requirements minimum demand</vt:lpstr>
      <vt:lpstr>Fault level results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Isabella Howell</dc:creator>
  <cp:lastModifiedBy>Nicholas Bentley (NESO)</cp:lastModifiedBy>
  <cp:revision>14</cp:revision>
  <dcterms:created xsi:type="dcterms:W3CDTF">2024-02-29T11:46:45Z</dcterms:created>
  <dcterms:modified xsi:type="dcterms:W3CDTF">2025-01-21T10:26:13Z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0x010100D4B4FD00524B4242B89C556887AA60C2</vt:lpwstr>
  </property>
  <property fmtid="{D5CDD505-2E9C-101B-9397-08002B2CF9AE}" pid="3" name="MediaServiceImageTags">
    <vt:lpwstr/>
  </property>
</Properties>
</file>