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18"/>
  </p:notesMasterIdLst>
  <p:handoutMasterIdLst>
    <p:handoutMasterId r:id="rId19"/>
  </p:handoutMasterIdLst>
  <p:sldIdLst>
    <p:sldId id="256" r:id="rId6"/>
    <p:sldId id="279" r:id="rId7"/>
    <p:sldId id="2147474188" r:id="rId8"/>
    <p:sldId id="284" r:id="rId9"/>
    <p:sldId id="2147474179" r:id="rId10"/>
    <p:sldId id="2147474183" r:id="rId11"/>
    <p:sldId id="2147474187" r:id="rId12"/>
    <p:sldId id="2147474185" r:id="rId13"/>
    <p:sldId id="2147474172" r:id="rId14"/>
    <p:sldId id="2147474180" r:id="rId15"/>
    <p:sldId id="2147474181" r:id="rId16"/>
    <p:sldId id="21474741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813366"/>
    <a:srgbClr val="3F0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AF726-8A3B-4E44-AEF9-675764CA3344}" v="1481" dt="2024-11-26T10:13:13.375"/>
    <p1510:client id="{37F446C0-4565-6B22-D219-C846A3DEB359}" v="322" dt="2024-11-26T10:02:53.834"/>
    <p1510:client id="{4D08B1C5-9E93-14F9-514E-49484DB7C700}" v="4" dt="2024-11-27T09:24:19.139"/>
    <p1510:client id="{6850B72A-CBFE-3A21-7D6A-BFAFAA4035B3}" v="1" dt="2024-11-28T10:00:04.824"/>
    <p1510:client id="{FCF06667-A6D3-46FB-90AF-6F99C2E8CFF7}" v="5" dt="2024-11-27T09:25:13.097"/>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Russell (NESO)" userId="S::sophie.russell1@uk.nationalgrid.com::8d7d0d85-0dbe-46f1-9115-16314ecf5a5d" providerId="AD" clId="Web-{EBDEEDD3-6A83-E96B-22AD-D26DB964857E}"/>
    <pc:docChg chg="modSld">
      <pc:chgData name="Sophie Russell (NESO)" userId="S::sophie.russell1@uk.nationalgrid.com::8d7d0d85-0dbe-46f1-9115-16314ecf5a5d" providerId="AD" clId="Web-{EBDEEDD3-6A83-E96B-22AD-D26DB964857E}" dt="2024-11-22T16:26:24.915" v="1125"/>
      <pc:docMkLst>
        <pc:docMk/>
      </pc:docMkLst>
      <pc:sldChg chg="addSp delSp modSp">
        <pc:chgData name="Sophie Russell (NESO)" userId="S::sophie.russell1@uk.nationalgrid.com::8d7d0d85-0dbe-46f1-9115-16314ecf5a5d" providerId="AD" clId="Web-{EBDEEDD3-6A83-E96B-22AD-D26DB964857E}" dt="2024-11-22T16:19:22.651" v="593" actId="1076"/>
        <pc:sldMkLst>
          <pc:docMk/>
          <pc:sldMk cId="3068792859" sldId="284"/>
        </pc:sldMkLst>
        <pc:spChg chg="add del mod">
          <ac:chgData name="Sophie Russell (NESO)" userId="S::sophie.russell1@uk.nationalgrid.com::8d7d0d85-0dbe-46f1-9115-16314ecf5a5d" providerId="AD" clId="Web-{EBDEEDD3-6A83-E96B-22AD-D26DB964857E}" dt="2024-11-22T16:18:25.602" v="511"/>
          <ac:spMkLst>
            <pc:docMk/>
            <pc:sldMk cId="3068792859" sldId="284"/>
            <ac:spMk id="5" creationId="{C9435100-6521-6080-FABB-4B4BEB870EB1}"/>
          </ac:spMkLst>
        </pc:spChg>
        <pc:graphicFrameChg chg="add mod modGraphic">
          <ac:chgData name="Sophie Russell (NESO)" userId="S::sophie.russell1@uk.nationalgrid.com::8d7d0d85-0dbe-46f1-9115-16314ecf5a5d" providerId="AD" clId="Web-{EBDEEDD3-6A83-E96B-22AD-D26DB964857E}" dt="2024-11-22T16:19:22.651" v="593" actId="1076"/>
          <ac:graphicFrameMkLst>
            <pc:docMk/>
            <pc:sldMk cId="3068792859" sldId="284"/>
            <ac:graphicFrameMk id="6" creationId="{ADF0ED57-5B1A-7C2F-4451-4A7D79661986}"/>
          </ac:graphicFrameMkLst>
        </pc:graphicFrameChg>
      </pc:sldChg>
      <pc:sldChg chg="addSp delSp modSp">
        <pc:chgData name="Sophie Russell (NESO)" userId="S::sophie.russell1@uk.nationalgrid.com::8d7d0d85-0dbe-46f1-9115-16314ecf5a5d" providerId="AD" clId="Web-{EBDEEDD3-6A83-E96B-22AD-D26DB964857E}" dt="2024-11-22T16:26:24.915" v="1125"/>
        <pc:sldMkLst>
          <pc:docMk/>
          <pc:sldMk cId="3939933606" sldId="2147474185"/>
        </pc:sldMkLst>
        <pc:graphicFrameChg chg="add mod modGraphic">
          <ac:chgData name="Sophie Russell (NESO)" userId="S::sophie.russell1@uk.nationalgrid.com::8d7d0d85-0dbe-46f1-9115-16314ecf5a5d" providerId="AD" clId="Web-{EBDEEDD3-6A83-E96B-22AD-D26DB964857E}" dt="2024-11-22T16:26:24.915" v="1125"/>
          <ac:graphicFrameMkLst>
            <pc:docMk/>
            <pc:sldMk cId="3939933606" sldId="2147474185"/>
            <ac:graphicFrameMk id="2" creationId="{28AD7A40-6F13-3635-0100-2C5121E68335}"/>
          </ac:graphicFrameMkLst>
        </pc:graphicFrameChg>
        <pc:graphicFrameChg chg="del mod modGraphic">
          <ac:chgData name="Sophie Russell (NESO)" userId="S::sophie.russell1@uk.nationalgrid.com::8d7d0d85-0dbe-46f1-9115-16314ecf5a5d" providerId="AD" clId="Web-{EBDEEDD3-6A83-E96B-22AD-D26DB964857E}" dt="2024-11-22T16:21:00.779" v="602"/>
          <ac:graphicFrameMkLst>
            <pc:docMk/>
            <pc:sldMk cId="3939933606" sldId="2147474185"/>
            <ac:graphicFrameMk id="5" creationId="{098C175D-54CF-BD6F-F175-B6B6162DB4F7}"/>
          </ac:graphicFrameMkLst>
        </pc:graphicFrameChg>
      </pc:sldChg>
    </pc:docChg>
  </pc:docChgLst>
  <pc:docChgLst>
    <pc:chgData name="Sophie Russell (NESO)" userId="S::sophie.russell1@uk.nationalgrid.com::8d7d0d85-0dbe-46f1-9115-16314ecf5a5d" providerId="AD" clId="Web-{B03502CF-35FF-9A8E-F4DE-FEDF532FA871}"/>
    <pc:docChg chg="addSld modSld sldOrd">
      <pc:chgData name="Sophie Russell (NESO)" userId="S::sophie.russell1@uk.nationalgrid.com::8d7d0d85-0dbe-46f1-9115-16314ecf5a5d" providerId="AD" clId="Web-{B03502CF-35FF-9A8E-F4DE-FEDF532FA871}" dt="2024-11-22T12:15:25.302" v="673" actId="20577"/>
      <pc:docMkLst>
        <pc:docMk/>
      </pc:docMkLst>
      <pc:sldChg chg="modSp">
        <pc:chgData name="Sophie Russell (NESO)" userId="S::sophie.russell1@uk.nationalgrid.com::8d7d0d85-0dbe-46f1-9115-16314ecf5a5d" providerId="AD" clId="Web-{B03502CF-35FF-9A8E-F4DE-FEDF532FA871}" dt="2024-11-22T12:15:25.302" v="673" actId="20577"/>
        <pc:sldMkLst>
          <pc:docMk/>
          <pc:sldMk cId="1707155212" sldId="257"/>
        </pc:sldMkLst>
        <pc:spChg chg="mod">
          <ac:chgData name="Sophie Russell (NESO)" userId="S::sophie.russell1@uk.nationalgrid.com::8d7d0d85-0dbe-46f1-9115-16314ecf5a5d" providerId="AD" clId="Web-{B03502CF-35FF-9A8E-F4DE-FEDF532FA871}" dt="2024-11-22T12:15:25.302" v="673" actId="20577"/>
          <ac:spMkLst>
            <pc:docMk/>
            <pc:sldMk cId="1707155212" sldId="257"/>
            <ac:spMk id="3" creationId="{60E8BB6D-155C-CBCD-7CA6-6329E5684709}"/>
          </ac:spMkLst>
        </pc:spChg>
      </pc:sldChg>
      <pc:sldChg chg="modSp">
        <pc:chgData name="Sophie Russell (NESO)" userId="S::sophie.russell1@uk.nationalgrid.com::8d7d0d85-0dbe-46f1-9115-16314ecf5a5d" providerId="AD" clId="Web-{B03502CF-35FF-9A8E-F4DE-FEDF532FA871}" dt="2024-11-22T11:56:45.240" v="490" actId="20577"/>
        <pc:sldMkLst>
          <pc:docMk/>
          <pc:sldMk cId="652715817" sldId="279"/>
        </pc:sldMkLst>
        <pc:spChg chg="mod">
          <ac:chgData name="Sophie Russell (NESO)" userId="S::sophie.russell1@uk.nationalgrid.com::8d7d0d85-0dbe-46f1-9115-16314ecf5a5d" providerId="AD" clId="Web-{B03502CF-35FF-9A8E-F4DE-FEDF532FA871}" dt="2024-11-22T11:56:45.240" v="490" actId="20577"/>
          <ac:spMkLst>
            <pc:docMk/>
            <pc:sldMk cId="652715817" sldId="279"/>
            <ac:spMk id="25" creationId="{832ED378-45FE-94FF-D6E9-9BFFD3FEF318}"/>
          </ac:spMkLst>
        </pc:spChg>
      </pc:sldChg>
      <pc:sldChg chg="modSp">
        <pc:chgData name="Sophie Russell (NESO)" userId="S::sophie.russell1@uk.nationalgrid.com::8d7d0d85-0dbe-46f1-9115-16314ecf5a5d" providerId="AD" clId="Web-{B03502CF-35FF-9A8E-F4DE-FEDF532FA871}" dt="2024-11-22T11:48:30.117" v="229" actId="20577"/>
        <pc:sldMkLst>
          <pc:docMk/>
          <pc:sldMk cId="3068792859" sldId="284"/>
        </pc:sldMkLst>
        <pc:spChg chg="mod">
          <ac:chgData name="Sophie Russell (NESO)" userId="S::sophie.russell1@uk.nationalgrid.com::8d7d0d85-0dbe-46f1-9115-16314ecf5a5d" providerId="AD" clId="Web-{B03502CF-35FF-9A8E-F4DE-FEDF532FA871}" dt="2024-11-22T11:45:29.987" v="160" actId="20577"/>
          <ac:spMkLst>
            <pc:docMk/>
            <pc:sldMk cId="3068792859" sldId="284"/>
            <ac:spMk id="2" creationId="{B99FBC22-EDF6-A72A-688D-FEF1392C7F46}"/>
          </ac:spMkLst>
        </pc:spChg>
        <pc:spChg chg="mod">
          <ac:chgData name="Sophie Russell (NESO)" userId="S::sophie.russell1@uk.nationalgrid.com::8d7d0d85-0dbe-46f1-9115-16314ecf5a5d" providerId="AD" clId="Web-{B03502CF-35FF-9A8E-F4DE-FEDF532FA871}" dt="2024-11-22T11:48:30.117" v="229" actId="20577"/>
          <ac:spMkLst>
            <pc:docMk/>
            <pc:sldMk cId="3068792859" sldId="284"/>
            <ac:spMk id="3" creationId="{60E8BB6D-155C-CBCD-7CA6-6329E5684709}"/>
          </ac:spMkLst>
        </pc:spChg>
      </pc:sldChg>
      <pc:sldChg chg="modSp">
        <pc:chgData name="Sophie Russell (NESO)" userId="S::sophie.russell1@uk.nationalgrid.com::8d7d0d85-0dbe-46f1-9115-16314ecf5a5d" providerId="AD" clId="Web-{B03502CF-35FF-9A8E-F4DE-FEDF532FA871}" dt="2024-11-22T11:51:48.935" v="386" actId="20577"/>
        <pc:sldMkLst>
          <pc:docMk/>
          <pc:sldMk cId="4132450134" sldId="2147474179"/>
        </pc:sldMkLst>
        <pc:spChg chg="mod">
          <ac:chgData name="Sophie Russell (NESO)" userId="S::sophie.russell1@uk.nationalgrid.com::8d7d0d85-0dbe-46f1-9115-16314ecf5a5d" providerId="AD" clId="Web-{B03502CF-35FF-9A8E-F4DE-FEDF532FA871}" dt="2024-11-22T11:45:52.019" v="170" actId="20577"/>
          <ac:spMkLst>
            <pc:docMk/>
            <pc:sldMk cId="4132450134" sldId="2147474179"/>
            <ac:spMk id="2" creationId="{B99FBC22-EDF6-A72A-688D-FEF1392C7F46}"/>
          </ac:spMkLst>
        </pc:spChg>
        <pc:spChg chg="mod">
          <ac:chgData name="Sophie Russell (NESO)" userId="S::sophie.russell1@uk.nationalgrid.com::8d7d0d85-0dbe-46f1-9115-16314ecf5a5d" providerId="AD" clId="Web-{B03502CF-35FF-9A8E-F4DE-FEDF532FA871}" dt="2024-11-22T11:51:48.935" v="386" actId="20577"/>
          <ac:spMkLst>
            <pc:docMk/>
            <pc:sldMk cId="4132450134" sldId="2147474179"/>
            <ac:spMk id="3" creationId="{60E8BB6D-155C-CBCD-7CA6-6329E5684709}"/>
          </ac:spMkLst>
        </pc:spChg>
      </pc:sldChg>
      <pc:sldChg chg="modSp">
        <pc:chgData name="Sophie Russell (NESO)" userId="S::sophie.russell1@uk.nationalgrid.com::8d7d0d85-0dbe-46f1-9115-16314ecf5a5d" providerId="AD" clId="Web-{B03502CF-35FF-9A8E-F4DE-FEDF532FA871}" dt="2024-11-22T11:52:50.093" v="402" actId="14100"/>
        <pc:sldMkLst>
          <pc:docMk/>
          <pc:sldMk cId="477459994" sldId="2147474183"/>
        </pc:sldMkLst>
        <pc:spChg chg="mod">
          <ac:chgData name="Sophie Russell (NESO)" userId="S::sophie.russell1@uk.nationalgrid.com::8d7d0d85-0dbe-46f1-9115-16314ecf5a5d" providerId="AD" clId="Web-{B03502CF-35FF-9A8E-F4DE-FEDF532FA871}" dt="2024-11-22T11:51:59.764" v="399" actId="20577"/>
          <ac:spMkLst>
            <pc:docMk/>
            <pc:sldMk cId="477459994" sldId="2147474183"/>
            <ac:spMk id="2" creationId="{B99FBC22-EDF6-A72A-688D-FEF1392C7F46}"/>
          </ac:spMkLst>
        </pc:spChg>
        <pc:spChg chg="mod">
          <ac:chgData name="Sophie Russell (NESO)" userId="S::sophie.russell1@uk.nationalgrid.com::8d7d0d85-0dbe-46f1-9115-16314ecf5a5d" providerId="AD" clId="Web-{B03502CF-35FF-9A8E-F4DE-FEDF532FA871}" dt="2024-11-22T11:52:50.093" v="402" actId="14100"/>
          <ac:spMkLst>
            <pc:docMk/>
            <pc:sldMk cId="477459994" sldId="2147474183"/>
            <ac:spMk id="3" creationId="{60E8BB6D-155C-CBCD-7CA6-6329E5684709}"/>
          </ac:spMkLst>
        </pc:spChg>
      </pc:sldChg>
      <pc:sldChg chg="delSp modSp new ord">
        <pc:chgData name="Sophie Russell (NESO)" userId="S::sophie.russell1@uk.nationalgrid.com::8d7d0d85-0dbe-46f1-9115-16314ecf5a5d" providerId="AD" clId="Web-{B03502CF-35FF-9A8E-F4DE-FEDF532FA871}" dt="2024-11-22T12:03:51.549" v="662" actId="20577"/>
        <pc:sldMkLst>
          <pc:docMk/>
          <pc:sldMk cId="2243950810" sldId="2147474184"/>
        </pc:sldMkLst>
        <pc:spChg chg="mod">
          <ac:chgData name="Sophie Russell (NESO)" userId="S::sophie.russell1@uk.nationalgrid.com::8d7d0d85-0dbe-46f1-9115-16314ecf5a5d" providerId="AD" clId="Web-{B03502CF-35FF-9A8E-F4DE-FEDF532FA871}" dt="2024-11-22T11:19:47.585" v="21" actId="20577"/>
          <ac:spMkLst>
            <pc:docMk/>
            <pc:sldMk cId="2243950810" sldId="2147474184"/>
            <ac:spMk id="2" creationId="{CDFCD9B0-5507-FAB8-0F1F-D38599BC519C}"/>
          </ac:spMkLst>
        </pc:spChg>
        <pc:spChg chg="mod">
          <ac:chgData name="Sophie Russell (NESO)" userId="S::sophie.russell1@uk.nationalgrid.com::8d7d0d85-0dbe-46f1-9115-16314ecf5a5d" providerId="AD" clId="Web-{B03502CF-35FF-9A8E-F4DE-FEDF532FA871}" dt="2024-11-22T12:03:51.549" v="662" actId="20577"/>
          <ac:spMkLst>
            <pc:docMk/>
            <pc:sldMk cId="2243950810" sldId="2147474184"/>
            <ac:spMk id="3" creationId="{95E4E069-824C-003A-BD75-D0AD9F544B5F}"/>
          </ac:spMkLst>
        </pc:spChg>
        <pc:spChg chg="del">
          <ac:chgData name="Sophie Russell (NESO)" userId="S::sophie.russell1@uk.nationalgrid.com::8d7d0d85-0dbe-46f1-9115-16314ecf5a5d" providerId="AD" clId="Web-{B03502CF-35FF-9A8E-F4DE-FEDF532FA871}" dt="2024-11-22T11:19:36.600" v="4"/>
          <ac:spMkLst>
            <pc:docMk/>
            <pc:sldMk cId="2243950810" sldId="2147474184"/>
            <ac:spMk id="4" creationId="{774E692C-446C-7727-CEDC-DF367190AFD2}"/>
          </ac:spMkLst>
        </pc:spChg>
      </pc:sldChg>
      <pc:sldChg chg="addSp delSp modSp new">
        <pc:chgData name="Sophie Russell (NESO)" userId="S::sophie.russell1@uk.nationalgrid.com::8d7d0d85-0dbe-46f1-9115-16314ecf5a5d" providerId="AD" clId="Web-{B03502CF-35FF-9A8E-F4DE-FEDF532FA871}" dt="2024-11-22T11:55:30.441" v="476"/>
        <pc:sldMkLst>
          <pc:docMk/>
          <pc:sldMk cId="3939933606" sldId="2147474185"/>
        </pc:sldMkLst>
        <pc:spChg chg="del">
          <ac:chgData name="Sophie Russell (NESO)" userId="S::sophie.russell1@uk.nationalgrid.com::8d7d0d85-0dbe-46f1-9115-16314ecf5a5d" providerId="AD" clId="Web-{B03502CF-35FF-9A8E-F4DE-FEDF532FA871}" dt="2024-11-22T11:54:33.877" v="406"/>
          <ac:spMkLst>
            <pc:docMk/>
            <pc:sldMk cId="3939933606" sldId="2147474185"/>
            <ac:spMk id="2" creationId="{ACE2ECE9-0551-9134-9D38-8CB1DC651E3A}"/>
          </ac:spMkLst>
        </pc:spChg>
        <pc:spChg chg="del">
          <ac:chgData name="Sophie Russell (NESO)" userId="S::sophie.russell1@uk.nationalgrid.com::8d7d0d85-0dbe-46f1-9115-16314ecf5a5d" providerId="AD" clId="Web-{B03502CF-35FF-9A8E-F4DE-FEDF532FA871}" dt="2024-11-22T11:54:29.018" v="404"/>
          <ac:spMkLst>
            <pc:docMk/>
            <pc:sldMk cId="3939933606" sldId="2147474185"/>
            <ac:spMk id="3" creationId="{45948234-DB77-1EF9-72BE-AB9F73D5E444}"/>
          </ac:spMkLst>
        </pc:spChg>
        <pc:spChg chg="del">
          <ac:chgData name="Sophie Russell (NESO)" userId="S::sophie.russell1@uk.nationalgrid.com::8d7d0d85-0dbe-46f1-9115-16314ecf5a5d" providerId="AD" clId="Web-{B03502CF-35FF-9A8E-F4DE-FEDF532FA871}" dt="2024-11-22T11:54:31.940" v="405"/>
          <ac:spMkLst>
            <pc:docMk/>
            <pc:sldMk cId="3939933606" sldId="2147474185"/>
            <ac:spMk id="4" creationId="{6A286D45-BFB6-E35B-891C-D834F91FEF0B}"/>
          </ac:spMkLst>
        </pc:spChg>
        <pc:graphicFrameChg chg="add mod modGraphic">
          <ac:chgData name="Sophie Russell (NESO)" userId="S::sophie.russell1@uk.nationalgrid.com::8d7d0d85-0dbe-46f1-9115-16314ecf5a5d" providerId="AD" clId="Web-{B03502CF-35FF-9A8E-F4DE-FEDF532FA871}" dt="2024-11-22T11:55:30.441" v="476"/>
          <ac:graphicFrameMkLst>
            <pc:docMk/>
            <pc:sldMk cId="3939933606" sldId="2147474185"/>
            <ac:graphicFrameMk id="5" creationId="{098C175D-54CF-BD6F-F175-B6B6162DB4F7}"/>
          </ac:graphicFrameMkLst>
        </pc:graphicFrameChg>
      </pc:sldChg>
    </pc:docChg>
  </pc:docChgLst>
  <pc:docChgLst>
    <pc:chgData name="Danielle Ford (NESO)" userId="d6d51e3e-1117-4504-aff4-7d19821647bc" providerId="ADAL" clId="{089AF726-8A3B-4E44-AEF9-675764CA3344}"/>
    <pc:docChg chg="undo custSel addSld delSld modSld sldOrd">
      <pc:chgData name="Danielle Ford (NESO)" userId="d6d51e3e-1117-4504-aff4-7d19821647bc" providerId="ADAL" clId="{089AF726-8A3B-4E44-AEF9-675764CA3344}" dt="2024-11-26T10:13:13.375" v="3013" actId="114"/>
      <pc:docMkLst>
        <pc:docMk/>
      </pc:docMkLst>
      <pc:sldChg chg="modSp mod">
        <pc:chgData name="Danielle Ford (NESO)" userId="d6d51e3e-1117-4504-aff4-7d19821647bc" providerId="ADAL" clId="{089AF726-8A3B-4E44-AEF9-675764CA3344}" dt="2024-11-26T10:03:10.626" v="2945" actId="2711"/>
        <pc:sldMkLst>
          <pc:docMk/>
          <pc:sldMk cId="4090216598" sldId="256"/>
        </pc:sldMkLst>
        <pc:spChg chg="mod">
          <ac:chgData name="Danielle Ford (NESO)" userId="d6d51e3e-1117-4504-aff4-7d19821647bc" providerId="ADAL" clId="{089AF726-8A3B-4E44-AEF9-675764CA3344}" dt="2024-11-26T10:03:10.626" v="2945" actId="2711"/>
          <ac:spMkLst>
            <pc:docMk/>
            <pc:sldMk cId="4090216598" sldId="256"/>
            <ac:spMk id="4" creationId="{8CD650BC-F0A5-A481-1852-5EE168368D73}"/>
          </ac:spMkLst>
        </pc:spChg>
        <pc:spChg chg="mod">
          <ac:chgData name="Danielle Ford (NESO)" userId="d6d51e3e-1117-4504-aff4-7d19821647bc" providerId="ADAL" clId="{089AF726-8A3B-4E44-AEF9-675764CA3344}" dt="2024-11-26T10:03:04.938" v="2944" actId="2711"/>
          <ac:spMkLst>
            <pc:docMk/>
            <pc:sldMk cId="4090216598" sldId="256"/>
            <ac:spMk id="5" creationId="{3B5167A3-4A0A-1FD4-0498-8A738F8345C3}"/>
          </ac:spMkLst>
        </pc:spChg>
      </pc:sldChg>
      <pc:sldChg chg="modSp del mod ord">
        <pc:chgData name="Danielle Ford (NESO)" userId="d6d51e3e-1117-4504-aff4-7d19821647bc" providerId="ADAL" clId="{089AF726-8A3B-4E44-AEF9-675764CA3344}" dt="2024-11-26T09:29:02.485" v="1984" actId="2696"/>
        <pc:sldMkLst>
          <pc:docMk/>
          <pc:sldMk cId="1707155212" sldId="257"/>
        </pc:sldMkLst>
        <pc:spChg chg="mod">
          <ac:chgData name="Danielle Ford (NESO)" userId="d6d51e3e-1117-4504-aff4-7d19821647bc" providerId="ADAL" clId="{089AF726-8A3B-4E44-AEF9-675764CA3344}" dt="2024-11-26T09:27:55.832" v="1980" actId="108"/>
          <ac:spMkLst>
            <pc:docMk/>
            <pc:sldMk cId="1707155212" sldId="257"/>
            <ac:spMk id="2" creationId="{B99FBC22-EDF6-A72A-688D-FEF1392C7F46}"/>
          </ac:spMkLst>
        </pc:spChg>
        <pc:spChg chg="mod">
          <ac:chgData name="Danielle Ford (NESO)" userId="d6d51e3e-1117-4504-aff4-7d19821647bc" providerId="ADAL" clId="{089AF726-8A3B-4E44-AEF9-675764CA3344}" dt="2024-11-26T09:28:05.498" v="1983" actId="1076"/>
          <ac:spMkLst>
            <pc:docMk/>
            <pc:sldMk cId="1707155212" sldId="257"/>
            <ac:spMk id="3" creationId="{60E8BB6D-155C-CBCD-7CA6-6329E5684709}"/>
          </ac:spMkLst>
        </pc:spChg>
      </pc:sldChg>
      <pc:sldChg chg="modSp mod">
        <pc:chgData name="Danielle Ford (NESO)" userId="d6d51e3e-1117-4504-aff4-7d19821647bc" providerId="ADAL" clId="{089AF726-8A3B-4E44-AEF9-675764CA3344}" dt="2024-11-26T10:12:38.423" v="3011" actId="1076"/>
        <pc:sldMkLst>
          <pc:docMk/>
          <pc:sldMk cId="652715817" sldId="279"/>
        </pc:sldMkLst>
        <pc:spChg chg="mod">
          <ac:chgData name="Danielle Ford (NESO)" userId="d6d51e3e-1117-4504-aff4-7d19821647bc" providerId="ADAL" clId="{089AF726-8A3B-4E44-AEF9-675764CA3344}" dt="2024-11-26T10:04:12.637" v="2949" actId="1076"/>
          <ac:spMkLst>
            <pc:docMk/>
            <pc:sldMk cId="652715817" sldId="279"/>
            <ac:spMk id="2" creationId="{6CCCF369-8BC6-4AFC-BCFA-1AE42EFE8ED5}"/>
          </ac:spMkLst>
        </pc:spChg>
        <pc:spChg chg="mod">
          <ac:chgData name="Danielle Ford (NESO)" userId="d6d51e3e-1117-4504-aff4-7d19821647bc" providerId="ADAL" clId="{089AF726-8A3B-4E44-AEF9-675764CA3344}" dt="2024-11-26T10:03:53.322" v="2946" actId="2711"/>
          <ac:spMkLst>
            <pc:docMk/>
            <pc:sldMk cId="652715817" sldId="279"/>
            <ac:spMk id="24" creationId="{F1A1365D-8CD5-6324-9D44-2C0A8147C76A}"/>
          </ac:spMkLst>
        </pc:spChg>
        <pc:spChg chg="mod">
          <ac:chgData name="Danielle Ford (NESO)" userId="d6d51e3e-1117-4504-aff4-7d19821647bc" providerId="ADAL" clId="{089AF726-8A3B-4E44-AEF9-675764CA3344}" dt="2024-11-26T10:12:38.423" v="3011" actId="1076"/>
          <ac:spMkLst>
            <pc:docMk/>
            <pc:sldMk cId="652715817" sldId="279"/>
            <ac:spMk id="25" creationId="{832ED378-45FE-94FF-D6E9-9BFFD3FEF318}"/>
          </ac:spMkLst>
        </pc:spChg>
      </pc:sldChg>
      <pc:sldChg chg="modSp mod">
        <pc:chgData name="Danielle Ford (NESO)" userId="d6d51e3e-1117-4504-aff4-7d19821647bc" providerId="ADAL" clId="{089AF726-8A3B-4E44-AEF9-675764CA3344}" dt="2024-11-26T10:13:13.375" v="3013" actId="114"/>
        <pc:sldMkLst>
          <pc:docMk/>
          <pc:sldMk cId="3068792859" sldId="284"/>
        </pc:sldMkLst>
        <pc:spChg chg="mod">
          <ac:chgData name="Danielle Ford (NESO)" userId="d6d51e3e-1117-4504-aff4-7d19821647bc" providerId="ADAL" clId="{089AF726-8A3B-4E44-AEF9-675764CA3344}" dt="2024-11-26T10:08:55.367" v="2970" actId="1076"/>
          <ac:spMkLst>
            <pc:docMk/>
            <pc:sldMk cId="3068792859" sldId="284"/>
            <ac:spMk id="2" creationId="{B99FBC22-EDF6-A72A-688D-FEF1392C7F46}"/>
          </ac:spMkLst>
        </pc:spChg>
        <pc:spChg chg="mod">
          <ac:chgData name="Danielle Ford (NESO)" userId="d6d51e3e-1117-4504-aff4-7d19821647bc" providerId="ADAL" clId="{089AF726-8A3B-4E44-AEF9-675764CA3344}" dt="2024-11-26T10:09:00.056" v="2971" actId="1076"/>
          <ac:spMkLst>
            <pc:docMk/>
            <pc:sldMk cId="3068792859" sldId="284"/>
            <ac:spMk id="3" creationId="{60E8BB6D-155C-CBCD-7CA6-6329E5684709}"/>
          </ac:spMkLst>
        </pc:spChg>
        <pc:spChg chg="mod">
          <ac:chgData name="Danielle Ford (NESO)" userId="d6d51e3e-1117-4504-aff4-7d19821647bc" providerId="ADAL" clId="{089AF726-8A3B-4E44-AEF9-675764CA3344}" dt="2024-11-26T10:07:30.129" v="2956" actId="14100"/>
          <ac:spMkLst>
            <pc:docMk/>
            <pc:sldMk cId="3068792859" sldId="284"/>
            <ac:spMk id="5" creationId="{01FC7B0A-B06C-72DC-34C6-4587ADA5DF67}"/>
          </ac:spMkLst>
        </pc:spChg>
        <pc:graphicFrameChg chg="modGraphic">
          <ac:chgData name="Danielle Ford (NESO)" userId="d6d51e3e-1117-4504-aff4-7d19821647bc" providerId="ADAL" clId="{089AF726-8A3B-4E44-AEF9-675764CA3344}" dt="2024-11-26T10:13:13.375" v="3013" actId="114"/>
          <ac:graphicFrameMkLst>
            <pc:docMk/>
            <pc:sldMk cId="3068792859" sldId="284"/>
            <ac:graphicFrameMk id="6" creationId="{ADF0ED57-5B1A-7C2F-4451-4A7D79661986}"/>
          </ac:graphicFrameMkLst>
        </pc:graphicFrameChg>
      </pc:sldChg>
      <pc:sldChg chg="modSp del mod">
        <pc:chgData name="Danielle Ford (NESO)" userId="d6d51e3e-1117-4504-aff4-7d19821647bc" providerId="ADAL" clId="{089AF726-8A3B-4E44-AEF9-675764CA3344}" dt="2024-11-26T09:24:33.293" v="1906" actId="2696"/>
        <pc:sldMkLst>
          <pc:docMk/>
          <pc:sldMk cId="3227106574" sldId="285"/>
        </pc:sldMkLst>
        <pc:spChg chg="mod">
          <ac:chgData name="Danielle Ford (NESO)" userId="d6d51e3e-1117-4504-aff4-7d19821647bc" providerId="ADAL" clId="{089AF726-8A3B-4E44-AEF9-675764CA3344}" dt="2024-11-26T09:24:04.662" v="1904" actId="20577"/>
          <ac:spMkLst>
            <pc:docMk/>
            <pc:sldMk cId="3227106574" sldId="285"/>
            <ac:spMk id="3" creationId="{60E8BB6D-155C-CBCD-7CA6-6329E5684709}"/>
          </ac:spMkLst>
        </pc:spChg>
      </pc:sldChg>
      <pc:sldChg chg="modSp mod">
        <pc:chgData name="Danielle Ford (NESO)" userId="d6d51e3e-1117-4504-aff4-7d19821647bc" providerId="ADAL" clId="{089AF726-8A3B-4E44-AEF9-675764CA3344}" dt="2024-11-26T09:43:11.767" v="2809" actId="1076"/>
        <pc:sldMkLst>
          <pc:docMk/>
          <pc:sldMk cId="3260026949" sldId="2147474172"/>
        </pc:sldMkLst>
        <pc:spChg chg="mod">
          <ac:chgData name="Danielle Ford (NESO)" userId="d6d51e3e-1117-4504-aff4-7d19821647bc" providerId="ADAL" clId="{089AF726-8A3B-4E44-AEF9-675764CA3344}" dt="2024-11-26T09:43:11.767" v="2809" actId="1076"/>
          <ac:spMkLst>
            <pc:docMk/>
            <pc:sldMk cId="3260026949" sldId="2147474172"/>
            <ac:spMk id="3" creationId="{6CA3E1A6-8559-F5FA-8A4F-08CCDBED6ED6}"/>
          </ac:spMkLst>
        </pc:spChg>
        <pc:spChg chg="mod">
          <ac:chgData name="Danielle Ford (NESO)" userId="d6d51e3e-1117-4504-aff4-7d19821647bc" providerId="ADAL" clId="{089AF726-8A3B-4E44-AEF9-675764CA3344}" dt="2024-11-26T09:27:08.199" v="1974" actId="1076"/>
          <ac:spMkLst>
            <pc:docMk/>
            <pc:sldMk cId="3260026949" sldId="2147474172"/>
            <ac:spMk id="4" creationId="{2FCDFD1B-9CF3-75B2-063F-84C363B4709B}"/>
          </ac:spMkLst>
        </pc:spChg>
      </pc:sldChg>
      <pc:sldChg chg="modSp mod">
        <pc:chgData name="Danielle Ford (NESO)" userId="d6d51e3e-1117-4504-aff4-7d19821647bc" providerId="ADAL" clId="{089AF726-8A3B-4E44-AEF9-675764CA3344}" dt="2024-11-26T10:08:49.635" v="2969" actId="1076"/>
        <pc:sldMkLst>
          <pc:docMk/>
          <pc:sldMk cId="4132450134" sldId="2147474179"/>
        </pc:sldMkLst>
        <pc:spChg chg="mod">
          <ac:chgData name="Danielle Ford (NESO)" userId="d6d51e3e-1117-4504-aff4-7d19821647bc" providerId="ADAL" clId="{089AF726-8A3B-4E44-AEF9-675764CA3344}" dt="2024-11-26T10:08:46.535" v="2968" actId="1076"/>
          <ac:spMkLst>
            <pc:docMk/>
            <pc:sldMk cId="4132450134" sldId="2147474179"/>
            <ac:spMk id="2" creationId="{B99FBC22-EDF6-A72A-688D-FEF1392C7F46}"/>
          </ac:spMkLst>
        </pc:spChg>
        <pc:spChg chg="mod">
          <ac:chgData name="Danielle Ford (NESO)" userId="d6d51e3e-1117-4504-aff4-7d19821647bc" providerId="ADAL" clId="{089AF726-8A3B-4E44-AEF9-675764CA3344}" dt="2024-11-26T10:08:49.635" v="2969" actId="1076"/>
          <ac:spMkLst>
            <pc:docMk/>
            <pc:sldMk cId="4132450134" sldId="2147474179"/>
            <ac:spMk id="3" creationId="{60E8BB6D-155C-CBCD-7CA6-6329E5684709}"/>
          </ac:spMkLst>
        </pc:spChg>
        <pc:spChg chg="mod">
          <ac:chgData name="Danielle Ford (NESO)" userId="d6d51e3e-1117-4504-aff4-7d19821647bc" providerId="ADAL" clId="{089AF726-8A3B-4E44-AEF9-675764CA3344}" dt="2024-11-26T10:08:40.299" v="2967" actId="14100"/>
          <ac:spMkLst>
            <pc:docMk/>
            <pc:sldMk cId="4132450134" sldId="2147474179"/>
            <ac:spMk id="5" creationId="{1A3D1586-E0F6-4C25-176F-B5C50264EA65}"/>
          </ac:spMkLst>
        </pc:spChg>
      </pc:sldChg>
      <pc:sldChg chg="modSp mod">
        <pc:chgData name="Danielle Ford (NESO)" userId="d6d51e3e-1117-4504-aff4-7d19821647bc" providerId="ADAL" clId="{089AF726-8A3B-4E44-AEF9-675764CA3344}" dt="2024-11-26T09:27:22.389" v="1975" actId="20577"/>
        <pc:sldMkLst>
          <pc:docMk/>
          <pc:sldMk cId="1763695693" sldId="2147474180"/>
        </pc:sldMkLst>
        <pc:spChg chg="mod">
          <ac:chgData name="Danielle Ford (NESO)" userId="d6d51e3e-1117-4504-aff4-7d19821647bc" providerId="ADAL" clId="{089AF726-8A3B-4E44-AEF9-675764CA3344}" dt="2024-11-26T09:27:22.389" v="1975" actId="20577"/>
          <ac:spMkLst>
            <pc:docMk/>
            <pc:sldMk cId="1763695693" sldId="2147474180"/>
            <ac:spMk id="3" creationId="{6CA3E1A6-8559-F5FA-8A4F-08CCDBED6ED6}"/>
          </ac:spMkLst>
        </pc:spChg>
        <pc:spChg chg="mod">
          <ac:chgData name="Danielle Ford (NESO)" userId="d6d51e3e-1117-4504-aff4-7d19821647bc" providerId="ADAL" clId="{089AF726-8A3B-4E44-AEF9-675764CA3344}" dt="2024-11-12T09:25:14.960" v="1453" actId="1076"/>
          <ac:spMkLst>
            <pc:docMk/>
            <pc:sldMk cId="1763695693" sldId="2147474180"/>
            <ac:spMk id="27" creationId="{4F9B4EBA-D5E9-532E-E121-47D087B8B7E1}"/>
          </ac:spMkLst>
        </pc:spChg>
      </pc:sldChg>
      <pc:sldChg chg="modSp mod">
        <pc:chgData name="Danielle Ford (NESO)" userId="d6d51e3e-1117-4504-aff4-7d19821647bc" providerId="ADAL" clId="{089AF726-8A3B-4E44-AEF9-675764CA3344}" dt="2024-11-12T09:25:23.216" v="1455" actId="1076"/>
        <pc:sldMkLst>
          <pc:docMk/>
          <pc:sldMk cId="2102747097" sldId="2147474181"/>
        </pc:sldMkLst>
        <pc:spChg chg="mod">
          <ac:chgData name="Danielle Ford (NESO)" userId="d6d51e3e-1117-4504-aff4-7d19821647bc" providerId="ADAL" clId="{089AF726-8A3B-4E44-AEF9-675764CA3344}" dt="2024-11-12T09:25:23.216" v="1455" actId="1076"/>
          <ac:spMkLst>
            <pc:docMk/>
            <pc:sldMk cId="2102747097" sldId="2147474181"/>
            <ac:spMk id="3" creationId="{6CA3E1A6-8559-F5FA-8A4F-08CCDBED6ED6}"/>
          </ac:spMkLst>
        </pc:spChg>
        <pc:spChg chg="mod">
          <ac:chgData name="Danielle Ford (NESO)" userId="d6d51e3e-1117-4504-aff4-7d19821647bc" providerId="ADAL" clId="{089AF726-8A3B-4E44-AEF9-675764CA3344}" dt="2024-11-12T09:25:20.013" v="1454" actId="1076"/>
          <ac:spMkLst>
            <pc:docMk/>
            <pc:sldMk cId="2102747097" sldId="2147474181"/>
            <ac:spMk id="27" creationId="{4F9B4EBA-D5E9-532E-E121-47D087B8B7E1}"/>
          </ac:spMkLst>
        </pc:spChg>
      </pc:sldChg>
      <pc:sldChg chg="modSp add mod">
        <pc:chgData name="Danielle Ford (NESO)" userId="d6d51e3e-1117-4504-aff4-7d19821647bc" providerId="ADAL" clId="{089AF726-8A3B-4E44-AEF9-675764CA3344}" dt="2024-11-26T10:09:36.107" v="2976" actId="14100"/>
        <pc:sldMkLst>
          <pc:docMk/>
          <pc:sldMk cId="477459994" sldId="2147474183"/>
        </pc:sldMkLst>
        <pc:spChg chg="mod">
          <ac:chgData name="Danielle Ford (NESO)" userId="d6d51e3e-1117-4504-aff4-7d19821647bc" providerId="ADAL" clId="{089AF726-8A3B-4E44-AEF9-675764CA3344}" dt="2024-11-26T10:09:27.534" v="2974" actId="2711"/>
          <ac:spMkLst>
            <pc:docMk/>
            <pc:sldMk cId="477459994" sldId="2147474183"/>
            <ac:spMk id="2" creationId="{B99FBC22-EDF6-A72A-688D-FEF1392C7F46}"/>
          </ac:spMkLst>
        </pc:spChg>
        <pc:spChg chg="mod">
          <ac:chgData name="Danielle Ford (NESO)" userId="d6d51e3e-1117-4504-aff4-7d19821647bc" providerId="ADAL" clId="{089AF726-8A3B-4E44-AEF9-675764CA3344}" dt="2024-11-26T10:09:20.907" v="2973" actId="2711"/>
          <ac:spMkLst>
            <pc:docMk/>
            <pc:sldMk cId="477459994" sldId="2147474183"/>
            <ac:spMk id="3" creationId="{60E8BB6D-155C-CBCD-7CA6-6329E5684709}"/>
          </ac:spMkLst>
        </pc:spChg>
        <pc:spChg chg="mod">
          <ac:chgData name="Danielle Ford (NESO)" userId="d6d51e3e-1117-4504-aff4-7d19821647bc" providerId="ADAL" clId="{089AF726-8A3B-4E44-AEF9-675764CA3344}" dt="2024-11-26T10:09:36.107" v="2976" actId="14100"/>
          <ac:spMkLst>
            <pc:docMk/>
            <pc:sldMk cId="477459994" sldId="2147474183"/>
            <ac:spMk id="5" creationId="{9A4D8491-6AB0-FFF9-2EC4-08CE04B66C01}"/>
          </ac:spMkLst>
        </pc:spChg>
      </pc:sldChg>
      <pc:sldChg chg="modSp del mod">
        <pc:chgData name="Danielle Ford (NESO)" userId="d6d51e3e-1117-4504-aff4-7d19821647bc" providerId="ADAL" clId="{089AF726-8A3B-4E44-AEF9-675764CA3344}" dt="2024-11-26T10:02:38.079" v="2943" actId="47"/>
        <pc:sldMkLst>
          <pc:docMk/>
          <pc:sldMk cId="2243950810" sldId="2147474184"/>
        </pc:sldMkLst>
        <pc:spChg chg="mod">
          <ac:chgData name="Danielle Ford (NESO)" userId="d6d51e3e-1117-4504-aff4-7d19821647bc" providerId="ADAL" clId="{089AF726-8A3B-4E44-AEF9-675764CA3344}" dt="2024-11-26T10:02:16.221" v="2942" actId="20577"/>
          <ac:spMkLst>
            <pc:docMk/>
            <pc:sldMk cId="2243950810" sldId="2147474184"/>
            <ac:spMk id="3" creationId="{95E4E069-824C-003A-BD75-D0AD9F544B5F}"/>
          </ac:spMkLst>
        </pc:spChg>
      </pc:sldChg>
      <pc:sldChg chg="modSp mod">
        <pc:chgData name="Danielle Ford (NESO)" userId="d6d51e3e-1117-4504-aff4-7d19821647bc" providerId="ADAL" clId="{089AF726-8A3B-4E44-AEF9-675764CA3344}" dt="2024-11-26T10:11:00.255" v="2991" actId="14100"/>
        <pc:sldMkLst>
          <pc:docMk/>
          <pc:sldMk cId="3939933606" sldId="2147474185"/>
        </pc:sldMkLst>
        <pc:spChg chg="mod">
          <ac:chgData name="Danielle Ford (NESO)" userId="d6d51e3e-1117-4504-aff4-7d19821647bc" providerId="ADAL" clId="{089AF726-8A3B-4E44-AEF9-675764CA3344}" dt="2024-11-26T10:11:00.255" v="2991" actId="14100"/>
          <ac:spMkLst>
            <pc:docMk/>
            <pc:sldMk cId="3939933606" sldId="2147474185"/>
            <ac:spMk id="4" creationId="{577B175B-5F03-E535-034B-5B8C4EACE080}"/>
          </ac:spMkLst>
        </pc:spChg>
        <pc:graphicFrameChg chg="mod modGraphic">
          <ac:chgData name="Danielle Ford (NESO)" userId="d6d51e3e-1117-4504-aff4-7d19821647bc" providerId="ADAL" clId="{089AF726-8A3B-4E44-AEF9-675764CA3344}" dt="2024-11-26T10:10:42.552" v="2988" actId="2711"/>
          <ac:graphicFrameMkLst>
            <pc:docMk/>
            <pc:sldMk cId="3939933606" sldId="2147474185"/>
            <ac:graphicFrameMk id="2" creationId="{28AD7A40-6F13-3635-0100-2C5121E68335}"/>
          </ac:graphicFrameMkLst>
        </pc:graphicFrameChg>
      </pc:sldChg>
      <pc:sldChg chg="modSp mod">
        <pc:chgData name="Danielle Ford (NESO)" userId="d6d51e3e-1117-4504-aff4-7d19821647bc" providerId="ADAL" clId="{089AF726-8A3B-4E44-AEF9-675764CA3344}" dt="2024-11-26T09:32:46.838" v="2006" actId="27636"/>
        <pc:sldMkLst>
          <pc:docMk/>
          <pc:sldMk cId="1832107708" sldId="2147474186"/>
        </pc:sldMkLst>
        <pc:spChg chg="mod">
          <ac:chgData name="Danielle Ford (NESO)" userId="d6d51e3e-1117-4504-aff4-7d19821647bc" providerId="ADAL" clId="{089AF726-8A3B-4E44-AEF9-675764CA3344}" dt="2024-11-26T09:32:46.838" v="2006" actId="27636"/>
          <ac:spMkLst>
            <pc:docMk/>
            <pc:sldMk cId="1832107708" sldId="2147474186"/>
            <ac:spMk id="3" creationId="{60E8BB6D-155C-CBCD-7CA6-6329E5684709}"/>
          </ac:spMkLst>
        </pc:spChg>
      </pc:sldChg>
      <pc:sldChg chg="modSp add mod">
        <pc:chgData name="Danielle Ford (NESO)" userId="d6d51e3e-1117-4504-aff4-7d19821647bc" providerId="ADAL" clId="{089AF726-8A3B-4E44-AEF9-675764CA3344}" dt="2024-11-26T10:10:22.037" v="2987" actId="27636"/>
        <pc:sldMkLst>
          <pc:docMk/>
          <pc:sldMk cId="676935586" sldId="2147474187"/>
        </pc:sldMkLst>
        <pc:spChg chg="mod">
          <ac:chgData name="Danielle Ford (NESO)" userId="d6d51e3e-1117-4504-aff4-7d19821647bc" providerId="ADAL" clId="{089AF726-8A3B-4E44-AEF9-675764CA3344}" dt="2024-11-26T10:09:58.456" v="2979" actId="2711"/>
          <ac:spMkLst>
            <pc:docMk/>
            <pc:sldMk cId="676935586" sldId="2147474187"/>
            <ac:spMk id="2" creationId="{B99FBC22-EDF6-A72A-688D-FEF1392C7F46}"/>
          </ac:spMkLst>
        </pc:spChg>
        <pc:spChg chg="mod">
          <ac:chgData name="Danielle Ford (NESO)" userId="d6d51e3e-1117-4504-aff4-7d19821647bc" providerId="ADAL" clId="{089AF726-8A3B-4E44-AEF9-675764CA3344}" dt="2024-11-26T10:10:22.037" v="2987" actId="27636"/>
          <ac:spMkLst>
            <pc:docMk/>
            <pc:sldMk cId="676935586" sldId="2147474187"/>
            <ac:spMk id="3" creationId="{60E8BB6D-155C-CBCD-7CA6-6329E5684709}"/>
          </ac:spMkLst>
        </pc:spChg>
        <pc:spChg chg="mod">
          <ac:chgData name="Danielle Ford (NESO)" userId="d6d51e3e-1117-4504-aff4-7d19821647bc" providerId="ADAL" clId="{089AF726-8A3B-4E44-AEF9-675764CA3344}" dt="2024-11-26T10:09:54.015" v="2978" actId="14100"/>
          <ac:spMkLst>
            <pc:docMk/>
            <pc:sldMk cId="676935586" sldId="2147474187"/>
            <ac:spMk id="5" creationId="{6640408A-21E7-F318-863E-7F83991460C8}"/>
          </ac:spMkLst>
        </pc:spChg>
      </pc:sldChg>
      <pc:sldChg chg="modSp mod">
        <pc:chgData name="Danielle Ford (NESO)" userId="d6d51e3e-1117-4504-aff4-7d19821647bc" providerId="ADAL" clId="{089AF726-8A3B-4E44-AEF9-675764CA3344}" dt="2024-11-26T10:06:06.026" v="2952" actId="14100"/>
        <pc:sldMkLst>
          <pc:docMk/>
          <pc:sldMk cId="1707155212" sldId="2147474188"/>
        </pc:sldMkLst>
        <pc:spChg chg="mod">
          <ac:chgData name="Danielle Ford (NESO)" userId="d6d51e3e-1117-4504-aff4-7d19821647bc" providerId="ADAL" clId="{089AF726-8A3B-4E44-AEF9-675764CA3344}" dt="2024-11-26T10:06:06.026" v="2952" actId="14100"/>
          <ac:spMkLst>
            <pc:docMk/>
            <pc:sldMk cId="1707155212" sldId="2147474188"/>
            <ac:spMk id="11" creationId="{56F2CE90-B97E-45EA-70C1-04A1BD8AD656}"/>
          </ac:spMkLst>
        </pc:spChg>
      </pc:sldChg>
    </pc:docChg>
  </pc:docChgLst>
  <pc:docChgLst>
    <pc:chgData name="Philippa Banks" userId="ac1f97f0-faa6-467d-b0ee-e81e6db32ae0" providerId="ADAL" clId="{E07A0E91-5FBF-4BBF-966B-4091DA6D743D}"/>
    <pc:docChg chg="custSel addSld delSld modSld sldOrd">
      <pc:chgData name="Philippa Banks" userId="ac1f97f0-faa6-467d-b0ee-e81e6db32ae0" providerId="ADAL" clId="{E07A0E91-5FBF-4BBF-966B-4091DA6D743D}" dt="2024-11-11T13:03:05.740" v="1469" actId="20577"/>
      <pc:docMkLst>
        <pc:docMk/>
      </pc:docMkLst>
      <pc:sldChg chg="modSp mod ord">
        <pc:chgData name="Philippa Banks" userId="ac1f97f0-faa6-467d-b0ee-e81e6db32ae0" providerId="ADAL" clId="{E07A0E91-5FBF-4BBF-966B-4091DA6D743D}" dt="2024-11-11T11:23:52.899" v="1221" actId="20577"/>
        <pc:sldMkLst>
          <pc:docMk/>
          <pc:sldMk cId="1707155212" sldId="257"/>
        </pc:sldMkLst>
        <pc:spChg chg="mod">
          <ac:chgData name="Philippa Banks" userId="ac1f97f0-faa6-467d-b0ee-e81e6db32ae0" providerId="ADAL" clId="{E07A0E91-5FBF-4BBF-966B-4091DA6D743D}" dt="2024-11-11T11:23:52.899" v="1221" actId="20577"/>
          <ac:spMkLst>
            <pc:docMk/>
            <pc:sldMk cId="1707155212" sldId="257"/>
            <ac:spMk id="3" creationId="{60E8BB6D-155C-CBCD-7CA6-6329E5684709}"/>
          </ac:spMkLst>
        </pc:spChg>
      </pc:sldChg>
      <pc:sldChg chg="ord">
        <pc:chgData name="Philippa Banks" userId="ac1f97f0-faa6-467d-b0ee-e81e6db32ae0" providerId="ADAL" clId="{E07A0E91-5FBF-4BBF-966B-4091DA6D743D}" dt="2024-11-11T10:44:09.854" v="1"/>
        <pc:sldMkLst>
          <pc:docMk/>
          <pc:sldMk cId="3503420444" sldId="258"/>
        </pc:sldMkLst>
      </pc:sldChg>
      <pc:sldChg chg="del">
        <pc:chgData name="Philippa Banks" userId="ac1f97f0-faa6-467d-b0ee-e81e6db32ae0" providerId="ADAL" clId="{E07A0E91-5FBF-4BBF-966B-4091DA6D743D}" dt="2024-11-11T11:18:57.119" v="967" actId="47"/>
        <pc:sldMkLst>
          <pc:docMk/>
          <pc:sldMk cId="2243787793" sldId="259"/>
        </pc:sldMkLst>
      </pc:sldChg>
      <pc:sldChg chg="ord">
        <pc:chgData name="Philippa Banks" userId="ac1f97f0-faa6-467d-b0ee-e81e6db32ae0" providerId="ADAL" clId="{E07A0E91-5FBF-4BBF-966B-4091DA6D743D}" dt="2024-11-11T10:44:09.854" v="1"/>
        <pc:sldMkLst>
          <pc:docMk/>
          <pc:sldMk cId="1559192819" sldId="278"/>
        </pc:sldMkLst>
      </pc:sldChg>
      <pc:sldChg chg="modSp mod">
        <pc:chgData name="Philippa Banks" userId="ac1f97f0-faa6-467d-b0ee-e81e6db32ae0" providerId="ADAL" clId="{E07A0E91-5FBF-4BBF-966B-4091DA6D743D}" dt="2024-11-11T10:46:44.848" v="411" actId="14100"/>
        <pc:sldMkLst>
          <pc:docMk/>
          <pc:sldMk cId="652715817" sldId="279"/>
        </pc:sldMkLst>
        <pc:spChg chg="mod">
          <ac:chgData name="Philippa Banks" userId="ac1f97f0-faa6-467d-b0ee-e81e6db32ae0" providerId="ADAL" clId="{E07A0E91-5FBF-4BBF-966B-4091DA6D743D}" dt="2024-11-11T10:44:21.390" v="9" actId="20577"/>
          <ac:spMkLst>
            <pc:docMk/>
            <pc:sldMk cId="652715817" sldId="279"/>
            <ac:spMk id="24" creationId="{F1A1365D-8CD5-6324-9D44-2C0A8147C76A}"/>
          </ac:spMkLst>
        </pc:spChg>
        <pc:spChg chg="mod">
          <ac:chgData name="Philippa Banks" userId="ac1f97f0-faa6-467d-b0ee-e81e6db32ae0" providerId="ADAL" clId="{E07A0E91-5FBF-4BBF-966B-4091DA6D743D}" dt="2024-11-11T10:46:44.848" v="411" actId="14100"/>
          <ac:spMkLst>
            <pc:docMk/>
            <pc:sldMk cId="652715817" sldId="279"/>
            <ac:spMk id="25" creationId="{832ED378-45FE-94FF-D6E9-9BFFD3FEF318}"/>
          </ac:spMkLst>
        </pc:spChg>
      </pc:sldChg>
      <pc:sldChg chg="modSp mod">
        <pc:chgData name="Philippa Banks" userId="ac1f97f0-faa6-467d-b0ee-e81e6db32ae0" providerId="ADAL" clId="{E07A0E91-5FBF-4BBF-966B-4091DA6D743D}" dt="2024-11-11T10:55:14.608" v="598" actId="33524"/>
        <pc:sldMkLst>
          <pc:docMk/>
          <pc:sldMk cId="3227106574" sldId="285"/>
        </pc:sldMkLst>
        <pc:spChg chg="mod">
          <ac:chgData name="Philippa Banks" userId="ac1f97f0-faa6-467d-b0ee-e81e6db32ae0" providerId="ADAL" clId="{E07A0E91-5FBF-4BBF-966B-4091DA6D743D}" dt="2024-11-11T10:55:14.608" v="598" actId="33524"/>
          <ac:spMkLst>
            <pc:docMk/>
            <pc:sldMk cId="3227106574" sldId="285"/>
            <ac:spMk id="3" creationId="{60E8BB6D-155C-CBCD-7CA6-6329E5684709}"/>
          </ac:spMkLst>
        </pc:spChg>
      </pc:sldChg>
      <pc:sldChg chg="del">
        <pc:chgData name="Philippa Banks" userId="ac1f97f0-faa6-467d-b0ee-e81e6db32ae0" providerId="ADAL" clId="{E07A0E91-5FBF-4BBF-966B-4091DA6D743D}" dt="2024-11-11T11:16:05.792" v="857" actId="47"/>
        <pc:sldMkLst>
          <pc:docMk/>
          <pc:sldMk cId="3427560094" sldId="286"/>
        </pc:sldMkLst>
      </pc:sldChg>
      <pc:sldChg chg="add del">
        <pc:chgData name="Philippa Banks" userId="ac1f97f0-faa6-467d-b0ee-e81e6db32ae0" providerId="ADAL" clId="{E07A0E91-5FBF-4BBF-966B-4091DA6D743D}" dt="2024-11-11T10:52:50.391" v="588" actId="47"/>
        <pc:sldMkLst>
          <pc:docMk/>
          <pc:sldMk cId="2710978185" sldId="2147474171"/>
        </pc:sldMkLst>
      </pc:sldChg>
      <pc:sldChg chg="modSp mod">
        <pc:chgData name="Philippa Banks" userId="ac1f97f0-faa6-467d-b0ee-e81e6db32ae0" providerId="ADAL" clId="{E07A0E91-5FBF-4BBF-966B-4091DA6D743D}" dt="2024-11-11T13:00:50.863" v="1425" actId="20577"/>
        <pc:sldMkLst>
          <pc:docMk/>
          <pc:sldMk cId="3260026949" sldId="2147474172"/>
        </pc:sldMkLst>
        <pc:spChg chg="mod">
          <ac:chgData name="Philippa Banks" userId="ac1f97f0-faa6-467d-b0ee-e81e6db32ae0" providerId="ADAL" clId="{E07A0E91-5FBF-4BBF-966B-4091DA6D743D}" dt="2024-11-11T10:52:30.468" v="587" actId="13926"/>
          <ac:spMkLst>
            <pc:docMk/>
            <pc:sldMk cId="3260026949" sldId="2147474172"/>
            <ac:spMk id="3" creationId="{6CA3E1A6-8559-F5FA-8A4F-08CCDBED6ED6}"/>
          </ac:spMkLst>
        </pc:spChg>
        <pc:spChg chg="mod">
          <ac:chgData name="Philippa Banks" userId="ac1f97f0-faa6-467d-b0ee-e81e6db32ae0" providerId="ADAL" clId="{E07A0E91-5FBF-4BBF-966B-4091DA6D743D}" dt="2024-11-11T13:00:50.863" v="1425" actId="20577"/>
          <ac:spMkLst>
            <pc:docMk/>
            <pc:sldMk cId="3260026949" sldId="2147474172"/>
            <ac:spMk id="4" creationId="{2FCDFD1B-9CF3-75B2-063F-84C363B4709B}"/>
          </ac:spMkLst>
        </pc:spChg>
      </pc:sldChg>
      <pc:sldChg chg="add del">
        <pc:chgData name="Philippa Banks" userId="ac1f97f0-faa6-467d-b0ee-e81e6db32ae0" providerId="ADAL" clId="{E07A0E91-5FBF-4BBF-966B-4091DA6D743D}" dt="2024-11-11T10:53:04.771" v="589" actId="47"/>
        <pc:sldMkLst>
          <pc:docMk/>
          <pc:sldMk cId="3230612057" sldId="2147474173"/>
        </pc:sldMkLst>
      </pc:sldChg>
      <pc:sldChg chg="del">
        <pc:chgData name="Philippa Banks" userId="ac1f97f0-faa6-467d-b0ee-e81e6db32ae0" providerId="ADAL" clId="{E07A0E91-5FBF-4BBF-966B-4091DA6D743D}" dt="2024-11-11T10:50:51.937" v="480" actId="47"/>
        <pc:sldMkLst>
          <pc:docMk/>
          <pc:sldMk cId="2048450023" sldId="2147474178"/>
        </pc:sldMkLst>
      </pc:sldChg>
      <pc:sldChg chg="modSp add mod">
        <pc:chgData name="Philippa Banks" userId="ac1f97f0-faa6-467d-b0ee-e81e6db32ae0" providerId="ADAL" clId="{E07A0E91-5FBF-4BBF-966B-4091DA6D743D}" dt="2024-11-11T11:16:17.232" v="882" actId="20577"/>
        <pc:sldMkLst>
          <pc:docMk/>
          <pc:sldMk cId="1763695693" sldId="2147474180"/>
        </pc:sldMkLst>
        <pc:spChg chg="mod">
          <ac:chgData name="Philippa Banks" userId="ac1f97f0-faa6-467d-b0ee-e81e6db32ae0" providerId="ADAL" clId="{E07A0E91-5FBF-4BBF-966B-4091DA6D743D}" dt="2024-11-11T11:16:17.232" v="882" actId="20577"/>
          <ac:spMkLst>
            <pc:docMk/>
            <pc:sldMk cId="1763695693" sldId="2147474180"/>
            <ac:spMk id="27" creationId="{4F9B4EBA-D5E9-532E-E121-47D087B8B7E1}"/>
          </ac:spMkLst>
        </pc:spChg>
      </pc:sldChg>
      <pc:sldChg chg="add del">
        <pc:chgData name="Philippa Banks" userId="ac1f97f0-faa6-467d-b0ee-e81e6db32ae0" providerId="ADAL" clId="{E07A0E91-5FBF-4BBF-966B-4091DA6D743D}" dt="2024-11-11T10:48:09.596" v="415" actId="47"/>
        <pc:sldMkLst>
          <pc:docMk/>
          <pc:sldMk cId="3038964303" sldId="2147474180"/>
        </pc:sldMkLst>
      </pc:sldChg>
      <pc:sldChg chg="modSp add mod">
        <pc:chgData name="Philippa Banks" userId="ac1f97f0-faa6-467d-b0ee-e81e6db32ae0" providerId="ADAL" clId="{E07A0E91-5FBF-4BBF-966B-4091DA6D743D}" dt="2024-11-11T11:19:44.364" v="996" actId="20577"/>
        <pc:sldMkLst>
          <pc:docMk/>
          <pc:sldMk cId="2102747097" sldId="2147474181"/>
        </pc:sldMkLst>
        <pc:spChg chg="mod">
          <ac:chgData name="Philippa Banks" userId="ac1f97f0-faa6-467d-b0ee-e81e6db32ae0" providerId="ADAL" clId="{E07A0E91-5FBF-4BBF-966B-4091DA6D743D}" dt="2024-11-11T11:17:54.228" v="938" actId="20577"/>
          <ac:spMkLst>
            <pc:docMk/>
            <pc:sldMk cId="2102747097" sldId="2147474181"/>
            <ac:spMk id="3" creationId="{6CA3E1A6-8559-F5FA-8A4F-08CCDBED6ED6}"/>
          </ac:spMkLst>
        </pc:spChg>
        <pc:spChg chg="mod">
          <ac:chgData name="Philippa Banks" userId="ac1f97f0-faa6-467d-b0ee-e81e6db32ae0" providerId="ADAL" clId="{E07A0E91-5FBF-4BBF-966B-4091DA6D743D}" dt="2024-11-11T11:19:44.364" v="996" actId="20577"/>
          <ac:spMkLst>
            <pc:docMk/>
            <pc:sldMk cId="2102747097" sldId="2147474181"/>
            <ac:spMk id="27" creationId="{4F9B4EBA-D5E9-532E-E121-47D087B8B7E1}"/>
          </ac:spMkLst>
        </pc:spChg>
      </pc:sldChg>
      <pc:sldChg chg="modSp add mod">
        <pc:chgData name="Philippa Banks" userId="ac1f97f0-faa6-467d-b0ee-e81e6db32ae0" providerId="ADAL" clId="{E07A0E91-5FBF-4BBF-966B-4091DA6D743D}" dt="2024-11-11T13:03:05.740" v="1469" actId="20577"/>
        <pc:sldMkLst>
          <pc:docMk/>
          <pc:sldMk cId="1746637070" sldId="2147474182"/>
        </pc:sldMkLst>
        <pc:spChg chg="mod">
          <ac:chgData name="Philippa Banks" userId="ac1f97f0-faa6-467d-b0ee-e81e6db32ae0" providerId="ADAL" clId="{E07A0E91-5FBF-4BBF-966B-4091DA6D743D}" dt="2024-11-11T13:02:57.236" v="1461" actId="6549"/>
          <ac:spMkLst>
            <pc:docMk/>
            <pc:sldMk cId="1746637070" sldId="2147474182"/>
            <ac:spMk id="3" creationId="{6CA3E1A6-8559-F5FA-8A4F-08CCDBED6ED6}"/>
          </ac:spMkLst>
        </pc:spChg>
        <pc:spChg chg="mod">
          <ac:chgData name="Philippa Banks" userId="ac1f97f0-faa6-467d-b0ee-e81e6db32ae0" providerId="ADAL" clId="{E07A0E91-5FBF-4BBF-966B-4091DA6D743D}" dt="2024-11-11T13:03:05.740" v="1469" actId="20577"/>
          <ac:spMkLst>
            <pc:docMk/>
            <pc:sldMk cId="1746637070" sldId="2147474182"/>
            <ac:spMk id="27" creationId="{4F9B4EBA-D5E9-532E-E121-47D087B8B7E1}"/>
          </ac:spMkLst>
        </pc:spChg>
      </pc:sldChg>
      <pc:sldChg chg="modSp add del mod">
        <pc:chgData name="Philippa Banks" userId="ac1f97f0-faa6-467d-b0ee-e81e6db32ae0" providerId="ADAL" clId="{E07A0E91-5FBF-4BBF-966B-4091DA6D743D}" dt="2024-11-11T13:02:36.161" v="1426" actId="47"/>
        <pc:sldMkLst>
          <pc:docMk/>
          <pc:sldMk cId="2241424002" sldId="2147474182"/>
        </pc:sldMkLst>
        <pc:spChg chg="mod">
          <ac:chgData name="Philippa Banks" userId="ac1f97f0-faa6-467d-b0ee-e81e6db32ae0" providerId="ADAL" clId="{E07A0E91-5FBF-4BBF-966B-4091DA6D743D}" dt="2024-11-11T11:20:33.638" v="1012" actId="6549"/>
          <ac:spMkLst>
            <pc:docMk/>
            <pc:sldMk cId="2241424002" sldId="2147474182"/>
            <ac:spMk id="3" creationId="{6CA3E1A6-8559-F5FA-8A4F-08CCDBED6ED6}"/>
          </ac:spMkLst>
        </pc:spChg>
        <pc:spChg chg="mod">
          <ac:chgData name="Philippa Banks" userId="ac1f97f0-faa6-467d-b0ee-e81e6db32ae0" providerId="ADAL" clId="{E07A0E91-5FBF-4BBF-966B-4091DA6D743D}" dt="2024-11-11T12:59:49.969" v="1405" actId="20577"/>
          <ac:spMkLst>
            <pc:docMk/>
            <pc:sldMk cId="2241424002" sldId="2147474182"/>
            <ac:spMk id="27" creationId="{4F9B4EBA-D5E9-532E-E121-47D087B8B7E1}"/>
          </ac:spMkLst>
        </pc:spChg>
      </pc:sldChg>
    </pc:docChg>
  </pc:docChgLst>
  <pc:docChgLst>
    <pc:chgData name="Deepali Gupta (NESO)" userId="S::deepali.gupta@uk.nationalgrid.com::ec09691a-e91f-4e02-80f4-ec35f3d4ad92" providerId="AD" clId="Web-{9AA92D0B-24F8-633B-4434-06969B8657C5}"/>
    <pc:docChg chg="modSld">
      <pc:chgData name="Deepali Gupta (NESO)" userId="S::deepali.gupta@uk.nationalgrid.com::ec09691a-e91f-4e02-80f4-ec35f3d4ad92" providerId="AD" clId="Web-{9AA92D0B-24F8-633B-4434-06969B8657C5}" dt="2024-11-12T14:30:08.605" v="2"/>
      <pc:docMkLst>
        <pc:docMk/>
      </pc:docMkLst>
      <pc:sldChg chg="modSp">
        <pc:chgData name="Deepali Gupta (NESO)" userId="S::deepali.gupta@uk.nationalgrid.com::ec09691a-e91f-4e02-80f4-ec35f3d4ad92" providerId="AD" clId="Web-{9AA92D0B-24F8-633B-4434-06969B8657C5}" dt="2024-11-12T14:30:08.605" v="2"/>
        <pc:sldMkLst>
          <pc:docMk/>
          <pc:sldMk cId="1707155212" sldId="257"/>
        </pc:sldMkLst>
        <pc:spChg chg="mod">
          <ac:chgData name="Deepali Gupta (NESO)" userId="S::deepali.gupta@uk.nationalgrid.com::ec09691a-e91f-4e02-80f4-ec35f3d4ad92" providerId="AD" clId="Web-{9AA92D0B-24F8-633B-4434-06969B8657C5}" dt="2024-11-12T14:30:08.605" v="2"/>
          <ac:spMkLst>
            <pc:docMk/>
            <pc:sldMk cId="1707155212" sldId="257"/>
            <ac:spMk id="2" creationId="{B99FBC22-EDF6-A72A-688D-FEF1392C7F46}"/>
          </ac:spMkLst>
        </pc:spChg>
      </pc:sldChg>
      <pc:sldChg chg="modSp">
        <pc:chgData name="Deepali Gupta (NESO)" userId="S::deepali.gupta@uk.nationalgrid.com::ec09691a-e91f-4e02-80f4-ec35f3d4ad92" providerId="AD" clId="Web-{9AA92D0B-24F8-633B-4434-06969B8657C5}" dt="2024-11-12T14:29:54.433" v="1" actId="20577"/>
        <pc:sldMkLst>
          <pc:docMk/>
          <pc:sldMk cId="1763695693" sldId="2147474180"/>
        </pc:sldMkLst>
        <pc:spChg chg="mod">
          <ac:chgData name="Deepali Gupta (NESO)" userId="S::deepali.gupta@uk.nationalgrid.com::ec09691a-e91f-4e02-80f4-ec35f3d4ad92" providerId="AD" clId="Web-{9AA92D0B-24F8-633B-4434-06969B8657C5}" dt="2024-11-12T14:29:54.433" v="1" actId="20577"/>
          <ac:spMkLst>
            <pc:docMk/>
            <pc:sldMk cId="1763695693" sldId="2147474180"/>
            <ac:spMk id="3" creationId="{6CA3E1A6-8559-F5FA-8A4F-08CCDBED6ED6}"/>
          </ac:spMkLst>
        </pc:spChg>
      </pc:sldChg>
    </pc:docChg>
  </pc:docChgLst>
  <pc:docChgLst>
    <pc:chgData clId="Web-{37F446C0-4565-6B22-D219-C846A3DEB359}"/>
    <pc:docChg chg="modSld">
      <pc:chgData name="" userId="" providerId="" clId="Web-{37F446C0-4565-6B22-D219-C846A3DEB359}" dt="2024-11-26T09:27:39.314" v="1" actId="20577"/>
      <pc:docMkLst>
        <pc:docMk/>
      </pc:docMkLst>
      <pc:sldChg chg="modSp">
        <pc:chgData name="" userId="" providerId="" clId="Web-{37F446C0-4565-6B22-D219-C846A3DEB359}" dt="2024-11-26T09:27:39.314" v="1" actId="20577"/>
        <pc:sldMkLst>
          <pc:docMk/>
          <pc:sldMk cId="3260026949" sldId="2147474172"/>
        </pc:sldMkLst>
        <pc:spChg chg="mod">
          <ac:chgData name="" userId="" providerId="" clId="Web-{37F446C0-4565-6B22-D219-C846A3DEB359}" dt="2024-11-26T09:27:39.314" v="1" actId="20577"/>
          <ac:spMkLst>
            <pc:docMk/>
            <pc:sldMk cId="3260026949" sldId="2147474172"/>
            <ac:spMk id="6" creationId="{878A2C98-FFA2-117D-287E-B8C4147B4367}"/>
          </ac:spMkLst>
        </pc:spChg>
      </pc:sldChg>
    </pc:docChg>
  </pc:docChgLst>
  <pc:docChgLst>
    <pc:chgData name="Sophie Russell (NESO)" userId="S::sophie.russell1@uk.nationalgrid.com::8d7d0d85-0dbe-46f1-9115-16314ecf5a5d" providerId="AD" clId="Web-{6F10B768-7E42-8EDE-9A71-3392DD08B988}"/>
    <pc:docChg chg="delSld modSld">
      <pc:chgData name="Sophie Russell (NESO)" userId="S::sophie.russell1@uk.nationalgrid.com::8d7d0d85-0dbe-46f1-9115-16314ecf5a5d" providerId="AD" clId="Web-{6F10B768-7E42-8EDE-9A71-3392DD08B988}" dt="2024-11-26T09:27:03.597" v="88" actId="20577"/>
      <pc:docMkLst>
        <pc:docMk/>
      </pc:docMkLst>
      <pc:sldChg chg="addSp">
        <pc:chgData name="Sophie Russell (NESO)" userId="S::sophie.russell1@uk.nationalgrid.com::8d7d0d85-0dbe-46f1-9115-16314ecf5a5d" providerId="AD" clId="Web-{6F10B768-7E42-8EDE-9A71-3392DD08B988}" dt="2024-11-26T09:24:58.063" v="45"/>
        <pc:sldMkLst>
          <pc:docMk/>
          <pc:sldMk cId="1707155212" sldId="257"/>
        </pc:sldMkLst>
        <pc:spChg chg="add">
          <ac:chgData name="Sophie Russell (NESO)" userId="S::sophie.russell1@uk.nationalgrid.com::8d7d0d85-0dbe-46f1-9115-16314ecf5a5d" providerId="AD" clId="Web-{6F10B768-7E42-8EDE-9A71-3392DD08B988}" dt="2024-11-26T09:24:58.063" v="45"/>
          <ac:spMkLst>
            <pc:docMk/>
            <pc:sldMk cId="1707155212" sldId="257"/>
            <ac:spMk id="5" creationId="{6640408A-21E7-F318-863E-7F83991460C8}"/>
          </ac:spMkLst>
        </pc:spChg>
      </pc:sldChg>
      <pc:sldChg chg="del">
        <pc:chgData name="Sophie Russell (NESO)" userId="S::sophie.russell1@uk.nationalgrid.com::8d7d0d85-0dbe-46f1-9115-16314ecf5a5d" providerId="AD" clId="Web-{6F10B768-7E42-8EDE-9A71-3392DD08B988}" dt="2024-11-26T09:25:18.282" v="50"/>
        <pc:sldMkLst>
          <pc:docMk/>
          <pc:sldMk cId="3503420444" sldId="258"/>
        </pc:sldMkLst>
      </pc:sldChg>
      <pc:sldChg chg="del">
        <pc:chgData name="Sophie Russell (NESO)" userId="S::sophie.russell1@uk.nationalgrid.com::8d7d0d85-0dbe-46f1-9115-16314ecf5a5d" providerId="AD" clId="Web-{6F10B768-7E42-8EDE-9A71-3392DD08B988}" dt="2024-11-26T09:25:07.125" v="48"/>
        <pc:sldMkLst>
          <pc:docMk/>
          <pc:sldMk cId="879796693" sldId="260"/>
        </pc:sldMkLst>
      </pc:sldChg>
      <pc:sldChg chg="del">
        <pc:chgData name="Sophie Russell (NESO)" userId="S::sophie.russell1@uk.nationalgrid.com::8d7d0d85-0dbe-46f1-9115-16314ecf5a5d" providerId="AD" clId="Web-{6F10B768-7E42-8EDE-9A71-3392DD08B988}" dt="2024-11-26T09:25:09.422" v="49"/>
        <pc:sldMkLst>
          <pc:docMk/>
          <pc:sldMk cId="4143029403" sldId="261"/>
        </pc:sldMkLst>
      </pc:sldChg>
      <pc:sldChg chg="del">
        <pc:chgData name="Sophie Russell (NESO)" userId="S::sophie.russell1@uk.nationalgrid.com::8d7d0d85-0dbe-46f1-9115-16314ecf5a5d" providerId="AD" clId="Web-{6F10B768-7E42-8EDE-9A71-3392DD08B988}" dt="2024-11-26T09:25:21.157" v="56"/>
        <pc:sldMkLst>
          <pc:docMk/>
          <pc:sldMk cId="746938839" sldId="262"/>
        </pc:sldMkLst>
      </pc:sldChg>
      <pc:sldChg chg="del">
        <pc:chgData name="Sophie Russell (NESO)" userId="S::sophie.russell1@uk.nationalgrid.com::8d7d0d85-0dbe-46f1-9115-16314ecf5a5d" providerId="AD" clId="Web-{6F10B768-7E42-8EDE-9A71-3392DD08B988}" dt="2024-11-26T09:25:21.157" v="55"/>
        <pc:sldMkLst>
          <pc:docMk/>
          <pc:sldMk cId="4155262581" sldId="263"/>
        </pc:sldMkLst>
      </pc:sldChg>
      <pc:sldChg chg="del">
        <pc:chgData name="Sophie Russell (NESO)" userId="S::sophie.russell1@uk.nationalgrid.com::8d7d0d85-0dbe-46f1-9115-16314ecf5a5d" providerId="AD" clId="Web-{6F10B768-7E42-8EDE-9A71-3392DD08B988}" dt="2024-11-26T09:25:18.282" v="53"/>
        <pc:sldMkLst>
          <pc:docMk/>
          <pc:sldMk cId="1606365329" sldId="264"/>
        </pc:sldMkLst>
      </pc:sldChg>
      <pc:sldChg chg="del">
        <pc:chgData name="Sophie Russell (NESO)" userId="S::sophie.russell1@uk.nationalgrid.com::8d7d0d85-0dbe-46f1-9115-16314ecf5a5d" providerId="AD" clId="Web-{6F10B768-7E42-8EDE-9A71-3392DD08B988}" dt="2024-11-26T09:25:18.282" v="52"/>
        <pc:sldMkLst>
          <pc:docMk/>
          <pc:sldMk cId="2990287231" sldId="265"/>
        </pc:sldMkLst>
      </pc:sldChg>
      <pc:sldChg chg="del">
        <pc:chgData name="Sophie Russell (NESO)" userId="S::sophie.russell1@uk.nationalgrid.com::8d7d0d85-0dbe-46f1-9115-16314ecf5a5d" providerId="AD" clId="Web-{6F10B768-7E42-8EDE-9A71-3392DD08B988}" dt="2024-11-26T09:25:18.282" v="51"/>
        <pc:sldMkLst>
          <pc:docMk/>
          <pc:sldMk cId="1559192819" sldId="278"/>
        </pc:sldMkLst>
      </pc:sldChg>
      <pc:sldChg chg="addSp modSp">
        <pc:chgData name="Sophie Russell (NESO)" userId="S::sophie.russell1@uk.nationalgrid.com::8d7d0d85-0dbe-46f1-9115-16314ecf5a5d" providerId="AD" clId="Web-{6F10B768-7E42-8EDE-9A71-3392DD08B988}" dt="2024-11-26T09:26:46.753" v="82" actId="20577"/>
        <pc:sldMkLst>
          <pc:docMk/>
          <pc:sldMk cId="652715817" sldId="279"/>
        </pc:sldMkLst>
        <pc:spChg chg="add mod">
          <ac:chgData name="Sophie Russell (NESO)" userId="S::sophie.russell1@uk.nationalgrid.com::8d7d0d85-0dbe-46f1-9115-16314ecf5a5d" providerId="AD" clId="Web-{6F10B768-7E42-8EDE-9A71-3392DD08B988}" dt="2024-11-26T09:26:46.753" v="82" actId="20577"/>
          <ac:spMkLst>
            <pc:docMk/>
            <pc:sldMk cId="652715817" sldId="279"/>
            <ac:spMk id="2" creationId="{6CCCF369-8BC6-4AFC-BCFA-1AE42EFE8ED5}"/>
          </ac:spMkLst>
        </pc:spChg>
      </pc:sldChg>
      <pc:sldChg chg="del">
        <pc:chgData name="Sophie Russell (NESO)" userId="S::sophie.russell1@uk.nationalgrid.com::8d7d0d85-0dbe-46f1-9115-16314ecf5a5d" providerId="AD" clId="Web-{6F10B768-7E42-8EDE-9A71-3392DD08B988}" dt="2024-11-26T09:25:21.157" v="54"/>
        <pc:sldMkLst>
          <pc:docMk/>
          <pc:sldMk cId="2878255269" sldId="283"/>
        </pc:sldMkLst>
      </pc:sldChg>
      <pc:sldChg chg="addSp modSp">
        <pc:chgData name="Sophie Russell (NESO)" userId="S::sophie.russell1@uk.nationalgrid.com::8d7d0d85-0dbe-46f1-9115-16314ecf5a5d" providerId="AD" clId="Web-{6F10B768-7E42-8EDE-9A71-3392DD08B988}" dt="2024-11-26T09:26:54.581" v="85" actId="20577"/>
        <pc:sldMkLst>
          <pc:docMk/>
          <pc:sldMk cId="3068792859" sldId="284"/>
        </pc:sldMkLst>
        <pc:spChg chg="mod">
          <ac:chgData name="Sophie Russell (NESO)" userId="S::sophie.russell1@uk.nationalgrid.com::8d7d0d85-0dbe-46f1-9115-16314ecf5a5d" providerId="AD" clId="Web-{6F10B768-7E42-8EDE-9A71-3392DD08B988}" dt="2024-11-26T09:16:37.456" v="7" actId="14100"/>
          <ac:spMkLst>
            <pc:docMk/>
            <pc:sldMk cId="3068792859" sldId="284"/>
            <ac:spMk id="3" creationId="{60E8BB6D-155C-CBCD-7CA6-6329E5684709}"/>
          </ac:spMkLst>
        </pc:spChg>
        <pc:spChg chg="add mod">
          <ac:chgData name="Sophie Russell (NESO)" userId="S::sophie.russell1@uk.nationalgrid.com::8d7d0d85-0dbe-46f1-9115-16314ecf5a5d" providerId="AD" clId="Web-{6F10B768-7E42-8EDE-9A71-3392DD08B988}" dt="2024-11-26T09:26:54.581" v="85" actId="20577"/>
          <ac:spMkLst>
            <pc:docMk/>
            <pc:sldMk cId="3068792859" sldId="284"/>
            <ac:spMk id="5" creationId="{01FC7B0A-B06C-72DC-34C6-4587ADA5DF67}"/>
          </ac:spMkLst>
        </pc:spChg>
      </pc:sldChg>
      <pc:sldChg chg="addSp">
        <pc:chgData name="Sophie Russell (NESO)" userId="S::sophie.russell1@uk.nationalgrid.com::8d7d0d85-0dbe-46f1-9115-16314ecf5a5d" providerId="AD" clId="Web-{6F10B768-7E42-8EDE-9A71-3392DD08B988}" dt="2024-11-26T09:24:42.703" v="43"/>
        <pc:sldMkLst>
          <pc:docMk/>
          <pc:sldMk cId="3260026949" sldId="2147474172"/>
        </pc:sldMkLst>
        <pc:spChg chg="add">
          <ac:chgData name="Sophie Russell (NESO)" userId="S::sophie.russell1@uk.nationalgrid.com::8d7d0d85-0dbe-46f1-9115-16314ecf5a5d" providerId="AD" clId="Web-{6F10B768-7E42-8EDE-9A71-3392DD08B988}" dt="2024-11-26T09:24:42.703" v="43"/>
          <ac:spMkLst>
            <pc:docMk/>
            <pc:sldMk cId="3260026949" sldId="2147474172"/>
            <ac:spMk id="6" creationId="{878A2C98-FFA2-117D-287E-B8C4147B4367}"/>
          </ac:spMkLst>
        </pc:spChg>
      </pc:sldChg>
      <pc:sldChg chg="addSp modSp">
        <pc:chgData name="Sophie Russell (NESO)" userId="S::sophie.russell1@uk.nationalgrid.com::8d7d0d85-0dbe-46f1-9115-16314ecf5a5d" providerId="AD" clId="Web-{6F10B768-7E42-8EDE-9A71-3392DD08B988}" dt="2024-11-26T09:26:58.847" v="86" actId="20577"/>
        <pc:sldMkLst>
          <pc:docMk/>
          <pc:sldMk cId="4132450134" sldId="2147474179"/>
        </pc:sldMkLst>
        <pc:spChg chg="mod">
          <ac:chgData name="Sophie Russell (NESO)" userId="S::sophie.russell1@uk.nationalgrid.com::8d7d0d85-0dbe-46f1-9115-16314ecf5a5d" providerId="AD" clId="Web-{6F10B768-7E42-8EDE-9A71-3392DD08B988}" dt="2024-11-26T09:12:57.294" v="4" actId="20577"/>
          <ac:spMkLst>
            <pc:docMk/>
            <pc:sldMk cId="4132450134" sldId="2147474179"/>
            <ac:spMk id="3" creationId="{60E8BB6D-155C-CBCD-7CA6-6329E5684709}"/>
          </ac:spMkLst>
        </pc:spChg>
        <pc:spChg chg="add mod">
          <ac:chgData name="Sophie Russell (NESO)" userId="S::sophie.russell1@uk.nationalgrid.com::8d7d0d85-0dbe-46f1-9115-16314ecf5a5d" providerId="AD" clId="Web-{6F10B768-7E42-8EDE-9A71-3392DD08B988}" dt="2024-11-26T09:26:58.847" v="86" actId="20577"/>
          <ac:spMkLst>
            <pc:docMk/>
            <pc:sldMk cId="4132450134" sldId="2147474179"/>
            <ac:spMk id="5" creationId="{1A3D1586-E0F6-4C25-176F-B5C50264EA65}"/>
          </ac:spMkLst>
        </pc:spChg>
      </pc:sldChg>
      <pc:sldChg chg="addSp">
        <pc:chgData name="Sophie Russell (NESO)" userId="S::sophie.russell1@uk.nationalgrid.com::8d7d0d85-0dbe-46f1-9115-16314ecf5a5d" providerId="AD" clId="Web-{6F10B768-7E42-8EDE-9A71-3392DD08B988}" dt="2024-11-26T09:24:45.578" v="44"/>
        <pc:sldMkLst>
          <pc:docMk/>
          <pc:sldMk cId="1763695693" sldId="2147474180"/>
        </pc:sldMkLst>
        <pc:spChg chg="add">
          <ac:chgData name="Sophie Russell (NESO)" userId="S::sophie.russell1@uk.nationalgrid.com::8d7d0d85-0dbe-46f1-9115-16314ecf5a5d" providerId="AD" clId="Web-{6F10B768-7E42-8EDE-9A71-3392DD08B988}" dt="2024-11-26T09:24:45.578" v="44"/>
          <ac:spMkLst>
            <pc:docMk/>
            <pc:sldMk cId="1763695693" sldId="2147474180"/>
            <ac:spMk id="4" creationId="{DB5063C0-6929-B50C-8634-E6D2D22B4362}"/>
          </ac:spMkLst>
        </pc:spChg>
      </pc:sldChg>
      <pc:sldChg chg="addSp">
        <pc:chgData name="Sophie Russell (NESO)" userId="S::sophie.russell1@uk.nationalgrid.com::8d7d0d85-0dbe-46f1-9115-16314ecf5a5d" providerId="AD" clId="Web-{6F10B768-7E42-8EDE-9A71-3392DD08B988}" dt="2024-11-26T09:25:00.250" v="46"/>
        <pc:sldMkLst>
          <pc:docMk/>
          <pc:sldMk cId="2102747097" sldId="2147474181"/>
        </pc:sldMkLst>
        <pc:spChg chg="add">
          <ac:chgData name="Sophie Russell (NESO)" userId="S::sophie.russell1@uk.nationalgrid.com::8d7d0d85-0dbe-46f1-9115-16314ecf5a5d" providerId="AD" clId="Web-{6F10B768-7E42-8EDE-9A71-3392DD08B988}" dt="2024-11-26T09:25:00.250" v="46"/>
          <ac:spMkLst>
            <pc:docMk/>
            <pc:sldMk cId="2102747097" sldId="2147474181"/>
            <ac:spMk id="4" creationId="{F8CAF98E-BB61-690C-143E-8CC8C5FE362E}"/>
          </ac:spMkLst>
        </pc:spChg>
      </pc:sldChg>
      <pc:sldChg chg="addSp">
        <pc:chgData name="Sophie Russell (NESO)" userId="S::sophie.russell1@uk.nationalgrid.com::8d7d0d85-0dbe-46f1-9115-16314ecf5a5d" providerId="AD" clId="Web-{6F10B768-7E42-8EDE-9A71-3392DD08B988}" dt="2024-11-26T09:25:02.672" v="47"/>
        <pc:sldMkLst>
          <pc:docMk/>
          <pc:sldMk cId="1746637070" sldId="2147474182"/>
        </pc:sldMkLst>
        <pc:spChg chg="add">
          <ac:chgData name="Sophie Russell (NESO)" userId="S::sophie.russell1@uk.nationalgrid.com::8d7d0d85-0dbe-46f1-9115-16314ecf5a5d" providerId="AD" clId="Web-{6F10B768-7E42-8EDE-9A71-3392DD08B988}" dt="2024-11-26T09:25:02.672" v="47"/>
          <ac:spMkLst>
            <pc:docMk/>
            <pc:sldMk cId="1746637070" sldId="2147474182"/>
            <ac:spMk id="4" creationId="{64E3130A-0921-B69A-7059-1C96DB9B5B85}"/>
          </ac:spMkLst>
        </pc:spChg>
      </pc:sldChg>
      <pc:sldChg chg="addSp modSp">
        <pc:chgData name="Sophie Russell (NESO)" userId="S::sophie.russell1@uk.nationalgrid.com::8d7d0d85-0dbe-46f1-9115-16314ecf5a5d" providerId="AD" clId="Web-{6F10B768-7E42-8EDE-9A71-3392DD08B988}" dt="2024-11-26T09:27:03.597" v="88" actId="20577"/>
        <pc:sldMkLst>
          <pc:docMk/>
          <pc:sldMk cId="477459994" sldId="2147474183"/>
        </pc:sldMkLst>
        <pc:spChg chg="add mod">
          <ac:chgData name="Sophie Russell (NESO)" userId="S::sophie.russell1@uk.nationalgrid.com::8d7d0d85-0dbe-46f1-9115-16314ecf5a5d" providerId="AD" clId="Web-{6F10B768-7E42-8EDE-9A71-3392DD08B988}" dt="2024-11-26T09:27:03.597" v="88" actId="20577"/>
          <ac:spMkLst>
            <pc:docMk/>
            <pc:sldMk cId="477459994" sldId="2147474183"/>
            <ac:spMk id="5" creationId="{9A4D8491-6AB0-FFF9-2EC4-08CE04B66C01}"/>
          </ac:spMkLst>
        </pc:spChg>
      </pc:sldChg>
      <pc:sldChg chg="addSp modSp">
        <pc:chgData name="Sophie Russell (NESO)" userId="S::sophie.russell1@uk.nationalgrid.com::8d7d0d85-0dbe-46f1-9115-16314ecf5a5d" providerId="AD" clId="Web-{6F10B768-7E42-8EDE-9A71-3392DD08B988}" dt="2024-11-26T09:26:50.753" v="83" actId="20577"/>
        <pc:sldMkLst>
          <pc:docMk/>
          <pc:sldMk cId="2243950810" sldId="2147474184"/>
        </pc:sldMkLst>
        <pc:spChg chg="add mod">
          <ac:chgData name="Sophie Russell (NESO)" userId="S::sophie.russell1@uk.nationalgrid.com::8d7d0d85-0dbe-46f1-9115-16314ecf5a5d" providerId="AD" clId="Web-{6F10B768-7E42-8EDE-9A71-3392DD08B988}" dt="2024-11-26T09:26:50.753" v="83" actId="20577"/>
          <ac:spMkLst>
            <pc:docMk/>
            <pc:sldMk cId="2243950810" sldId="2147474184"/>
            <ac:spMk id="5" creationId="{F708A890-379F-A01B-49A1-08A5DA6A97B7}"/>
          </ac:spMkLst>
        </pc:spChg>
      </pc:sldChg>
      <pc:sldChg chg="addSp modSp">
        <pc:chgData name="Sophie Russell (NESO)" userId="S::sophie.russell1@uk.nationalgrid.com::8d7d0d85-0dbe-46f1-9115-16314ecf5a5d" providerId="AD" clId="Web-{6F10B768-7E42-8EDE-9A71-3392DD08B988}" dt="2024-11-26T09:26:37.003" v="78" actId="20577"/>
        <pc:sldMkLst>
          <pc:docMk/>
          <pc:sldMk cId="3939933606" sldId="2147474185"/>
        </pc:sldMkLst>
        <pc:spChg chg="add mod">
          <ac:chgData name="Sophie Russell (NESO)" userId="S::sophie.russell1@uk.nationalgrid.com::8d7d0d85-0dbe-46f1-9115-16314ecf5a5d" providerId="AD" clId="Web-{6F10B768-7E42-8EDE-9A71-3392DD08B988}" dt="2024-11-26T09:26:37.003" v="78" actId="20577"/>
          <ac:spMkLst>
            <pc:docMk/>
            <pc:sldMk cId="3939933606" sldId="2147474185"/>
            <ac:spMk id="4" creationId="{577B175B-5F03-E535-034B-5B8C4EACE080}"/>
          </ac:spMkLst>
        </pc:spChg>
        <pc:graphicFrameChg chg="mod modGraphic">
          <ac:chgData name="Sophie Russell (NESO)" userId="S::sophie.russell1@uk.nationalgrid.com::8d7d0d85-0dbe-46f1-9115-16314ecf5a5d" providerId="AD" clId="Web-{6F10B768-7E42-8EDE-9A71-3392DD08B988}" dt="2024-11-26T09:25:52.064" v="77"/>
          <ac:graphicFrameMkLst>
            <pc:docMk/>
            <pc:sldMk cId="3939933606" sldId="2147474185"/>
            <ac:graphicFrameMk id="2" creationId="{28AD7A40-6F13-3635-0100-2C5121E68335}"/>
          </ac:graphicFrameMkLst>
        </pc:graphicFrameChg>
      </pc:sldChg>
    </pc:docChg>
  </pc:docChgLst>
  <pc:docChgLst>
    <pc:chgData name="Mingjia Yin (NESO)" userId="S::mingjia.yin@uk.nationalgrid.com::8eeee840-79f2-457b-8ab1-5b72e9a056b1" providerId="AD" clId="Web-{6850B72A-CBFE-3A21-7D6A-BFAFAA4035B3}"/>
    <pc:docChg chg="modSld">
      <pc:chgData name="Mingjia Yin (NESO)" userId="S::mingjia.yin@uk.nationalgrid.com::8eeee840-79f2-457b-8ab1-5b72e9a056b1" providerId="AD" clId="Web-{6850B72A-CBFE-3A21-7D6A-BFAFAA4035B3}" dt="2024-11-28T10:00:04.824" v="0" actId="20577"/>
      <pc:docMkLst>
        <pc:docMk/>
      </pc:docMkLst>
      <pc:sldChg chg="modSp">
        <pc:chgData name="Mingjia Yin (NESO)" userId="S::mingjia.yin@uk.nationalgrid.com::8eeee840-79f2-457b-8ab1-5b72e9a056b1" providerId="AD" clId="Web-{6850B72A-CBFE-3A21-7D6A-BFAFAA4035B3}" dt="2024-11-28T10:00:04.824" v="0" actId="20577"/>
        <pc:sldMkLst>
          <pc:docMk/>
          <pc:sldMk cId="1707155212" sldId="2147474188"/>
        </pc:sldMkLst>
        <pc:spChg chg="mod">
          <ac:chgData name="Mingjia Yin (NESO)" userId="S::mingjia.yin@uk.nationalgrid.com::8eeee840-79f2-457b-8ab1-5b72e9a056b1" providerId="AD" clId="Web-{6850B72A-CBFE-3A21-7D6A-BFAFAA4035B3}" dt="2024-11-28T10:00:04.824" v="0" actId="20577"/>
          <ac:spMkLst>
            <pc:docMk/>
            <pc:sldMk cId="1707155212" sldId="2147474188"/>
            <ac:spMk id="5" creationId="{9052323C-86C3-B8DF-4934-8DD30FF4C0F1}"/>
          </ac:spMkLst>
        </pc:spChg>
      </pc:sldChg>
    </pc:docChg>
  </pc:docChgLst>
  <pc:docChgLst>
    <pc:chgData name="Stuart Brace (NESO)" userId="S::stuart.brace@uk.nationalgrid.com::9ac8e6dc-a30c-4f6e-b26a-72ab218b6c7b" providerId="AD" clId="Web-{4D08B1C5-9E93-14F9-514E-49484DB7C700}"/>
    <pc:docChg chg="modSld">
      <pc:chgData name="Stuart Brace (NESO)" userId="S::stuart.brace@uk.nationalgrid.com::9ac8e6dc-a30c-4f6e-b26a-72ab218b6c7b" providerId="AD" clId="Web-{4D08B1C5-9E93-14F9-514E-49484DB7C700}" dt="2024-11-27T09:24:19.139" v="5" actId="20577"/>
      <pc:docMkLst>
        <pc:docMk/>
      </pc:docMkLst>
      <pc:sldChg chg="modSp">
        <pc:chgData name="Stuart Brace (NESO)" userId="S::stuart.brace@uk.nationalgrid.com::9ac8e6dc-a30c-4f6e-b26a-72ab218b6c7b" providerId="AD" clId="Web-{4D08B1C5-9E93-14F9-514E-49484DB7C700}" dt="2024-11-27T09:24:19.139" v="5" actId="20577"/>
        <pc:sldMkLst>
          <pc:docMk/>
          <pc:sldMk cId="4090216598" sldId="256"/>
        </pc:sldMkLst>
        <pc:spChg chg="mod">
          <ac:chgData name="Stuart Brace (NESO)" userId="S::stuart.brace@uk.nationalgrid.com::9ac8e6dc-a30c-4f6e-b26a-72ab218b6c7b" providerId="AD" clId="Web-{4D08B1C5-9E93-14F9-514E-49484DB7C700}" dt="2024-11-27T09:24:19.139" v="5" actId="20577"/>
          <ac:spMkLst>
            <pc:docMk/>
            <pc:sldMk cId="4090216598" sldId="256"/>
            <ac:spMk id="5" creationId="{3B5167A3-4A0A-1FD4-0498-8A738F8345C3}"/>
          </ac:spMkLst>
        </pc:spChg>
      </pc:sldChg>
    </pc:docChg>
  </pc:docChgLst>
  <pc:docChgLst>
    <pc:chgData name="Philippa Banks (NESO)" userId="ac1f97f0-faa6-467d-b0ee-e81e6db32ae0" providerId="ADAL" clId="{E07A0E91-5FBF-4BBF-966B-4091DA6D743D}"/>
    <pc:docChg chg="modSld sldOrd">
      <pc:chgData name="Philippa Banks (NESO)" userId="ac1f97f0-faa6-467d-b0ee-e81e6db32ae0" providerId="ADAL" clId="{E07A0E91-5FBF-4BBF-966B-4091DA6D743D}" dt="2024-11-25T14:45:26.377" v="130"/>
      <pc:docMkLst>
        <pc:docMk/>
      </pc:docMkLst>
      <pc:sldChg chg="ord">
        <pc:chgData name="Philippa Banks (NESO)" userId="ac1f97f0-faa6-467d-b0ee-e81e6db32ae0" providerId="ADAL" clId="{E07A0E91-5FBF-4BBF-966B-4091DA6D743D}" dt="2024-11-25T14:45:26.377" v="130"/>
        <pc:sldMkLst>
          <pc:docMk/>
          <pc:sldMk cId="1707155212" sldId="257"/>
        </pc:sldMkLst>
      </pc:sldChg>
      <pc:sldChg chg="modSp">
        <pc:chgData name="Philippa Banks (NESO)" userId="ac1f97f0-faa6-467d-b0ee-e81e6db32ae0" providerId="ADAL" clId="{E07A0E91-5FBF-4BBF-966B-4091DA6D743D}" dt="2024-11-25T14:43:15.748" v="128" actId="20578"/>
        <pc:sldMkLst>
          <pc:docMk/>
          <pc:sldMk cId="1763695693" sldId="2147474180"/>
        </pc:sldMkLst>
        <pc:spChg chg="mod">
          <ac:chgData name="Philippa Banks (NESO)" userId="ac1f97f0-faa6-467d-b0ee-e81e6db32ae0" providerId="ADAL" clId="{E07A0E91-5FBF-4BBF-966B-4091DA6D743D}" dt="2024-11-25T14:43:15.748" v="128" actId="20578"/>
          <ac:spMkLst>
            <pc:docMk/>
            <pc:sldMk cId="1763695693" sldId="2147474180"/>
            <ac:spMk id="3" creationId="{6CA3E1A6-8559-F5FA-8A4F-08CCDBED6ED6}"/>
          </ac:spMkLst>
        </pc:spChg>
      </pc:sldChg>
      <pc:sldChg chg="modSp mod">
        <pc:chgData name="Philippa Banks (NESO)" userId="ac1f97f0-faa6-467d-b0ee-e81e6db32ae0" providerId="ADAL" clId="{E07A0E91-5FBF-4BBF-966B-4091DA6D743D}" dt="2024-11-21T14:01:46.428" v="127" actId="20577"/>
        <pc:sldMkLst>
          <pc:docMk/>
          <pc:sldMk cId="2102747097" sldId="2147474181"/>
        </pc:sldMkLst>
        <pc:spChg chg="mod">
          <ac:chgData name="Philippa Banks (NESO)" userId="ac1f97f0-faa6-467d-b0ee-e81e6db32ae0" providerId="ADAL" clId="{E07A0E91-5FBF-4BBF-966B-4091DA6D743D}" dt="2024-11-21T14:01:46.428" v="127" actId="20577"/>
          <ac:spMkLst>
            <pc:docMk/>
            <pc:sldMk cId="2102747097" sldId="2147474181"/>
            <ac:spMk id="27" creationId="{4F9B4EBA-D5E9-532E-E121-47D087B8B7E1}"/>
          </ac:spMkLst>
        </pc:spChg>
      </pc:sldChg>
    </pc:docChg>
  </pc:docChgLst>
  <pc:docChgLst>
    <pc:chgData name="Sophie Russell (NESO)" userId="S::sophie.russell1@uk.nationalgrid.com::8d7d0d85-0dbe-46f1-9115-16314ecf5a5d" providerId="AD" clId="Web-{0DCC2984-3C67-8E2F-4779-1AE137BF5AF0}"/>
    <pc:docChg chg="modSld">
      <pc:chgData name="Sophie Russell (NESO)" userId="S::sophie.russell1@uk.nationalgrid.com::8d7d0d85-0dbe-46f1-9115-16314ecf5a5d" providerId="AD" clId="Web-{0DCC2984-3C67-8E2F-4779-1AE137BF5AF0}" dt="2024-11-14T14:31:19.109" v="205" actId="20577"/>
      <pc:docMkLst>
        <pc:docMk/>
      </pc:docMkLst>
      <pc:sldChg chg="modSp">
        <pc:chgData name="Sophie Russell (NESO)" userId="S::sophie.russell1@uk.nationalgrid.com::8d7d0d85-0dbe-46f1-9115-16314ecf5a5d" providerId="AD" clId="Web-{0DCC2984-3C67-8E2F-4779-1AE137BF5AF0}" dt="2024-11-14T14:31:19.109" v="205" actId="20577"/>
        <pc:sldMkLst>
          <pc:docMk/>
          <pc:sldMk cId="1707155212" sldId="257"/>
        </pc:sldMkLst>
        <pc:spChg chg="mod">
          <ac:chgData name="Sophie Russell (NESO)" userId="S::sophie.russell1@uk.nationalgrid.com::8d7d0d85-0dbe-46f1-9115-16314ecf5a5d" providerId="AD" clId="Web-{0DCC2984-3C67-8E2F-4779-1AE137BF5AF0}" dt="2024-11-14T14:31:19.109" v="205" actId="20577"/>
          <ac:spMkLst>
            <pc:docMk/>
            <pc:sldMk cId="1707155212" sldId="257"/>
            <ac:spMk id="3" creationId="{60E8BB6D-155C-CBCD-7CA6-6329E5684709}"/>
          </ac:spMkLst>
        </pc:spChg>
      </pc:sldChg>
      <pc:sldChg chg="modSp">
        <pc:chgData name="Sophie Russell (NESO)" userId="S::sophie.russell1@uk.nationalgrid.com::8d7d0d85-0dbe-46f1-9115-16314ecf5a5d" providerId="AD" clId="Web-{0DCC2984-3C67-8E2F-4779-1AE137BF5AF0}" dt="2024-11-14T13:31:20.138" v="3" actId="20577"/>
        <pc:sldMkLst>
          <pc:docMk/>
          <pc:sldMk cId="3068792859" sldId="284"/>
        </pc:sldMkLst>
        <pc:spChg chg="mod">
          <ac:chgData name="Sophie Russell (NESO)" userId="S::sophie.russell1@uk.nationalgrid.com::8d7d0d85-0dbe-46f1-9115-16314ecf5a5d" providerId="AD" clId="Web-{0DCC2984-3C67-8E2F-4779-1AE137BF5AF0}" dt="2024-11-14T13:31:20.138" v="3" actId="20577"/>
          <ac:spMkLst>
            <pc:docMk/>
            <pc:sldMk cId="3068792859" sldId="284"/>
            <ac:spMk id="3" creationId="{60E8BB6D-155C-CBCD-7CA6-6329E5684709}"/>
          </ac:spMkLst>
        </pc:spChg>
      </pc:sldChg>
      <pc:sldChg chg="modSp">
        <pc:chgData name="Sophie Russell (NESO)" userId="S::sophie.russell1@uk.nationalgrid.com::8d7d0d85-0dbe-46f1-9115-16314ecf5a5d" providerId="AD" clId="Web-{0DCC2984-3C67-8E2F-4779-1AE137BF5AF0}" dt="2024-11-14T14:29:16.114" v="202" actId="20577"/>
        <pc:sldMkLst>
          <pc:docMk/>
          <pc:sldMk cId="4132450134" sldId="2147474179"/>
        </pc:sldMkLst>
        <pc:spChg chg="mod">
          <ac:chgData name="Sophie Russell (NESO)" userId="S::sophie.russell1@uk.nationalgrid.com::8d7d0d85-0dbe-46f1-9115-16314ecf5a5d" providerId="AD" clId="Web-{0DCC2984-3C67-8E2F-4779-1AE137BF5AF0}" dt="2024-11-14T14:29:16.114" v="202" actId="20577"/>
          <ac:spMkLst>
            <pc:docMk/>
            <pc:sldMk cId="4132450134" sldId="2147474179"/>
            <ac:spMk id="3" creationId="{60E8BB6D-155C-CBCD-7CA6-6329E5684709}"/>
          </ac:spMkLst>
        </pc:spChg>
      </pc:sldChg>
    </pc:docChg>
  </pc:docChgLst>
  <pc:docChgLst>
    <pc:chgData name="Sophie Russell (NESO)" userId="S::sophie.russell1@uk.nationalgrid.com::8d7d0d85-0dbe-46f1-9115-16314ecf5a5d" providerId="AD" clId="Web-{37F446C0-4565-6B22-D219-C846A3DEB359}"/>
    <pc:docChg chg="addSld delSld modSld addMainMaster">
      <pc:chgData name="Sophie Russell (NESO)" userId="S::sophie.russell1@uk.nationalgrid.com::8d7d0d85-0dbe-46f1-9115-16314ecf5a5d" providerId="AD" clId="Web-{37F446C0-4565-6B22-D219-C846A3DEB359}" dt="2024-11-26T10:02:53.834" v="290"/>
      <pc:docMkLst>
        <pc:docMk/>
      </pc:docMkLst>
      <pc:sldChg chg="delSp">
        <pc:chgData name="Sophie Russell (NESO)" userId="S::sophie.russell1@uk.nationalgrid.com::8d7d0d85-0dbe-46f1-9115-16314ecf5a5d" providerId="AD" clId="Web-{37F446C0-4565-6B22-D219-C846A3DEB359}" dt="2024-11-26T09:43:15.290" v="195"/>
        <pc:sldMkLst>
          <pc:docMk/>
          <pc:sldMk cId="3260026949" sldId="2147474172"/>
        </pc:sldMkLst>
        <pc:spChg chg="del">
          <ac:chgData name="Sophie Russell (NESO)" userId="S::sophie.russell1@uk.nationalgrid.com::8d7d0d85-0dbe-46f1-9115-16314ecf5a5d" providerId="AD" clId="Web-{37F446C0-4565-6B22-D219-C846A3DEB359}" dt="2024-11-26T09:43:15.290" v="195"/>
          <ac:spMkLst>
            <pc:docMk/>
            <pc:sldMk cId="3260026949" sldId="2147474172"/>
            <ac:spMk id="5" creationId="{00000000-0000-0000-0000-000000000000}"/>
          </ac:spMkLst>
        </pc:spChg>
      </pc:sldChg>
      <pc:sldChg chg="modSp">
        <pc:chgData name="Sophie Russell (NESO)" userId="S::sophie.russell1@uk.nationalgrid.com::8d7d0d85-0dbe-46f1-9115-16314ecf5a5d" providerId="AD" clId="Web-{37F446C0-4565-6B22-D219-C846A3DEB359}" dt="2024-11-26T09:27:46.111" v="0" actId="20577"/>
        <pc:sldMkLst>
          <pc:docMk/>
          <pc:sldMk cId="1763695693" sldId="2147474180"/>
        </pc:sldMkLst>
        <pc:spChg chg="mod">
          <ac:chgData name="Sophie Russell (NESO)" userId="S::sophie.russell1@uk.nationalgrid.com::8d7d0d85-0dbe-46f1-9115-16314ecf5a5d" providerId="AD" clId="Web-{37F446C0-4565-6B22-D219-C846A3DEB359}" dt="2024-11-26T09:27:46.111" v="0" actId="20577"/>
          <ac:spMkLst>
            <pc:docMk/>
            <pc:sldMk cId="1763695693" sldId="2147474180"/>
            <ac:spMk id="4" creationId="{DB5063C0-6929-B50C-8634-E6D2D22B4362}"/>
          </ac:spMkLst>
        </pc:spChg>
      </pc:sldChg>
      <pc:sldChg chg="modSp">
        <pc:chgData name="Sophie Russell (NESO)" userId="S::sophie.russell1@uk.nationalgrid.com::8d7d0d85-0dbe-46f1-9115-16314ecf5a5d" providerId="AD" clId="Web-{37F446C0-4565-6B22-D219-C846A3DEB359}" dt="2024-11-26T09:27:50.830" v="1" actId="20577"/>
        <pc:sldMkLst>
          <pc:docMk/>
          <pc:sldMk cId="2102747097" sldId="2147474181"/>
        </pc:sldMkLst>
        <pc:spChg chg="mod">
          <ac:chgData name="Sophie Russell (NESO)" userId="S::sophie.russell1@uk.nationalgrid.com::8d7d0d85-0dbe-46f1-9115-16314ecf5a5d" providerId="AD" clId="Web-{37F446C0-4565-6B22-D219-C846A3DEB359}" dt="2024-11-26T09:27:50.830" v="1" actId="20577"/>
          <ac:spMkLst>
            <pc:docMk/>
            <pc:sldMk cId="2102747097" sldId="2147474181"/>
            <ac:spMk id="4" creationId="{F8CAF98E-BB61-690C-143E-8CC8C5FE362E}"/>
          </ac:spMkLst>
        </pc:spChg>
      </pc:sldChg>
      <pc:sldChg chg="modSp">
        <pc:chgData name="Sophie Russell (NESO)" userId="S::sophie.russell1@uk.nationalgrid.com::8d7d0d85-0dbe-46f1-9115-16314ecf5a5d" providerId="AD" clId="Web-{37F446C0-4565-6B22-D219-C846A3DEB359}" dt="2024-11-26T09:27:55.002" v="3" actId="20577"/>
        <pc:sldMkLst>
          <pc:docMk/>
          <pc:sldMk cId="1746637070" sldId="2147474182"/>
        </pc:sldMkLst>
        <pc:spChg chg="mod">
          <ac:chgData name="Sophie Russell (NESO)" userId="S::sophie.russell1@uk.nationalgrid.com::8d7d0d85-0dbe-46f1-9115-16314ecf5a5d" providerId="AD" clId="Web-{37F446C0-4565-6B22-D219-C846A3DEB359}" dt="2024-11-26T09:27:55.002" v="3" actId="20577"/>
          <ac:spMkLst>
            <pc:docMk/>
            <pc:sldMk cId="1746637070" sldId="2147474182"/>
            <ac:spMk id="4" creationId="{64E3130A-0921-B69A-7059-1C96DB9B5B85}"/>
          </ac:spMkLst>
        </pc:spChg>
      </pc:sldChg>
      <pc:sldChg chg="addSp delSp modSp">
        <pc:chgData name="Sophie Russell (NESO)" userId="S::sophie.russell1@uk.nationalgrid.com::8d7d0d85-0dbe-46f1-9115-16314ecf5a5d" providerId="AD" clId="Web-{37F446C0-4565-6B22-D219-C846A3DEB359}" dt="2024-11-26T10:02:05.473" v="285" actId="20577"/>
        <pc:sldMkLst>
          <pc:docMk/>
          <pc:sldMk cId="2243950810" sldId="2147474184"/>
        </pc:sldMkLst>
        <pc:spChg chg="mod">
          <ac:chgData name="Sophie Russell (NESO)" userId="S::sophie.russell1@uk.nationalgrid.com::8d7d0d85-0dbe-46f1-9115-16314ecf5a5d" providerId="AD" clId="Web-{37F446C0-4565-6B22-D219-C846A3DEB359}" dt="2024-11-26T10:02:05.473" v="285" actId="20577"/>
          <ac:spMkLst>
            <pc:docMk/>
            <pc:sldMk cId="2243950810" sldId="2147474184"/>
            <ac:spMk id="3" creationId="{95E4E069-824C-003A-BD75-D0AD9F544B5F}"/>
          </ac:spMkLst>
        </pc:spChg>
        <pc:spChg chg="add mod">
          <ac:chgData name="Sophie Russell (NESO)" userId="S::sophie.russell1@uk.nationalgrid.com::8d7d0d85-0dbe-46f1-9115-16314ecf5a5d" providerId="AD" clId="Web-{37F446C0-4565-6B22-D219-C846A3DEB359}" dt="2024-11-26T09:58:12.280" v="277" actId="14100"/>
          <ac:spMkLst>
            <pc:docMk/>
            <pc:sldMk cId="2243950810" sldId="2147474184"/>
            <ac:spMk id="7" creationId="{1C12BCBB-FC57-F60F-AAA1-E438406DB2E2}"/>
          </ac:spMkLst>
        </pc:spChg>
        <pc:grpChg chg="add mod">
          <ac:chgData name="Sophie Russell (NESO)" userId="S::sophie.russell1@uk.nationalgrid.com::8d7d0d85-0dbe-46f1-9115-16314ecf5a5d" providerId="AD" clId="Web-{37F446C0-4565-6B22-D219-C846A3DEB359}" dt="2024-11-26T09:59:47.517" v="279" actId="1076"/>
          <ac:grpSpMkLst>
            <pc:docMk/>
            <pc:sldMk cId="2243950810" sldId="2147474184"/>
            <ac:grpSpMk id="11" creationId="{F07E71B1-A172-4EAA-2A16-AD19673D0A05}"/>
          </ac:grpSpMkLst>
        </pc:grpChg>
        <pc:picChg chg="add del mod">
          <ac:chgData name="Sophie Russell (NESO)" userId="S::sophie.russell1@uk.nationalgrid.com::8d7d0d85-0dbe-46f1-9115-16314ecf5a5d" providerId="AD" clId="Web-{37F446C0-4565-6B22-D219-C846A3DEB359}" dt="2024-11-26T09:53:34.867" v="213"/>
          <ac:picMkLst>
            <pc:docMk/>
            <pc:sldMk cId="2243950810" sldId="2147474184"/>
            <ac:picMk id="4" creationId="{5343F9EF-F14C-CDDB-D2AC-363D29FA97AB}"/>
          </ac:picMkLst>
        </pc:picChg>
      </pc:sldChg>
      <pc:sldChg chg="modSp add del replId">
        <pc:chgData name="Sophie Russell (NESO)" userId="S::sophie.russell1@uk.nationalgrid.com::8d7d0d85-0dbe-46f1-9115-16314ecf5a5d" providerId="AD" clId="Web-{37F446C0-4565-6B22-D219-C846A3DEB359}" dt="2024-11-26T09:39:40.863" v="151"/>
        <pc:sldMkLst>
          <pc:docMk/>
          <pc:sldMk cId="1832107708" sldId="2147474186"/>
        </pc:sldMkLst>
        <pc:spChg chg="mod">
          <ac:chgData name="Sophie Russell (NESO)" userId="S::sophie.russell1@uk.nationalgrid.com::8d7d0d85-0dbe-46f1-9115-16314ecf5a5d" providerId="AD" clId="Web-{37F446C0-4565-6B22-D219-C846A3DEB359}" dt="2024-11-26T09:29:24.957" v="35" actId="20577"/>
          <ac:spMkLst>
            <pc:docMk/>
            <pc:sldMk cId="1832107708" sldId="2147474186"/>
            <ac:spMk id="2" creationId="{B99FBC22-EDF6-A72A-688D-FEF1392C7F46}"/>
          </ac:spMkLst>
        </pc:spChg>
        <pc:spChg chg="mod">
          <ac:chgData name="Sophie Russell (NESO)" userId="S::sophie.russell1@uk.nationalgrid.com::8d7d0d85-0dbe-46f1-9115-16314ecf5a5d" providerId="AD" clId="Web-{37F446C0-4565-6B22-D219-C846A3DEB359}" dt="2024-11-26T09:33:38.167" v="100" actId="20577"/>
          <ac:spMkLst>
            <pc:docMk/>
            <pc:sldMk cId="1832107708" sldId="2147474186"/>
            <ac:spMk id="3" creationId="{60E8BB6D-155C-CBCD-7CA6-6329E5684709}"/>
          </ac:spMkLst>
        </pc:spChg>
        <pc:spChg chg="mod">
          <ac:chgData name="Sophie Russell (NESO)" userId="S::sophie.russell1@uk.nationalgrid.com::8d7d0d85-0dbe-46f1-9115-16314ecf5a5d" providerId="AD" clId="Web-{37F446C0-4565-6B22-D219-C846A3DEB359}" dt="2024-11-26T09:39:36.738" v="150" actId="20577"/>
          <ac:spMkLst>
            <pc:docMk/>
            <pc:sldMk cId="1832107708" sldId="2147474186"/>
            <ac:spMk id="5" creationId="{6640408A-21E7-F318-863E-7F83991460C8}"/>
          </ac:spMkLst>
        </pc:spChg>
      </pc:sldChg>
      <pc:sldChg chg="modSp">
        <pc:chgData name="Sophie Russell (NESO)" userId="S::sophie.russell1@uk.nationalgrid.com::8d7d0d85-0dbe-46f1-9115-16314ecf5a5d" providerId="AD" clId="Web-{37F446C0-4565-6B22-D219-C846A3DEB359}" dt="2024-11-26T09:43:08.899" v="194" actId="20577"/>
        <pc:sldMkLst>
          <pc:docMk/>
          <pc:sldMk cId="676935586" sldId="2147474187"/>
        </pc:sldMkLst>
        <pc:spChg chg="mod">
          <ac:chgData name="Sophie Russell (NESO)" userId="S::sophie.russell1@uk.nationalgrid.com::8d7d0d85-0dbe-46f1-9115-16314ecf5a5d" providerId="AD" clId="Web-{37F446C0-4565-6B22-D219-C846A3DEB359}" dt="2024-11-26T09:43:08.899" v="194" actId="20577"/>
          <ac:spMkLst>
            <pc:docMk/>
            <pc:sldMk cId="676935586" sldId="2147474187"/>
            <ac:spMk id="3" creationId="{60E8BB6D-155C-CBCD-7CA6-6329E5684709}"/>
          </ac:spMkLst>
        </pc:spChg>
        <pc:spChg chg="mod">
          <ac:chgData name="Sophie Russell (NESO)" userId="S::sophie.russell1@uk.nationalgrid.com::8d7d0d85-0dbe-46f1-9115-16314ecf5a5d" providerId="AD" clId="Web-{37F446C0-4565-6B22-D219-C846A3DEB359}" dt="2024-11-26T09:39:28.910" v="148" actId="20577"/>
          <ac:spMkLst>
            <pc:docMk/>
            <pc:sldMk cId="676935586" sldId="2147474187"/>
            <ac:spMk id="5" creationId="{6640408A-21E7-F318-863E-7F83991460C8}"/>
          </ac:spMkLst>
        </pc:spChg>
      </pc:sldChg>
      <pc:sldChg chg="addSp delSp modSp add">
        <pc:chgData name="Sophie Russell (NESO)" userId="S::sophie.russell1@uk.nationalgrid.com::8d7d0d85-0dbe-46f1-9115-16314ecf5a5d" providerId="AD" clId="Web-{37F446C0-4565-6B22-D219-C846A3DEB359}" dt="2024-11-26T10:02:53.834" v="290"/>
        <pc:sldMkLst>
          <pc:docMk/>
          <pc:sldMk cId="1707155212" sldId="2147474188"/>
        </pc:sldMkLst>
        <pc:spChg chg="mod">
          <ac:chgData name="Sophie Russell (NESO)" userId="S::sophie.russell1@uk.nationalgrid.com::8d7d0d85-0dbe-46f1-9115-16314ecf5a5d" providerId="AD" clId="Web-{37F446C0-4565-6B22-D219-C846A3DEB359}" dt="2024-11-26T09:56:23.246" v="239" actId="20577"/>
          <ac:spMkLst>
            <pc:docMk/>
            <pc:sldMk cId="1707155212" sldId="2147474188"/>
            <ac:spMk id="3" creationId="{60E8BB6D-155C-CBCD-7CA6-6329E5684709}"/>
          </ac:spMkLst>
        </pc:spChg>
        <pc:spChg chg="mod">
          <ac:chgData name="Sophie Russell (NESO)" userId="S::sophie.russell1@uk.nationalgrid.com::8d7d0d85-0dbe-46f1-9115-16314ecf5a5d" providerId="AD" clId="Web-{37F446C0-4565-6B22-D219-C846A3DEB359}" dt="2024-11-26T09:56:35.309" v="244" actId="1076"/>
          <ac:spMkLst>
            <pc:docMk/>
            <pc:sldMk cId="1707155212" sldId="2147474188"/>
            <ac:spMk id="5" creationId="{9052323C-86C3-B8DF-4934-8DD30FF4C0F1}"/>
          </ac:spMkLst>
        </pc:spChg>
        <pc:spChg chg="add del mod">
          <ac:chgData name="Sophie Russell (NESO)" userId="S::sophie.russell1@uk.nationalgrid.com::8d7d0d85-0dbe-46f1-9115-16314ecf5a5d" providerId="AD" clId="Web-{37F446C0-4565-6B22-D219-C846A3DEB359}" dt="2024-11-26T10:02:48.537" v="289"/>
          <ac:spMkLst>
            <pc:docMk/>
            <pc:sldMk cId="1707155212" sldId="2147474188"/>
            <ac:spMk id="9" creationId="{88CC96C5-4EC8-BFF8-407F-524B51359895}"/>
          </ac:spMkLst>
        </pc:spChg>
        <pc:spChg chg="add">
          <ac:chgData name="Sophie Russell (NESO)" userId="S::sophie.russell1@uk.nationalgrid.com::8d7d0d85-0dbe-46f1-9115-16314ecf5a5d" providerId="AD" clId="Web-{37F446C0-4565-6B22-D219-C846A3DEB359}" dt="2024-11-26T10:02:53.834" v="290"/>
          <ac:spMkLst>
            <pc:docMk/>
            <pc:sldMk cId="1707155212" sldId="2147474188"/>
            <ac:spMk id="11" creationId="{56F2CE90-B97E-45EA-70C1-04A1BD8AD656}"/>
          </ac:spMkLst>
        </pc:spChg>
        <pc:grpChg chg="add mod">
          <ac:chgData name="Sophie Russell (NESO)" userId="S::sophie.russell1@uk.nationalgrid.com::8d7d0d85-0dbe-46f1-9115-16314ecf5a5d" providerId="AD" clId="Web-{37F446C0-4565-6B22-D219-C846A3DEB359}" dt="2024-11-26T09:56:33.481" v="243" actId="1076"/>
          <ac:grpSpMkLst>
            <pc:docMk/>
            <pc:sldMk cId="1707155212" sldId="2147474188"/>
            <ac:grpSpMk id="8" creationId="{F84770B7-2321-0BC3-8204-7C26DEFABB4A}"/>
          </ac:grpSpMkLst>
        </pc:grpChg>
      </pc:sldChg>
      <pc:sldChg chg="add del">
        <pc:chgData name="Sophie Russell (NESO)" userId="S::sophie.russell1@uk.nationalgrid.com::8d7d0d85-0dbe-46f1-9115-16314ecf5a5d" providerId="AD" clId="Web-{37F446C0-4565-6B22-D219-C846A3DEB359}" dt="2024-11-26T09:56:38.997" v="245"/>
        <pc:sldMkLst>
          <pc:docMk/>
          <pc:sldMk cId="1942954996" sldId="2147474189"/>
        </pc:sldMkLst>
      </pc:sldChg>
      <pc:sldMasterChg chg="add addSldLayout">
        <pc:chgData name="Sophie Russell (NESO)" userId="S::sophie.russell1@uk.nationalgrid.com::8d7d0d85-0dbe-46f1-9115-16314ecf5a5d" providerId="AD" clId="Web-{37F446C0-4565-6B22-D219-C846A3DEB359}" dt="2024-11-26T09:55:44.620" v="214"/>
        <pc:sldMasterMkLst>
          <pc:docMk/>
          <pc:sldMasterMk cId="3691040093" sldId="2147483685"/>
        </pc:sldMasterMkLst>
        <pc:sldLayoutChg chg="add">
          <pc:chgData name="Sophie Russell (NESO)" userId="S::sophie.russell1@uk.nationalgrid.com::8d7d0d85-0dbe-46f1-9115-16314ecf5a5d" providerId="AD" clId="Web-{37F446C0-4565-6B22-D219-C846A3DEB359}" dt="2024-11-26T09:55:44.620" v="214"/>
          <pc:sldLayoutMkLst>
            <pc:docMk/>
            <pc:sldMasterMk cId="3691040093" sldId="2147483685"/>
            <pc:sldLayoutMk cId="518914230" sldId="2147483686"/>
          </pc:sldLayoutMkLst>
        </pc:sldLayoutChg>
      </pc:sldMasterChg>
    </pc:docChg>
  </pc:docChgLst>
  <pc:docChgLst>
    <pc:chgData name="Stuart Brace (NESO)" userId="9ac8e6dc-a30c-4f6e-b26a-72ab218b6c7b" providerId="ADAL" clId="{FCF06667-A6D3-46FB-90AF-6F99C2E8CFF7}"/>
    <pc:docChg chg="modSld">
      <pc:chgData name="Stuart Brace (NESO)" userId="9ac8e6dc-a30c-4f6e-b26a-72ab218b6c7b" providerId="ADAL" clId="{FCF06667-A6D3-46FB-90AF-6F99C2E8CFF7}" dt="2024-11-27T09:25:13.097" v="2" actId="13926"/>
      <pc:docMkLst>
        <pc:docMk/>
      </pc:docMkLst>
      <pc:sldChg chg="addSp modSp mod">
        <pc:chgData name="Stuart Brace (NESO)" userId="9ac8e6dc-a30c-4f6e-b26a-72ab218b6c7b" providerId="ADAL" clId="{FCF06667-A6D3-46FB-90AF-6F99C2E8CFF7}" dt="2024-11-27T09:25:13.097" v="2" actId="13926"/>
        <pc:sldMkLst>
          <pc:docMk/>
          <pc:sldMk cId="4090216598" sldId="256"/>
        </pc:sldMkLst>
        <pc:spChg chg="add mod">
          <ac:chgData name="Stuart Brace (NESO)" userId="9ac8e6dc-a30c-4f6e-b26a-72ab218b6c7b" providerId="ADAL" clId="{FCF06667-A6D3-46FB-90AF-6F99C2E8CFF7}" dt="2024-11-27T09:25:13.097" v="2" actId="13926"/>
          <ac:spMkLst>
            <pc:docMk/>
            <pc:sldMk cId="4090216598" sldId="256"/>
            <ac:spMk id="2" creationId="{A295DC57-F6F2-52A2-0CF5-2BB56AC6D106}"/>
          </ac:spMkLst>
        </pc:spChg>
      </pc:sldChg>
    </pc:docChg>
  </pc:docChgLst>
  <pc:docChgLst>
    <pc:chgData name="Sophie Russell (NESO)" userId="S::sophie.russell1@uk.nationalgrid.com::8d7d0d85-0dbe-46f1-9115-16314ecf5a5d" providerId="AD" clId="Web-{E5C18CD5-C456-2765-9B93-15E9EEA77360}"/>
    <pc:docChg chg="modSld">
      <pc:chgData name="Sophie Russell (NESO)" userId="S::sophie.russell1@uk.nationalgrid.com::8d7d0d85-0dbe-46f1-9115-16314ecf5a5d" providerId="AD" clId="Web-{E5C18CD5-C456-2765-9B93-15E9EEA77360}" dt="2024-11-13T16:46:00.093" v="202" actId="20577"/>
      <pc:docMkLst>
        <pc:docMk/>
      </pc:docMkLst>
      <pc:sldChg chg="modSp">
        <pc:chgData name="Sophie Russell (NESO)" userId="S::sophie.russell1@uk.nationalgrid.com::8d7d0d85-0dbe-46f1-9115-16314ecf5a5d" providerId="AD" clId="Web-{E5C18CD5-C456-2765-9B93-15E9EEA77360}" dt="2024-11-13T16:45:55.202" v="200" actId="20577"/>
        <pc:sldMkLst>
          <pc:docMk/>
          <pc:sldMk cId="3068792859" sldId="284"/>
        </pc:sldMkLst>
        <pc:spChg chg="mod">
          <ac:chgData name="Sophie Russell (NESO)" userId="S::sophie.russell1@uk.nationalgrid.com::8d7d0d85-0dbe-46f1-9115-16314ecf5a5d" providerId="AD" clId="Web-{E5C18CD5-C456-2765-9B93-15E9EEA77360}" dt="2024-11-13T16:45:55.202" v="200" actId="20577"/>
          <ac:spMkLst>
            <pc:docMk/>
            <pc:sldMk cId="3068792859" sldId="284"/>
            <ac:spMk id="3" creationId="{60E8BB6D-155C-CBCD-7CA6-6329E5684709}"/>
          </ac:spMkLst>
        </pc:spChg>
      </pc:sldChg>
      <pc:sldChg chg="modSp">
        <pc:chgData name="Sophie Russell (NESO)" userId="S::sophie.russell1@uk.nationalgrid.com::8d7d0d85-0dbe-46f1-9115-16314ecf5a5d" providerId="AD" clId="Web-{E5C18CD5-C456-2765-9B93-15E9EEA77360}" dt="2024-11-13T16:46:00.093" v="202" actId="20577"/>
        <pc:sldMkLst>
          <pc:docMk/>
          <pc:sldMk cId="4132450134" sldId="2147474179"/>
        </pc:sldMkLst>
        <pc:spChg chg="mod">
          <ac:chgData name="Sophie Russell (NESO)" userId="S::sophie.russell1@uk.nationalgrid.com::8d7d0d85-0dbe-46f1-9115-16314ecf5a5d" providerId="AD" clId="Web-{E5C18CD5-C456-2765-9B93-15E9EEA77360}" dt="2024-11-13T16:46:00.093" v="202" actId="20577"/>
          <ac:spMkLst>
            <pc:docMk/>
            <pc:sldMk cId="4132450134" sldId="2147474179"/>
            <ac:spMk id="3" creationId="{60E8BB6D-155C-CBCD-7CA6-6329E568470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28/11/2024</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r>
              <a:rPr lang="en-US"/>
              <a:t>Click icon to add picture</a:t>
            </a:r>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r>
              <a:rPr lang="en-US"/>
              <a:t>Click icon to add picture</a:t>
            </a: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r>
              <a:rPr lang="en-US"/>
              <a:t>Click icon to add picture</a:t>
            </a:r>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Arial" panose="020B0604020202020204" pitchFamily="34"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r>
              <a:rPr lang="en-US"/>
              <a:t>Click icon to add picture</a:t>
            </a:r>
            <a:endParaRPr lang="en-GB"/>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Arial" panose="020B0604020202020204" pitchFamily="34" charset="0"/>
              </a:defRPr>
            </a:lvl1pPr>
            <a:lvl2pPr marL="914400" indent="-457200">
              <a:lnSpc>
                <a:spcPct val="100000"/>
              </a:lnSpc>
              <a:buClr>
                <a:schemeClr val="accent1"/>
              </a:buClr>
              <a:buFont typeface="+mj-lt"/>
              <a:buAutoNum type="arabicPeriod"/>
              <a:defRPr sz="1400" b="0" i="0">
                <a:solidFill>
                  <a:schemeClr val="bg1"/>
                </a:solidFill>
                <a:latin typeface="Arial" panose="020B0604020202020204" pitchFamily="34" charset="0"/>
              </a:defRPr>
            </a:lvl2pPr>
            <a:lvl3pPr marL="1371600" indent="-457200">
              <a:lnSpc>
                <a:spcPct val="100000"/>
              </a:lnSpc>
              <a:buClr>
                <a:schemeClr val="accent1"/>
              </a:buClr>
              <a:buFont typeface="+mj-lt"/>
              <a:buAutoNum type="arabicPeriod"/>
              <a:defRPr sz="1400" b="0" i="0">
                <a:solidFill>
                  <a:schemeClr val="bg1"/>
                </a:solidFill>
                <a:latin typeface="Arial" panose="020B0604020202020204" pitchFamily="34" charset="0"/>
              </a:defRPr>
            </a:lvl3pPr>
            <a:lvl4pPr marL="1714500" indent="-342900">
              <a:lnSpc>
                <a:spcPct val="100000"/>
              </a:lnSpc>
              <a:buClr>
                <a:schemeClr val="accent1"/>
              </a:buClr>
              <a:buFont typeface="+mj-lt"/>
              <a:buAutoNum type="arabicPeriod"/>
              <a:defRPr sz="1400" b="0" i="0">
                <a:solidFill>
                  <a:schemeClr val="bg1"/>
                </a:solidFill>
                <a:latin typeface="Arial" panose="020B0604020202020204" pitchFamily="34" charset="0"/>
              </a:defRPr>
            </a:lvl4pPr>
            <a:lvl5pPr marL="2171700" indent="-342900">
              <a:lnSpc>
                <a:spcPct val="100000"/>
              </a:lnSpc>
              <a:buClr>
                <a:schemeClr val="accent1"/>
              </a:buClr>
              <a:buFont typeface="+mj-lt"/>
              <a:buAutoNum type="arabicPeriod"/>
              <a:defRPr sz="1400" b="0" i="0">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Arial" panose="020B0604020202020204" pitchFamily="34" charset="0"/>
              </a:defRPr>
            </a:lvl1pPr>
            <a:lvl2pPr marL="914400" indent="-457200">
              <a:lnSpc>
                <a:spcPct val="100000"/>
              </a:lnSpc>
              <a:buFont typeface="+mj-lt"/>
              <a:buAutoNum type="arabicPeriod"/>
              <a:defRPr b="0" i="0">
                <a:latin typeface="Arial" panose="020B0604020202020204" pitchFamily="34" charset="0"/>
              </a:defRPr>
            </a:lvl2pPr>
            <a:lvl3pPr marL="1371600" indent="-457200">
              <a:lnSpc>
                <a:spcPct val="100000"/>
              </a:lnSpc>
              <a:buFont typeface="+mj-lt"/>
              <a:buAutoNum type="arabicPeriod"/>
              <a:defRPr b="0" i="0">
                <a:latin typeface="Arial" panose="020B0604020202020204" pitchFamily="34" charset="0"/>
              </a:defRPr>
            </a:lvl3pPr>
            <a:lvl4pPr marL="1714500" indent="-342900">
              <a:lnSpc>
                <a:spcPct val="100000"/>
              </a:lnSpc>
              <a:buFont typeface="+mj-lt"/>
              <a:buAutoNum type="arabicPeriod"/>
              <a:defRPr b="0" i="0">
                <a:latin typeface="Arial" panose="020B0604020202020204" pitchFamily="34" charset="0"/>
              </a:defRPr>
            </a:lvl4pPr>
            <a:lvl5pPr marL="2171700" indent="-342900">
              <a:lnSpc>
                <a:spcPct val="100000"/>
              </a:lnSpc>
              <a:buFont typeface="+mj-lt"/>
              <a:buAutoNum type="arabicPeriod"/>
              <a:defRPr b="0"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Arial" panose="020B0604020202020204" pitchFamily="34"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82" r:id="rId24"/>
    <p:sldLayoutId id="2147483661" r:id="rId25"/>
    <p:sldLayoutId id="2147483664" r:id="rId26"/>
    <p:sldLayoutId id="2147483669" r:id="rId27"/>
    <p:sldLayoutId id="2147483670" r:id="rId28"/>
    <p:sldLayoutId id="2147483662" r:id="rId29"/>
    <p:sldLayoutId id="2147483665" r:id="rId30"/>
  </p:sldLayoutIdLst>
  <p:txStyles>
    <p:titleStyle>
      <a:lvl1pPr algn="l" defTabSz="914400" rtl="0" eaLnBrk="1" latinLnBrk="0" hangingPunct="1">
        <a:lnSpc>
          <a:spcPct val="10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U2qK-fMlEkKQHMd4f800lYB5PLIFP2pElv1AXXQ4c21UNVJQS1k2ME1YUTRNNVRBRUVDTUE0MDZJTC4u&amp;origin=lprLink&amp;wdLOR=cCBA6A696" TargetMode="External"/><Relationship Id="rId2" Type="http://schemas.openxmlformats.org/officeDocument/2006/relationships/hyperlink" Target="https://forms.office.com/r/46aaCpMTA1?origin=lprLink" TargetMode="External"/><Relationship Id="rId1" Type="http://schemas.openxmlformats.org/officeDocument/2006/relationships/slideLayout" Target="../slideLayouts/slideLayout3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bmu.registration@nationalenergyso.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p:txBody>
          <a:bodyPr/>
          <a:lstStyle/>
          <a:p>
            <a:r>
              <a:rPr lang="en-GB">
                <a:latin typeface="Poppins" panose="00000500000000000000" pitchFamily="2" charset="0"/>
                <a:cs typeface="Poppins" panose="00000500000000000000" pitchFamily="2" charset="0"/>
              </a:rPr>
              <a:t>NESO Registration Surgery – November 2024</a:t>
            </a: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p:txBody>
          <a:bodyPr vert="horz" lIns="91440" tIns="45720" rIns="91440" bIns="45720" rtlCol="0" anchor="t">
            <a:normAutofit/>
          </a:bodyPr>
          <a:lstStyle/>
          <a:p>
            <a:r>
              <a:rPr lang="en-GB">
                <a:latin typeface="Poppins"/>
                <a:cs typeface="Poppins"/>
              </a:rPr>
              <a:t>Sub Asset Registration and Management</a:t>
            </a:r>
          </a:p>
          <a:p>
            <a:endParaRPr lang="en-GB">
              <a:latin typeface="Poppins" panose="00000500000000000000" pitchFamily="2" charset="0"/>
              <a:cs typeface="Poppins" panose="00000500000000000000" pitchFamily="2" charset="0"/>
            </a:endParaRPr>
          </a:p>
          <a:p>
            <a:endParaRPr lang="en-GB">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A295DC57-F6F2-52A2-0CF5-2BB56AC6D106}"/>
              </a:ext>
            </a:extLst>
          </p:cNvPr>
          <p:cNvSpPr txBox="1"/>
          <p:nvPr/>
        </p:nvSpPr>
        <p:spPr>
          <a:xfrm>
            <a:off x="578498" y="5511282"/>
            <a:ext cx="3010678" cy="369332"/>
          </a:xfrm>
          <a:prstGeom prst="rect">
            <a:avLst/>
          </a:prstGeom>
          <a:noFill/>
        </p:spPr>
        <p:txBody>
          <a:bodyPr wrap="square" rtlCol="0">
            <a:spAutoFit/>
          </a:bodyPr>
          <a:lstStyle/>
          <a:p>
            <a:r>
              <a:rPr lang="en-US" sz="1800" b="1" i="0" u="none" strike="noStrike">
                <a:solidFill>
                  <a:srgbClr val="3F0731"/>
                </a:solidFill>
                <a:effectLst/>
                <a:highlight>
                  <a:srgbClr val="F0F0F0"/>
                </a:highlight>
                <a:latin typeface="Poppins" panose="00000500000000000000" pitchFamily="2" charset="0"/>
              </a:rPr>
              <a:t>SLIDO: # 3130959</a:t>
            </a:r>
            <a:r>
              <a:rPr lang="en-US" sz="1800" b="0" i="0">
                <a:solidFill>
                  <a:srgbClr val="000000"/>
                </a:solidFill>
                <a:effectLst/>
                <a:latin typeface="Poppins" panose="00000500000000000000" pitchFamily="2" charset="0"/>
              </a:rPr>
              <a:t>​</a:t>
            </a:r>
            <a:endParaRPr lang="en-GB"/>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07435" y="0"/>
            <a:ext cx="10780780" cy="1143000"/>
          </a:xfrm>
          <a:prstGeom prst="rect">
            <a:avLst/>
          </a:prstGeom>
        </p:spPr>
        <p:txBody>
          <a:bodyPr vert="horz" lIns="121917" tIns="60959" rIns="121917" bIns="6095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a:solidFill>
                <a:srgbClr val="E71D72"/>
              </a:solidFill>
            </a:endParaRPr>
          </a:p>
        </p:txBody>
      </p:sp>
      <p:sp>
        <p:nvSpPr>
          <p:cNvPr id="3" name="Title 1">
            <a:extLst>
              <a:ext uri="{FF2B5EF4-FFF2-40B4-BE49-F238E27FC236}">
                <a16:creationId xmlns:a16="http://schemas.microsoft.com/office/drawing/2014/main" id="{6CA3E1A6-8559-F5FA-8A4F-08CCDBED6ED6}"/>
              </a:ext>
            </a:extLst>
          </p:cNvPr>
          <p:cNvSpPr txBox="1">
            <a:spLocks/>
          </p:cNvSpPr>
          <p:nvPr/>
        </p:nvSpPr>
        <p:spPr>
          <a:xfrm>
            <a:off x="243955" y="686489"/>
            <a:ext cx="10780780" cy="1004145"/>
          </a:xfrm>
          <a:prstGeom prst="rect">
            <a:avLst/>
          </a:prstGeom>
        </p:spPr>
        <p:txBody>
          <a:bodyPr vert="horz" lIns="121917" tIns="60959" rIns="121917" bIns="60959"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a:solidFill>
                  <a:srgbClr val="E71D72"/>
                </a:solidFill>
              </a:rPr>
              <a:t>R</a:t>
            </a:r>
            <a:r>
              <a:rPr lang="en-GB" sz="3200" b="1">
                <a:solidFill>
                  <a:srgbClr val="E71D72"/>
                </a:solidFill>
                <a:latin typeface="+mn-lt"/>
                <a:ea typeface="+mn-ea"/>
                <a:cs typeface="+mn-cs"/>
              </a:rPr>
              <a:t>elax</a:t>
            </a:r>
            <a:r>
              <a:rPr lang="en-GB" sz="3200" b="1">
                <a:solidFill>
                  <a:srgbClr val="E71D72"/>
                </a:solidFill>
              </a:rPr>
              <a:t>ed Metering Capacity SAA BMUs in the BM (300MW)</a:t>
            </a:r>
          </a:p>
          <a:p>
            <a:pPr algn="l"/>
            <a:r>
              <a:rPr lang="en-GB" sz="3200" b="1">
                <a:solidFill>
                  <a:srgbClr val="E71D72"/>
                </a:solidFill>
              </a:rPr>
              <a:t>	- challenges</a:t>
            </a:r>
          </a:p>
          <a:p>
            <a:pPr algn="l"/>
            <a:endParaRPr lang="en-GB" sz="3200" b="1">
              <a:solidFill>
                <a:srgbClr val="E71D72"/>
              </a:solidFill>
              <a:highlight>
                <a:srgbClr val="FFFF00"/>
              </a:highlight>
            </a:endParaRPr>
          </a:p>
        </p:txBody>
      </p:sp>
      <p:sp>
        <p:nvSpPr>
          <p:cNvPr id="27" name="TextBox 26">
            <a:extLst>
              <a:ext uri="{FF2B5EF4-FFF2-40B4-BE49-F238E27FC236}">
                <a16:creationId xmlns:a16="http://schemas.microsoft.com/office/drawing/2014/main" id="{4F9B4EBA-D5E9-532E-E121-47D087B8B7E1}"/>
              </a:ext>
            </a:extLst>
          </p:cNvPr>
          <p:cNvSpPr txBox="1"/>
          <p:nvPr/>
        </p:nvSpPr>
        <p:spPr>
          <a:xfrm>
            <a:off x="78342" y="1883786"/>
            <a:ext cx="9250332" cy="3785652"/>
          </a:xfrm>
          <a:prstGeom prst="rect">
            <a:avLst/>
          </a:prstGeom>
          <a:noFill/>
        </p:spPr>
        <p:txBody>
          <a:bodyPr wrap="square">
            <a:spAutoFit/>
          </a:bodyPr>
          <a:lstStyle/>
          <a:p>
            <a:pPr marL="342900" indent="-342900">
              <a:buFont typeface="Arial" panose="020B0604020202020204" pitchFamily="34" charset="0"/>
              <a:buChar char="•"/>
            </a:pPr>
            <a:r>
              <a:rPr lang="en-GB" sz="2000"/>
              <a:t>Registration processes and systems and processing MPAN /AMSID data – consistency across provider and contract types and aligning with Elexon</a:t>
            </a:r>
            <a:br>
              <a:rPr lang="en-GB" sz="2000"/>
            </a:br>
            <a:endParaRPr lang="en-GB" sz="2000"/>
          </a:p>
          <a:p>
            <a:pPr marL="342900" indent="-342900">
              <a:buFont typeface="Arial" panose="020B0604020202020204" pitchFamily="34" charset="0"/>
              <a:buChar char="•"/>
            </a:pPr>
            <a:r>
              <a:rPr lang="en-GB" sz="2000"/>
              <a:t>Managing large volumes of sub-asset data and assigning the sub-assets to the relevant BMU. New pre-qualification template to allow for bulk upload.</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Updating BMU asset (MPAN / AMSID) &amp; ownership registration – frequency and processes – consistency with Elexon</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r>
              <a:rPr lang="en-GB" sz="2000"/>
              <a:t>Identifying best practice for operational processes and parameters, </a:t>
            </a:r>
            <a:br>
              <a:rPr lang="en-GB" sz="2000"/>
            </a:br>
            <a:r>
              <a:rPr lang="en-GB" sz="2000"/>
              <a:t>e.g. operational metering, operational data accuracy, </a:t>
            </a:r>
            <a:br>
              <a:rPr lang="en-GB" sz="2000"/>
            </a:br>
            <a:r>
              <a:rPr lang="en-GB" sz="2000"/>
              <a:t>aggregator impact matrix </a:t>
            </a:r>
          </a:p>
        </p:txBody>
      </p:sp>
      <p:sp>
        <p:nvSpPr>
          <p:cNvPr id="4" name="TextBox 3">
            <a:extLst>
              <a:ext uri="{FF2B5EF4-FFF2-40B4-BE49-F238E27FC236}">
                <a16:creationId xmlns:a16="http://schemas.microsoft.com/office/drawing/2014/main" id="{DB5063C0-6929-B50C-8634-E6D2D22B4362}"/>
              </a:ext>
            </a:extLst>
          </p:cNvPr>
          <p:cNvSpPr txBox="1"/>
          <p:nvPr/>
        </p:nvSpPr>
        <p:spPr>
          <a:xfrm>
            <a:off x="1349808" y="198022"/>
            <a:ext cx="16914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Calibri"/>
                <a:ea typeface="Calibri"/>
                <a:cs typeface="Calibri"/>
              </a:rPr>
              <a:t>SLIDO: # 3130959</a:t>
            </a:r>
            <a:endParaRPr lang="en-US" sz="1600" b="1">
              <a:solidFill>
                <a:schemeClr val="accent1"/>
              </a:solidFill>
              <a:cs typeface="Arial"/>
            </a:endParaRPr>
          </a:p>
        </p:txBody>
      </p:sp>
    </p:spTree>
    <p:extLst>
      <p:ext uri="{BB962C8B-B14F-4D97-AF65-F5344CB8AC3E}">
        <p14:creationId xmlns:p14="http://schemas.microsoft.com/office/powerpoint/2010/main" val="176369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07435" y="0"/>
            <a:ext cx="10780780" cy="1143000"/>
          </a:xfrm>
          <a:prstGeom prst="rect">
            <a:avLst/>
          </a:prstGeom>
        </p:spPr>
        <p:txBody>
          <a:bodyPr vert="horz" lIns="121917" tIns="60959" rIns="121917" bIns="6095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a:solidFill>
                <a:srgbClr val="E71D72"/>
              </a:solidFill>
            </a:endParaRPr>
          </a:p>
        </p:txBody>
      </p:sp>
      <p:sp>
        <p:nvSpPr>
          <p:cNvPr id="3" name="Title 1">
            <a:extLst>
              <a:ext uri="{FF2B5EF4-FFF2-40B4-BE49-F238E27FC236}">
                <a16:creationId xmlns:a16="http://schemas.microsoft.com/office/drawing/2014/main" id="{6CA3E1A6-8559-F5FA-8A4F-08CCDBED6ED6}"/>
              </a:ext>
            </a:extLst>
          </p:cNvPr>
          <p:cNvSpPr txBox="1">
            <a:spLocks/>
          </p:cNvSpPr>
          <p:nvPr/>
        </p:nvSpPr>
        <p:spPr>
          <a:xfrm>
            <a:off x="264773" y="794052"/>
            <a:ext cx="10780780" cy="1004145"/>
          </a:xfrm>
          <a:prstGeom prst="rect">
            <a:avLst/>
          </a:prstGeom>
        </p:spPr>
        <p:txBody>
          <a:bodyPr vert="horz" lIns="121917" tIns="60959" rIns="121917" bIns="6095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a:solidFill>
                  <a:srgbClr val="E71D72"/>
                </a:solidFill>
              </a:rPr>
              <a:t>Relaxed Metering Capacity – SAA BMU Future</a:t>
            </a:r>
            <a:endParaRPr lang="en-GB" sz="3200" b="1">
              <a:solidFill>
                <a:srgbClr val="E71D72"/>
              </a:solidFill>
              <a:highlight>
                <a:srgbClr val="FFFF00"/>
              </a:highlight>
            </a:endParaRPr>
          </a:p>
        </p:txBody>
      </p:sp>
      <p:sp>
        <p:nvSpPr>
          <p:cNvPr id="27" name="TextBox 26">
            <a:extLst>
              <a:ext uri="{FF2B5EF4-FFF2-40B4-BE49-F238E27FC236}">
                <a16:creationId xmlns:a16="http://schemas.microsoft.com/office/drawing/2014/main" id="{4F9B4EBA-D5E9-532E-E121-47D087B8B7E1}"/>
              </a:ext>
            </a:extLst>
          </p:cNvPr>
          <p:cNvSpPr txBox="1"/>
          <p:nvPr/>
        </p:nvSpPr>
        <p:spPr>
          <a:xfrm>
            <a:off x="264773" y="1963830"/>
            <a:ext cx="9250332" cy="3785652"/>
          </a:xfrm>
          <a:prstGeom prst="rect">
            <a:avLst/>
          </a:prstGeom>
          <a:noFill/>
        </p:spPr>
        <p:txBody>
          <a:bodyPr wrap="square">
            <a:spAutoFit/>
          </a:bodyPr>
          <a:lstStyle/>
          <a:p>
            <a:pPr marL="342900" indent="-342900">
              <a:buFont typeface="Arial" panose="020B0604020202020204" pitchFamily="34" charset="0"/>
              <a:buChar char="•"/>
            </a:pPr>
            <a:r>
              <a:rPr lang="en-GB" sz="2400"/>
              <a:t>Changes to use SMP to support registration processes and updates for all unit types.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Increasing flexibility.</a:t>
            </a:r>
            <a:br>
              <a:rPr lang="en-GB" sz="2400"/>
            </a:br>
            <a:endParaRPr lang="en-GB" sz="2400"/>
          </a:p>
          <a:p>
            <a:pPr marL="342900" indent="-342900">
              <a:buFont typeface="Arial" panose="020B0604020202020204" pitchFamily="34" charset="0"/>
              <a:buChar char="•"/>
            </a:pPr>
            <a:r>
              <a:rPr lang="en-GB" sz="2400"/>
              <a:t>Operational Metering Standards review – DNV</a:t>
            </a:r>
            <a:br>
              <a:rPr lang="en-GB" sz="2400"/>
            </a:br>
            <a:endParaRPr lang="en-GB" sz="2400"/>
          </a:p>
          <a:p>
            <a:pPr marL="342900" indent="-342900">
              <a:buFont typeface="Arial" panose="020B0604020202020204" pitchFamily="34" charset="0"/>
              <a:buChar char="•"/>
            </a:pPr>
            <a:r>
              <a:rPr lang="en-GB" sz="2400"/>
              <a:t>Review of accuracy of operational data</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p:txBody>
      </p:sp>
      <p:sp>
        <p:nvSpPr>
          <p:cNvPr id="4" name="TextBox 3">
            <a:extLst>
              <a:ext uri="{FF2B5EF4-FFF2-40B4-BE49-F238E27FC236}">
                <a16:creationId xmlns:a16="http://schemas.microsoft.com/office/drawing/2014/main" id="{F8CAF98E-BB61-690C-143E-8CC8C5FE362E}"/>
              </a:ext>
            </a:extLst>
          </p:cNvPr>
          <p:cNvSpPr txBox="1"/>
          <p:nvPr/>
        </p:nvSpPr>
        <p:spPr>
          <a:xfrm>
            <a:off x="1349808" y="198022"/>
            <a:ext cx="16914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Calibri"/>
                <a:ea typeface="Calibri"/>
                <a:cs typeface="Calibri"/>
              </a:rPr>
              <a:t>SLIDO: # 3130959</a:t>
            </a:r>
            <a:endParaRPr lang="en-US" sz="1600" b="1">
              <a:solidFill>
                <a:schemeClr val="accent1"/>
              </a:solidFill>
              <a:cs typeface="Arial"/>
            </a:endParaRPr>
          </a:p>
        </p:txBody>
      </p:sp>
    </p:spTree>
    <p:extLst>
      <p:ext uri="{BB962C8B-B14F-4D97-AF65-F5344CB8AC3E}">
        <p14:creationId xmlns:p14="http://schemas.microsoft.com/office/powerpoint/2010/main" val="21027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07435" y="0"/>
            <a:ext cx="10780780" cy="1143000"/>
          </a:xfrm>
          <a:prstGeom prst="rect">
            <a:avLst/>
          </a:prstGeom>
        </p:spPr>
        <p:txBody>
          <a:bodyPr vert="horz" lIns="121917" tIns="60959" rIns="121917" bIns="6095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200" b="1">
              <a:solidFill>
                <a:srgbClr val="E71D72"/>
              </a:solidFill>
            </a:endParaRPr>
          </a:p>
        </p:txBody>
      </p:sp>
      <p:sp>
        <p:nvSpPr>
          <p:cNvPr id="3" name="Title 1">
            <a:extLst>
              <a:ext uri="{FF2B5EF4-FFF2-40B4-BE49-F238E27FC236}">
                <a16:creationId xmlns:a16="http://schemas.microsoft.com/office/drawing/2014/main" id="{6CA3E1A6-8559-F5FA-8A4F-08CCDBED6ED6}"/>
              </a:ext>
            </a:extLst>
          </p:cNvPr>
          <p:cNvSpPr txBox="1">
            <a:spLocks/>
          </p:cNvSpPr>
          <p:nvPr/>
        </p:nvSpPr>
        <p:spPr>
          <a:xfrm>
            <a:off x="1007435" y="740786"/>
            <a:ext cx="10780780" cy="1004145"/>
          </a:xfrm>
          <a:prstGeom prst="rect">
            <a:avLst/>
          </a:prstGeom>
        </p:spPr>
        <p:txBody>
          <a:bodyPr vert="horz" lIns="121917" tIns="60959" rIns="121917" bIns="6095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a:solidFill>
                  <a:srgbClr val="E71D72"/>
                </a:solidFill>
              </a:rPr>
              <a:t>Questions</a:t>
            </a:r>
            <a:endParaRPr lang="en-GB" sz="3200" b="1">
              <a:solidFill>
                <a:srgbClr val="E71D72"/>
              </a:solidFill>
              <a:highlight>
                <a:srgbClr val="FFFF00"/>
              </a:highlight>
            </a:endParaRPr>
          </a:p>
        </p:txBody>
      </p:sp>
      <p:sp>
        <p:nvSpPr>
          <p:cNvPr id="27" name="TextBox 26">
            <a:extLst>
              <a:ext uri="{FF2B5EF4-FFF2-40B4-BE49-F238E27FC236}">
                <a16:creationId xmlns:a16="http://schemas.microsoft.com/office/drawing/2014/main" id="{4F9B4EBA-D5E9-532E-E121-47D087B8B7E1}"/>
              </a:ext>
            </a:extLst>
          </p:cNvPr>
          <p:cNvSpPr txBox="1"/>
          <p:nvPr/>
        </p:nvSpPr>
        <p:spPr>
          <a:xfrm>
            <a:off x="1099274" y="1963830"/>
            <a:ext cx="9250332" cy="830997"/>
          </a:xfrm>
          <a:prstGeom prst="rect">
            <a:avLst/>
          </a:prstGeom>
          <a:noFill/>
        </p:spPr>
        <p:txBody>
          <a:bodyPr wrap="square">
            <a:spAutoFit/>
          </a:bodyPr>
          <a:lstStyle/>
          <a:p>
            <a:pPr marL="342900" indent="-342900">
              <a:buFont typeface="Arial" panose="020B0604020202020204" pitchFamily="34" charset="0"/>
              <a:buChar char="•"/>
            </a:pPr>
            <a:endParaRPr lang="en-GB" sz="2400"/>
          </a:p>
          <a:p>
            <a:pPr marL="342900" indent="-342900">
              <a:buFont typeface="Arial" panose="020B0604020202020204" pitchFamily="34" charset="0"/>
              <a:buChar char="•"/>
            </a:pPr>
            <a:endParaRPr lang="en-GB" sz="2400"/>
          </a:p>
        </p:txBody>
      </p:sp>
      <p:sp>
        <p:nvSpPr>
          <p:cNvPr id="4" name="TextBox 3">
            <a:extLst>
              <a:ext uri="{FF2B5EF4-FFF2-40B4-BE49-F238E27FC236}">
                <a16:creationId xmlns:a16="http://schemas.microsoft.com/office/drawing/2014/main" id="{64E3130A-0921-B69A-7059-1C96DB9B5B85}"/>
              </a:ext>
            </a:extLst>
          </p:cNvPr>
          <p:cNvSpPr txBox="1"/>
          <p:nvPr/>
        </p:nvSpPr>
        <p:spPr>
          <a:xfrm>
            <a:off x="1349808" y="198022"/>
            <a:ext cx="16914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Calibri"/>
                <a:ea typeface="Calibri"/>
                <a:cs typeface="Calibri"/>
              </a:rPr>
              <a:t>SLIDO: # 3130959</a:t>
            </a:r>
            <a:endParaRPr lang="en-US" sz="1600" b="1">
              <a:solidFill>
                <a:schemeClr val="accent1"/>
              </a:solidFill>
              <a:cs typeface="Arial"/>
            </a:endParaRPr>
          </a:p>
        </p:txBody>
      </p:sp>
    </p:spTree>
    <p:extLst>
      <p:ext uri="{BB962C8B-B14F-4D97-AF65-F5344CB8AC3E}">
        <p14:creationId xmlns:p14="http://schemas.microsoft.com/office/powerpoint/2010/main" val="174663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F1A1365D-8CD5-6324-9D44-2C0A8147C76A}"/>
              </a:ext>
            </a:extLst>
          </p:cNvPr>
          <p:cNvSpPr>
            <a:spLocks noGrp="1"/>
          </p:cNvSpPr>
          <p:nvPr>
            <p:ph type="title"/>
          </p:nvPr>
        </p:nvSpPr>
        <p:spPr/>
        <p:txBody>
          <a:bodyPr/>
          <a:lstStyle/>
          <a:p>
            <a:r>
              <a:rPr lang="en-GB">
                <a:latin typeface="Poppins" panose="00000500000000000000" pitchFamily="2" charset="0"/>
                <a:cs typeface="Poppins" panose="00000500000000000000" pitchFamily="2" charset="0"/>
              </a:rPr>
              <a:t>Contents</a:t>
            </a:r>
          </a:p>
        </p:txBody>
      </p:sp>
      <p:sp>
        <p:nvSpPr>
          <p:cNvPr id="25" name="Content Placeholder 24">
            <a:extLst>
              <a:ext uri="{FF2B5EF4-FFF2-40B4-BE49-F238E27FC236}">
                <a16:creationId xmlns:a16="http://schemas.microsoft.com/office/drawing/2014/main" id="{832ED378-45FE-94FF-D6E9-9BFFD3FEF318}"/>
              </a:ext>
            </a:extLst>
          </p:cNvPr>
          <p:cNvSpPr>
            <a:spLocks noGrp="1"/>
          </p:cNvSpPr>
          <p:nvPr>
            <p:ph idx="1"/>
          </p:nvPr>
        </p:nvSpPr>
        <p:spPr>
          <a:xfrm>
            <a:off x="0" y="2703392"/>
            <a:ext cx="5956917" cy="3653019"/>
          </a:xfrm>
        </p:spPr>
        <p:txBody>
          <a:bodyPr vert="horz" lIns="91440" tIns="45720" rIns="91440" bIns="45720" rtlCol="0" anchor="t">
            <a:normAutofit lnSpcReduction="10000"/>
          </a:bodyPr>
          <a:lstStyle/>
          <a:p>
            <a:endParaRPr lang="en-GB">
              <a:latin typeface="Arial"/>
              <a:cs typeface="Arial"/>
            </a:endParaRPr>
          </a:p>
          <a:p>
            <a:pPr marL="342900" indent="-342900">
              <a:buClr>
                <a:schemeClr val="bg1">
                  <a:lumMod val="95000"/>
                </a:schemeClr>
              </a:buClr>
              <a:buFont typeface="Arial" panose="020B0604020202020204" pitchFamily="34" charset="0"/>
              <a:buChar char="•"/>
            </a:pPr>
            <a:r>
              <a:rPr lang="en-GB" sz="2200">
                <a:latin typeface="Poppins" panose="00000500000000000000" pitchFamily="2" charset="0"/>
                <a:cs typeface="Poppins" panose="00000500000000000000" pitchFamily="2" charset="0"/>
              </a:rPr>
              <a:t>Future for Registration Systems and Processes</a:t>
            </a:r>
          </a:p>
          <a:p>
            <a:pPr marL="342900" indent="-342900">
              <a:buClr>
                <a:schemeClr val="bg1">
                  <a:lumMod val="95000"/>
                </a:schemeClr>
              </a:buClr>
              <a:buFont typeface="Arial" panose="020B0604020202020204" pitchFamily="34" charset="0"/>
              <a:buChar char="•"/>
            </a:pPr>
            <a:r>
              <a:rPr lang="en-GB">
                <a:latin typeface="Poppins" panose="00000500000000000000" pitchFamily="2" charset="0"/>
                <a:cs typeface="Poppins" panose="00000500000000000000" pitchFamily="2" charset="0"/>
              </a:rPr>
              <a:t>Primary BMU Registration Summary</a:t>
            </a:r>
          </a:p>
          <a:p>
            <a:pPr marL="342900" indent="-342900">
              <a:buClr>
                <a:schemeClr val="bg1">
                  <a:lumMod val="95000"/>
                </a:schemeClr>
              </a:buClr>
              <a:buFont typeface="Arial" panose="020B0604020202020204" pitchFamily="34" charset="0"/>
              <a:buChar char="•"/>
            </a:pPr>
            <a:r>
              <a:rPr lang="en-GB">
                <a:latin typeface="Poppins" panose="00000500000000000000" pitchFamily="2" charset="0"/>
                <a:cs typeface="Poppins" panose="00000500000000000000" pitchFamily="2" charset="0"/>
              </a:rPr>
              <a:t>Additional/Secondary BMU Registration Summary</a:t>
            </a:r>
          </a:p>
          <a:p>
            <a:pPr marL="342900" indent="-342900">
              <a:buClr>
                <a:schemeClr val="bg1">
                  <a:lumMod val="95000"/>
                </a:schemeClr>
              </a:buClr>
              <a:buFont typeface="Arial" panose="020B0604020202020204" pitchFamily="34" charset="0"/>
              <a:buChar char="•"/>
            </a:pPr>
            <a:r>
              <a:rPr lang="en-GB">
                <a:latin typeface="Poppins" panose="00000500000000000000" pitchFamily="2" charset="0"/>
                <a:cs typeface="Poppins" panose="00000500000000000000" pitchFamily="2" charset="0"/>
              </a:rPr>
              <a:t>Changes within a BMU</a:t>
            </a:r>
          </a:p>
          <a:p>
            <a:pPr marL="342900" indent="-342900">
              <a:buClr>
                <a:schemeClr val="bg1">
                  <a:lumMod val="95000"/>
                </a:schemeClr>
              </a:buClr>
              <a:buFont typeface="Arial" panose="020B0604020202020204" pitchFamily="34" charset="0"/>
              <a:buChar char="•"/>
            </a:pPr>
            <a:r>
              <a:rPr lang="en-GB">
                <a:latin typeface="Poppins" panose="00000500000000000000" pitchFamily="2" charset="0"/>
                <a:cs typeface="Poppins" panose="00000500000000000000" pitchFamily="2" charset="0"/>
              </a:rPr>
              <a:t>Small Aggregated Asset (SAA) BMU Trial</a:t>
            </a:r>
          </a:p>
          <a:p>
            <a:pPr marL="342900" indent="-342900">
              <a:buClr>
                <a:schemeClr val="bg1">
                  <a:lumMod val="95000"/>
                </a:schemeClr>
              </a:buClr>
              <a:buFont typeface="Arial" panose="020B0604020202020204" pitchFamily="34" charset="0"/>
              <a:buChar char="•"/>
            </a:pPr>
            <a:r>
              <a:rPr lang="en-GB">
                <a:latin typeface="Poppins" panose="00000500000000000000" pitchFamily="2" charset="0"/>
                <a:cs typeface="Poppins" panose="00000500000000000000" pitchFamily="2" charset="0"/>
              </a:rPr>
              <a:t>Questions</a:t>
            </a:r>
          </a:p>
          <a:p>
            <a:endParaRPr lang="en-GB"/>
          </a:p>
        </p:txBody>
      </p:sp>
      <p:sp>
        <p:nvSpPr>
          <p:cNvPr id="2" name="TextBox 1">
            <a:extLst>
              <a:ext uri="{FF2B5EF4-FFF2-40B4-BE49-F238E27FC236}">
                <a16:creationId xmlns:a16="http://schemas.microsoft.com/office/drawing/2014/main" id="{6CCCF369-8BC6-4AFC-BCFA-1AE42EFE8ED5}"/>
              </a:ext>
            </a:extLst>
          </p:cNvPr>
          <p:cNvSpPr txBox="1"/>
          <p:nvPr/>
        </p:nvSpPr>
        <p:spPr>
          <a:xfrm>
            <a:off x="10254111" y="819458"/>
            <a:ext cx="16914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latin typeface="Poppins" panose="00000500000000000000" pitchFamily="2" charset="0"/>
                <a:ea typeface="Calibri"/>
                <a:cs typeface="Poppins" panose="00000500000000000000" pitchFamily="2" charset="0"/>
              </a:rPr>
              <a:t>SLIDO: # 3130959</a:t>
            </a:r>
            <a:endParaRPr lang="en-US" sz="1600" b="1">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52715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lstStyle/>
          <a:p>
            <a:r>
              <a:rPr lang="en-GB"/>
              <a:t>Future of registration</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637273" y="1926771"/>
            <a:ext cx="9549464" cy="2709397"/>
          </a:xfrm>
        </p:spPr>
        <p:txBody>
          <a:bodyPr vert="horz" lIns="91440" tIns="45720" rIns="91440" bIns="45720" rtlCol="0" anchor="t">
            <a:noAutofit/>
          </a:bodyPr>
          <a:lstStyle/>
          <a:p>
            <a:r>
              <a:rPr lang="en-GB" sz="2000">
                <a:solidFill>
                  <a:schemeClr val="accent2"/>
                </a:solidFill>
                <a:effectLst/>
              </a:rPr>
              <a:t>We are changing the way we manage Registrations for the Balancing Mechanism (BM). Early in the new year the process will be moving to the Single Markets Platform (SMP). This will bring BM Registration in line with Balancing Services and enable customers to input and update their unit data directly.</a:t>
            </a:r>
          </a:p>
          <a:p>
            <a:endParaRPr lang="en-GB" sz="2000">
              <a:solidFill>
                <a:schemeClr val="accent2"/>
              </a:solidFill>
              <a:effectLst/>
            </a:endParaRPr>
          </a:p>
          <a:p>
            <a:r>
              <a:rPr lang="en-GB" sz="2000">
                <a:solidFill>
                  <a:schemeClr val="accent2"/>
                </a:solidFill>
                <a:effectLst/>
              </a:rPr>
              <a:t>To register for updates on progress and/or the Webinar 23 January please follow the link below</a:t>
            </a:r>
            <a:r>
              <a:rPr lang="en-GB" sz="2000">
                <a:solidFill>
                  <a:schemeClr val="accent2"/>
                </a:solidFill>
              </a:rPr>
              <a:t> or scan the QR Code:</a:t>
            </a:r>
            <a:endParaRPr lang="en-GB" sz="2000">
              <a:solidFill>
                <a:schemeClr val="accent2"/>
              </a:solidFill>
              <a:effectLst/>
              <a:cs typeface="Poppins"/>
            </a:endParaRPr>
          </a:p>
          <a:p>
            <a:endParaRPr lang="en-GB" sz="2000">
              <a:solidFill>
                <a:schemeClr val="accent2"/>
              </a:solidFill>
            </a:endParaRPr>
          </a:p>
        </p:txBody>
      </p:sp>
      <p:sp>
        <p:nvSpPr>
          <p:cNvPr id="5" name="Rectangle: Rounded Corners 4">
            <a:hlinkClick r:id="rId2"/>
            <a:extLst>
              <a:ext uri="{FF2B5EF4-FFF2-40B4-BE49-F238E27FC236}">
                <a16:creationId xmlns:a16="http://schemas.microsoft.com/office/drawing/2014/main" id="{9052323C-86C3-B8DF-4934-8DD30FF4C0F1}"/>
              </a:ext>
            </a:extLst>
          </p:cNvPr>
          <p:cNvSpPr/>
          <p:nvPr/>
        </p:nvSpPr>
        <p:spPr>
          <a:xfrm>
            <a:off x="2032930" y="5184026"/>
            <a:ext cx="3120190" cy="796006"/>
          </a:xfrm>
          <a:prstGeom prst="roundRect">
            <a:avLst/>
          </a:prstGeom>
          <a:solidFill>
            <a:schemeClr val="accent3"/>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dirty="0">
                <a:hlinkClick r:id="rId3"/>
              </a:rPr>
              <a:t>Register</a:t>
            </a:r>
            <a:endParaRPr lang="en-GB" sz="2800" b="1"/>
          </a:p>
        </p:txBody>
      </p:sp>
      <p:grpSp>
        <p:nvGrpSpPr>
          <p:cNvPr id="8" name="Group 7">
            <a:extLst>
              <a:ext uri="{FF2B5EF4-FFF2-40B4-BE49-F238E27FC236}">
                <a16:creationId xmlns:a16="http://schemas.microsoft.com/office/drawing/2014/main" id="{F84770B7-2321-0BC3-8204-7C26DEFABB4A}"/>
              </a:ext>
            </a:extLst>
          </p:cNvPr>
          <p:cNvGrpSpPr/>
          <p:nvPr/>
        </p:nvGrpSpPr>
        <p:grpSpPr>
          <a:xfrm>
            <a:off x="7497235" y="4887598"/>
            <a:ext cx="1384408" cy="1384408"/>
            <a:chOff x="4781725" y="4546832"/>
            <a:chExt cx="2088000" cy="2088000"/>
          </a:xfrm>
        </p:grpSpPr>
        <p:sp>
          <p:nvSpPr>
            <p:cNvPr id="6" name="Rectangle: Rounded Corners 5">
              <a:extLst>
                <a:ext uri="{FF2B5EF4-FFF2-40B4-BE49-F238E27FC236}">
                  <a16:creationId xmlns:a16="http://schemas.microsoft.com/office/drawing/2014/main" id="{D288E549-08B7-2372-50D0-927D7937B8B2}"/>
                </a:ext>
              </a:extLst>
            </p:cNvPr>
            <p:cNvSpPr/>
            <p:nvPr/>
          </p:nvSpPr>
          <p:spPr>
            <a:xfrm>
              <a:off x="4781725" y="4546832"/>
              <a:ext cx="2088000" cy="2088000"/>
            </a:xfrm>
            <a:prstGeom prst="roundRect">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A78167A-AFCE-2593-EE4E-2A3BF59F2352}"/>
                </a:ext>
              </a:extLst>
            </p:cNvPr>
            <p:cNvPicPr>
              <a:picLocks noChangeAspect="1"/>
            </p:cNvPicPr>
            <p:nvPr/>
          </p:nvPicPr>
          <p:blipFill>
            <a:blip r:embed="rId4"/>
            <a:stretch>
              <a:fillRect/>
            </a:stretch>
          </p:blipFill>
          <p:spPr>
            <a:xfrm>
              <a:off x="4946874" y="4700127"/>
              <a:ext cx="1757703" cy="1781410"/>
            </a:xfrm>
            <a:prstGeom prst="rect">
              <a:avLst/>
            </a:prstGeom>
          </p:spPr>
        </p:pic>
      </p:grpSp>
      <p:sp>
        <p:nvSpPr>
          <p:cNvPr id="11" name="TextBox 10">
            <a:extLst>
              <a:ext uri="{FF2B5EF4-FFF2-40B4-BE49-F238E27FC236}">
                <a16:creationId xmlns:a16="http://schemas.microsoft.com/office/drawing/2014/main" id="{56F2CE90-B97E-45EA-70C1-04A1BD8AD656}"/>
              </a:ext>
            </a:extLst>
          </p:cNvPr>
          <p:cNvSpPr txBox="1"/>
          <p:nvPr/>
        </p:nvSpPr>
        <p:spPr>
          <a:xfrm>
            <a:off x="1349807" y="198022"/>
            <a:ext cx="21213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mj-lt"/>
                <a:ea typeface="Calibri"/>
                <a:cs typeface="Calibri"/>
              </a:rPr>
              <a:t>SLIDO: # 3130959</a:t>
            </a:r>
            <a:endParaRPr lang="en-US" sz="1600" b="1">
              <a:solidFill>
                <a:schemeClr val="accent1"/>
              </a:solidFill>
              <a:latin typeface="+mj-lt"/>
              <a:cs typeface="Arial"/>
            </a:endParaRPr>
          </a:p>
        </p:txBody>
      </p:sp>
    </p:spTree>
    <p:extLst>
      <p:ext uri="{BB962C8B-B14F-4D97-AF65-F5344CB8AC3E}">
        <p14:creationId xmlns:p14="http://schemas.microsoft.com/office/powerpoint/2010/main" val="170715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a:xfrm>
            <a:off x="637273" y="536576"/>
            <a:ext cx="10515600" cy="1325563"/>
          </a:xfrm>
        </p:spPr>
        <p:txBody>
          <a:bodyPr>
            <a:normAutofit fontScale="90000"/>
          </a:bodyPr>
          <a:lstStyle/>
          <a:p>
            <a:r>
              <a:rPr lang="en-GB">
                <a:latin typeface="Poppins" panose="00000500000000000000" pitchFamily="2" charset="0"/>
                <a:cs typeface="Poppins" panose="00000500000000000000" pitchFamily="2" charset="0"/>
              </a:rPr>
              <a:t>Primary Balancing Mechanism Units</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637273" y="1677279"/>
            <a:ext cx="10515600" cy="3691084"/>
          </a:xfrm>
        </p:spPr>
        <p:txBody>
          <a:bodyPr vert="horz" lIns="91440" tIns="45720" rIns="91440" bIns="45720" rtlCol="0" anchor="t">
            <a:normAutofit lnSpcReduction="10000"/>
          </a:bodyPr>
          <a:lstStyle/>
          <a:p>
            <a:pPr marL="285750" indent="-285750">
              <a:buChar char="•"/>
            </a:pPr>
            <a:r>
              <a:rPr lang="en-GB">
                <a:solidFill>
                  <a:srgbClr val="813366"/>
                </a:solidFill>
                <a:latin typeface="Poppins" panose="00000500000000000000" pitchFamily="2" charset="0"/>
                <a:cs typeface="Poppins" panose="00000500000000000000" pitchFamily="2" charset="0"/>
              </a:rPr>
              <a:t>Primary BMUs are can be aggregated or single site. </a:t>
            </a:r>
            <a:endParaRPr lang="en-US">
              <a:solidFill>
                <a:srgbClr val="813366"/>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We don't hold any sub-asset data for Primary Units. </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Primary units are CVA registered. The lead party will have a connection agreement, this process is managed by the Connections Team – the connection agreement details requirements in the Appendix F5.</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The NESO BMU Registration Team will provide BMU ID within the registration form.</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Primary units submit dynamic data via EDL/EDT.</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Any Primary Units that uses EDL (Control Point) will need to be uploaded as part of our bi-monthly SORT Static Upload. The units will need to be uploaded so the Control Room can instruct them. </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The ENCC dispatches at a BMU level.</a:t>
            </a:r>
          </a:p>
          <a:p>
            <a:pPr marL="285750" indent="-285750">
              <a:buFont typeface="Arial" panose="020B0604020202020204" pitchFamily="34" charset="0"/>
              <a:buChar char="•"/>
            </a:pPr>
            <a:endParaRPr lang="en-GB">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endParaRPr lang="en-GB">
              <a:latin typeface="Poppins" panose="00000500000000000000" pitchFamily="2" charset="0"/>
              <a:cs typeface="Poppins" panose="00000500000000000000" pitchFamily="2" charset="0"/>
            </a:endParaRPr>
          </a:p>
        </p:txBody>
      </p:sp>
      <p:graphicFrame>
        <p:nvGraphicFramePr>
          <p:cNvPr id="6" name="Table 5">
            <a:extLst>
              <a:ext uri="{FF2B5EF4-FFF2-40B4-BE49-F238E27FC236}">
                <a16:creationId xmlns:a16="http://schemas.microsoft.com/office/drawing/2014/main" id="{ADF0ED57-5B1A-7C2F-4451-4A7D79661986}"/>
              </a:ext>
            </a:extLst>
          </p:cNvPr>
          <p:cNvGraphicFramePr>
            <a:graphicFrameLocks noGrp="1"/>
          </p:cNvGraphicFramePr>
          <p:nvPr>
            <p:extLst>
              <p:ext uri="{D42A27DB-BD31-4B8C-83A1-F6EECF244321}">
                <p14:modId xmlns:p14="http://schemas.microsoft.com/office/powerpoint/2010/main" val="1889426469"/>
              </p:ext>
            </p:extLst>
          </p:nvPr>
        </p:nvGraphicFramePr>
        <p:xfrm>
          <a:off x="1016000" y="5532781"/>
          <a:ext cx="9577004" cy="1097280"/>
        </p:xfrm>
        <a:graphic>
          <a:graphicData uri="http://schemas.openxmlformats.org/drawingml/2006/table">
            <a:tbl>
              <a:tblPr firstRow="1" bandRow="1">
                <a:tableStyleId>{2D5ABB26-0587-4C30-8999-92F81FD0307C}</a:tableStyleId>
              </a:tblPr>
              <a:tblGrid>
                <a:gridCol w="4788502">
                  <a:extLst>
                    <a:ext uri="{9D8B030D-6E8A-4147-A177-3AD203B41FA5}">
                      <a16:colId xmlns:a16="http://schemas.microsoft.com/office/drawing/2014/main" val="1713607297"/>
                    </a:ext>
                  </a:extLst>
                </a:gridCol>
                <a:gridCol w="4788502">
                  <a:extLst>
                    <a:ext uri="{9D8B030D-6E8A-4147-A177-3AD203B41FA5}">
                      <a16:colId xmlns:a16="http://schemas.microsoft.com/office/drawing/2014/main" val="3928318879"/>
                    </a:ext>
                  </a:extLst>
                </a:gridCol>
              </a:tblGrid>
              <a:tr h="256662">
                <a:tc>
                  <a:txBody>
                    <a:bodyPr/>
                    <a:lstStyle/>
                    <a:p>
                      <a:r>
                        <a:rPr lang="en-US" sz="1200" i="1">
                          <a:solidFill>
                            <a:srgbClr val="813366"/>
                          </a:solidFill>
                          <a:latin typeface="Poppins" panose="00000500000000000000" pitchFamily="2" charset="0"/>
                          <a:cs typeface="Poppins" panose="00000500000000000000" pitchFamily="2" charset="0"/>
                        </a:rPr>
                        <a:t>SVA – Supplier Volume Allocation</a:t>
                      </a:r>
                    </a:p>
                  </a:txBody>
                  <a:tcPr/>
                </a:tc>
                <a:tc>
                  <a:txBody>
                    <a:bodyPr/>
                    <a:lstStyle/>
                    <a:p>
                      <a:r>
                        <a:rPr lang="en-US" sz="1200" i="1">
                          <a:solidFill>
                            <a:srgbClr val="813366"/>
                          </a:solidFill>
                          <a:latin typeface="Poppins" panose="00000500000000000000" pitchFamily="2" charset="0"/>
                          <a:cs typeface="Poppins" panose="00000500000000000000" pitchFamily="2" charset="0"/>
                        </a:rPr>
                        <a:t>CVA – Central Volume Allocation</a:t>
                      </a:r>
                    </a:p>
                  </a:txBody>
                  <a:tcPr/>
                </a:tc>
                <a:extLst>
                  <a:ext uri="{0D108BD9-81ED-4DB2-BD59-A6C34878D82A}">
                    <a16:rowId xmlns:a16="http://schemas.microsoft.com/office/drawing/2014/main" val="713369400"/>
                  </a:ext>
                </a:extLst>
              </a:tr>
              <a:tr h="256662">
                <a:tc>
                  <a:txBody>
                    <a:bodyPr/>
                    <a:lstStyle/>
                    <a:p>
                      <a:r>
                        <a:rPr lang="en-US" sz="1200" i="1">
                          <a:solidFill>
                            <a:srgbClr val="813366"/>
                          </a:solidFill>
                          <a:latin typeface="Poppins" panose="00000500000000000000" pitchFamily="2" charset="0"/>
                          <a:cs typeface="Poppins" panose="00000500000000000000" pitchFamily="2" charset="0"/>
                        </a:rPr>
                        <a:t>NESO – National Energy System Operator</a:t>
                      </a:r>
                    </a:p>
                  </a:txBody>
                  <a:tcPr/>
                </a:tc>
                <a:tc>
                  <a:txBody>
                    <a:bodyPr/>
                    <a:lstStyle/>
                    <a:p>
                      <a:pPr lvl="0">
                        <a:buNone/>
                      </a:pPr>
                      <a:r>
                        <a:rPr lang="en-US" sz="1200" i="1">
                          <a:solidFill>
                            <a:srgbClr val="813366"/>
                          </a:solidFill>
                          <a:latin typeface="Poppins" panose="00000500000000000000" pitchFamily="2" charset="0"/>
                          <a:cs typeface="Poppins" panose="00000500000000000000" pitchFamily="2" charset="0"/>
                        </a:rPr>
                        <a:t>BMU – Balancing Mechanism Unit</a:t>
                      </a:r>
                    </a:p>
                  </a:txBody>
                  <a:tcPr/>
                </a:tc>
                <a:extLst>
                  <a:ext uri="{0D108BD9-81ED-4DB2-BD59-A6C34878D82A}">
                    <a16:rowId xmlns:a16="http://schemas.microsoft.com/office/drawing/2014/main" val="883570026"/>
                  </a:ext>
                </a:extLst>
              </a:tr>
              <a:tr h="256662">
                <a:tc>
                  <a:txBody>
                    <a:bodyPr/>
                    <a:lstStyle/>
                    <a:p>
                      <a:r>
                        <a:rPr lang="en-US" sz="1200" i="1">
                          <a:solidFill>
                            <a:srgbClr val="813366"/>
                          </a:solidFill>
                          <a:latin typeface="Poppins" panose="00000500000000000000" pitchFamily="2" charset="0"/>
                          <a:cs typeface="Poppins" panose="00000500000000000000" pitchFamily="2" charset="0"/>
                        </a:rPr>
                        <a:t>EDT – Electronic Data Transfer</a:t>
                      </a:r>
                    </a:p>
                  </a:txBody>
                  <a:tcPr/>
                </a:tc>
                <a:tc>
                  <a:txBody>
                    <a:bodyPr/>
                    <a:lstStyle/>
                    <a:p>
                      <a:r>
                        <a:rPr lang="en-US" sz="1200" i="1">
                          <a:solidFill>
                            <a:srgbClr val="813366"/>
                          </a:solidFill>
                          <a:latin typeface="Poppins" panose="00000500000000000000" pitchFamily="2" charset="0"/>
                          <a:cs typeface="Poppins" panose="00000500000000000000" pitchFamily="2" charset="0"/>
                        </a:rPr>
                        <a:t>EDL – Electronic Data Log</a:t>
                      </a:r>
                    </a:p>
                  </a:txBody>
                  <a:tcPr/>
                </a:tc>
                <a:extLst>
                  <a:ext uri="{0D108BD9-81ED-4DB2-BD59-A6C34878D82A}">
                    <a16:rowId xmlns:a16="http://schemas.microsoft.com/office/drawing/2014/main" val="3673746129"/>
                  </a:ext>
                </a:extLst>
              </a:tr>
              <a:tr h="256662">
                <a:tc>
                  <a:txBody>
                    <a:bodyPr/>
                    <a:lstStyle/>
                    <a:p>
                      <a:r>
                        <a:rPr lang="en-US" sz="1200" i="1">
                          <a:solidFill>
                            <a:srgbClr val="813366"/>
                          </a:solidFill>
                          <a:latin typeface="Poppins" panose="00000500000000000000" pitchFamily="2" charset="0"/>
                          <a:cs typeface="Poppins" panose="00000500000000000000" pitchFamily="2" charset="0"/>
                        </a:rPr>
                        <a:t>ENCC – Electricity National Control Centre</a:t>
                      </a:r>
                    </a:p>
                  </a:txBody>
                  <a:tcPr/>
                </a:tc>
                <a:tc>
                  <a:txBody>
                    <a:bodyPr/>
                    <a:lstStyle/>
                    <a:p>
                      <a:pPr lvl="0">
                        <a:buNone/>
                      </a:pPr>
                      <a:endParaRPr lang="en-US" sz="1200" i="1">
                        <a:solidFill>
                          <a:srgbClr val="813366"/>
                        </a:solidFill>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765760767"/>
                  </a:ext>
                </a:extLst>
              </a:tr>
            </a:tbl>
          </a:graphicData>
        </a:graphic>
      </p:graphicFrame>
      <p:sp>
        <p:nvSpPr>
          <p:cNvPr id="5" name="TextBox 4">
            <a:extLst>
              <a:ext uri="{FF2B5EF4-FFF2-40B4-BE49-F238E27FC236}">
                <a16:creationId xmlns:a16="http://schemas.microsoft.com/office/drawing/2014/main" id="{01FC7B0A-B06C-72DC-34C6-4587ADA5DF67}"/>
              </a:ext>
            </a:extLst>
          </p:cNvPr>
          <p:cNvSpPr txBox="1"/>
          <p:nvPr/>
        </p:nvSpPr>
        <p:spPr>
          <a:xfrm>
            <a:off x="1349807" y="198022"/>
            <a:ext cx="228115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Poppins" panose="00000500000000000000" pitchFamily="2" charset="0"/>
                <a:ea typeface="Calibri"/>
                <a:cs typeface="Poppins" panose="00000500000000000000" pitchFamily="2" charset="0"/>
              </a:rPr>
              <a:t>SLIDO: # 3130959</a:t>
            </a:r>
            <a:endParaRPr lang="en-US" sz="1600" b="1">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6879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a:xfrm>
            <a:off x="637273" y="536576"/>
            <a:ext cx="10515600" cy="1325563"/>
          </a:xfrm>
        </p:spPr>
        <p:txBody>
          <a:bodyPr>
            <a:normAutofit fontScale="90000"/>
          </a:bodyPr>
          <a:lstStyle/>
          <a:p>
            <a:r>
              <a:rPr lang="en-GB">
                <a:latin typeface="Poppins" panose="00000500000000000000" pitchFamily="2" charset="0"/>
                <a:cs typeface="Poppins" panose="00000500000000000000" pitchFamily="2" charset="0"/>
              </a:rPr>
              <a:t>Additional Balancing Mechanism Units</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637273" y="1862139"/>
            <a:ext cx="10515600" cy="4153354"/>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Customers who hold a supplier license, can access the BM by registering an ABMU.</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Additional BMUs can be single site or aggregated (multiple sub assets within GSP group).</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The 14 Supplier Base BMUs need to be registered before an additional can be registered. </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Additional BMUs are SVA registered and have a Supplier Agreement. These registrations are managed via the BMU Registration Team (and Balancing Services Contract Manager) – the supplier agreement details requirements in the Appendix F5.</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The NESO BMU Registration Team will provide BMU ID within the registration form.</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Additional units submit dynamic data via EDL/EDT.</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Additional units use a Control Point and will need to be uploaded as part of the SORT Static process.</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The ENCC dispatches at a BMU level.</a:t>
            </a:r>
          </a:p>
          <a:p>
            <a:pPr marL="285750" indent="-285750">
              <a:buFont typeface="Arial" panose="020B0604020202020204" pitchFamily="34" charset="0"/>
              <a:buChar char="•"/>
            </a:pPr>
            <a:endParaRPr lang="en-GB">
              <a:solidFill>
                <a:srgbClr val="813366"/>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1A3D1586-E0F6-4C25-176F-B5C50264EA65}"/>
              </a:ext>
            </a:extLst>
          </p:cNvPr>
          <p:cNvSpPr txBox="1"/>
          <p:nvPr/>
        </p:nvSpPr>
        <p:spPr>
          <a:xfrm>
            <a:off x="1349808" y="198022"/>
            <a:ext cx="210360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Poppins" panose="00000500000000000000" pitchFamily="2" charset="0"/>
                <a:ea typeface="Calibri"/>
                <a:cs typeface="Poppins" panose="00000500000000000000" pitchFamily="2" charset="0"/>
              </a:rPr>
              <a:t>SLIDO: # 3130959</a:t>
            </a:r>
            <a:endParaRPr lang="en-US" sz="1600" b="1">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3245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fontScale="90000"/>
          </a:bodyPr>
          <a:lstStyle/>
          <a:p>
            <a:r>
              <a:rPr lang="en-GB">
                <a:latin typeface="Poppins" panose="00000500000000000000" pitchFamily="2" charset="0"/>
                <a:cs typeface="Poppins" panose="00000500000000000000" pitchFamily="2" charset="0"/>
              </a:rPr>
              <a:t>Secondary Balancing Mechanism Units </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637274" y="1465278"/>
            <a:ext cx="10515600" cy="5392722"/>
          </a:xfrm>
        </p:spPr>
        <p:txBody>
          <a:bodyPr>
            <a:noAutofit/>
          </a:bodyPr>
          <a:lstStyle/>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Secondary BMUs are registered by Virtual Lead Parties (VLP) and can either be aggregated or non-aggregated. Aggregation is permitted within GSP Group.</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Pre-qualification and onboarding is completed by the market participant via the online Salesforce portal. All BMU and sub asset data that make up the BMU is required.</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NESO review the application and once the application is approved, the SBMU ID is autogenerated by Salesforce.</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For large volumes of sub-assets, NESO have a pre-qualification offline template for market participants to use – NESO will support creating your online application via salesforce and upload your sub assets for your application.</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Secondary units are SVA registered and have a VLP Agreement. These registrations are managed by both the Wider Access Team in Balancing Services and the BMU Registration Team – the VLP agreement details requirements in the Appendix F5.</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Secondary units submit dynamic data via EDL/EDT.</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Secondary units use a Control Point and will need to be uploaded as part of the SORT Static process.</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The ENCC dispatches at a BMU level.</a:t>
            </a:r>
          </a:p>
          <a:p>
            <a:pPr marL="285750" indent="-285750">
              <a:buFont typeface="Arial" panose="020B0604020202020204" pitchFamily="34" charset="0"/>
              <a:buChar char="•"/>
            </a:pPr>
            <a:endParaRPr lang="en-GB">
              <a:solidFill>
                <a:srgbClr val="813366"/>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9A4D8491-6AB0-FFF9-2EC4-08CE04B66C01}"/>
              </a:ext>
            </a:extLst>
          </p:cNvPr>
          <p:cNvSpPr txBox="1"/>
          <p:nvPr/>
        </p:nvSpPr>
        <p:spPr>
          <a:xfrm>
            <a:off x="1349807" y="198022"/>
            <a:ext cx="20592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Poppins" panose="00000500000000000000" pitchFamily="2" charset="0"/>
                <a:ea typeface="Calibri"/>
                <a:cs typeface="Poppins" panose="00000500000000000000" pitchFamily="2" charset="0"/>
              </a:rPr>
              <a:t>SLIDO: # 3130959</a:t>
            </a:r>
            <a:endParaRPr lang="en-US" sz="1600" b="1">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7745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pPr>
              <a:lnSpc>
                <a:spcPct val="90000"/>
              </a:lnSpc>
            </a:pPr>
            <a:r>
              <a:rPr lang="en-GB" sz="4000">
                <a:latin typeface="Poppins" panose="00000500000000000000" pitchFamily="2" charset="0"/>
                <a:cs typeface="Poppins" panose="00000500000000000000" pitchFamily="2" charset="0"/>
              </a:rPr>
              <a:t>Changes within a BMU</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512986" y="1438183"/>
            <a:ext cx="10515600" cy="4909351"/>
          </a:xfrm>
        </p:spPr>
        <p:txBody>
          <a:bodyPr vert="horz" lIns="91440" tIns="45720" rIns="91440" bIns="45720" rtlCol="0" anchor="t">
            <a:normAutofit lnSpcReduction="10000"/>
          </a:bodyPr>
          <a:lstStyle/>
          <a:p>
            <a:r>
              <a:rPr lang="en-GB">
                <a:solidFill>
                  <a:srgbClr val="813366"/>
                </a:solidFill>
                <a:latin typeface="Poppins" panose="00000500000000000000" pitchFamily="2" charset="0"/>
                <a:cs typeface="Poppins" panose="00000500000000000000" pitchFamily="2" charset="0"/>
              </a:rPr>
              <a:t>There are several changes market participants may need to make with regards to their NESO BMU. The most common changes are:</a:t>
            </a:r>
          </a:p>
          <a:p>
            <a:endParaRPr lang="en-GB">
              <a:solidFill>
                <a:srgbClr val="813366"/>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Change in MW (change of capacity)</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Change in fuel type</a:t>
            </a:r>
          </a:p>
          <a:p>
            <a:pPr marL="285750" indent="-285750">
              <a:buFont typeface="Arial" panose="020B0604020202020204" pitchFamily="34" charset="0"/>
              <a:buChar char="•"/>
            </a:pPr>
            <a:r>
              <a:rPr lang="en-GB">
                <a:solidFill>
                  <a:srgbClr val="813366"/>
                </a:solidFill>
                <a:latin typeface="Poppins" panose="00000500000000000000" pitchFamily="2" charset="0"/>
                <a:cs typeface="Poppins" panose="00000500000000000000" pitchFamily="2" charset="0"/>
              </a:rPr>
              <a:t>Change of location – within GSP group</a:t>
            </a:r>
          </a:p>
          <a:p>
            <a:endParaRPr lang="en-GB">
              <a:solidFill>
                <a:srgbClr val="813366"/>
              </a:solidFill>
              <a:latin typeface="Poppins" panose="00000500000000000000" pitchFamily="2" charset="0"/>
              <a:cs typeface="Poppins" panose="00000500000000000000" pitchFamily="2" charset="0"/>
            </a:endParaRPr>
          </a:p>
          <a:p>
            <a:r>
              <a:rPr lang="en-GB">
                <a:solidFill>
                  <a:srgbClr val="813366"/>
                </a:solidFill>
                <a:latin typeface="Poppins" panose="00000500000000000000" pitchFamily="2" charset="0"/>
                <a:cs typeface="Poppins" panose="00000500000000000000" pitchFamily="2" charset="0"/>
              </a:rPr>
              <a:t>All changes are processed by the BMU Registration Team, please reach out to the team to discuss in more detail and you will be advised of the next steps and appropriate documentation required. </a:t>
            </a:r>
          </a:p>
          <a:p>
            <a:r>
              <a:rPr lang="en-GB">
                <a:solidFill>
                  <a:srgbClr val="813366"/>
                </a:solidFill>
                <a:latin typeface="Poppins" panose="00000500000000000000" pitchFamily="2" charset="0"/>
                <a:cs typeface="Poppins" panose="00000500000000000000" pitchFamily="2" charset="0"/>
              </a:rPr>
              <a:t>Please be aware any BMU changes need to be communicated to Elexon before NESO approve for BM systems. </a:t>
            </a:r>
          </a:p>
          <a:p>
            <a:r>
              <a:rPr lang="en-GB">
                <a:solidFill>
                  <a:srgbClr val="813366"/>
                </a:solidFill>
                <a:latin typeface="Poppins" panose="00000500000000000000" pitchFamily="2" charset="0"/>
                <a:cs typeface="Poppins" panose="00000500000000000000" pitchFamily="2" charset="0"/>
              </a:rPr>
              <a:t>Certain changes may be subject to be included in a SORT Static.</a:t>
            </a:r>
          </a:p>
          <a:p>
            <a:r>
              <a:rPr lang="en-GB">
                <a:solidFill>
                  <a:srgbClr val="813366"/>
                </a:solidFill>
                <a:latin typeface="Poppins" panose="00000500000000000000" pitchFamily="2" charset="0"/>
                <a:cs typeface="Poppins" panose="00000500000000000000" pitchFamily="2" charset="0"/>
              </a:rPr>
              <a:t>The BMU Registration Team can be contacted at </a:t>
            </a:r>
            <a:r>
              <a:rPr lang="en-GB">
                <a:solidFill>
                  <a:srgbClr val="813366"/>
                </a:solidFill>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bmu.registration@nationalenergyso.com</a:t>
            </a:r>
            <a:endParaRPr lang="en-GB">
              <a:solidFill>
                <a:srgbClr val="813366"/>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6640408A-21E7-F318-863E-7F83991460C8}"/>
              </a:ext>
            </a:extLst>
          </p:cNvPr>
          <p:cNvSpPr txBox="1"/>
          <p:nvPr/>
        </p:nvSpPr>
        <p:spPr>
          <a:xfrm>
            <a:off x="1349808" y="198022"/>
            <a:ext cx="21479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Poppins" panose="00000500000000000000" pitchFamily="2" charset="0"/>
                <a:ea typeface="Calibri"/>
                <a:cs typeface="Poppins" panose="00000500000000000000" pitchFamily="2" charset="0"/>
              </a:rPr>
              <a:t>SLIDO: # 3130959</a:t>
            </a:r>
            <a:endParaRPr lang="en-US" sz="1600" b="1">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7693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8AD7A40-6F13-3635-0100-2C5121E68335}"/>
              </a:ext>
            </a:extLst>
          </p:cNvPr>
          <p:cNvGraphicFramePr>
            <a:graphicFrameLocks noGrp="1"/>
          </p:cNvGraphicFramePr>
          <p:nvPr>
            <p:extLst>
              <p:ext uri="{D42A27DB-BD31-4B8C-83A1-F6EECF244321}">
                <p14:modId xmlns:p14="http://schemas.microsoft.com/office/powerpoint/2010/main" val="563682386"/>
              </p:ext>
            </p:extLst>
          </p:nvPr>
        </p:nvGraphicFramePr>
        <p:xfrm>
          <a:off x="365407" y="1629879"/>
          <a:ext cx="11061052" cy="3598242"/>
        </p:xfrm>
        <a:graphic>
          <a:graphicData uri="http://schemas.openxmlformats.org/drawingml/2006/table">
            <a:tbl>
              <a:tblPr firstRow="1" bandRow="1">
                <a:tableStyleId>{21E4AEA4-8DFA-4A89-87EB-49C32662AFE0}</a:tableStyleId>
              </a:tblPr>
              <a:tblGrid>
                <a:gridCol w="2765263">
                  <a:extLst>
                    <a:ext uri="{9D8B030D-6E8A-4147-A177-3AD203B41FA5}">
                      <a16:colId xmlns:a16="http://schemas.microsoft.com/office/drawing/2014/main" val="3208389034"/>
                    </a:ext>
                  </a:extLst>
                </a:gridCol>
                <a:gridCol w="2765263">
                  <a:extLst>
                    <a:ext uri="{9D8B030D-6E8A-4147-A177-3AD203B41FA5}">
                      <a16:colId xmlns:a16="http://schemas.microsoft.com/office/drawing/2014/main" val="3425078293"/>
                    </a:ext>
                  </a:extLst>
                </a:gridCol>
                <a:gridCol w="2765263">
                  <a:extLst>
                    <a:ext uri="{9D8B030D-6E8A-4147-A177-3AD203B41FA5}">
                      <a16:colId xmlns:a16="http://schemas.microsoft.com/office/drawing/2014/main" val="1541673916"/>
                    </a:ext>
                  </a:extLst>
                </a:gridCol>
                <a:gridCol w="2765263">
                  <a:extLst>
                    <a:ext uri="{9D8B030D-6E8A-4147-A177-3AD203B41FA5}">
                      <a16:colId xmlns:a16="http://schemas.microsoft.com/office/drawing/2014/main" val="582919644"/>
                    </a:ext>
                  </a:extLst>
                </a:gridCol>
              </a:tblGrid>
              <a:tr h="366346">
                <a:tc>
                  <a:txBody>
                    <a:bodyPr/>
                    <a:lstStyle/>
                    <a:p>
                      <a:pPr algn="ctr"/>
                      <a:endParaRPr lang="en-US">
                        <a:latin typeface="Poppins" panose="00000500000000000000" pitchFamily="2" charset="0"/>
                        <a:cs typeface="Poppins" panose="00000500000000000000" pitchFamily="2" charset="0"/>
                      </a:endParaRPr>
                    </a:p>
                  </a:txBody>
                  <a:tcPr/>
                </a:tc>
                <a:tc>
                  <a:txBody>
                    <a:bodyPr/>
                    <a:lstStyle/>
                    <a:p>
                      <a:pPr algn="ctr"/>
                      <a:r>
                        <a:rPr lang="en-US">
                          <a:latin typeface="Poppins" panose="00000500000000000000" pitchFamily="2" charset="0"/>
                          <a:cs typeface="Poppins" panose="00000500000000000000" pitchFamily="2" charset="0"/>
                        </a:rPr>
                        <a:t>Primary</a:t>
                      </a:r>
                    </a:p>
                  </a:txBody>
                  <a:tcPr/>
                </a:tc>
                <a:tc>
                  <a:txBody>
                    <a:bodyPr/>
                    <a:lstStyle/>
                    <a:p>
                      <a:pPr algn="ctr"/>
                      <a:r>
                        <a:rPr lang="en-US">
                          <a:latin typeface="Poppins" panose="00000500000000000000" pitchFamily="2" charset="0"/>
                          <a:cs typeface="Poppins" panose="00000500000000000000" pitchFamily="2" charset="0"/>
                        </a:rPr>
                        <a:t>Additional</a:t>
                      </a:r>
                    </a:p>
                  </a:txBody>
                  <a:tcPr/>
                </a:tc>
                <a:tc>
                  <a:txBody>
                    <a:bodyPr/>
                    <a:lstStyle/>
                    <a:p>
                      <a:pPr algn="ctr"/>
                      <a:r>
                        <a:rPr lang="en-US">
                          <a:latin typeface="Poppins" panose="00000500000000000000" pitchFamily="2" charset="0"/>
                          <a:cs typeface="Poppins" panose="00000500000000000000" pitchFamily="2" charset="0"/>
                        </a:rPr>
                        <a:t>Secondary</a:t>
                      </a:r>
                    </a:p>
                  </a:txBody>
                  <a:tcPr/>
                </a:tc>
                <a:extLst>
                  <a:ext uri="{0D108BD9-81ED-4DB2-BD59-A6C34878D82A}">
                    <a16:rowId xmlns:a16="http://schemas.microsoft.com/office/drawing/2014/main" val="4104555666"/>
                  </a:ext>
                </a:extLst>
              </a:tr>
              <a:tr h="353785">
                <a:tc>
                  <a:txBody>
                    <a:bodyPr/>
                    <a:lstStyle/>
                    <a:p>
                      <a:pPr algn="ctr"/>
                      <a:r>
                        <a:rPr lang="en-US" b="1">
                          <a:solidFill>
                            <a:schemeClr val="bg1"/>
                          </a:solidFill>
                          <a:latin typeface="Poppins" panose="00000500000000000000" pitchFamily="2" charset="0"/>
                          <a:cs typeface="Poppins" panose="00000500000000000000" pitchFamily="2" charset="0"/>
                        </a:rPr>
                        <a:t>Sub Assets</a:t>
                      </a:r>
                    </a:p>
                  </a:txBody>
                  <a:tcPr>
                    <a:solidFill>
                      <a:schemeClr val="accent2"/>
                    </a:solidFill>
                  </a:tcPr>
                </a:tc>
                <a:tc>
                  <a:txBody>
                    <a:bodyPr/>
                    <a:lstStyle/>
                    <a:p>
                      <a:pPr algn="ctr"/>
                      <a:endParaRPr lang="en-US">
                        <a:latin typeface="Poppins" panose="00000500000000000000" pitchFamily="2" charset="0"/>
                        <a:cs typeface="Poppins" panose="00000500000000000000" pitchFamily="2" charset="0"/>
                      </a:endParaRPr>
                    </a:p>
                  </a:txBody>
                  <a:tcPr/>
                </a:tc>
                <a:tc>
                  <a:txBody>
                    <a:bodyPr/>
                    <a:lstStyle/>
                    <a:p>
                      <a:pPr algn="ctr"/>
                      <a:r>
                        <a:rPr lang="en-US" b="1">
                          <a:latin typeface="Poppins" panose="00000500000000000000" pitchFamily="2" charset="0"/>
                          <a:cs typeface="Poppins" panose="00000500000000000000" pitchFamily="2" charset="0"/>
                        </a:rPr>
                        <a:t>Y</a:t>
                      </a:r>
                    </a:p>
                  </a:txBody>
                  <a:tcPr/>
                </a:tc>
                <a:tc>
                  <a:txBody>
                    <a:bodyPr/>
                    <a:lstStyle/>
                    <a:p>
                      <a:pPr algn="ctr"/>
                      <a:r>
                        <a:rPr lang="en-US" b="1">
                          <a:latin typeface="Poppins" panose="00000500000000000000" pitchFamily="2" charset="0"/>
                          <a:cs typeface="Poppins" panose="00000500000000000000" pitchFamily="2" charset="0"/>
                        </a:rPr>
                        <a:t>Y</a:t>
                      </a:r>
                    </a:p>
                  </a:txBody>
                  <a:tcPr/>
                </a:tc>
                <a:extLst>
                  <a:ext uri="{0D108BD9-81ED-4DB2-BD59-A6C34878D82A}">
                    <a16:rowId xmlns:a16="http://schemas.microsoft.com/office/drawing/2014/main" val="451246521"/>
                  </a:ext>
                </a:extLst>
              </a:tr>
              <a:tr h="370840">
                <a:tc>
                  <a:txBody>
                    <a:bodyPr/>
                    <a:lstStyle/>
                    <a:p>
                      <a:pPr algn="ctr"/>
                      <a:r>
                        <a:rPr lang="en-US" b="1">
                          <a:solidFill>
                            <a:schemeClr val="bg1"/>
                          </a:solidFill>
                          <a:latin typeface="Poppins" panose="00000500000000000000" pitchFamily="2" charset="0"/>
                          <a:cs typeface="Poppins" panose="00000500000000000000" pitchFamily="2" charset="0"/>
                        </a:rPr>
                        <a:t>Aggregated</a:t>
                      </a:r>
                    </a:p>
                  </a:txBody>
                  <a:tcPr>
                    <a:solidFill>
                      <a:schemeClr val="accent2"/>
                    </a:solidFill>
                  </a:tcPr>
                </a:tc>
                <a:tc>
                  <a:txBody>
                    <a:bodyPr/>
                    <a:lstStyle/>
                    <a:p>
                      <a:pPr algn="ctr"/>
                      <a:r>
                        <a:rPr lang="en-US" b="1">
                          <a:latin typeface="Poppins" panose="00000500000000000000" pitchFamily="2" charset="0"/>
                          <a:cs typeface="Poppins" panose="00000500000000000000" pitchFamily="2" charset="0"/>
                        </a:rPr>
                        <a:t>Y</a:t>
                      </a:r>
                    </a:p>
                  </a:txBody>
                  <a:tcPr/>
                </a:tc>
                <a:tc>
                  <a:txBody>
                    <a:bodyPr/>
                    <a:lstStyle/>
                    <a:p>
                      <a:pPr algn="ctr"/>
                      <a:r>
                        <a:rPr lang="en-US" b="1">
                          <a:latin typeface="Poppins" panose="00000500000000000000" pitchFamily="2" charset="0"/>
                          <a:cs typeface="Poppins" panose="00000500000000000000" pitchFamily="2" charset="0"/>
                        </a:rPr>
                        <a:t>Y</a:t>
                      </a:r>
                    </a:p>
                  </a:txBody>
                  <a:tcPr/>
                </a:tc>
                <a:tc>
                  <a:txBody>
                    <a:bodyPr/>
                    <a:lstStyle/>
                    <a:p>
                      <a:pPr algn="ctr"/>
                      <a:r>
                        <a:rPr lang="en-US" b="1">
                          <a:latin typeface="Poppins" panose="00000500000000000000" pitchFamily="2" charset="0"/>
                          <a:cs typeface="Poppins" panose="00000500000000000000" pitchFamily="2" charset="0"/>
                        </a:rPr>
                        <a:t>Y</a:t>
                      </a:r>
                    </a:p>
                  </a:txBody>
                  <a:tcPr/>
                </a:tc>
                <a:extLst>
                  <a:ext uri="{0D108BD9-81ED-4DB2-BD59-A6C34878D82A}">
                    <a16:rowId xmlns:a16="http://schemas.microsoft.com/office/drawing/2014/main" val="1131818198"/>
                  </a:ext>
                </a:extLst>
              </a:tr>
              <a:tr h="370839">
                <a:tc>
                  <a:txBody>
                    <a:bodyPr/>
                    <a:lstStyle/>
                    <a:p>
                      <a:pPr lvl="0" algn="ctr">
                        <a:buNone/>
                      </a:pPr>
                      <a:r>
                        <a:rPr lang="en-US" b="1">
                          <a:solidFill>
                            <a:schemeClr val="bg1"/>
                          </a:solidFill>
                          <a:latin typeface="Poppins" panose="00000500000000000000" pitchFamily="2" charset="0"/>
                          <a:cs typeface="Poppins" panose="00000500000000000000" pitchFamily="2" charset="0"/>
                        </a:rPr>
                        <a:t>Single Site</a:t>
                      </a:r>
                    </a:p>
                  </a:txBody>
                  <a:tcPr>
                    <a:solidFill>
                      <a:schemeClr val="accent2"/>
                    </a:solidFill>
                  </a:tcPr>
                </a:tc>
                <a:tc>
                  <a:txBody>
                    <a:bodyPr/>
                    <a:lstStyle/>
                    <a:p>
                      <a:pPr lvl="0" algn="ctr">
                        <a:buNone/>
                      </a:pPr>
                      <a:r>
                        <a:rPr lang="en-US" b="1">
                          <a:latin typeface="Poppins" panose="00000500000000000000" pitchFamily="2" charset="0"/>
                          <a:cs typeface="Poppins" panose="00000500000000000000" pitchFamily="2" charset="0"/>
                        </a:rPr>
                        <a:t>Y</a:t>
                      </a: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extLst>
                  <a:ext uri="{0D108BD9-81ED-4DB2-BD59-A6C34878D82A}">
                    <a16:rowId xmlns:a16="http://schemas.microsoft.com/office/drawing/2014/main" val="1323676718"/>
                  </a:ext>
                </a:extLst>
              </a:tr>
              <a:tr h="370838">
                <a:tc>
                  <a:txBody>
                    <a:bodyPr/>
                    <a:lstStyle/>
                    <a:p>
                      <a:pPr lvl="0" algn="ctr">
                        <a:buNone/>
                      </a:pPr>
                      <a:r>
                        <a:rPr lang="en-US" b="1">
                          <a:solidFill>
                            <a:schemeClr val="bg1"/>
                          </a:solidFill>
                          <a:latin typeface="Poppins" panose="00000500000000000000" pitchFamily="2" charset="0"/>
                          <a:cs typeface="Poppins" panose="00000500000000000000" pitchFamily="2" charset="0"/>
                        </a:rPr>
                        <a:t>SVA Registered</a:t>
                      </a:r>
                    </a:p>
                  </a:txBody>
                  <a:tcPr>
                    <a:solidFill>
                      <a:schemeClr val="accent2"/>
                    </a:solidFill>
                  </a:tcPr>
                </a:tc>
                <a:tc>
                  <a:txBody>
                    <a:bodyPr/>
                    <a:lstStyle/>
                    <a:p>
                      <a:pPr lvl="0" algn="ctr">
                        <a:buNone/>
                      </a:pPr>
                      <a:endParaRPr lang="en-US" b="1">
                        <a:latin typeface="Poppins" panose="00000500000000000000" pitchFamily="2" charset="0"/>
                        <a:cs typeface="Poppins" panose="00000500000000000000" pitchFamily="2" charset="0"/>
                      </a:endParaRP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extLst>
                  <a:ext uri="{0D108BD9-81ED-4DB2-BD59-A6C34878D82A}">
                    <a16:rowId xmlns:a16="http://schemas.microsoft.com/office/drawing/2014/main" val="1866857625"/>
                  </a:ext>
                </a:extLst>
              </a:tr>
              <a:tr h="370838">
                <a:tc>
                  <a:txBody>
                    <a:bodyPr/>
                    <a:lstStyle/>
                    <a:p>
                      <a:pPr lvl="0" algn="ctr">
                        <a:buNone/>
                      </a:pPr>
                      <a:r>
                        <a:rPr lang="en-US" b="1">
                          <a:solidFill>
                            <a:schemeClr val="bg1"/>
                          </a:solidFill>
                          <a:latin typeface="Poppins" panose="00000500000000000000" pitchFamily="2" charset="0"/>
                          <a:cs typeface="Poppins" panose="00000500000000000000" pitchFamily="2" charset="0"/>
                        </a:rPr>
                        <a:t>CVA Registered</a:t>
                      </a:r>
                    </a:p>
                  </a:txBody>
                  <a:tcPr>
                    <a:solidFill>
                      <a:schemeClr val="accent2"/>
                    </a:solidFill>
                  </a:tcPr>
                </a:tc>
                <a:tc>
                  <a:txBody>
                    <a:bodyPr/>
                    <a:lstStyle/>
                    <a:p>
                      <a:pPr lvl="0" algn="ctr">
                        <a:buNone/>
                      </a:pPr>
                      <a:r>
                        <a:rPr lang="en-US" b="1">
                          <a:latin typeface="Poppins" panose="00000500000000000000" pitchFamily="2" charset="0"/>
                          <a:cs typeface="Poppins" panose="00000500000000000000" pitchFamily="2" charset="0"/>
                        </a:rPr>
                        <a:t>Y</a:t>
                      </a:r>
                    </a:p>
                  </a:txBody>
                  <a:tcPr/>
                </a:tc>
                <a:tc>
                  <a:txBody>
                    <a:bodyPr/>
                    <a:lstStyle/>
                    <a:p>
                      <a:pPr lvl="0" algn="ctr">
                        <a:buNone/>
                      </a:pPr>
                      <a:endParaRPr lang="en-US" b="1">
                        <a:latin typeface="Poppins" panose="00000500000000000000" pitchFamily="2" charset="0"/>
                        <a:cs typeface="Poppins" panose="00000500000000000000" pitchFamily="2" charset="0"/>
                      </a:endParaRPr>
                    </a:p>
                  </a:txBody>
                  <a:tcPr/>
                </a:tc>
                <a:tc>
                  <a:txBody>
                    <a:bodyPr/>
                    <a:lstStyle/>
                    <a:p>
                      <a:pPr lvl="0" algn="ctr">
                        <a:buNone/>
                      </a:pPr>
                      <a:endParaRPr lang="en-US">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777660748"/>
                  </a:ext>
                </a:extLst>
              </a:tr>
              <a:tr h="641105">
                <a:tc>
                  <a:txBody>
                    <a:bodyPr/>
                    <a:lstStyle/>
                    <a:p>
                      <a:pPr lvl="0" algn="ctr">
                        <a:buNone/>
                      </a:pPr>
                      <a:r>
                        <a:rPr lang="en-US" b="1">
                          <a:solidFill>
                            <a:schemeClr val="bg1"/>
                          </a:solidFill>
                          <a:latin typeface="Poppins" panose="00000500000000000000" pitchFamily="2" charset="0"/>
                          <a:cs typeface="Poppins" panose="00000500000000000000" pitchFamily="2" charset="0"/>
                        </a:rPr>
                        <a:t>Registered by Suppliers</a:t>
                      </a:r>
                    </a:p>
                  </a:txBody>
                  <a:tcPr>
                    <a:solidFill>
                      <a:schemeClr val="accent2"/>
                    </a:solidFill>
                  </a:tcPr>
                </a:tc>
                <a:tc>
                  <a:txBody>
                    <a:bodyPr/>
                    <a:lstStyle/>
                    <a:p>
                      <a:pPr lvl="0" algn="ctr">
                        <a:buNone/>
                      </a:pPr>
                      <a:endParaRPr lang="en-US">
                        <a:latin typeface="Poppins" panose="00000500000000000000" pitchFamily="2" charset="0"/>
                        <a:cs typeface="Poppins" panose="00000500000000000000" pitchFamily="2" charset="0"/>
                      </a:endParaRP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tc>
                  <a:txBody>
                    <a:bodyPr/>
                    <a:lstStyle/>
                    <a:p>
                      <a:pPr lvl="0" algn="ctr">
                        <a:buNone/>
                      </a:pPr>
                      <a:endParaRPr lang="en-US">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04738370"/>
                  </a:ext>
                </a:extLst>
              </a:tr>
              <a:tr h="370838">
                <a:tc>
                  <a:txBody>
                    <a:bodyPr/>
                    <a:lstStyle/>
                    <a:p>
                      <a:pPr lvl="0" algn="ctr">
                        <a:buNone/>
                      </a:pPr>
                      <a:r>
                        <a:rPr lang="en-US" b="1">
                          <a:solidFill>
                            <a:schemeClr val="bg1"/>
                          </a:solidFill>
                          <a:latin typeface="Poppins" panose="00000500000000000000" pitchFamily="2" charset="0"/>
                          <a:cs typeface="Poppins" panose="00000500000000000000" pitchFamily="2" charset="0"/>
                        </a:rPr>
                        <a:t>Registered by VLP</a:t>
                      </a:r>
                    </a:p>
                  </a:txBody>
                  <a:tcPr>
                    <a:solidFill>
                      <a:schemeClr val="accent2"/>
                    </a:solidFill>
                  </a:tcPr>
                </a:tc>
                <a:tc>
                  <a:txBody>
                    <a:bodyPr/>
                    <a:lstStyle/>
                    <a:p>
                      <a:pPr lvl="0" algn="ctr">
                        <a:buNone/>
                      </a:pPr>
                      <a:endParaRPr lang="en-US">
                        <a:latin typeface="Poppins" panose="00000500000000000000" pitchFamily="2" charset="0"/>
                        <a:cs typeface="Poppins" panose="00000500000000000000" pitchFamily="2" charset="0"/>
                      </a:endParaRPr>
                    </a:p>
                  </a:txBody>
                  <a:tcPr/>
                </a:tc>
                <a:tc>
                  <a:txBody>
                    <a:bodyPr/>
                    <a:lstStyle/>
                    <a:p>
                      <a:pPr lvl="0" algn="ctr">
                        <a:buNone/>
                      </a:pPr>
                      <a:endParaRPr lang="en-US">
                        <a:latin typeface="Poppins" panose="00000500000000000000" pitchFamily="2" charset="0"/>
                        <a:cs typeface="Poppins" panose="00000500000000000000" pitchFamily="2" charset="0"/>
                      </a:endParaRP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extLst>
                  <a:ext uri="{0D108BD9-81ED-4DB2-BD59-A6C34878D82A}">
                    <a16:rowId xmlns:a16="http://schemas.microsoft.com/office/drawing/2014/main" val="1925578872"/>
                  </a:ext>
                </a:extLst>
              </a:tr>
              <a:tr h="370838">
                <a:tc>
                  <a:txBody>
                    <a:bodyPr/>
                    <a:lstStyle/>
                    <a:p>
                      <a:pPr lvl="0" algn="ctr">
                        <a:buNone/>
                      </a:pPr>
                      <a:r>
                        <a:rPr lang="en-US" b="1">
                          <a:solidFill>
                            <a:schemeClr val="bg1"/>
                          </a:solidFill>
                          <a:latin typeface="Poppins" panose="00000500000000000000" pitchFamily="2" charset="0"/>
                          <a:cs typeface="Poppins" panose="00000500000000000000" pitchFamily="2" charset="0"/>
                        </a:rPr>
                        <a:t>EDT/EDL</a:t>
                      </a:r>
                    </a:p>
                  </a:txBody>
                  <a:tcPr>
                    <a:solidFill>
                      <a:schemeClr val="accent2"/>
                    </a:solidFill>
                  </a:tcPr>
                </a:tc>
                <a:tc>
                  <a:txBody>
                    <a:bodyPr/>
                    <a:lstStyle/>
                    <a:p>
                      <a:pPr lvl="0" algn="ctr">
                        <a:buNone/>
                      </a:pPr>
                      <a:r>
                        <a:rPr lang="en-US" b="1">
                          <a:latin typeface="Poppins" panose="00000500000000000000" pitchFamily="2" charset="0"/>
                          <a:cs typeface="Poppins" panose="00000500000000000000" pitchFamily="2" charset="0"/>
                        </a:rPr>
                        <a:t>Y</a:t>
                      </a: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tc>
                  <a:txBody>
                    <a:bodyPr/>
                    <a:lstStyle/>
                    <a:p>
                      <a:pPr lvl="0" algn="ctr">
                        <a:buNone/>
                      </a:pPr>
                      <a:r>
                        <a:rPr lang="en-US" b="1">
                          <a:latin typeface="Poppins" panose="00000500000000000000" pitchFamily="2" charset="0"/>
                          <a:cs typeface="Poppins" panose="00000500000000000000" pitchFamily="2" charset="0"/>
                        </a:rPr>
                        <a:t>Y</a:t>
                      </a:r>
                    </a:p>
                  </a:txBody>
                  <a:tcPr/>
                </a:tc>
                <a:extLst>
                  <a:ext uri="{0D108BD9-81ED-4DB2-BD59-A6C34878D82A}">
                    <a16:rowId xmlns:a16="http://schemas.microsoft.com/office/drawing/2014/main" val="3496199084"/>
                  </a:ext>
                </a:extLst>
              </a:tr>
            </a:tbl>
          </a:graphicData>
        </a:graphic>
      </p:graphicFrame>
      <p:sp>
        <p:nvSpPr>
          <p:cNvPr id="4" name="TextBox 3">
            <a:extLst>
              <a:ext uri="{FF2B5EF4-FFF2-40B4-BE49-F238E27FC236}">
                <a16:creationId xmlns:a16="http://schemas.microsoft.com/office/drawing/2014/main" id="{577B175B-5F03-E535-034B-5B8C4EACE080}"/>
              </a:ext>
            </a:extLst>
          </p:cNvPr>
          <p:cNvSpPr txBox="1"/>
          <p:nvPr/>
        </p:nvSpPr>
        <p:spPr>
          <a:xfrm>
            <a:off x="1349808" y="198022"/>
            <a:ext cx="20503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Poppins" panose="00000500000000000000" pitchFamily="2" charset="0"/>
                <a:ea typeface="Calibri"/>
                <a:cs typeface="Poppins" panose="00000500000000000000" pitchFamily="2" charset="0"/>
              </a:rPr>
              <a:t>SLIDO: # 3130959</a:t>
            </a:r>
            <a:endParaRPr lang="en-US" sz="1600" b="1">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93993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A3E1A6-8559-F5FA-8A4F-08CCDBED6ED6}"/>
              </a:ext>
            </a:extLst>
          </p:cNvPr>
          <p:cNvSpPr txBox="1">
            <a:spLocks/>
          </p:cNvSpPr>
          <p:nvPr/>
        </p:nvSpPr>
        <p:spPr>
          <a:xfrm>
            <a:off x="318412" y="376316"/>
            <a:ext cx="10780780" cy="1143000"/>
          </a:xfrm>
          <a:prstGeom prst="rect">
            <a:avLst/>
          </a:prstGeom>
        </p:spPr>
        <p:txBody>
          <a:bodyPr vert="horz" lIns="121917" tIns="60959" rIns="121917" bIns="60959"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a:solidFill>
                  <a:srgbClr val="E71D72"/>
                </a:solidFill>
              </a:rPr>
              <a:t>BM Operational Metering Derogation Update</a:t>
            </a:r>
          </a:p>
          <a:p>
            <a:pPr algn="l"/>
            <a:r>
              <a:rPr lang="en-GB" sz="3200" b="1">
                <a:solidFill>
                  <a:srgbClr val="E71D72"/>
                </a:solidFill>
              </a:rPr>
              <a:t>- Relaxed Metering Requirements for up to 300MW SAA BMUs</a:t>
            </a:r>
          </a:p>
        </p:txBody>
      </p:sp>
      <p:sp>
        <p:nvSpPr>
          <p:cNvPr id="4" name="TextBox 3">
            <a:extLst>
              <a:ext uri="{FF2B5EF4-FFF2-40B4-BE49-F238E27FC236}">
                <a16:creationId xmlns:a16="http://schemas.microsoft.com/office/drawing/2014/main" id="{2FCDFD1B-9CF3-75B2-063F-84C363B4709B}"/>
              </a:ext>
            </a:extLst>
          </p:cNvPr>
          <p:cNvSpPr txBox="1"/>
          <p:nvPr/>
        </p:nvSpPr>
        <p:spPr>
          <a:xfrm>
            <a:off x="217322" y="1519316"/>
            <a:ext cx="8972083" cy="4401205"/>
          </a:xfrm>
          <a:prstGeom prst="rect">
            <a:avLst/>
          </a:prstGeom>
          <a:noFill/>
        </p:spPr>
        <p:txBody>
          <a:bodyPr wrap="square">
            <a:spAutoFit/>
          </a:bodyPr>
          <a:lstStyle/>
          <a:p>
            <a:pPr marL="457200" indent="-457200">
              <a:buFont typeface="Arial" panose="020B0604020202020204" pitchFamily="34" charset="0"/>
              <a:buChar char="•"/>
            </a:pPr>
            <a:r>
              <a:rPr lang="en-GB" sz="2000"/>
              <a:t>SAA BMUs comprise aggregated sub-assets, each below 1MW, into a unit of deliverable capacity of at least 1MW.</a:t>
            </a:r>
          </a:p>
          <a:p>
            <a:pPr marL="457200" indent="-457200">
              <a:buFont typeface="Arial" panose="020B0604020202020204" pitchFamily="34" charset="0"/>
              <a:buChar char="•"/>
            </a:pPr>
            <a:endParaRPr lang="en-GB" sz="2000"/>
          </a:p>
          <a:p>
            <a:pPr marL="457200" indent="-457200">
              <a:buFont typeface="Arial" panose="020B0604020202020204" pitchFamily="34" charset="0"/>
              <a:buChar char="•"/>
            </a:pPr>
            <a:r>
              <a:rPr lang="en-GB" sz="2000"/>
              <a:t>Trial of relaxed operational metering standards for SAA BMUs </a:t>
            </a:r>
            <a:r>
              <a:rPr lang="en-GB" sz="1600"/>
              <a:t>Sep’23-Jan’24</a:t>
            </a:r>
            <a:r>
              <a:rPr lang="en-GB" sz="1400"/>
              <a:t> </a:t>
            </a:r>
            <a:r>
              <a:rPr lang="en-GB" sz="2000"/>
              <a:t>- completed</a:t>
            </a:r>
          </a:p>
          <a:p>
            <a:pPr marL="457200" indent="-457200">
              <a:buFont typeface="Arial" panose="020B0604020202020204" pitchFamily="34" charset="0"/>
              <a:buChar char="•"/>
            </a:pPr>
            <a:endParaRPr lang="en-GB" sz="2000"/>
          </a:p>
          <a:p>
            <a:pPr marL="457200" indent="-457200">
              <a:buFont typeface="Arial" panose="020B0604020202020204" pitchFamily="34" charset="0"/>
              <a:buChar char="•"/>
            </a:pPr>
            <a:r>
              <a:rPr lang="en-GB" sz="2000"/>
              <a:t>Positive feedback and NESO decision to allow relaxed metering capacity for up to 300MW SAA BMUs to operate in the BM. </a:t>
            </a:r>
            <a:br>
              <a:rPr lang="en-GB" sz="2000"/>
            </a:br>
            <a:r>
              <a:rPr lang="en-GB" sz="2000"/>
              <a:t>Updated Agreements and Appendix F5.</a:t>
            </a:r>
            <a:br>
              <a:rPr lang="en-GB" sz="2000"/>
            </a:br>
            <a:endParaRPr lang="en-GB" sz="2000"/>
          </a:p>
          <a:p>
            <a:pPr marL="457200" indent="-457200">
              <a:buFont typeface="Arial" panose="020B0604020202020204" pitchFamily="34" charset="0"/>
              <a:buChar char="•"/>
            </a:pPr>
            <a:r>
              <a:rPr lang="en-GB" sz="2000"/>
              <a:t>Additional project to review operational metering requirements</a:t>
            </a:r>
          </a:p>
          <a:p>
            <a:pPr marL="457200" indent="-457200">
              <a:buFont typeface="Arial" panose="020B0604020202020204" pitchFamily="34" charset="0"/>
              <a:buChar char="•"/>
            </a:pPr>
            <a:endParaRPr lang="en-GB" sz="2000"/>
          </a:p>
          <a:p>
            <a:pPr marL="457200" indent="-457200">
              <a:buFont typeface="Arial" panose="020B0604020202020204" pitchFamily="34" charset="0"/>
              <a:buChar char="•"/>
            </a:pPr>
            <a:r>
              <a:rPr lang="en-GB" sz="2000"/>
              <a:t>Through the trial we also identified further work to support SAA units in the BM</a:t>
            </a:r>
          </a:p>
        </p:txBody>
      </p:sp>
      <p:sp>
        <p:nvSpPr>
          <p:cNvPr id="6" name="TextBox 5">
            <a:extLst>
              <a:ext uri="{FF2B5EF4-FFF2-40B4-BE49-F238E27FC236}">
                <a16:creationId xmlns:a16="http://schemas.microsoft.com/office/drawing/2014/main" id="{878A2C98-FFA2-117D-287E-B8C4147B4367}"/>
              </a:ext>
            </a:extLst>
          </p:cNvPr>
          <p:cNvSpPr txBox="1"/>
          <p:nvPr/>
        </p:nvSpPr>
        <p:spPr>
          <a:xfrm>
            <a:off x="1349808" y="198022"/>
            <a:ext cx="16914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1"/>
                </a:solidFill>
                <a:latin typeface="Calibri"/>
                <a:ea typeface="Calibri"/>
                <a:cs typeface="Calibri"/>
              </a:rPr>
              <a:t>SLIDO: # 3130959</a:t>
            </a:r>
            <a:endParaRPr lang="en-US" sz="1600" b="1">
              <a:solidFill>
                <a:schemeClr val="accent1"/>
              </a:solidFill>
              <a:cs typeface="Arial"/>
            </a:endParaRPr>
          </a:p>
        </p:txBody>
      </p:sp>
    </p:spTree>
    <p:extLst>
      <p:ext uri="{BB962C8B-B14F-4D97-AF65-F5344CB8AC3E}">
        <p14:creationId xmlns:p14="http://schemas.microsoft.com/office/powerpoint/2010/main" val="3260026949"/>
      </p:ext>
    </p:extLst>
  </p:cSld>
  <p:clrMapOvr>
    <a:masterClrMapping/>
  </p:clrMapOvr>
</p:sld>
</file>

<file path=ppt/theme/theme1.xml><?xml version="1.0" encoding="utf-8"?>
<a:theme xmlns:a="http://schemas.openxmlformats.org/drawingml/2006/main" name="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NESO PowerPoint Template Oct 24_Arial" id="{C069D8C4-173E-43CE-ABB1-B8A6164B5A04}" vid="{B02D2899-1029-4CA7-B60E-FE00423B3DBC}"/>
    </a:ext>
  </a:extLst>
</a:theme>
</file>

<file path=ppt/theme/theme2.xml><?xml version="1.0" encoding="utf-8"?>
<a:theme xmlns:a="http://schemas.openxmlformats.org/drawingml/2006/main" name="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NESO PowerPoint Template Oct 24_Poppins" id="{03A0603D-9AE9-4B22-9AF5-404F16166D21}" vid="{1927E44A-335D-4A68-9E3B-EAACB23639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AE39770388B3459FA42209156DBE13" ma:contentTypeVersion="21" ma:contentTypeDescription="Create a new document." ma:contentTypeScope="" ma:versionID="a0ac388029c64c27dd335b042a011cf6">
  <xsd:schema xmlns:xsd="http://www.w3.org/2001/XMLSchema" xmlns:xs="http://www.w3.org/2001/XMLSchema" xmlns:p="http://schemas.microsoft.com/office/2006/metadata/properties" xmlns:ns2="f27fdf6f-bdd6-4c4a-8dc1-69eb5057b518" xmlns:ns3="8fb9298f-339f-4eb3-a9fd-d8f07f6f51b9" xmlns:ns4="cadce026-d35b-4a62-a2ee-1436bb44fb55" targetNamespace="http://schemas.microsoft.com/office/2006/metadata/properties" ma:root="true" ma:fieldsID="6cb58cd1af8a548c8f20c6fa3e2bbeb9" ns2:_="" ns3:_="" ns4:_="">
    <xsd:import namespace="f27fdf6f-bdd6-4c4a-8dc1-69eb5057b518"/>
    <xsd:import namespace="8fb9298f-339f-4eb3-a9fd-d8f07f6f51b9"/>
    <xsd:import namespace="cadce026-d35b-4a62-a2ee-1436bb44fb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4:TaxCatchAll" minOccurs="0"/>
                <xsd:element ref="ns2:lcf76f155ced4ddcb4097134ff3c332f"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fdf6f-bdd6-4c4a-8dc1-69eb5057b5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571c05a-9bf0-4b0b-ad97-e13aed49ba3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b9298f-339f-4eb3-a9fd-d8f07f6f51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ce026-d35b-4a62-a2ee-1436bb44fb5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92e457-28da-4bd0-b6cc-35c7916cf5d5}" ma:internalName="TaxCatchAll" ma:showField="CatchAllData" ma:web="8fb9298f-339f-4eb3-a9fd-d8f07f6f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dce026-d35b-4a62-a2ee-1436bb44fb55" xsi:nil="true"/>
    <lcf76f155ced4ddcb4097134ff3c332f xmlns="f27fdf6f-bdd6-4c4a-8dc1-69eb5057b518">
      <Terms xmlns="http://schemas.microsoft.com/office/infopath/2007/PartnerControls"/>
    </lcf76f155ced4ddcb4097134ff3c332f>
    <_Flow_SignoffStatus xmlns="f27fdf6f-bdd6-4c4a-8dc1-69eb5057b518" xsi:nil="true"/>
  </documentManagement>
</p:properties>
</file>

<file path=customXml/itemProps1.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2.xml><?xml version="1.0" encoding="utf-8"?>
<ds:datastoreItem xmlns:ds="http://schemas.openxmlformats.org/officeDocument/2006/customXml" ds:itemID="{D8D32969-0C5B-4D28-AD02-A2F785A4B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fdf6f-bdd6-4c4a-8dc1-69eb5057b518"/>
    <ds:schemaRef ds:uri="8fb9298f-339f-4eb3-a9fd-d8f07f6f51b9"/>
    <ds:schemaRef ds:uri="cadce026-d35b-4a62-a2ee-1436bb44fb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8DAACB-6079-4222-BA99-947C98D03F94}">
  <ds:schemaRefs>
    <ds:schemaRef ds:uri="cadce026-d35b-4a62-a2ee-1436bb44fb55"/>
    <ds:schemaRef ds:uri="dac1fb35-0910-48f1-ab95-75d183d04eec"/>
    <ds:schemaRef ds:uri="f2d1aa32-d7f7-47bf-9395-aa9481b362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27fdf6f-bdd6-4c4a-8dc1-69eb5057b518"/>
  </ds:schemaRefs>
</ds:datastoreItem>
</file>

<file path=docProps/app.xml><?xml version="1.0" encoding="utf-8"?>
<Properties xmlns="http://schemas.openxmlformats.org/officeDocument/2006/extended-properties" xmlns:vt="http://schemas.openxmlformats.org/officeDocument/2006/docPropsVTypes">
  <Template>Public NESO PowerPoint Template Oct 24_Arial</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Office Theme</vt:lpstr>
      <vt:lpstr>NESO Registration Surgery – November 2024</vt:lpstr>
      <vt:lpstr>Contents</vt:lpstr>
      <vt:lpstr>Future of registration</vt:lpstr>
      <vt:lpstr>Primary Balancing Mechanism Units</vt:lpstr>
      <vt:lpstr>Additional Balancing Mechanism Units</vt:lpstr>
      <vt:lpstr>Secondary Balancing Mechanism Units </vt:lpstr>
      <vt:lpstr>Changes within a BMU</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Sub-Assets</dc:title>
  <dc:creator>Sophie Russell (NESO)</dc:creator>
  <cp:revision>3</cp:revision>
  <dcterms:created xsi:type="dcterms:W3CDTF">2024-11-07T10:24:43Z</dcterms:created>
  <dcterms:modified xsi:type="dcterms:W3CDTF">2024-11-28T10:00:15Z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0x010100E7AE39770388B3459FA42209156DBE13</vt:lpwstr>
  </property>
  <property fmtid="{D5CDD505-2E9C-101B-9397-08002B2CF9AE}" pid="3" name="MediaServiceImageTags">
    <vt:lpwstr/>
  </property>
</Properties>
</file>