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6"/>
  </p:notesMasterIdLst>
  <p:handoutMasterIdLst>
    <p:handoutMasterId r:id="rId7"/>
  </p:handoutMasterIdLst>
  <p:sldIdLst>
    <p:sldId id="363" r:id="rId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5C508025-7A19-ED78-5514-677B2E694E9A}" name="Michael Oxenham (NESO)" initials="M(" userId="S::michael.oxenham1@uk.nationalgrid.com::0b917fc8-416e-4be1-806f-9b3cd9990f22" providerId="AD"/>
  <p188:author id="{CBFFD527-46A3-0C65-847D-B253587BC3C9}" name="Alison Price (NESO)" initials="A(" userId="S::alison.price@uk.nationalgrid.com::64aa3757-0dfb-4c40-ad3c-3ac3967631b5" providerId="AD"/>
  <p188:author id="{189AFC46-07D1-BD9E-17AE-CFB1B2CFCA26}" name="Claire Goult (NESO)" initials="CG(" userId="S::Claire.Goult@uk.nationalgrid.com::16614453-ffb8-4a9f-ae14-f8ddad472eea" providerId="AD"/>
  <p188:author id="{8A838C66-D638-EBC0-70D4-E041E5C38C54}" name="Lizzie Timmins (NESO)" initials="L(" userId="S::elizabeth.timmins2@uk.nationalgrid.com::f973860e-8165-47fd-b728-de4cc0698fc7" providerId="AD"/>
  <p188:author id="{259619E8-A873-242E-58D4-1C4AD02072DF}" name="Ruby Pelling (NESO)" initials="R(" userId="S::ruby.pelling@uk.nationalgrid.com::350d7727-5993-428f-8095-473abc1b6ed9"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FF"/>
    <a:srgbClr val="3F0730"/>
    <a:srgbClr val="813366"/>
    <a:srgbClr val="F0F0F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ACF2CA4-FA61-4858-8CFE-68224F87043D}" v="1" dt="2024-10-31T11:54:44.204"/>
  </p1510:revLst>
</p1510:revInfo>
</file>

<file path=ppt/tableStyles.xml><?xml version="1.0" encoding="utf-8"?>
<a:tblStyleLst xmlns:a="http://schemas.openxmlformats.org/drawingml/2006/main" def="{69CF1AB2-1976-4502-BF36-3FF5EA218861}">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413" autoAdjust="0"/>
    <p:restoredTop sz="94660"/>
  </p:normalViewPr>
  <p:slideViewPr>
    <p:cSldViewPr snapToGrid="0">
      <p:cViewPr varScale="1">
        <p:scale>
          <a:sx n="57" d="100"/>
          <a:sy n="57" d="100"/>
        </p:scale>
        <p:origin x="1000" y="44"/>
      </p:cViewPr>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13" Type="http://schemas.microsoft.com/office/2015/10/relationships/revisionInfo" Target="revisionInfo.xml"/><Relationship Id="rId3" Type="http://schemas.openxmlformats.org/officeDocument/2006/relationships/customXml" Target="../customXml/item3.xml"/><Relationship Id="rId7" Type="http://schemas.openxmlformats.org/officeDocument/2006/relationships/handoutMaster" Target="handoutMasters/handoutMaster1.xml"/><Relationship Id="rId12" Type="http://schemas.microsoft.com/office/2016/11/relationships/changesInfo" Target="changesInfos/changesInfo1.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notesMaster" Target="notesMasters/notesMaster1.xml"/><Relationship Id="rId11" Type="http://schemas.openxmlformats.org/officeDocument/2006/relationships/tableStyles" Target="tableStyles.xml"/><Relationship Id="rId5" Type="http://schemas.openxmlformats.org/officeDocument/2006/relationships/slide" Target="slides/slide1.xml"/><Relationship Id="rId10"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viewProps" Target="viewProps.xml"/><Relationship Id="rId14" Type="http://schemas.microsoft.com/office/2018/10/relationships/authors" Targe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ndrew Hemus (NESO)" userId="44cf7fd2-15fa-4e6f-bcfc-5f0cbf3163e3" providerId="ADAL" clId="{53CD8A25-3B12-4F4E-81C7-3C3462F5BC8A}"/>
    <pc:docChg chg="undo custSel modSld">
      <pc:chgData name="Andrew Hemus (NESO)" userId="44cf7fd2-15fa-4e6f-bcfc-5f0cbf3163e3" providerId="ADAL" clId="{53CD8A25-3B12-4F4E-81C7-3C3462F5BC8A}" dt="2024-10-22T15:30:34.068" v="227" actId="1076"/>
      <pc:docMkLst>
        <pc:docMk/>
      </pc:docMkLst>
      <pc:sldChg chg="modSp mod">
        <pc:chgData name="Andrew Hemus (NESO)" userId="44cf7fd2-15fa-4e6f-bcfc-5f0cbf3163e3" providerId="ADAL" clId="{53CD8A25-3B12-4F4E-81C7-3C3462F5BC8A}" dt="2024-10-22T14:38:31.376" v="87" actId="1035"/>
        <pc:sldMkLst>
          <pc:docMk/>
          <pc:sldMk cId="3507853021" sldId="280"/>
        </pc:sldMkLst>
        <pc:spChg chg="mod">
          <ac:chgData name="Andrew Hemus (NESO)" userId="44cf7fd2-15fa-4e6f-bcfc-5f0cbf3163e3" providerId="ADAL" clId="{53CD8A25-3B12-4F4E-81C7-3C3462F5BC8A}" dt="2024-10-22T14:38:31.376" v="87" actId="1035"/>
          <ac:spMkLst>
            <pc:docMk/>
            <pc:sldMk cId="3507853021" sldId="280"/>
            <ac:spMk id="9" creationId="{A9F22004-B07D-CE8B-3D1B-A44F0A78FA94}"/>
          </ac:spMkLst>
        </pc:spChg>
        <pc:spChg chg="mod">
          <ac:chgData name="Andrew Hemus (NESO)" userId="44cf7fd2-15fa-4e6f-bcfc-5f0cbf3163e3" providerId="ADAL" clId="{53CD8A25-3B12-4F4E-81C7-3C3462F5BC8A}" dt="2024-10-22T14:38:31.376" v="87" actId="1035"/>
          <ac:spMkLst>
            <pc:docMk/>
            <pc:sldMk cId="3507853021" sldId="280"/>
            <ac:spMk id="10" creationId="{38B00E32-451F-DAEA-45B5-6F58D5A868FB}"/>
          </ac:spMkLst>
        </pc:spChg>
        <pc:spChg chg="mod">
          <ac:chgData name="Andrew Hemus (NESO)" userId="44cf7fd2-15fa-4e6f-bcfc-5f0cbf3163e3" providerId="ADAL" clId="{53CD8A25-3B12-4F4E-81C7-3C3462F5BC8A}" dt="2024-10-22T14:38:31.376" v="87" actId="1035"/>
          <ac:spMkLst>
            <pc:docMk/>
            <pc:sldMk cId="3507853021" sldId="280"/>
            <ac:spMk id="11" creationId="{1C96688F-F153-79A8-79ED-9BFE3BAE8284}"/>
          </ac:spMkLst>
        </pc:spChg>
        <pc:spChg chg="mod">
          <ac:chgData name="Andrew Hemus (NESO)" userId="44cf7fd2-15fa-4e6f-bcfc-5f0cbf3163e3" providerId="ADAL" clId="{53CD8A25-3B12-4F4E-81C7-3C3462F5BC8A}" dt="2024-10-22T14:38:31.376" v="87" actId="1035"/>
          <ac:spMkLst>
            <pc:docMk/>
            <pc:sldMk cId="3507853021" sldId="280"/>
            <ac:spMk id="12" creationId="{8CA53C80-2767-EE9C-3589-EC00E4D87C0F}"/>
          </ac:spMkLst>
        </pc:spChg>
      </pc:sldChg>
      <pc:sldChg chg="addSp modSp mod">
        <pc:chgData name="Andrew Hemus (NESO)" userId="44cf7fd2-15fa-4e6f-bcfc-5f0cbf3163e3" providerId="ADAL" clId="{53CD8A25-3B12-4F4E-81C7-3C3462F5BC8A}" dt="2024-10-22T15:07:51.492" v="192" actId="1076"/>
        <pc:sldMkLst>
          <pc:docMk/>
          <pc:sldMk cId="1813278949" sldId="295"/>
        </pc:sldMkLst>
        <pc:spChg chg="mod">
          <ac:chgData name="Andrew Hemus (NESO)" userId="44cf7fd2-15fa-4e6f-bcfc-5f0cbf3163e3" providerId="ADAL" clId="{53CD8A25-3B12-4F4E-81C7-3C3462F5BC8A}" dt="2024-10-22T15:07:51.492" v="192" actId="1076"/>
          <ac:spMkLst>
            <pc:docMk/>
            <pc:sldMk cId="1813278949" sldId="295"/>
            <ac:spMk id="2" creationId="{B99FBC22-EDF6-A72A-688D-FEF1392C7F46}"/>
          </ac:spMkLst>
        </pc:spChg>
        <pc:spChg chg="add mod ord">
          <ac:chgData name="Andrew Hemus (NESO)" userId="44cf7fd2-15fa-4e6f-bcfc-5f0cbf3163e3" providerId="ADAL" clId="{53CD8A25-3B12-4F4E-81C7-3C3462F5BC8A}" dt="2024-10-22T14:56:40.545" v="122" actId="167"/>
          <ac:spMkLst>
            <pc:docMk/>
            <pc:sldMk cId="1813278949" sldId="295"/>
            <ac:spMk id="4" creationId="{9D50D0BA-0A46-C1A0-EA9A-3A67820E1C66}"/>
          </ac:spMkLst>
        </pc:spChg>
        <pc:graphicFrameChg chg="mod modGraphic">
          <ac:chgData name="Andrew Hemus (NESO)" userId="44cf7fd2-15fa-4e6f-bcfc-5f0cbf3163e3" providerId="ADAL" clId="{53CD8A25-3B12-4F4E-81C7-3C3462F5BC8A}" dt="2024-10-22T15:07:47.261" v="191" actId="1076"/>
          <ac:graphicFrameMkLst>
            <pc:docMk/>
            <pc:sldMk cId="1813278949" sldId="295"/>
            <ac:graphicFrameMk id="3" creationId="{B365FAC2-8EEE-CCB6-7B72-14EB243AE494}"/>
          </ac:graphicFrameMkLst>
        </pc:graphicFrameChg>
      </pc:sldChg>
      <pc:sldChg chg="modSp mod">
        <pc:chgData name="Andrew Hemus (NESO)" userId="44cf7fd2-15fa-4e6f-bcfc-5f0cbf3163e3" providerId="ADAL" clId="{53CD8A25-3B12-4F4E-81C7-3C3462F5BC8A}" dt="2024-10-22T15:10:09.466" v="205" actId="1076"/>
        <pc:sldMkLst>
          <pc:docMk/>
          <pc:sldMk cId="2818327180" sldId="298"/>
        </pc:sldMkLst>
        <pc:graphicFrameChg chg="mod modGraphic">
          <ac:chgData name="Andrew Hemus (NESO)" userId="44cf7fd2-15fa-4e6f-bcfc-5f0cbf3163e3" providerId="ADAL" clId="{53CD8A25-3B12-4F4E-81C7-3C3462F5BC8A}" dt="2024-10-22T15:10:09.466" v="205" actId="1076"/>
          <ac:graphicFrameMkLst>
            <pc:docMk/>
            <pc:sldMk cId="2818327180" sldId="298"/>
            <ac:graphicFrameMk id="3" creationId="{B365FAC2-8EEE-CCB6-7B72-14EB243AE494}"/>
          </ac:graphicFrameMkLst>
        </pc:graphicFrameChg>
      </pc:sldChg>
      <pc:sldChg chg="addSp modSp mod">
        <pc:chgData name="Andrew Hemus (NESO)" userId="44cf7fd2-15fa-4e6f-bcfc-5f0cbf3163e3" providerId="ADAL" clId="{53CD8A25-3B12-4F4E-81C7-3C3462F5BC8A}" dt="2024-10-22T15:30:34.068" v="227" actId="1076"/>
        <pc:sldMkLst>
          <pc:docMk/>
          <pc:sldMk cId="3950513210" sldId="298"/>
        </pc:sldMkLst>
        <pc:spChg chg="add mod ord">
          <ac:chgData name="Andrew Hemus (NESO)" userId="44cf7fd2-15fa-4e6f-bcfc-5f0cbf3163e3" providerId="ADAL" clId="{53CD8A25-3B12-4F4E-81C7-3C3462F5BC8A}" dt="2024-10-22T15:29:36.669" v="219" actId="167"/>
          <ac:spMkLst>
            <pc:docMk/>
            <pc:sldMk cId="3950513210" sldId="298"/>
            <ac:spMk id="2" creationId="{F928C79C-27DF-001A-E997-325950A795FC}"/>
          </ac:spMkLst>
        </pc:spChg>
        <pc:spChg chg="add mod">
          <ac:chgData name="Andrew Hemus (NESO)" userId="44cf7fd2-15fa-4e6f-bcfc-5f0cbf3163e3" providerId="ADAL" clId="{53CD8A25-3B12-4F4E-81C7-3C3462F5BC8A}" dt="2024-10-22T15:30:34.068" v="227" actId="1076"/>
          <ac:spMkLst>
            <pc:docMk/>
            <pc:sldMk cId="3950513210" sldId="298"/>
            <ac:spMk id="4" creationId="{0AFCC321-F656-9355-1366-FBE497751EC7}"/>
          </ac:spMkLst>
        </pc:spChg>
        <pc:graphicFrameChg chg="mod modGraphic">
          <ac:chgData name="Andrew Hemus (NESO)" userId="44cf7fd2-15fa-4e6f-bcfc-5f0cbf3163e3" providerId="ADAL" clId="{53CD8A25-3B12-4F4E-81C7-3C3462F5BC8A}" dt="2024-10-22T15:28:57.950" v="213" actId="1035"/>
          <ac:graphicFrameMkLst>
            <pc:docMk/>
            <pc:sldMk cId="3950513210" sldId="298"/>
            <ac:graphicFrameMk id="3" creationId="{B365FAC2-8EEE-CCB6-7B72-14EB243AE494}"/>
          </ac:graphicFrameMkLst>
        </pc:graphicFrameChg>
      </pc:sldChg>
      <pc:sldChg chg="modSp mod">
        <pc:chgData name="Andrew Hemus (NESO)" userId="44cf7fd2-15fa-4e6f-bcfc-5f0cbf3163e3" providerId="ADAL" clId="{53CD8A25-3B12-4F4E-81C7-3C3462F5BC8A}" dt="2024-10-22T15:00:00.555" v="159" actId="1035"/>
        <pc:sldMkLst>
          <pc:docMk/>
          <pc:sldMk cId="1919692383" sldId="303"/>
        </pc:sldMkLst>
        <pc:graphicFrameChg chg="mod">
          <ac:chgData name="Andrew Hemus (NESO)" userId="44cf7fd2-15fa-4e6f-bcfc-5f0cbf3163e3" providerId="ADAL" clId="{53CD8A25-3B12-4F4E-81C7-3C3462F5BC8A}" dt="2024-10-22T15:00:00.555" v="159" actId="1035"/>
          <ac:graphicFrameMkLst>
            <pc:docMk/>
            <pc:sldMk cId="1919692383" sldId="303"/>
            <ac:graphicFrameMk id="8" creationId="{5BD9DA3A-F0BE-AB79-F3C3-419E0BFF1A62}"/>
          </ac:graphicFrameMkLst>
        </pc:graphicFrameChg>
      </pc:sldChg>
      <pc:sldChg chg="addSp modSp mod">
        <pc:chgData name="Andrew Hemus (NESO)" userId="44cf7fd2-15fa-4e6f-bcfc-5f0cbf3163e3" providerId="ADAL" clId="{53CD8A25-3B12-4F4E-81C7-3C3462F5BC8A}" dt="2024-10-22T14:59:39.706" v="157" actId="167"/>
        <pc:sldMkLst>
          <pc:docMk/>
          <pc:sldMk cId="3076778835" sldId="310"/>
        </pc:sldMkLst>
        <pc:spChg chg="add mod ord">
          <ac:chgData name="Andrew Hemus (NESO)" userId="44cf7fd2-15fa-4e6f-bcfc-5f0cbf3163e3" providerId="ADAL" clId="{53CD8A25-3B12-4F4E-81C7-3C3462F5BC8A}" dt="2024-10-22T14:59:39.706" v="157" actId="167"/>
          <ac:spMkLst>
            <pc:docMk/>
            <pc:sldMk cId="3076778835" sldId="310"/>
            <ac:spMk id="2" creationId="{2855893F-E761-1473-7B74-63340AAA2304}"/>
          </ac:spMkLst>
        </pc:spChg>
        <pc:graphicFrameChg chg="mod modGraphic">
          <ac:chgData name="Andrew Hemus (NESO)" userId="44cf7fd2-15fa-4e6f-bcfc-5f0cbf3163e3" providerId="ADAL" clId="{53CD8A25-3B12-4F4E-81C7-3C3462F5BC8A}" dt="2024-10-22T14:59:09.379" v="151" actId="1076"/>
          <ac:graphicFrameMkLst>
            <pc:docMk/>
            <pc:sldMk cId="3076778835" sldId="310"/>
            <ac:graphicFrameMk id="3" creationId="{B365FAC2-8EEE-CCB6-7B72-14EB243AE494}"/>
          </ac:graphicFrameMkLst>
        </pc:graphicFrameChg>
      </pc:sldChg>
      <pc:sldChg chg="addSp modSp mod">
        <pc:chgData name="Andrew Hemus (NESO)" userId="44cf7fd2-15fa-4e6f-bcfc-5f0cbf3163e3" providerId="ADAL" clId="{53CD8A25-3B12-4F4E-81C7-3C3462F5BC8A}" dt="2024-10-22T15:01:36.287" v="178" actId="167"/>
        <pc:sldMkLst>
          <pc:docMk/>
          <pc:sldMk cId="235139558" sldId="332"/>
        </pc:sldMkLst>
        <pc:spChg chg="add mod ord">
          <ac:chgData name="Andrew Hemus (NESO)" userId="44cf7fd2-15fa-4e6f-bcfc-5f0cbf3163e3" providerId="ADAL" clId="{53CD8A25-3B12-4F4E-81C7-3C3462F5BC8A}" dt="2024-10-22T15:01:36.287" v="178" actId="167"/>
          <ac:spMkLst>
            <pc:docMk/>
            <pc:sldMk cId="235139558" sldId="332"/>
            <ac:spMk id="2" creationId="{92B29E4E-4FF0-1827-7518-CBF48C62A37E}"/>
          </ac:spMkLst>
        </pc:spChg>
        <pc:graphicFrameChg chg="mod">
          <ac:chgData name="Andrew Hemus (NESO)" userId="44cf7fd2-15fa-4e6f-bcfc-5f0cbf3163e3" providerId="ADAL" clId="{53CD8A25-3B12-4F4E-81C7-3C3462F5BC8A}" dt="2024-10-22T15:01:07.069" v="172" actId="1036"/>
          <ac:graphicFrameMkLst>
            <pc:docMk/>
            <pc:sldMk cId="235139558" sldId="332"/>
            <ac:graphicFrameMk id="3" creationId="{B365FAC2-8EEE-CCB6-7B72-14EB243AE494}"/>
          </ac:graphicFrameMkLst>
        </pc:graphicFrameChg>
      </pc:sldChg>
      <pc:sldChg chg="modSp mod">
        <pc:chgData name="Andrew Hemus (NESO)" userId="44cf7fd2-15fa-4e6f-bcfc-5f0cbf3163e3" providerId="ADAL" clId="{53CD8A25-3B12-4F4E-81C7-3C3462F5BC8A}" dt="2024-10-22T14:57:38.432" v="136" actId="1076"/>
        <pc:sldMkLst>
          <pc:docMk/>
          <pc:sldMk cId="2841652742" sldId="348"/>
        </pc:sldMkLst>
        <pc:graphicFrameChg chg="mod">
          <ac:chgData name="Andrew Hemus (NESO)" userId="44cf7fd2-15fa-4e6f-bcfc-5f0cbf3163e3" providerId="ADAL" clId="{53CD8A25-3B12-4F4E-81C7-3C3462F5BC8A}" dt="2024-10-22T14:57:38.432" v="136" actId="1076"/>
          <ac:graphicFrameMkLst>
            <pc:docMk/>
            <pc:sldMk cId="2841652742" sldId="348"/>
            <ac:graphicFrameMk id="5" creationId="{493E2964-0A38-52EA-AE19-E7203117658F}"/>
          </ac:graphicFrameMkLst>
        </pc:graphicFrameChg>
      </pc:sldChg>
    </pc:docChg>
  </pc:docChgLst>
  <pc:docChgLst>
    <pc:chgData name="Lizzie Timmins (NESO)" userId="f973860e-8165-47fd-b728-de4cc0698fc7" providerId="ADAL" clId="{3E5598F9-B9C1-421C-8F0D-D901ED0028C5}"/>
    <pc:docChg chg="custSel addSld delSld modSld">
      <pc:chgData name="Lizzie Timmins (NESO)" userId="f973860e-8165-47fd-b728-de4cc0698fc7" providerId="ADAL" clId="{3E5598F9-B9C1-421C-8F0D-D901ED0028C5}" dt="2024-10-09T09:24:30.520" v="49" actId="6549"/>
      <pc:docMkLst>
        <pc:docMk/>
      </pc:docMkLst>
      <pc:sldChg chg="modSp mod">
        <pc:chgData name="Lizzie Timmins (NESO)" userId="f973860e-8165-47fd-b728-de4cc0698fc7" providerId="ADAL" clId="{3E5598F9-B9C1-421C-8F0D-D901ED0028C5}" dt="2024-10-08T14:09:47.861" v="36" actId="20577"/>
        <pc:sldMkLst>
          <pc:docMk/>
          <pc:sldMk cId="3507853021" sldId="280"/>
        </pc:sldMkLst>
        <pc:spChg chg="mod">
          <ac:chgData name="Lizzie Timmins (NESO)" userId="f973860e-8165-47fd-b728-de4cc0698fc7" providerId="ADAL" clId="{3E5598F9-B9C1-421C-8F0D-D901ED0028C5}" dt="2024-10-08T14:09:47.861" v="36" actId="20577"/>
          <ac:spMkLst>
            <pc:docMk/>
            <pc:sldMk cId="3507853021" sldId="280"/>
            <ac:spMk id="9" creationId="{A9F22004-B07D-CE8B-3D1B-A44F0A78FA94}"/>
          </ac:spMkLst>
        </pc:spChg>
        <pc:spChg chg="mod">
          <ac:chgData name="Lizzie Timmins (NESO)" userId="f973860e-8165-47fd-b728-de4cc0698fc7" providerId="ADAL" clId="{3E5598F9-B9C1-421C-8F0D-D901ED0028C5}" dt="2024-10-08T14:09:31.803" v="9" actId="20577"/>
          <ac:spMkLst>
            <pc:docMk/>
            <pc:sldMk cId="3507853021" sldId="280"/>
            <ac:spMk id="12" creationId="{8CA53C80-2767-EE9C-3589-EC00E4D87C0F}"/>
          </ac:spMkLst>
        </pc:spChg>
      </pc:sldChg>
      <pc:sldChg chg="mod modShow">
        <pc:chgData name="Lizzie Timmins (NESO)" userId="f973860e-8165-47fd-b728-de4cc0698fc7" providerId="ADAL" clId="{3E5598F9-B9C1-421C-8F0D-D901ED0028C5}" dt="2024-10-08T14:10:05.607" v="37" actId="729"/>
        <pc:sldMkLst>
          <pc:docMk/>
          <pc:sldMk cId="528892715" sldId="288"/>
        </pc:sldMkLst>
      </pc:sldChg>
      <pc:sldChg chg="add">
        <pc:chgData name="Lizzie Timmins (NESO)" userId="f973860e-8165-47fd-b728-de4cc0698fc7" providerId="ADAL" clId="{3E5598F9-B9C1-421C-8F0D-D901ED0028C5}" dt="2024-10-08T14:09:11.981" v="0"/>
        <pc:sldMkLst>
          <pc:docMk/>
          <pc:sldMk cId="3042028909" sldId="290"/>
        </pc:sldMkLst>
      </pc:sldChg>
      <pc:sldChg chg="add">
        <pc:chgData name="Lizzie Timmins (NESO)" userId="f973860e-8165-47fd-b728-de4cc0698fc7" providerId="ADAL" clId="{3E5598F9-B9C1-421C-8F0D-D901ED0028C5}" dt="2024-10-08T14:09:11.981" v="0"/>
        <pc:sldMkLst>
          <pc:docMk/>
          <pc:sldMk cId="1493245261" sldId="291"/>
        </pc:sldMkLst>
      </pc:sldChg>
      <pc:sldChg chg="mod modShow">
        <pc:chgData name="Lizzie Timmins (NESO)" userId="f973860e-8165-47fd-b728-de4cc0698fc7" providerId="ADAL" clId="{3E5598F9-B9C1-421C-8F0D-D901ED0028C5}" dt="2024-10-08T14:10:05.607" v="37" actId="729"/>
        <pc:sldMkLst>
          <pc:docMk/>
          <pc:sldMk cId="1887883212" sldId="298"/>
        </pc:sldMkLst>
      </pc:sldChg>
      <pc:sldChg chg="modSp mod">
        <pc:chgData name="Lizzie Timmins (NESO)" userId="f973860e-8165-47fd-b728-de4cc0698fc7" providerId="ADAL" clId="{3E5598F9-B9C1-421C-8F0D-D901ED0028C5}" dt="2024-10-08T14:48:36.065" v="39" actId="207"/>
        <pc:sldMkLst>
          <pc:docMk/>
          <pc:sldMk cId="2252672663" sldId="298"/>
        </pc:sldMkLst>
      </pc:sldChg>
      <pc:sldChg chg="add">
        <pc:chgData name="Lizzie Timmins (NESO)" userId="f973860e-8165-47fd-b728-de4cc0698fc7" providerId="ADAL" clId="{3E5598F9-B9C1-421C-8F0D-D901ED0028C5}" dt="2024-10-08T14:09:11.981" v="0"/>
        <pc:sldMkLst>
          <pc:docMk/>
          <pc:sldMk cId="2244576513" sldId="304"/>
        </pc:sldMkLst>
      </pc:sldChg>
      <pc:sldChg chg="add">
        <pc:chgData name="Lizzie Timmins (NESO)" userId="f973860e-8165-47fd-b728-de4cc0698fc7" providerId="ADAL" clId="{3E5598F9-B9C1-421C-8F0D-D901ED0028C5}" dt="2024-10-08T14:09:11.981" v="0"/>
        <pc:sldMkLst>
          <pc:docMk/>
          <pc:sldMk cId="898821024" sldId="305"/>
        </pc:sldMkLst>
      </pc:sldChg>
      <pc:sldChg chg="modSp mod">
        <pc:chgData name="Lizzie Timmins (NESO)" userId="f973860e-8165-47fd-b728-de4cc0698fc7" providerId="ADAL" clId="{3E5598F9-B9C1-421C-8F0D-D901ED0028C5}" dt="2024-10-08T14:49:01.721" v="42" actId="207"/>
        <pc:sldMkLst>
          <pc:docMk/>
          <pc:sldMk cId="3122480051" sldId="310"/>
        </pc:sldMkLst>
      </pc:sldChg>
      <pc:sldChg chg="modSp add del mod">
        <pc:chgData name="Lizzie Timmins (NESO)" userId="f973860e-8165-47fd-b728-de4cc0698fc7" providerId="ADAL" clId="{3E5598F9-B9C1-421C-8F0D-D901ED0028C5}" dt="2024-10-09T09:24:24.977" v="45" actId="47"/>
        <pc:sldMkLst>
          <pc:docMk/>
          <pc:sldMk cId="260637467" sldId="311"/>
        </pc:sldMkLst>
      </pc:sldChg>
      <pc:sldChg chg="add del">
        <pc:chgData name="Lizzie Timmins (NESO)" userId="f973860e-8165-47fd-b728-de4cc0698fc7" providerId="ADAL" clId="{3E5598F9-B9C1-421C-8F0D-D901ED0028C5}" dt="2024-10-09T09:24:26.313" v="46" actId="47"/>
        <pc:sldMkLst>
          <pc:docMk/>
          <pc:sldMk cId="3911273647" sldId="312"/>
        </pc:sldMkLst>
      </pc:sldChg>
      <pc:sldChg chg="add del">
        <pc:chgData name="Lizzie Timmins (NESO)" userId="f973860e-8165-47fd-b728-de4cc0698fc7" providerId="ADAL" clId="{3E5598F9-B9C1-421C-8F0D-D901ED0028C5}" dt="2024-10-09T09:24:27.006" v="47" actId="47"/>
        <pc:sldMkLst>
          <pc:docMk/>
          <pc:sldMk cId="530318197" sldId="313"/>
        </pc:sldMkLst>
      </pc:sldChg>
      <pc:sldChg chg="modSp mod">
        <pc:chgData name="Lizzie Timmins (NESO)" userId="f973860e-8165-47fd-b728-de4cc0698fc7" providerId="ADAL" clId="{3E5598F9-B9C1-421C-8F0D-D901ED0028C5}" dt="2024-10-09T09:24:30.520" v="49" actId="6549"/>
        <pc:sldMkLst>
          <pc:docMk/>
          <pc:sldMk cId="1977732196" sldId="316"/>
        </pc:sldMkLst>
      </pc:sldChg>
    </pc:docChg>
  </pc:docChgLst>
  <pc:docChgLst>
    <pc:chgData name="Ruby Pelling (NESO)" userId="S::ruby.pelling@uk.nationalgrid.com::350d7727-5993-428f-8095-473abc1b6ed9" providerId="AD" clId="Web-{491383BF-23EA-F2FB-E003-3E90748A0F84}"/>
    <pc:docChg chg="addSld modSld">
      <pc:chgData name="Ruby Pelling (NESO)" userId="S::ruby.pelling@uk.nationalgrid.com::350d7727-5993-428f-8095-473abc1b6ed9" providerId="AD" clId="Web-{491383BF-23EA-F2FB-E003-3E90748A0F84}" dt="2024-10-09T07:56:30.159" v="446"/>
      <pc:docMkLst>
        <pc:docMk/>
      </pc:docMkLst>
      <pc:sldChg chg="modSp">
        <pc:chgData name="Ruby Pelling (NESO)" userId="S::ruby.pelling@uk.nationalgrid.com::350d7727-5993-428f-8095-473abc1b6ed9" providerId="AD" clId="Web-{491383BF-23EA-F2FB-E003-3E90748A0F84}" dt="2024-10-09T07:26:01.568" v="399" actId="20577"/>
        <pc:sldMkLst>
          <pc:docMk/>
          <pc:sldMk cId="3507853021" sldId="280"/>
        </pc:sldMkLst>
        <pc:spChg chg="mod">
          <ac:chgData name="Ruby Pelling (NESO)" userId="S::ruby.pelling@uk.nationalgrid.com::350d7727-5993-428f-8095-473abc1b6ed9" providerId="AD" clId="Web-{491383BF-23EA-F2FB-E003-3E90748A0F84}" dt="2024-10-09T07:05:46.551" v="394"/>
          <ac:spMkLst>
            <pc:docMk/>
            <pc:sldMk cId="3507853021" sldId="280"/>
            <ac:spMk id="9" creationId="{A9F22004-B07D-CE8B-3D1B-A44F0A78FA94}"/>
          </ac:spMkLst>
        </pc:spChg>
        <pc:spChg chg="mod">
          <ac:chgData name="Ruby Pelling (NESO)" userId="S::ruby.pelling@uk.nationalgrid.com::350d7727-5993-428f-8095-473abc1b6ed9" providerId="AD" clId="Web-{491383BF-23EA-F2FB-E003-3E90748A0F84}" dt="2024-10-09T07:26:01.568" v="399" actId="20577"/>
          <ac:spMkLst>
            <pc:docMk/>
            <pc:sldMk cId="3507853021" sldId="280"/>
            <ac:spMk id="10" creationId="{38B00E32-451F-DAEA-45B5-6F58D5A868FB}"/>
          </ac:spMkLst>
        </pc:spChg>
        <pc:spChg chg="mod">
          <ac:chgData name="Ruby Pelling (NESO)" userId="S::ruby.pelling@uk.nationalgrid.com::350d7727-5993-428f-8095-473abc1b6ed9" providerId="AD" clId="Web-{491383BF-23EA-F2FB-E003-3E90748A0F84}" dt="2024-10-09T07:05:46.551" v="396"/>
          <ac:spMkLst>
            <pc:docMk/>
            <pc:sldMk cId="3507853021" sldId="280"/>
            <ac:spMk id="11" creationId="{1C96688F-F153-79A8-79ED-9BFE3BAE8284}"/>
          </ac:spMkLst>
        </pc:spChg>
        <pc:spChg chg="mod">
          <ac:chgData name="Ruby Pelling (NESO)" userId="S::ruby.pelling@uk.nationalgrid.com::350d7727-5993-428f-8095-473abc1b6ed9" providerId="AD" clId="Web-{491383BF-23EA-F2FB-E003-3E90748A0F84}" dt="2024-10-09T07:05:46.598" v="397"/>
          <ac:spMkLst>
            <pc:docMk/>
            <pc:sldMk cId="3507853021" sldId="280"/>
            <ac:spMk id="12" creationId="{8CA53C80-2767-EE9C-3589-EC00E4D87C0F}"/>
          </ac:spMkLst>
        </pc:spChg>
      </pc:sldChg>
      <pc:sldChg chg="modSp">
        <pc:chgData name="Ruby Pelling (NESO)" userId="S::ruby.pelling@uk.nationalgrid.com::350d7727-5993-428f-8095-473abc1b6ed9" providerId="AD" clId="Web-{491383BF-23EA-F2FB-E003-3E90748A0F84}" dt="2024-10-09T07:56:30.159" v="446"/>
        <pc:sldMkLst>
          <pc:docMk/>
          <pc:sldMk cId="2243485565" sldId="301"/>
        </pc:sldMkLst>
      </pc:sldChg>
      <pc:sldChg chg="modSp add mod replId modShow">
        <pc:chgData name="Ruby Pelling (NESO)" userId="S::ruby.pelling@uk.nationalgrid.com::350d7727-5993-428f-8095-473abc1b6ed9" providerId="AD" clId="Web-{491383BF-23EA-F2FB-E003-3E90748A0F84}" dt="2024-10-08T07:05:47.848" v="381"/>
        <pc:sldMkLst>
          <pc:docMk/>
          <pc:sldMk cId="3384222341" sldId="301"/>
        </pc:sldMkLst>
      </pc:sldChg>
      <pc:sldChg chg="modSp">
        <pc:chgData name="Ruby Pelling (NESO)" userId="S::ruby.pelling@uk.nationalgrid.com::350d7727-5993-428f-8095-473abc1b6ed9" providerId="AD" clId="Web-{491383BF-23EA-F2FB-E003-3E90748A0F84}" dt="2024-10-09T07:30:03.731" v="441"/>
        <pc:sldMkLst>
          <pc:docMk/>
          <pc:sldMk cId="3402900260" sldId="302"/>
        </pc:sldMkLst>
      </pc:sldChg>
      <pc:sldChg chg="modSp add mod replId modShow">
        <pc:chgData name="Ruby Pelling (NESO)" userId="S::ruby.pelling@uk.nationalgrid.com::350d7727-5993-428f-8095-473abc1b6ed9" providerId="AD" clId="Web-{491383BF-23EA-F2FB-E003-3E90748A0F84}" dt="2024-10-08T07:06:10.973" v="385"/>
        <pc:sldMkLst>
          <pc:docMk/>
          <pc:sldMk cId="3838075047" sldId="302"/>
        </pc:sldMkLst>
      </pc:sldChg>
    </pc:docChg>
  </pc:docChgLst>
  <pc:docChgLst>
    <pc:chgData name="Lizzie Timmins (ESO)" userId="f973860e-8165-47fd-b728-de4cc0698fc7" providerId="ADAL" clId="{EDFDF302-934D-4711-B8F4-78C8E6363839}"/>
    <pc:docChg chg="undo custSel addSld delSld modSld sldOrd">
      <pc:chgData name="Lizzie Timmins (ESO)" userId="f973860e-8165-47fd-b728-de4cc0698fc7" providerId="ADAL" clId="{EDFDF302-934D-4711-B8F4-78C8E6363839}" dt="2024-10-01T10:30:32.459" v="844"/>
      <pc:docMkLst>
        <pc:docMk/>
      </pc:docMkLst>
      <pc:sldChg chg="modSp mod">
        <pc:chgData name="Lizzie Timmins (ESO)" userId="f973860e-8165-47fd-b728-de4cc0698fc7" providerId="ADAL" clId="{EDFDF302-934D-4711-B8F4-78C8E6363839}" dt="2024-09-26T10:56:04.618" v="51" actId="20577"/>
        <pc:sldMkLst>
          <pc:docMk/>
          <pc:sldMk cId="4090216598" sldId="256"/>
        </pc:sldMkLst>
        <pc:spChg chg="mod">
          <ac:chgData name="Lizzie Timmins (ESO)" userId="f973860e-8165-47fd-b728-de4cc0698fc7" providerId="ADAL" clId="{EDFDF302-934D-4711-B8F4-78C8E6363839}" dt="2024-09-26T10:55:46.627" v="16" actId="20577"/>
          <ac:spMkLst>
            <pc:docMk/>
            <pc:sldMk cId="4090216598" sldId="256"/>
            <ac:spMk id="4" creationId="{8CD650BC-F0A5-A481-1852-5EE168368D73}"/>
          </ac:spMkLst>
        </pc:spChg>
        <pc:spChg chg="mod">
          <ac:chgData name="Lizzie Timmins (ESO)" userId="f973860e-8165-47fd-b728-de4cc0698fc7" providerId="ADAL" clId="{EDFDF302-934D-4711-B8F4-78C8E6363839}" dt="2024-09-26T10:56:04.618" v="51" actId="20577"/>
          <ac:spMkLst>
            <pc:docMk/>
            <pc:sldMk cId="4090216598" sldId="256"/>
            <ac:spMk id="5" creationId="{3B5167A3-4A0A-1FD4-0498-8A738F8345C3}"/>
          </ac:spMkLst>
        </pc:spChg>
      </pc:sldChg>
      <pc:sldChg chg="modSp mod">
        <pc:chgData name="Lizzie Timmins (ESO)" userId="f973860e-8165-47fd-b728-de4cc0698fc7" providerId="ADAL" clId="{EDFDF302-934D-4711-B8F4-78C8E6363839}" dt="2024-10-01T10:14:56.603" v="786"/>
        <pc:sldMkLst>
          <pc:docMk/>
          <pc:sldMk cId="1707155212" sldId="257"/>
        </pc:sldMkLst>
      </pc:sldChg>
      <pc:sldChg chg="modSp mod">
        <pc:chgData name="Lizzie Timmins (ESO)" userId="f973860e-8165-47fd-b728-de4cc0698fc7" providerId="ADAL" clId="{EDFDF302-934D-4711-B8F4-78C8E6363839}" dt="2024-10-01T09:42:49.447" v="288" actId="20577"/>
        <pc:sldMkLst>
          <pc:docMk/>
          <pc:sldMk cId="3503420444" sldId="258"/>
        </pc:sldMkLst>
        <pc:spChg chg="mod">
          <ac:chgData name="Lizzie Timmins (ESO)" userId="f973860e-8165-47fd-b728-de4cc0698fc7" providerId="ADAL" clId="{EDFDF302-934D-4711-B8F4-78C8E6363839}" dt="2024-10-01T09:42:49.447" v="288" actId="20577"/>
          <ac:spMkLst>
            <pc:docMk/>
            <pc:sldMk cId="3503420444" sldId="258"/>
            <ac:spMk id="3" creationId="{E892D09A-F913-2C89-6D9C-053F50F7034B}"/>
          </ac:spMkLst>
        </pc:spChg>
        <pc:spChg chg="mod">
          <ac:chgData name="Lizzie Timmins (ESO)" userId="f973860e-8165-47fd-b728-de4cc0698fc7" providerId="ADAL" clId="{EDFDF302-934D-4711-B8F4-78C8E6363839}" dt="2024-09-26T10:56:13.098" v="58" actId="20577"/>
          <ac:spMkLst>
            <pc:docMk/>
            <pc:sldMk cId="3503420444" sldId="258"/>
            <ac:spMk id="23" creationId="{6318A9D0-9816-A9CE-E57D-783F0ECC043E}"/>
          </ac:spMkLst>
        </pc:spChg>
      </pc:sldChg>
      <pc:sldChg chg="del">
        <pc:chgData name="Lizzie Timmins (ESO)" userId="f973860e-8165-47fd-b728-de4cc0698fc7" providerId="ADAL" clId="{EDFDF302-934D-4711-B8F4-78C8E6363839}" dt="2024-09-26T10:56:10.280" v="52" actId="47"/>
        <pc:sldMkLst>
          <pc:docMk/>
          <pc:sldMk cId="1559192819" sldId="278"/>
        </pc:sldMkLst>
      </pc:sldChg>
      <pc:sldChg chg="del">
        <pc:chgData name="Lizzie Timmins (ESO)" userId="f973860e-8165-47fd-b728-de4cc0698fc7" providerId="ADAL" clId="{EDFDF302-934D-4711-B8F4-78C8E6363839}" dt="2024-09-26T10:56:58.604" v="227" actId="47"/>
        <pc:sldMkLst>
          <pc:docMk/>
          <pc:sldMk cId="652715817" sldId="279"/>
        </pc:sldMkLst>
      </pc:sldChg>
      <pc:sldChg chg="modSp mod">
        <pc:chgData name="Lizzie Timmins (ESO)" userId="f973860e-8165-47fd-b728-de4cc0698fc7" providerId="ADAL" clId="{EDFDF302-934D-4711-B8F4-78C8E6363839}" dt="2024-10-01T10:30:03.689" v="838" actId="20577"/>
        <pc:sldMkLst>
          <pc:docMk/>
          <pc:sldMk cId="3507853021" sldId="280"/>
        </pc:sldMkLst>
      </pc:sldChg>
      <pc:sldChg chg="modSp mod">
        <pc:chgData name="Lizzie Timmins (ESO)" userId="f973860e-8165-47fd-b728-de4cc0698fc7" providerId="ADAL" clId="{EDFDF302-934D-4711-B8F4-78C8E6363839}" dt="2024-10-01T10:14:49.598" v="785"/>
        <pc:sldMkLst>
          <pc:docMk/>
          <pc:sldMk cId="267995040" sldId="286"/>
        </pc:sldMkLst>
      </pc:sldChg>
      <pc:sldChg chg="modSp add mod">
        <pc:chgData name="Lizzie Timmins (ESO)" userId="f973860e-8165-47fd-b728-de4cc0698fc7" providerId="ADAL" clId="{EDFDF302-934D-4711-B8F4-78C8E6363839}" dt="2024-10-01T09:43:36.486" v="331" actId="20577"/>
        <pc:sldMkLst>
          <pc:docMk/>
          <pc:sldMk cId="528892715" sldId="288"/>
        </pc:sldMkLst>
      </pc:sldChg>
      <pc:sldChg chg="addSp modSp add mod">
        <pc:chgData name="Lizzie Timmins (ESO)" userId="f973860e-8165-47fd-b728-de4cc0698fc7" providerId="ADAL" clId="{EDFDF302-934D-4711-B8F4-78C8E6363839}" dt="2024-10-01T10:24:49.611" v="825" actId="207"/>
        <pc:sldMkLst>
          <pc:docMk/>
          <pc:sldMk cId="2068020300" sldId="289"/>
        </pc:sldMkLst>
      </pc:sldChg>
      <pc:sldChg chg="addSp delSp modSp add mod">
        <pc:chgData name="Lizzie Timmins (ESO)" userId="f973860e-8165-47fd-b728-de4cc0698fc7" providerId="ADAL" clId="{EDFDF302-934D-4711-B8F4-78C8E6363839}" dt="2024-10-01T10:30:24.790" v="841" actId="21"/>
        <pc:sldMkLst>
          <pc:docMk/>
          <pc:sldMk cId="3042028909" sldId="290"/>
        </pc:sldMkLst>
      </pc:sldChg>
      <pc:sldChg chg="addSp modSp add mod">
        <pc:chgData name="Lizzie Timmins (ESO)" userId="f973860e-8165-47fd-b728-de4cc0698fc7" providerId="ADAL" clId="{EDFDF302-934D-4711-B8F4-78C8E6363839}" dt="2024-10-01T10:30:26.099" v="842"/>
        <pc:sldMkLst>
          <pc:docMk/>
          <pc:sldMk cId="1493245261" sldId="291"/>
        </pc:sldMkLst>
      </pc:sldChg>
      <pc:sldChg chg="modSp add mod">
        <pc:chgData name="Lizzie Timmins (ESO)" userId="f973860e-8165-47fd-b728-de4cc0698fc7" providerId="ADAL" clId="{EDFDF302-934D-4711-B8F4-78C8E6363839}" dt="2024-10-01T09:51:53.291" v="600" actId="14100"/>
        <pc:sldMkLst>
          <pc:docMk/>
          <pc:sldMk cId="4026104431" sldId="292"/>
        </pc:sldMkLst>
      </pc:sldChg>
      <pc:sldChg chg="modSp add mod ord">
        <pc:chgData name="Lizzie Timmins (ESO)" userId="f973860e-8165-47fd-b728-de4cc0698fc7" providerId="ADAL" clId="{EDFDF302-934D-4711-B8F4-78C8E6363839}" dt="2024-10-01T10:30:32.459" v="844"/>
        <pc:sldMkLst>
          <pc:docMk/>
          <pc:sldMk cId="1039297757" sldId="293"/>
        </pc:sldMkLst>
      </pc:sldChg>
      <pc:sldChg chg="modSp add mod">
        <pc:chgData name="Lizzie Timmins (ESO)" userId="f973860e-8165-47fd-b728-de4cc0698fc7" providerId="ADAL" clId="{EDFDF302-934D-4711-B8F4-78C8E6363839}" dt="2024-10-01T09:45:09.757" v="434" actId="20577"/>
        <pc:sldMkLst>
          <pc:docMk/>
          <pc:sldMk cId="2975088838" sldId="294"/>
        </pc:sldMkLst>
      </pc:sldChg>
      <pc:sldChg chg="addSp delSp modSp add mod">
        <pc:chgData name="Lizzie Timmins (ESO)" userId="f973860e-8165-47fd-b728-de4cc0698fc7" providerId="ADAL" clId="{EDFDF302-934D-4711-B8F4-78C8E6363839}" dt="2024-10-01T09:50:55.998" v="591" actId="2165"/>
        <pc:sldMkLst>
          <pc:docMk/>
          <pc:sldMk cId="1407838240" sldId="295"/>
        </pc:sldMkLst>
      </pc:sldChg>
      <pc:sldChg chg="modSp add del mod">
        <pc:chgData name="Lizzie Timmins (ESO)" userId="f973860e-8165-47fd-b728-de4cc0698fc7" providerId="ADAL" clId="{EDFDF302-934D-4711-B8F4-78C8E6363839}" dt="2024-10-01T09:51:39.158" v="599" actId="47"/>
        <pc:sldMkLst>
          <pc:docMk/>
          <pc:sldMk cId="2049131788" sldId="296"/>
        </pc:sldMkLst>
      </pc:sldChg>
      <pc:sldChg chg="modSp add mod">
        <pc:chgData name="Lizzie Timmins (ESO)" userId="f973860e-8165-47fd-b728-de4cc0698fc7" providerId="ADAL" clId="{EDFDF302-934D-4711-B8F4-78C8E6363839}" dt="2024-10-01T09:51:33.450" v="598" actId="14734"/>
        <pc:sldMkLst>
          <pc:docMk/>
          <pc:sldMk cId="3176357166" sldId="297"/>
        </pc:sldMkLst>
      </pc:sldChg>
      <pc:sldChg chg="addSp delSp modSp add mod">
        <pc:chgData name="Lizzie Timmins (ESO)" userId="f973860e-8165-47fd-b728-de4cc0698fc7" providerId="ADAL" clId="{EDFDF302-934D-4711-B8F4-78C8E6363839}" dt="2024-10-01T10:30:14.307" v="840" actId="113"/>
        <pc:sldMkLst>
          <pc:docMk/>
          <pc:sldMk cId="2252672663" sldId="298"/>
        </pc:sldMkLst>
      </pc:sldChg>
      <pc:sldChg chg="modSp add mod">
        <pc:chgData name="Lizzie Timmins (ESO)" userId="f973860e-8165-47fd-b728-de4cc0698fc7" providerId="ADAL" clId="{EDFDF302-934D-4711-B8F4-78C8E6363839}" dt="2024-10-01T10:00:27.925" v="759" actId="207"/>
        <pc:sldMkLst>
          <pc:docMk/>
          <pc:sldMk cId="3122480051" sldId="299"/>
        </pc:sldMkLst>
      </pc:sldChg>
      <pc:sldChg chg="modSp add mod">
        <pc:chgData name="Lizzie Timmins (ESO)" userId="f973860e-8165-47fd-b728-de4cc0698fc7" providerId="ADAL" clId="{EDFDF302-934D-4711-B8F4-78C8E6363839}" dt="2024-10-01T10:03:06.984" v="778"/>
        <pc:sldMkLst>
          <pc:docMk/>
          <pc:sldMk cId="2244576513" sldId="300"/>
        </pc:sldMkLst>
      </pc:sldChg>
      <pc:sldChg chg="modSp add mod">
        <pc:chgData name="Lizzie Timmins (ESO)" userId="f973860e-8165-47fd-b728-de4cc0698fc7" providerId="ADAL" clId="{EDFDF302-934D-4711-B8F4-78C8E6363839}" dt="2024-10-01T10:03:28.564" v="782" actId="20577"/>
        <pc:sldMkLst>
          <pc:docMk/>
          <pc:sldMk cId="898821024" sldId="301"/>
        </pc:sldMkLst>
      </pc:sldChg>
    </pc:docChg>
  </pc:docChgLst>
  <pc:docChgLst>
    <pc:chgData name="Ruby Pelling (NESO)" userId="S::ruby.pelling@uk.nationalgrid.com::350d7727-5993-428f-8095-473abc1b6ed9" providerId="AD" clId="Web-{4A533026-4ECC-AC96-1D9D-2D6E54CBD45A}"/>
    <pc:docChg chg="mod modSld">
      <pc:chgData name="Ruby Pelling (NESO)" userId="S::ruby.pelling@uk.nationalgrid.com::350d7727-5993-428f-8095-473abc1b6ed9" providerId="AD" clId="Web-{4A533026-4ECC-AC96-1D9D-2D6E54CBD45A}" dt="2024-10-17T15:08:34.061" v="63" actId="20577"/>
      <pc:docMkLst>
        <pc:docMk/>
      </pc:docMkLst>
      <pc:sldChg chg="modSp">
        <pc:chgData name="Ruby Pelling (NESO)" userId="S::ruby.pelling@uk.nationalgrid.com::350d7727-5993-428f-8095-473abc1b6ed9" providerId="AD" clId="Web-{4A533026-4ECC-AC96-1D9D-2D6E54CBD45A}" dt="2024-10-17T15:08:34.061" v="63" actId="20577"/>
        <pc:sldMkLst>
          <pc:docMk/>
          <pc:sldMk cId="3507853021" sldId="280"/>
        </pc:sldMkLst>
        <pc:spChg chg="mod">
          <ac:chgData name="Ruby Pelling (NESO)" userId="S::ruby.pelling@uk.nationalgrid.com::350d7727-5993-428f-8095-473abc1b6ed9" providerId="AD" clId="Web-{4A533026-4ECC-AC96-1D9D-2D6E54CBD45A}" dt="2024-10-17T15:08:34.061" v="63" actId="20577"/>
          <ac:spMkLst>
            <pc:docMk/>
            <pc:sldMk cId="3507853021" sldId="280"/>
            <ac:spMk id="11" creationId="{1C96688F-F153-79A8-79ED-9BFE3BAE8284}"/>
          </ac:spMkLst>
        </pc:spChg>
      </pc:sldChg>
      <pc:sldChg chg="modSp">
        <pc:chgData name="Ruby Pelling (NESO)" userId="S::ruby.pelling@uk.nationalgrid.com::350d7727-5993-428f-8095-473abc1b6ed9" providerId="AD" clId="Web-{4A533026-4ECC-AC96-1D9D-2D6E54CBD45A}" dt="2024-10-17T12:18:00.059" v="49"/>
        <pc:sldMkLst>
          <pc:docMk/>
          <pc:sldMk cId="2252672663" sldId="298"/>
        </pc:sldMkLst>
      </pc:sldChg>
    </pc:docChg>
  </pc:docChgLst>
  <pc:docChgLst>
    <pc:chgData name="Ruby Pelling (NESO)" userId="350d7727-5993-428f-8095-473abc1b6ed9" providerId="ADAL" clId="{B61CD4ED-D434-4F9A-A9AD-DC97AF677404}"/>
    <pc:docChg chg="undo custSel delSld modSld">
      <pc:chgData name="Ruby Pelling (NESO)" userId="350d7727-5993-428f-8095-473abc1b6ed9" providerId="ADAL" clId="{B61CD4ED-D434-4F9A-A9AD-DC97AF677404}" dt="2024-10-22T16:18:55.153" v="863" actId="20577"/>
      <pc:docMkLst>
        <pc:docMk/>
      </pc:docMkLst>
      <pc:sldChg chg="modSp mod">
        <pc:chgData name="Ruby Pelling (NESO)" userId="350d7727-5993-428f-8095-473abc1b6ed9" providerId="ADAL" clId="{B61CD4ED-D434-4F9A-A9AD-DC97AF677404}" dt="2024-10-22T16:18:55.153" v="863" actId="20577"/>
        <pc:sldMkLst>
          <pc:docMk/>
          <pc:sldMk cId="1813278949" sldId="295"/>
        </pc:sldMkLst>
        <pc:graphicFrameChg chg="mod modGraphic">
          <ac:chgData name="Ruby Pelling (NESO)" userId="350d7727-5993-428f-8095-473abc1b6ed9" providerId="ADAL" clId="{B61CD4ED-D434-4F9A-A9AD-DC97AF677404}" dt="2024-10-22T16:18:55.153" v="863" actId="20577"/>
          <ac:graphicFrameMkLst>
            <pc:docMk/>
            <pc:sldMk cId="1813278949" sldId="295"/>
            <ac:graphicFrameMk id="3" creationId="{B365FAC2-8EEE-CCB6-7B72-14EB243AE494}"/>
          </ac:graphicFrameMkLst>
        </pc:graphicFrameChg>
      </pc:sldChg>
      <pc:sldChg chg="modSp mod modShow addCm modCm">
        <pc:chgData name="Ruby Pelling (NESO)" userId="350d7727-5993-428f-8095-473abc1b6ed9" providerId="ADAL" clId="{B61CD4ED-D434-4F9A-A9AD-DC97AF677404}" dt="2024-10-22T16:01:25.394" v="484" actId="2165"/>
        <pc:sldMkLst>
          <pc:docMk/>
          <pc:sldMk cId="777697590" sldId="346"/>
        </pc:sldMkLst>
        <pc:spChg chg="mod">
          <ac:chgData name="Ruby Pelling (NESO)" userId="350d7727-5993-428f-8095-473abc1b6ed9" providerId="ADAL" clId="{B61CD4ED-D434-4F9A-A9AD-DC97AF677404}" dt="2024-10-22T15:53:55.752" v="277" actId="27636"/>
          <ac:spMkLst>
            <pc:docMk/>
            <pc:sldMk cId="777697590" sldId="346"/>
            <ac:spMk id="5" creationId="{15576E47-9DC5-0D48-CF1F-5D7BB0F61C05}"/>
          </ac:spMkLst>
        </pc:spChg>
        <pc:graphicFrameChg chg="mod modGraphic">
          <ac:chgData name="Ruby Pelling (NESO)" userId="350d7727-5993-428f-8095-473abc1b6ed9" providerId="ADAL" clId="{B61CD4ED-D434-4F9A-A9AD-DC97AF677404}" dt="2024-10-22T16:01:25.394" v="484" actId="2165"/>
          <ac:graphicFrameMkLst>
            <pc:docMk/>
            <pc:sldMk cId="777697590" sldId="346"/>
            <ac:graphicFrameMk id="6" creationId="{FF16D927-B85C-5140-037C-042CF20712C4}"/>
          </ac:graphicFrameMkLst>
        </pc:graphicFrameChg>
        <pc:extLst>
          <p:ext xmlns:p="http://schemas.openxmlformats.org/presentationml/2006/main" uri="{D6D511B9-2390-475A-947B-AFAB55BFBCF1}">
            <pc226:cmChg xmlns:pc226="http://schemas.microsoft.com/office/powerpoint/2022/06/main/command" chg="mod">
              <pc226:chgData name="Ruby Pelling (NESO)" userId="350d7727-5993-428f-8095-473abc1b6ed9" providerId="ADAL" clId="{B61CD4ED-D434-4F9A-A9AD-DC97AF677404}" dt="2024-10-22T16:01:05.715" v="483" actId="20577"/>
              <pc2:cmMkLst xmlns:pc2="http://schemas.microsoft.com/office/powerpoint/2019/9/main/command">
                <pc:docMk/>
                <pc:sldMk cId="777697590" sldId="346"/>
                <pc2:cmMk id="{8D040C6B-043B-43D6-A1CB-5B3E1F61086C}"/>
              </pc2:cmMkLst>
            </pc226:cmChg>
            <pc226:cmChg xmlns:pc226="http://schemas.microsoft.com/office/powerpoint/2022/06/main/command" chg="add">
              <pc226:chgData name="Ruby Pelling (NESO)" userId="350d7727-5993-428f-8095-473abc1b6ed9" providerId="ADAL" clId="{B61CD4ED-D434-4F9A-A9AD-DC97AF677404}" dt="2024-10-22T13:55:57.262" v="34"/>
              <pc2:cmMkLst xmlns:pc2="http://schemas.microsoft.com/office/powerpoint/2019/9/main/command">
                <pc:docMk/>
                <pc:sldMk cId="777697590" sldId="346"/>
                <pc2:cmMk id="{2EDC2693-9195-4553-88F4-9B59D4FB1CCF}"/>
              </pc2:cmMkLst>
            </pc226:cmChg>
            <pc226:cmChg xmlns:pc226="http://schemas.microsoft.com/office/powerpoint/2022/06/main/command" chg="mod">
              <pc226:chgData name="Ruby Pelling (NESO)" userId="350d7727-5993-428f-8095-473abc1b6ed9" providerId="ADAL" clId="{B61CD4ED-D434-4F9A-A9AD-DC97AF677404}" dt="2024-10-22T15:54:41.376" v="345" actId="20577"/>
              <pc2:cmMkLst xmlns:pc2="http://schemas.microsoft.com/office/powerpoint/2019/9/main/command">
                <pc:docMk/>
                <pc:sldMk cId="777697590" sldId="346"/>
                <pc2:cmMk id="{E9B8BBCD-5860-44F4-B079-E5B1305C28DE}"/>
              </pc2:cmMkLst>
            </pc226:cmChg>
          </p:ext>
        </pc:extLst>
      </pc:sldChg>
      <pc:sldChg chg="modSp del mod modShow">
        <pc:chgData name="Ruby Pelling (NESO)" userId="350d7727-5993-428f-8095-473abc1b6ed9" providerId="ADAL" clId="{B61CD4ED-D434-4F9A-A9AD-DC97AF677404}" dt="2024-10-22T15:53:47.566" v="274" actId="47"/>
        <pc:sldMkLst>
          <pc:docMk/>
          <pc:sldMk cId="2841652742" sldId="348"/>
        </pc:sldMkLst>
        <pc:spChg chg="mod">
          <ac:chgData name="Ruby Pelling (NESO)" userId="350d7727-5993-428f-8095-473abc1b6ed9" providerId="ADAL" clId="{B61CD4ED-D434-4F9A-A9AD-DC97AF677404}" dt="2024-10-22T13:48:51.285" v="25" actId="20577"/>
          <ac:spMkLst>
            <pc:docMk/>
            <pc:sldMk cId="2841652742" sldId="348"/>
            <ac:spMk id="7" creationId="{1E822597-F43B-44A9-70E5-DE98E8FE5A2C}"/>
          </ac:spMkLst>
        </pc:spChg>
        <pc:graphicFrameChg chg="mod modGraphic">
          <ac:chgData name="Ruby Pelling (NESO)" userId="350d7727-5993-428f-8095-473abc1b6ed9" providerId="ADAL" clId="{B61CD4ED-D434-4F9A-A9AD-DC97AF677404}" dt="2024-10-22T13:50:29.926" v="33" actId="113"/>
          <ac:graphicFrameMkLst>
            <pc:docMk/>
            <pc:sldMk cId="2841652742" sldId="348"/>
            <ac:graphicFrameMk id="5" creationId="{493E2964-0A38-52EA-AE19-E7203117658F}"/>
          </ac:graphicFrameMkLst>
        </pc:graphicFrameChg>
      </pc:sldChg>
    </pc:docChg>
  </pc:docChgLst>
  <pc:docChgLst>
    <pc:chgData name="Ruby Pelling (NESO)" userId="S::ruby.pelling@uk.nationalgrid.com::350d7727-5993-428f-8095-473abc1b6ed9" providerId="AD" clId="Web-{5FB6DDED-EB5A-4098-A9F3-E209221F52EB}"/>
    <pc:docChg chg="modSld">
      <pc:chgData name="Ruby Pelling (NESO)" userId="S::ruby.pelling@uk.nationalgrid.com::350d7727-5993-428f-8095-473abc1b6ed9" providerId="AD" clId="Web-{5FB6DDED-EB5A-4098-A9F3-E209221F52EB}" dt="2024-10-18T11:00:11.575" v="65"/>
      <pc:docMkLst>
        <pc:docMk/>
      </pc:docMkLst>
      <pc:sldChg chg="modSp">
        <pc:chgData name="Ruby Pelling (NESO)" userId="S::ruby.pelling@uk.nationalgrid.com::350d7727-5993-428f-8095-473abc1b6ed9" providerId="AD" clId="Web-{5FB6DDED-EB5A-4098-A9F3-E209221F52EB}" dt="2024-10-18T11:00:11.575" v="65"/>
        <pc:sldMkLst>
          <pc:docMk/>
          <pc:sldMk cId="640298702" sldId="336"/>
        </pc:sldMkLst>
      </pc:sldChg>
    </pc:docChg>
  </pc:docChgLst>
  <pc:docChgLst>
    <pc:chgData name="Claire Goult (NESO)" userId="16614453-ffb8-4a9f-ae14-f8ddad472eea" providerId="ADAL" clId="{F781B88F-2644-4428-BCA6-CC2E6CA4DCE7}"/>
    <pc:docChg chg="undo custSel addSld delSld modSld sldOrd">
      <pc:chgData name="Claire Goult (NESO)" userId="16614453-ffb8-4a9f-ae14-f8ddad472eea" providerId="ADAL" clId="{F781B88F-2644-4428-BCA6-CC2E6CA4DCE7}" dt="2024-10-09T13:56:46.338" v="652" actId="2696"/>
      <pc:docMkLst>
        <pc:docMk/>
      </pc:docMkLst>
      <pc:sldChg chg="modSp">
        <pc:chgData name="Claire Goult (NESO)" userId="16614453-ffb8-4a9f-ae14-f8ddad472eea" providerId="ADAL" clId="{F781B88F-2644-4428-BCA6-CC2E6CA4DCE7}" dt="2024-10-08T14:06:27.813" v="227"/>
        <pc:sldMkLst>
          <pc:docMk/>
          <pc:sldMk cId="1707155212" sldId="257"/>
        </pc:sldMkLst>
      </pc:sldChg>
      <pc:sldChg chg="modSp mod">
        <pc:chgData name="Claire Goult (NESO)" userId="16614453-ffb8-4a9f-ae14-f8ddad472eea" providerId="ADAL" clId="{F781B88F-2644-4428-BCA6-CC2E6CA4DCE7}" dt="2024-10-08T14:02:57.746" v="116" actId="20577"/>
        <pc:sldMkLst>
          <pc:docMk/>
          <pc:sldMk cId="3503420444" sldId="258"/>
        </pc:sldMkLst>
        <pc:spChg chg="mod">
          <ac:chgData name="Claire Goult (NESO)" userId="16614453-ffb8-4a9f-ae14-f8ddad472eea" providerId="ADAL" clId="{F781B88F-2644-4428-BCA6-CC2E6CA4DCE7}" dt="2024-10-08T14:02:57.746" v="116" actId="20577"/>
          <ac:spMkLst>
            <pc:docMk/>
            <pc:sldMk cId="3503420444" sldId="258"/>
            <ac:spMk id="3" creationId="{E892D09A-F913-2C89-6D9C-053F50F7034B}"/>
          </ac:spMkLst>
        </pc:spChg>
      </pc:sldChg>
      <pc:sldChg chg="add del">
        <pc:chgData name="Claire Goult (NESO)" userId="16614453-ffb8-4a9f-ae14-f8ddad472eea" providerId="ADAL" clId="{F781B88F-2644-4428-BCA6-CC2E6CA4DCE7}" dt="2024-10-09T13:56:46.338" v="652" actId="2696"/>
        <pc:sldMkLst>
          <pc:docMk/>
          <pc:sldMk cId="2533555786" sldId="259"/>
        </pc:sldMkLst>
      </pc:sldChg>
      <pc:sldChg chg="addSp delSp modSp mod">
        <pc:chgData name="Claire Goult (NESO)" userId="16614453-ffb8-4a9f-ae14-f8ddad472eea" providerId="ADAL" clId="{F781B88F-2644-4428-BCA6-CC2E6CA4DCE7}" dt="2024-10-09T07:22:58.568" v="648" actId="20577"/>
        <pc:sldMkLst>
          <pc:docMk/>
          <pc:sldMk cId="3507853021" sldId="280"/>
        </pc:sldMkLst>
        <pc:spChg chg="mod">
          <ac:chgData name="Claire Goult (NESO)" userId="16614453-ffb8-4a9f-ae14-f8ddad472eea" providerId="ADAL" clId="{F781B88F-2644-4428-BCA6-CC2E6CA4DCE7}" dt="2024-10-09T07:22:58.568" v="648" actId="20577"/>
          <ac:spMkLst>
            <pc:docMk/>
            <pc:sldMk cId="3507853021" sldId="280"/>
            <ac:spMk id="10" creationId="{38B00E32-451F-DAEA-45B5-6F58D5A868FB}"/>
          </ac:spMkLst>
        </pc:spChg>
        <pc:spChg chg="mod">
          <ac:chgData name="Claire Goult (NESO)" userId="16614453-ffb8-4a9f-ae14-f8ddad472eea" providerId="ADAL" clId="{F781B88F-2644-4428-BCA6-CC2E6CA4DCE7}" dt="2024-10-09T07:22:55.596" v="647" actId="20577"/>
          <ac:spMkLst>
            <pc:docMk/>
            <pc:sldMk cId="3507853021" sldId="280"/>
            <ac:spMk id="11" creationId="{1C96688F-F153-79A8-79ED-9BFE3BAE8284}"/>
          </ac:spMkLst>
        </pc:spChg>
        <pc:spChg chg="mod">
          <ac:chgData name="Claire Goult (NESO)" userId="16614453-ffb8-4a9f-ae14-f8ddad472eea" providerId="ADAL" clId="{F781B88F-2644-4428-BCA6-CC2E6CA4DCE7}" dt="2024-10-08T14:23:17.145" v="593" actId="20577"/>
          <ac:spMkLst>
            <pc:docMk/>
            <pc:sldMk cId="3507853021" sldId="280"/>
            <ac:spMk id="12" creationId="{8CA53C80-2767-EE9C-3589-EC00E4D87C0F}"/>
          </ac:spMkLst>
        </pc:spChg>
      </pc:sldChg>
      <pc:sldChg chg="ord">
        <pc:chgData name="Claire Goult (NESO)" userId="16614453-ffb8-4a9f-ae14-f8ddad472eea" providerId="ADAL" clId="{F781B88F-2644-4428-BCA6-CC2E6CA4DCE7}" dt="2024-10-08T15:54:27.895" v="643"/>
        <pc:sldMkLst>
          <pc:docMk/>
          <pc:sldMk cId="2878255269" sldId="283"/>
        </pc:sldMkLst>
      </pc:sldChg>
      <pc:sldChg chg="del">
        <pc:chgData name="Claire Goult (NESO)" userId="16614453-ffb8-4a9f-ae14-f8ddad472eea" providerId="ADAL" clId="{F781B88F-2644-4428-BCA6-CC2E6CA4DCE7}" dt="2024-10-08T14:05:58.219" v="226" actId="47"/>
        <pc:sldMkLst>
          <pc:docMk/>
          <pc:sldMk cId="267995040" sldId="286"/>
        </pc:sldMkLst>
      </pc:sldChg>
      <pc:sldChg chg="del">
        <pc:chgData name="Claire Goult (NESO)" userId="16614453-ffb8-4a9f-ae14-f8ddad472eea" providerId="ADAL" clId="{F781B88F-2644-4428-BCA6-CC2E6CA4DCE7}" dt="2024-10-08T14:23:20.614" v="594" actId="47"/>
        <pc:sldMkLst>
          <pc:docMk/>
          <pc:sldMk cId="528892715" sldId="288"/>
        </pc:sldMkLst>
      </pc:sldChg>
      <pc:sldChg chg="modSp add mod">
        <pc:chgData name="Claire Goult (NESO)" userId="16614453-ffb8-4a9f-ae14-f8ddad472eea" providerId="ADAL" clId="{F781B88F-2644-4428-BCA6-CC2E6CA4DCE7}" dt="2024-10-08T14:44:42.940" v="641" actId="20577"/>
        <pc:sldMkLst>
          <pc:docMk/>
          <pc:sldMk cId="2068020300" sldId="289"/>
        </pc:sldMkLst>
      </pc:sldChg>
      <pc:sldChg chg="del">
        <pc:chgData name="Claire Goult (NESO)" userId="16614453-ffb8-4a9f-ae14-f8ddad472eea" providerId="ADAL" clId="{F781B88F-2644-4428-BCA6-CC2E6CA4DCE7}" dt="2024-10-08T14:26:12.760" v="605" actId="47"/>
        <pc:sldMkLst>
          <pc:docMk/>
          <pc:sldMk cId="3042028909" sldId="290"/>
        </pc:sldMkLst>
      </pc:sldChg>
      <pc:sldChg chg="del">
        <pc:chgData name="Claire Goult (NESO)" userId="16614453-ffb8-4a9f-ae14-f8ddad472eea" providerId="ADAL" clId="{F781B88F-2644-4428-BCA6-CC2E6CA4DCE7}" dt="2024-10-08T14:26:14.215" v="606" actId="47"/>
        <pc:sldMkLst>
          <pc:docMk/>
          <pc:sldMk cId="1493245261" sldId="291"/>
        </pc:sldMkLst>
      </pc:sldChg>
      <pc:sldChg chg="del">
        <pc:chgData name="Claire Goult (NESO)" userId="16614453-ffb8-4a9f-ae14-f8ddad472eea" providerId="ADAL" clId="{F781B88F-2644-4428-BCA6-CC2E6CA4DCE7}" dt="2024-10-09T13:56:46.338" v="652" actId="2696"/>
        <pc:sldMkLst>
          <pc:docMk/>
          <pc:sldMk cId="4026104431" sldId="292"/>
        </pc:sldMkLst>
      </pc:sldChg>
      <pc:sldChg chg="del">
        <pc:chgData name="Claire Goult (NESO)" userId="16614453-ffb8-4a9f-ae14-f8ddad472eea" providerId="ADAL" clId="{F781B88F-2644-4428-BCA6-CC2E6CA4DCE7}" dt="2024-10-09T13:56:46.338" v="652" actId="2696"/>
        <pc:sldMkLst>
          <pc:docMk/>
          <pc:sldMk cId="1039297757" sldId="293"/>
        </pc:sldMkLst>
      </pc:sldChg>
      <pc:sldChg chg="add del">
        <pc:chgData name="Claire Goult (NESO)" userId="16614453-ffb8-4a9f-ae14-f8ddad472eea" providerId="ADAL" clId="{F781B88F-2644-4428-BCA6-CC2E6CA4DCE7}" dt="2024-10-09T13:56:46.338" v="652" actId="2696"/>
        <pc:sldMkLst>
          <pc:docMk/>
          <pc:sldMk cId="1407838240" sldId="295"/>
        </pc:sldMkLst>
      </pc:sldChg>
      <pc:sldChg chg="add del">
        <pc:chgData name="Claire Goult (NESO)" userId="16614453-ffb8-4a9f-ae14-f8ddad472eea" providerId="ADAL" clId="{F781B88F-2644-4428-BCA6-CC2E6CA4DCE7}" dt="2024-10-09T13:56:46.338" v="652" actId="2696"/>
        <pc:sldMkLst>
          <pc:docMk/>
          <pc:sldMk cId="3176357166" sldId="297"/>
        </pc:sldMkLst>
      </pc:sldChg>
      <pc:sldChg chg="del">
        <pc:chgData name="Claire Goult (NESO)" userId="16614453-ffb8-4a9f-ae14-f8ddad472eea" providerId="ADAL" clId="{F781B88F-2644-4428-BCA6-CC2E6CA4DCE7}" dt="2024-10-08T14:23:40.315" v="595" actId="47"/>
        <pc:sldMkLst>
          <pc:docMk/>
          <pc:sldMk cId="1887883212" sldId="298"/>
        </pc:sldMkLst>
      </pc:sldChg>
      <pc:sldChg chg="add">
        <pc:chgData name="Claire Goult (NESO)" userId="16614453-ffb8-4a9f-ae14-f8ddad472eea" providerId="ADAL" clId="{F781B88F-2644-4428-BCA6-CC2E6CA4DCE7}" dt="2024-10-08T14:32:07.350" v="609"/>
        <pc:sldMkLst>
          <pc:docMk/>
          <pc:sldMk cId="2252672663" sldId="298"/>
        </pc:sldMkLst>
      </pc:sldChg>
      <pc:sldChg chg="ord">
        <pc:chgData name="Claire Goult (NESO)" userId="16614453-ffb8-4a9f-ae14-f8ddad472eea" providerId="ADAL" clId="{F781B88F-2644-4428-BCA6-CC2E6CA4DCE7}" dt="2024-10-08T14:23:50.279" v="597"/>
        <pc:sldMkLst>
          <pc:docMk/>
          <pc:sldMk cId="2919044746" sldId="299"/>
        </pc:sldMkLst>
      </pc:sldChg>
      <pc:sldChg chg="del ord">
        <pc:chgData name="Claire Goult (NESO)" userId="16614453-ffb8-4a9f-ae14-f8ddad472eea" providerId="ADAL" clId="{F781B88F-2644-4428-BCA6-CC2E6CA4DCE7}" dt="2024-10-08T14:25:22.946" v="604" actId="47"/>
        <pc:sldMkLst>
          <pc:docMk/>
          <pc:sldMk cId="1927591368" sldId="300"/>
        </pc:sldMkLst>
      </pc:sldChg>
      <pc:sldChg chg="add">
        <pc:chgData name="Claire Goult (NESO)" userId="16614453-ffb8-4a9f-ae14-f8ddad472eea" providerId="ADAL" clId="{F781B88F-2644-4428-BCA6-CC2E6CA4DCE7}" dt="2024-10-08T14:25:15.471" v="603"/>
        <pc:sldMkLst>
          <pc:docMk/>
          <pc:sldMk cId="2243485565" sldId="301"/>
        </pc:sldMkLst>
      </pc:sldChg>
      <pc:sldChg chg="del mod modShow">
        <pc:chgData name="Claire Goult (NESO)" userId="16614453-ffb8-4a9f-ae14-f8ddad472eea" providerId="ADAL" clId="{F781B88F-2644-4428-BCA6-CC2E6CA4DCE7}" dt="2024-10-08T14:25:12.136" v="602" actId="2696"/>
        <pc:sldMkLst>
          <pc:docMk/>
          <pc:sldMk cId="3384222341" sldId="301"/>
        </pc:sldMkLst>
      </pc:sldChg>
      <pc:sldChg chg="add">
        <pc:chgData name="Claire Goult (NESO)" userId="16614453-ffb8-4a9f-ae14-f8ddad472eea" providerId="ADAL" clId="{F781B88F-2644-4428-BCA6-CC2E6CA4DCE7}" dt="2024-10-08T14:25:15.471" v="603"/>
        <pc:sldMkLst>
          <pc:docMk/>
          <pc:sldMk cId="3402900260" sldId="302"/>
        </pc:sldMkLst>
      </pc:sldChg>
      <pc:sldChg chg="del mod modShow">
        <pc:chgData name="Claire Goult (NESO)" userId="16614453-ffb8-4a9f-ae14-f8ddad472eea" providerId="ADAL" clId="{F781B88F-2644-4428-BCA6-CC2E6CA4DCE7}" dt="2024-10-08T14:25:12.136" v="602" actId="2696"/>
        <pc:sldMkLst>
          <pc:docMk/>
          <pc:sldMk cId="3838075047" sldId="302"/>
        </pc:sldMkLst>
      </pc:sldChg>
      <pc:sldChg chg="modSp add mod">
        <pc:chgData name="Claire Goult (NESO)" userId="16614453-ffb8-4a9f-ae14-f8ddad472eea" providerId="ADAL" clId="{F781B88F-2644-4428-BCA6-CC2E6CA4DCE7}" dt="2024-10-08T14:05:23.123" v="225" actId="20577"/>
        <pc:sldMkLst>
          <pc:docMk/>
          <pc:sldMk cId="1919692383" sldId="303"/>
        </pc:sldMkLst>
        <pc:graphicFrameChg chg="modGraphic">
          <ac:chgData name="Claire Goult (NESO)" userId="16614453-ffb8-4a9f-ae14-f8ddad472eea" providerId="ADAL" clId="{F781B88F-2644-4428-BCA6-CC2E6CA4DCE7}" dt="2024-10-08T14:05:23.123" v="225" actId="20577"/>
          <ac:graphicFrameMkLst>
            <pc:docMk/>
            <pc:sldMk cId="1919692383" sldId="303"/>
            <ac:graphicFrameMk id="5" creationId="{B5FA45A4-8B12-6B78-C839-58CEB9592DF5}"/>
          </ac:graphicFrameMkLst>
        </pc:graphicFrameChg>
      </pc:sldChg>
      <pc:sldChg chg="del">
        <pc:chgData name="Claire Goult (NESO)" userId="16614453-ffb8-4a9f-ae14-f8ddad472eea" providerId="ADAL" clId="{F781B88F-2644-4428-BCA6-CC2E6CA4DCE7}" dt="2024-10-08T14:26:15.246" v="607" actId="47"/>
        <pc:sldMkLst>
          <pc:docMk/>
          <pc:sldMk cId="2244576513" sldId="304"/>
        </pc:sldMkLst>
      </pc:sldChg>
      <pc:sldChg chg="del">
        <pc:chgData name="Claire Goult (NESO)" userId="16614453-ffb8-4a9f-ae14-f8ddad472eea" providerId="ADAL" clId="{F781B88F-2644-4428-BCA6-CC2E6CA4DCE7}" dt="2024-10-08T14:26:16.363" v="608" actId="47"/>
        <pc:sldMkLst>
          <pc:docMk/>
          <pc:sldMk cId="898821024" sldId="305"/>
        </pc:sldMkLst>
      </pc:sldChg>
      <pc:sldChg chg="add">
        <pc:chgData name="Claire Goult (NESO)" userId="16614453-ffb8-4a9f-ae14-f8ddad472eea" providerId="ADAL" clId="{F781B88F-2644-4428-BCA6-CC2E6CA4DCE7}" dt="2024-10-08T14:10:30.807" v="553"/>
        <pc:sldMkLst>
          <pc:docMk/>
          <pc:sldMk cId="824097058" sldId="306"/>
        </pc:sldMkLst>
      </pc:sldChg>
      <pc:sldChg chg="add">
        <pc:chgData name="Claire Goult (NESO)" userId="16614453-ffb8-4a9f-ae14-f8ddad472eea" providerId="ADAL" clId="{F781B88F-2644-4428-BCA6-CC2E6CA4DCE7}" dt="2024-10-08T14:10:30.807" v="553"/>
        <pc:sldMkLst>
          <pc:docMk/>
          <pc:sldMk cId="2037045545" sldId="307"/>
        </pc:sldMkLst>
      </pc:sldChg>
      <pc:sldChg chg="add del">
        <pc:chgData name="Claire Goult (NESO)" userId="16614453-ffb8-4a9f-ae14-f8ddad472eea" providerId="ADAL" clId="{F781B88F-2644-4428-BCA6-CC2E6CA4DCE7}" dt="2024-10-09T13:56:46.338" v="652" actId="2696"/>
        <pc:sldMkLst>
          <pc:docMk/>
          <pc:sldMk cId="3895544051" sldId="308"/>
        </pc:sldMkLst>
      </pc:sldChg>
      <pc:sldChg chg="add del">
        <pc:chgData name="Claire Goult (NESO)" userId="16614453-ffb8-4a9f-ae14-f8ddad472eea" providerId="ADAL" clId="{F781B88F-2644-4428-BCA6-CC2E6CA4DCE7}" dt="2024-10-09T13:56:46.338" v="652" actId="2696"/>
        <pc:sldMkLst>
          <pc:docMk/>
          <pc:sldMk cId="9936666" sldId="309"/>
        </pc:sldMkLst>
      </pc:sldChg>
      <pc:sldChg chg="add">
        <pc:chgData name="Claire Goult (NESO)" userId="16614453-ffb8-4a9f-ae14-f8ddad472eea" providerId="ADAL" clId="{F781B88F-2644-4428-BCA6-CC2E6CA4DCE7}" dt="2024-10-08T14:32:07.350" v="609"/>
        <pc:sldMkLst>
          <pc:docMk/>
          <pc:sldMk cId="3122480051" sldId="310"/>
        </pc:sldMkLst>
      </pc:sldChg>
      <pc:sldChg chg="add del">
        <pc:chgData name="Claire Goult (NESO)" userId="16614453-ffb8-4a9f-ae14-f8ddad472eea" providerId="ADAL" clId="{F781B88F-2644-4428-BCA6-CC2E6CA4DCE7}" dt="2024-10-09T13:56:46.338" v="652" actId="2696"/>
        <pc:sldMkLst>
          <pc:docMk/>
          <pc:sldMk cId="2663526775" sldId="317"/>
        </pc:sldMkLst>
      </pc:sldChg>
      <pc:sldChg chg="add del">
        <pc:chgData name="Claire Goult (NESO)" userId="16614453-ffb8-4a9f-ae14-f8ddad472eea" providerId="ADAL" clId="{F781B88F-2644-4428-BCA6-CC2E6CA4DCE7}" dt="2024-10-09T13:56:46.338" v="652" actId="2696"/>
        <pc:sldMkLst>
          <pc:docMk/>
          <pc:sldMk cId="1591794771" sldId="318"/>
        </pc:sldMkLst>
      </pc:sldChg>
    </pc:docChg>
  </pc:docChgLst>
  <pc:docChgLst>
    <pc:chgData name="Ruby Pelling (NESO)" userId="S::ruby.pelling@uk.nationalgrid.com::350d7727-5993-428f-8095-473abc1b6ed9" providerId="AD" clId="Web-{034ED6C6-44A0-C8D8-7AF9-BB09341514B4}"/>
    <pc:docChg chg="modSld">
      <pc:chgData name="Ruby Pelling (NESO)" userId="S::ruby.pelling@uk.nationalgrid.com::350d7727-5993-428f-8095-473abc1b6ed9" providerId="AD" clId="Web-{034ED6C6-44A0-C8D8-7AF9-BB09341514B4}" dt="2024-10-22T15:43:01.856" v="1308"/>
      <pc:docMkLst>
        <pc:docMk/>
      </pc:docMkLst>
      <pc:sldChg chg="modSp">
        <pc:chgData name="Ruby Pelling (NESO)" userId="S::ruby.pelling@uk.nationalgrid.com::350d7727-5993-428f-8095-473abc1b6ed9" providerId="AD" clId="Web-{034ED6C6-44A0-C8D8-7AF9-BB09341514B4}" dt="2024-10-22T14:58:33.777" v="91"/>
        <pc:sldMkLst>
          <pc:docMk/>
          <pc:sldMk cId="2818327180" sldId="298"/>
        </pc:sldMkLst>
        <pc:graphicFrameChg chg="mod modGraphic">
          <ac:chgData name="Ruby Pelling (NESO)" userId="S::ruby.pelling@uk.nationalgrid.com::350d7727-5993-428f-8095-473abc1b6ed9" providerId="AD" clId="Web-{034ED6C6-44A0-C8D8-7AF9-BB09341514B4}" dt="2024-10-22T14:58:33.777" v="91"/>
          <ac:graphicFrameMkLst>
            <pc:docMk/>
            <pc:sldMk cId="2818327180" sldId="298"/>
            <ac:graphicFrameMk id="3" creationId="{B365FAC2-8EEE-CCB6-7B72-14EB243AE494}"/>
          </ac:graphicFrameMkLst>
        </pc:graphicFrameChg>
      </pc:sldChg>
      <pc:sldChg chg="modSp modCm">
        <pc:chgData name="Ruby Pelling (NESO)" userId="S::ruby.pelling@uk.nationalgrid.com::350d7727-5993-428f-8095-473abc1b6ed9" providerId="AD" clId="Web-{034ED6C6-44A0-C8D8-7AF9-BB09341514B4}" dt="2024-10-22T15:43:01.856" v="1308"/>
        <pc:sldMkLst>
          <pc:docMk/>
          <pc:sldMk cId="777697590" sldId="346"/>
        </pc:sldMkLst>
        <pc:spChg chg="mod">
          <ac:chgData name="Ruby Pelling (NESO)" userId="S::ruby.pelling@uk.nationalgrid.com::350d7727-5993-428f-8095-473abc1b6ed9" providerId="AD" clId="Web-{034ED6C6-44A0-C8D8-7AF9-BB09341514B4}" dt="2024-10-22T15:33:05.833" v="1130" actId="1076"/>
          <ac:spMkLst>
            <pc:docMk/>
            <pc:sldMk cId="777697590" sldId="346"/>
            <ac:spMk id="2" creationId="{60A0FCE3-DF14-2341-1113-73106B1C2DB3}"/>
          </ac:spMkLst>
        </pc:spChg>
        <pc:spChg chg="mod">
          <ac:chgData name="Ruby Pelling (NESO)" userId="S::ruby.pelling@uk.nationalgrid.com::350d7727-5993-428f-8095-473abc1b6ed9" providerId="AD" clId="Web-{034ED6C6-44A0-C8D8-7AF9-BB09341514B4}" dt="2024-10-22T15:42:58.981" v="1306" actId="20577"/>
          <ac:spMkLst>
            <pc:docMk/>
            <pc:sldMk cId="777697590" sldId="346"/>
            <ac:spMk id="5" creationId="{15576E47-9DC5-0D48-CF1F-5D7BB0F61C05}"/>
          </ac:spMkLst>
        </pc:spChg>
        <pc:graphicFrameChg chg="mod modGraphic">
          <ac:chgData name="Ruby Pelling (NESO)" userId="S::ruby.pelling@uk.nationalgrid.com::350d7727-5993-428f-8095-473abc1b6ed9" providerId="AD" clId="Web-{034ED6C6-44A0-C8D8-7AF9-BB09341514B4}" dt="2024-10-22T15:43:01.856" v="1308"/>
          <ac:graphicFrameMkLst>
            <pc:docMk/>
            <pc:sldMk cId="777697590" sldId="346"/>
            <ac:graphicFrameMk id="6" creationId="{FF16D927-B85C-5140-037C-042CF20712C4}"/>
          </ac:graphicFrameMkLst>
        </pc:graphicFrameChg>
        <pc:extLst>
          <p:ext xmlns:p="http://schemas.openxmlformats.org/presentationml/2006/main" uri="{D6D511B9-2390-475A-947B-AFAB55BFBCF1}">
            <pc226:cmChg xmlns:pc226="http://schemas.microsoft.com/office/powerpoint/2022/06/main/command" chg="mod">
              <pc226:chgData name="Ruby Pelling (NESO)" userId="S::ruby.pelling@uk.nationalgrid.com::350d7727-5993-428f-8095-473abc1b6ed9" providerId="AD" clId="Web-{034ED6C6-44A0-C8D8-7AF9-BB09341514B4}" dt="2024-10-22T15:11:04.377" v="589"/>
              <pc2:cmMkLst xmlns:pc2="http://schemas.microsoft.com/office/powerpoint/2019/9/main/command">
                <pc:docMk/>
                <pc:sldMk cId="777697590" sldId="346"/>
                <pc2:cmMk id="{F1C4264C-2511-48A5-A744-EF8A90109C3E}"/>
              </pc2:cmMkLst>
            </pc226:cmChg>
            <pc226:cmChg xmlns:pc226="http://schemas.microsoft.com/office/powerpoint/2022/06/main/command" chg="mod">
              <pc226:chgData name="Ruby Pelling (NESO)" userId="S::ruby.pelling@uk.nationalgrid.com::350d7727-5993-428f-8095-473abc1b6ed9" providerId="AD" clId="Web-{034ED6C6-44A0-C8D8-7AF9-BB09341514B4}" dt="2024-10-22T14:58:45.699" v="94"/>
              <pc2:cmMkLst xmlns:pc2="http://schemas.microsoft.com/office/powerpoint/2019/9/main/command">
                <pc:docMk/>
                <pc:sldMk cId="777697590" sldId="346"/>
                <pc2:cmMk id="{8D040C6B-043B-43D6-A1CB-5B3E1F61086C}"/>
              </pc2:cmMkLst>
            </pc226:cmChg>
            <pc226:cmChg xmlns:pc226="http://schemas.microsoft.com/office/powerpoint/2022/06/main/command" chg="mod">
              <pc226:chgData name="Ruby Pelling (NESO)" userId="S::ruby.pelling@uk.nationalgrid.com::350d7727-5993-428f-8095-473abc1b6ed9" providerId="AD" clId="Web-{034ED6C6-44A0-C8D8-7AF9-BB09341514B4}" dt="2024-10-22T15:43:01.840" v="1307"/>
              <pc2:cmMkLst xmlns:pc2="http://schemas.microsoft.com/office/powerpoint/2019/9/main/command">
                <pc:docMk/>
                <pc:sldMk cId="777697590" sldId="346"/>
                <pc2:cmMk id="{E9B8BBCD-5860-44F4-B079-E5B1305C28DE}"/>
              </pc2:cmMkLst>
            </pc226:cmChg>
          </p:ext>
        </pc:extLst>
      </pc:sldChg>
    </pc:docChg>
  </pc:docChgLst>
  <pc:docChgLst>
    <pc:chgData name="Michael Oxenham (NESO)" userId="S::michael.oxenham1@uk.nationalgrid.com::0b917fc8-416e-4be1-806f-9b3cd9990f22" providerId="AD" clId="Web-{E22B2882-415D-0BBB-A656-2CC6EF0B7516}"/>
    <pc:docChg chg="modSld">
      <pc:chgData name="Michael Oxenham (NESO)" userId="S::michael.oxenham1@uk.nationalgrid.com::0b917fc8-416e-4be1-806f-9b3cd9990f22" providerId="AD" clId="Web-{E22B2882-415D-0BBB-A656-2CC6EF0B7516}" dt="2024-10-18T11:17:43.622" v="187"/>
      <pc:docMkLst>
        <pc:docMk/>
      </pc:docMkLst>
      <pc:sldChg chg="modSp">
        <pc:chgData name="Michael Oxenham (NESO)" userId="S::michael.oxenham1@uk.nationalgrid.com::0b917fc8-416e-4be1-806f-9b3cd9990f22" providerId="AD" clId="Web-{E22B2882-415D-0BBB-A656-2CC6EF0B7516}" dt="2024-10-18T11:17:43.622" v="187"/>
        <pc:sldMkLst>
          <pc:docMk/>
          <pc:sldMk cId="1407838240" sldId="295"/>
        </pc:sldMkLst>
      </pc:sldChg>
    </pc:docChg>
  </pc:docChgLst>
  <pc:docChgLst>
    <pc:chgData name="Lizzie Timmins (NESO)" userId="f973860e-8165-47fd-b728-de4cc0698fc7" providerId="ADAL" clId="{5F4234AF-4DEA-4E2A-A145-B143F4B07FBB}"/>
    <pc:docChg chg="undo custSel modSld">
      <pc:chgData name="Lizzie Timmins (NESO)" userId="f973860e-8165-47fd-b728-de4cc0698fc7" providerId="ADAL" clId="{5F4234AF-4DEA-4E2A-A145-B143F4B07FBB}" dt="2024-10-24T13:25:53.541" v="227"/>
      <pc:docMkLst>
        <pc:docMk/>
      </pc:docMkLst>
      <pc:sldChg chg="modSp mod">
        <pc:chgData name="Lizzie Timmins (NESO)" userId="f973860e-8165-47fd-b728-de4cc0698fc7" providerId="ADAL" clId="{5F4234AF-4DEA-4E2A-A145-B143F4B07FBB}" dt="2024-10-24T08:36:17.700" v="13" actId="21"/>
        <pc:sldMkLst>
          <pc:docMk/>
          <pc:sldMk cId="3503420444" sldId="258"/>
        </pc:sldMkLst>
        <pc:spChg chg="mod">
          <ac:chgData name="Lizzie Timmins (NESO)" userId="f973860e-8165-47fd-b728-de4cc0698fc7" providerId="ADAL" clId="{5F4234AF-4DEA-4E2A-A145-B143F4B07FBB}" dt="2024-10-24T08:36:17.700" v="13" actId="21"/>
          <ac:spMkLst>
            <pc:docMk/>
            <pc:sldMk cId="3503420444" sldId="258"/>
            <ac:spMk id="3" creationId="{E892D09A-F913-2C89-6D9C-053F50F7034B}"/>
          </ac:spMkLst>
        </pc:spChg>
      </pc:sldChg>
      <pc:sldChg chg="modSp mod">
        <pc:chgData name="Lizzie Timmins (NESO)" userId="f973860e-8165-47fd-b728-de4cc0698fc7" providerId="ADAL" clId="{5F4234AF-4DEA-4E2A-A145-B143F4B07FBB}" dt="2024-10-24T08:57:36.262" v="20" actId="20577"/>
        <pc:sldMkLst>
          <pc:docMk/>
          <pc:sldMk cId="576430743" sldId="280"/>
        </pc:sldMkLst>
        <pc:spChg chg="mod">
          <ac:chgData name="Lizzie Timmins (NESO)" userId="f973860e-8165-47fd-b728-de4cc0698fc7" providerId="ADAL" clId="{5F4234AF-4DEA-4E2A-A145-B143F4B07FBB}" dt="2024-10-24T08:57:36.262" v="20" actId="20577"/>
          <ac:spMkLst>
            <pc:docMk/>
            <pc:sldMk cId="576430743" sldId="280"/>
            <ac:spMk id="11" creationId="{1C96688F-F153-79A8-79ED-9BFE3BAE8284}"/>
          </ac:spMkLst>
        </pc:spChg>
      </pc:sldChg>
      <pc:sldChg chg="modSp mod">
        <pc:chgData name="Lizzie Timmins (NESO)" userId="f973860e-8165-47fd-b728-de4cc0698fc7" providerId="ADAL" clId="{5F4234AF-4DEA-4E2A-A145-B143F4B07FBB}" dt="2024-10-24T08:59:04.026" v="59" actId="20577"/>
        <pc:sldMkLst>
          <pc:docMk/>
          <pc:sldMk cId="2129601237" sldId="295"/>
        </pc:sldMkLst>
        <pc:graphicFrameChg chg="modGraphic">
          <ac:chgData name="Lizzie Timmins (NESO)" userId="f973860e-8165-47fd-b728-de4cc0698fc7" providerId="ADAL" clId="{5F4234AF-4DEA-4E2A-A145-B143F4B07FBB}" dt="2024-10-24T08:59:04.026" v="59" actId="20577"/>
          <ac:graphicFrameMkLst>
            <pc:docMk/>
            <pc:sldMk cId="2129601237" sldId="295"/>
            <ac:graphicFrameMk id="3" creationId="{B365FAC2-8EEE-CCB6-7B72-14EB243AE494}"/>
          </ac:graphicFrameMkLst>
        </pc:graphicFrameChg>
      </pc:sldChg>
      <pc:sldChg chg="modSp mod">
        <pc:chgData name="Lizzie Timmins (NESO)" userId="f973860e-8165-47fd-b728-de4cc0698fc7" providerId="ADAL" clId="{5F4234AF-4DEA-4E2A-A145-B143F4B07FBB}" dt="2024-10-24T10:58:31.174" v="194" actId="13926"/>
        <pc:sldMkLst>
          <pc:docMk/>
          <pc:sldMk cId="2830151086" sldId="300"/>
        </pc:sldMkLst>
        <pc:graphicFrameChg chg="mod modGraphic">
          <ac:chgData name="Lizzie Timmins (NESO)" userId="f973860e-8165-47fd-b728-de4cc0698fc7" providerId="ADAL" clId="{5F4234AF-4DEA-4E2A-A145-B143F4B07FBB}" dt="2024-10-24T10:58:31.174" v="194" actId="13926"/>
          <ac:graphicFrameMkLst>
            <pc:docMk/>
            <pc:sldMk cId="2830151086" sldId="300"/>
            <ac:graphicFrameMk id="3" creationId="{B365FAC2-8EEE-CCB6-7B72-14EB243AE494}"/>
          </ac:graphicFrameMkLst>
        </pc:graphicFrameChg>
      </pc:sldChg>
      <pc:sldChg chg="modSp mod">
        <pc:chgData name="Lizzie Timmins (NESO)" userId="f973860e-8165-47fd-b728-de4cc0698fc7" providerId="ADAL" clId="{5F4234AF-4DEA-4E2A-A145-B143F4B07FBB}" dt="2024-10-24T08:57:23.323" v="19" actId="20577"/>
        <pc:sldMkLst>
          <pc:docMk/>
          <pc:sldMk cId="1919692383" sldId="303"/>
        </pc:sldMkLst>
        <pc:graphicFrameChg chg="modGraphic">
          <ac:chgData name="Lizzie Timmins (NESO)" userId="f973860e-8165-47fd-b728-de4cc0698fc7" providerId="ADAL" clId="{5F4234AF-4DEA-4E2A-A145-B143F4B07FBB}" dt="2024-10-24T08:57:23.323" v="19" actId="20577"/>
          <ac:graphicFrameMkLst>
            <pc:docMk/>
            <pc:sldMk cId="1919692383" sldId="303"/>
            <ac:graphicFrameMk id="5" creationId="{B5FA45A4-8B12-6B78-C839-58CEB9592DF5}"/>
          </ac:graphicFrameMkLst>
        </pc:graphicFrameChg>
      </pc:sldChg>
      <pc:sldChg chg="modSp mod">
        <pc:chgData name="Lizzie Timmins (NESO)" userId="f973860e-8165-47fd-b728-de4cc0698fc7" providerId="ADAL" clId="{5F4234AF-4DEA-4E2A-A145-B143F4B07FBB}" dt="2024-10-24T13:25:53.541" v="227"/>
        <pc:sldMkLst>
          <pc:docMk/>
          <pc:sldMk cId="1113845968" sldId="310"/>
        </pc:sldMkLst>
        <pc:graphicFrameChg chg="mod modGraphic">
          <ac:chgData name="Lizzie Timmins (NESO)" userId="f973860e-8165-47fd-b728-de4cc0698fc7" providerId="ADAL" clId="{5F4234AF-4DEA-4E2A-A145-B143F4B07FBB}" dt="2024-10-24T13:25:53.541" v="227"/>
          <ac:graphicFrameMkLst>
            <pc:docMk/>
            <pc:sldMk cId="1113845968" sldId="310"/>
            <ac:graphicFrameMk id="3" creationId="{B365FAC2-8EEE-CCB6-7B72-14EB243AE494}"/>
          </ac:graphicFrameMkLst>
        </pc:graphicFrameChg>
      </pc:sldChg>
      <pc:sldChg chg="modSp mod">
        <pc:chgData name="Lizzie Timmins (NESO)" userId="f973860e-8165-47fd-b728-de4cc0698fc7" providerId="ADAL" clId="{5F4234AF-4DEA-4E2A-A145-B143F4B07FBB}" dt="2024-10-24T08:58:21.282" v="25" actId="2711"/>
        <pc:sldMkLst>
          <pc:docMk/>
          <pc:sldMk cId="2417140003" sldId="353"/>
        </pc:sldMkLst>
        <pc:spChg chg="mod">
          <ac:chgData name="Lizzie Timmins (NESO)" userId="f973860e-8165-47fd-b728-de4cc0698fc7" providerId="ADAL" clId="{5F4234AF-4DEA-4E2A-A145-B143F4B07FBB}" dt="2024-10-24T08:58:21.282" v="25" actId="2711"/>
          <ac:spMkLst>
            <pc:docMk/>
            <pc:sldMk cId="2417140003" sldId="353"/>
            <ac:spMk id="6" creationId="{97D6DC75-6F37-EAD1-CEDF-DE3943FD3E12}"/>
          </ac:spMkLst>
        </pc:spChg>
      </pc:sldChg>
    </pc:docChg>
  </pc:docChgLst>
  <pc:docChgLst>
    <pc:chgData name="Michael Oxenham (NESO)" userId="S::michael.oxenham1@uk.nationalgrid.com::0b917fc8-416e-4be1-806f-9b3cd9990f22" providerId="AD" clId="Web-{01AC9CEA-6478-49C7-80BD-E1E013B19926}"/>
    <pc:docChg chg="mod">
      <pc:chgData name="Michael Oxenham (NESO)" userId="S::michael.oxenham1@uk.nationalgrid.com::0b917fc8-416e-4be1-806f-9b3cd9990f22" providerId="AD" clId="Web-{01AC9CEA-6478-49C7-80BD-E1E013B19926}" dt="2024-10-22T14:46:04.314" v="0"/>
      <pc:docMkLst>
        <pc:docMk/>
      </pc:docMkLst>
    </pc:docChg>
  </pc:docChgLst>
  <pc:docChgLst>
    <pc:chgData name="Claire Goult (NESO)" userId="16614453-ffb8-4a9f-ae14-f8ddad472eea" providerId="ADAL" clId="{194B3024-B933-4238-BEC4-69D88819466D}"/>
    <pc:docChg chg="undo redo custSel addSld delSld modSld sldOrd">
      <pc:chgData name="Claire Goult (NESO)" userId="16614453-ffb8-4a9f-ae14-f8ddad472eea" providerId="ADAL" clId="{194B3024-B933-4238-BEC4-69D88819466D}" dt="2024-10-22T12:05:11.449" v="4402"/>
      <pc:docMkLst>
        <pc:docMk/>
      </pc:docMkLst>
      <pc:sldChg chg="modSp del">
        <pc:chgData name="Claire Goult (NESO)" userId="16614453-ffb8-4a9f-ae14-f8ddad472eea" providerId="ADAL" clId="{194B3024-B933-4238-BEC4-69D88819466D}" dt="2024-10-17T12:16:42.451" v="1739" actId="47"/>
        <pc:sldMkLst>
          <pc:docMk/>
          <pc:sldMk cId="1707155212" sldId="257"/>
        </pc:sldMkLst>
      </pc:sldChg>
      <pc:sldChg chg="modSp mod">
        <pc:chgData name="Claire Goult (NESO)" userId="16614453-ffb8-4a9f-ae14-f8ddad472eea" providerId="ADAL" clId="{194B3024-B933-4238-BEC4-69D88819466D}" dt="2024-10-21T15:06:43.650" v="3845" actId="27636"/>
        <pc:sldMkLst>
          <pc:docMk/>
          <pc:sldMk cId="3503420444" sldId="258"/>
        </pc:sldMkLst>
        <pc:spChg chg="mod">
          <ac:chgData name="Claire Goult (NESO)" userId="16614453-ffb8-4a9f-ae14-f8ddad472eea" providerId="ADAL" clId="{194B3024-B933-4238-BEC4-69D88819466D}" dt="2024-10-21T15:06:43.650" v="3845" actId="27636"/>
          <ac:spMkLst>
            <pc:docMk/>
            <pc:sldMk cId="3503420444" sldId="258"/>
            <ac:spMk id="3" creationId="{E892D09A-F913-2C89-6D9C-053F50F7034B}"/>
          </ac:spMkLst>
        </pc:spChg>
      </pc:sldChg>
      <pc:sldChg chg="modSp mod">
        <pc:chgData name="Claire Goult (NESO)" userId="16614453-ffb8-4a9f-ae14-f8ddad472eea" providerId="ADAL" clId="{194B3024-B933-4238-BEC4-69D88819466D}" dt="2024-10-21T12:49:00.827" v="3682" actId="20577"/>
        <pc:sldMkLst>
          <pc:docMk/>
          <pc:sldMk cId="3507853021" sldId="280"/>
        </pc:sldMkLst>
        <pc:spChg chg="mod">
          <ac:chgData name="Claire Goult (NESO)" userId="16614453-ffb8-4a9f-ae14-f8ddad472eea" providerId="ADAL" clId="{194B3024-B933-4238-BEC4-69D88819466D}" dt="2024-10-21T12:49:00.827" v="3682" actId="20577"/>
          <ac:spMkLst>
            <pc:docMk/>
            <pc:sldMk cId="3507853021" sldId="280"/>
            <ac:spMk id="9" creationId="{A9F22004-B07D-CE8B-3D1B-A44F0A78FA94}"/>
          </ac:spMkLst>
        </pc:spChg>
        <pc:spChg chg="mod">
          <ac:chgData name="Claire Goult (NESO)" userId="16614453-ffb8-4a9f-ae14-f8ddad472eea" providerId="ADAL" clId="{194B3024-B933-4238-BEC4-69D88819466D}" dt="2024-10-21T12:47:43.373" v="3635" actId="20577"/>
          <ac:spMkLst>
            <pc:docMk/>
            <pc:sldMk cId="3507853021" sldId="280"/>
            <ac:spMk id="10" creationId="{38B00E32-451F-DAEA-45B5-6F58D5A868FB}"/>
          </ac:spMkLst>
        </pc:spChg>
        <pc:spChg chg="mod">
          <ac:chgData name="Claire Goult (NESO)" userId="16614453-ffb8-4a9f-ae14-f8ddad472eea" providerId="ADAL" clId="{194B3024-B933-4238-BEC4-69D88819466D}" dt="2024-10-21T12:47:22.881" v="3606" actId="20577"/>
          <ac:spMkLst>
            <pc:docMk/>
            <pc:sldMk cId="3507853021" sldId="280"/>
            <ac:spMk id="11" creationId="{1C96688F-F153-79A8-79ED-9BFE3BAE8284}"/>
          </ac:spMkLst>
        </pc:spChg>
        <pc:spChg chg="mod">
          <ac:chgData name="Claire Goult (NESO)" userId="16614453-ffb8-4a9f-ae14-f8ddad472eea" providerId="ADAL" clId="{194B3024-B933-4238-BEC4-69D88819466D}" dt="2024-10-17T12:19:20.723" v="2017" actId="20577"/>
          <ac:spMkLst>
            <pc:docMk/>
            <pc:sldMk cId="3507853021" sldId="280"/>
            <ac:spMk id="12" creationId="{8CA53C80-2767-EE9C-3589-EC00E4D87C0F}"/>
          </ac:spMkLst>
        </pc:spChg>
      </pc:sldChg>
      <pc:sldChg chg="modSp mod">
        <pc:chgData name="Claire Goult (NESO)" userId="16614453-ffb8-4a9f-ae14-f8ddad472eea" providerId="ADAL" clId="{194B3024-B933-4238-BEC4-69D88819466D}" dt="2024-10-21T14:48:57.307" v="3792" actId="20577"/>
        <pc:sldMkLst>
          <pc:docMk/>
          <pc:sldMk cId="4033935784" sldId="287"/>
        </pc:sldMkLst>
        <pc:spChg chg="mod">
          <ac:chgData name="Claire Goult (NESO)" userId="16614453-ffb8-4a9f-ae14-f8ddad472eea" providerId="ADAL" clId="{194B3024-B933-4238-BEC4-69D88819466D}" dt="2024-10-21T14:47:44.066" v="3753" actId="20577"/>
          <ac:spMkLst>
            <pc:docMk/>
            <pc:sldMk cId="4033935784" sldId="287"/>
            <ac:spMk id="6" creationId="{97D6DC75-6F37-EAD1-CEDF-DE3943FD3E12}"/>
          </ac:spMkLst>
        </pc:spChg>
        <pc:spChg chg="mod">
          <ac:chgData name="Claire Goult (NESO)" userId="16614453-ffb8-4a9f-ae14-f8ddad472eea" providerId="ADAL" clId="{194B3024-B933-4238-BEC4-69D88819466D}" dt="2024-10-21T14:48:57.307" v="3792" actId="20577"/>
          <ac:spMkLst>
            <pc:docMk/>
            <pc:sldMk cId="4033935784" sldId="287"/>
            <ac:spMk id="7" creationId="{757E0C57-941C-9C4D-8B8C-FACCECF1272D}"/>
          </ac:spMkLst>
        </pc:spChg>
      </pc:sldChg>
      <pc:sldChg chg="modSp mod addCm">
        <pc:chgData name="Claire Goult (NESO)" userId="16614453-ffb8-4a9f-ae14-f8ddad472eea" providerId="ADAL" clId="{194B3024-B933-4238-BEC4-69D88819466D}" dt="2024-10-22T10:25:41.957" v="4037" actId="13926"/>
        <pc:sldMkLst>
          <pc:docMk/>
          <pc:sldMk cId="1407838240" sldId="295"/>
        </pc:sldMkLst>
        <pc:spChg chg="mod">
          <ac:chgData name="Claire Goult (NESO)" userId="16614453-ffb8-4a9f-ae14-f8ddad472eea" providerId="ADAL" clId="{194B3024-B933-4238-BEC4-69D88819466D}" dt="2024-10-22T08:53:30.142" v="3846" actId="1076"/>
          <ac:spMkLst>
            <pc:docMk/>
            <pc:sldMk cId="1407838240" sldId="295"/>
            <ac:spMk id="2" creationId="{B99FBC22-EDF6-A72A-688D-FEF1392C7F46}"/>
          </ac:spMkLst>
        </pc:spChg>
        <pc:graphicFrameChg chg="mod modGraphic">
          <ac:chgData name="Claire Goult (NESO)" userId="16614453-ffb8-4a9f-ae14-f8ddad472eea" providerId="ADAL" clId="{194B3024-B933-4238-BEC4-69D88819466D}" dt="2024-10-22T10:25:41.957" v="4037" actId="13926"/>
          <ac:graphicFrameMkLst>
            <pc:docMk/>
            <pc:sldMk cId="1407838240" sldId="295"/>
            <ac:graphicFrameMk id="3" creationId="{B365FAC2-8EEE-CCB6-7B72-14EB243AE494}"/>
          </ac:graphicFrameMkLst>
        </pc:graphicFrameChg>
        <pc:extLst>
          <p:ext xmlns:p="http://schemas.openxmlformats.org/presentationml/2006/main" uri="{D6D511B9-2390-475A-947B-AFAB55BFBCF1}">
            <pc226:cmChg xmlns:pc226="http://schemas.microsoft.com/office/powerpoint/2022/06/main/command" chg="add">
              <pc226:chgData name="Claire Goult (NESO)" userId="16614453-ffb8-4a9f-ae14-f8ddad472eea" providerId="ADAL" clId="{194B3024-B933-4238-BEC4-69D88819466D}" dt="2024-10-22T10:23:45.420" v="3913"/>
              <pc2:cmMkLst xmlns:pc2="http://schemas.microsoft.com/office/powerpoint/2019/9/main/command">
                <pc:docMk/>
                <pc:sldMk cId="1407838240" sldId="295"/>
                <pc2:cmMk id="{4320E5EE-BC0A-441B-8AE7-70727D63F4CB}"/>
              </pc2:cmMkLst>
            </pc226:cmChg>
          </p:ext>
        </pc:extLst>
      </pc:sldChg>
      <pc:sldChg chg="modSp mod addCm modCm">
        <pc:chgData name="Claire Goult (NESO)" userId="16614453-ffb8-4a9f-ae14-f8ddad472eea" providerId="ADAL" clId="{194B3024-B933-4238-BEC4-69D88819466D}" dt="2024-10-22T11:45:51.818" v="4397"/>
        <pc:sldMkLst>
          <pc:docMk/>
          <pc:sldMk cId="2252672663" sldId="298"/>
        </pc:sldMkLst>
        <pc:graphicFrameChg chg="mod modGraphic">
          <ac:chgData name="Claire Goult (NESO)" userId="16614453-ffb8-4a9f-ae14-f8ddad472eea" providerId="ADAL" clId="{194B3024-B933-4238-BEC4-69D88819466D}" dt="2024-10-22T11:43:35.002" v="4396" actId="207"/>
          <ac:graphicFrameMkLst>
            <pc:docMk/>
            <pc:sldMk cId="2252672663" sldId="298"/>
            <ac:graphicFrameMk id="3" creationId="{B365FAC2-8EEE-CCB6-7B72-14EB243AE494}"/>
          </ac:graphicFrameMkLst>
        </pc:graphicFrameChg>
        <pc:extLst>
          <p:ext xmlns:p="http://schemas.openxmlformats.org/presentationml/2006/main" uri="{D6D511B9-2390-475A-947B-AFAB55BFBCF1}">
            <pc226:cmChg xmlns:pc226="http://schemas.microsoft.com/office/powerpoint/2022/06/main/command" chg="add">
              <pc226:chgData name="Claire Goult (NESO)" userId="16614453-ffb8-4a9f-ae14-f8ddad472eea" providerId="ADAL" clId="{194B3024-B933-4238-BEC4-69D88819466D}" dt="2024-10-22T11:45:51.818" v="4397"/>
              <pc2:cmMkLst xmlns:pc2="http://schemas.microsoft.com/office/powerpoint/2019/9/main/command">
                <pc:docMk/>
                <pc:sldMk cId="2252672663" sldId="298"/>
                <pc2:cmMk id="{563D5240-6798-4896-BE00-8D45709FB509}"/>
              </pc2:cmMkLst>
              <pc226:cmRplyChg chg="add">
                <pc226:chgData name="Claire Goult (NESO)" userId="16614453-ffb8-4a9f-ae14-f8ddad472eea" providerId="ADAL" clId="{194B3024-B933-4238-BEC4-69D88819466D}" dt="2024-10-22T11:45:51.818" v="4397"/>
                <pc2:cmRplyMkLst xmlns:pc2="http://schemas.microsoft.com/office/powerpoint/2019/9/main/command">
                  <pc:docMk/>
                  <pc:sldMk cId="2252672663" sldId="298"/>
                  <pc2:cmMk id="{563D5240-6798-4896-BE00-8D45709FB509}"/>
                  <pc2:cmRplyMk id="{074D6287-734D-459B-818B-4D28C95D40E9}"/>
                </pc2:cmRplyMkLst>
              </pc226:cmRplyChg>
            </pc226:cmChg>
          </p:ext>
        </pc:extLst>
      </pc:sldChg>
      <pc:sldChg chg="del">
        <pc:chgData name="Claire Goult (NESO)" userId="16614453-ffb8-4a9f-ae14-f8ddad472eea" providerId="ADAL" clId="{194B3024-B933-4238-BEC4-69D88819466D}" dt="2024-10-17T12:37:21.216" v="2024" actId="47"/>
        <pc:sldMkLst>
          <pc:docMk/>
          <pc:sldMk cId="2919044746" sldId="299"/>
        </pc:sldMkLst>
      </pc:sldChg>
      <pc:sldChg chg="add">
        <pc:chgData name="Claire Goult (NESO)" userId="16614453-ffb8-4a9f-ae14-f8ddad472eea" providerId="ADAL" clId="{194B3024-B933-4238-BEC4-69D88819466D}" dt="2024-10-17T12:38:08.651" v="2031"/>
        <pc:sldMkLst>
          <pc:docMk/>
          <pc:sldMk cId="1811652886" sldId="302"/>
        </pc:sldMkLst>
      </pc:sldChg>
      <pc:sldChg chg="modSp add del mod ord">
        <pc:chgData name="Claire Goult (NESO)" userId="16614453-ffb8-4a9f-ae14-f8ddad472eea" providerId="ADAL" clId="{194B3024-B933-4238-BEC4-69D88819466D}" dt="2024-10-17T12:38:03.039" v="2030" actId="2696"/>
        <pc:sldMkLst>
          <pc:docMk/>
          <pc:sldMk cId="3402900260" sldId="302"/>
        </pc:sldMkLst>
      </pc:sldChg>
      <pc:sldChg chg="modSp mod">
        <pc:chgData name="Claire Goult (NESO)" userId="16614453-ffb8-4a9f-ae14-f8ddad472eea" providerId="ADAL" clId="{194B3024-B933-4238-BEC4-69D88819466D}" dt="2024-10-21T14:47:06.538" v="3712" actId="20577"/>
        <pc:sldMkLst>
          <pc:docMk/>
          <pc:sldMk cId="1919692383" sldId="303"/>
        </pc:sldMkLst>
        <pc:spChg chg="mod">
          <ac:chgData name="Claire Goult (NESO)" userId="16614453-ffb8-4a9f-ae14-f8ddad472eea" providerId="ADAL" clId="{194B3024-B933-4238-BEC4-69D88819466D}" dt="2024-10-17T12:16:38.692" v="1738" actId="20577"/>
          <ac:spMkLst>
            <pc:docMk/>
            <pc:sldMk cId="1919692383" sldId="303"/>
            <ac:spMk id="2" creationId="{B99FBC22-EDF6-A72A-688D-FEF1392C7F46}"/>
          </ac:spMkLst>
        </pc:spChg>
        <pc:graphicFrameChg chg="mod modGraphic">
          <ac:chgData name="Claire Goult (NESO)" userId="16614453-ffb8-4a9f-ae14-f8ddad472eea" providerId="ADAL" clId="{194B3024-B933-4238-BEC4-69D88819466D}" dt="2024-10-21T14:47:06.538" v="3712" actId="20577"/>
          <ac:graphicFrameMkLst>
            <pc:docMk/>
            <pc:sldMk cId="1919692383" sldId="303"/>
            <ac:graphicFrameMk id="5" creationId="{B5FA45A4-8B12-6B78-C839-58CEB9592DF5}"/>
          </ac:graphicFrameMkLst>
        </pc:graphicFrameChg>
        <pc:graphicFrameChg chg="mod">
          <ac:chgData name="Claire Goult (NESO)" userId="16614453-ffb8-4a9f-ae14-f8ddad472eea" providerId="ADAL" clId="{194B3024-B933-4238-BEC4-69D88819466D}" dt="2024-10-17T12:13:22.778" v="1639"/>
          <ac:graphicFrameMkLst>
            <pc:docMk/>
            <pc:sldMk cId="1919692383" sldId="303"/>
            <ac:graphicFrameMk id="8" creationId="{5BD9DA3A-F0BE-AB79-F3C3-419E0BFF1A62}"/>
          </ac:graphicFrameMkLst>
        </pc:graphicFrameChg>
      </pc:sldChg>
      <pc:sldChg chg="modSp mod">
        <pc:chgData name="Claire Goult (NESO)" userId="16614453-ffb8-4a9f-ae14-f8ddad472eea" providerId="ADAL" clId="{194B3024-B933-4238-BEC4-69D88819466D}" dt="2024-10-22T11:52:42.717" v="4401" actId="207"/>
        <pc:sldMkLst>
          <pc:docMk/>
          <pc:sldMk cId="3122480051" sldId="310"/>
        </pc:sldMkLst>
        <pc:graphicFrameChg chg="modGraphic">
          <ac:chgData name="Claire Goult (NESO)" userId="16614453-ffb8-4a9f-ae14-f8ddad472eea" providerId="ADAL" clId="{194B3024-B933-4238-BEC4-69D88819466D}" dt="2024-10-22T11:52:42.717" v="4401" actId="207"/>
          <ac:graphicFrameMkLst>
            <pc:docMk/>
            <pc:sldMk cId="3122480051" sldId="310"/>
            <ac:graphicFrameMk id="3" creationId="{B365FAC2-8EEE-CCB6-7B72-14EB243AE494}"/>
          </ac:graphicFrameMkLst>
        </pc:graphicFrameChg>
      </pc:sldChg>
      <pc:sldChg chg="del">
        <pc:chgData name="Claire Goult (NESO)" userId="16614453-ffb8-4a9f-ae14-f8ddad472eea" providerId="ADAL" clId="{194B3024-B933-4238-BEC4-69D88819466D}" dt="2024-10-17T12:37:17.829" v="2023" actId="47"/>
        <pc:sldMkLst>
          <pc:docMk/>
          <pc:sldMk cId="2780404051" sldId="317"/>
        </pc:sldMkLst>
      </pc:sldChg>
      <pc:sldChg chg="del">
        <pc:chgData name="Claire Goult (NESO)" userId="16614453-ffb8-4a9f-ae14-f8ddad472eea" providerId="ADAL" clId="{194B3024-B933-4238-BEC4-69D88819466D}" dt="2024-10-17T12:12:09.861" v="1540" actId="47"/>
        <pc:sldMkLst>
          <pc:docMk/>
          <pc:sldMk cId="2711003543" sldId="319"/>
        </pc:sldMkLst>
      </pc:sldChg>
      <pc:sldChg chg="add del">
        <pc:chgData name="Claire Goult (NESO)" userId="16614453-ffb8-4a9f-ae14-f8ddad472eea" providerId="ADAL" clId="{194B3024-B933-4238-BEC4-69D88819466D}" dt="2024-10-17T12:38:03.039" v="2030" actId="2696"/>
        <pc:sldMkLst>
          <pc:docMk/>
          <pc:sldMk cId="463406975" sldId="320"/>
        </pc:sldMkLst>
      </pc:sldChg>
      <pc:sldChg chg="modSp add mod">
        <pc:chgData name="Claire Goult (NESO)" userId="16614453-ffb8-4a9f-ae14-f8ddad472eea" providerId="ADAL" clId="{194B3024-B933-4238-BEC4-69D88819466D}" dt="2024-10-17T14:10:20.750" v="3147" actId="14734"/>
        <pc:sldMkLst>
          <pc:docMk/>
          <pc:sldMk cId="1832824494" sldId="320"/>
        </pc:sldMkLst>
      </pc:sldChg>
      <pc:sldChg chg="modSp add del mod">
        <pc:chgData name="Claire Goult (NESO)" userId="16614453-ffb8-4a9f-ae14-f8ddad472eea" providerId="ADAL" clId="{194B3024-B933-4238-BEC4-69D88819466D}" dt="2024-10-17T12:38:03.039" v="2030" actId="2696"/>
        <pc:sldMkLst>
          <pc:docMk/>
          <pc:sldMk cId="32374753" sldId="321"/>
        </pc:sldMkLst>
      </pc:sldChg>
      <pc:sldChg chg="modSp add mod">
        <pc:chgData name="Claire Goult (NESO)" userId="16614453-ffb8-4a9f-ae14-f8ddad472eea" providerId="ADAL" clId="{194B3024-B933-4238-BEC4-69D88819466D}" dt="2024-10-17T12:48:15.140" v="2565" actId="20577"/>
        <pc:sldMkLst>
          <pc:docMk/>
          <pc:sldMk cId="2890700339" sldId="321"/>
        </pc:sldMkLst>
      </pc:sldChg>
      <pc:sldChg chg="modSp add mod">
        <pc:chgData name="Claire Goult (NESO)" userId="16614453-ffb8-4a9f-ae14-f8ddad472eea" providerId="ADAL" clId="{194B3024-B933-4238-BEC4-69D88819466D}" dt="2024-10-17T14:41:11.329" v="3354" actId="20577"/>
        <pc:sldMkLst>
          <pc:docMk/>
          <pc:sldMk cId="1937579606" sldId="322"/>
        </pc:sldMkLst>
      </pc:sldChg>
      <pc:sldChg chg="add del">
        <pc:chgData name="Claire Goult (NESO)" userId="16614453-ffb8-4a9f-ae14-f8ddad472eea" providerId="ADAL" clId="{194B3024-B933-4238-BEC4-69D88819466D}" dt="2024-10-17T12:38:03.039" v="2030" actId="2696"/>
        <pc:sldMkLst>
          <pc:docMk/>
          <pc:sldMk cId="2162108822" sldId="322"/>
        </pc:sldMkLst>
      </pc:sldChg>
      <pc:sldChg chg="add">
        <pc:chgData name="Claire Goult (NESO)" userId="16614453-ffb8-4a9f-ae14-f8ddad472eea" providerId="ADAL" clId="{194B3024-B933-4238-BEC4-69D88819466D}" dt="2024-10-17T12:12:06.802" v="1539"/>
        <pc:sldMkLst>
          <pc:docMk/>
          <pc:sldMk cId="357638384" sldId="328"/>
        </pc:sldMkLst>
      </pc:sldChg>
      <pc:sldChg chg="add del">
        <pc:chgData name="Claire Goult (NESO)" userId="16614453-ffb8-4a9f-ae14-f8ddad472eea" providerId="ADAL" clId="{194B3024-B933-4238-BEC4-69D88819466D}" dt="2024-10-17T12:19:40.670" v="2020" actId="2696"/>
        <pc:sldMkLst>
          <pc:docMk/>
          <pc:sldMk cId="2790005242" sldId="331"/>
        </pc:sldMkLst>
      </pc:sldChg>
      <pc:sldChg chg="add del">
        <pc:chgData name="Claire Goult (NESO)" userId="16614453-ffb8-4a9f-ae14-f8ddad472eea" providerId="ADAL" clId="{194B3024-B933-4238-BEC4-69D88819466D}" dt="2024-10-17T12:37:34.914" v="2025" actId="47"/>
        <pc:sldMkLst>
          <pc:docMk/>
          <pc:sldMk cId="3199507786" sldId="334"/>
        </pc:sldMkLst>
      </pc:sldChg>
      <pc:sldChg chg="add del ord">
        <pc:chgData name="Claire Goult (NESO)" userId="16614453-ffb8-4a9f-ae14-f8ddad472eea" providerId="ADAL" clId="{194B3024-B933-4238-BEC4-69D88819466D}" dt="2024-10-17T12:37:49.466" v="2027"/>
        <pc:sldMkLst>
          <pc:docMk/>
          <pc:sldMk cId="3327094147" sldId="335"/>
        </pc:sldMkLst>
      </pc:sldChg>
      <pc:sldChg chg="modSp add mod addCm delCm modCm">
        <pc:chgData name="Claire Goult (NESO)" userId="16614453-ffb8-4a9f-ae14-f8ddad472eea" providerId="ADAL" clId="{194B3024-B933-4238-BEC4-69D88819466D}" dt="2024-10-22T10:29:59.297" v="4392" actId="20577"/>
        <pc:sldMkLst>
          <pc:docMk/>
          <pc:sldMk cId="640298702" sldId="336"/>
        </pc:sldMkLst>
        <pc:graphicFrameChg chg="mod modGraphic">
          <ac:chgData name="Claire Goult (NESO)" userId="16614453-ffb8-4a9f-ae14-f8ddad472eea" providerId="ADAL" clId="{194B3024-B933-4238-BEC4-69D88819466D}" dt="2024-10-22T10:29:59.297" v="4392" actId="20577"/>
          <ac:graphicFrameMkLst>
            <pc:docMk/>
            <pc:sldMk cId="640298702" sldId="336"/>
            <ac:graphicFrameMk id="3" creationId="{B365FAC2-8EEE-CCB6-7B72-14EB243AE494}"/>
          </ac:graphicFrameMkLst>
        </pc:graphicFrameChg>
        <pc:extLst>
          <p:ext xmlns:p="http://schemas.openxmlformats.org/presentationml/2006/main" uri="{D6D511B9-2390-475A-947B-AFAB55BFBCF1}">
            <pc226:cmChg xmlns:pc226="http://schemas.microsoft.com/office/powerpoint/2022/06/main/command" chg="del">
              <pc226:chgData name="Claire Goult (NESO)" userId="16614453-ffb8-4a9f-ae14-f8ddad472eea" providerId="ADAL" clId="{194B3024-B933-4238-BEC4-69D88819466D}" dt="2024-10-21T14:51:59.297" v="3810"/>
              <pc2:cmMkLst xmlns:pc2="http://schemas.microsoft.com/office/powerpoint/2019/9/main/command">
                <pc:docMk/>
                <pc:sldMk cId="640298702" sldId="336"/>
                <pc2:cmMk id="{F293D427-407A-41A9-88DB-2464C81E2D6F}"/>
              </pc2:cmMkLst>
            </pc226:cmChg>
            <pc226:cmChg xmlns:pc226="http://schemas.microsoft.com/office/powerpoint/2022/06/main/command" chg="add del">
              <pc226:chgData name="Claire Goult (NESO)" userId="16614453-ffb8-4a9f-ae14-f8ddad472eea" providerId="ADAL" clId="{194B3024-B933-4238-BEC4-69D88819466D}" dt="2024-10-21T14:51:57.370" v="3809"/>
              <pc2:cmMkLst xmlns:pc2="http://schemas.microsoft.com/office/powerpoint/2019/9/main/command">
                <pc:docMk/>
                <pc:sldMk cId="640298702" sldId="336"/>
                <pc2:cmMk id="{F65F3DB4-DE13-4B71-A1FB-844DF8333D25}"/>
              </pc2:cmMkLst>
              <pc226:cmRplyChg chg="add">
                <pc226:chgData name="Claire Goult (NESO)" userId="16614453-ffb8-4a9f-ae14-f8ddad472eea" providerId="ADAL" clId="{194B3024-B933-4238-BEC4-69D88819466D}" dt="2024-10-17T10:23:17.699" v="1056"/>
                <pc2:cmRplyMkLst xmlns:pc2="http://schemas.microsoft.com/office/powerpoint/2019/9/main/command">
                  <pc:docMk/>
                  <pc:sldMk cId="640298702" sldId="336"/>
                  <pc2:cmMk id="{F65F3DB4-DE13-4B71-A1FB-844DF8333D25}"/>
                  <pc2:cmRplyMk id="{45C9712B-A840-4E06-8663-9178160634D1}"/>
                </pc2:cmRplyMkLst>
              </pc226:cmRplyChg>
            </pc226:cmChg>
          </p:ext>
        </pc:extLst>
      </pc:sldChg>
      <pc:sldChg chg="add delCm">
        <pc:chgData name="Claire Goult (NESO)" userId="16614453-ffb8-4a9f-ae14-f8ddad472eea" providerId="ADAL" clId="{194B3024-B933-4238-BEC4-69D88819466D}" dt="2024-10-21T14:50:39.465" v="3807"/>
        <pc:sldMkLst>
          <pc:docMk/>
          <pc:sldMk cId="3317640670" sldId="337"/>
        </pc:sldMkLst>
        <pc:extLst>
          <p:ext xmlns:p="http://schemas.openxmlformats.org/presentationml/2006/main" uri="{D6D511B9-2390-475A-947B-AFAB55BFBCF1}">
            <pc226:cmChg xmlns:pc226="http://schemas.microsoft.com/office/powerpoint/2022/06/main/command" chg="del">
              <pc226:chgData name="Claire Goult (NESO)" userId="16614453-ffb8-4a9f-ae14-f8ddad472eea" providerId="ADAL" clId="{194B3024-B933-4238-BEC4-69D88819466D}" dt="2024-10-21T14:50:39.465" v="3807"/>
              <pc2:cmMkLst xmlns:pc2="http://schemas.microsoft.com/office/powerpoint/2019/9/main/command">
                <pc:docMk/>
                <pc:sldMk cId="3317640670" sldId="337"/>
                <pc2:cmMk id="{8E6FC824-A536-40BC-BFF5-DD2C08A097D1}"/>
              </pc2:cmMkLst>
            </pc226:cmChg>
          </p:ext>
        </pc:extLst>
      </pc:sldChg>
      <pc:sldChg chg="mod modShow">
        <pc:chgData name="Claire Goult (NESO)" userId="16614453-ffb8-4a9f-ae14-f8ddad472eea" providerId="ADAL" clId="{194B3024-B933-4238-BEC4-69D88819466D}" dt="2024-10-21T12:45:43.364" v="3596" actId="729"/>
        <pc:sldMkLst>
          <pc:docMk/>
          <pc:sldMk cId="1632297508" sldId="340"/>
        </pc:sldMkLst>
      </pc:sldChg>
      <pc:sldChg chg="add">
        <pc:chgData name="Claire Goult (NESO)" userId="16614453-ffb8-4a9f-ae14-f8ddad472eea" providerId="ADAL" clId="{194B3024-B933-4238-BEC4-69D88819466D}" dt="2024-10-21T14:47:29.745" v="3713" actId="2890"/>
        <pc:sldMkLst>
          <pc:docMk/>
          <pc:sldMk cId="1309078101" sldId="341"/>
        </pc:sldMkLst>
      </pc:sldChg>
      <pc:sldChg chg="addCm">
        <pc:chgData name="Claire Goult (NESO)" userId="16614453-ffb8-4a9f-ae14-f8ddad472eea" providerId="ADAL" clId="{194B3024-B933-4238-BEC4-69D88819466D}" dt="2024-10-22T12:05:11.449" v="4402"/>
        <pc:sldMkLst>
          <pc:docMk/>
          <pc:sldMk cId="1433049480" sldId="344"/>
        </pc:sldMkLst>
        <pc:extLst>
          <p:ext xmlns:p="http://schemas.openxmlformats.org/presentationml/2006/main" uri="{D6D511B9-2390-475A-947B-AFAB55BFBCF1}">
            <pc226:cmChg xmlns:pc226="http://schemas.microsoft.com/office/powerpoint/2022/06/main/command" chg="add">
              <pc226:chgData name="Claire Goult (NESO)" userId="16614453-ffb8-4a9f-ae14-f8ddad472eea" providerId="ADAL" clId="{194B3024-B933-4238-BEC4-69D88819466D}" dt="2024-10-22T12:05:11.449" v="4402"/>
              <pc2:cmMkLst xmlns:pc2="http://schemas.microsoft.com/office/powerpoint/2019/9/main/command">
                <pc:docMk/>
                <pc:sldMk cId="1433049480" sldId="344"/>
                <pc2:cmMk id="{ACC286AF-3A2B-4978-9A30-41B65E06BE95}"/>
              </pc2:cmMkLst>
            </pc226:cmChg>
          </p:ext>
        </pc:extLst>
      </pc:sldChg>
    </pc:docChg>
  </pc:docChgLst>
  <pc:docChgLst>
    <pc:chgData name="Claire Goult (NESO)" userId="16614453-ffb8-4a9f-ae14-f8ddad472eea" providerId="ADAL" clId="{6BD94A41-2E74-407F-BF8D-0F604FEA73D3}"/>
    <pc:docChg chg="modSld">
      <pc:chgData name="Claire Goult (NESO)" userId="16614453-ffb8-4a9f-ae14-f8ddad472eea" providerId="ADAL" clId="{6BD94A41-2E74-407F-BF8D-0F604FEA73D3}" dt="2024-10-16T09:41:36.179" v="5" actId="20577"/>
      <pc:docMkLst>
        <pc:docMk/>
      </pc:docMkLst>
      <pc:sldChg chg="modSp mod">
        <pc:chgData name="Claire Goult (NESO)" userId="16614453-ffb8-4a9f-ae14-f8ddad472eea" providerId="ADAL" clId="{6BD94A41-2E74-407F-BF8D-0F604FEA73D3}" dt="2024-10-16T09:41:36.179" v="5" actId="20577"/>
        <pc:sldMkLst>
          <pc:docMk/>
          <pc:sldMk cId="4090216598" sldId="256"/>
        </pc:sldMkLst>
        <pc:spChg chg="mod">
          <ac:chgData name="Claire Goult (NESO)" userId="16614453-ffb8-4a9f-ae14-f8ddad472eea" providerId="ADAL" clId="{6BD94A41-2E74-407F-BF8D-0F604FEA73D3}" dt="2024-10-16T09:41:36.179" v="5" actId="20577"/>
          <ac:spMkLst>
            <pc:docMk/>
            <pc:sldMk cId="4090216598" sldId="256"/>
            <ac:spMk id="5" creationId="{3B5167A3-4A0A-1FD4-0498-8A738F8345C3}"/>
          </ac:spMkLst>
        </pc:spChg>
      </pc:sldChg>
    </pc:docChg>
  </pc:docChgLst>
  <pc:docChgLst>
    <pc:chgData name="Ruby Pelling (NESO)" userId="350d7727-5993-428f-8095-473abc1b6ed9" providerId="ADAL" clId="{28C77B6D-F11D-4E18-B018-2A585E0B5C41}"/>
    <pc:docChg chg="undo custSel addSld delSld modSld sldOrd">
      <pc:chgData name="Ruby Pelling (NESO)" userId="350d7727-5993-428f-8095-473abc1b6ed9" providerId="ADAL" clId="{28C77B6D-F11D-4E18-B018-2A585E0B5C41}" dt="2024-10-30T09:33:09.162" v="522" actId="6549"/>
      <pc:docMkLst>
        <pc:docMk/>
      </pc:docMkLst>
      <pc:sldChg chg="modSp add del mod ord addCm modNotesTx">
        <pc:chgData name="Ruby Pelling (NESO)" userId="350d7727-5993-428f-8095-473abc1b6ed9" providerId="ADAL" clId="{28C77B6D-F11D-4E18-B018-2A585E0B5C41}" dt="2024-10-29T08:19:11.641" v="155" actId="47"/>
        <pc:sldMkLst>
          <pc:docMk/>
          <pc:sldMk cId="2243787793" sldId="259"/>
        </pc:sldMkLst>
        <pc:spChg chg="mod">
          <ac:chgData name="Ruby Pelling (NESO)" userId="350d7727-5993-428f-8095-473abc1b6ed9" providerId="ADAL" clId="{28C77B6D-F11D-4E18-B018-2A585E0B5C41}" dt="2024-10-29T08:18:06.533" v="154" actId="1076"/>
          <ac:spMkLst>
            <pc:docMk/>
            <pc:sldMk cId="2243787793" sldId="259"/>
            <ac:spMk id="2" creationId="{4C7511C7-722C-EB44-8F0E-3FE53AB0269A}"/>
          </ac:spMkLst>
        </pc:spChg>
        <pc:spChg chg="mod">
          <ac:chgData name="Ruby Pelling (NESO)" userId="350d7727-5993-428f-8095-473abc1b6ed9" providerId="ADAL" clId="{28C77B6D-F11D-4E18-B018-2A585E0B5C41}" dt="2024-10-29T08:17:47.561" v="137" actId="20577"/>
          <ac:spMkLst>
            <pc:docMk/>
            <pc:sldMk cId="2243787793" sldId="259"/>
            <ac:spMk id="3" creationId="{B02BCE70-488F-7049-D20C-5CDB35F0633E}"/>
          </ac:spMkLst>
        </pc:spChg>
        <pc:extLst>
          <p:ext xmlns:p="http://schemas.openxmlformats.org/presentationml/2006/main" uri="{D6D511B9-2390-475A-947B-AFAB55BFBCF1}">
            <pc226:cmChg xmlns:pc226="http://schemas.microsoft.com/office/powerpoint/2022/06/main/command" chg="add">
              <pc226:chgData name="Ruby Pelling (NESO)" userId="350d7727-5993-428f-8095-473abc1b6ed9" providerId="ADAL" clId="{28C77B6D-F11D-4E18-B018-2A585E0B5C41}" dt="2024-10-29T08:12:22.090" v="86"/>
              <pc2:cmMkLst xmlns:pc2="http://schemas.microsoft.com/office/powerpoint/2019/9/main/command">
                <pc:docMk/>
                <pc:sldMk cId="2243787793" sldId="259"/>
                <pc2:cmMk id="{AC91BBA0-B453-4BFB-B592-3AFE2D7A0855}"/>
              </pc2:cmMkLst>
            </pc226:cmChg>
          </p:ext>
        </pc:extLst>
      </pc:sldChg>
      <pc:sldChg chg="modSp mod">
        <pc:chgData name="Ruby Pelling (NESO)" userId="350d7727-5993-428f-8095-473abc1b6ed9" providerId="ADAL" clId="{28C77B6D-F11D-4E18-B018-2A585E0B5C41}" dt="2024-10-30T09:33:09.162" v="522" actId="6549"/>
        <pc:sldMkLst>
          <pc:docMk/>
          <pc:sldMk cId="576430743" sldId="280"/>
        </pc:sldMkLst>
        <pc:spChg chg="mod">
          <ac:chgData name="Ruby Pelling (NESO)" userId="350d7727-5993-428f-8095-473abc1b6ed9" providerId="ADAL" clId="{28C77B6D-F11D-4E18-B018-2A585E0B5C41}" dt="2024-10-30T09:33:09.162" v="522" actId="6549"/>
          <ac:spMkLst>
            <pc:docMk/>
            <pc:sldMk cId="576430743" sldId="280"/>
            <ac:spMk id="11" creationId="{1C96688F-F153-79A8-79ED-9BFE3BAE8284}"/>
          </ac:spMkLst>
        </pc:spChg>
        <pc:spChg chg="mod">
          <ac:chgData name="Ruby Pelling (NESO)" userId="350d7727-5993-428f-8095-473abc1b6ed9" providerId="ADAL" clId="{28C77B6D-F11D-4E18-B018-2A585E0B5C41}" dt="2024-10-29T15:19:27.814" v="514" actId="6549"/>
          <ac:spMkLst>
            <pc:docMk/>
            <pc:sldMk cId="576430743" sldId="280"/>
            <ac:spMk id="12" creationId="{8CA53C80-2767-EE9C-3589-EC00E4D87C0F}"/>
          </ac:spMkLst>
        </pc:spChg>
      </pc:sldChg>
      <pc:sldChg chg="modSp mod">
        <pc:chgData name="Ruby Pelling (NESO)" userId="350d7727-5993-428f-8095-473abc1b6ed9" providerId="ADAL" clId="{28C77B6D-F11D-4E18-B018-2A585E0B5C41}" dt="2024-10-29T08:06:48.713" v="81" actId="13926"/>
        <pc:sldMkLst>
          <pc:docMk/>
          <pc:sldMk cId="2129601237" sldId="295"/>
        </pc:sldMkLst>
        <pc:graphicFrameChg chg="modGraphic">
          <ac:chgData name="Ruby Pelling (NESO)" userId="350d7727-5993-428f-8095-473abc1b6ed9" providerId="ADAL" clId="{28C77B6D-F11D-4E18-B018-2A585E0B5C41}" dt="2024-10-29T08:06:48.713" v="81" actId="13926"/>
          <ac:graphicFrameMkLst>
            <pc:docMk/>
            <pc:sldMk cId="2129601237" sldId="295"/>
            <ac:graphicFrameMk id="3" creationId="{B365FAC2-8EEE-CCB6-7B72-14EB243AE494}"/>
          </ac:graphicFrameMkLst>
        </pc:graphicFrameChg>
      </pc:sldChg>
      <pc:sldChg chg="modSp mod">
        <pc:chgData name="Ruby Pelling (NESO)" userId="350d7727-5993-428f-8095-473abc1b6ed9" providerId="ADAL" clId="{28C77B6D-F11D-4E18-B018-2A585E0B5C41}" dt="2024-10-30T08:49:04.697" v="519" actId="113"/>
        <pc:sldMkLst>
          <pc:docMk/>
          <pc:sldMk cId="1113845968" sldId="310"/>
        </pc:sldMkLst>
        <pc:graphicFrameChg chg="modGraphic">
          <ac:chgData name="Ruby Pelling (NESO)" userId="350d7727-5993-428f-8095-473abc1b6ed9" providerId="ADAL" clId="{28C77B6D-F11D-4E18-B018-2A585E0B5C41}" dt="2024-10-30T08:49:04.697" v="519" actId="113"/>
          <ac:graphicFrameMkLst>
            <pc:docMk/>
            <pc:sldMk cId="1113845968" sldId="310"/>
            <ac:graphicFrameMk id="3" creationId="{B365FAC2-8EEE-CCB6-7B72-14EB243AE494}"/>
          </ac:graphicFrameMkLst>
        </pc:graphicFrameChg>
      </pc:sldChg>
      <pc:sldChg chg="add">
        <pc:chgData name="Ruby Pelling (NESO)" userId="350d7727-5993-428f-8095-473abc1b6ed9" providerId="ADAL" clId="{28C77B6D-F11D-4E18-B018-2A585E0B5C41}" dt="2024-10-29T08:17:08.260" v="123"/>
        <pc:sldMkLst>
          <pc:docMk/>
          <pc:sldMk cId="2879297280" sldId="358"/>
        </pc:sldMkLst>
      </pc:sldChg>
      <pc:sldChg chg="modSp add mod">
        <pc:chgData name="Ruby Pelling (NESO)" userId="350d7727-5993-428f-8095-473abc1b6ed9" providerId="ADAL" clId="{28C77B6D-F11D-4E18-B018-2A585E0B5C41}" dt="2024-10-29T09:57:59.319" v="236" actId="20577"/>
        <pc:sldMkLst>
          <pc:docMk/>
          <pc:sldMk cId="1119350609" sldId="359"/>
        </pc:sldMkLst>
        <pc:spChg chg="mod">
          <ac:chgData name="Ruby Pelling (NESO)" userId="350d7727-5993-428f-8095-473abc1b6ed9" providerId="ADAL" clId="{28C77B6D-F11D-4E18-B018-2A585E0B5C41}" dt="2024-10-29T09:57:59.319" v="236" actId="20577"/>
          <ac:spMkLst>
            <pc:docMk/>
            <pc:sldMk cId="1119350609" sldId="359"/>
            <ac:spMk id="6" creationId="{97D6DC75-6F37-EAD1-CEDF-DE3943FD3E12}"/>
          </ac:spMkLst>
        </pc:spChg>
        <pc:spChg chg="mod">
          <ac:chgData name="Ruby Pelling (NESO)" userId="350d7727-5993-428f-8095-473abc1b6ed9" providerId="ADAL" clId="{28C77B6D-F11D-4E18-B018-2A585E0B5C41}" dt="2024-10-29T09:57:49.201" v="213" actId="20577"/>
          <ac:spMkLst>
            <pc:docMk/>
            <pc:sldMk cId="1119350609" sldId="359"/>
            <ac:spMk id="7" creationId="{757E0C57-941C-9C4D-8B8C-FACCECF1272D}"/>
          </ac:spMkLst>
        </pc:spChg>
      </pc:sldChg>
      <pc:sldChg chg="add del">
        <pc:chgData name="Ruby Pelling (NESO)" userId="350d7727-5993-428f-8095-473abc1b6ed9" providerId="ADAL" clId="{28C77B6D-F11D-4E18-B018-2A585E0B5C41}" dt="2024-10-29T08:17:21.463" v="128"/>
        <pc:sldMkLst>
          <pc:docMk/>
          <pc:sldMk cId="1736171356" sldId="359"/>
        </pc:sldMkLst>
      </pc:sldChg>
      <pc:sldChg chg="add del">
        <pc:chgData name="Ruby Pelling (NESO)" userId="350d7727-5993-428f-8095-473abc1b6ed9" providerId="ADAL" clId="{28C77B6D-F11D-4E18-B018-2A585E0B5C41}" dt="2024-10-29T08:17:16.975" v="126"/>
        <pc:sldMkLst>
          <pc:docMk/>
          <pc:sldMk cId="2607038200" sldId="359"/>
        </pc:sldMkLst>
      </pc:sldChg>
      <pc:sldChg chg="modSp add mod ord">
        <pc:chgData name="Ruby Pelling (NESO)" userId="350d7727-5993-428f-8095-473abc1b6ed9" providerId="ADAL" clId="{28C77B6D-F11D-4E18-B018-2A585E0B5C41}" dt="2024-10-29T09:58:50.647" v="253" actId="20577"/>
        <pc:sldMkLst>
          <pc:docMk/>
          <pc:sldMk cId="2453890209" sldId="360"/>
        </pc:sldMkLst>
        <pc:spChg chg="mod">
          <ac:chgData name="Ruby Pelling (NESO)" userId="350d7727-5993-428f-8095-473abc1b6ed9" providerId="ADAL" clId="{28C77B6D-F11D-4E18-B018-2A585E0B5C41}" dt="2024-10-29T09:58:50.647" v="253" actId="20577"/>
          <ac:spMkLst>
            <pc:docMk/>
            <pc:sldMk cId="2453890209" sldId="360"/>
            <ac:spMk id="6" creationId="{97D6DC75-6F37-EAD1-CEDF-DE3943FD3E12}"/>
          </ac:spMkLst>
        </pc:spChg>
        <pc:spChg chg="mod">
          <ac:chgData name="Ruby Pelling (NESO)" userId="350d7727-5993-428f-8095-473abc1b6ed9" providerId="ADAL" clId="{28C77B6D-F11D-4E18-B018-2A585E0B5C41}" dt="2024-10-29T09:58:40.298" v="246" actId="20577"/>
          <ac:spMkLst>
            <pc:docMk/>
            <pc:sldMk cId="2453890209" sldId="360"/>
            <ac:spMk id="7" creationId="{757E0C57-941C-9C4D-8B8C-FACCECF1272D}"/>
          </ac:spMkLst>
        </pc:spChg>
      </pc:sldChg>
      <pc:sldChg chg="addSp delSp modSp new mod modShow">
        <pc:chgData name="Ruby Pelling (NESO)" userId="350d7727-5993-428f-8095-473abc1b6ed9" providerId="ADAL" clId="{28C77B6D-F11D-4E18-B018-2A585E0B5C41}" dt="2024-10-29T10:06:56.867" v="395" actId="729"/>
        <pc:sldMkLst>
          <pc:docMk/>
          <pc:sldMk cId="2700884414" sldId="361"/>
        </pc:sldMkLst>
        <pc:spChg chg="mod">
          <ac:chgData name="Ruby Pelling (NESO)" userId="350d7727-5993-428f-8095-473abc1b6ed9" providerId="ADAL" clId="{28C77B6D-F11D-4E18-B018-2A585E0B5C41}" dt="2024-10-29T10:01:48.147" v="312" actId="1076"/>
          <ac:spMkLst>
            <pc:docMk/>
            <pc:sldMk cId="2700884414" sldId="361"/>
            <ac:spMk id="2" creationId="{D66F6E66-1B39-B7F3-675F-32DF943569EA}"/>
          </ac:spMkLst>
        </pc:spChg>
        <pc:spChg chg="mod">
          <ac:chgData name="Ruby Pelling (NESO)" userId="350d7727-5993-428f-8095-473abc1b6ed9" providerId="ADAL" clId="{28C77B6D-F11D-4E18-B018-2A585E0B5C41}" dt="2024-10-29T10:04:00.570" v="390" actId="404"/>
          <ac:spMkLst>
            <pc:docMk/>
            <pc:sldMk cId="2700884414" sldId="361"/>
            <ac:spMk id="3" creationId="{55ECA09A-019A-CCC7-0831-F1F6A23FC274}"/>
          </ac:spMkLst>
        </pc:spChg>
        <pc:spChg chg="del">
          <ac:chgData name="Ruby Pelling (NESO)" userId="350d7727-5993-428f-8095-473abc1b6ed9" providerId="ADAL" clId="{28C77B6D-F11D-4E18-B018-2A585E0B5C41}" dt="2024-10-29T10:01:36.358" v="309" actId="478"/>
          <ac:spMkLst>
            <pc:docMk/>
            <pc:sldMk cId="2700884414" sldId="361"/>
            <ac:spMk id="4" creationId="{71793569-4CBC-EF7F-44A0-CA808A685D04}"/>
          </ac:spMkLst>
        </pc:spChg>
        <pc:graphicFrameChg chg="add mod modGraphic">
          <ac:chgData name="Ruby Pelling (NESO)" userId="350d7727-5993-428f-8095-473abc1b6ed9" providerId="ADAL" clId="{28C77B6D-F11D-4E18-B018-2A585E0B5C41}" dt="2024-10-29T10:04:14.634" v="394" actId="1076"/>
          <ac:graphicFrameMkLst>
            <pc:docMk/>
            <pc:sldMk cId="2700884414" sldId="361"/>
            <ac:graphicFrameMk id="5" creationId="{F537FE36-B410-CF4A-606F-8530FDAAFC19}"/>
          </ac:graphicFrameMkLst>
        </pc:graphicFrameChg>
      </pc:sldChg>
      <pc:sldChg chg="modSp add del mod">
        <pc:chgData name="Ruby Pelling (NESO)" userId="350d7727-5993-428f-8095-473abc1b6ed9" providerId="ADAL" clId="{28C77B6D-F11D-4E18-B018-2A585E0B5C41}" dt="2024-10-29T10:11:33.439" v="466" actId="47"/>
        <pc:sldMkLst>
          <pc:docMk/>
          <pc:sldMk cId="3661319567" sldId="362"/>
        </pc:sldMkLst>
        <pc:spChg chg="mod">
          <ac:chgData name="Ruby Pelling (NESO)" userId="350d7727-5993-428f-8095-473abc1b6ed9" providerId="ADAL" clId="{28C77B6D-F11D-4E18-B018-2A585E0B5C41}" dt="2024-10-29T10:08:14.987" v="405" actId="20577"/>
          <ac:spMkLst>
            <pc:docMk/>
            <pc:sldMk cId="3661319567" sldId="362"/>
            <ac:spMk id="2" creationId="{D66F6E66-1B39-B7F3-675F-32DF943569EA}"/>
          </ac:spMkLst>
        </pc:spChg>
        <pc:spChg chg="mod">
          <ac:chgData name="Ruby Pelling (NESO)" userId="350d7727-5993-428f-8095-473abc1b6ed9" providerId="ADAL" clId="{28C77B6D-F11D-4E18-B018-2A585E0B5C41}" dt="2024-10-29T10:10:19.338" v="460" actId="403"/>
          <ac:spMkLst>
            <pc:docMk/>
            <pc:sldMk cId="3661319567" sldId="362"/>
            <ac:spMk id="3" creationId="{55ECA09A-019A-CCC7-0831-F1F6A23FC274}"/>
          </ac:spMkLst>
        </pc:spChg>
        <pc:graphicFrameChg chg="mod modGraphic">
          <ac:chgData name="Ruby Pelling (NESO)" userId="350d7727-5993-428f-8095-473abc1b6ed9" providerId="ADAL" clId="{28C77B6D-F11D-4E18-B018-2A585E0B5C41}" dt="2024-10-29T10:10:51.631" v="465" actId="6549"/>
          <ac:graphicFrameMkLst>
            <pc:docMk/>
            <pc:sldMk cId="3661319567" sldId="362"/>
            <ac:graphicFrameMk id="5" creationId="{F537FE36-B410-CF4A-606F-8530FDAAFC19}"/>
          </ac:graphicFrameMkLst>
        </pc:graphicFrameChg>
      </pc:sldChg>
    </pc:docChg>
  </pc:docChgLst>
  <pc:docChgLst>
    <pc:chgData name="Andrew Hemus (NESO)" userId="S::andrew.hemus@uk.nationalgrid.com::44cf7fd2-15fa-4e6f-bcfc-5f0cbf3163e3" providerId="AD" clId="Web-{762FB386-AD0B-711F-34F3-E0865CF16067}"/>
    <pc:docChg chg="modSld">
      <pc:chgData name="Andrew Hemus (NESO)" userId="S::andrew.hemus@uk.nationalgrid.com::44cf7fd2-15fa-4e6f-bcfc-5f0cbf3163e3" providerId="AD" clId="Web-{762FB386-AD0B-711F-34F3-E0865CF16067}" dt="2024-10-22T14:35:47.325" v="3" actId="1076"/>
      <pc:docMkLst>
        <pc:docMk/>
      </pc:docMkLst>
      <pc:sldChg chg="modSp">
        <pc:chgData name="Andrew Hemus (NESO)" userId="S::andrew.hemus@uk.nationalgrid.com::44cf7fd2-15fa-4e6f-bcfc-5f0cbf3163e3" providerId="AD" clId="Web-{762FB386-AD0B-711F-34F3-E0865CF16067}" dt="2024-10-22T14:35:47.325" v="3" actId="1076"/>
        <pc:sldMkLst>
          <pc:docMk/>
          <pc:sldMk cId="3507853021" sldId="280"/>
        </pc:sldMkLst>
        <pc:spChg chg="mod">
          <ac:chgData name="Andrew Hemus (NESO)" userId="S::andrew.hemus@uk.nationalgrid.com::44cf7fd2-15fa-4e6f-bcfc-5f0cbf3163e3" providerId="AD" clId="Web-{762FB386-AD0B-711F-34F3-E0865CF16067}" dt="2024-10-22T14:35:47.262" v="0" actId="1076"/>
          <ac:spMkLst>
            <pc:docMk/>
            <pc:sldMk cId="3507853021" sldId="280"/>
            <ac:spMk id="9" creationId="{A9F22004-B07D-CE8B-3D1B-A44F0A78FA94}"/>
          </ac:spMkLst>
        </pc:spChg>
        <pc:spChg chg="mod">
          <ac:chgData name="Andrew Hemus (NESO)" userId="S::andrew.hemus@uk.nationalgrid.com::44cf7fd2-15fa-4e6f-bcfc-5f0cbf3163e3" providerId="AD" clId="Web-{762FB386-AD0B-711F-34F3-E0865CF16067}" dt="2024-10-22T14:35:47.278" v="1" actId="1076"/>
          <ac:spMkLst>
            <pc:docMk/>
            <pc:sldMk cId="3507853021" sldId="280"/>
            <ac:spMk id="10" creationId="{38B00E32-451F-DAEA-45B5-6F58D5A868FB}"/>
          </ac:spMkLst>
        </pc:spChg>
        <pc:spChg chg="mod">
          <ac:chgData name="Andrew Hemus (NESO)" userId="S::andrew.hemus@uk.nationalgrid.com::44cf7fd2-15fa-4e6f-bcfc-5f0cbf3163e3" providerId="AD" clId="Web-{762FB386-AD0B-711F-34F3-E0865CF16067}" dt="2024-10-22T14:35:47.294" v="2" actId="1076"/>
          <ac:spMkLst>
            <pc:docMk/>
            <pc:sldMk cId="3507853021" sldId="280"/>
            <ac:spMk id="11" creationId="{1C96688F-F153-79A8-79ED-9BFE3BAE8284}"/>
          </ac:spMkLst>
        </pc:spChg>
        <pc:spChg chg="mod">
          <ac:chgData name="Andrew Hemus (NESO)" userId="S::andrew.hemus@uk.nationalgrid.com::44cf7fd2-15fa-4e6f-bcfc-5f0cbf3163e3" providerId="AD" clId="Web-{762FB386-AD0B-711F-34F3-E0865CF16067}" dt="2024-10-22T14:35:47.325" v="3" actId="1076"/>
          <ac:spMkLst>
            <pc:docMk/>
            <pc:sldMk cId="3507853021" sldId="280"/>
            <ac:spMk id="12" creationId="{8CA53C80-2767-EE9C-3589-EC00E4D87C0F}"/>
          </ac:spMkLst>
        </pc:spChg>
      </pc:sldChg>
    </pc:docChg>
  </pc:docChgLst>
  <pc:docChgLst>
    <pc:chgData name="Lizzie Timmins (NESO)" userId="f973860e-8165-47fd-b728-de4cc0698fc7" providerId="ADAL" clId="{AD8F120A-F2B2-4F32-A2E5-B2F4A7205FF4}"/>
    <pc:docChg chg="undo custSel modSld sldOrd">
      <pc:chgData name="Lizzie Timmins (NESO)" userId="f973860e-8165-47fd-b728-de4cc0698fc7" providerId="ADAL" clId="{AD8F120A-F2B2-4F32-A2E5-B2F4A7205FF4}" dt="2024-10-23T12:37:20.520" v="494" actId="13926"/>
      <pc:docMkLst>
        <pc:docMk/>
      </pc:docMkLst>
      <pc:sldChg chg="modSp mod">
        <pc:chgData name="Lizzie Timmins (NESO)" userId="f973860e-8165-47fd-b728-de4cc0698fc7" providerId="ADAL" clId="{AD8F120A-F2B2-4F32-A2E5-B2F4A7205FF4}" dt="2024-10-22T15:08:30.062" v="137" actId="27636"/>
        <pc:sldMkLst>
          <pc:docMk/>
          <pc:sldMk cId="3503420444" sldId="258"/>
        </pc:sldMkLst>
        <pc:spChg chg="mod">
          <ac:chgData name="Lizzie Timmins (NESO)" userId="f973860e-8165-47fd-b728-de4cc0698fc7" providerId="ADAL" clId="{AD8F120A-F2B2-4F32-A2E5-B2F4A7205FF4}" dt="2024-10-22T15:08:30.062" v="137" actId="27636"/>
          <ac:spMkLst>
            <pc:docMk/>
            <pc:sldMk cId="3503420444" sldId="258"/>
            <ac:spMk id="3" creationId="{E892D09A-F913-2C89-6D9C-053F50F7034B}"/>
          </ac:spMkLst>
        </pc:spChg>
      </pc:sldChg>
      <pc:sldChg chg="ord">
        <pc:chgData name="Lizzie Timmins (NESO)" userId="f973860e-8165-47fd-b728-de4cc0698fc7" providerId="ADAL" clId="{AD8F120A-F2B2-4F32-A2E5-B2F4A7205FF4}" dt="2024-10-22T15:08:22.641" v="130"/>
        <pc:sldMkLst>
          <pc:docMk/>
          <pc:sldMk cId="1677160727" sldId="292"/>
        </pc:sldMkLst>
      </pc:sldChg>
      <pc:sldChg chg="modSp mod ord">
        <pc:chgData name="Lizzie Timmins (NESO)" userId="f973860e-8165-47fd-b728-de4cc0698fc7" providerId="ADAL" clId="{AD8F120A-F2B2-4F32-A2E5-B2F4A7205FF4}" dt="2024-10-23T12:37:20.520" v="494" actId="13926"/>
        <pc:sldMkLst>
          <pc:docMk/>
          <pc:sldMk cId="1813278949" sldId="295"/>
        </pc:sldMkLst>
        <pc:graphicFrameChg chg="modGraphic">
          <ac:chgData name="Lizzie Timmins (NESO)" userId="f973860e-8165-47fd-b728-de4cc0698fc7" providerId="ADAL" clId="{AD8F120A-F2B2-4F32-A2E5-B2F4A7205FF4}" dt="2024-10-23T12:37:20.520" v="494" actId="13926"/>
          <ac:graphicFrameMkLst>
            <pc:docMk/>
            <pc:sldMk cId="1813278949" sldId="295"/>
            <ac:graphicFrameMk id="3" creationId="{B365FAC2-8EEE-CCB6-7B72-14EB243AE494}"/>
          </ac:graphicFrameMkLst>
        </pc:graphicFrameChg>
      </pc:sldChg>
      <pc:sldChg chg="modSp mod modShow">
        <pc:chgData name="Lizzie Timmins (NESO)" userId="f973860e-8165-47fd-b728-de4cc0698fc7" providerId="ADAL" clId="{AD8F120A-F2B2-4F32-A2E5-B2F4A7205FF4}" dt="2024-10-22T15:03:43.719" v="128" actId="729"/>
        <pc:sldMkLst>
          <pc:docMk/>
          <pc:sldMk cId="2818327180" sldId="298"/>
        </pc:sldMkLst>
        <pc:graphicFrameChg chg="modGraphic">
          <ac:chgData name="Lizzie Timmins (NESO)" userId="f973860e-8165-47fd-b728-de4cc0698fc7" providerId="ADAL" clId="{AD8F120A-F2B2-4F32-A2E5-B2F4A7205FF4}" dt="2024-10-22T15:02:55.125" v="127" actId="20577"/>
          <ac:graphicFrameMkLst>
            <pc:docMk/>
            <pc:sldMk cId="2818327180" sldId="298"/>
            <ac:graphicFrameMk id="3" creationId="{B365FAC2-8EEE-CCB6-7B72-14EB243AE494}"/>
          </ac:graphicFrameMkLst>
        </pc:graphicFrameChg>
      </pc:sldChg>
      <pc:sldChg chg="mod modShow">
        <pc:chgData name="Lizzie Timmins (NESO)" userId="f973860e-8165-47fd-b728-de4cc0698fc7" providerId="ADAL" clId="{AD8F120A-F2B2-4F32-A2E5-B2F4A7205FF4}" dt="2024-10-22T15:03:43.719" v="128" actId="729"/>
        <pc:sldMkLst>
          <pc:docMk/>
          <pc:sldMk cId="2830151086" sldId="300"/>
        </pc:sldMkLst>
      </pc:sldChg>
      <pc:sldChg chg="mod modShow">
        <pc:chgData name="Lizzie Timmins (NESO)" userId="f973860e-8165-47fd-b728-de4cc0698fc7" providerId="ADAL" clId="{AD8F120A-F2B2-4F32-A2E5-B2F4A7205FF4}" dt="2024-10-22T15:03:43.719" v="128" actId="729"/>
        <pc:sldMkLst>
          <pc:docMk/>
          <pc:sldMk cId="1470012054" sldId="307"/>
        </pc:sldMkLst>
      </pc:sldChg>
      <pc:sldChg chg="mod modShow">
        <pc:chgData name="Lizzie Timmins (NESO)" userId="f973860e-8165-47fd-b728-de4cc0698fc7" providerId="ADAL" clId="{AD8F120A-F2B2-4F32-A2E5-B2F4A7205FF4}" dt="2024-10-22T15:03:43.719" v="128" actId="729"/>
        <pc:sldMkLst>
          <pc:docMk/>
          <pc:sldMk cId="3076778835" sldId="310"/>
        </pc:sldMkLst>
      </pc:sldChg>
      <pc:sldChg chg="mod modShow">
        <pc:chgData name="Lizzie Timmins (NESO)" userId="f973860e-8165-47fd-b728-de4cc0698fc7" providerId="ADAL" clId="{AD8F120A-F2B2-4F32-A2E5-B2F4A7205FF4}" dt="2024-10-22T15:03:43.719" v="128" actId="729"/>
        <pc:sldMkLst>
          <pc:docMk/>
          <pc:sldMk cId="235139558" sldId="332"/>
        </pc:sldMkLst>
      </pc:sldChg>
      <pc:sldChg chg="mod modShow">
        <pc:chgData name="Lizzie Timmins (NESO)" userId="f973860e-8165-47fd-b728-de4cc0698fc7" providerId="ADAL" clId="{AD8F120A-F2B2-4F32-A2E5-B2F4A7205FF4}" dt="2024-10-22T15:03:43.719" v="128" actId="729"/>
        <pc:sldMkLst>
          <pc:docMk/>
          <pc:sldMk cId="4077334573" sldId="338"/>
        </pc:sldMkLst>
      </pc:sldChg>
    </pc:docChg>
  </pc:docChgLst>
  <pc:docChgLst>
    <pc:chgData name="Ruby Pelling (NESO)" userId="S::ruby.pelling@uk.nationalgrid.com::350d7727-5993-428f-8095-473abc1b6ed9" providerId="AD" clId="Web-{A562B132-09D3-29C7-2E8D-C777ABA112B5}"/>
    <pc:docChg chg="addSld delSld modSld">
      <pc:chgData name="Ruby Pelling (NESO)" userId="S::ruby.pelling@uk.nationalgrid.com::350d7727-5993-428f-8095-473abc1b6ed9" providerId="AD" clId="Web-{A562B132-09D3-29C7-2E8D-C777ABA112B5}" dt="2024-10-14T14:27:57.523" v="152"/>
      <pc:docMkLst>
        <pc:docMk/>
      </pc:docMkLst>
      <pc:sldChg chg="modSp">
        <pc:chgData name="Ruby Pelling (NESO)" userId="S::ruby.pelling@uk.nationalgrid.com::350d7727-5993-428f-8095-473abc1b6ed9" providerId="AD" clId="Web-{A562B132-09D3-29C7-2E8D-C777ABA112B5}" dt="2024-10-14T12:53:30.360" v="4" actId="20577"/>
        <pc:sldMkLst>
          <pc:docMk/>
          <pc:sldMk cId="3507853021" sldId="280"/>
        </pc:sldMkLst>
        <pc:spChg chg="mod">
          <ac:chgData name="Ruby Pelling (NESO)" userId="S::ruby.pelling@uk.nationalgrid.com::350d7727-5993-428f-8095-473abc1b6ed9" providerId="AD" clId="Web-{A562B132-09D3-29C7-2E8D-C777ABA112B5}" dt="2024-10-14T12:53:30.360" v="4" actId="20577"/>
          <ac:spMkLst>
            <pc:docMk/>
            <pc:sldMk cId="3507853021" sldId="280"/>
            <ac:spMk id="12" creationId="{8CA53C80-2767-EE9C-3589-EC00E4D87C0F}"/>
          </ac:spMkLst>
        </pc:spChg>
      </pc:sldChg>
      <pc:sldChg chg="add">
        <pc:chgData name="Ruby Pelling (NESO)" userId="S::ruby.pelling@uk.nationalgrid.com::350d7727-5993-428f-8095-473abc1b6ed9" providerId="AD" clId="Web-{A562B132-09D3-29C7-2E8D-C777ABA112B5}" dt="2024-10-14T14:27:57.523" v="152"/>
        <pc:sldMkLst>
          <pc:docMk/>
          <pc:sldMk cId="2711003543" sldId="319"/>
        </pc:sldMkLst>
      </pc:sldChg>
      <pc:sldChg chg="addSp delSp modSp new del mod modShow">
        <pc:chgData name="Ruby Pelling (NESO)" userId="S::ruby.pelling@uk.nationalgrid.com::350d7727-5993-428f-8095-473abc1b6ed9" providerId="AD" clId="Web-{A562B132-09D3-29C7-2E8D-C777ABA112B5}" dt="2024-10-14T14:15:19.918" v="151"/>
        <pc:sldMkLst>
          <pc:docMk/>
          <pc:sldMk cId="2902489925" sldId="319"/>
        </pc:sldMkLst>
      </pc:sldChg>
    </pc:docChg>
  </pc:docChgLst>
  <pc:docChgLst>
    <pc:chgData name="Ruby Pelling (NESO)" userId="S::ruby.pelling@uk.nationalgrid.com::350d7727-5993-428f-8095-473abc1b6ed9" providerId="AD" clId="Web-{97EAF674-EFE3-90B6-027F-54DB3544F8C7}"/>
    <pc:docChg chg="modSld">
      <pc:chgData name="Ruby Pelling (NESO)" userId="S::ruby.pelling@uk.nationalgrid.com::350d7727-5993-428f-8095-473abc1b6ed9" providerId="AD" clId="Web-{97EAF674-EFE3-90B6-027F-54DB3544F8C7}" dt="2024-10-23T09:21:47.090" v="187"/>
      <pc:docMkLst>
        <pc:docMk/>
      </pc:docMkLst>
      <pc:sldChg chg="modSp modCm">
        <pc:chgData name="Ruby Pelling (NESO)" userId="S::ruby.pelling@uk.nationalgrid.com::350d7727-5993-428f-8095-473abc1b6ed9" providerId="AD" clId="Web-{97EAF674-EFE3-90B6-027F-54DB3544F8C7}" dt="2024-10-23T08:36:50.335" v="151"/>
        <pc:sldMkLst>
          <pc:docMk/>
          <pc:sldMk cId="777697590" sldId="346"/>
        </pc:sldMkLst>
        <pc:graphicFrameChg chg="mod modGraphic">
          <ac:chgData name="Ruby Pelling (NESO)" userId="S::ruby.pelling@uk.nationalgrid.com::350d7727-5993-428f-8095-473abc1b6ed9" providerId="AD" clId="Web-{97EAF674-EFE3-90B6-027F-54DB3544F8C7}" dt="2024-10-23T08:36:50.335" v="151"/>
          <ac:graphicFrameMkLst>
            <pc:docMk/>
            <pc:sldMk cId="777697590" sldId="346"/>
            <ac:graphicFrameMk id="6" creationId="{FF16D927-B85C-5140-037C-042CF20712C4}"/>
          </ac:graphicFrameMkLst>
        </pc:graphicFrameChg>
        <pc:extLst>
          <p:ext xmlns:p="http://schemas.openxmlformats.org/presentationml/2006/main" uri="{D6D511B9-2390-475A-947B-AFAB55BFBCF1}">
            <pc226:cmChg xmlns:pc226="http://schemas.microsoft.com/office/powerpoint/2022/06/main/command" chg="mod">
              <pc226:chgData name="Ruby Pelling (NESO)" userId="S::ruby.pelling@uk.nationalgrid.com::350d7727-5993-428f-8095-473abc1b6ed9" providerId="AD" clId="Web-{97EAF674-EFE3-90B6-027F-54DB3544F8C7}" dt="2024-10-23T08:36:45.648" v="146"/>
              <pc2:cmMkLst xmlns:pc2="http://schemas.microsoft.com/office/powerpoint/2019/9/main/command">
                <pc:docMk/>
                <pc:sldMk cId="777697590" sldId="346"/>
                <pc2:cmMk id="{8D040C6B-043B-43D6-A1CB-5B3E1F61086C}"/>
              </pc2:cmMkLst>
            </pc226:cmChg>
          </p:ext>
        </pc:extLst>
      </pc:sldChg>
      <pc:sldChg chg="modSp">
        <pc:chgData name="Ruby Pelling (NESO)" userId="S::ruby.pelling@uk.nationalgrid.com::350d7727-5993-428f-8095-473abc1b6ed9" providerId="AD" clId="Web-{97EAF674-EFE3-90B6-027F-54DB3544F8C7}" dt="2024-10-23T09:21:47.090" v="187"/>
        <pc:sldMkLst>
          <pc:docMk/>
          <pc:sldMk cId="3133344125" sldId="351"/>
        </pc:sldMkLst>
        <pc:graphicFrameChg chg="mod modGraphic">
          <ac:chgData name="Ruby Pelling (NESO)" userId="S::ruby.pelling@uk.nationalgrid.com::350d7727-5993-428f-8095-473abc1b6ed9" providerId="AD" clId="Web-{97EAF674-EFE3-90B6-027F-54DB3544F8C7}" dt="2024-10-23T09:21:47.090" v="187"/>
          <ac:graphicFrameMkLst>
            <pc:docMk/>
            <pc:sldMk cId="3133344125" sldId="351"/>
            <ac:graphicFrameMk id="6" creationId="{FF16D927-B85C-5140-037C-042CF20712C4}"/>
          </ac:graphicFrameMkLst>
        </pc:graphicFrameChg>
      </pc:sldChg>
    </pc:docChg>
  </pc:docChgLst>
  <pc:docChgLst>
    <pc:chgData name="Claire Goult (NESO)" userId="16614453-ffb8-4a9f-ae14-f8ddad472eea" providerId="ADAL" clId="{706FD918-16FD-4EB6-8949-1F4AF1377799}"/>
    <pc:docChg chg="custSel addSld delSld modSld sldOrd">
      <pc:chgData name="Claire Goult (NESO)" userId="16614453-ffb8-4a9f-ae14-f8ddad472eea" providerId="ADAL" clId="{706FD918-16FD-4EB6-8949-1F4AF1377799}" dt="2024-10-01T10:08:18.719" v="423" actId="1076"/>
      <pc:docMkLst>
        <pc:docMk/>
      </pc:docMkLst>
      <pc:sldChg chg="addSp delSp modSp mod">
        <pc:chgData name="Claire Goult (NESO)" userId="16614453-ffb8-4a9f-ae14-f8ddad472eea" providerId="ADAL" clId="{706FD918-16FD-4EB6-8949-1F4AF1377799}" dt="2024-10-01T09:41:09.744" v="75" actId="207"/>
        <pc:sldMkLst>
          <pc:docMk/>
          <pc:sldMk cId="1707155212" sldId="257"/>
        </pc:sldMkLst>
      </pc:sldChg>
      <pc:sldChg chg="modSp mod">
        <pc:chgData name="Claire Goult (NESO)" userId="16614453-ffb8-4a9f-ae14-f8ddad472eea" providerId="ADAL" clId="{706FD918-16FD-4EB6-8949-1F4AF1377799}" dt="2024-10-01T09:35:01.099" v="44" actId="207"/>
        <pc:sldMkLst>
          <pc:docMk/>
          <pc:sldMk cId="3503420444" sldId="258"/>
        </pc:sldMkLst>
        <pc:spChg chg="mod">
          <ac:chgData name="Claire Goult (NESO)" userId="16614453-ffb8-4a9f-ae14-f8ddad472eea" providerId="ADAL" clId="{706FD918-16FD-4EB6-8949-1F4AF1377799}" dt="2024-10-01T09:35:01.099" v="44" actId="207"/>
          <ac:spMkLst>
            <pc:docMk/>
            <pc:sldMk cId="3503420444" sldId="258"/>
            <ac:spMk id="23" creationId="{6318A9D0-9816-A9CE-E57D-783F0ECC043E}"/>
          </ac:spMkLst>
        </pc:spChg>
      </pc:sldChg>
      <pc:sldChg chg="del">
        <pc:chgData name="Claire Goult (NESO)" userId="16614453-ffb8-4a9f-ae14-f8ddad472eea" providerId="ADAL" clId="{706FD918-16FD-4EB6-8949-1F4AF1377799}" dt="2024-10-01T09:53:08.090" v="247" actId="47"/>
        <pc:sldMkLst>
          <pc:docMk/>
          <pc:sldMk cId="2243787793" sldId="259"/>
        </pc:sldMkLst>
      </pc:sldChg>
      <pc:sldChg chg="del">
        <pc:chgData name="Claire Goult (NESO)" userId="16614453-ffb8-4a9f-ae14-f8ddad472eea" providerId="ADAL" clId="{706FD918-16FD-4EB6-8949-1F4AF1377799}" dt="2024-10-01T09:56:15.037" v="254" actId="47"/>
        <pc:sldMkLst>
          <pc:docMk/>
          <pc:sldMk cId="879796693" sldId="260"/>
        </pc:sldMkLst>
      </pc:sldChg>
      <pc:sldChg chg="del">
        <pc:chgData name="Claire Goult (NESO)" userId="16614453-ffb8-4a9f-ae14-f8ddad472eea" providerId="ADAL" clId="{706FD918-16FD-4EB6-8949-1F4AF1377799}" dt="2024-10-01T09:57:07.894" v="257" actId="47"/>
        <pc:sldMkLst>
          <pc:docMk/>
          <pc:sldMk cId="4143029403" sldId="261"/>
        </pc:sldMkLst>
      </pc:sldChg>
      <pc:sldChg chg="del">
        <pc:chgData name="Claire Goult (NESO)" userId="16614453-ffb8-4a9f-ae14-f8ddad472eea" providerId="ADAL" clId="{706FD918-16FD-4EB6-8949-1F4AF1377799}" dt="2024-10-01T09:57:07.894" v="257" actId="47"/>
        <pc:sldMkLst>
          <pc:docMk/>
          <pc:sldMk cId="746938839" sldId="262"/>
        </pc:sldMkLst>
      </pc:sldChg>
      <pc:sldChg chg="delSp modSp mod ord">
        <pc:chgData name="Claire Goult (NESO)" userId="16614453-ffb8-4a9f-ae14-f8ddad472eea" providerId="ADAL" clId="{706FD918-16FD-4EB6-8949-1F4AF1377799}" dt="2024-10-01T09:40:37.908" v="73" actId="27636"/>
        <pc:sldMkLst>
          <pc:docMk/>
          <pc:sldMk cId="4155262581" sldId="263"/>
        </pc:sldMkLst>
        <pc:spChg chg="mod">
          <ac:chgData name="Claire Goult (NESO)" userId="16614453-ffb8-4a9f-ae14-f8ddad472eea" providerId="ADAL" clId="{706FD918-16FD-4EB6-8949-1F4AF1377799}" dt="2024-10-01T09:38:24.043" v="56"/>
          <ac:spMkLst>
            <pc:docMk/>
            <pc:sldMk cId="4155262581" sldId="263"/>
            <ac:spMk id="6" creationId="{97D6DC75-6F37-EAD1-CEDF-DE3943FD3E12}"/>
          </ac:spMkLst>
        </pc:spChg>
        <pc:spChg chg="mod">
          <ac:chgData name="Claire Goult (NESO)" userId="16614453-ffb8-4a9f-ae14-f8ddad472eea" providerId="ADAL" clId="{706FD918-16FD-4EB6-8949-1F4AF1377799}" dt="2024-10-01T09:40:37.908" v="73" actId="27636"/>
          <ac:spMkLst>
            <pc:docMk/>
            <pc:sldMk cId="4155262581" sldId="263"/>
            <ac:spMk id="7" creationId="{757E0C57-941C-9C4D-8B8C-FACCECF1272D}"/>
          </ac:spMkLst>
        </pc:spChg>
      </pc:sldChg>
      <pc:sldChg chg="del">
        <pc:chgData name="Claire Goult (NESO)" userId="16614453-ffb8-4a9f-ae14-f8ddad472eea" providerId="ADAL" clId="{706FD918-16FD-4EB6-8949-1F4AF1377799}" dt="2024-10-01T09:57:07.894" v="257" actId="47"/>
        <pc:sldMkLst>
          <pc:docMk/>
          <pc:sldMk cId="1606365329" sldId="264"/>
        </pc:sldMkLst>
      </pc:sldChg>
      <pc:sldChg chg="del">
        <pc:chgData name="Claire Goult (NESO)" userId="16614453-ffb8-4a9f-ae14-f8ddad472eea" providerId="ADAL" clId="{706FD918-16FD-4EB6-8949-1F4AF1377799}" dt="2024-10-01T09:57:07.894" v="257" actId="47"/>
        <pc:sldMkLst>
          <pc:docMk/>
          <pc:sldMk cId="2990287231" sldId="265"/>
        </pc:sldMkLst>
      </pc:sldChg>
      <pc:sldChg chg="del">
        <pc:chgData name="Claire Goult (NESO)" userId="16614453-ffb8-4a9f-ae14-f8ddad472eea" providerId="ADAL" clId="{706FD918-16FD-4EB6-8949-1F4AF1377799}" dt="2024-10-01T09:57:07.894" v="257" actId="47"/>
        <pc:sldMkLst>
          <pc:docMk/>
          <pc:sldMk cId="4032514464" sldId="266"/>
        </pc:sldMkLst>
      </pc:sldChg>
      <pc:sldChg chg="del">
        <pc:chgData name="Claire Goult (NESO)" userId="16614453-ffb8-4a9f-ae14-f8ddad472eea" providerId="ADAL" clId="{706FD918-16FD-4EB6-8949-1F4AF1377799}" dt="2024-10-01T09:57:00.499" v="256" actId="47"/>
        <pc:sldMkLst>
          <pc:docMk/>
          <pc:sldMk cId="899774094" sldId="267"/>
        </pc:sldMkLst>
      </pc:sldChg>
      <pc:sldChg chg="del">
        <pc:chgData name="Claire Goult (NESO)" userId="16614453-ffb8-4a9f-ae14-f8ddad472eea" providerId="ADAL" clId="{706FD918-16FD-4EB6-8949-1F4AF1377799}" dt="2024-10-01T09:57:00.499" v="256" actId="47"/>
        <pc:sldMkLst>
          <pc:docMk/>
          <pc:sldMk cId="1635531180" sldId="268"/>
        </pc:sldMkLst>
      </pc:sldChg>
      <pc:sldChg chg="del">
        <pc:chgData name="Claire Goult (NESO)" userId="16614453-ffb8-4a9f-ae14-f8ddad472eea" providerId="ADAL" clId="{706FD918-16FD-4EB6-8949-1F4AF1377799}" dt="2024-10-01T09:56:46.820" v="255" actId="47"/>
        <pc:sldMkLst>
          <pc:docMk/>
          <pc:sldMk cId="2562735048" sldId="269"/>
        </pc:sldMkLst>
      </pc:sldChg>
      <pc:sldChg chg="del">
        <pc:chgData name="Claire Goult (NESO)" userId="16614453-ffb8-4a9f-ae14-f8ddad472eea" providerId="ADAL" clId="{706FD918-16FD-4EB6-8949-1F4AF1377799}" dt="2024-10-01T09:56:46.820" v="255" actId="47"/>
        <pc:sldMkLst>
          <pc:docMk/>
          <pc:sldMk cId="3863377604" sldId="270"/>
        </pc:sldMkLst>
      </pc:sldChg>
      <pc:sldChg chg="del">
        <pc:chgData name="Claire Goult (NESO)" userId="16614453-ffb8-4a9f-ae14-f8ddad472eea" providerId="ADAL" clId="{706FD918-16FD-4EB6-8949-1F4AF1377799}" dt="2024-10-01T09:57:00.499" v="256" actId="47"/>
        <pc:sldMkLst>
          <pc:docMk/>
          <pc:sldMk cId="1509971535" sldId="271"/>
        </pc:sldMkLst>
      </pc:sldChg>
      <pc:sldChg chg="del">
        <pc:chgData name="Claire Goult (NESO)" userId="16614453-ffb8-4a9f-ae14-f8ddad472eea" providerId="ADAL" clId="{706FD918-16FD-4EB6-8949-1F4AF1377799}" dt="2024-10-01T09:56:46.820" v="255" actId="47"/>
        <pc:sldMkLst>
          <pc:docMk/>
          <pc:sldMk cId="3565842899" sldId="272"/>
        </pc:sldMkLst>
      </pc:sldChg>
      <pc:sldChg chg="del">
        <pc:chgData name="Claire Goult (NESO)" userId="16614453-ffb8-4a9f-ae14-f8ddad472eea" providerId="ADAL" clId="{706FD918-16FD-4EB6-8949-1F4AF1377799}" dt="2024-10-01T09:57:00.499" v="256" actId="47"/>
        <pc:sldMkLst>
          <pc:docMk/>
          <pc:sldMk cId="3100104878" sldId="273"/>
        </pc:sldMkLst>
      </pc:sldChg>
      <pc:sldChg chg="del">
        <pc:chgData name="Claire Goult (NESO)" userId="16614453-ffb8-4a9f-ae14-f8ddad472eea" providerId="ADAL" clId="{706FD918-16FD-4EB6-8949-1F4AF1377799}" dt="2024-10-01T09:56:46.820" v="255" actId="47"/>
        <pc:sldMkLst>
          <pc:docMk/>
          <pc:sldMk cId="3735925224" sldId="274"/>
        </pc:sldMkLst>
      </pc:sldChg>
      <pc:sldChg chg="del">
        <pc:chgData name="Claire Goult (NESO)" userId="16614453-ffb8-4a9f-ae14-f8ddad472eea" providerId="ADAL" clId="{706FD918-16FD-4EB6-8949-1F4AF1377799}" dt="2024-10-01T09:56:46.820" v="255" actId="47"/>
        <pc:sldMkLst>
          <pc:docMk/>
          <pc:sldMk cId="3436056613" sldId="275"/>
        </pc:sldMkLst>
      </pc:sldChg>
      <pc:sldChg chg="del">
        <pc:chgData name="Claire Goult (NESO)" userId="16614453-ffb8-4a9f-ae14-f8ddad472eea" providerId="ADAL" clId="{706FD918-16FD-4EB6-8949-1F4AF1377799}" dt="2024-10-01T09:57:00.499" v="256" actId="47"/>
        <pc:sldMkLst>
          <pc:docMk/>
          <pc:sldMk cId="790946945" sldId="276"/>
        </pc:sldMkLst>
      </pc:sldChg>
      <pc:sldChg chg="del">
        <pc:chgData name="Claire Goult (NESO)" userId="16614453-ffb8-4a9f-ae14-f8ddad472eea" providerId="ADAL" clId="{706FD918-16FD-4EB6-8949-1F4AF1377799}" dt="2024-10-01T09:56:46.820" v="255" actId="47"/>
        <pc:sldMkLst>
          <pc:docMk/>
          <pc:sldMk cId="3040069373" sldId="277"/>
        </pc:sldMkLst>
      </pc:sldChg>
      <pc:sldChg chg="addSp delSp modSp mod">
        <pc:chgData name="Claire Goult (NESO)" userId="16614453-ffb8-4a9f-ae14-f8ddad472eea" providerId="ADAL" clId="{706FD918-16FD-4EB6-8949-1F4AF1377799}" dt="2024-10-01T10:08:18.719" v="423" actId="1076"/>
        <pc:sldMkLst>
          <pc:docMk/>
          <pc:sldMk cId="3507853021" sldId="280"/>
        </pc:sldMkLst>
        <pc:spChg chg="mod">
          <ac:chgData name="Claire Goult (NESO)" userId="16614453-ffb8-4a9f-ae14-f8ddad472eea" providerId="ADAL" clId="{706FD918-16FD-4EB6-8949-1F4AF1377799}" dt="2024-10-01T09:43:24.972" v="199" actId="20577"/>
          <ac:spMkLst>
            <pc:docMk/>
            <pc:sldMk cId="3507853021" sldId="280"/>
            <ac:spMk id="6" creationId="{390B1B2F-B40E-1A00-AAB1-1A801E85CB60}"/>
          </ac:spMkLst>
        </pc:spChg>
      </pc:sldChg>
      <pc:sldChg chg="del">
        <pc:chgData name="Claire Goult (NESO)" userId="16614453-ffb8-4a9f-ae14-f8ddad472eea" providerId="ADAL" clId="{706FD918-16FD-4EB6-8949-1F4AF1377799}" dt="2024-10-01T09:52:57.903" v="245" actId="47"/>
        <pc:sldMkLst>
          <pc:docMk/>
          <pc:sldMk cId="3923293951" sldId="281"/>
        </pc:sldMkLst>
      </pc:sldChg>
      <pc:sldChg chg="del">
        <pc:chgData name="Claire Goult (NESO)" userId="16614453-ffb8-4a9f-ae14-f8ddad472eea" providerId="ADAL" clId="{706FD918-16FD-4EB6-8949-1F4AF1377799}" dt="2024-10-01T09:53:00.347" v="246" actId="47"/>
        <pc:sldMkLst>
          <pc:docMk/>
          <pc:sldMk cId="2158841738" sldId="282"/>
        </pc:sldMkLst>
      </pc:sldChg>
      <pc:sldChg chg="addSp delSp modSp mod ord">
        <pc:chgData name="Claire Goult (NESO)" userId="16614453-ffb8-4a9f-ae14-f8ddad472eea" providerId="ADAL" clId="{706FD918-16FD-4EB6-8949-1F4AF1377799}" dt="2024-10-01T09:37:57.024" v="54" actId="478"/>
        <pc:sldMkLst>
          <pc:docMk/>
          <pc:sldMk cId="2878255269" sldId="283"/>
        </pc:sldMkLst>
        <pc:spChg chg="add mod">
          <ac:chgData name="Claire Goult (NESO)" userId="16614453-ffb8-4a9f-ae14-f8ddad472eea" providerId="ADAL" clId="{706FD918-16FD-4EB6-8949-1F4AF1377799}" dt="2024-10-01T09:37:55.051" v="53"/>
          <ac:spMkLst>
            <pc:docMk/>
            <pc:sldMk cId="2878255269" sldId="283"/>
            <ac:spMk id="4" creationId="{8B4F62A9-1503-8A9F-0D30-E0302F2432F6}"/>
          </ac:spMkLst>
        </pc:spChg>
      </pc:sldChg>
      <pc:sldChg chg="del">
        <pc:chgData name="Claire Goult (NESO)" userId="16614453-ffb8-4a9f-ae14-f8ddad472eea" providerId="ADAL" clId="{706FD918-16FD-4EB6-8949-1F4AF1377799}" dt="2024-10-01T09:57:00.499" v="256" actId="47"/>
        <pc:sldMkLst>
          <pc:docMk/>
          <pc:sldMk cId="2140644666" sldId="284"/>
        </pc:sldMkLst>
      </pc:sldChg>
      <pc:sldChg chg="addSp delSp modSp del mod">
        <pc:chgData name="Claire Goult (NESO)" userId="16614453-ffb8-4a9f-ae14-f8ddad472eea" providerId="ADAL" clId="{706FD918-16FD-4EB6-8949-1F4AF1377799}" dt="2024-10-01T09:38:00.088" v="55" actId="47"/>
        <pc:sldMkLst>
          <pc:docMk/>
          <pc:sldMk cId="3903997598" sldId="285"/>
        </pc:sldMkLst>
      </pc:sldChg>
      <pc:sldChg chg="modSp add mod ord">
        <pc:chgData name="Claire Goult (NESO)" userId="16614453-ffb8-4a9f-ae14-f8ddad472eea" providerId="ADAL" clId="{706FD918-16FD-4EB6-8949-1F4AF1377799}" dt="2024-10-01T09:41:02.185" v="74" actId="207"/>
        <pc:sldMkLst>
          <pc:docMk/>
          <pc:sldMk cId="267995040" sldId="286"/>
        </pc:sldMkLst>
      </pc:sldChg>
      <pc:sldChg chg="modSp add mod ord">
        <pc:chgData name="Claire Goult (NESO)" userId="16614453-ffb8-4a9f-ae14-f8ddad472eea" providerId="ADAL" clId="{706FD918-16FD-4EB6-8949-1F4AF1377799}" dt="2024-10-01T09:42:33.195" v="176" actId="20577"/>
        <pc:sldMkLst>
          <pc:docMk/>
          <pc:sldMk cId="4033935784" sldId="287"/>
        </pc:sldMkLst>
      </pc:sldChg>
      <pc:sldChg chg="modSp mod">
        <pc:chgData name="Claire Goult (NESO)" userId="16614453-ffb8-4a9f-ae14-f8ddad472eea" providerId="ADAL" clId="{706FD918-16FD-4EB6-8949-1F4AF1377799}" dt="2024-10-01T09:51:41.807" v="239" actId="27636"/>
        <pc:sldMkLst>
          <pc:docMk/>
          <pc:sldMk cId="528892715" sldId="288"/>
        </pc:sldMkLst>
      </pc:sldChg>
      <pc:sldChg chg="modSp mod">
        <pc:chgData name="Claire Goult (NESO)" userId="16614453-ffb8-4a9f-ae14-f8ddad472eea" providerId="ADAL" clId="{706FD918-16FD-4EB6-8949-1F4AF1377799}" dt="2024-10-01T09:51:49.817" v="240" actId="14100"/>
        <pc:sldMkLst>
          <pc:docMk/>
          <pc:sldMk cId="2068020300" sldId="289"/>
        </pc:sldMkLst>
      </pc:sldChg>
      <pc:sldChg chg="modSp mod">
        <pc:chgData name="Claire Goult (NESO)" userId="16614453-ffb8-4a9f-ae14-f8ddad472eea" providerId="ADAL" clId="{706FD918-16FD-4EB6-8949-1F4AF1377799}" dt="2024-10-01T09:52:02.259" v="243" actId="14100"/>
        <pc:sldMkLst>
          <pc:docMk/>
          <pc:sldMk cId="3042028909" sldId="290"/>
        </pc:sldMkLst>
      </pc:sldChg>
      <pc:sldChg chg="modSp mod ord">
        <pc:chgData name="Claire Goult (NESO)" userId="16614453-ffb8-4a9f-ae14-f8ddad472eea" providerId="ADAL" clId="{706FD918-16FD-4EB6-8949-1F4AF1377799}" dt="2024-10-01T09:53:11.108" v="249"/>
        <pc:sldMkLst>
          <pc:docMk/>
          <pc:sldMk cId="1039297757" sldId="293"/>
        </pc:sldMkLst>
      </pc:sldChg>
    </pc:docChg>
  </pc:docChgLst>
  <pc:docChgLst>
    <pc:chgData name="Ruby Pelling (NESO)" userId="S::ruby.pelling@uk.nationalgrid.com::350d7727-5993-428f-8095-473abc1b6ed9" providerId="AD" clId="Web-{768DE29E-20B0-C30C-E2D3-5DB5A119A051}"/>
    <pc:docChg chg="addSld modSld">
      <pc:chgData name="Ruby Pelling (NESO)" userId="S::ruby.pelling@uk.nationalgrid.com::350d7727-5993-428f-8095-473abc1b6ed9" providerId="AD" clId="Web-{768DE29E-20B0-C30C-E2D3-5DB5A119A051}" dt="2024-10-22T13:45:34.444" v="2" actId="20577"/>
      <pc:docMkLst>
        <pc:docMk/>
      </pc:docMkLst>
      <pc:sldChg chg="modSp add">
        <pc:chgData name="Ruby Pelling (NESO)" userId="S::ruby.pelling@uk.nationalgrid.com::350d7727-5993-428f-8095-473abc1b6ed9" providerId="AD" clId="Web-{768DE29E-20B0-C30C-E2D3-5DB5A119A051}" dt="2024-10-22T13:45:34.444" v="2" actId="20577"/>
        <pc:sldMkLst>
          <pc:docMk/>
          <pc:sldMk cId="777697590" sldId="346"/>
        </pc:sldMkLst>
        <pc:spChg chg="mod">
          <ac:chgData name="Ruby Pelling (NESO)" userId="S::ruby.pelling@uk.nationalgrid.com::350d7727-5993-428f-8095-473abc1b6ed9" providerId="AD" clId="Web-{768DE29E-20B0-C30C-E2D3-5DB5A119A051}" dt="2024-10-22T13:45:34.444" v="2" actId="20577"/>
          <ac:spMkLst>
            <pc:docMk/>
            <pc:sldMk cId="777697590" sldId="346"/>
            <ac:spMk id="5" creationId="{15576E47-9DC5-0D48-CF1F-5D7BB0F61C05}"/>
          </ac:spMkLst>
        </pc:spChg>
      </pc:sldChg>
      <pc:sldChg chg="add">
        <pc:chgData name="Ruby Pelling (NESO)" userId="S::ruby.pelling@uk.nationalgrid.com::350d7727-5993-428f-8095-473abc1b6ed9" providerId="AD" clId="Web-{768DE29E-20B0-C30C-E2D3-5DB5A119A051}" dt="2024-10-22T13:45:15.163" v="1"/>
        <pc:sldMkLst>
          <pc:docMk/>
          <pc:sldMk cId="2841652742" sldId="348"/>
        </pc:sldMkLst>
      </pc:sldChg>
    </pc:docChg>
  </pc:docChgLst>
  <pc:docChgLst>
    <pc:chgData name="Andrew Hemus (NESO)" userId="44cf7fd2-15fa-4e6f-bcfc-5f0cbf3163e3" providerId="ADAL" clId="{DA28ED54-823B-4238-AA80-4D51C046992C}"/>
    <pc:docChg chg="undo custSel modSld">
      <pc:chgData name="Andrew Hemus (NESO)" userId="44cf7fd2-15fa-4e6f-bcfc-5f0cbf3163e3" providerId="ADAL" clId="{DA28ED54-823B-4238-AA80-4D51C046992C}" dt="2024-10-17T15:24:18.977" v="19" actId="20577"/>
      <pc:docMkLst>
        <pc:docMk/>
      </pc:docMkLst>
      <pc:sldChg chg="modSp mod">
        <pc:chgData name="Andrew Hemus (NESO)" userId="44cf7fd2-15fa-4e6f-bcfc-5f0cbf3163e3" providerId="ADAL" clId="{DA28ED54-823B-4238-AA80-4D51C046992C}" dt="2024-10-17T15:24:18.977" v="19" actId="20577"/>
        <pc:sldMkLst>
          <pc:docMk/>
          <pc:sldMk cId="640298702" sldId="336"/>
        </pc:sldMkLst>
      </pc:sldChg>
    </pc:docChg>
  </pc:docChgLst>
  <pc:docChgLst>
    <pc:chgData name="Lizzie Timmins (NESO)" userId="f973860e-8165-47fd-b728-de4cc0698fc7" providerId="ADAL" clId="{A6DAAE12-143C-41CE-B888-7ED65DDE1DF9}"/>
    <pc:docChg chg="custSel delSld modSld">
      <pc:chgData name="Lizzie Timmins (NESO)" userId="f973860e-8165-47fd-b728-de4cc0698fc7" providerId="ADAL" clId="{A6DAAE12-143C-41CE-B888-7ED65DDE1DF9}" dt="2024-10-30T10:05:45.161" v="25" actId="207"/>
      <pc:docMkLst>
        <pc:docMk/>
      </pc:docMkLst>
      <pc:sldChg chg="del">
        <pc:chgData name="Lizzie Timmins (NESO)" userId="f973860e-8165-47fd-b728-de4cc0698fc7" providerId="ADAL" clId="{A6DAAE12-143C-41CE-B888-7ED65DDE1DF9}" dt="2024-10-30T10:04:09.858" v="0" actId="47"/>
        <pc:sldMkLst>
          <pc:docMk/>
          <pc:sldMk cId="4090216598" sldId="256"/>
        </pc:sldMkLst>
      </pc:sldChg>
      <pc:sldChg chg="del">
        <pc:chgData name="Lizzie Timmins (NESO)" userId="f973860e-8165-47fd-b728-de4cc0698fc7" providerId="ADAL" clId="{A6DAAE12-143C-41CE-B888-7ED65DDE1DF9}" dt="2024-10-30T10:04:09.858" v="0" actId="47"/>
        <pc:sldMkLst>
          <pc:docMk/>
          <pc:sldMk cId="3503420444" sldId="258"/>
        </pc:sldMkLst>
      </pc:sldChg>
      <pc:sldChg chg="del">
        <pc:chgData name="Lizzie Timmins (NESO)" userId="f973860e-8165-47fd-b728-de4cc0698fc7" providerId="ADAL" clId="{A6DAAE12-143C-41CE-B888-7ED65DDE1DF9}" dt="2024-10-30T10:04:09.858" v="0" actId="47"/>
        <pc:sldMkLst>
          <pc:docMk/>
          <pc:sldMk cId="4155262581" sldId="263"/>
        </pc:sldMkLst>
      </pc:sldChg>
      <pc:sldChg chg="del">
        <pc:chgData name="Lizzie Timmins (NESO)" userId="f973860e-8165-47fd-b728-de4cc0698fc7" providerId="ADAL" clId="{A6DAAE12-143C-41CE-B888-7ED65DDE1DF9}" dt="2024-10-30T10:04:09.858" v="0" actId="47"/>
        <pc:sldMkLst>
          <pc:docMk/>
          <pc:sldMk cId="576430743" sldId="280"/>
        </pc:sldMkLst>
      </pc:sldChg>
      <pc:sldChg chg="del">
        <pc:chgData name="Lizzie Timmins (NESO)" userId="f973860e-8165-47fd-b728-de4cc0698fc7" providerId="ADAL" clId="{A6DAAE12-143C-41CE-B888-7ED65DDE1DF9}" dt="2024-10-30T10:04:09.858" v="0" actId="47"/>
        <pc:sldMkLst>
          <pc:docMk/>
          <pc:sldMk cId="2878255269" sldId="283"/>
        </pc:sldMkLst>
      </pc:sldChg>
      <pc:sldChg chg="del">
        <pc:chgData name="Lizzie Timmins (NESO)" userId="f973860e-8165-47fd-b728-de4cc0698fc7" providerId="ADAL" clId="{A6DAAE12-143C-41CE-B888-7ED65DDE1DF9}" dt="2024-10-30T10:04:09.858" v="0" actId="47"/>
        <pc:sldMkLst>
          <pc:docMk/>
          <pc:sldMk cId="3701220207" sldId="289"/>
        </pc:sldMkLst>
      </pc:sldChg>
      <pc:sldChg chg="del">
        <pc:chgData name="Lizzie Timmins (NESO)" userId="f973860e-8165-47fd-b728-de4cc0698fc7" providerId="ADAL" clId="{A6DAAE12-143C-41CE-B888-7ED65DDE1DF9}" dt="2024-10-30T10:04:14.882" v="1" actId="47"/>
        <pc:sldMkLst>
          <pc:docMk/>
          <pc:sldMk cId="1901012285" sldId="292"/>
        </pc:sldMkLst>
      </pc:sldChg>
      <pc:sldChg chg="del">
        <pc:chgData name="Lizzie Timmins (NESO)" userId="f973860e-8165-47fd-b728-de4cc0698fc7" providerId="ADAL" clId="{A6DAAE12-143C-41CE-B888-7ED65DDE1DF9}" dt="2024-10-30T10:04:14.882" v="1" actId="47"/>
        <pc:sldMkLst>
          <pc:docMk/>
          <pc:sldMk cId="826957665" sldId="294"/>
        </pc:sldMkLst>
      </pc:sldChg>
      <pc:sldChg chg="del">
        <pc:chgData name="Lizzie Timmins (NESO)" userId="f973860e-8165-47fd-b728-de4cc0698fc7" providerId="ADAL" clId="{A6DAAE12-143C-41CE-B888-7ED65DDE1DF9}" dt="2024-10-30T10:04:14.882" v="1" actId="47"/>
        <pc:sldMkLst>
          <pc:docMk/>
          <pc:sldMk cId="2129601237" sldId="295"/>
        </pc:sldMkLst>
      </pc:sldChg>
      <pc:sldChg chg="del">
        <pc:chgData name="Lizzie Timmins (NESO)" userId="f973860e-8165-47fd-b728-de4cc0698fc7" providerId="ADAL" clId="{A6DAAE12-143C-41CE-B888-7ED65DDE1DF9}" dt="2024-10-30T10:04:14.882" v="1" actId="47"/>
        <pc:sldMkLst>
          <pc:docMk/>
          <pc:sldMk cId="3000857242" sldId="298"/>
        </pc:sldMkLst>
      </pc:sldChg>
      <pc:sldChg chg="del">
        <pc:chgData name="Lizzie Timmins (NESO)" userId="f973860e-8165-47fd-b728-de4cc0698fc7" providerId="ADAL" clId="{A6DAAE12-143C-41CE-B888-7ED65DDE1DF9}" dt="2024-10-30T10:04:14.882" v="1" actId="47"/>
        <pc:sldMkLst>
          <pc:docMk/>
          <pc:sldMk cId="2830151086" sldId="300"/>
        </pc:sldMkLst>
      </pc:sldChg>
      <pc:sldChg chg="del">
        <pc:chgData name="Lizzie Timmins (NESO)" userId="f973860e-8165-47fd-b728-de4cc0698fc7" providerId="ADAL" clId="{A6DAAE12-143C-41CE-B888-7ED65DDE1DF9}" dt="2024-10-30T10:04:09.858" v="0" actId="47"/>
        <pc:sldMkLst>
          <pc:docMk/>
          <pc:sldMk cId="1919692383" sldId="303"/>
        </pc:sldMkLst>
      </pc:sldChg>
      <pc:sldChg chg="del">
        <pc:chgData name="Lizzie Timmins (NESO)" userId="f973860e-8165-47fd-b728-de4cc0698fc7" providerId="ADAL" clId="{A6DAAE12-143C-41CE-B888-7ED65DDE1DF9}" dt="2024-10-30T10:04:14.882" v="1" actId="47"/>
        <pc:sldMkLst>
          <pc:docMk/>
          <pc:sldMk cId="1470012054" sldId="307"/>
        </pc:sldMkLst>
      </pc:sldChg>
      <pc:sldChg chg="del">
        <pc:chgData name="Lizzie Timmins (NESO)" userId="f973860e-8165-47fd-b728-de4cc0698fc7" providerId="ADAL" clId="{A6DAAE12-143C-41CE-B888-7ED65DDE1DF9}" dt="2024-10-30T10:04:14.882" v="1" actId="47"/>
        <pc:sldMkLst>
          <pc:docMk/>
          <pc:sldMk cId="1113845968" sldId="310"/>
        </pc:sldMkLst>
      </pc:sldChg>
      <pc:sldChg chg="del">
        <pc:chgData name="Lizzie Timmins (NESO)" userId="f973860e-8165-47fd-b728-de4cc0698fc7" providerId="ADAL" clId="{A6DAAE12-143C-41CE-B888-7ED65DDE1DF9}" dt="2024-10-30T10:04:14.882" v="1" actId="47"/>
        <pc:sldMkLst>
          <pc:docMk/>
          <pc:sldMk cId="235139558" sldId="332"/>
        </pc:sldMkLst>
      </pc:sldChg>
      <pc:sldChg chg="del">
        <pc:chgData name="Lizzie Timmins (NESO)" userId="f973860e-8165-47fd-b728-de4cc0698fc7" providerId="ADAL" clId="{A6DAAE12-143C-41CE-B888-7ED65DDE1DF9}" dt="2024-10-30T10:04:14.882" v="1" actId="47"/>
        <pc:sldMkLst>
          <pc:docMk/>
          <pc:sldMk cId="3901834651" sldId="333"/>
        </pc:sldMkLst>
      </pc:sldChg>
      <pc:sldChg chg="del">
        <pc:chgData name="Lizzie Timmins (NESO)" userId="f973860e-8165-47fd-b728-de4cc0698fc7" providerId="ADAL" clId="{A6DAAE12-143C-41CE-B888-7ED65DDE1DF9}" dt="2024-10-30T10:04:14.882" v="1" actId="47"/>
        <pc:sldMkLst>
          <pc:docMk/>
          <pc:sldMk cId="583908270" sldId="338"/>
        </pc:sldMkLst>
      </pc:sldChg>
      <pc:sldChg chg="del">
        <pc:chgData name="Lizzie Timmins (NESO)" userId="f973860e-8165-47fd-b728-de4cc0698fc7" providerId="ADAL" clId="{A6DAAE12-143C-41CE-B888-7ED65DDE1DF9}" dt="2024-10-30T10:04:09.858" v="0" actId="47"/>
        <pc:sldMkLst>
          <pc:docMk/>
          <pc:sldMk cId="2989684241" sldId="341"/>
        </pc:sldMkLst>
      </pc:sldChg>
      <pc:sldChg chg="del">
        <pc:chgData name="Lizzie Timmins (NESO)" userId="f973860e-8165-47fd-b728-de4cc0698fc7" providerId="ADAL" clId="{A6DAAE12-143C-41CE-B888-7ED65DDE1DF9}" dt="2024-10-30T10:04:14.882" v="1" actId="47"/>
        <pc:sldMkLst>
          <pc:docMk/>
          <pc:sldMk cId="455725637" sldId="349"/>
        </pc:sldMkLst>
      </pc:sldChg>
      <pc:sldChg chg="del">
        <pc:chgData name="Lizzie Timmins (NESO)" userId="f973860e-8165-47fd-b728-de4cc0698fc7" providerId="ADAL" clId="{A6DAAE12-143C-41CE-B888-7ED65DDE1DF9}" dt="2024-10-30T10:04:14.882" v="1" actId="47"/>
        <pc:sldMkLst>
          <pc:docMk/>
          <pc:sldMk cId="47281511" sldId="350"/>
        </pc:sldMkLst>
      </pc:sldChg>
      <pc:sldChg chg="del">
        <pc:chgData name="Lizzie Timmins (NESO)" userId="f973860e-8165-47fd-b728-de4cc0698fc7" providerId="ADAL" clId="{A6DAAE12-143C-41CE-B888-7ED65DDE1DF9}" dt="2024-10-30T10:04:14.882" v="1" actId="47"/>
        <pc:sldMkLst>
          <pc:docMk/>
          <pc:sldMk cId="2417140003" sldId="353"/>
        </pc:sldMkLst>
      </pc:sldChg>
      <pc:sldChg chg="del">
        <pc:chgData name="Lizzie Timmins (NESO)" userId="f973860e-8165-47fd-b728-de4cc0698fc7" providerId="ADAL" clId="{A6DAAE12-143C-41CE-B888-7ED65DDE1DF9}" dt="2024-10-30T10:04:14.882" v="1" actId="47"/>
        <pc:sldMkLst>
          <pc:docMk/>
          <pc:sldMk cId="3691064041" sldId="354"/>
        </pc:sldMkLst>
      </pc:sldChg>
      <pc:sldChg chg="del">
        <pc:chgData name="Lizzie Timmins (NESO)" userId="f973860e-8165-47fd-b728-de4cc0698fc7" providerId="ADAL" clId="{A6DAAE12-143C-41CE-B888-7ED65DDE1DF9}" dt="2024-10-30T10:04:09.858" v="0" actId="47"/>
        <pc:sldMkLst>
          <pc:docMk/>
          <pc:sldMk cId="799712998" sldId="355"/>
        </pc:sldMkLst>
      </pc:sldChg>
      <pc:sldChg chg="del">
        <pc:chgData name="Lizzie Timmins (NESO)" userId="f973860e-8165-47fd-b728-de4cc0698fc7" providerId="ADAL" clId="{A6DAAE12-143C-41CE-B888-7ED65DDE1DF9}" dt="2024-10-30T10:04:14.882" v="1" actId="47"/>
        <pc:sldMkLst>
          <pc:docMk/>
          <pc:sldMk cId="837660130" sldId="357"/>
        </pc:sldMkLst>
      </pc:sldChg>
      <pc:sldChg chg="del">
        <pc:chgData name="Lizzie Timmins (NESO)" userId="f973860e-8165-47fd-b728-de4cc0698fc7" providerId="ADAL" clId="{A6DAAE12-143C-41CE-B888-7ED65DDE1DF9}" dt="2024-10-30T10:04:14.882" v="1" actId="47"/>
        <pc:sldMkLst>
          <pc:docMk/>
          <pc:sldMk cId="2879297280" sldId="358"/>
        </pc:sldMkLst>
      </pc:sldChg>
      <pc:sldChg chg="del">
        <pc:chgData name="Lizzie Timmins (NESO)" userId="f973860e-8165-47fd-b728-de4cc0698fc7" providerId="ADAL" clId="{A6DAAE12-143C-41CE-B888-7ED65DDE1DF9}" dt="2024-10-30T10:04:14.882" v="1" actId="47"/>
        <pc:sldMkLst>
          <pc:docMk/>
          <pc:sldMk cId="1119350609" sldId="359"/>
        </pc:sldMkLst>
      </pc:sldChg>
      <pc:sldChg chg="del">
        <pc:chgData name="Lizzie Timmins (NESO)" userId="f973860e-8165-47fd-b728-de4cc0698fc7" providerId="ADAL" clId="{A6DAAE12-143C-41CE-B888-7ED65DDE1DF9}" dt="2024-10-30T10:04:14.882" v="1" actId="47"/>
        <pc:sldMkLst>
          <pc:docMk/>
          <pc:sldMk cId="2453890209" sldId="360"/>
        </pc:sldMkLst>
      </pc:sldChg>
      <pc:sldChg chg="del">
        <pc:chgData name="Lizzie Timmins (NESO)" userId="f973860e-8165-47fd-b728-de4cc0698fc7" providerId="ADAL" clId="{A6DAAE12-143C-41CE-B888-7ED65DDE1DF9}" dt="2024-10-30T10:04:14.882" v="1" actId="47"/>
        <pc:sldMkLst>
          <pc:docMk/>
          <pc:sldMk cId="2700884414" sldId="361"/>
        </pc:sldMkLst>
      </pc:sldChg>
      <pc:sldChg chg="del">
        <pc:chgData name="Lizzie Timmins (NESO)" userId="f973860e-8165-47fd-b728-de4cc0698fc7" providerId="ADAL" clId="{A6DAAE12-143C-41CE-B888-7ED65DDE1DF9}" dt="2024-10-30T10:04:14.882" v="1" actId="47"/>
        <pc:sldMkLst>
          <pc:docMk/>
          <pc:sldMk cId="2146535316" sldId="362"/>
        </pc:sldMkLst>
      </pc:sldChg>
      <pc:sldChg chg="addSp delSp modSp mod">
        <pc:chgData name="Lizzie Timmins (NESO)" userId="f973860e-8165-47fd-b728-de4cc0698fc7" providerId="ADAL" clId="{A6DAAE12-143C-41CE-B888-7ED65DDE1DF9}" dt="2024-10-30T10:05:45.161" v="25" actId="207"/>
        <pc:sldMkLst>
          <pc:docMk/>
          <pc:sldMk cId="1119618393" sldId="363"/>
        </pc:sldMkLst>
        <pc:spChg chg="mod">
          <ac:chgData name="Lizzie Timmins (NESO)" userId="f973860e-8165-47fd-b728-de4cc0698fc7" providerId="ADAL" clId="{A6DAAE12-143C-41CE-B888-7ED65DDE1DF9}" dt="2024-10-30T10:04:46.785" v="20" actId="20577"/>
          <ac:spMkLst>
            <pc:docMk/>
            <pc:sldMk cId="1119618393" sldId="363"/>
            <ac:spMk id="2" creationId="{1D2AC55E-127C-0ABB-9323-21DBD1865A21}"/>
          </ac:spMkLst>
        </pc:spChg>
        <pc:spChg chg="del">
          <ac:chgData name="Lizzie Timmins (NESO)" userId="f973860e-8165-47fd-b728-de4cc0698fc7" providerId="ADAL" clId="{A6DAAE12-143C-41CE-B888-7ED65DDE1DF9}" dt="2024-10-30T10:04:19.049" v="2" actId="478"/>
          <ac:spMkLst>
            <pc:docMk/>
            <pc:sldMk cId="1119618393" sldId="363"/>
            <ac:spMk id="3" creationId="{F43AA67F-7172-7BBA-EDAA-360948E5E4D1}"/>
          </ac:spMkLst>
        </pc:spChg>
        <pc:spChg chg="del">
          <ac:chgData name="Lizzie Timmins (NESO)" userId="f973860e-8165-47fd-b728-de4cc0698fc7" providerId="ADAL" clId="{A6DAAE12-143C-41CE-B888-7ED65DDE1DF9}" dt="2024-10-30T10:04:19.049" v="2" actId="478"/>
          <ac:spMkLst>
            <pc:docMk/>
            <pc:sldMk cId="1119618393" sldId="363"/>
            <ac:spMk id="4" creationId="{FB093E2A-061F-2A07-92A7-EDC3DADFFA87}"/>
          </ac:spMkLst>
        </pc:spChg>
        <pc:spChg chg="add del mod">
          <ac:chgData name="Lizzie Timmins (NESO)" userId="f973860e-8165-47fd-b728-de4cc0698fc7" providerId="ADAL" clId="{A6DAAE12-143C-41CE-B888-7ED65DDE1DF9}" dt="2024-10-30T10:04:24.809" v="4" actId="478"/>
          <ac:spMkLst>
            <pc:docMk/>
            <pc:sldMk cId="1119618393" sldId="363"/>
            <ac:spMk id="6" creationId="{29C20C65-3E36-FB95-BBF5-F5DAC03092D5}"/>
          </ac:spMkLst>
        </pc:spChg>
        <pc:spChg chg="add del mod">
          <ac:chgData name="Lizzie Timmins (NESO)" userId="f973860e-8165-47fd-b728-de4cc0698fc7" providerId="ADAL" clId="{A6DAAE12-143C-41CE-B888-7ED65DDE1DF9}" dt="2024-10-30T10:04:22.515" v="3" actId="478"/>
          <ac:spMkLst>
            <pc:docMk/>
            <pc:sldMk cId="1119618393" sldId="363"/>
            <ac:spMk id="8" creationId="{9047496C-677D-5194-C779-2F96F6FF9638}"/>
          </ac:spMkLst>
        </pc:spChg>
        <pc:spChg chg="add del mod">
          <ac:chgData name="Lizzie Timmins (NESO)" userId="f973860e-8165-47fd-b728-de4cc0698fc7" providerId="ADAL" clId="{A6DAAE12-143C-41CE-B888-7ED65DDE1DF9}" dt="2024-10-30T10:04:57.468" v="22"/>
          <ac:spMkLst>
            <pc:docMk/>
            <pc:sldMk cId="1119618393" sldId="363"/>
            <ac:spMk id="10" creationId="{71AB29AC-3D3C-E86B-D7B6-322BB4570B08}"/>
          </ac:spMkLst>
        </pc:spChg>
        <pc:spChg chg="add mod">
          <ac:chgData name="Lizzie Timmins (NESO)" userId="f973860e-8165-47fd-b728-de4cc0698fc7" providerId="ADAL" clId="{A6DAAE12-143C-41CE-B888-7ED65DDE1DF9}" dt="2024-10-30T10:05:01.205" v="23"/>
          <ac:spMkLst>
            <pc:docMk/>
            <pc:sldMk cId="1119618393" sldId="363"/>
            <ac:spMk id="12" creationId="{25C3C6AA-CB39-019C-116C-9BD060B94C88}"/>
          </ac:spMkLst>
        </pc:spChg>
        <pc:spChg chg="add mod">
          <ac:chgData name="Lizzie Timmins (NESO)" userId="f973860e-8165-47fd-b728-de4cc0698fc7" providerId="ADAL" clId="{A6DAAE12-143C-41CE-B888-7ED65DDE1DF9}" dt="2024-10-30T10:05:01.205" v="23"/>
          <ac:spMkLst>
            <pc:docMk/>
            <pc:sldMk cId="1119618393" sldId="363"/>
            <ac:spMk id="13" creationId="{7396EFD8-1257-15F2-2547-0089F9942638}"/>
          </ac:spMkLst>
        </pc:spChg>
        <pc:spChg chg="add mod">
          <ac:chgData name="Lizzie Timmins (NESO)" userId="f973860e-8165-47fd-b728-de4cc0698fc7" providerId="ADAL" clId="{A6DAAE12-143C-41CE-B888-7ED65DDE1DF9}" dt="2024-10-30T10:05:01.205" v="23"/>
          <ac:spMkLst>
            <pc:docMk/>
            <pc:sldMk cId="1119618393" sldId="363"/>
            <ac:spMk id="14" creationId="{FB397B6E-2CD6-43DE-B686-09D03BC00628}"/>
          </ac:spMkLst>
        </pc:spChg>
        <pc:spChg chg="add mod">
          <ac:chgData name="Lizzie Timmins (NESO)" userId="f973860e-8165-47fd-b728-de4cc0698fc7" providerId="ADAL" clId="{A6DAAE12-143C-41CE-B888-7ED65DDE1DF9}" dt="2024-10-30T10:05:01.205" v="23"/>
          <ac:spMkLst>
            <pc:docMk/>
            <pc:sldMk cId="1119618393" sldId="363"/>
            <ac:spMk id="15" creationId="{7ABAEB00-9EA7-45C4-D5F4-D881B7E38CEF}"/>
          </ac:spMkLst>
        </pc:spChg>
        <pc:spChg chg="add mod">
          <ac:chgData name="Lizzie Timmins (NESO)" userId="f973860e-8165-47fd-b728-de4cc0698fc7" providerId="ADAL" clId="{A6DAAE12-143C-41CE-B888-7ED65DDE1DF9}" dt="2024-10-30T10:05:01.205" v="23"/>
          <ac:spMkLst>
            <pc:docMk/>
            <pc:sldMk cId="1119618393" sldId="363"/>
            <ac:spMk id="16" creationId="{8B2FBC32-83D6-DD6E-2B8F-A237F312E5EA}"/>
          </ac:spMkLst>
        </pc:spChg>
        <pc:spChg chg="add mod">
          <ac:chgData name="Lizzie Timmins (NESO)" userId="f973860e-8165-47fd-b728-de4cc0698fc7" providerId="ADAL" clId="{A6DAAE12-143C-41CE-B888-7ED65DDE1DF9}" dt="2024-10-30T10:05:01.205" v="23"/>
          <ac:spMkLst>
            <pc:docMk/>
            <pc:sldMk cId="1119618393" sldId="363"/>
            <ac:spMk id="17" creationId="{9C7F3E4B-0E5F-AFB7-5D3A-CF711115B01B}"/>
          </ac:spMkLst>
        </pc:spChg>
        <pc:spChg chg="add mod">
          <ac:chgData name="Lizzie Timmins (NESO)" userId="f973860e-8165-47fd-b728-de4cc0698fc7" providerId="ADAL" clId="{A6DAAE12-143C-41CE-B888-7ED65DDE1DF9}" dt="2024-10-30T10:05:01.205" v="23"/>
          <ac:spMkLst>
            <pc:docMk/>
            <pc:sldMk cId="1119618393" sldId="363"/>
            <ac:spMk id="18" creationId="{E95D5B6C-A500-36BB-F8A9-DD3247CAF447}"/>
          </ac:spMkLst>
        </pc:spChg>
        <pc:spChg chg="add mod">
          <ac:chgData name="Lizzie Timmins (NESO)" userId="f973860e-8165-47fd-b728-de4cc0698fc7" providerId="ADAL" clId="{A6DAAE12-143C-41CE-B888-7ED65DDE1DF9}" dt="2024-10-30T10:05:01.205" v="23"/>
          <ac:spMkLst>
            <pc:docMk/>
            <pc:sldMk cId="1119618393" sldId="363"/>
            <ac:spMk id="19" creationId="{2A0CDD8D-5291-F710-F108-AA1B6F91B42C}"/>
          </ac:spMkLst>
        </pc:spChg>
        <pc:spChg chg="add mod">
          <ac:chgData name="Lizzie Timmins (NESO)" userId="f973860e-8165-47fd-b728-de4cc0698fc7" providerId="ADAL" clId="{A6DAAE12-143C-41CE-B888-7ED65DDE1DF9}" dt="2024-10-30T10:05:01.205" v="23"/>
          <ac:spMkLst>
            <pc:docMk/>
            <pc:sldMk cId="1119618393" sldId="363"/>
            <ac:spMk id="20" creationId="{8B710436-5946-21B7-DF34-9218E0CB0ECE}"/>
          </ac:spMkLst>
        </pc:spChg>
        <pc:spChg chg="add mod">
          <ac:chgData name="Lizzie Timmins (NESO)" userId="f973860e-8165-47fd-b728-de4cc0698fc7" providerId="ADAL" clId="{A6DAAE12-143C-41CE-B888-7ED65DDE1DF9}" dt="2024-10-30T10:05:01.205" v="23"/>
          <ac:spMkLst>
            <pc:docMk/>
            <pc:sldMk cId="1119618393" sldId="363"/>
            <ac:spMk id="21" creationId="{7C3CFBD0-FE45-9FEC-E251-7724BF716653}"/>
          </ac:spMkLst>
        </pc:spChg>
        <pc:spChg chg="add mod">
          <ac:chgData name="Lizzie Timmins (NESO)" userId="f973860e-8165-47fd-b728-de4cc0698fc7" providerId="ADAL" clId="{A6DAAE12-143C-41CE-B888-7ED65DDE1DF9}" dt="2024-10-30T10:05:01.205" v="23"/>
          <ac:spMkLst>
            <pc:docMk/>
            <pc:sldMk cId="1119618393" sldId="363"/>
            <ac:spMk id="22" creationId="{D51936F7-0631-A3D1-E4E8-4ECD7FB7F42C}"/>
          </ac:spMkLst>
        </pc:spChg>
        <pc:spChg chg="add mod">
          <ac:chgData name="Lizzie Timmins (NESO)" userId="f973860e-8165-47fd-b728-de4cc0698fc7" providerId="ADAL" clId="{A6DAAE12-143C-41CE-B888-7ED65DDE1DF9}" dt="2024-10-30T10:05:01.205" v="23"/>
          <ac:spMkLst>
            <pc:docMk/>
            <pc:sldMk cId="1119618393" sldId="363"/>
            <ac:spMk id="23" creationId="{5686BBFA-D07B-9B41-B38D-BD2D8BAC1A02}"/>
          </ac:spMkLst>
        </pc:spChg>
        <pc:spChg chg="add mod">
          <ac:chgData name="Lizzie Timmins (NESO)" userId="f973860e-8165-47fd-b728-de4cc0698fc7" providerId="ADAL" clId="{A6DAAE12-143C-41CE-B888-7ED65DDE1DF9}" dt="2024-10-30T10:05:01.205" v="23"/>
          <ac:spMkLst>
            <pc:docMk/>
            <pc:sldMk cId="1119618393" sldId="363"/>
            <ac:spMk id="24" creationId="{9679C90E-53B6-120F-4624-E66812DDB784}"/>
          </ac:spMkLst>
        </pc:spChg>
        <pc:spChg chg="add mod">
          <ac:chgData name="Lizzie Timmins (NESO)" userId="f973860e-8165-47fd-b728-de4cc0698fc7" providerId="ADAL" clId="{A6DAAE12-143C-41CE-B888-7ED65DDE1DF9}" dt="2024-10-30T10:05:01.205" v="23"/>
          <ac:spMkLst>
            <pc:docMk/>
            <pc:sldMk cId="1119618393" sldId="363"/>
            <ac:spMk id="25" creationId="{EFC50426-B44F-C452-6DC0-CFD34103A9F9}"/>
          </ac:spMkLst>
        </pc:spChg>
        <pc:spChg chg="add mod">
          <ac:chgData name="Lizzie Timmins (NESO)" userId="f973860e-8165-47fd-b728-de4cc0698fc7" providerId="ADAL" clId="{A6DAAE12-143C-41CE-B888-7ED65DDE1DF9}" dt="2024-10-30T10:05:01.205" v="23"/>
          <ac:spMkLst>
            <pc:docMk/>
            <pc:sldMk cId="1119618393" sldId="363"/>
            <ac:spMk id="26" creationId="{532CF5BB-513A-1E74-6495-7EAED75593F5}"/>
          </ac:spMkLst>
        </pc:spChg>
        <pc:spChg chg="add mod">
          <ac:chgData name="Lizzie Timmins (NESO)" userId="f973860e-8165-47fd-b728-de4cc0698fc7" providerId="ADAL" clId="{A6DAAE12-143C-41CE-B888-7ED65DDE1DF9}" dt="2024-10-30T10:05:01.205" v="23"/>
          <ac:spMkLst>
            <pc:docMk/>
            <pc:sldMk cId="1119618393" sldId="363"/>
            <ac:spMk id="27" creationId="{7967D57E-901D-FBA1-53C6-54EB27FE50D9}"/>
          </ac:spMkLst>
        </pc:spChg>
        <pc:spChg chg="add mod">
          <ac:chgData name="Lizzie Timmins (NESO)" userId="f973860e-8165-47fd-b728-de4cc0698fc7" providerId="ADAL" clId="{A6DAAE12-143C-41CE-B888-7ED65DDE1DF9}" dt="2024-10-30T10:05:01.205" v="23"/>
          <ac:spMkLst>
            <pc:docMk/>
            <pc:sldMk cId="1119618393" sldId="363"/>
            <ac:spMk id="28" creationId="{92CE781B-B02E-21DF-81FB-C83C61983477}"/>
          </ac:spMkLst>
        </pc:spChg>
        <pc:spChg chg="add mod">
          <ac:chgData name="Lizzie Timmins (NESO)" userId="f973860e-8165-47fd-b728-de4cc0698fc7" providerId="ADAL" clId="{A6DAAE12-143C-41CE-B888-7ED65DDE1DF9}" dt="2024-10-30T10:05:01.205" v="23"/>
          <ac:spMkLst>
            <pc:docMk/>
            <pc:sldMk cId="1119618393" sldId="363"/>
            <ac:spMk id="29" creationId="{4459C58E-5795-95EC-795E-651EAC004C87}"/>
          </ac:spMkLst>
        </pc:spChg>
        <pc:spChg chg="add mod">
          <ac:chgData name="Lizzie Timmins (NESO)" userId="f973860e-8165-47fd-b728-de4cc0698fc7" providerId="ADAL" clId="{A6DAAE12-143C-41CE-B888-7ED65DDE1DF9}" dt="2024-10-30T10:05:01.205" v="23"/>
          <ac:spMkLst>
            <pc:docMk/>
            <pc:sldMk cId="1119618393" sldId="363"/>
            <ac:spMk id="30" creationId="{05B00563-37DC-DE54-A4A8-3AE56C2EE2BC}"/>
          </ac:spMkLst>
        </pc:spChg>
        <pc:spChg chg="add mod">
          <ac:chgData name="Lizzie Timmins (NESO)" userId="f973860e-8165-47fd-b728-de4cc0698fc7" providerId="ADAL" clId="{A6DAAE12-143C-41CE-B888-7ED65DDE1DF9}" dt="2024-10-30T10:05:01.205" v="23"/>
          <ac:spMkLst>
            <pc:docMk/>
            <pc:sldMk cId="1119618393" sldId="363"/>
            <ac:spMk id="31" creationId="{3140D626-BE74-BEF6-CBB5-9BD85225C169}"/>
          </ac:spMkLst>
        </pc:spChg>
        <pc:spChg chg="add mod">
          <ac:chgData name="Lizzie Timmins (NESO)" userId="f973860e-8165-47fd-b728-de4cc0698fc7" providerId="ADAL" clId="{A6DAAE12-143C-41CE-B888-7ED65DDE1DF9}" dt="2024-10-30T10:05:01.205" v="23"/>
          <ac:spMkLst>
            <pc:docMk/>
            <pc:sldMk cId="1119618393" sldId="363"/>
            <ac:spMk id="32" creationId="{EF9B07E3-4551-FB90-78E6-D3A0C3CCF8C5}"/>
          </ac:spMkLst>
        </pc:spChg>
        <pc:spChg chg="add mod">
          <ac:chgData name="Lizzie Timmins (NESO)" userId="f973860e-8165-47fd-b728-de4cc0698fc7" providerId="ADAL" clId="{A6DAAE12-143C-41CE-B888-7ED65DDE1DF9}" dt="2024-10-30T10:05:01.205" v="23"/>
          <ac:spMkLst>
            <pc:docMk/>
            <pc:sldMk cId="1119618393" sldId="363"/>
            <ac:spMk id="33" creationId="{DBA7ACCF-8B15-ED8A-B1CC-3E13F82104D4}"/>
          </ac:spMkLst>
        </pc:spChg>
        <pc:spChg chg="add mod">
          <ac:chgData name="Lizzie Timmins (NESO)" userId="f973860e-8165-47fd-b728-de4cc0698fc7" providerId="ADAL" clId="{A6DAAE12-143C-41CE-B888-7ED65DDE1DF9}" dt="2024-10-30T10:05:01.205" v="23"/>
          <ac:spMkLst>
            <pc:docMk/>
            <pc:sldMk cId="1119618393" sldId="363"/>
            <ac:spMk id="34" creationId="{FA5646E3-94E6-439B-7EB5-5404AE2CC024}"/>
          </ac:spMkLst>
        </pc:spChg>
        <pc:spChg chg="add mod">
          <ac:chgData name="Lizzie Timmins (NESO)" userId="f973860e-8165-47fd-b728-de4cc0698fc7" providerId="ADAL" clId="{A6DAAE12-143C-41CE-B888-7ED65DDE1DF9}" dt="2024-10-30T10:05:01.205" v="23"/>
          <ac:spMkLst>
            <pc:docMk/>
            <pc:sldMk cId="1119618393" sldId="363"/>
            <ac:spMk id="35" creationId="{2C77BEC7-788F-CC3A-09C1-C5E175FF6546}"/>
          </ac:spMkLst>
        </pc:spChg>
        <pc:spChg chg="add mod">
          <ac:chgData name="Lizzie Timmins (NESO)" userId="f973860e-8165-47fd-b728-de4cc0698fc7" providerId="ADAL" clId="{A6DAAE12-143C-41CE-B888-7ED65DDE1DF9}" dt="2024-10-30T10:05:01.205" v="23"/>
          <ac:spMkLst>
            <pc:docMk/>
            <pc:sldMk cId="1119618393" sldId="363"/>
            <ac:spMk id="36" creationId="{657DA460-889E-3646-4CD8-6E942639A186}"/>
          </ac:spMkLst>
        </pc:spChg>
        <pc:spChg chg="add mod">
          <ac:chgData name="Lizzie Timmins (NESO)" userId="f973860e-8165-47fd-b728-de4cc0698fc7" providerId="ADAL" clId="{A6DAAE12-143C-41CE-B888-7ED65DDE1DF9}" dt="2024-10-30T10:05:01.205" v="23"/>
          <ac:spMkLst>
            <pc:docMk/>
            <pc:sldMk cId="1119618393" sldId="363"/>
            <ac:spMk id="37" creationId="{2B9CEF0F-F61F-23D3-AB7E-D992FE8272FD}"/>
          </ac:spMkLst>
        </pc:spChg>
        <pc:spChg chg="add mod">
          <ac:chgData name="Lizzie Timmins (NESO)" userId="f973860e-8165-47fd-b728-de4cc0698fc7" providerId="ADAL" clId="{A6DAAE12-143C-41CE-B888-7ED65DDE1DF9}" dt="2024-10-30T10:05:01.205" v="23"/>
          <ac:spMkLst>
            <pc:docMk/>
            <pc:sldMk cId="1119618393" sldId="363"/>
            <ac:spMk id="38" creationId="{747FFFEC-EEA9-EC15-6011-3DFD0854BAE8}"/>
          </ac:spMkLst>
        </pc:spChg>
        <pc:spChg chg="add mod">
          <ac:chgData name="Lizzie Timmins (NESO)" userId="f973860e-8165-47fd-b728-de4cc0698fc7" providerId="ADAL" clId="{A6DAAE12-143C-41CE-B888-7ED65DDE1DF9}" dt="2024-10-30T10:05:01.205" v="23"/>
          <ac:spMkLst>
            <pc:docMk/>
            <pc:sldMk cId="1119618393" sldId="363"/>
            <ac:spMk id="39" creationId="{A640F5B8-75B3-8712-C9D5-775DDA22DEC5}"/>
          </ac:spMkLst>
        </pc:spChg>
        <pc:spChg chg="add mod">
          <ac:chgData name="Lizzie Timmins (NESO)" userId="f973860e-8165-47fd-b728-de4cc0698fc7" providerId="ADAL" clId="{A6DAAE12-143C-41CE-B888-7ED65DDE1DF9}" dt="2024-10-30T10:05:01.205" v="23"/>
          <ac:spMkLst>
            <pc:docMk/>
            <pc:sldMk cId="1119618393" sldId="363"/>
            <ac:spMk id="40" creationId="{323353F1-C501-680C-2CA3-8545C48F1C18}"/>
          </ac:spMkLst>
        </pc:spChg>
        <pc:spChg chg="add mod">
          <ac:chgData name="Lizzie Timmins (NESO)" userId="f973860e-8165-47fd-b728-de4cc0698fc7" providerId="ADAL" clId="{A6DAAE12-143C-41CE-B888-7ED65DDE1DF9}" dt="2024-10-30T10:05:01.205" v="23"/>
          <ac:spMkLst>
            <pc:docMk/>
            <pc:sldMk cId="1119618393" sldId="363"/>
            <ac:spMk id="41" creationId="{F5415E05-52B0-0333-489F-2522FCC41383}"/>
          </ac:spMkLst>
        </pc:spChg>
        <pc:spChg chg="add mod">
          <ac:chgData name="Lizzie Timmins (NESO)" userId="f973860e-8165-47fd-b728-de4cc0698fc7" providerId="ADAL" clId="{A6DAAE12-143C-41CE-B888-7ED65DDE1DF9}" dt="2024-10-30T10:05:01.205" v="23"/>
          <ac:spMkLst>
            <pc:docMk/>
            <pc:sldMk cId="1119618393" sldId="363"/>
            <ac:spMk id="42" creationId="{E6A8AA26-B69C-09D4-E58F-A67DBDA683DA}"/>
          </ac:spMkLst>
        </pc:spChg>
        <pc:graphicFrameChg chg="add del mod">
          <ac:chgData name="Lizzie Timmins (NESO)" userId="f973860e-8165-47fd-b728-de4cc0698fc7" providerId="ADAL" clId="{A6DAAE12-143C-41CE-B888-7ED65DDE1DF9}" dt="2024-10-30T10:04:57.468" v="22"/>
          <ac:graphicFrameMkLst>
            <pc:docMk/>
            <pc:sldMk cId="1119618393" sldId="363"/>
            <ac:graphicFrameMk id="9" creationId="{9D102554-C9BC-078D-010E-B25C60C5E20E}"/>
          </ac:graphicFrameMkLst>
        </pc:graphicFrameChg>
        <pc:graphicFrameChg chg="add mod modGraphic">
          <ac:chgData name="Lizzie Timmins (NESO)" userId="f973860e-8165-47fd-b728-de4cc0698fc7" providerId="ADAL" clId="{A6DAAE12-143C-41CE-B888-7ED65DDE1DF9}" dt="2024-10-30T10:05:45.161" v="25" actId="207"/>
          <ac:graphicFrameMkLst>
            <pc:docMk/>
            <pc:sldMk cId="1119618393" sldId="363"/>
            <ac:graphicFrameMk id="11" creationId="{7E816E87-B987-5205-4F3E-5C241D51CA5D}"/>
          </ac:graphicFrameMkLst>
        </pc:graphicFrameChg>
      </pc:sldChg>
    </pc:docChg>
  </pc:docChgLst>
  <pc:docChgLst>
    <pc:chgData name="Lizzie Timmins (NESO)" userId="f973860e-8165-47fd-b728-de4cc0698fc7" providerId="ADAL" clId="{BACF2CA4-FA61-4858-8CFE-68224F87043D}"/>
    <pc:docChg chg="custSel modSld">
      <pc:chgData name="Lizzie Timmins (NESO)" userId="f973860e-8165-47fd-b728-de4cc0698fc7" providerId="ADAL" clId="{BACF2CA4-FA61-4858-8CFE-68224F87043D}" dt="2024-10-31T11:55:04.817" v="16" actId="1035"/>
      <pc:docMkLst>
        <pc:docMk/>
      </pc:docMkLst>
      <pc:sldChg chg="addSp delSp modSp mod">
        <pc:chgData name="Lizzie Timmins (NESO)" userId="f973860e-8165-47fd-b728-de4cc0698fc7" providerId="ADAL" clId="{BACF2CA4-FA61-4858-8CFE-68224F87043D}" dt="2024-10-31T11:55:04.817" v="16" actId="1035"/>
        <pc:sldMkLst>
          <pc:docMk/>
          <pc:sldMk cId="1119618393" sldId="363"/>
        </pc:sldMkLst>
        <pc:spChg chg="add mod">
          <ac:chgData name="Lizzie Timmins (NESO)" userId="f973860e-8165-47fd-b728-de4cc0698fc7" providerId="ADAL" clId="{BACF2CA4-FA61-4858-8CFE-68224F87043D}" dt="2024-10-31T11:55:04.817" v="16" actId="1035"/>
          <ac:spMkLst>
            <pc:docMk/>
            <pc:sldMk cId="1119618393" sldId="363"/>
            <ac:spMk id="4" creationId="{00E036A2-87A5-B339-D11C-8E5036C76EA2}"/>
          </ac:spMkLst>
        </pc:spChg>
        <pc:spChg chg="add mod">
          <ac:chgData name="Lizzie Timmins (NESO)" userId="f973860e-8165-47fd-b728-de4cc0698fc7" providerId="ADAL" clId="{BACF2CA4-FA61-4858-8CFE-68224F87043D}" dt="2024-10-31T11:55:04.817" v="16" actId="1035"/>
          <ac:spMkLst>
            <pc:docMk/>
            <pc:sldMk cId="1119618393" sldId="363"/>
            <ac:spMk id="5" creationId="{B9B74221-8A08-D29A-6C35-B89CC12BA75F}"/>
          </ac:spMkLst>
        </pc:spChg>
        <pc:spChg chg="add mod">
          <ac:chgData name="Lizzie Timmins (NESO)" userId="f973860e-8165-47fd-b728-de4cc0698fc7" providerId="ADAL" clId="{BACF2CA4-FA61-4858-8CFE-68224F87043D}" dt="2024-10-31T11:55:04.817" v="16" actId="1035"/>
          <ac:spMkLst>
            <pc:docMk/>
            <pc:sldMk cId="1119618393" sldId="363"/>
            <ac:spMk id="6" creationId="{C95CB7DB-B6E7-1C55-CFE7-DDFDA990D049}"/>
          </ac:spMkLst>
        </pc:spChg>
        <pc:spChg chg="add mod">
          <ac:chgData name="Lizzie Timmins (NESO)" userId="f973860e-8165-47fd-b728-de4cc0698fc7" providerId="ADAL" clId="{BACF2CA4-FA61-4858-8CFE-68224F87043D}" dt="2024-10-31T11:55:04.817" v="16" actId="1035"/>
          <ac:spMkLst>
            <pc:docMk/>
            <pc:sldMk cId="1119618393" sldId="363"/>
            <ac:spMk id="7" creationId="{81F95718-2F42-59FA-49F2-623ED1843F76}"/>
          </ac:spMkLst>
        </pc:spChg>
        <pc:spChg chg="add mod">
          <ac:chgData name="Lizzie Timmins (NESO)" userId="f973860e-8165-47fd-b728-de4cc0698fc7" providerId="ADAL" clId="{BACF2CA4-FA61-4858-8CFE-68224F87043D}" dt="2024-10-31T11:55:04.817" v="16" actId="1035"/>
          <ac:spMkLst>
            <pc:docMk/>
            <pc:sldMk cId="1119618393" sldId="363"/>
            <ac:spMk id="8" creationId="{2987F7DC-372D-F43A-4C64-E8ED945CB2AA}"/>
          </ac:spMkLst>
        </pc:spChg>
        <pc:spChg chg="add mod">
          <ac:chgData name="Lizzie Timmins (NESO)" userId="f973860e-8165-47fd-b728-de4cc0698fc7" providerId="ADAL" clId="{BACF2CA4-FA61-4858-8CFE-68224F87043D}" dt="2024-10-31T11:55:04.817" v="16" actId="1035"/>
          <ac:spMkLst>
            <pc:docMk/>
            <pc:sldMk cId="1119618393" sldId="363"/>
            <ac:spMk id="9" creationId="{3B0DAAF8-60DE-381D-EDFA-3BC6375BF99B}"/>
          </ac:spMkLst>
        </pc:spChg>
        <pc:spChg chg="add mod">
          <ac:chgData name="Lizzie Timmins (NESO)" userId="f973860e-8165-47fd-b728-de4cc0698fc7" providerId="ADAL" clId="{BACF2CA4-FA61-4858-8CFE-68224F87043D}" dt="2024-10-31T11:55:04.817" v="16" actId="1035"/>
          <ac:spMkLst>
            <pc:docMk/>
            <pc:sldMk cId="1119618393" sldId="363"/>
            <ac:spMk id="10" creationId="{C0300EC9-1F7C-EAF8-75EE-A57BD827C916}"/>
          </ac:spMkLst>
        </pc:spChg>
        <pc:spChg chg="del">
          <ac:chgData name="Lizzie Timmins (NESO)" userId="f973860e-8165-47fd-b728-de4cc0698fc7" providerId="ADAL" clId="{BACF2CA4-FA61-4858-8CFE-68224F87043D}" dt="2024-10-31T11:54:38.506" v="0" actId="478"/>
          <ac:spMkLst>
            <pc:docMk/>
            <pc:sldMk cId="1119618393" sldId="363"/>
            <ac:spMk id="12" creationId="{25C3C6AA-CB39-019C-116C-9BD060B94C88}"/>
          </ac:spMkLst>
        </pc:spChg>
        <pc:spChg chg="del">
          <ac:chgData name="Lizzie Timmins (NESO)" userId="f973860e-8165-47fd-b728-de4cc0698fc7" providerId="ADAL" clId="{BACF2CA4-FA61-4858-8CFE-68224F87043D}" dt="2024-10-31T11:54:38.506" v="0" actId="478"/>
          <ac:spMkLst>
            <pc:docMk/>
            <pc:sldMk cId="1119618393" sldId="363"/>
            <ac:spMk id="13" creationId="{7396EFD8-1257-15F2-2547-0089F9942638}"/>
          </ac:spMkLst>
        </pc:spChg>
        <pc:spChg chg="del">
          <ac:chgData name="Lizzie Timmins (NESO)" userId="f973860e-8165-47fd-b728-de4cc0698fc7" providerId="ADAL" clId="{BACF2CA4-FA61-4858-8CFE-68224F87043D}" dt="2024-10-31T11:54:38.506" v="0" actId="478"/>
          <ac:spMkLst>
            <pc:docMk/>
            <pc:sldMk cId="1119618393" sldId="363"/>
            <ac:spMk id="14" creationId="{FB397B6E-2CD6-43DE-B686-09D03BC00628}"/>
          </ac:spMkLst>
        </pc:spChg>
        <pc:spChg chg="del">
          <ac:chgData name="Lizzie Timmins (NESO)" userId="f973860e-8165-47fd-b728-de4cc0698fc7" providerId="ADAL" clId="{BACF2CA4-FA61-4858-8CFE-68224F87043D}" dt="2024-10-31T11:54:38.506" v="0" actId="478"/>
          <ac:spMkLst>
            <pc:docMk/>
            <pc:sldMk cId="1119618393" sldId="363"/>
            <ac:spMk id="15" creationId="{7ABAEB00-9EA7-45C4-D5F4-D881B7E38CEF}"/>
          </ac:spMkLst>
        </pc:spChg>
        <pc:spChg chg="del">
          <ac:chgData name="Lizzie Timmins (NESO)" userId="f973860e-8165-47fd-b728-de4cc0698fc7" providerId="ADAL" clId="{BACF2CA4-FA61-4858-8CFE-68224F87043D}" dt="2024-10-31T11:54:38.506" v="0" actId="478"/>
          <ac:spMkLst>
            <pc:docMk/>
            <pc:sldMk cId="1119618393" sldId="363"/>
            <ac:spMk id="16" creationId="{8B2FBC32-83D6-DD6E-2B8F-A237F312E5EA}"/>
          </ac:spMkLst>
        </pc:spChg>
        <pc:spChg chg="del">
          <ac:chgData name="Lizzie Timmins (NESO)" userId="f973860e-8165-47fd-b728-de4cc0698fc7" providerId="ADAL" clId="{BACF2CA4-FA61-4858-8CFE-68224F87043D}" dt="2024-10-31T11:54:38.506" v="0" actId="478"/>
          <ac:spMkLst>
            <pc:docMk/>
            <pc:sldMk cId="1119618393" sldId="363"/>
            <ac:spMk id="17" creationId="{9C7F3E4B-0E5F-AFB7-5D3A-CF711115B01B}"/>
          </ac:spMkLst>
        </pc:spChg>
        <pc:spChg chg="del">
          <ac:chgData name="Lizzie Timmins (NESO)" userId="f973860e-8165-47fd-b728-de4cc0698fc7" providerId="ADAL" clId="{BACF2CA4-FA61-4858-8CFE-68224F87043D}" dt="2024-10-31T11:54:38.506" v="0" actId="478"/>
          <ac:spMkLst>
            <pc:docMk/>
            <pc:sldMk cId="1119618393" sldId="363"/>
            <ac:spMk id="18" creationId="{E95D5B6C-A500-36BB-F8A9-DD3247CAF447}"/>
          </ac:spMkLst>
        </pc:spChg>
        <pc:spChg chg="del">
          <ac:chgData name="Lizzie Timmins (NESO)" userId="f973860e-8165-47fd-b728-de4cc0698fc7" providerId="ADAL" clId="{BACF2CA4-FA61-4858-8CFE-68224F87043D}" dt="2024-10-31T11:54:38.506" v="0" actId="478"/>
          <ac:spMkLst>
            <pc:docMk/>
            <pc:sldMk cId="1119618393" sldId="363"/>
            <ac:spMk id="19" creationId="{2A0CDD8D-5291-F710-F108-AA1B6F91B42C}"/>
          </ac:spMkLst>
        </pc:spChg>
        <pc:spChg chg="del">
          <ac:chgData name="Lizzie Timmins (NESO)" userId="f973860e-8165-47fd-b728-de4cc0698fc7" providerId="ADAL" clId="{BACF2CA4-FA61-4858-8CFE-68224F87043D}" dt="2024-10-31T11:54:38.506" v="0" actId="478"/>
          <ac:spMkLst>
            <pc:docMk/>
            <pc:sldMk cId="1119618393" sldId="363"/>
            <ac:spMk id="20" creationId="{8B710436-5946-21B7-DF34-9218E0CB0ECE}"/>
          </ac:spMkLst>
        </pc:spChg>
        <pc:spChg chg="del">
          <ac:chgData name="Lizzie Timmins (NESO)" userId="f973860e-8165-47fd-b728-de4cc0698fc7" providerId="ADAL" clId="{BACF2CA4-FA61-4858-8CFE-68224F87043D}" dt="2024-10-31T11:54:38.506" v="0" actId="478"/>
          <ac:spMkLst>
            <pc:docMk/>
            <pc:sldMk cId="1119618393" sldId="363"/>
            <ac:spMk id="21" creationId="{7C3CFBD0-FE45-9FEC-E251-7724BF716653}"/>
          </ac:spMkLst>
        </pc:spChg>
        <pc:spChg chg="del">
          <ac:chgData name="Lizzie Timmins (NESO)" userId="f973860e-8165-47fd-b728-de4cc0698fc7" providerId="ADAL" clId="{BACF2CA4-FA61-4858-8CFE-68224F87043D}" dt="2024-10-31T11:54:38.506" v="0" actId="478"/>
          <ac:spMkLst>
            <pc:docMk/>
            <pc:sldMk cId="1119618393" sldId="363"/>
            <ac:spMk id="22" creationId="{D51936F7-0631-A3D1-E4E8-4ECD7FB7F42C}"/>
          </ac:spMkLst>
        </pc:spChg>
        <pc:spChg chg="del">
          <ac:chgData name="Lizzie Timmins (NESO)" userId="f973860e-8165-47fd-b728-de4cc0698fc7" providerId="ADAL" clId="{BACF2CA4-FA61-4858-8CFE-68224F87043D}" dt="2024-10-31T11:54:38.506" v="0" actId="478"/>
          <ac:spMkLst>
            <pc:docMk/>
            <pc:sldMk cId="1119618393" sldId="363"/>
            <ac:spMk id="23" creationId="{5686BBFA-D07B-9B41-B38D-BD2D8BAC1A02}"/>
          </ac:spMkLst>
        </pc:spChg>
        <pc:spChg chg="del">
          <ac:chgData name="Lizzie Timmins (NESO)" userId="f973860e-8165-47fd-b728-de4cc0698fc7" providerId="ADAL" clId="{BACF2CA4-FA61-4858-8CFE-68224F87043D}" dt="2024-10-31T11:54:38.506" v="0" actId="478"/>
          <ac:spMkLst>
            <pc:docMk/>
            <pc:sldMk cId="1119618393" sldId="363"/>
            <ac:spMk id="24" creationId="{9679C90E-53B6-120F-4624-E66812DDB784}"/>
          </ac:spMkLst>
        </pc:spChg>
        <pc:spChg chg="del">
          <ac:chgData name="Lizzie Timmins (NESO)" userId="f973860e-8165-47fd-b728-de4cc0698fc7" providerId="ADAL" clId="{BACF2CA4-FA61-4858-8CFE-68224F87043D}" dt="2024-10-31T11:54:38.506" v="0" actId="478"/>
          <ac:spMkLst>
            <pc:docMk/>
            <pc:sldMk cId="1119618393" sldId="363"/>
            <ac:spMk id="25" creationId="{EFC50426-B44F-C452-6DC0-CFD34103A9F9}"/>
          </ac:spMkLst>
        </pc:spChg>
        <pc:spChg chg="del">
          <ac:chgData name="Lizzie Timmins (NESO)" userId="f973860e-8165-47fd-b728-de4cc0698fc7" providerId="ADAL" clId="{BACF2CA4-FA61-4858-8CFE-68224F87043D}" dt="2024-10-31T11:54:38.506" v="0" actId="478"/>
          <ac:spMkLst>
            <pc:docMk/>
            <pc:sldMk cId="1119618393" sldId="363"/>
            <ac:spMk id="26" creationId="{532CF5BB-513A-1E74-6495-7EAED75593F5}"/>
          </ac:spMkLst>
        </pc:spChg>
        <pc:spChg chg="del">
          <ac:chgData name="Lizzie Timmins (NESO)" userId="f973860e-8165-47fd-b728-de4cc0698fc7" providerId="ADAL" clId="{BACF2CA4-FA61-4858-8CFE-68224F87043D}" dt="2024-10-31T11:54:38.506" v="0" actId="478"/>
          <ac:spMkLst>
            <pc:docMk/>
            <pc:sldMk cId="1119618393" sldId="363"/>
            <ac:spMk id="27" creationId="{7967D57E-901D-FBA1-53C6-54EB27FE50D9}"/>
          </ac:spMkLst>
        </pc:spChg>
        <pc:spChg chg="del">
          <ac:chgData name="Lizzie Timmins (NESO)" userId="f973860e-8165-47fd-b728-de4cc0698fc7" providerId="ADAL" clId="{BACF2CA4-FA61-4858-8CFE-68224F87043D}" dt="2024-10-31T11:54:38.506" v="0" actId="478"/>
          <ac:spMkLst>
            <pc:docMk/>
            <pc:sldMk cId="1119618393" sldId="363"/>
            <ac:spMk id="28" creationId="{92CE781B-B02E-21DF-81FB-C83C61983477}"/>
          </ac:spMkLst>
        </pc:spChg>
        <pc:spChg chg="del">
          <ac:chgData name="Lizzie Timmins (NESO)" userId="f973860e-8165-47fd-b728-de4cc0698fc7" providerId="ADAL" clId="{BACF2CA4-FA61-4858-8CFE-68224F87043D}" dt="2024-10-31T11:54:38.506" v="0" actId="478"/>
          <ac:spMkLst>
            <pc:docMk/>
            <pc:sldMk cId="1119618393" sldId="363"/>
            <ac:spMk id="29" creationId="{4459C58E-5795-95EC-795E-651EAC004C87}"/>
          </ac:spMkLst>
        </pc:spChg>
        <pc:spChg chg="del">
          <ac:chgData name="Lizzie Timmins (NESO)" userId="f973860e-8165-47fd-b728-de4cc0698fc7" providerId="ADAL" clId="{BACF2CA4-FA61-4858-8CFE-68224F87043D}" dt="2024-10-31T11:54:38.506" v="0" actId="478"/>
          <ac:spMkLst>
            <pc:docMk/>
            <pc:sldMk cId="1119618393" sldId="363"/>
            <ac:spMk id="30" creationId="{05B00563-37DC-DE54-A4A8-3AE56C2EE2BC}"/>
          </ac:spMkLst>
        </pc:spChg>
        <pc:spChg chg="del">
          <ac:chgData name="Lizzie Timmins (NESO)" userId="f973860e-8165-47fd-b728-de4cc0698fc7" providerId="ADAL" clId="{BACF2CA4-FA61-4858-8CFE-68224F87043D}" dt="2024-10-31T11:54:38.506" v="0" actId="478"/>
          <ac:spMkLst>
            <pc:docMk/>
            <pc:sldMk cId="1119618393" sldId="363"/>
            <ac:spMk id="31" creationId="{3140D626-BE74-BEF6-CBB5-9BD85225C169}"/>
          </ac:spMkLst>
        </pc:spChg>
        <pc:spChg chg="del">
          <ac:chgData name="Lizzie Timmins (NESO)" userId="f973860e-8165-47fd-b728-de4cc0698fc7" providerId="ADAL" clId="{BACF2CA4-FA61-4858-8CFE-68224F87043D}" dt="2024-10-31T11:54:38.506" v="0" actId="478"/>
          <ac:spMkLst>
            <pc:docMk/>
            <pc:sldMk cId="1119618393" sldId="363"/>
            <ac:spMk id="32" creationId="{EF9B07E3-4551-FB90-78E6-D3A0C3CCF8C5}"/>
          </ac:spMkLst>
        </pc:spChg>
        <pc:spChg chg="del">
          <ac:chgData name="Lizzie Timmins (NESO)" userId="f973860e-8165-47fd-b728-de4cc0698fc7" providerId="ADAL" clId="{BACF2CA4-FA61-4858-8CFE-68224F87043D}" dt="2024-10-31T11:54:38.506" v="0" actId="478"/>
          <ac:spMkLst>
            <pc:docMk/>
            <pc:sldMk cId="1119618393" sldId="363"/>
            <ac:spMk id="33" creationId="{DBA7ACCF-8B15-ED8A-B1CC-3E13F82104D4}"/>
          </ac:spMkLst>
        </pc:spChg>
        <pc:spChg chg="del">
          <ac:chgData name="Lizzie Timmins (NESO)" userId="f973860e-8165-47fd-b728-de4cc0698fc7" providerId="ADAL" clId="{BACF2CA4-FA61-4858-8CFE-68224F87043D}" dt="2024-10-31T11:54:38.506" v="0" actId="478"/>
          <ac:spMkLst>
            <pc:docMk/>
            <pc:sldMk cId="1119618393" sldId="363"/>
            <ac:spMk id="34" creationId="{FA5646E3-94E6-439B-7EB5-5404AE2CC024}"/>
          </ac:spMkLst>
        </pc:spChg>
        <pc:spChg chg="del">
          <ac:chgData name="Lizzie Timmins (NESO)" userId="f973860e-8165-47fd-b728-de4cc0698fc7" providerId="ADAL" clId="{BACF2CA4-FA61-4858-8CFE-68224F87043D}" dt="2024-10-31T11:54:38.506" v="0" actId="478"/>
          <ac:spMkLst>
            <pc:docMk/>
            <pc:sldMk cId="1119618393" sldId="363"/>
            <ac:spMk id="35" creationId="{2C77BEC7-788F-CC3A-09C1-C5E175FF6546}"/>
          </ac:spMkLst>
        </pc:spChg>
        <pc:spChg chg="del">
          <ac:chgData name="Lizzie Timmins (NESO)" userId="f973860e-8165-47fd-b728-de4cc0698fc7" providerId="ADAL" clId="{BACF2CA4-FA61-4858-8CFE-68224F87043D}" dt="2024-10-31T11:54:38.506" v="0" actId="478"/>
          <ac:spMkLst>
            <pc:docMk/>
            <pc:sldMk cId="1119618393" sldId="363"/>
            <ac:spMk id="36" creationId="{657DA460-889E-3646-4CD8-6E942639A186}"/>
          </ac:spMkLst>
        </pc:spChg>
        <pc:spChg chg="del">
          <ac:chgData name="Lizzie Timmins (NESO)" userId="f973860e-8165-47fd-b728-de4cc0698fc7" providerId="ADAL" clId="{BACF2CA4-FA61-4858-8CFE-68224F87043D}" dt="2024-10-31T11:54:38.506" v="0" actId="478"/>
          <ac:spMkLst>
            <pc:docMk/>
            <pc:sldMk cId="1119618393" sldId="363"/>
            <ac:spMk id="37" creationId="{2B9CEF0F-F61F-23D3-AB7E-D992FE8272FD}"/>
          </ac:spMkLst>
        </pc:spChg>
        <pc:spChg chg="del">
          <ac:chgData name="Lizzie Timmins (NESO)" userId="f973860e-8165-47fd-b728-de4cc0698fc7" providerId="ADAL" clId="{BACF2CA4-FA61-4858-8CFE-68224F87043D}" dt="2024-10-31T11:54:38.506" v="0" actId="478"/>
          <ac:spMkLst>
            <pc:docMk/>
            <pc:sldMk cId="1119618393" sldId="363"/>
            <ac:spMk id="38" creationId="{747FFFEC-EEA9-EC15-6011-3DFD0854BAE8}"/>
          </ac:spMkLst>
        </pc:spChg>
        <pc:spChg chg="del">
          <ac:chgData name="Lizzie Timmins (NESO)" userId="f973860e-8165-47fd-b728-de4cc0698fc7" providerId="ADAL" clId="{BACF2CA4-FA61-4858-8CFE-68224F87043D}" dt="2024-10-31T11:54:38.506" v="0" actId="478"/>
          <ac:spMkLst>
            <pc:docMk/>
            <pc:sldMk cId="1119618393" sldId="363"/>
            <ac:spMk id="39" creationId="{A640F5B8-75B3-8712-C9D5-775DDA22DEC5}"/>
          </ac:spMkLst>
        </pc:spChg>
        <pc:spChg chg="del">
          <ac:chgData name="Lizzie Timmins (NESO)" userId="f973860e-8165-47fd-b728-de4cc0698fc7" providerId="ADAL" clId="{BACF2CA4-FA61-4858-8CFE-68224F87043D}" dt="2024-10-31T11:54:38.506" v="0" actId="478"/>
          <ac:spMkLst>
            <pc:docMk/>
            <pc:sldMk cId="1119618393" sldId="363"/>
            <ac:spMk id="40" creationId="{323353F1-C501-680C-2CA3-8545C48F1C18}"/>
          </ac:spMkLst>
        </pc:spChg>
        <pc:spChg chg="del">
          <ac:chgData name="Lizzie Timmins (NESO)" userId="f973860e-8165-47fd-b728-de4cc0698fc7" providerId="ADAL" clId="{BACF2CA4-FA61-4858-8CFE-68224F87043D}" dt="2024-10-31T11:54:38.506" v="0" actId="478"/>
          <ac:spMkLst>
            <pc:docMk/>
            <pc:sldMk cId="1119618393" sldId="363"/>
            <ac:spMk id="41" creationId="{F5415E05-52B0-0333-489F-2522FCC41383}"/>
          </ac:spMkLst>
        </pc:spChg>
        <pc:spChg chg="del">
          <ac:chgData name="Lizzie Timmins (NESO)" userId="f973860e-8165-47fd-b728-de4cc0698fc7" providerId="ADAL" clId="{BACF2CA4-FA61-4858-8CFE-68224F87043D}" dt="2024-10-31T11:54:38.506" v="0" actId="478"/>
          <ac:spMkLst>
            <pc:docMk/>
            <pc:sldMk cId="1119618393" sldId="363"/>
            <ac:spMk id="42" creationId="{E6A8AA26-B69C-09D4-E58F-A67DBDA683DA}"/>
          </ac:spMkLst>
        </pc:spChg>
        <pc:spChg chg="add mod">
          <ac:chgData name="Lizzie Timmins (NESO)" userId="f973860e-8165-47fd-b728-de4cc0698fc7" providerId="ADAL" clId="{BACF2CA4-FA61-4858-8CFE-68224F87043D}" dt="2024-10-31T11:55:04.817" v="16" actId="1035"/>
          <ac:spMkLst>
            <pc:docMk/>
            <pc:sldMk cId="1119618393" sldId="363"/>
            <ac:spMk id="43" creationId="{911B9E94-A73D-DE5A-2B0E-3FD3D043493D}"/>
          </ac:spMkLst>
        </pc:spChg>
        <pc:spChg chg="add mod">
          <ac:chgData name="Lizzie Timmins (NESO)" userId="f973860e-8165-47fd-b728-de4cc0698fc7" providerId="ADAL" clId="{BACF2CA4-FA61-4858-8CFE-68224F87043D}" dt="2024-10-31T11:55:04.817" v="16" actId="1035"/>
          <ac:spMkLst>
            <pc:docMk/>
            <pc:sldMk cId="1119618393" sldId="363"/>
            <ac:spMk id="44" creationId="{FA5B5306-B9C1-8DD9-DE88-F7919DFC1548}"/>
          </ac:spMkLst>
        </pc:spChg>
        <pc:spChg chg="add mod">
          <ac:chgData name="Lizzie Timmins (NESO)" userId="f973860e-8165-47fd-b728-de4cc0698fc7" providerId="ADAL" clId="{BACF2CA4-FA61-4858-8CFE-68224F87043D}" dt="2024-10-31T11:55:04.817" v="16" actId="1035"/>
          <ac:spMkLst>
            <pc:docMk/>
            <pc:sldMk cId="1119618393" sldId="363"/>
            <ac:spMk id="45" creationId="{65426CFC-D496-5A8E-CB46-75395924FCF4}"/>
          </ac:spMkLst>
        </pc:spChg>
        <pc:spChg chg="add mod">
          <ac:chgData name="Lizzie Timmins (NESO)" userId="f973860e-8165-47fd-b728-de4cc0698fc7" providerId="ADAL" clId="{BACF2CA4-FA61-4858-8CFE-68224F87043D}" dt="2024-10-31T11:55:04.817" v="16" actId="1035"/>
          <ac:spMkLst>
            <pc:docMk/>
            <pc:sldMk cId="1119618393" sldId="363"/>
            <ac:spMk id="46" creationId="{3471193E-7E01-7060-1369-D57FF79BEFC7}"/>
          </ac:spMkLst>
        </pc:spChg>
        <pc:spChg chg="add mod">
          <ac:chgData name="Lizzie Timmins (NESO)" userId="f973860e-8165-47fd-b728-de4cc0698fc7" providerId="ADAL" clId="{BACF2CA4-FA61-4858-8CFE-68224F87043D}" dt="2024-10-31T11:54:44.204" v="1"/>
          <ac:spMkLst>
            <pc:docMk/>
            <pc:sldMk cId="1119618393" sldId="363"/>
            <ac:spMk id="47" creationId="{E7EEE196-E037-ECA4-BF9E-6FD7C3D8E12E}"/>
          </ac:spMkLst>
        </pc:spChg>
        <pc:spChg chg="add mod">
          <ac:chgData name="Lizzie Timmins (NESO)" userId="f973860e-8165-47fd-b728-de4cc0698fc7" providerId="ADAL" clId="{BACF2CA4-FA61-4858-8CFE-68224F87043D}" dt="2024-10-31T11:55:04.817" v="16" actId="1035"/>
          <ac:spMkLst>
            <pc:docMk/>
            <pc:sldMk cId="1119618393" sldId="363"/>
            <ac:spMk id="48" creationId="{51AAE77C-B5FD-C00E-15E3-7C781BE192DB}"/>
          </ac:spMkLst>
        </pc:spChg>
        <pc:spChg chg="add mod">
          <ac:chgData name="Lizzie Timmins (NESO)" userId="f973860e-8165-47fd-b728-de4cc0698fc7" providerId="ADAL" clId="{BACF2CA4-FA61-4858-8CFE-68224F87043D}" dt="2024-10-31T11:55:04.817" v="16" actId="1035"/>
          <ac:spMkLst>
            <pc:docMk/>
            <pc:sldMk cId="1119618393" sldId="363"/>
            <ac:spMk id="49" creationId="{2A8F5C55-B281-E416-773D-CBB9F03E29D7}"/>
          </ac:spMkLst>
        </pc:spChg>
        <pc:spChg chg="add mod">
          <ac:chgData name="Lizzie Timmins (NESO)" userId="f973860e-8165-47fd-b728-de4cc0698fc7" providerId="ADAL" clId="{BACF2CA4-FA61-4858-8CFE-68224F87043D}" dt="2024-10-31T11:55:04.817" v="16" actId="1035"/>
          <ac:spMkLst>
            <pc:docMk/>
            <pc:sldMk cId="1119618393" sldId="363"/>
            <ac:spMk id="50" creationId="{28AB007F-262E-8D9B-A79A-77151C5F0C38}"/>
          </ac:spMkLst>
        </pc:spChg>
        <pc:spChg chg="add mod">
          <ac:chgData name="Lizzie Timmins (NESO)" userId="f973860e-8165-47fd-b728-de4cc0698fc7" providerId="ADAL" clId="{BACF2CA4-FA61-4858-8CFE-68224F87043D}" dt="2024-10-31T11:55:04.817" v="16" actId="1035"/>
          <ac:spMkLst>
            <pc:docMk/>
            <pc:sldMk cId="1119618393" sldId="363"/>
            <ac:spMk id="51" creationId="{7F986D28-DE4F-3E09-40F6-503E22188E86}"/>
          </ac:spMkLst>
        </pc:spChg>
        <pc:spChg chg="add mod">
          <ac:chgData name="Lizzie Timmins (NESO)" userId="f973860e-8165-47fd-b728-de4cc0698fc7" providerId="ADAL" clId="{BACF2CA4-FA61-4858-8CFE-68224F87043D}" dt="2024-10-31T11:55:04.817" v="16" actId="1035"/>
          <ac:spMkLst>
            <pc:docMk/>
            <pc:sldMk cId="1119618393" sldId="363"/>
            <ac:spMk id="52" creationId="{FC085AA3-C47B-44D8-C4EA-E5EE19F681C6}"/>
          </ac:spMkLst>
        </pc:spChg>
        <pc:spChg chg="add mod">
          <ac:chgData name="Lizzie Timmins (NESO)" userId="f973860e-8165-47fd-b728-de4cc0698fc7" providerId="ADAL" clId="{BACF2CA4-FA61-4858-8CFE-68224F87043D}" dt="2024-10-31T11:55:04.817" v="16" actId="1035"/>
          <ac:spMkLst>
            <pc:docMk/>
            <pc:sldMk cId="1119618393" sldId="363"/>
            <ac:spMk id="53" creationId="{0183CCD7-D7F0-80C5-CC57-34A3D7C68B07}"/>
          </ac:spMkLst>
        </pc:spChg>
        <pc:spChg chg="add mod">
          <ac:chgData name="Lizzie Timmins (NESO)" userId="f973860e-8165-47fd-b728-de4cc0698fc7" providerId="ADAL" clId="{BACF2CA4-FA61-4858-8CFE-68224F87043D}" dt="2024-10-31T11:55:04.817" v="16" actId="1035"/>
          <ac:spMkLst>
            <pc:docMk/>
            <pc:sldMk cId="1119618393" sldId="363"/>
            <ac:spMk id="54" creationId="{2DE08AED-76A0-8605-09B5-4EB25C03E6B3}"/>
          </ac:spMkLst>
        </pc:spChg>
        <pc:spChg chg="add mod">
          <ac:chgData name="Lizzie Timmins (NESO)" userId="f973860e-8165-47fd-b728-de4cc0698fc7" providerId="ADAL" clId="{BACF2CA4-FA61-4858-8CFE-68224F87043D}" dt="2024-10-31T11:55:04.817" v="16" actId="1035"/>
          <ac:spMkLst>
            <pc:docMk/>
            <pc:sldMk cId="1119618393" sldId="363"/>
            <ac:spMk id="55" creationId="{B63810D4-6697-612F-4AD2-8FE7A70DCB63}"/>
          </ac:spMkLst>
        </pc:spChg>
        <pc:spChg chg="add mod">
          <ac:chgData name="Lizzie Timmins (NESO)" userId="f973860e-8165-47fd-b728-de4cc0698fc7" providerId="ADAL" clId="{BACF2CA4-FA61-4858-8CFE-68224F87043D}" dt="2024-10-31T11:55:04.817" v="16" actId="1035"/>
          <ac:spMkLst>
            <pc:docMk/>
            <pc:sldMk cId="1119618393" sldId="363"/>
            <ac:spMk id="56" creationId="{768813DD-66E6-C9F0-6A9A-A4B01969046F}"/>
          </ac:spMkLst>
        </pc:spChg>
        <pc:spChg chg="add mod">
          <ac:chgData name="Lizzie Timmins (NESO)" userId="f973860e-8165-47fd-b728-de4cc0698fc7" providerId="ADAL" clId="{BACF2CA4-FA61-4858-8CFE-68224F87043D}" dt="2024-10-31T11:55:04.817" v="16" actId="1035"/>
          <ac:spMkLst>
            <pc:docMk/>
            <pc:sldMk cId="1119618393" sldId="363"/>
            <ac:spMk id="57" creationId="{CADE7A57-A3BA-A8D8-6182-73F9BC70A45C}"/>
          </ac:spMkLst>
        </pc:spChg>
        <pc:spChg chg="add mod">
          <ac:chgData name="Lizzie Timmins (NESO)" userId="f973860e-8165-47fd-b728-de4cc0698fc7" providerId="ADAL" clId="{BACF2CA4-FA61-4858-8CFE-68224F87043D}" dt="2024-10-31T11:55:04.817" v="16" actId="1035"/>
          <ac:spMkLst>
            <pc:docMk/>
            <pc:sldMk cId="1119618393" sldId="363"/>
            <ac:spMk id="58" creationId="{5D519E5A-7970-4EDC-79A5-A1552C71A3BF}"/>
          </ac:spMkLst>
        </pc:spChg>
        <pc:spChg chg="add mod">
          <ac:chgData name="Lizzie Timmins (NESO)" userId="f973860e-8165-47fd-b728-de4cc0698fc7" providerId="ADAL" clId="{BACF2CA4-FA61-4858-8CFE-68224F87043D}" dt="2024-10-31T11:55:04.817" v="16" actId="1035"/>
          <ac:spMkLst>
            <pc:docMk/>
            <pc:sldMk cId="1119618393" sldId="363"/>
            <ac:spMk id="59" creationId="{41BC7BC2-80B1-C93E-AD25-7534DA0E4A97}"/>
          </ac:spMkLst>
        </pc:spChg>
        <pc:spChg chg="add mod">
          <ac:chgData name="Lizzie Timmins (NESO)" userId="f973860e-8165-47fd-b728-de4cc0698fc7" providerId="ADAL" clId="{BACF2CA4-FA61-4858-8CFE-68224F87043D}" dt="2024-10-31T11:55:04.817" v="16" actId="1035"/>
          <ac:spMkLst>
            <pc:docMk/>
            <pc:sldMk cId="1119618393" sldId="363"/>
            <ac:spMk id="60" creationId="{F69C685D-7191-AF9D-683D-D6F65E04C237}"/>
          </ac:spMkLst>
        </pc:spChg>
        <pc:spChg chg="add mod">
          <ac:chgData name="Lizzie Timmins (NESO)" userId="f973860e-8165-47fd-b728-de4cc0698fc7" providerId="ADAL" clId="{BACF2CA4-FA61-4858-8CFE-68224F87043D}" dt="2024-10-31T11:55:04.817" v="16" actId="1035"/>
          <ac:spMkLst>
            <pc:docMk/>
            <pc:sldMk cId="1119618393" sldId="363"/>
            <ac:spMk id="61" creationId="{3EB399EA-2854-1313-E134-CC1A51C4BE73}"/>
          </ac:spMkLst>
        </pc:spChg>
        <pc:spChg chg="add mod">
          <ac:chgData name="Lizzie Timmins (NESO)" userId="f973860e-8165-47fd-b728-de4cc0698fc7" providerId="ADAL" clId="{BACF2CA4-FA61-4858-8CFE-68224F87043D}" dt="2024-10-31T11:55:04.817" v="16" actId="1035"/>
          <ac:spMkLst>
            <pc:docMk/>
            <pc:sldMk cId="1119618393" sldId="363"/>
            <ac:spMk id="62" creationId="{FD59ECA6-922F-7713-7996-C8F1DDB020CD}"/>
          </ac:spMkLst>
        </pc:spChg>
        <pc:spChg chg="add mod">
          <ac:chgData name="Lizzie Timmins (NESO)" userId="f973860e-8165-47fd-b728-de4cc0698fc7" providerId="ADAL" clId="{BACF2CA4-FA61-4858-8CFE-68224F87043D}" dt="2024-10-31T11:55:04.817" v="16" actId="1035"/>
          <ac:spMkLst>
            <pc:docMk/>
            <pc:sldMk cId="1119618393" sldId="363"/>
            <ac:spMk id="63" creationId="{87A5A994-136E-4EFB-80B6-4465F2E31D73}"/>
          </ac:spMkLst>
        </pc:spChg>
        <pc:spChg chg="add mod">
          <ac:chgData name="Lizzie Timmins (NESO)" userId="f973860e-8165-47fd-b728-de4cc0698fc7" providerId="ADAL" clId="{BACF2CA4-FA61-4858-8CFE-68224F87043D}" dt="2024-10-31T11:55:04.817" v="16" actId="1035"/>
          <ac:spMkLst>
            <pc:docMk/>
            <pc:sldMk cId="1119618393" sldId="363"/>
            <ac:spMk id="64" creationId="{DE10053D-A56D-F29F-1417-135DFA71E8E5}"/>
          </ac:spMkLst>
        </pc:spChg>
        <pc:spChg chg="add mod">
          <ac:chgData name="Lizzie Timmins (NESO)" userId="f973860e-8165-47fd-b728-de4cc0698fc7" providerId="ADAL" clId="{BACF2CA4-FA61-4858-8CFE-68224F87043D}" dt="2024-10-31T11:55:04.817" v="16" actId="1035"/>
          <ac:spMkLst>
            <pc:docMk/>
            <pc:sldMk cId="1119618393" sldId="363"/>
            <ac:spMk id="65" creationId="{E4102873-9621-AA5B-7787-A3CB36B9F0AB}"/>
          </ac:spMkLst>
        </pc:spChg>
        <pc:spChg chg="add mod">
          <ac:chgData name="Lizzie Timmins (NESO)" userId="f973860e-8165-47fd-b728-de4cc0698fc7" providerId="ADAL" clId="{BACF2CA4-FA61-4858-8CFE-68224F87043D}" dt="2024-10-31T11:55:04.817" v="16" actId="1035"/>
          <ac:spMkLst>
            <pc:docMk/>
            <pc:sldMk cId="1119618393" sldId="363"/>
            <ac:spMk id="66" creationId="{D5797D5A-3C08-EE02-62E6-10DE18C898BE}"/>
          </ac:spMkLst>
        </pc:spChg>
        <pc:spChg chg="mod">
          <ac:chgData name="Lizzie Timmins (NESO)" userId="f973860e-8165-47fd-b728-de4cc0698fc7" providerId="ADAL" clId="{BACF2CA4-FA61-4858-8CFE-68224F87043D}" dt="2024-10-31T11:54:44.204" v="1"/>
          <ac:spMkLst>
            <pc:docMk/>
            <pc:sldMk cId="1119618393" sldId="363"/>
            <ac:spMk id="70" creationId="{2C9C3E76-138E-F326-2F39-8AF1053DB050}"/>
          </ac:spMkLst>
        </pc:spChg>
        <pc:spChg chg="mod">
          <ac:chgData name="Lizzie Timmins (NESO)" userId="f973860e-8165-47fd-b728-de4cc0698fc7" providerId="ADAL" clId="{BACF2CA4-FA61-4858-8CFE-68224F87043D}" dt="2024-10-31T11:54:44.204" v="1"/>
          <ac:spMkLst>
            <pc:docMk/>
            <pc:sldMk cId="1119618393" sldId="363"/>
            <ac:spMk id="71" creationId="{D33456A5-56EE-0928-F053-D4EC34BB2CB4}"/>
          </ac:spMkLst>
        </pc:spChg>
        <pc:spChg chg="add mod">
          <ac:chgData name="Lizzie Timmins (NESO)" userId="f973860e-8165-47fd-b728-de4cc0698fc7" providerId="ADAL" clId="{BACF2CA4-FA61-4858-8CFE-68224F87043D}" dt="2024-10-31T11:55:04.817" v="16" actId="1035"/>
          <ac:spMkLst>
            <pc:docMk/>
            <pc:sldMk cId="1119618393" sldId="363"/>
            <ac:spMk id="72" creationId="{8880B8FA-BDC4-C800-92CC-2B81DEFDADF5}"/>
          </ac:spMkLst>
        </pc:spChg>
        <pc:spChg chg="mod">
          <ac:chgData name="Lizzie Timmins (NESO)" userId="f973860e-8165-47fd-b728-de4cc0698fc7" providerId="ADAL" clId="{BACF2CA4-FA61-4858-8CFE-68224F87043D}" dt="2024-10-31T11:54:44.204" v="1"/>
          <ac:spMkLst>
            <pc:docMk/>
            <pc:sldMk cId="1119618393" sldId="363"/>
            <ac:spMk id="74" creationId="{FA8C1867-68AD-36D9-8DB2-C23E0FD6052B}"/>
          </ac:spMkLst>
        </pc:spChg>
        <pc:spChg chg="mod">
          <ac:chgData name="Lizzie Timmins (NESO)" userId="f973860e-8165-47fd-b728-de4cc0698fc7" providerId="ADAL" clId="{BACF2CA4-FA61-4858-8CFE-68224F87043D}" dt="2024-10-31T11:54:44.204" v="1"/>
          <ac:spMkLst>
            <pc:docMk/>
            <pc:sldMk cId="1119618393" sldId="363"/>
            <ac:spMk id="75" creationId="{CBFF5D4A-6986-F20A-D8BB-04389332AB0C}"/>
          </ac:spMkLst>
        </pc:spChg>
        <pc:spChg chg="mod">
          <ac:chgData name="Lizzie Timmins (NESO)" userId="f973860e-8165-47fd-b728-de4cc0698fc7" providerId="ADAL" clId="{BACF2CA4-FA61-4858-8CFE-68224F87043D}" dt="2024-10-31T11:54:44.204" v="1"/>
          <ac:spMkLst>
            <pc:docMk/>
            <pc:sldMk cId="1119618393" sldId="363"/>
            <ac:spMk id="77" creationId="{377B11B3-D486-C644-9BF0-063F6BB6EB15}"/>
          </ac:spMkLst>
        </pc:spChg>
        <pc:spChg chg="mod">
          <ac:chgData name="Lizzie Timmins (NESO)" userId="f973860e-8165-47fd-b728-de4cc0698fc7" providerId="ADAL" clId="{BACF2CA4-FA61-4858-8CFE-68224F87043D}" dt="2024-10-31T11:54:44.204" v="1"/>
          <ac:spMkLst>
            <pc:docMk/>
            <pc:sldMk cId="1119618393" sldId="363"/>
            <ac:spMk id="78" creationId="{293AB66D-A2EC-2797-04B9-14DA4F673849}"/>
          </ac:spMkLst>
        </pc:spChg>
        <pc:spChg chg="mod">
          <ac:chgData name="Lizzie Timmins (NESO)" userId="f973860e-8165-47fd-b728-de4cc0698fc7" providerId="ADAL" clId="{BACF2CA4-FA61-4858-8CFE-68224F87043D}" dt="2024-10-31T11:54:44.204" v="1"/>
          <ac:spMkLst>
            <pc:docMk/>
            <pc:sldMk cId="1119618393" sldId="363"/>
            <ac:spMk id="80" creationId="{ACD6B061-F999-C96C-FCE8-C0E203B8B4DE}"/>
          </ac:spMkLst>
        </pc:spChg>
        <pc:spChg chg="mod">
          <ac:chgData name="Lizzie Timmins (NESO)" userId="f973860e-8165-47fd-b728-de4cc0698fc7" providerId="ADAL" clId="{BACF2CA4-FA61-4858-8CFE-68224F87043D}" dt="2024-10-31T11:54:44.204" v="1"/>
          <ac:spMkLst>
            <pc:docMk/>
            <pc:sldMk cId="1119618393" sldId="363"/>
            <ac:spMk id="81" creationId="{E15B1105-04AA-F991-78F9-B9472ED69171}"/>
          </ac:spMkLst>
        </pc:spChg>
        <pc:spChg chg="add mod">
          <ac:chgData name="Lizzie Timmins (NESO)" userId="f973860e-8165-47fd-b728-de4cc0698fc7" providerId="ADAL" clId="{BACF2CA4-FA61-4858-8CFE-68224F87043D}" dt="2024-10-31T11:55:04.817" v="16" actId="1035"/>
          <ac:spMkLst>
            <pc:docMk/>
            <pc:sldMk cId="1119618393" sldId="363"/>
            <ac:spMk id="82" creationId="{480C94FD-72B8-FEA0-0B41-D0588FEB4091}"/>
          </ac:spMkLst>
        </pc:spChg>
        <pc:spChg chg="add mod">
          <ac:chgData name="Lizzie Timmins (NESO)" userId="f973860e-8165-47fd-b728-de4cc0698fc7" providerId="ADAL" clId="{BACF2CA4-FA61-4858-8CFE-68224F87043D}" dt="2024-10-31T11:55:04.817" v="16" actId="1035"/>
          <ac:spMkLst>
            <pc:docMk/>
            <pc:sldMk cId="1119618393" sldId="363"/>
            <ac:spMk id="83" creationId="{8B61CE0F-EF74-76DF-0E8D-8C1E93BE777E}"/>
          </ac:spMkLst>
        </pc:spChg>
        <pc:grpChg chg="add mod">
          <ac:chgData name="Lizzie Timmins (NESO)" userId="f973860e-8165-47fd-b728-de4cc0698fc7" providerId="ADAL" clId="{BACF2CA4-FA61-4858-8CFE-68224F87043D}" dt="2024-10-31T11:55:04.817" v="16" actId="1035"/>
          <ac:grpSpMkLst>
            <pc:docMk/>
            <pc:sldMk cId="1119618393" sldId="363"/>
            <ac:grpSpMk id="69" creationId="{180B3030-F888-57F3-79FF-8BB6102DCC04}"/>
          </ac:grpSpMkLst>
        </pc:grpChg>
        <pc:grpChg chg="add mod">
          <ac:chgData name="Lizzie Timmins (NESO)" userId="f973860e-8165-47fd-b728-de4cc0698fc7" providerId="ADAL" clId="{BACF2CA4-FA61-4858-8CFE-68224F87043D}" dt="2024-10-31T11:55:04.817" v="16" actId="1035"/>
          <ac:grpSpMkLst>
            <pc:docMk/>
            <pc:sldMk cId="1119618393" sldId="363"/>
            <ac:grpSpMk id="73" creationId="{DE034188-B352-F4C2-8856-34A8DB7FFF5E}"/>
          </ac:grpSpMkLst>
        </pc:grpChg>
        <pc:grpChg chg="add mod">
          <ac:chgData name="Lizzie Timmins (NESO)" userId="f973860e-8165-47fd-b728-de4cc0698fc7" providerId="ADAL" clId="{BACF2CA4-FA61-4858-8CFE-68224F87043D}" dt="2024-10-31T11:55:04.817" v="16" actId="1035"/>
          <ac:grpSpMkLst>
            <pc:docMk/>
            <pc:sldMk cId="1119618393" sldId="363"/>
            <ac:grpSpMk id="76" creationId="{F463C2E7-B57F-99AF-AE21-DF8532178C17}"/>
          </ac:grpSpMkLst>
        </pc:grpChg>
        <pc:grpChg chg="add mod">
          <ac:chgData name="Lizzie Timmins (NESO)" userId="f973860e-8165-47fd-b728-de4cc0698fc7" providerId="ADAL" clId="{BACF2CA4-FA61-4858-8CFE-68224F87043D}" dt="2024-10-31T11:55:04.817" v="16" actId="1035"/>
          <ac:grpSpMkLst>
            <pc:docMk/>
            <pc:sldMk cId="1119618393" sldId="363"/>
            <ac:grpSpMk id="79" creationId="{717686C7-DE2A-BB4C-4C28-7B8F5006B191}"/>
          </ac:grpSpMkLst>
        </pc:grpChg>
        <pc:graphicFrameChg chg="add mod modGraphic">
          <ac:chgData name="Lizzie Timmins (NESO)" userId="f973860e-8165-47fd-b728-de4cc0698fc7" providerId="ADAL" clId="{BACF2CA4-FA61-4858-8CFE-68224F87043D}" dt="2024-10-31T11:55:04.817" v="16" actId="1035"/>
          <ac:graphicFrameMkLst>
            <pc:docMk/>
            <pc:sldMk cId="1119618393" sldId="363"/>
            <ac:graphicFrameMk id="3" creationId="{B3FDB0E1-166F-58CB-4773-8DFDE1701B08}"/>
          </ac:graphicFrameMkLst>
        </pc:graphicFrameChg>
        <pc:graphicFrameChg chg="del">
          <ac:chgData name="Lizzie Timmins (NESO)" userId="f973860e-8165-47fd-b728-de4cc0698fc7" providerId="ADAL" clId="{BACF2CA4-FA61-4858-8CFE-68224F87043D}" dt="2024-10-31T11:54:38.506" v="0" actId="478"/>
          <ac:graphicFrameMkLst>
            <pc:docMk/>
            <pc:sldMk cId="1119618393" sldId="363"/>
            <ac:graphicFrameMk id="11" creationId="{7E816E87-B987-5205-4F3E-5C241D51CA5D}"/>
          </ac:graphicFrameMkLst>
        </pc:graphicFrameChg>
        <pc:graphicFrameChg chg="add mod">
          <ac:chgData name="Lizzie Timmins (NESO)" userId="f973860e-8165-47fd-b728-de4cc0698fc7" providerId="ADAL" clId="{BACF2CA4-FA61-4858-8CFE-68224F87043D}" dt="2024-10-31T11:55:04.817" v="16" actId="1035"/>
          <ac:graphicFrameMkLst>
            <pc:docMk/>
            <pc:sldMk cId="1119618393" sldId="363"/>
            <ac:graphicFrameMk id="67" creationId="{60DD960C-AD2D-E11A-3D78-595D097767E3}"/>
          </ac:graphicFrameMkLst>
        </pc:graphicFrameChg>
        <pc:graphicFrameChg chg="add mod">
          <ac:chgData name="Lizzie Timmins (NESO)" userId="f973860e-8165-47fd-b728-de4cc0698fc7" providerId="ADAL" clId="{BACF2CA4-FA61-4858-8CFE-68224F87043D}" dt="2024-10-31T11:55:04.817" v="16" actId="1035"/>
          <ac:graphicFrameMkLst>
            <pc:docMk/>
            <pc:sldMk cId="1119618393" sldId="363"/>
            <ac:graphicFrameMk id="68" creationId="{A673D5B9-FE81-6555-A3CA-C2623D39E6C7}"/>
          </ac:graphicFrameMkLst>
        </pc:graphicFrameChg>
      </pc:sldChg>
    </pc:docChg>
  </pc:docChgLst>
  <pc:docChgLst>
    <pc:chgData name="Ruby Pelling (NESO)" userId="350d7727-5993-428f-8095-473abc1b6ed9" providerId="ADAL" clId="{1370CA00-A937-4989-8B1D-D1A39C2090A4}"/>
    <pc:docChg chg="undo custSel addSld modSld sldOrd">
      <pc:chgData name="Ruby Pelling (NESO)" userId="350d7727-5993-428f-8095-473abc1b6ed9" providerId="ADAL" clId="{1370CA00-A937-4989-8B1D-D1A39C2090A4}" dt="2024-10-22T12:59:36.798" v="1744" actId="20577"/>
      <pc:docMkLst>
        <pc:docMk/>
      </pc:docMkLst>
      <pc:sldChg chg="modSp mod">
        <pc:chgData name="Ruby Pelling (NESO)" userId="350d7727-5993-428f-8095-473abc1b6ed9" providerId="ADAL" clId="{1370CA00-A937-4989-8B1D-D1A39C2090A4}" dt="2024-10-22T07:19:47.701" v="3" actId="108"/>
        <pc:sldMkLst>
          <pc:docMk/>
          <pc:sldMk cId="1407838240" sldId="295"/>
        </pc:sldMkLst>
        <pc:graphicFrameChg chg="mod modGraphic">
          <ac:chgData name="Ruby Pelling (NESO)" userId="350d7727-5993-428f-8095-473abc1b6ed9" providerId="ADAL" clId="{1370CA00-A937-4989-8B1D-D1A39C2090A4}" dt="2024-10-22T07:19:47.701" v="3" actId="108"/>
          <ac:graphicFrameMkLst>
            <pc:docMk/>
            <pc:sldMk cId="1407838240" sldId="295"/>
            <ac:graphicFrameMk id="3" creationId="{B365FAC2-8EEE-CCB6-7B72-14EB243AE494}"/>
          </ac:graphicFrameMkLst>
        </pc:graphicFrameChg>
      </pc:sldChg>
      <pc:sldChg chg="modSp mod">
        <pc:chgData name="Ruby Pelling (NESO)" userId="350d7727-5993-428f-8095-473abc1b6ed9" providerId="ADAL" clId="{1370CA00-A937-4989-8B1D-D1A39C2090A4}" dt="2024-10-22T08:07:33.295" v="339" actId="20577"/>
        <pc:sldMkLst>
          <pc:docMk/>
          <pc:sldMk cId="2252672663" sldId="298"/>
        </pc:sldMkLst>
        <pc:graphicFrameChg chg="mod modGraphic">
          <ac:chgData name="Ruby Pelling (NESO)" userId="350d7727-5993-428f-8095-473abc1b6ed9" providerId="ADAL" clId="{1370CA00-A937-4989-8B1D-D1A39C2090A4}" dt="2024-10-22T08:07:33.295" v="339" actId="20577"/>
          <ac:graphicFrameMkLst>
            <pc:docMk/>
            <pc:sldMk cId="2252672663" sldId="298"/>
            <ac:graphicFrameMk id="3" creationId="{B365FAC2-8EEE-CCB6-7B72-14EB243AE494}"/>
          </ac:graphicFrameMkLst>
        </pc:graphicFrameChg>
      </pc:sldChg>
      <pc:sldChg chg="modSp mod">
        <pc:chgData name="Ruby Pelling (NESO)" userId="350d7727-5993-428f-8095-473abc1b6ed9" providerId="ADAL" clId="{1370CA00-A937-4989-8B1D-D1A39C2090A4}" dt="2024-10-22T07:57:50.324" v="338" actId="20577"/>
        <pc:sldMkLst>
          <pc:docMk/>
          <pc:sldMk cId="3122480051" sldId="310"/>
        </pc:sldMkLst>
        <pc:graphicFrameChg chg="mod modGraphic">
          <ac:chgData name="Ruby Pelling (NESO)" userId="350d7727-5993-428f-8095-473abc1b6ed9" providerId="ADAL" clId="{1370CA00-A937-4989-8B1D-D1A39C2090A4}" dt="2024-10-22T07:57:50.324" v="338" actId="20577"/>
          <ac:graphicFrameMkLst>
            <pc:docMk/>
            <pc:sldMk cId="3122480051" sldId="310"/>
            <ac:graphicFrameMk id="3" creationId="{B365FAC2-8EEE-CCB6-7B72-14EB243AE494}"/>
          </ac:graphicFrameMkLst>
        </pc:graphicFrameChg>
      </pc:sldChg>
      <pc:sldChg chg="ord">
        <pc:chgData name="Ruby Pelling (NESO)" userId="350d7727-5993-428f-8095-473abc1b6ed9" providerId="ADAL" clId="{1370CA00-A937-4989-8B1D-D1A39C2090A4}" dt="2024-10-22T07:38:09.583" v="203"/>
        <pc:sldMkLst>
          <pc:docMk/>
          <pc:sldMk cId="357638384" sldId="328"/>
        </pc:sldMkLst>
      </pc:sldChg>
      <pc:sldChg chg="ord">
        <pc:chgData name="Ruby Pelling (NESO)" userId="350d7727-5993-428f-8095-473abc1b6ed9" providerId="ADAL" clId="{1370CA00-A937-4989-8B1D-D1A39C2090A4}" dt="2024-10-22T07:38:09.583" v="203"/>
        <pc:sldMkLst>
          <pc:docMk/>
          <pc:sldMk cId="3317640670" sldId="337"/>
        </pc:sldMkLst>
      </pc:sldChg>
      <pc:sldChg chg="addSp delSp modSp new mod">
        <pc:chgData name="Ruby Pelling (NESO)" userId="350d7727-5993-428f-8095-473abc1b6ed9" providerId="ADAL" clId="{1370CA00-A937-4989-8B1D-D1A39C2090A4}" dt="2024-10-22T07:46:18.500" v="312" actId="1076"/>
        <pc:sldMkLst>
          <pc:docMk/>
          <pc:sldMk cId="3961274673" sldId="342"/>
        </pc:sldMkLst>
        <pc:spChg chg="mod">
          <ac:chgData name="Ruby Pelling (NESO)" userId="350d7727-5993-428f-8095-473abc1b6ed9" providerId="ADAL" clId="{1370CA00-A937-4989-8B1D-D1A39C2090A4}" dt="2024-10-22T07:43:55.781" v="307" actId="20577"/>
          <ac:spMkLst>
            <pc:docMk/>
            <pc:sldMk cId="3961274673" sldId="342"/>
            <ac:spMk id="2" creationId="{D517C4BA-7C63-AB35-1B43-BBC14B2C4BFE}"/>
          </ac:spMkLst>
        </pc:spChg>
        <pc:spChg chg="del">
          <ac:chgData name="Ruby Pelling (NESO)" userId="350d7727-5993-428f-8095-473abc1b6ed9" providerId="ADAL" clId="{1370CA00-A937-4989-8B1D-D1A39C2090A4}" dt="2024-10-22T07:38:46.138" v="229"/>
          <ac:spMkLst>
            <pc:docMk/>
            <pc:sldMk cId="3961274673" sldId="342"/>
            <ac:spMk id="3" creationId="{04D2A6EC-1358-1F47-ED0D-7E284CFD72DF}"/>
          </ac:spMkLst>
        </pc:spChg>
        <pc:spChg chg="del">
          <ac:chgData name="Ruby Pelling (NESO)" userId="350d7727-5993-428f-8095-473abc1b6ed9" providerId="ADAL" clId="{1370CA00-A937-4989-8B1D-D1A39C2090A4}" dt="2024-10-22T07:38:53.108" v="233" actId="478"/>
          <ac:spMkLst>
            <pc:docMk/>
            <pc:sldMk cId="3961274673" sldId="342"/>
            <ac:spMk id="4" creationId="{C9149040-1452-68B1-7BBE-3CCBBCD8DFA1}"/>
          </ac:spMkLst>
        </pc:spChg>
        <pc:spChg chg="add del mod">
          <ac:chgData name="Ruby Pelling (NESO)" userId="350d7727-5993-428f-8095-473abc1b6ed9" providerId="ADAL" clId="{1370CA00-A937-4989-8B1D-D1A39C2090A4}" dt="2024-10-22T07:38:50.697" v="231" actId="478"/>
          <ac:spMkLst>
            <pc:docMk/>
            <pc:sldMk cId="3961274673" sldId="342"/>
            <ac:spMk id="6" creationId="{E68ACDEE-1E68-A9EB-40E3-E97AB7D63FAC}"/>
          </ac:spMkLst>
        </pc:spChg>
        <pc:spChg chg="add del mod">
          <ac:chgData name="Ruby Pelling (NESO)" userId="350d7727-5993-428f-8095-473abc1b6ed9" providerId="ADAL" clId="{1370CA00-A937-4989-8B1D-D1A39C2090A4}" dt="2024-10-22T07:38:52.255" v="232" actId="478"/>
          <ac:spMkLst>
            <pc:docMk/>
            <pc:sldMk cId="3961274673" sldId="342"/>
            <ac:spMk id="7" creationId="{149D0E28-44D7-507D-3806-BDDD1B912632}"/>
          </ac:spMkLst>
        </pc:spChg>
        <pc:spChg chg="add del mod">
          <ac:chgData name="Ruby Pelling (NESO)" userId="350d7727-5993-428f-8095-473abc1b6ed9" providerId="ADAL" clId="{1370CA00-A937-4989-8B1D-D1A39C2090A4}" dt="2024-10-22T07:38:56.674" v="235" actId="478"/>
          <ac:spMkLst>
            <pc:docMk/>
            <pc:sldMk cId="3961274673" sldId="342"/>
            <ac:spMk id="9" creationId="{3FBF2499-F7DE-719B-8207-22D5173AE066}"/>
          </ac:spMkLst>
        </pc:spChg>
        <pc:graphicFrameChg chg="add del mod">
          <ac:chgData name="Ruby Pelling (NESO)" userId="350d7727-5993-428f-8095-473abc1b6ed9" providerId="ADAL" clId="{1370CA00-A937-4989-8B1D-D1A39C2090A4}" dt="2024-10-22T07:38:50.697" v="231" actId="478"/>
          <ac:graphicFrameMkLst>
            <pc:docMk/>
            <pc:sldMk cId="3961274673" sldId="342"/>
            <ac:graphicFrameMk id="5" creationId="{3D935ABC-94AD-AB73-CDF8-E8E4AA1D0BAE}"/>
          </ac:graphicFrameMkLst>
        </pc:graphicFrameChg>
        <pc:graphicFrameChg chg="add del mod">
          <ac:chgData name="Ruby Pelling (NESO)" userId="350d7727-5993-428f-8095-473abc1b6ed9" providerId="ADAL" clId="{1370CA00-A937-4989-8B1D-D1A39C2090A4}" dt="2024-10-22T07:38:56.674" v="235" actId="478"/>
          <ac:graphicFrameMkLst>
            <pc:docMk/>
            <pc:sldMk cId="3961274673" sldId="342"/>
            <ac:graphicFrameMk id="8" creationId="{9D9FBDD3-DFBE-8E0A-3656-424DC81B27C2}"/>
          </ac:graphicFrameMkLst>
        </pc:graphicFrameChg>
        <pc:graphicFrameChg chg="add mod modGraphic">
          <ac:chgData name="Ruby Pelling (NESO)" userId="350d7727-5993-428f-8095-473abc1b6ed9" providerId="ADAL" clId="{1370CA00-A937-4989-8B1D-D1A39C2090A4}" dt="2024-10-22T07:46:18.500" v="312" actId="1076"/>
          <ac:graphicFrameMkLst>
            <pc:docMk/>
            <pc:sldMk cId="3961274673" sldId="342"/>
            <ac:graphicFrameMk id="10" creationId="{54FF832E-F0A9-F302-3EAB-2FD4B247A033}"/>
          </ac:graphicFrameMkLst>
        </pc:graphicFrameChg>
      </pc:sldChg>
      <pc:sldChg chg="mod modShow">
        <pc:chgData name="Ruby Pelling (NESO)" userId="350d7727-5993-428f-8095-473abc1b6ed9" providerId="ADAL" clId="{1370CA00-A937-4989-8B1D-D1A39C2090A4}" dt="2024-10-22T12:23:09.879" v="379" actId="729"/>
        <pc:sldMkLst>
          <pc:docMk/>
          <pc:sldMk cId="2471675488" sldId="343"/>
        </pc:sldMkLst>
      </pc:sldChg>
      <pc:sldChg chg="modSp mod modShow">
        <pc:chgData name="Ruby Pelling (NESO)" userId="350d7727-5993-428f-8095-473abc1b6ed9" providerId="ADAL" clId="{1370CA00-A937-4989-8B1D-D1A39C2090A4}" dt="2024-10-22T12:31:37.842" v="995" actId="1076"/>
        <pc:sldMkLst>
          <pc:docMk/>
          <pc:sldMk cId="1433049480" sldId="344"/>
        </pc:sldMkLst>
        <pc:spChg chg="mod">
          <ac:chgData name="Ruby Pelling (NESO)" userId="350d7727-5993-428f-8095-473abc1b6ed9" providerId="ADAL" clId="{1370CA00-A937-4989-8B1D-D1A39C2090A4}" dt="2024-10-22T12:31:37.842" v="995" actId="1076"/>
          <ac:spMkLst>
            <pc:docMk/>
            <pc:sldMk cId="1433049480" sldId="344"/>
            <ac:spMk id="3" creationId="{DA07AECD-5F22-D8E3-37D5-83C4EB9F9827}"/>
          </ac:spMkLst>
        </pc:spChg>
      </pc:sldChg>
      <pc:sldChg chg="modSp mod modShow">
        <pc:chgData name="Ruby Pelling (NESO)" userId="350d7727-5993-428f-8095-473abc1b6ed9" providerId="ADAL" clId="{1370CA00-A937-4989-8B1D-D1A39C2090A4}" dt="2024-10-22T12:23:09.879" v="379" actId="729"/>
        <pc:sldMkLst>
          <pc:docMk/>
          <pc:sldMk cId="3097702720" sldId="345"/>
        </pc:sldMkLst>
        <pc:graphicFrameChg chg="mod modGraphic">
          <ac:chgData name="Ruby Pelling (NESO)" userId="350d7727-5993-428f-8095-473abc1b6ed9" providerId="ADAL" clId="{1370CA00-A937-4989-8B1D-D1A39C2090A4}" dt="2024-10-22T12:21:22.821" v="374" actId="20577"/>
          <ac:graphicFrameMkLst>
            <pc:docMk/>
            <pc:sldMk cId="3097702720" sldId="345"/>
            <ac:graphicFrameMk id="10" creationId="{54FF832E-F0A9-F302-3EAB-2FD4B247A033}"/>
          </ac:graphicFrameMkLst>
        </pc:graphicFrameChg>
      </pc:sldChg>
      <pc:sldChg chg="addSp delSp modSp add mod ord modShow modCm">
        <pc:chgData name="Ruby Pelling (NESO)" userId="350d7727-5993-428f-8095-473abc1b6ed9" providerId="ADAL" clId="{1370CA00-A937-4989-8B1D-D1A39C2090A4}" dt="2024-10-22T12:58:35.277" v="1732" actId="14100"/>
        <pc:sldMkLst>
          <pc:docMk/>
          <pc:sldMk cId="777697590" sldId="346"/>
        </pc:sldMkLst>
        <pc:spChg chg="del">
          <ac:chgData name="Ruby Pelling (NESO)" userId="350d7727-5993-428f-8095-473abc1b6ed9" providerId="ADAL" clId="{1370CA00-A937-4989-8B1D-D1A39C2090A4}" dt="2024-10-22T12:23:59.941" v="380" actId="478"/>
          <ac:spMkLst>
            <pc:docMk/>
            <pc:sldMk cId="777697590" sldId="346"/>
            <ac:spMk id="3" creationId="{DA07AECD-5F22-D8E3-37D5-83C4EB9F9827}"/>
          </ac:spMkLst>
        </pc:spChg>
        <pc:spChg chg="add mod">
          <ac:chgData name="Ruby Pelling (NESO)" userId="350d7727-5993-428f-8095-473abc1b6ed9" providerId="ADAL" clId="{1370CA00-A937-4989-8B1D-D1A39C2090A4}" dt="2024-10-22T12:39:14.486" v="1345" actId="27636"/>
          <ac:spMkLst>
            <pc:docMk/>
            <pc:sldMk cId="777697590" sldId="346"/>
            <ac:spMk id="5" creationId="{15576E47-9DC5-0D48-CF1F-5D7BB0F61C05}"/>
          </ac:spMkLst>
        </pc:spChg>
        <pc:graphicFrameChg chg="add mod modGraphic">
          <ac:chgData name="Ruby Pelling (NESO)" userId="350d7727-5993-428f-8095-473abc1b6ed9" providerId="ADAL" clId="{1370CA00-A937-4989-8B1D-D1A39C2090A4}" dt="2024-10-22T12:58:35.277" v="1732" actId="14100"/>
          <ac:graphicFrameMkLst>
            <pc:docMk/>
            <pc:sldMk cId="777697590" sldId="346"/>
            <ac:graphicFrameMk id="6" creationId="{FF16D927-B85C-5140-037C-042CF20712C4}"/>
          </ac:graphicFrameMkLst>
        </pc:graphicFrameChg>
        <pc:extLst>
          <p:ext xmlns:p="http://schemas.openxmlformats.org/presentationml/2006/main" uri="{D6D511B9-2390-475A-947B-AFAB55BFBCF1}">
            <pc226:cmChg xmlns:pc226="http://schemas.microsoft.com/office/powerpoint/2022/06/main/command" chg="mod">
              <pc226:chgData name="Ruby Pelling (NESO)" userId="350d7727-5993-428f-8095-473abc1b6ed9" providerId="ADAL" clId="{1370CA00-A937-4989-8B1D-D1A39C2090A4}" dt="2024-10-22T12:23:59.951" v="381" actId="2056"/>
              <pc2:cmMkLst xmlns:pc2="http://schemas.microsoft.com/office/powerpoint/2019/9/main/command">
                <pc:docMk/>
                <pc:sldMk cId="777697590" sldId="346"/>
                <pc2:cmMk id="{4B0A367C-F823-4D6B-A38C-594BE24343CE}"/>
              </pc2:cmMkLst>
            </pc226:cmChg>
          </p:ext>
        </pc:extLst>
      </pc:sldChg>
      <pc:sldChg chg="add mod modShow">
        <pc:chgData name="Ruby Pelling (NESO)" userId="350d7727-5993-428f-8095-473abc1b6ed9" providerId="ADAL" clId="{1370CA00-A937-4989-8B1D-D1A39C2090A4}" dt="2024-10-22T12:23:09.879" v="379" actId="729"/>
        <pc:sldMkLst>
          <pc:docMk/>
          <pc:sldMk cId="4217863832" sldId="347"/>
        </pc:sldMkLst>
      </pc:sldChg>
      <pc:sldChg chg="addSp delSp modSp new mod">
        <pc:chgData name="Ruby Pelling (NESO)" userId="350d7727-5993-428f-8095-473abc1b6ed9" providerId="ADAL" clId="{1370CA00-A937-4989-8B1D-D1A39C2090A4}" dt="2024-10-22T12:59:36.798" v="1744" actId="20577"/>
        <pc:sldMkLst>
          <pc:docMk/>
          <pc:sldMk cId="2841652742" sldId="348"/>
        </pc:sldMkLst>
        <pc:spChg chg="mod">
          <ac:chgData name="Ruby Pelling (NESO)" userId="350d7727-5993-428f-8095-473abc1b6ed9" providerId="ADAL" clId="{1370CA00-A937-4989-8B1D-D1A39C2090A4}" dt="2024-10-22T12:46:32.916" v="1577" actId="1076"/>
          <ac:spMkLst>
            <pc:docMk/>
            <pc:sldMk cId="2841652742" sldId="348"/>
            <ac:spMk id="2" creationId="{A3EFAD4B-55C4-8856-14FB-63C2A9F7E3A0}"/>
          </ac:spMkLst>
        </pc:spChg>
        <pc:spChg chg="del">
          <ac:chgData name="Ruby Pelling (NESO)" userId="350d7727-5993-428f-8095-473abc1b6ed9" providerId="ADAL" clId="{1370CA00-A937-4989-8B1D-D1A39C2090A4}" dt="2024-10-22T12:46:36.573" v="1579" actId="478"/>
          <ac:spMkLst>
            <pc:docMk/>
            <pc:sldMk cId="2841652742" sldId="348"/>
            <ac:spMk id="3" creationId="{89AF1B15-EAF2-0709-4C21-054E0FF647D4}"/>
          </ac:spMkLst>
        </pc:spChg>
        <pc:spChg chg="del">
          <ac:chgData name="Ruby Pelling (NESO)" userId="350d7727-5993-428f-8095-473abc1b6ed9" providerId="ADAL" clId="{1370CA00-A937-4989-8B1D-D1A39C2090A4}" dt="2024-10-22T12:46:39.147" v="1580" actId="478"/>
          <ac:spMkLst>
            <pc:docMk/>
            <pc:sldMk cId="2841652742" sldId="348"/>
            <ac:spMk id="4" creationId="{5FB1719B-4685-ECFC-D5B8-4D01CE04A208}"/>
          </ac:spMkLst>
        </pc:spChg>
        <pc:spChg chg="add del mod">
          <ac:chgData name="Ruby Pelling (NESO)" userId="350d7727-5993-428f-8095-473abc1b6ed9" providerId="ADAL" clId="{1370CA00-A937-4989-8B1D-D1A39C2090A4}" dt="2024-10-22T12:46:43.494" v="1582" actId="478"/>
          <ac:spMkLst>
            <pc:docMk/>
            <pc:sldMk cId="2841652742" sldId="348"/>
            <ac:spMk id="6" creationId="{D6322346-17FC-2C4C-4126-32422C1EFD84}"/>
          </ac:spMkLst>
        </pc:spChg>
        <pc:spChg chg="add mod">
          <ac:chgData name="Ruby Pelling (NESO)" userId="350d7727-5993-428f-8095-473abc1b6ed9" providerId="ADAL" clId="{1370CA00-A937-4989-8B1D-D1A39C2090A4}" dt="2024-10-22T12:46:22.177" v="1567"/>
          <ac:spMkLst>
            <pc:docMk/>
            <pc:sldMk cId="2841652742" sldId="348"/>
            <ac:spMk id="7" creationId="{1E822597-F43B-44A9-70E5-DE98E8FE5A2C}"/>
          </ac:spMkLst>
        </pc:spChg>
        <pc:spChg chg="add del">
          <ac:chgData name="Ruby Pelling (NESO)" userId="350d7727-5993-428f-8095-473abc1b6ed9" providerId="ADAL" clId="{1370CA00-A937-4989-8B1D-D1A39C2090A4}" dt="2024-10-22T12:46:35.633" v="1578" actId="478"/>
          <ac:spMkLst>
            <pc:docMk/>
            <pc:sldMk cId="2841652742" sldId="348"/>
            <ac:spMk id="9" creationId="{3A6AB0AC-5EB6-3F3C-DC32-338C7E82825F}"/>
          </ac:spMkLst>
        </pc:spChg>
        <pc:graphicFrameChg chg="add mod modGraphic">
          <ac:chgData name="Ruby Pelling (NESO)" userId="350d7727-5993-428f-8095-473abc1b6ed9" providerId="ADAL" clId="{1370CA00-A937-4989-8B1D-D1A39C2090A4}" dt="2024-10-22T12:59:36.798" v="1744" actId="20577"/>
          <ac:graphicFrameMkLst>
            <pc:docMk/>
            <pc:sldMk cId="2841652742" sldId="348"/>
            <ac:graphicFrameMk id="5" creationId="{493E2964-0A38-52EA-AE19-E7203117658F}"/>
          </ac:graphicFrameMkLst>
        </pc:graphicFrameChg>
      </pc:sldChg>
    </pc:docChg>
  </pc:docChgLst>
  <pc:docChgLst>
    <pc:chgData name="Ruby Pelling (NESO)" userId="S::ruby.pelling@uk.nationalgrid.com::350d7727-5993-428f-8095-473abc1b6ed9" providerId="AD" clId="Web-{B24565C2-F231-47B3-B8E5-B76B77C5A9DB}"/>
    <pc:docChg chg="addSld modSld">
      <pc:chgData name="Ruby Pelling (NESO)" userId="S::ruby.pelling@uk.nationalgrid.com::350d7727-5993-428f-8095-473abc1b6ed9" providerId="AD" clId="Web-{B24565C2-F231-47B3-B8E5-B76B77C5A9DB}" dt="2024-10-22T08:40:42.509" v="112"/>
      <pc:docMkLst>
        <pc:docMk/>
      </pc:docMkLst>
      <pc:sldChg chg="modSp">
        <pc:chgData name="Ruby Pelling (NESO)" userId="S::ruby.pelling@uk.nationalgrid.com::350d7727-5993-428f-8095-473abc1b6ed9" providerId="AD" clId="Web-{B24565C2-F231-47B3-B8E5-B76B77C5A9DB}" dt="2024-10-21T14:35:58.796" v="88"/>
        <pc:sldMkLst>
          <pc:docMk/>
          <pc:sldMk cId="1407838240" sldId="295"/>
        </pc:sldMkLst>
        <pc:graphicFrameChg chg="mod modGraphic">
          <ac:chgData name="Ruby Pelling (NESO)" userId="S::ruby.pelling@uk.nationalgrid.com::350d7727-5993-428f-8095-473abc1b6ed9" providerId="AD" clId="Web-{B24565C2-F231-47B3-B8E5-B76B77C5A9DB}" dt="2024-10-21T14:35:58.796" v="88"/>
          <ac:graphicFrameMkLst>
            <pc:docMk/>
            <pc:sldMk cId="1407838240" sldId="295"/>
            <ac:graphicFrameMk id="3" creationId="{B365FAC2-8EEE-CCB6-7B72-14EB243AE494}"/>
          </ac:graphicFrameMkLst>
        </pc:graphicFrameChg>
      </pc:sldChg>
      <pc:sldChg chg="modSp">
        <pc:chgData name="Ruby Pelling (NESO)" userId="S::ruby.pelling@uk.nationalgrid.com::350d7727-5993-428f-8095-473abc1b6ed9" providerId="AD" clId="Web-{B24565C2-F231-47B3-B8E5-B76B77C5A9DB}" dt="2024-10-21T12:59:37.017" v="43"/>
        <pc:sldMkLst>
          <pc:docMk/>
          <pc:sldMk cId="2252672663" sldId="298"/>
        </pc:sldMkLst>
        <pc:graphicFrameChg chg="mod modGraphic">
          <ac:chgData name="Ruby Pelling (NESO)" userId="S::ruby.pelling@uk.nationalgrid.com::350d7727-5993-428f-8095-473abc1b6ed9" providerId="AD" clId="Web-{B24565C2-F231-47B3-B8E5-B76B77C5A9DB}" dt="2024-10-21T12:59:37.017" v="43"/>
          <ac:graphicFrameMkLst>
            <pc:docMk/>
            <pc:sldMk cId="2252672663" sldId="298"/>
            <ac:graphicFrameMk id="3" creationId="{B365FAC2-8EEE-CCB6-7B72-14EB243AE494}"/>
          </ac:graphicFrameMkLst>
        </pc:graphicFrameChg>
      </pc:sldChg>
      <pc:sldChg chg="modSp">
        <pc:chgData name="Ruby Pelling (NESO)" userId="S::ruby.pelling@uk.nationalgrid.com::350d7727-5993-428f-8095-473abc1b6ed9" providerId="AD" clId="Web-{B24565C2-F231-47B3-B8E5-B76B77C5A9DB}" dt="2024-10-22T08:27:16.294" v="109"/>
        <pc:sldMkLst>
          <pc:docMk/>
          <pc:sldMk cId="3122480051" sldId="310"/>
        </pc:sldMkLst>
        <pc:graphicFrameChg chg="mod modGraphic">
          <ac:chgData name="Ruby Pelling (NESO)" userId="S::ruby.pelling@uk.nationalgrid.com::350d7727-5993-428f-8095-473abc1b6ed9" providerId="AD" clId="Web-{B24565C2-F231-47B3-B8E5-B76B77C5A9DB}" dt="2024-10-22T08:27:16.294" v="109"/>
          <ac:graphicFrameMkLst>
            <pc:docMk/>
            <pc:sldMk cId="3122480051" sldId="310"/>
            <ac:graphicFrameMk id="3" creationId="{B365FAC2-8EEE-CCB6-7B72-14EB243AE494}"/>
          </ac:graphicFrameMkLst>
        </pc:graphicFrameChg>
      </pc:sldChg>
      <pc:sldChg chg="add replId">
        <pc:chgData name="Ruby Pelling (NESO)" userId="S::ruby.pelling@uk.nationalgrid.com::350d7727-5993-428f-8095-473abc1b6ed9" providerId="AD" clId="Web-{B24565C2-F231-47B3-B8E5-B76B77C5A9DB}" dt="2024-10-22T08:40:42.259" v="110"/>
        <pc:sldMkLst>
          <pc:docMk/>
          <pc:sldMk cId="2471675488" sldId="343"/>
        </pc:sldMkLst>
      </pc:sldChg>
      <pc:sldChg chg="add replId">
        <pc:chgData name="Ruby Pelling (NESO)" userId="S::ruby.pelling@uk.nationalgrid.com::350d7727-5993-428f-8095-473abc1b6ed9" providerId="AD" clId="Web-{B24565C2-F231-47B3-B8E5-B76B77C5A9DB}" dt="2024-10-22T08:40:42.384" v="111"/>
        <pc:sldMkLst>
          <pc:docMk/>
          <pc:sldMk cId="1433049480" sldId="344"/>
        </pc:sldMkLst>
      </pc:sldChg>
      <pc:sldChg chg="add replId">
        <pc:chgData name="Ruby Pelling (NESO)" userId="S::ruby.pelling@uk.nationalgrid.com::350d7727-5993-428f-8095-473abc1b6ed9" providerId="AD" clId="Web-{B24565C2-F231-47B3-B8E5-B76B77C5A9DB}" dt="2024-10-22T08:40:42.509" v="112"/>
        <pc:sldMkLst>
          <pc:docMk/>
          <pc:sldMk cId="3097702720" sldId="345"/>
        </pc:sldMkLst>
      </pc:sldChg>
    </pc:docChg>
  </pc:docChgLst>
  <pc:docChgLst>
    <pc:chgData name="Lizzie Timmins (NESO)" userId="f973860e-8165-47fd-b728-de4cc0698fc7" providerId="ADAL" clId="{7B6AE5D2-B671-4E96-899B-28FADC3B690A}"/>
    <pc:docChg chg="custSel modSld sldOrd">
      <pc:chgData name="Lizzie Timmins (NESO)" userId="f973860e-8165-47fd-b728-de4cc0698fc7" providerId="ADAL" clId="{7B6AE5D2-B671-4E96-899B-28FADC3B690A}" dt="2024-10-15T11:05:08.474" v="17" actId="207"/>
      <pc:docMkLst>
        <pc:docMk/>
      </pc:docMkLst>
      <pc:sldChg chg="modSp mod">
        <pc:chgData name="Lizzie Timmins (NESO)" userId="f973860e-8165-47fd-b728-de4cc0698fc7" providerId="ADAL" clId="{7B6AE5D2-B671-4E96-899B-28FADC3B690A}" dt="2024-10-15T09:00:24.846" v="12" actId="27636"/>
        <pc:sldMkLst>
          <pc:docMk/>
          <pc:sldMk cId="3503420444" sldId="258"/>
        </pc:sldMkLst>
        <pc:spChg chg="mod">
          <ac:chgData name="Lizzie Timmins (NESO)" userId="f973860e-8165-47fd-b728-de4cc0698fc7" providerId="ADAL" clId="{7B6AE5D2-B671-4E96-899B-28FADC3B690A}" dt="2024-10-15T09:00:24.846" v="12" actId="27636"/>
          <ac:spMkLst>
            <pc:docMk/>
            <pc:sldMk cId="3503420444" sldId="258"/>
            <ac:spMk id="3" creationId="{E892D09A-F913-2C89-6D9C-053F50F7034B}"/>
          </ac:spMkLst>
        </pc:spChg>
      </pc:sldChg>
      <pc:sldChg chg="modSp mod ord">
        <pc:chgData name="Lizzie Timmins (NESO)" userId="f973860e-8165-47fd-b728-de4cc0698fc7" providerId="ADAL" clId="{7B6AE5D2-B671-4E96-899B-28FADC3B690A}" dt="2024-10-15T08:31:14.595" v="2" actId="20577"/>
        <pc:sldMkLst>
          <pc:docMk/>
          <pc:sldMk cId="2068020300" sldId="289"/>
        </pc:sldMkLst>
      </pc:sldChg>
      <pc:sldChg chg="modSp mod ord">
        <pc:chgData name="Lizzie Timmins (NESO)" userId="f973860e-8165-47fd-b728-de4cc0698fc7" providerId="ADAL" clId="{7B6AE5D2-B671-4E96-899B-28FADC3B690A}" dt="2024-10-15T09:55:56.907" v="13" actId="207"/>
        <pc:sldMkLst>
          <pc:docMk/>
          <pc:sldMk cId="2252672663" sldId="298"/>
        </pc:sldMkLst>
      </pc:sldChg>
      <pc:sldChg chg="ord">
        <pc:chgData name="Lizzie Timmins (NESO)" userId="f973860e-8165-47fd-b728-de4cc0698fc7" providerId="ADAL" clId="{7B6AE5D2-B671-4E96-899B-28FADC3B690A}" dt="2024-10-15T08:31:22.226" v="4"/>
        <pc:sldMkLst>
          <pc:docMk/>
          <pc:sldMk cId="2919044746" sldId="299"/>
        </pc:sldMkLst>
      </pc:sldChg>
      <pc:sldChg chg="modSp mod">
        <pc:chgData name="Lizzie Timmins (NESO)" userId="f973860e-8165-47fd-b728-de4cc0698fc7" providerId="ADAL" clId="{7B6AE5D2-B671-4E96-899B-28FADC3B690A}" dt="2024-10-15T10:51:58.608" v="16" actId="207"/>
        <pc:sldMkLst>
          <pc:docMk/>
          <pc:sldMk cId="2244576513" sldId="300"/>
        </pc:sldMkLst>
      </pc:sldChg>
      <pc:sldChg chg="modSp mod">
        <pc:chgData name="Lizzie Timmins (NESO)" userId="f973860e-8165-47fd-b728-de4cc0698fc7" providerId="ADAL" clId="{7B6AE5D2-B671-4E96-899B-28FADC3B690A}" dt="2024-10-15T10:13:20.771" v="15" actId="20577"/>
        <pc:sldMkLst>
          <pc:docMk/>
          <pc:sldMk cId="2037045545" sldId="307"/>
        </pc:sldMkLst>
      </pc:sldChg>
      <pc:sldChg chg="ord">
        <pc:chgData name="Lizzie Timmins (NESO)" userId="f973860e-8165-47fd-b728-de4cc0698fc7" providerId="ADAL" clId="{7B6AE5D2-B671-4E96-899B-28FADC3B690A}" dt="2024-10-15T08:31:04.013" v="1"/>
        <pc:sldMkLst>
          <pc:docMk/>
          <pc:sldMk cId="3122480051" sldId="310"/>
        </pc:sldMkLst>
      </pc:sldChg>
      <pc:sldChg chg="ord">
        <pc:chgData name="Lizzie Timmins (NESO)" userId="f973860e-8165-47fd-b728-de4cc0698fc7" providerId="ADAL" clId="{7B6AE5D2-B671-4E96-899B-28FADC3B690A}" dt="2024-10-15T08:31:04.013" v="1"/>
        <pc:sldMkLst>
          <pc:docMk/>
          <pc:sldMk cId="2711003543" sldId="319"/>
        </pc:sldMkLst>
      </pc:sldChg>
      <pc:sldChg chg="modSp mod">
        <pc:chgData name="Lizzie Timmins (NESO)" userId="f973860e-8165-47fd-b728-de4cc0698fc7" providerId="ADAL" clId="{7B6AE5D2-B671-4E96-899B-28FADC3B690A}" dt="2024-10-15T11:05:08.474" v="17" actId="207"/>
        <pc:sldMkLst>
          <pc:docMk/>
          <pc:sldMk cId="898821024" sldId="332"/>
        </pc:sldMkLst>
      </pc:sldChg>
    </pc:docChg>
  </pc:docChgLst>
  <pc:docChgLst>
    <pc:chgData name="Claire Goult (NESO)" userId="16614453-ffb8-4a9f-ae14-f8ddad472eea" providerId="ADAL" clId="{8D5ADAE4-2837-4514-A3A7-B429E201A957}"/>
    <pc:docChg chg="undo custSel addSld delSld modSld sldOrd">
      <pc:chgData name="Claire Goult (NESO)" userId="16614453-ffb8-4a9f-ae14-f8ddad472eea" providerId="ADAL" clId="{8D5ADAE4-2837-4514-A3A7-B429E201A957}" dt="2024-10-23T09:34:00.022" v="1340" actId="207"/>
      <pc:docMkLst>
        <pc:docMk/>
      </pc:docMkLst>
      <pc:sldChg chg="modSp mod">
        <pc:chgData name="Claire Goult (NESO)" userId="16614453-ffb8-4a9f-ae14-f8ddad472eea" providerId="ADAL" clId="{8D5ADAE4-2837-4514-A3A7-B429E201A957}" dt="2024-10-22T13:03:24.096" v="3" actId="20577"/>
        <pc:sldMkLst>
          <pc:docMk/>
          <pc:sldMk cId="4090216598" sldId="256"/>
        </pc:sldMkLst>
        <pc:spChg chg="mod">
          <ac:chgData name="Claire Goult (NESO)" userId="16614453-ffb8-4a9f-ae14-f8ddad472eea" providerId="ADAL" clId="{8D5ADAE4-2837-4514-A3A7-B429E201A957}" dt="2024-10-22T13:03:24.096" v="3" actId="20577"/>
          <ac:spMkLst>
            <pc:docMk/>
            <pc:sldMk cId="4090216598" sldId="256"/>
            <ac:spMk id="5" creationId="{3B5167A3-4A0A-1FD4-0498-8A738F8345C3}"/>
          </ac:spMkLst>
        </pc:spChg>
      </pc:sldChg>
      <pc:sldChg chg="modSp mod">
        <pc:chgData name="Claire Goult (NESO)" userId="16614453-ffb8-4a9f-ae14-f8ddad472eea" providerId="ADAL" clId="{8D5ADAE4-2837-4514-A3A7-B429E201A957}" dt="2024-10-23T09:31:14.118" v="1326" actId="13926"/>
        <pc:sldMkLst>
          <pc:docMk/>
          <pc:sldMk cId="3503420444" sldId="258"/>
        </pc:sldMkLst>
        <pc:spChg chg="mod">
          <ac:chgData name="Claire Goult (NESO)" userId="16614453-ffb8-4a9f-ae14-f8ddad472eea" providerId="ADAL" clId="{8D5ADAE4-2837-4514-A3A7-B429E201A957}" dt="2024-10-23T09:31:14.118" v="1326" actId="13926"/>
          <ac:spMkLst>
            <pc:docMk/>
            <pc:sldMk cId="3503420444" sldId="258"/>
            <ac:spMk id="3" creationId="{E892D09A-F913-2C89-6D9C-053F50F7034B}"/>
          </ac:spMkLst>
        </pc:spChg>
      </pc:sldChg>
      <pc:sldChg chg="modSp mod">
        <pc:chgData name="Claire Goult (NESO)" userId="16614453-ffb8-4a9f-ae14-f8ddad472eea" providerId="ADAL" clId="{8D5ADAE4-2837-4514-A3A7-B429E201A957}" dt="2024-10-22T13:13:06.318" v="441" actId="20577"/>
        <pc:sldMkLst>
          <pc:docMk/>
          <pc:sldMk cId="3507853021" sldId="280"/>
        </pc:sldMkLst>
        <pc:spChg chg="mod">
          <ac:chgData name="Claire Goult (NESO)" userId="16614453-ffb8-4a9f-ae14-f8ddad472eea" providerId="ADAL" clId="{8D5ADAE4-2837-4514-A3A7-B429E201A957}" dt="2024-10-22T13:12:51.453" v="434" actId="20577"/>
          <ac:spMkLst>
            <pc:docMk/>
            <pc:sldMk cId="3507853021" sldId="280"/>
            <ac:spMk id="9" creationId="{A9F22004-B07D-CE8B-3D1B-A44F0A78FA94}"/>
          </ac:spMkLst>
        </pc:spChg>
        <pc:spChg chg="mod">
          <ac:chgData name="Claire Goult (NESO)" userId="16614453-ffb8-4a9f-ae14-f8ddad472eea" providerId="ADAL" clId="{8D5ADAE4-2837-4514-A3A7-B429E201A957}" dt="2024-10-22T13:12:22.986" v="415" actId="20577"/>
          <ac:spMkLst>
            <pc:docMk/>
            <pc:sldMk cId="3507853021" sldId="280"/>
            <ac:spMk id="10" creationId="{38B00E32-451F-DAEA-45B5-6F58D5A868FB}"/>
          </ac:spMkLst>
        </pc:spChg>
        <pc:spChg chg="mod">
          <ac:chgData name="Claire Goult (NESO)" userId="16614453-ffb8-4a9f-ae14-f8ddad472eea" providerId="ADAL" clId="{8D5ADAE4-2837-4514-A3A7-B429E201A957}" dt="2024-10-22T13:13:06.318" v="441" actId="20577"/>
          <ac:spMkLst>
            <pc:docMk/>
            <pc:sldMk cId="3507853021" sldId="280"/>
            <ac:spMk id="11" creationId="{1C96688F-F153-79A8-79ED-9BFE3BAE8284}"/>
          </ac:spMkLst>
        </pc:spChg>
        <pc:spChg chg="mod">
          <ac:chgData name="Claire Goult (NESO)" userId="16614453-ffb8-4a9f-ae14-f8ddad472eea" providerId="ADAL" clId="{8D5ADAE4-2837-4514-A3A7-B429E201A957}" dt="2024-10-22T13:12:56.675" v="435" actId="20577"/>
          <ac:spMkLst>
            <pc:docMk/>
            <pc:sldMk cId="3507853021" sldId="280"/>
            <ac:spMk id="12" creationId="{8CA53C80-2767-EE9C-3589-EC00E4D87C0F}"/>
          </ac:spMkLst>
        </pc:spChg>
      </pc:sldChg>
      <pc:sldChg chg="del">
        <pc:chgData name="Claire Goult (NESO)" userId="16614453-ffb8-4a9f-ae14-f8ddad472eea" providerId="ADAL" clId="{8D5ADAE4-2837-4514-A3A7-B429E201A957}" dt="2024-10-22T13:05:29.955" v="118" actId="47"/>
        <pc:sldMkLst>
          <pc:docMk/>
          <pc:sldMk cId="4033935784" sldId="287"/>
        </pc:sldMkLst>
      </pc:sldChg>
      <pc:sldChg chg="modSp del mod">
        <pc:chgData name="Claire Goult (NESO)" userId="16614453-ffb8-4a9f-ae14-f8ddad472eea" providerId="ADAL" clId="{8D5ADAE4-2837-4514-A3A7-B429E201A957}" dt="2024-10-22T13:13:41.145" v="478" actId="2696"/>
        <pc:sldMkLst>
          <pc:docMk/>
          <pc:sldMk cId="2068020300" sldId="289"/>
        </pc:sldMkLst>
        <pc:spChg chg="mod">
          <ac:chgData name="Claire Goult (NESO)" userId="16614453-ffb8-4a9f-ae14-f8ddad472eea" providerId="ADAL" clId="{8D5ADAE4-2837-4514-A3A7-B429E201A957}" dt="2024-10-22T13:13:25.843" v="477" actId="20577"/>
          <ac:spMkLst>
            <pc:docMk/>
            <pc:sldMk cId="2068020300" sldId="289"/>
            <ac:spMk id="6" creationId="{97D6DC75-6F37-EAD1-CEDF-DE3943FD3E12}"/>
          </ac:spMkLst>
        </pc:spChg>
      </pc:sldChg>
      <pc:sldChg chg="add del">
        <pc:chgData name="Claire Goult (NESO)" userId="16614453-ffb8-4a9f-ae14-f8ddad472eea" providerId="ADAL" clId="{8D5ADAE4-2837-4514-A3A7-B429E201A957}" dt="2024-10-22T13:14:17.921" v="484" actId="2696"/>
        <pc:sldMkLst>
          <pc:docMk/>
          <pc:sldMk cId="3273037376" sldId="289"/>
        </pc:sldMkLst>
      </pc:sldChg>
      <pc:sldChg chg="add">
        <pc:chgData name="Claire Goult (NESO)" userId="16614453-ffb8-4a9f-ae14-f8ddad472eea" providerId="ADAL" clId="{8D5ADAE4-2837-4514-A3A7-B429E201A957}" dt="2024-10-22T13:14:24.522" v="485"/>
        <pc:sldMkLst>
          <pc:docMk/>
          <pc:sldMk cId="3701220207" sldId="289"/>
        </pc:sldMkLst>
      </pc:sldChg>
      <pc:sldChg chg="modSp add mod">
        <pc:chgData name="Claire Goult (NESO)" userId="16614453-ffb8-4a9f-ae14-f8ddad472eea" providerId="ADAL" clId="{8D5ADAE4-2837-4514-A3A7-B429E201A957}" dt="2024-10-22T13:15:13.979" v="518" actId="20577"/>
        <pc:sldMkLst>
          <pc:docMk/>
          <pc:sldMk cId="1677160727" sldId="292"/>
        </pc:sldMkLst>
        <pc:spChg chg="mod">
          <ac:chgData name="Claire Goult (NESO)" userId="16614453-ffb8-4a9f-ae14-f8ddad472eea" providerId="ADAL" clId="{8D5ADAE4-2837-4514-A3A7-B429E201A957}" dt="2024-10-22T13:15:13.979" v="518" actId="20577"/>
          <ac:spMkLst>
            <pc:docMk/>
            <pc:sldMk cId="1677160727" sldId="292"/>
            <ac:spMk id="6" creationId="{97D6DC75-6F37-EAD1-CEDF-DE3943FD3E12}"/>
          </ac:spMkLst>
        </pc:spChg>
      </pc:sldChg>
      <pc:sldChg chg="add del">
        <pc:chgData name="Claire Goult (NESO)" userId="16614453-ffb8-4a9f-ae14-f8ddad472eea" providerId="ADAL" clId="{8D5ADAE4-2837-4514-A3A7-B429E201A957}" dt="2024-10-22T13:08:51.936" v="216"/>
        <pc:sldMkLst>
          <pc:docMk/>
          <pc:sldMk cId="2533559420" sldId="292"/>
        </pc:sldMkLst>
      </pc:sldChg>
      <pc:sldChg chg="del">
        <pc:chgData name="Claire Goult (NESO)" userId="16614453-ffb8-4a9f-ae14-f8ddad472eea" providerId="ADAL" clId="{8D5ADAE4-2837-4514-A3A7-B429E201A957}" dt="2024-10-22T13:08:38.374" v="214" actId="2696"/>
        <pc:sldMkLst>
          <pc:docMk/>
          <pc:sldMk cId="4026104431" sldId="292"/>
        </pc:sldMkLst>
      </pc:sldChg>
      <pc:sldChg chg="add">
        <pc:chgData name="Claire Goult (NESO)" userId="16614453-ffb8-4a9f-ae14-f8ddad472eea" providerId="ADAL" clId="{8D5ADAE4-2837-4514-A3A7-B429E201A957}" dt="2024-10-22T13:17:41.322" v="538"/>
        <pc:sldMkLst>
          <pc:docMk/>
          <pc:sldMk cId="826957665" sldId="294"/>
        </pc:sldMkLst>
      </pc:sldChg>
      <pc:sldChg chg="del ord">
        <pc:chgData name="Claire Goult (NESO)" userId="16614453-ffb8-4a9f-ae14-f8ddad472eea" providerId="ADAL" clId="{8D5ADAE4-2837-4514-A3A7-B429E201A957}" dt="2024-10-22T13:17:37.138" v="537" actId="2696"/>
        <pc:sldMkLst>
          <pc:docMk/>
          <pc:sldMk cId="2975088838" sldId="294"/>
        </pc:sldMkLst>
      </pc:sldChg>
      <pc:sldChg chg="modSp del mod">
        <pc:chgData name="Claire Goult (NESO)" userId="16614453-ffb8-4a9f-ae14-f8ddad472eea" providerId="ADAL" clId="{8D5ADAE4-2837-4514-A3A7-B429E201A957}" dt="2024-10-22T13:08:38.374" v="214" actId="2696"/>
        <pc:sldMkLst>
          <pc:docMk/>
          <pc:sldMk cId="1407838240" sldId="295"/>
        </pc:sldMkLst>
        <pc:graphicFrameChg chg="mod modGraphic">
          <ac:chgData name="Claire Goult (NESO)" userId="16614453-ffb8-4a9f-ae14-f8ddad472eea" providerId="ADAL" clId="{8D5ADAE4-2837-4514-A3A7-B429E201A957}" dt="2024-10-22T13:08:13.081" v="212" actId="20577"/>
          <ac:graphicFrameMkLst>
            <pc:docMk/>
            <pc:sldMk cId="1407838240" sldId="295"/>
            <ac:graphicFrameMk id="3" creationId="{B365FAC2-8EEE-CCB6-7B72-14EB243AE494}"/>
          </ac:graphicFrameMkLst>
        </pc:graphicFrameChg>
      </pc:sldChg>
      <pc:sldChg chg="add del">
        <pc:chgData name="Claire Goult (NESO)" userId="16614453-ffb8-4a9f-ae14-f8ddad472eea" providerId="ADAL" clId="{8D5ADAE4-2837-4514-A3A7-B429E201A957}" dt="2024-10-22T13:08:51.936" v="216"/>
        <pc:sldMkLst>
          <pc:docMk/>
          <pc:sldMk cId="1590917815" sldId="295"/>
        </pc:sldMkLst>
      </pc:sldChg>
      <pc:sldChg chg="modSp add mod delCm">
        <pc:chgData name="Claire Goult (NESO)" userId="16614453-ffb8-4a9f-ae14-f8ddad472eea" providerId="ADAL" clId="{8D5ADAE4-2837-4514-A3A7-B429E201A957}" dt="2024-10-23T09:18:26.833" v="1305" actId="14100"/>
        <pc:sldMkLst>
          <pc:docMk/>
          <pc:sldMk cId="1813278949" sldId="295"/>
        </pc:sldMkLst>
        <pc:graphicFrameChg chg="modGraphic">
          <ac:chgData name="Claire Goult (NESO)" userId="16614453-ffb8-4a9f-ae14-f8ddad472eea" providerId="ADAL" clId="{8D5ADAE4-2837-4514-A3A7-B429E201A957}" dt="2024-10-23T09:18:26.833" v="1305" actId="14100"/>
          <ac:graphicFrameMkLst>
            <pc:docMk/>
            <pc:sldMk cId="1813278949" sldId="295"/>
            <ac:graphicFrameMk id="3" creationId="{B365FAC2-8EEE-CCB6-7B72-14EB243AE494}"/>
          </ac:graphicFrameMkLst>
        </pc:graphicFrameChg>
        <pc:extLst>
          <p:ext xmlns:p="http://schemas.openxmlformats.org/presentationml/2006/main" uri="{D6D511B9-2390-475A-947B-AFAB55BFBCF1}">
            <pc226:cmChg xmlns:pc226="http://schemas.microsoft.com/office/powerpoint/2022/06/main/command" chg="del">
              <pc226:chgData name="Claire Goult (NESO)" userId="16614453-ffb8-4a9f-ae14-f8ddad472eea" providerId="ADAL" clId="{8D5ADAE4-2837-4514-A3A7-B429E201A957}" dt="2024-10-22T13:26:03.013" v="583"/>
              <pc2:cmMkLst xmlns:pc2="http://schemas.microsoft.com/office/powerpoint/2019/9/main/command">
                <pc:docMk/>
                <pc:sldMk cId="1813278949" sldId="295"/>
                <pc2:cmMk id="{4ED98575-3F8A-498D-8569-A396A7CF4D20}"/>
              </pc2:cmMkLst>
            </pc226:cmChg>
          </p:ext>
        </pc:extLst>
      </pc:sldChg>
      <pc:sldChg chg="del">
        <pc:chgData name="Claire Goult (NESO)" userId="16614453-ffb8-4a9f-ae14-f8ddad472eea" providerId="ADAL" clId="{8D5ADAE4-2837-4514-A3A7-B429E201A957}" dt="2024-10-22T13:13:41.145" v="478" actId="2696"/>
        <pc:sldMkLst>
          <pc:docMk/>
          <pc:sldMk cId="2252672663" sldId="298"/>
        </pc:sldMkLst>
      </pc:sldChg>
      <pc:sldChg chg="modSp add del mod delCm">
        <pc:chgData name="Claire Goult (NESO)" userId="16614453-ffb8-4a9f-ae14-f8ddad472eea" providerId="ADAL" clId="{8D5ADAE4-2837-4514-A3A7-B429E201A957}" dt="2024-10-22T15:15:34.841" v="607" actId="2696"/>
        <pc:sldMkLst>
          <pc:docMk/>
          <pc:sldMk cId="2818327180" sldId="298"/>
        </pc:sldMkLst>
        <pc:graphicFrameChg chg="modGraphic">
          <ac:chgData name="Claire Goult (NESO)" userId="16614453-ffb8-4a9f-ae14-f8ddad472eea" providerId="ADAL" clId="{8D5ADAE4-2837-4514-A3A7-B429E201A957}" dt="2024-10-22T15:14:01.341" v="606" actId="207"/>
          <ac:graphicFrameMkLst>
            <pc:docMk/>
            <pc:sldMk cId="2818327180" sldId="298"/>
            <ac:graphicFrameMk id="3" creationId="{B365FAC2-8EEE-CCB6-7B72-14EB243AE494}"/>
          </ac:graphicFrameMkLst>
        </pc:graphicFrameChg>
        <pc:extLst>
          <p:ext xmlns:p="http://schemas.openxmlformats.org/presentationml/2006/main" uri="{D6D511B9-2390-475A-947B-AFAB55BFBCF1}">
            <pc226:cmChg xmlns:pc226="http://schemas.microsoft.com/office/powerpoint/2022/06/main/command" chg="del">
              <pc226:chgData name="Claire Goult (NESO)" userId="16614453-ffb8-4a9f-ae14-f8ddad472eea" providerId="ADAL" clId="{8D5ADAE4-2837-4514-A3A7-B429E201A957}" dt="2024-10-22T15:03:58.067" v="604"/>
              <pc2:cmMkLst xmlns:pc2="http://schemas.microsoft.com/office/powerpoint/2019/9/main/command">
                <pc:docMk/>
                <pc:sldMk cId="2818327180" sldId="298"/>
                <pc2:cmMk id="{76515C4B-38FF-4FC9-8CA2-5970A8FF2B8F}"/>
              </pc2:cmMkLst>
            </pc226:cmChg>
          </p:ext>
        </pc:extLst>
      </pc:sldChg>
      <pc:sldChg chg="add mod modShow">
        <pc:chgData name="Claire Goult (NESO)" userId="16614453-ffb8-4a9f-ae14-f8ddad472eea" providerId="ADAL" clId="{8D5ADAE4-2837-4514-A3A7-B429E201A957}" dt="2024-10-22T15:15:42.529" v="609" actId="729"/>
        <pc:sldMkLst>
          <pc:docMk/>
          <pc:sldMk cId="3950513210" sldId="298"/>
        </pc:sldMkLst>
      </pc:sldChg>
      <pc:sldChg chg="del">
        <pc:chgData name="Claire Goult (NESO)" userId="16614453-ffb8-4a9f-ae14-f8ddad472eea" providerId="ADAL" clId="{8D5ADAE4-2837-4514-A3A7-B429E201A957}" dt="2024-10-22T13:17:37.138" v="537" actId="2696"/>
        <pc:sldMkLst>
          <pc:docMk/>
          <pc:sldMk cId="2244576513" sldId="300"/>
        </pc:sldMkLst>
      </pc:sldChg>
      <pc:sldChg chg="modSp add mod">
        <pc:chgData name="Claire Goult (NESO)" userId="16614453-ffb8-4a9f-ae14-f8ddad472eea" providerId="ADAL" clId="{8D5ADAE4-2837-4514-A3A7-B429E201A957}" dt="2024-10-22T13:59:49.809" v="592" actId="207"/>
        <pc:sldMkLst>
          <pc:docMk/>
          <pc:sldMk cId="2830151086" sldId="300"/>
        </pc:sldMkLst>
        <pc:graphicFrameChg chg="modGraphic">
          <ac:chgData name="Claire Goult (NESO)" userId="16614453-ffb8-4a9f-ae14-f8ddad472eea" providerId="ADAL" clId="{8D5ADAE4-2837-4514-A3A7-B429E201A957}" dt="2024-10-22T13:59:49.809" v="592" actId="207"/>
          <ac:graphicFrameMkLst>
            <pc:docMk/>
            <pc:sldMk cId="2830151086" sldId="300"/>
            <ac:graphicFrameMk id="3" creationId="{B365FAC2-8EEE-CCB6-7B72-14EB243AE494}"/>
          </ac:graphicFrameMkLst>
        </pc:graphicFrameChg>
      </pc:sldChg>
      <pc:sldChg chg="del">
        <pc:chgData name="Claire Goult (NESO)" userId="16614453-ffb8-4a9f-ae14-f8ddad472eea" providerId="ADAL" clId="{8D5ADAE4-2837-4514-A3A7-B429E201A957}" dt="2024-10-22T13:16:08.938" v="528" actId="47"/>
        <pc:sldMkLst>
          <pc:docMk/>
          <pc:sldMk cId="1811652886" sldId="302"/>
        </pc:sldMkLst>
      </pc:sldChg>
      <pc:sldChg chg="modSp mod">
        <pc:chgData name="Claire Goult (NESO)" userId="16614453-ffb8-4a9f-ae14-f8ddad472eea" providerId="ADAL" clId="{8D5ADAE4-2837-4514-A3A7-B429E201A957}" dt="2024-10-23T09:34:00.022" v="1340" actId="207"/>
        <pc:sldMkLst>
          <pc:docMk/>
          <pc:sldMk cId="1919692383" sldId="303"/>
        </pc:sldMkLst>
        <pc:spChg chg="mod">
          <ac:chgData name="Claire Goult (NESO)" userId="16614453-ffb8-4a9f-ae14-f8ddad472eea" providerId="ADAL" clId="{8D5ADAE4-2837-4514-A3A7-B429E201A957}" dt="2024-10-23T08:38:30.673" v="734" actId="1076"/>
          <ac:spMkLst>
            <pc:docMk/>
            <pc:sldMk cId="1919692383" sldId="303"/>
            <ac:spMk id="2" creationId="{B99FBC22-EDF6-A72A-688D-FEF1392C7F46}"/>
          </ac:spMkLst>
        </pc:spChg>
        <pc:graphicFrameChg chg="mod modGraphic">
          <ac:chgData name="Claire Goult (NESO)" userId="16614453-ffb8-4a9f-ae14-f8ddad472eea" providerId="ADAL" clId="{8D5ADAE4-2837-4514-A3A7-B429E201A957}" dt="2024-10-23T09:33:23.579" v="1338" actId="20577"/>
          <ac:graphicFrameMkLst>
            <pc:docMk/>
            <pc:sldMk cId="1919692383" sldId="303"/>
            <ac:graphicFrameMk id="5" creationId="{B5FA45A4-8B12-6B78-C839-58CEB9592DF5}"/>
          </ac:graphicFrameMkLst>
        </pc:graphicFrameChg>
        <pc:graphicFrameChg chg="mod">
          <ac:chgData name="Claire Goult (NESO)" userId="16614453-ffb8-4a9f-ae14-f8ddad472eea" providerId="ADAL" clId="{8D5ADAE4-2837-4514-A3A7-B429E201A957}" dt="2024-10-23T08:38:34.812" v="735" actId="1076"/>
          <ac:graphicFrameMkLst>
            <pc:docMk/>
            <pc:sldMk cId="1919692383" sldId="303"/>
            <ac:graphicFrameMk id="7" creationId="{E12D7342-DFDC-F782-50F7-1A190505DEE8}"/>
          </ac:graphicFrameMkLst>
        </pc:graphicFrameChg>
        <pc:graphicFrameChg chg="mod modGraphic">
          <ac:chgData name="Claire Goult (NESO)" userId="16614453-ffb8-4a9f-ae14-f8ddad472eea" providerId="ADAL" clId="{8D5ADAE4-2837-4514-A3A7-B429E201A957}" dt="2024-10-23T09:34:00.022" v="1340" actId="207"/>
          <ac:graphicFrameMkLst>
            <pc:docMk/>
            <pc:sldMk cId="1919692383" sldId="303"/>
            <ac:graphicFrameMk id="8" creationId="{5BD9DA3A-F0BE-AB79-F3C3-419E0BFF1A62}"/>
          </ac:graphicFrameMkLst>
        </pc:graphicFrameChg>
      </pc:sldChg>
      <pc:sldChg chg="addSp delSp modSp add mod addCm delCm">
        <pc:chgData name="Claire Goult (NESO)" userId="16614453-ffb8-4a9f-ae14-f8ddad472eea" providerId="ADAL" clId="{8D5ADAE4-2837-4514-A3A7-B429E201A957}" dt="2024-10-22T13:58:25.463" v="590"/>
        <pc:sldMkLst>
          <pc:docMk/>
          <pc:sldMk cId="1470012054" sldId="307"/>
        </pc:sldMkLst>
        <pc:spChg chg="add del mod">
          <ac:chgData name="Claire Goult (NESO)" userId="16614453-ffb8-4a9f-ae14-f8ddad472eea" providerId="ADAL" clId="{8D5ADAE4-2837-4514-A3A7-B429E201A957}" dt="2024-10-22T13:58:22.355" v="589" actId="478"/>
          <ac:spMkLst>
            <pc:docMk/>
            <pc:sldMk cId="1470012054" sldId="307"/>
            <ac:spMk id="3" creationId="{5FA258CF-AAF6-ED22-E121-662DFFD2A154}"/>
          </ac:spMkLst>
        </pc:spChg>
        <pc:extLst>
          <p:ext xmlns:p="http://schemas.openxmlformats.org/presentationml/2006/main" uri="{D6D511B9-2390-475A-947B-AFAB55BFBCF1}">
            <pc226:cmChg xmlns:pc226="http://schemas.microsoft.com/office/powerpoint/2022/06/main/command" chg="add del">
              <pc226:chgData name="Claire Goult (NESO)" userId="16614453-ffb8-4a9f-ae14-f8ddad472eea" providerId="ADAL" clId="{8D5ADAE4-2837-4514-A3A7-B429E201A957}" dt="2024-10-22T13:58:25.463" v="590"/>
              <pc2:cmMkLst xmlns:pc2="http://schemas.microsoft.com/office/powerpoint/2019/9/main/command">
                <pc:docMk/>
                <pc:sldMk cId="1470012054" sldId="307"/>
                <pc2:cmMk id="{ABB21C81-2B0C-41C7-81B3-E9CC2147FD0B}"/>
              </pc2:cmMkLst>
            </pc226:cmChg>
          </p:ext>
        </pc:extLst>
      </pc:sldChg>
      <pc:sldChg chg="add del">
        <pc:chgData name="Claire Goult (NESO)" userId="16614453-ffb8-4a9f-ae14-f8ddad472eea" providerId="ADAL" clId="{8D5ADAE4-2837-4514-A3A7-B429E201A957}" dt="2024-10-22T13:17:37.138" v="537" actId="2696"/>
        <pc:sldMkLst>
          <pc:docMk/>
          <pc:sldMk cId="2037045545" sldId="307"/>
        </pc:sldMkLst>
      </pc:sldChg>
      <pc:sldChg chg="add mod modShow">
        <pc:chgData name="Claire Goult (NESO)" userId="16614453-ffb8-4a9f-ae14-f8ddad472eea" providerId="ADAL" clId="{8D5ADAE4-2837-4514-A3A7-B429E201A957}" dt="2024-10-22T15:15:42.529" v="609" actId="729"/>
        <pc:sldMkLst>
          <pc:docMk/>
          <pc:sldMk cId="2655109050" sldId="310"/>
        </pc:sldMkLst>
      </pc:sldChg>
      <pc:sldChg chg="add del">
        <pc:chgData name="Claire Goult (NESO)" userId="16614453-ffb8-4a9f-ae14-f8ddad472eea" providerId="ADAL" clId="{8D5ADAE4-2837-4514-A3A7-B429E201A957}" dt="2024-10-22T15:15:34.841" v="607" actId="2696"/>
        <pc:sldMkLst>
          <pc:docMk/>
          <pc:sldMk cId="3076778835" sldId="310"/>
        </pc:sldMkLst>
      </pc:sldChg>
      <pc:sldChg chg="del">
        <pc:chgData name="Claire Goult (NESO)" userId="16614453-ffb8-4a9f-ae14-f8ddad472eea" providerId="ADAL" clId="{8D5ADAE4-2837-4514-A3A7-B429E201A957}" dt="2024-10-22T13:13:41.145" v="478" actId="2696"/>
        <pc:sldMkLst>
          <pc:docMk/>
          <pc:sldMk cId="3122480051" sldId="310"/>
        </pc:sldMkLst>
      </pc:sldChg>
      <pc:sldChg chg="del">
        <pc:chgData name="Claire Goult (NESO)" userId="16614453-ffb8-4a9f-ae14-f8ddad472eea" providerId="ADAL" clId="{8D5ADAE4-2837-4514-A3A7-B429E201A957}" dt="2024-10-22T13:16:11.945" v="530" actId="47"/>
        <pc:sldMkLst>
          <pc:docMk/>
          <pc:sldMk cId="1832824494" sldId="320"/>
        </pc:sldMkLst>
      </pc:sldChg>
      <pc:sldChg chg="del">
        <pc:chgData name="Claire Goult (NESO)" userId="16614453-ffb8-4a9f-ae14-f8ddad472eea" providerId="ADAL" clId="{8D5ADAE4-2837-4514-A3A7-B429E201A957}" dt="2024-10-22T13:16:10.308" v="529" actId="47"/>
        <pc:sldMkLst>
          <pc:docMk/>
          <pc:sldMk cId="2890700339" sldId="321"/>
        </pc:sldMkLst>
      </pc:sldChg>
      <pc:sldChg chg="del">
        <pc:chgData name="Claire Goult (NESO)" userId="16614453-ffb8-4a9f-ae14-f8ddad472eea" providerId="ADAL" clId="{8D5ADAE4-2837-4514-A3A7-B429E201A957}" dt="2024-10-22T13:16:13.181" v="531" actId="47"/>
        <pc:sldMkLst>
          <pc:docMk/>
          <pc:sldMk cId="1937579606" sldId="322"/>
        </pc:sldMkLst>
      </pc:sldChg>
      <pc:sldChg chg="del">
        <pc:chgData name="Claire Goult (NESO)" userId="16614453-ffb8-4a9f-ae14-f8ddad472eea" providerId="ADAL" clId="{8D5ADAE4-2837-4514-A3A7-B429E201A957}" dt="2024-10-22T13:17:22.597" v="535" actId="47"/>
        <pc:sldMkLst>
          <pc:docMk/>
          <pc:sldMk cId="357638384" sldId="328"/>
        </pc:sldMkLst>
      </pc:sldChg>
      <pc:sldChg chg="modSp add mod">
        <pc:chgData name="Claire Goult (NESO)" userId="16614453-ffb8-4a9f-ae14-f8ddad472eea" providerId="ADAL" clId="{8D5ADAE4-2837-4514-A3A7-B429E201A957}" dt="2024-10-22T14:01:01.688" v="595" actId="207"/>
        <pc:sldMkLst>
          <pc:docMk/>
          <pc:sldMk cId="235139558" sldId="332"/>
        </pc:sldMkLst>
        <pc:graphicFrameChg chg="modGraphic">
          <ac:chgData name="Claire Goult (NESO)" userId="16614453-ffb8-4a9f-ae14-f8ddad472eea" providerId="ADAL" clId="{8D5ADAE4-2837-4514-A3A7-B429E201A957}" dt="2024-10-22T14:01:01.688" v="595" actId="207"/>
          <ac:graphicFrameMkLst>
            <pc:docMk/>
            <pc:sldMk cId="235139558" sldId="332"/>
            <ac:graphicFrameMk id="3" creationId="{B365FAC2-8EEE-CCB6-7B72-14EB243AE494}"/>
          </ac:graphicFrameMkLst>
        </pc:graphicFrameChg>
      </pc:sldChg>
      <pc:sldChg chg="del">
        <pc:chgData name="Claire Goult (NESO)" userId="16614453-ffb8-4a9f-ae14-f8ddad472eea" providerId="ADAL" clId="{8D5ADAE4-2837-4514-A3A7-B429E201A957}" dt="2024-10-22T13:17:37.138" v="537" actId="2696"/>
        <pc:sldMkLst>
          <pc:docMk/>
          <pc:sldMk cId="898821024" sldId="332"/>
        </pc:sldMkLst>
      </pc:sldChg>
      <pc:sldChg chg="modSp del mod">
        <pc:chgData name="Claire Goult (NESO)" userId="16614453-ffb8-4a9f-ae14-f8ddad472eea" providerId="ADAL" clId="{8D5ADAE4-2837-4514-A3A7-B429E201A957}" dt="2024-10-22T13:08:19.031" v="213" actId="47"/>
        <pc:sldMkLst>
          <pc:docMk/>
          <pc:sldMk cId="640298702" sldId="336"/>
        </pc:sldMkLst>
        <pc:graphicFrameChg chg="modGraphic">
          <ac:chgData name="Claire Goult (NESO)" userId="16614453-ffb8-4a9f-ae14-f8ddad472eea" providerId="ADAL" clId="{8D5ADAE4-2837-4514-A3A7-B429E201A957}" dt="2024-10-22T13:07:55.956" v="203" actId="21"/>
          <ac:graphicFrameMkLst>
            <pc:docMk/>
            <pc:sldMk cId="640298702" sldId="336"/>
            <ac:graphicFrameMk id="3" creationId="{B365FAC2-8EEE-CCB6-7B72-14EB243AE494}"/>
          </ac:graphicFrameMkLst>
        </pc:graphicFrameChg>
      </pc:sldChg>
      <pc:sldChg chg="del">
        <pc:chgData name="Claire Goult (NESO)" userId="16614453-ffb8-4a9f-ae14-f8ddad472eea" providerId="ADAL" clId="{8D5ADAE4-2837-4514-A3A7-B429E201A957}" dt="2024-10-22T13:17:23.955" v="536" actId="47"/>
        <pc:sldMkLst>
          <pc:docMk/>
          <pc:sldMk cId="3317640670" sldId="337"/>
        </pc:sldMkLst>
      </pc:sldChg>
      <pc:sldChg chg="del">
        <pc:chgData name="Claire Goult (NESO)" userId="16614453-ffb8-4a9f-ae14-f8ddad472eea" providerId="ADAL" clId="{8D5ADAE4-2837-4514-A3A7-B429E201A957}" dt="2024-10-22T13:13:41.145" v="478" actId="2696"/>
        <pc:sldMkLst>
          <pc:docMk/>
          <pc:sldMk cId="2384397502" sldId="338"/>
        </pc:sldMkLst>
      </pc:sldChg>
      <pc:sldChg chg="add mod modShow">
        <pc:chgData name="Claire Goult (NESO)" userId="16614453-ffb8-4a9f-ae14-f8ddad472eea" providerId="ADAL" clId="{8D5ADAE4-2837-4514-A3A7-B429E201A957}" dt="2024-10-22T15:15:42.529" v="609" actId="729"/>
        <pc:sldMkLst>
          <pc:docMk/>
          <pc:sldMk cId="3362375640" sldId="338"/>
        </pc:sldMkLst>
      </pc:sldChg>
      <pc:sldChg chg="add del">
        <pc:chgData name="Claire Goult (NESO)" userId="16614453-ffb8-4a9f-ae14-f8ddad472eea" providerId="ADAL" clId="{8D5ADAE4-2837-4514-A3A7-B429E201A957}" dt="2024-10-22T15:15:34.841" v="607" actId="2696"/>
        <pc:sldMkLst>
          <pc:docMk/>
          <pc:sldMk cId="4077334573" sldId="338"/>
        </pc:sldMkLst>
      </pc:sldChg>
      <pc:sldChg chg="del">
        <pc:chgData name="Claire Goult (NESO)" userId="16614453-ffb8-4a9f-ae14-f8ddad472eea" providerId="ADAL" clId="{8D5ADAE4-2837-4514-A3A7-B429E201A957}" dt="2024-10-22T13:17:02.338" v="532" actId="47"/>
        <pc:sldMkLst>
          <pc:docMk/>
          <pc:sldMk cId="249814699" sldId="339"/>
        </pc:sldMkLst>
      </pc:sldChg>
      <pc:sldChg chg="del">
        <pc:chgData name="Claire Goult (NESO)" userId="16614453-ffb8-4a9f-ae14-f8ddad472eea" providerId="ADAL" clId="{8D5ADAE4-2837-4514-A3A7-B429E201A957}" dt="2024-10-22T13:16:05.916" v="527" actId="47"/>
        <pc:sldMkLst>
          <pc:docMk/>
          <pc:sldMk cId="1632297508" sldId="340"/>
        </pc:sldMkLst>
      </pc:sldChg>
      <pc:sldChg chg="modSp mod">
        <pc:chgData name="Claire Goult (NESO)" userId="16614453-ffb8-4a9f-ae14-f8ddad472eea" providerId="ADAL" clId="{8D5ADAE4-2837-4514-A3A7-B429E201A957}" dt="2024-10-22T13:09:50.727" v="265" actId="20577"/>
        <pc:sldMkLst>
          <pc:docMk/>
          <pc:sldMk cId="1309078101" sldId="341"/>
        </pc:sldMkLst>
        <pc:spChg chg="mod">
          <ac:chgData name="Claire Goult (NESO)" userId="16614453-ffb8-4a9f-ae14-f8ddad472eea" providerId="ADAL" clId="{8D5ADAE4-2837-4514-A3A7-B429E201A957}" dt="2024-10-22T13:09:50.727" v="265" actId="20577"/>
          <ac:spMkLst>
            <pc:docMk/>
            <pc:sldMk cId="1309078101" sldId="341"/>
            <ac:spMk id="6" creationId="{97D6DC75-6F37-EAD1-CEDF-DE3943FD3E12}"/>
          </ac:spMkLst>
        </pc:spChg>
      </pc:sldChg>
      <pc:sldChg chg="add del">
        <pc:chgData name="Claire Goult (NESO)" userId="16614453-ffb8-4a9f-ae14-f8ddad472eea" providerId="ADAL" clId="{8D5ADAE4-2837-4514-A3A7-B429E201A957}" dt="2024-10-22T13:17:44.785" v="539" actId="47"/>
        <pc:sldMkLst>
          <pc:docMk/>
          <pc:sldMk cId="3232374858" sldId="342"/>
        </pc:sldMkLst>
      </pc:sldChg>
      <pc:sldChg chg="del">
        <pc:chgData name="Claire Goult (NESO)" userId="16614453-ffb8-4a9f-ae14-f8ddad472eea" providerId="ADAL" clId="{8D5ADAE4-2837-4514-A3A7-B429E201A957}" dt="2024-10-22T13:17:37.138" v="537" actId="2696"/>
        <pc:sldMkLst>
          <pc:docMk/>
          <pc:sldMk cId="3961274673" sldId="342"/>
        </pc:sldMkLst>
      </pc:sldChg>
      <pc:sldChg chg="del">
        <pc:chgData name="Claire Goult (NESO)" userId="16614453-ffb8-4a9f-ae14-f8ddad472eea" providerId="ADAL" clId="{8D5ADAE4-2837-4514-A3A7-B429E201A957}" dt="2024-10-22T13:15:26.748" v="521" actId="47"/>
        <pc:sldMkLst>
          <pc:docMk/>
          <pc:sldMk cId="2471675488" sldId="343"/>
        </pc:sldMkLst>
      </pc:sldChg>
      <pc:sldChg chg="del">
        <pc:chgData name="Claire Goult (NESO)" userId="16614453-ffb8-4a9f-ae14-f8ddad472eea" providerId="ADAL" clId="{8D5ADAE4-2837-4514-A3A7-B429E201A957}" dt="2024-10-22T13:15:24.077" v="520" actId="47"/>
        <pc:sldMkLst>
          <pc:docMk/>
          <pc:sldMk cId="1433049480" sldId="344"/>
        </pc:sldMkLst>
      </pc:sldChg>
      <pc:sldChg chg="del">
        <pc:chgData name="Claire Goult (NESO)" userId="16614453-ffb8-4a9f-ae14-f8ddad472eea" providerId="ADAL" clId="{8D5ADAE4-2837-4514-A3A7-B429E201A957}" dt="2024-10-22T13:15:21.822" v="519" actId="47"/>
        <pc:sldMkLst>
          <pc:docMk/>
          <pc:sldMk cId="3097702720" sldId="345"/>
        </pc:sldMkLst>
      </pc:sldChg>
      <pc:sldChg chg="modSp add del mod modShow">
        <pc:chgData name="Claire Goult (NESO)" userId="16614453-ffb8-4a9f-ae14-f8ddad472eea" providerId="ADAL" clId="{8D5ADAE4-2837-4514-A3A7-B429E201A957}" dt="2024-10-23T08:54:42.160" v="751" actId="2696"/>
        <pc:sldMkLst>
          <pc:docMk/>
          <pc:sldMk cId="777697590" sldId="346"/>
        </pc:sldMkLst>
        <pc:graphicFrameChg chg="mod modGraphic">
          <ac:chgData name="Claire Goult (NESO)" userId="16614453-ffb8-4a9f-ae14-f8ddad472eea" providerId="ADAL" clId="{8D5ADAE4-2837-4514-A3A7-B429E201A957}" dt="2024-10-23T08:52:03.393" v="749" actId="1076"/>
          <ac:graphicFrameMkLst>
            <pc:docMk/>
            <pc:sldMk cId="777697590" sldId="346"/>
            <ac:graphicFrameMk id="6" creationId="{FF16D927-B85C-5140-037C-042CF20712C4}"/>
          </ac:graphicFrameMkLst>
        </pc:graphicFrameChg>
      </pc:sldChg>
      <pc:sldChg chg="del">
        <pc:chgData name="Claire Goult (NESO)" userId="16614453-ffb8-4a9f-ae14-f8ddad472eea" providerId="ADAL" clId="{8D5ADAE4-2837-4514-A3A7-B429E201A957}" dt="2024-10-22T13:15:27.822" v="522" actId="47"/>
        <pc:sldMkLst>
          <pc:docMk/>
          <pc:sldMk cId="4217863832" sldId="347"/>
        </pc:sldMkLst>
      </pc:sldChg>
      <pc:sldChg chg="modSp del mod modShow">
        <pc:chgData name="Claire Goult (NESO)" userId="16614453-ffb8-4a9f-ae14-f8ddad472eea" providerId="ADAL" clId="{8D5ADAE4-2837-4514-A3A7-B429E201A957}" dt="2024-10-22T14:35:23.586" v="603" actId="729"/>
        <pc:sldMkLst>
          <pc:docMk/>
          <pc:sldMk cId="2841652742" sldId="348"/>
        </pc:sldMkLst>
        <pc:graphicFrameChg chg="modGraphic">
          <ac:chgData name="Claire Goult (NESO)" userId="16614453-ffb8-4a9f-ae14-f8ddad472eea" providerId="ADAL" clId="{8D5ADAE4-2837-4514-A3A7-B429E201A957}" dt="2024-10-22T14:34:34.454" v="601" actId="207"/>
          <ac:graphicFrameMkLst>
            <pc:docMk/>
            <pc:sldMk cId="2841652742" sldId="348"/>
            <ac:graphicFrameMk id="5" creationId="{493E2964-0A38-52EA-AE19-E7203117658F}"/>
          </ac:graphicFrameMkLst>
        </pc:graphicFrameChg>
      </pc:sldChg>
      <pc:sldChg chg="modSp add mod">
        <pc:chgData name="Claire Goult (NESO)" userId="16614453-ffb8-4a9f-ae14-f8ddad472eea" providerId="ADAL" clId="{8D5ADAE4-2837-4514-A3A7-B429E201A957}" dt="2024-10-22T13:14:58.650" v="506" actId="14100"/>
        <pc:sldMkLst>
          <pc:docMk/>
          <pc:sldMk cId="455725637" sldId="349"/>
        </pc:sldMkLst>
        <pc:spChg chg="mod">
          <ac:chgData name="Claire Goult (NESO)" userId="16614453-ffb8-4a9f-ae14-f8ddad472eea" providerId="ADAL" clId="{8D5ADAE4-2837-4514-A3A7-B429E201A957}" dt="2024-10-22T13:14:58.650" v="506" actId="14100"/>
          <ac:spMkLst>
            <pc:docMk/>
            <pc:sldMk cId="455725637" sldId="349"/>
            <ac:spMk id="6" creationId="{97D6DC75-6F37-EAD1-CEDF-DE3943FD3E12}"/>
          </ac:spMkLst>
        </pc:spChg>
      </pc:sldChg>
      <pc:sldChg chg="modSp add mod">
        <pc:chgData name="Claire Goult (NESO)" userId="16614453-ffb8-4a9f-ae14-f8ddad472eea" providerId="ADAL" clId="{8D5ADAE4-2837-4514-A3A7-B429E201A957}" dt="2024-10-22T13:25:10.723" v="582" actId="20577"/>
        <pc:sldMkLst>
          <pc:docMk/>
          <pc:sldMk cId="47281511" sldId="350"/>
        </pc:sldMkLst>
        <pc:spChg chg="mod">
          <ac:chgData name="Claire Goult (NESO)" userId="16614453-ffb8-4a9f-ae14-f8ddad472eea" providerId="ADAL" clId="{8D5ADAE4-2837-4514-A3A7-B429E201A957}" dt="2024-10-22T13:25:10.723" v="582" actId="20577"/>
          <ac:spMkLst>
            <pc:docMk/>
            <pc:sldMk cId="47281511" sldId="350"/>
            <ac:spMk id="6" creationId="{97D6DC75-6F37-EAD1-CEDF-DE3943FD3E12}"/>
          </ac:spMkLst>
        </pc:spChg>
      </pc:sldChg>
      <pc:sldChg chg="add mod modShow delCm">
        <pc:chgData name="Claire Goult (NESO)" userId="16614453-ffb8-4a9f-ae14-f8ddad472eea" providerId="ADAL" clId="{8D5ADAE4-2837-4514-A3A7-B429E201A957}" dt="2024-10-23T09:17:09.799" v="1273"/>
        <pc:sldMkLst>
          <pc:docMk/>
          <pc:sldMk cId="3133344125" sldId="351"/>
        </pc:sldMkLst>
        <pc:extLst>
          <p:ext xmlns:p="http://schemas.openxmlformats.org/presentationml/2006/main" uri="{D6D511B9-2390-475A-947B-AFAB55BFBCF1}">
            <pc226:cmChg xmlns:pc226="http://schemas.microsoft.com/office/powerpoint/2022/06/main/command" chg="del">
              <pc226:chgData name="Claire Goult (NESO)" userId="16614453-ffb8-4a9f-ae14-f8ddad472eea" providerId="ADAL" clId="{8D5ADAE4-2837-4514-A3A7-B429E201A957}" dt="2024-10-23T09:04:42.945" v="932"/>
              <pc2:cmMkLst xmlns:pc2="http://schemas.microsoft.com/office/powerpoint/2019/9/main/command">
                <pc:docMk/>
                <pc:sldMk cId="3133344125" sldId="351"/>
                <pc2:cmMk id="{293AB61D-B1C0-4307-A0E4-AEC32831D83D}"/>
              </pc2:cmMkLst>
            </pc226:cmChg>
            <pc226:cmChg xmlns:pc226="http://schemas.microsoft.com/office/powerpoint/2022/06/main/command" chg="del">
              <pc226:chgData name="Claire Goult (NESO)" userId="16614453-ffb8-4a9f-ae14-f8ddad472eea" providerId="ADAL" clId="{8D5ADAE4-2837-4514-A3A7-B429E201A957}" dt="2024-10-23T09:04:35.124" v="930"/>
              <pc2:cmMkLst xmlns:pc2="http://schemas.microsoft.com/office/powerpoint/2019/9/main/command">
                <pc:docMk/>
                <pc:sldMk cId="3133344125" sldId="351"/>
                <pc2:cmMk id="{FE830E27-1A55-449B-9D32-20145DC9B4B5}"/>
              </pc2:cmMkLst>
            </pc226:cmChg>
            <pc226:cmChg xmlns:pc226="http://schemas.microsoft.com/office/powerpoint/2022/06/main/command" chg="del">
              <pc226:chgData name="Claire Goult (NESO)" userId="16614453-ffb8-4a9f-ae14-f8ddad472eea" providerId="ADAL" clId="{8D5ADAE4-2837-4514-A3A7-B429E201A957}" dt="2024-10-23T09:04:36.183" v="931"/>
              <pc2:cmMkLst xmlns:pc2="http://schemas.microsoft.com/office/powerpoint/2019/9/main/command">
                <pc:docMk/>
                <pc:sldMk cId="3133344125" sldId="351"/>
                <pc2:cmMk id="{FA107B51-759B-43C9-9379-98004DEBE5DC}"/>
              </pc2:cmMkLst>
            </pc226:cmChg>
            <pc226:cmChg xmlns:pc226="http://schemas.microsoft.com/office/powerpoint/2022/06/main/command" chg="del">
              <pc226:chgData name="Claire Goult (NESO)" userId="16614453-ffb8-4a9f-ae14-f8ddad472eea" providerId="ADAL" clId="{8D5ADAE4-2837-4514-A3A7-B429E201A957}" dt="2024-10-23T09:17:09.799" v="1273"/>
              <pc2:cmMkLst xmlns:pc2="http://schemas.microsoft.com/office/powerpoint/2019/9/main/command">
                <pc:docMk/>
                <pc:sldMk cId="3133344125" sldId="351"/>
                <pc2:cmMk id="{1458446B-AEBE-4516-A464-2C55C16A222B}"/>
              </pc2:cmMkLst>
            </pc226:cmChg>
            <pc226:cmChg xmlns:pc226="http://schemas.microsoft.com/office/powerpoint/2022/06/main/command" chg="del">
              <pc226:chgData name="Claire Goult (NESO)" userId="16614453-ffb8-4a9f-ae14-f8ddad472eea" providerId="ADAL" clId="{8D5ADAE4-2837-4514-A3A7-B429E201A957}" dt="2024-10-23T09:04:33.784" v="929"/>
              <pc2:cmMkLst xmlns:pc2="http://schemas.microsoft.com/office/powerpoint/2019/9/main/command">
                <pc:docMk/>
                <pc:sldMk cId="3133344125" sldId="351"/>
                <pc2:cmMk id="{DF6178E1-5F34-469B-9B8B-4A47CFD2328B}"/>
              </pc2:cmMkLst>
            </pc226:cmChg>
          </p:ext>
        </pc:extLst>
      </pc:sldChg>
      <pc:sldChg chg="modSp add mod ord modShow">
        <pc:chgData name="Claire Goult (NESO)" userId="16614453-ffb8-4a9f-ae14-f8ddad472eea" providerId="ADAL" clId="{8D5ADAE4-2837-4514-A3A7-B429E201A957}" dt="2024-10-23T09:16:48.837" v="1272" actId="729"/>
        <pc:sldMkLst>
          <pc:docMk/>
          <pc:sldMk cId="2179733885" sldId="352"/>
        </pc:sldMkLst>
        <pc:spChg chg="mod">
          <ac:chgData name="Claire Goult (NESO)" userId="16614453-ffb8-4a9f-ae14-f8ddad472eea" providerId="ADAL" clId="{8D5ADAE4-2837-4514-A3A7-B429E201A957}" dt="2024-10-23T09:16:24.284" v="1268" actId="207"/>
          <ac:spMkLst>
            <pc:docMk/>
            <pc:sldMk cId="2179733885" sldId="352"/>
            <ac:spMk id="3" creationId="{DA07AECD-5F22-D8E3-37D5-83C4EB9F9827}"/>
          </ac:spMkLst>
        </pc:spChg>
      </pc:sldChg>
    </pc:docChg>
  </pc:docChgLst>
  <pc:docChgLst>
    <pc:chgData name="Claire Goult (NESO)" userId="16614453-ffb8-4a9f-ae14-f8ddad472eea" providerId="ADAL" clId="{2FF0524A-F1A6-49AE-8BE8-A9624A1C481D}"/>
    <pc:docChg chg="undo custSel addSld delSld modSld sldOrd">
      <pc:chgData name="Claire Goult (NESO)" userId="16614453-ffb8-4a9f-ae14-f8ddad472eea" providerId="ADAL" clId="{2FF0524A-F1A6-49AE-8BE8-A9624A1C481D}" dt="2024-10-15T09:29:54.697" v="1472" actId="680"/>
      <pc:docMkLst>
        <pc:docMk/>
      </pc:docMkLst>
      <pc:sldChg chg="modSp mod">
        <pc:chgData name="Claire Goult (NESO)" userId="16614453-ffb8-4a9f-ae14-f8ddad472eea" providerId="ADAL" clId="{2FF0524A-F1A6-49AE-8BE8-A9624A1C481D}" dt="2024-10-10T07:33:48.232" v="5" actId="20577"/>
        <pc:sldMkLst>
          <pc:docMk/>
          <pc:sldMk cId="4090216598" sldId="256"/>
        </pc:sldMkLst>
        <pc:spChg chg="mod">
          <ac:chgData name="Claire Goult (NESO)" userId="16614453-ffb8-4a9f-ae14-f8ddad472eea" providerId="ADAL" clId="{2FF0524A-F1A6-49AE-8BE8-A9624A1C481D}" dt="2024-10-10T07:33:48.232" v="5" actId="20577"/>
          <ac:spMkLst>
            <pc:docMk/>
            <pc:sldMk cId="4090216598" sldId="256"/>
            <ac:spMk id="5" creationId="{3B5167A3-4A0A-1FD4-0498-8A738F8345C3}"/>
          </ac:spMkLst>
        </pc:spChg>
      </pc:sldChg>
      <pc:sldChg chg="modSp mod">
        <pc:chgData name="Claire Goult (NESO)" userId="16614453-ffb8-4a9f-ae14-f8ddad472eea" providerId="ADAL" clId="{2FF0524A-F1A6-49AE-8BE8-A9624A1C481D}" dt="2024-10-14T16:06:00.900" v="1093" actId="20577"/>
        <pc:sldMkLst>
          <pc:docMk/>
          <pc:sldMk cId="1707155212" sldId="257"/>
        </pc:sldMkLst>
      </pc:sldChg>
      <pc:sldChg chg="modSp mod">
        <pc:chgData name="Claire Goult (NESO)" userId="16614453-ffb8-4a9f-ae14-f8ddad472eea" providerId="ADAL" clId="{2FF0524A-F1A6-49AE-8BE8-A9624A1C481D}" dt="2024-10-14T16:05:16.759" v="1070" actId="20577"/>
        <pc:sldMkLst>
          <pc:docMk/>
          <pc:sldMk cId="3503420444" sldId="258"/>
        </pc:sldMkLst>
        <pc:spChg chg="mod">
          <ac:chgData name="Claire Goult (NESO)" userId="16614453-ffb8-4a9f-ae14-f8ddad472eea" providerId="ADAL" clId="{2FF0524A-F1A6-49AE-8BE8-A9624A1C481D}" dt="2024-10-14T16:05:16.759" v="1070" actId="20577"/>
          <ac:spMkLst>
            <pc:docMk/>
            <pc:sldMk cId="3503420444" sldId="258"/>
            <ac:spMk id="3" creationId="{E892D09A-F913-2C89-6D9C-053F50F7034B}"/>
          </ac:spMkLst>
        </pc:spChg>
      </pc:sldChg>
      <pc:sldChg chg="modSp mod">
        <pc:chgData name="Claire Goult (NESO)" userId="16614453-ffb8-4a9f-ae14-f8ddad472eea" providerId="ADAL" clId="{2FF0524A-F1A6-49AE-8BE8-A9624A1C481D}" dt="2024-10-10T09:41:47.758" v="345" actId="27636"/>
        <pc:sldMkLst>
          <pc:docMk/>
          <pc:sldMk cId="4155262581" sldId="263"/>
        </pc:sldMkLst>
        <pc:spChg chg="mod">
          <ac:chgData name="Claire Goult (NESO)" userId="16614453-ffb8-4a9f-ae14-f8ddad472eea" providerId="ADAL" clId="{2FF0524A-F1A6-49AE-8BE8-A9624A1C481D}" dt="2024-10-10T09:41:47.758" v="345" actId="27636"/>
          <ac:spMkLst>
            <pc:docMk/>
            <pc:sldMk cId="4155262581" sldId="263"/>
            <ac:spMk id="7" creationId="{757E0C57-941C-9C4D-8B8C-FACCECF1272D}"/>
          </ac:spMkLst>
        </pc:spChg>
      </pc:sldChg>
      <pc:sldChg chg="modSp mod">
        <pc:chgData name="Claire Goult (NESO)" userId="16614453-ffb8-4a9f-ae14-f8ddad472eea" providerId="ADAL" clId="{2FF0524A-F1A6-49AE-8BE8-A9624A1C481D}" dt="2024-10-14T15:13:48.134" v="1047" actId="20577"/>
        <pc:sldMkLst>
          <pc:docMk/>
          <pc:sldMk cId="3507853021" sldId="280"/>
        </pc:sldMkLst>
        <pc:spChg chg="mod">
          <ac:chgData name="Claire Goult (NESO)" userId="16614453-ffb8-4a9f-ae14-f8ddad472eea" providerId="ADAL" clId="{2FF0524A-F1A6-49AE-8BE8-A9624A1C481D}" dt="2024-10-14T15:13:48.134" v="1047" actId="20577"/>
          <ac:spMkLst>
            <pc:docMk/>
            <pc:sldMk cId="3507853021" sldId="280"/>
            <ac:spMk id="9" creationId="{A9F22004-B07D-CE8B-3D1B-A44F0A78FA94}"/>
          </ac:spMkLst>
        </pc:spChg>
        <pc:spChg chg="mod">
          <ac:chgData name="Claire Goult (NESO)" userId="16614453-ffb8-4a9f-ae14-f8ddad472eea" providerId="ADAL" clId="{2FF0524A-F1A6-49AE-8BE8-A9624A1C481D}" dt="2024-10-14T15:13:46.663" v="1045" actId="20577"/>
          <ac:spMkLst>
            <pc:docMk/>
            <pc:sldMk cId="3507853021" sldId="280"/>
            <ac:spMk id="10" creationId="{38B00E32-451F-DAEA-45B5-6F58D5A868FB}"/>
          </ac:spMkLst>
        </pc:spChg>
        <pc:spChg chg="mod">
          <ac:chgData name="Claire Goult (NESO)" userId="16614453-ffb8-4a9f-ae14-f8ddad472eea" providerId="ADAL" clId="{2FF0524A-F1A6-49AE-8BE8-A9624A1C481D}" dt="2024-10-14T15:12:40.219" v="850" actId="20577"/>
          <ac:spMkLst>
            <pc:docMk/>
            <pc:sldMk cId="3507853021" sldId="280"/>
            <ac:spMk id="11" creationId="{1C96688F-F153-79A8-79ED-9BFE3BAE8284}"/>
          </ac:spMkLst>
        </pc:spChg>
        <pc:spChg chg="mod">
          <ac:chgData name="Claire Goult (NESO)" userId="16614453-ffb8-4a9f-ae14-f8ddad472eea" providerId="ADAL" clId="{2FF0524A-F1A6-49AE-8BE8-A9624A1C481D}" dt="2024-10-14T15:12:11.742" v="843" actId="20577"/>
          <ac:spMkLst>
            <pc:docMk/>
            <pc:sldMk cId="3507853021" sldId="280"/>
            <ac:spMk id="12" creationId="{8CA53C80-2767-EE9C-3589-EC00E4D87C0F}"/>
          </ac:spMkLst>
        </pc:spChg>
      </pc:sldChg>
      <pc:sldChg chg="modSp mod delCm">
        <pc:chgData name="Claire Goult (NESO)" userId="16614453-ffb8-4a9f-ae14-f8ddad472eea" providerId="ADAL" clId="{2FF0524A-F1A6-49AE-8BE8-A9624A1C481D}" dt="2024-10-10T07:35:14.711" v="51"/>
        <pc:sldMkLst>
          <pc:docMk/>
          <pc:sldMk cId="4033935784" sldId="287"/>
        </pc:sldMkLst>
        <pc:extLst>
          <p:ext xmlns:p="http://schemas.openxmlformats.org/presentationml/2006/main" uri="{D6D511B9-2390-475A-947B-AFAB55BFBCF1}">
            <pc226:cmChg xmlns:pc226="http://schemas.microsoft.com/office/powerpoint/2022/06/main/command" chg="del">
              <pc226:chgData name="Claire Goult (NESO)" userId="16614453-ffb8-4a9f-ae14-f8ddad472eea" providerId="ADAL" clId="{2FF0524A-F1A6-49AE-8BE8-A9624A1C481D}" dt="2024-10-10T07:35:14.711" v="51"/>
              <pc2:cmMkLst xmlns:pc2="http://schemas.microsoft.com/office/powerpoint/2019/9/main/command">
                <pc:docMk/>
                <pc:sldMk cId="4033935784" sldId="287"/>
                <pc2:cmMk id="{AFA26DDD-99FC-49EB-BD35-48C7BCC2D843}"/>
              </pc2:cmMkLst>
            </pc226:cmChg>
          </p:ext>
        </pc:extLst>
      </pc:sldChg>
      <pc:sldChg chg="add del ord">
        <pc:chgData name="Claire Goult (NESO)" userId="16614453-ffb8-4a9f-ae14-f8ddad472eea" providerId="ADAL" clId="{2FF0524A-F1A6-49AE-8BE8-A9624A1C481D}" dt="2024-10-14T16:23:23.145" v="1259"/>
        <pc:sldMkLst>
          <pc:docMk/>
          <pc:sldMk cId="2068020300" sldId="289"/>
        </pc:sldMkLst>
      </pc:sldChg>
      <pc:sldChg chg="modSp mod ord addCm delCm">
        <pc:chgData name="Claire Goult (NESO)" userId="16614453-ffb8-4a9f-ae14-f8ddad472eea" providerId="ADAL" clId="{2FF0524A-F1A6-49AE-8BE8-A9624A1C481D}" dt="2024-10-14T16:26:55.767" v="1307"/>
        <pc:sldMkLst>
          <pc:docMk/>
          <pc:sldMk cId="4026104431" sldId="292"/>
        </pc:sldMkLst>
        <pc:extLst>
          <p:ext xmlns:p="http://schemas.openxmlformats.org/presentationml/2006/main" uri="{D6D511B9-2390-475A-947B-AFAB55BFBCF1}">
            <pc226:cmChg xmlns:pc226="http://schemas.microsoft.com/office/powerpoint/2022/06/main/command" chg="add del">
              <pc226:chgData name="Claire Goult (NESO)" userId="16614453-ffb8-4a9f-ae14-f8ddad472eea" providerId="ADAL" clId="{2FF0524A-F1A6-49AE-8BE8-A9624A1C481D}" dt="2024-10-14T16:26:55.767" v="1307"/>
              <pc2:cmMkLst xmlns:pc2="http://schemas.microsoft.com/office/powerpoint/2019/9/main/command">
                <pc:docMk/>
                <pc:sldMk cId="4026104431" sldId="292"/>
                <pc2:cmMk id="{34145D68-7CD6-4908-A8A9-31A2C3AFBFD0}"/>
              </pc2:cmMkLst>
            </pc226:cmChg>
          </p:ext>
        </pc:extLst>
      </pc:sldChg>
      <pc:sldChg chg="modSp mod">
        <pc:chgData name="Claire Goult (NESO)" userId="16614453-ffb8-4a9f-ae14-f8ddad472eea" providerId="ADAL" clId="{2FF0524A-F1A6-49AE-8BE8-A9624A1C481D}" dt="2024-10-14T16:23:20.298" v="1257" actId="20577"/>
        <pc:sldMkLst>
          <pc:docMk/>
          <pc:sldMk cId="2975088838" sldId="294"/>
        </pc:sldMkLst>
      </pc:sldChg>
      <pc:sldChg chg="modSp add del mod delCm">
        <pc:chgData name="Claire Goult (NESO)" userId="16614453-ffb8-4a9f-ae14-f8ddad472eea" providerId="ADAL" clId="{2FF0524A-F1A6-49AE-8BE8-A9624A1C481D}" dt="2024-10-14T16:26:24.766" v="1303" actId="20577"/>
        <pc:sldMkLst>
          <pc:docMk/>
          <pc:sldMk cId="1407838240" sldId="295"/>
        </pc:sldMkLst>
        <pc:extLst>
          <p:ext xmlns:p="http://schemas.openxmlformats.org/presentationml/2006/main" uri="{D6D511B9-2390-475A-947B-AFAB55BFBCF1}">
            <pc226:cmChg xmlns:pc226="http://schemas.microsoft.com/office/powerpoint/2022/06/main/command" chg="del">
              <pc226:chgData name="Claire Goult (NESO)" userId="16614453-ffb8-4a9f-ae14-f8ddad472eea" providerId="ADAL" clId="{2FF0524A-F1A6-49AE-8BE8-A9624A1C481D}" dt="2024-10-10T07:38:18.409" v="278"/>
              <pc2:cmMkLst xmlns:pc2="http://schemas.microsoft.com/office/powerpoint/2019/9/main/command">
                <pc:docMk/>
                <pc:sldMk cId="1407838240" sldId="295"/>
                <pc2:cmMk id="{1520CB39-E128-4080-AB3A-EFBCB005F5EB}"/>
              </pc2:cmMkLst>
            </pc226:cmChg>
          </p:ext>
        </pc:extLst>
      </pc:sldChg>
      <pc:sldChg chg="modSp add del mod ord delCm">
        <pc:chgData name="Claire Goult (NESO)" userId="16614453-ffb8-4a9f-ae14-f8ddad472eea" providerId="ADAL" clId="{2FF0524A-F1A6-49AE-8BE8-A9624A1C481D}" dt="2024-10-14T16:26:37.749" v="1304" actId="47"/>
        <pc:sldMkLst>
          <pc:docMk/>
          <pc:sldMk cId="3176357166" sldId="297"/>
        </pc:sldMkLst>
        <pc:extLst>
          <p:ext xmlns:p="http://schemas.openxmlformats.org/presentationml/2006/main" uri="{D6D511B9-2390-475A-947B-AFAB55BFBCF1}">
            <pc226:cmChg xmlns:pc226="http://schemas.microsoft.com/office/powerpoint/2022/06/main/command" chg="del">
              <pc226:chgData name="Claire Goult (NESO)" userId="16614453-ffb8-4a9f-ae14-f8ddad472eea" providerId="ADAL" clId="{2FF0524A-F1A6-49AE-8BE8-A9624A1C481D}" dt="2024-10-10T07:38:23.196" v="279"/>
              <pc2:cmMkLst xmlns:pc2="http://schemas.microsoft.com/office/powerpoint/2019/9/main/command">
                <pc:docMk/>
                <pc:sldMk cId="3176357166" sldId="297"/>
                <pc2:cmMk id="{965CCBD1-59D9-4DD8-8E5F-BDFC794D7871}"/>
              </pc2:cmMkLst>
            </pc226:cmChg>
          </p:ext>
        </pc:extLst>
      </pc:sldChg>
      <pc:sldChg chg="add del ord">
        <pc:chgData name="Claire Goult (NESO)" userId="16614453-ffb8-4a9f-ae14-f8ddad472eea" providerId="ADAL" clId="{2FF0524A-F1A6-49AE-8BE8-A9624A1C481D}" dt="2024-10-14T16:23:24.363" v="1261"/>
        <pc:sldMkLst>
          <pc:docMk/>
          <pc:sldMk cId="2252672663" sldId="298"/>
        </pc:sldMkLst>
      </pc:sldChg>
      <pc:sldChg chg="modSp mod">
        <pc:chgData name="Claire Goult (NESO)" userId="16614453-ffb8-4a9f-ae14-f8ddad472eea" providerId="ADAL" clId="{2FF0524A-F1A6-49AE-8BE8-A9624A1C481D}" dt="2024-10-15T08:15:09.600" v="1427" actId="20577"/>
        <pc:sldMkLst>
          <pc:docMk/>
          <pc:sldMk cId="2919044746" sldId="299"/>
        </pc:sldMkLst>
      </pc:sldChg>
      <pc:sldChg chg="add del">
        <pc:chgData name="Claire Goult (NESO)" userId="16614453-ffb8-4a9f-ae14-f8ddad472eea" providerId="ADAL" clId="{2FF0524A-F1A6-49AE-8BE8-A9624A1C481D}" dt="2024-10-14T16:14:59.793" v="1238"/>
        <pc:sldMkLst>
          <pc:docMk/>
          <pc:sldMk cId="2244576513" sldId="300"/>
        </pc:sldMkLst>
      </pc:sldChg>
      <pc:sldChg chg="del">
        <pc:chgData name="Claire Goult (NESO)" userId="16614453-ffb8-4a9f-ae14-f8ddad472eea" providerId="ADAL" clId="{2FF0524A-F1A6-49AE-8BE8-A9624A1C481D}" dt="2024-10-14T16:09:37.135" v="1148" actId="47"/>
        <pc:sldMkLst>
          <pc:docMk/>
          <pc:sldMk cId="2243485565" sldId="301"/>
        </pc:sldMkLst>
      </pc:sldChg>
      <pc:sldChg chg="del">
        <pc:chgData name="Claire Goult (NESO)" userId="16614453-ffb8-4a9f-ae14-f8ddad472eea" providerId="ADAL" clId="{2FF0524A-F1A6-49AE-8BE8-A9624A1C481D}" dt="2024-10-14T16:09:35.005" v="1147" actId="47"/>
        <pc:sldMkLst>
          <pc:docMk/>
          <pc:sldMk cId="3402900260" sldId="302"/>
        </pc:sldMkLst>
      </pc:sldChg>
      <pc:sldChg chg="modSp mod">
        <pc:chgData name="Claire Goult (NESO)" userId="16614453-ffb8-4a9f-ae14-f8ddad472eea" providerId="ADAL" clId="{2FF0524A-F1A6-49AE-8BE8-A9624A1C481D}" dt="2024-10-14T16:05:45.404" v="1091" actId="20577"/>
        <pc:sldMkLst>
          <pc:docMk/>
          <pc:sldMk cId="1919692383" sldId="303"/>
        </pc:sldMkLst>
        <pc:graphicFrameChg chg="mod modGraphic">
          <ac:chgData name="Claire Goult (NESO)" userId="16614453-ffb8-4a9f-ae14-f8ddad472eea" providerId="ADAL" clId="{2FF0524A-F1A6-49AE-8BE8-A9624A1C481D}" dt="2024-10-14T16:05:45.404" v="1091" actId="20577"/>
          <ac:graphicFrameMkLst>
            <pc:docMk/>
            <pc:sldMk cId="1919692383" sldId="303"/>
            <ac:graphicFrameMk id="5" creationId="{B5FA45A4-8B12-6B78-C839-58CEB9592DF5}"/>
          </ac:graphicFrameMkLst>
        </pc:graphicFrameChg>
      </pc:sldChg>
      <pc:sldChg chg="modSp add del mod ord">
        <pc:chgData name="Claire Goult (NESO)" userId="16614453-ffb8-4a9f-ae14-f8ddad472eea" providerId="ADAL" clId="{2FF0524A-F1A6-49AE-8BE8-A9624A1C481D}" dt="2024-10-14T16:06:23.126" v="1094" actId="47"/>
        <pc:sldMkLst>
          <pc:docMk/>
          <pc:sldMk cId="3562753776" sldId="304"/>
        </pc:sldMkLst>
      </pc:sldChg>
      <pc:sldChg chg="modSp add del mod">
        <pc:chgData name="Claire Goult (NESO)" userId="16614453-ffb8-4a9f-ae14-f8ddad472eea" providerId="ADAL" clId="{2FF0524A-F1A6-49AE-8BE8-A9624A1C481D}" dt="2024-10-14T16:23:55.393" v="1291" actId="20577"/>
        <pc:sldMkLst>
          <pc:docMk/>
          <pc:sldMk cId="2037045545" sldId="307"/>
        </pc:sldMkLst>
      </pc:sldChg>
      <pc:sldChg chg="add del ord">
        <pc:chgData name="Claire Goult (NESO)" userId="16614453-ffb8-4a9f-ae14-f8ddad472eea" providerId="ADAL" clId="{2FF0524A-F1A6-49AE-8BE8-A9624A1C481D}" dt="2024-10-15T09:24:36.395" v="1470"/>
        <pc:sldMkLst>
          <pc:docMk/>
          <pc:sldMk cId="3122480051" sldId="310"/>
        </pc:sldMkLst>
      </pc:sldChg>
      <pc:sldChg chg="modSp mod ord modShow">
        <pc:chgData name="Claire Goult (NESO)" userId="16614453-ffb8-4a9f-ae14-f8ddad472eea" providerId="ADAL" clId="{2FF0524A-F1A6-49AE-8BE8-A9624A1C481D}" dt="2024-10-14T16:26:52.017" v="1306"/>
        <pc:sldMkLst>
          <pc:docMk/>
          <pc:sldMk cId="2780404051" sldId="317"/>
        </pc:sldMkLst>
      </pc:sldChg>
      <pc:sldChg chg="modSp add del mod ord">
        <pc:chgData name="Claire Goult (NESO)" userId="16614453-ffb8-4a9f-ae14-f8ddad472eea" providerId="ADAL" clId="{2FF0524A-F1A6-49AE-8BE8-A9624A1C481D}" dt="2024-10-14T16:09:40.388" v="1149" actId="47"/>
        <pc:sldMkLst>
          <pc:docMk/>
          <pc:sldMk cId="3208509006" sldId="318"/>
        </pc:sldMkLst>
      </pc:sldChg>
      <pc:sldChg chg="del">
        <pc:chgData name="Claire Goult (NESO)" userId="16614453-ffb8-4a9f-ae14-f8ddad472eea" providerId="ADAL" clId="{2FF0524A-F1A6-49AE-8BE8-A9624A1C481D}" dt="2024-10-10T07:37:37.164" v="261" actId="47"/>
        <pc:sldMkLst>
          <pc:docMk/>
          <pc:sldMk cId="898821024" sldId="319"/>
        </pc:sldMkLst>
      </pc:sldChg>
      <pc:sldChg chg="ord">
        <pc:chgData name="Claire Goult (NESO)" userId="16614453-ffb8-4a9f-ae14-f8ddad472eea" providerId="ADAL" clId="{2FF0524A-F1A6-49AE-8BE8-A9624A1C481D}" dt="2024-10-15T09:07:50.460" v="1468"/>
        <pc:sldMkLst>
          <pc:docMk/>
          <pc:sldMk cId="2711003543" sldId="319"/>
        </pc:sldMkLst>
      </pc:sldChg>
      <pc:sldChg chg="modSp add del mod">
        <pc:chgData name="Claire Goult (NESO)" userId="16614453-ffb8-4a9f-ae14-f8ddad472eea" providerId="ADAL" clId="{2FF0524A-F1A6-49AE-8BE8-A9624A1C481D}" dt="2024-10-14T16:11:54.996" v="1162" actId="2696"/>
        <pc:sldMkLst>
          <pc:docMk/>
          <pc:sldMk cId="3690426616" sldId="330"/>
        </pc:sldMkLst>
      </pc:sldChg>
      <pc:sldChg chg="modSp add mod ord">
        <pc:chgData name="Claire Goult (NESO)" userId="16614453-ffb8-4a9f-ae14-f8ddad472eea" providerId="ADAL" clId="{2FF0524A-F1A6-49AE-8BE8-A9624A1C481D}" dt="2024-10-15T08:15:22.849" v="1466" actId="20577"/>
        <pc:sldMkLst>
          <pc:docMk/>
          <pc:sldMk cId="2790005242" sldId="331"/>
        </pc:sldMkLst>
      </pc:sldChg>
      <pc:sldChg chg="add">
        <pc:chgData name="Claire Goult (NESO)" userId="16614453-ffb8-4a9f-ae14-f8ddad472eea" providerId="ADAL" clId="{2FF0524A-F1A6-49AE-8BE8-A9624A1C481D}" dt="2024-10-14T16:14:59.793" v="1238"/>
        <pc:sldMkLst>
          <pc:docMk/>
          <pc:sldMk cId="898821024" sldId="332"/>
        </pc:sldMkLst>
      </pc:sldChg>
      <pc:sldChg chg="add">
        <pc:chgData name="Claire Goult (NESO)" userId="16614453-ffb8-4a9f-ae14-f8ddad472eea" providerId="ADAL" clId="{2FF0524A-F1A6-49AE-8BE8-A9624A1C481D}" dt="2024-10-14T16:23:13.226" v="1242" actId="2890"/>
        <pc:sldMkLst>
          <pc:docMk/>
          <pc:sldMk cId="3901834651" sldId="333"/>
        </pc:sldMkLst>
      </pc:sldChg>
      <pc:sldChg chg="new del">
        <pc:chgData name="Claire Goult (NESO)" userId="16614453-ffb8-4a9f-ae14-f8ddad472eea" providerId="ADAL" clId="{2FF0524A-F1A6-49AE-8BE8-A9624A1C481D}" dt="2024-10-15T09:29:54.697" v="1472" actId="680"/>
        <pc:sldMkLst>
          <pc:docMk/>
          <pc:sldMk cId="2133378368" sldId="334"/>
        </pc:sldMkLst>
      </pc:sldChg>
    </pc:docChg>
  </pc:docChgLst>
  <pc:docChgLst>
    <pc:chgData name="Claire Goult (NESO)" userId="16614453-ffb8-4a9f-ae14-f8ddad472eea" providerId="ADAL" clId="{C48560A9-D795-4ABE-B636-8C2A47D7E1E8}"/>
    <pc:docChg chg="undo custSel addSld delSld modSld sldOrd delMainMaster">
      <pc:chgData name="Claire Goult (NESO)" userId="16614453-ffb8-4a9f-ae14-f8ddad472eea" providerId="ADAL" clId="{C48560A9-D795-4ABE-B636-8C2A47D7E1E8}" dt="2024-10-10T07:22:34.088" v="768" actId="1076"/>
      <pc:docMkLst>
        <pc:docMk/>
      </pc:docMkLst>
      <pc:sldChg chg="modSp mod">
        <pc:chgData name="Claire Goult (NESO)" userId="16614453-ffb8-4a9f-ae14-f8ddad472eea" providerId="ADAL" clId="{C48560A9-D795-4ABE-B636-8C2A47D7E1E8}" dt="2024-10-10T06:20:27.013" v="5" actId="20577"/>
        <pc:sldMkLst>
          <pc:docMk/>
          <pc:sldMk cId="4090216598" sldId="256"/>
        </pc:sldMkLst>
        <pc:spChg chg="mod">
          <ac:chgData name="Claire Goult (NESO)" userId="16614453-ffb8-4a9f-ae14-f8ddad472eea" providerId="ADAL" clId="{C48560A9-D795-4ABE-B636-8C2A47D7E1E8}" dt="2024-10-10T06:20:27.013" v="5" actId="20577"/>
          <ac:spMkLst>
            <pc:docMk/>
            <pc:sldMk cId="4090216598" sldId="256"/>
            <ac:spMk id="5" creationId="{3B5167A3-4A0A-1FD4-0498-8A738F8345C3}"/>
          </ac:spMkLst>
        </pc:spChg>
      </pc:sldChg>
      <pc:sldChg chg="modSp mod">
        <pc:chgData name="Claire Goult (NESO)" userId="16614453-ffb8-4a9f-ae14-f8ddad472eea" providerId="ADAL" clId="{C48560A9-D795-4ABE-B636-8C2A47D7E1E8}" dt="2024-10-10T07:22:34.088" v="768" actId="1076"/>
        <pc:sldMkLst>
          <pc:docMk/>
          <pc:sldMk cId="1707155212" sldId="257"/>
        </pc:sldMkLst>
      </pc:sldChg>
      <pc:sldChg chg="modSp mod">
        <pc:chgData name="Claire Goult (NESO)" userId="16614453-ffb8-4a9f-ae14-f8ddad472eea" providerId="ADAL" clId="{C48560A9-D795-4ABE-B636-8C2A47D7E1E8}" dt="2024-10-10T06:28:43.528" v="263" actId="27636"/>
        <pc:sldMkLst>
          <pc:docMk/>
          <pc:sldMk cId="3503420444" sldId="258"/>
        </pc:sldMkLst>
        <pc:spChg chg="mod">
          <ac:chgData name="Claire Goult (NESO)" userId="16614453-ffb8-4a9f-ae14-f8ddad472eea" providerId="ADAL" clId="{C48560A9-D795-4ABE-B636-8C2A47D7E1E8}" dt="2024-10-10T06:28:43.528" v="263" actId="27636"/>
          <ac:spMkLst>
            <pc:docMk/>
            <pc:sldMk cId="3503420444" sldId="258"/>
            <ac:spMk id="3" creationId="{E892D09A-F913-2C89-6D9C-053F50F7034B}"/>
          </ac:spMkLst>
        </pc:spChg>
      </pc:sldChg>
      <pc:sldChg chg="modSp mod">
        <pc:chgData name="Claire Goult (NESO)" userId="16614453-ffb8-4a9f-ae14-f8ddad472eea" providerId="ADAL" clId="{C48560A9-D795-4ABE-B636-8C2A47D7E1E8}" dt="2024-10-10T06:50:03.475" v="722" actId="20577"/>
        <pc:sldMkLst>
          <pc:docMk/>
          <pc:sldMk cId="3507853021" sldId="280"/>
        </pc:sldMkLst>
        <pc:spChg chg="mod">
          <ac:chgData name="Claire Goult (NESO)" userId="16614453-ffb8-4a9f-ae14-f8ddad472eea" providerId="ADAL" clId="{C48560A9-D795-4ABE-B636-8C2A47D7E1E8}" dt="2024-10-10T06:49:39.282" v="709" actId="20577"/>
          <ac:spMkLst>
            <pc:docMk/>
            <pc:sldMk cId="3507853021" sldId="280"/>
            <ac:spMk id="9" creationId="{A9F22004-B07D-CE8B-3D1B-A44F0A78FA94}"/>
          </ac:spMkLst>
        </pc:spChg>
        <pc:spChg chg="mod">
          <ac:chgData name="Claire Goult (NESO)" userId="16614453-ffb8-4a9f-ae14-f8ddad472eea" providerId="ADAL" clId="{C48560A9-D795-4ABE-B636-8C2A47D7E1E8}" dt="2024-10-10T06:48:12.847" v="538" actId="20577"/>
          <ac:spMkLst>
            <pc:docMk/>
            <pc:sldMk cId="3507853021" sldId="280"/>
            <ac:spMk id="10" creationId="{38B00E32-451F-DAEA-45B5-6F58D5A868FB}"/>
          </ac:spMkLst>
        </pc:spChg>
        <pc:spChg chg="mod">
          <ac:chgData name="Claire Goult (NESO)" userId="16614453-ffb8-4a9f-ae14-f8ddad472eea" providerId="ADAL" clId="{C48560A9-D795-4ABE-B636-8C2A47D7E1E8}" dt="2024-10-10T06:47:26.798" v="491" actId="20577"/>
          <ac:spMkLst>
            <pc:docMk/>
            <pc:sldMk cId="3507853021" sldId="280"/>
            <ac:spMk id="11" creationId="{1C96688F-F153-79A8-79ED-9BFE3BAE8284}"/>
          </ac:spMkLst>
        </pc:spChg>
        <pc:spChg chg="mod">
          <ac:chgData name="Claire Goult (NESO)" userId="16614453-ffb8-4a9f-ae14-f8ddad472eea" providerId="ADAL" clId="{C48560A9-D795-4ABE-B636-8C2A47D7E1E8}" dt="2024-10-10T06:50:03.475" v="722" actId="20577"/>
          <ac:spMkLst>
            <pc:docMk/>
            <pc:sldMk cId="3507853021" sldId="280"/>
            <ac:spMk id="12" creationId="{8CA53C80-2767-EE9C-3589-EC00E4D87C0F}"/>
          </ac:spMkLst>
        </pc:spChg>
      </pc:sldChg>
      <pc:sldChg chg="addCm">
        <pc:chgData name="Claire Goult (NESO)" userId="16614453-ffb8-4a9f-ae14-f8ddad472eea" providerId="ADAL" clId="{C48560A9-D795-4ABE-B636-8C2A47D7E1E8}" dt="2024-10-10T06:50:53.680" v="723"/>
        <pc:sldMkLst>
          <pc:docMk/>
          <pc:sldMk cId="4033935784" sldId="287"/>
        </pc:sldMkLst>
        <pc:extLst>
          <p:ext xmlns:p="http://schemas.openxmlformats.org/presentationml/2006/main" uri="{D6D511B9-2390-475A-947B-AFAB55BFBCF1}">
            <pc226:cmChg xmlns:pc226="http://schemas.microsoft.com/office/powerpoint/2022/06/main/command" chg="add">
              <pc226:chgData name="Claire Goult (NESO)" userId="16614453-ffb8-4a9f-ae14-f8ddad472eea" providerId="ADAL" clId="{C48560A9-D795-4ABE-B636-8C2A47D7E1E8}" dt="2024-10-10T06:50:53.680" v="723"/>
              <pc2:cmMkLst xmlns:pc2="http://schemas.microsoft.com/office/powerpoint/2019/9/main/command">
                <pc:docMk/>
                <pc:sldMk cId="4033935784" sldId="287"/>
                <pc2:cmMk id="{AFA26DDD-99FC-49EB-BD35-48C7BCC2D843}"/>
              </pc2:cmMkLst>
            </pc226:cmChg>
          </p:ext>
        </pc:extLst>
      </pc:sldChg>
      <pc:sldChg chg="add">
        <pc:chgData name="Claire Goult (NESO)" userId="16614453-ffb8-4a9f-ae14-f8ddad472eea" providerId="ADAL" clId="{C48560A9-D795-4ABE-B636-8C2A47D7E1E8}" dt="2024-10-10T06:57:58.517" v="760"/>
        <pc:sldMkLst>
          <pc:docMk/>
          <pc:sldMk cId="4026104431" sldId="292"/>
        </pc:sldMkLst>
      </pc:sldChg>
      <pc:sldChg chg="add addCm">
        <pc:chgData name="Claire Goult (NESO)" userId="16614453-ffb8-4a9f-ae14-f8ddad472eea" providerId="ADAL" clId="{C48560A9-D795-4ABE-B636-8C2A47D7E1E8}" dt="2024-10-10T06:59:46.896" v="763"/>
        <pc:sldMkLst>
          <pc:docMk/>
          <pc:sldMk cId="1407838240" sldId="295"/>
        </pc:sldMkLst>
        <pc:extLst>
          <p:ext xmlns:p="http://schemas.openxmlformats.org/presentationml/2006/main" uri="{D6D511B9-2390-475A-947B-AFAB55BFBCF1}">
            <pc226:cmChg xmlns:pc226="http://schemas.microsoft.com/office/powerpoint/2022/06/main/command" chg="add">
              <pc226:chgData name="Claire Goult (NESO)" userId="16614453-ffb8-4a9f-ae14-f8ddad472eea" providerId="ADAL" clId="{C48560A9-D795-4ABE-B636-8C2A47D7E1E8}" dt="2024-10-10T06:59:46.896" v="763"/>
              <pc2:cmMkLst xmlns:pc2="http://schemas.microsoft.com/office/powerpoint/2019/9/main/command">
                <pc:docMk/>
                <pc:sldMk cId="1407838240" sldId="295"/>
                <pc2:cmMk id="{1520CB39-E128-4080-AB3A-EFBCB005F5EB}"/>
              </pc2:cmMkLst>
            </pc226:cmChg>
          </p:ext>
        </pc:extLst>
      </pc:sldChg>
      <pc:sldChg chg="add addCm">
        <pc:chgData name="Claire Goult (NESO)" userId="16614453-ffb8-4a9f-ae14-f8ddad472eea" providerId="ADAL" clId="{C48560A9-D795-4ABE-B636-8C2A47D7E1E8}" dt="2024-10-10T06:59:05.876" v="762"/>
        <pc:sldMkLst>
          <pc:docMk/>
          <pc:sldMk cId="3176357166" sldId="297"/>
        </pc:sldMkLst>
        <pc:extLst>
          <p:ext xmlns:p="http://schemas.openxmlformats.org/presentationml/2006/main" uri="{D6D511B9-2390-475A-947B-AFAB55BFBCF1}">
            <pc226:cmChg xmlns:pc226="http://schemas.microsoft.com/office/powerpoint/2022/06/main/command" chg="add">
              <pc226:chgData name="Claire Goult (NESO)" userId="16614453-ffb8-4a9f-ae14-f8ddad472eea" providerId="ADAL" clId="{C48560A9-D795-4ABE-B636-8C2A47D7E1E8}" dt="2024-10-10T06:59:05.876" v="762"/>
              <pc2:cmMkLst xmlns:pc2="http://schemas.microsoft.com/office/powerpoint/2019/9/main/command">
                <pc:docMk/>
                <pc:sldMk cId="3176357166" sldId="297"/>
                <pc2:cmMk id="{965CCBD1-59D9-4DD8-8E5F-BDFC794D7871}"/>
              </pc2:cmMkLst>
            </pc226:cmChg>
          </p:ext>
        </pc:extLst>
      </pc:sldChg>
      <pc:sldChg chg="modSp mod">
        <pc:chgData name="Claire Goult (NESO)" userId="16614453-ffb8-4a9f-ae14-f8ddad472eea" providerId="ADAL" clId="{C48560A9-D795-4ABE-B636-8C2A47D7E1E8}" dt="2024-10-10T06:51:21.643" v="745" actId="20577"/>
        <pc:sldMkLst>
          <pc:docMk/>
          <pc:sldMk cId="2919044746" sldId="299"/>
        </pc:sldMkLst>
      </pc:sldChg>
      <pc:sldChg chg="add del">
        <pc:chgData name="Claire Goult (NESO)" userId="16614453-ffb8-4a9f-ae14-f8ddad472eea" providerId="ADAL" clId="{C48560A9-D795-4ABE-B636-8C2A47D7E1E8}" dt="2024-10-10T06:56:25.994" v="758"/>
        <pc:sldMkLst>
          <pc:docMk/>
          <pc:sldMk cId="2244576513" sldId="300"/>
        </pc:sldMkLst>
      </pc:sldChg>
      <pc:sldChg chg="modSp mod addCm">
        <pc:chgData name="Claire Goult (NESO)" userId="16614453-ffb8-4a9f-ae14-f8ddad472eea" providerId="ADAL" clId="{C48560A9-D795-4ABE-B636-8C2A47D7E1E8}" dt="2024-10-10T06:53:18.795" v="753"/>
        <pc:sldMkLst>
          <pc:docMk/>
          <pc:sldMk cId="3402900260" sldId="302"/>
        </pc:sldMkLst>
        <pc:extLst>
          <p:ext xmlns:p="http://schemas.openxmlformats.org/presentationml/2006/main" uri="{D6D511B9-2390-475A-947B-AFAB55BFBCF1}">
            <pc226:cmChg xmlns:pc226="http://schemas.microsoft.com/office/powerpoint/2022/06/main/command" chg="add">
              <pc226:chgData name="Claire Goult (NESO)" userId="16614453-ffb8-4a9f-ae14-f8ddad472eea" providerId="ADAL" clId="{C48560A9-D795-4ABE-B636-8C2A47D7E1E8}" dt="2024-10-10T06:53:18.795" v="753"/>
              <pc2:cmMkLst xmlns:pc2="http://schemas.microsoft.com/office/powerpoint/2019/9/main/command">
                <pc:docMk/>
                <pc:sldMk cId="3402900260" sldId="302"/>
                <pc2:cmMk id="{509EE2ED-2F1C-4E5D-9551-54891340EDC3}"/>
              </pc2:cmMkLst>
            </pc226:cmChg>
          </p:ext>
        </pc:extLst>
      </pc:sldChg>
      <pc:sldChg chg="modSp mod">
        <pc:chgData name="Claire Goult (NESO)" userId="16614453-ffb8-4a9f-ae14-f8ddad472eea" providerId="ADAL" clId="{C48560A9-D795-4ABE-B636-8C2A47D7E1E8}" dt="2024-10-10T07:22:13.316" v="764" actId="14734"/>
        <pc:sldMkLst>
          <pc:docMk/>
          <pc:sldMk cId="1919692383" sldId="303"/>
        </pc:sldMkLst>
        <pc:graphicFrameChg chg="mod modGraphic">
          <ac:chgData name="Claire Goult (NESO)" userId="16614453-ffb8-4a9f-ae14-f8ddad472eea" providerId="ADAL" clId="{C48560A9-D795-4ABE-B636-8C2A47D7E1E8}" dt="2024-10-10T06:27:48.790" v="259" actId="20577"/>
          <ac:graphicFrameMkLst>
            <pc:docMk/>
            <pc:sldMk cId="1919692383" sldId="303"/>
            <ac:graphicFrameMk id="5" creationId="{B5FA45A4-8B12-6B78-C839-58CEB9592DF5}"/>
          </ac:graphicFrameMkLst>
        </pc:graphicFrameChg>
        <pc:graphicFrameChg chg="modGraphic">
          <ac:chgData name="Claire Goult (NESO)" userId="16614453-ffb8-4a9f-ae14-f8ddad472eea" providerId="ADAL" clId="{C48560A9-D795-4ABE-B636-8C2A47D7E1E8}" dt="2024-10-10T07:22:13.316" v="764" actId="14734"/>
          <ac:graphicFrameMkLst>
            <pc:docMk/>
            <pc:sldMk cId="1919692383" sldId="303"/>
            <ac:graphicFrameMk id="8" creationId="{5BD9DA3A-F0BE-AB79-F3C3-419E0BFF1A62}"/>
          </ac:graphicFrameMkLst>
        </pc:graphicFrameChg>
      </pc:sldChg>
      <pc:sldChg chg="del">
        <pc:chgData name="Claire Goult (NESO)" userId="16614453-ffb8-4a9f-ae14-f8ddad472eea" providerId="ADAL" clId="{C48560A9-D795-4ABE-B636-8C2A47D7E1E8}" dt="2024-10-10T06:52:34.653" v="750" actId="47"/>
        <pc:sldMkLst>
          <pc:docMk/>
          <pc:sldMk cId="824097058" sldId="306"/>
        </pc:sldMkLst>
      </pc:sldChg>
      <pc:sldChg chg="ord">
        <pc:chgData name="Claire Goult (NESO)" userId="16614453-ffb8-4a9f-ae14-f8ddad472eea" providerId="ADAL" clId="{C48560A9-D795-4ABE-B636-8C2A47D7E1E8}" dt="2024-10-10T06:52:46.145" v="752"/>
        <pc:sldMkLst>
          <pc:docMk/>
          <pc:sldMk cId="2037045545" sldId="307"/>
        </pc:sldMkLst>
      </pc:sldChg>
      <pc:sldChg chg="del">
        <pc:chgData name="Claire Goult (NESO)" userId="16614453-ffb8-4a9f-ae14-f8ddad472eea" providerId="ADAL" clId="{C48560A9-D795-4ABE-B636-8C2A47D7E1E8}" dt="2024-10-10T06:52:29.631" v="747" actId="47"/>
        <pc:sldMkLst>
          <pc:docMk/>
          <pc:sldMk cId="2188757825" sldId="314"/>
        </pc:sldMkLst>
      </pc:sldChg>
      <pc:sldChg chg="del">
        <pc:chgData name="Claire Goult (NESO)" userId="16614453-ffb8-4a9f-ae14-f8ddad472eea" providerId="ADAL" clId="{C48560A9-D795-4ABE-B636-8C2A47D7E1E8}" dt="2024-10-10T06:52:30.775" v="748" actId="47"/>
        <pc:sldMkLst>
          <pc:docMk/>
          <pc:sldMk cId="3103699540" sldId="315"/>
        </pc:sldMkLst>
      </pc:sldChg>
      <pc:sldChg chg="del">
        <pc:chgData name="Claire Goult (NESO)" userId="16614453-ffb8-4a9f-ae14-f8ddad472eea" providerId="ADAL" clId="{C48560A9-D795-4ABE-B636-8C2A47D7E1E8}" dt="2024-10-10T06:52:32.442" v="749" actId="47"/>
        <pc:sldMkLst>
          <pc:docMk/>
          <pc:sldMk cId="1977732196" sldId="316"/>
        </pc:sldMkLst>
      </pc:sldChg>
      <pc:sldChg chg="add">
        <pc:chgData name="Claire Goult (NESO)" userId="16614453-ffb8-4a9f-ae14-f8ddad472eea" providerId="ADAL" clId="{C48560A9-D795-4ABE-B636-8C2A47D7E1E8}" dt="2024-10-10T06:51:06.397" v="724" actId="2890"/>
        <pc:sldMkLst>
          <pc:docMk/>
          <pc:sldMk cId="2780404051" sldId="317"/>
        </pc:sldMkLst>
      </pc:sldChg>
      <pc:sldChg chg="add del">
        <pc:chgData name="Claire Goult (NESO)" userId="16614453-ffb8-4a9f-ae14-f8ddad472eea" providerId="ADAL" clId="{C48560A9-D795-4ABE-B636-8C2A47D7E1E8}" dt="2024-10-10T06:56:21.210" v="757"/>
        <pc:sldMkLst>
          <pc:docMk/>
          <pc:sldMk cId="578709091" sldId="318"/>
        </pc:sldMkLst>
      </pc:sldChg>
      <pc:sldChg chg="add del">
        <pc:chgData name="Claire Goult (NESO)" userId="16614453-ffb8-4a9f-ae14-f8ddad472eea" providerId="ADAL" clId="{C48560A9-D795-4ABE-B636-8C2A47D7E1E8}" dt="2024-10-10T06:56:27.654" v="759" actId="47"/>
        <pc:sldMkLst>
          <pc:docMk/>
          <pc:sldMk cId="3452103259" sldId="318"/>
        </pc:sldMkLst>
      </pc:sldChg>
      <pc:sldChg chg="add del">
        <pc:chgData name="Claire Goult (NESO)" userId="16614453-ffb8-4a9f-ae14-f8ddad472eea" providerId="ADAL" clId="{C48560A9-D795-4ABE-B636-8C2A47D7E1E8}" dt="2024-10-10T06:56:25.994" v="758"/>
        <pc:sldMkLst>
          <pc:docMk/>
          <pc:sldMk cId="898821024" sldId="319"/>
        </pc:sldMkLst>
      </pc:sldChg>
      <pc:sldChg chg="add del">
        <pc:chgData name="Claire Goult (NESO)" userId="16614453-ffb8-4a9f-ae14-f8ddad472eea" providerId="ADAL" clId="{C48560A9-D795-4ABE-B636-8C2A47D7E1E8}" dt="2024-10-10T06:58:01.494" v="761" actId="47"/>
        <pc:sldMkLst>
          <pc:docMk/>
          <pc:sldMk cId="3630453726" sldId="320"/>
        </pc:sldMkLst>
      </pc:sldChg>
      <pc:sldMasterChg chg="del delSldLayout">
        <pc:chgData name="Claire Goult (NESO)" userId="16614453-ffb8-4a9f-ae14-f8ddad472eea" providerId="ADAL" clId="{C48560A9-D795-4ABE-B636-8C2A47D7E1E8}" dt="2024-10-10T06:52:32.442" v="749" actId="47"/>
        <pc:sldMasterMkLst>
          <pc:docMk/>
          <pc:sldMasterMk cId="3231612142" sldId="2147483685"/>
        </pc:sldMasterMkLst>
        <pc:sldLayoutChg chg="del">
          <pc:chgData name="Claire Goult (NESO)" userId="16614453-ffb8-4a9f-ae14-f8ddad472eea" providerId="ADAL" clId="{C48560A9-D795-4ABE-B636-8C2A47D7E1E8}" dt="2024-10-10T06:52:32.442" v="749" actId="47"/>
          <pc:sldLayoutMkLst>
            <pc:docMk/>
            <pc:sldMasterMk cId="3231612142" sldId="2147483685"/>
            <pc:sldLayoutMk cId="3309229425" sldId="2147483686"/>
          </pc:sldLayoutMkLst>
        </pc:sldLayoutChg>
        <pc:sldLayoutChg chg="del">
          <pc:chgData name="Claire Goult (NESO)" userId="16614453-ffb8-4a9f-ae14-f8ddad472eea" providerId="ADAL" clId="{C48560A9-D795-4ABE-B636-8C2A47D7E1E8}" dt="2024-10-10T06:52:32.442" v="749" actId="47"/>
          <pc:sldLayoutMkLst>
            <pc:docMk/>
            <pc:sldMasterMk cId="3231612142" sldId="2147483685"/>
            <pc:sldLayoutMk cId="2967921417" sldId="2147483687"/>
          </pc:sldLayoutMkLst>
        </pc:sldLayoutChg>
        <pc:sldLayoutChg chg="del">
          <pc:chgData name="Claire Goult (NESO)" userId="16614453-ffb8-4a9f-ae14-f8ddad472eea" providerId="ADAL" clId="{C48560A9-D795-4ABE-B636-8C2A47D7E1E8}" dt="2024-10-10T06:52:32.442" v="749" actId="47"/>
          <pc:sldLayoutMkLst>
            <pc:docMk/>
            <pc:sldMasterMk cId="3231612142" sldId="2147483685"/>
            <pc:sldLayoutMk cId="1377398763" sldId="2147483688"/>
          </pc:sldLayoutMkLst>
        </pc:sldLayoutChg>
        <pc:sldLayoutChg chg="del">
          <pc:chgData name="Claire Goult (NESO)" userId="16614453-ffb8-4a9f-ae14-f8ddad472eea" providerId="ADAL" clId="{C48560A9-D795-4ABE-B636-8C2A47D7E1E8}" dt="2024-10-10T06:52:32.442" v="749" actId="47"/>
          <pc:sldLayoutMkLst>
            <pc:docMk/>
            <pc:sldMasterMk cId="3231612142" sldId="2147483685"/>
            <pc:sldLayoutMk cId="1718842276" sldId="2147483689"/>
          </pc:sldLayoutMkLst>
        </pc:sldLayoutChg>
        <pc:sldLayoutChg chg="del">
          <pc:chgData name="Claire Goult (NESO)" userId="16614453-ffb8-4a9f-ae14-f8ddad472eea" providerId="ADAL" clId="{C48560A9-D795-4ABE-B636-8C2A47D7E1E8}" dt="2024-10-10T06:52:32.442" v="749" actId="47"/>
          <pc:sldLayoutMkLst>
            <pc:docMk/>
            <pc:sldMasterMk cId="3231612142" sldId="2147483685"/>
            <pc:sldLayoutMk cId="3878002412" sldId="2147483690"/>
          </pc:sldLayoutMkLst>
        </pc:sldLayoutChg>
        <pc:sldLayoutChg chg="del">
          <pc:chgData name="Claire Goult (NESO)" userId="16614453-ffb8-4a9f-ae14-f8ddad472eea" providerId="ADAL" clId="{C48560A9-D795-4ABE-B636-8C2A47D7E1E8}" dt="2024-10-10T06:52:32.442" v="749" actId="47"/>
          <pc:sldLayoutMkLst>
            <pc:docMk/>
            <pc:sldMasterMk cId="3231612142" sldId="2147483685"/>
            <pc:sldLayoutMk cId="2409732028" sldId="2147483691"/>
          </pc:sldLayoutMkLst>
        </pc:sldLayoutChg>
        <pc:sldLayoutChg chg="del">
          <pc:chgData name="Claire Goult (NESO)" userId="16614453-ffb8-4a9f-ae14-f8ddad472eea" providerId="ADAL" clId="{C48560A9-D795-4ABE-B636-8C2A47D7E1E8}" dt="2024-10-10T06:52:32.442" v="749" actId="47"/>
          <pc:sldLayoutMkLst>
            <pc:docMk/>
            <pc:sldMasterMk cId="3231612142" sldId="2147483685"/>
            <pc:sldLayoutMk cId="4161385777" sldId="2147483692"/>
          </pc:sldLayoutMkLst>
        </pc:sldLayoutChg>
        <pc:sldLayoutChg chg="del">
          <pc:chgData name="Claire Goult (NESO)" userId="16614453-ffb8-4a9f-ae14-f8ddad472eea" providerId="ADAL" clId="{C48560A9-D795-4ABE-B636-8C2A47D7E1E8}" dt="2024-10-10T06:52:32.442" v="749" actId="47"/>
          <pc:sldLayoutMkLst>
            <pc:docMk/>
            <pc:sldMasterMk cId="3231612142" sldId="2147483685"/>
            <pc:sldLayoutMk cId="1466984070" sldId="2147483693"/>
          </pc:sldLayoutMkLst>
        </pc:sldLayoutChg>
        <pc:sldLayoutChg chg="del">
          <pc:chgData name="Claire Goult (NESO)" userId="16614453-ffb8-4a9f-ae14-f8ddad472eea" providerId="ADAL" clId="{C48560A9-D795-4ABE-B636-8C2A47D7E1E8}" dt="2024-10-10T06:52:32.442" v="749" actId="47"/>
          <pc:sldLayoutMkLst>
            <pc:docMk/>
            <pc:sldMasterMk cId="3231612142" sldId="2147483685"/>
            <pc:sldLayoutMk cId="3676032487" sldId="2147483694"/>
          </pc:sldLayoutMkLst>
        </pc:sldLayoutChg>
        <pc:sldLayoutChg chg="del">
          <pc:chgData name="Claire Goult (NESO)" userId="16614453-ffb8-4a9f-ae14-f8ddad472eea" providerId="ADAL" clId="{C48560A9-D795-4ABE-B636-8C2A47D7E1E8}" dt="2024-10-10T06:52:32.442" v="749" actId="47"/>
          <pc:sldLayoutMkLst>
            <pc:docMk/>
            <pc:sldMasterMk cId="3231612142" sldId="2147483685"/>
            <pc:sldLayoutMk cId="2165157208" sldId="2147483695"/>
          </pc:sldLayoutMkLst>
        </pc:sldLayoutChg>
        <pc:sldLayoutChg chg="del">
          <pc:chgData name="Claire Goult (NESO)" userId="16614453-ffb8-4a9f-ae14-f8ddad472eea" providerId="ADAL" clId="{C48560A9-D795-4ABE-B636-8C2A47D7E1E8}" dt="2024-10-10T06:52:32.442" v="749" actId="47"/>
          <pc:sldLayoutMkLst>
            <pc:docMk/>
            <pc:sldMasterMk cId="3231612142" sldId="2147483685"/>
            <pc:sldLayoutMk cId="3531741610" sldId="2147483696"/>
          </pc:sldLayoutMkLst>
        </pc:sldLayoutChg>
      </pc:sldMasterChg>
    </pc:docChg>
  </pc:docChgLst>
  <pc:docChgLst>
    <pc:chgData name="Lizzie Timmins (NESO)" userId="f973860e-8165-47fd-b728-de4cc0698fc7" providerId="ADAL" clId="{8FD1000C-6685-4E9A-B294-25BCC572DB32}"/>
    <pc:docChg chg="custSel addSld delSld modSld sldOrd">
      <pc:chgData name="Lizzie Timmins (NESO)" userId="f973860e-8165-47fd-b728-de4cc0698fc7" providerId="ADAL" clId="{8FD1000C-6685-4E9A-B294-25BCC572DB32}" dt="2024-10-22T12:24:26.447" v="328" actId="2056"/>
      <pc:docMkLst>
        <pc:docMk/>
      </pc:docMkLst>
      <pc:sldChg chg="modSp mod">
        <pc:chgData name="Lizzie Timmins (NESO)" userId="f973860e-8165-47fd-b728-de4cc0698fc7" providerId="ADAL" clId="{8FD1000C-6685-4E9A-B294-25BCC572DB32}" dt="2024-10-21T08:07:28.349" v="68" actId="20577"/>
        <pc:sldMkLst>
          <pc:docMk/>
          <pc:sldMk cId="3503420444" sldId="258"/>
        </pc:sldMkLst>
        <pc:spChg chg="mod">
          <ac:chgData name="Lizzie Timmins (NESO)" userId="f973860e-8165-47fd-b728-de4cc0698fc7" providerId="ADAL" clId="{8FD1000C-6685-4E9A-B294-25BCC572DB32}" dt="2024-10-21T08:07:28.349" v="68" actId="20577"/>
          <ac:spMkLst>
            <pc:docMk/>
            <pc:sldMk cId="3503420444" sldId="258"/>
            <ac:spMk id="3" creationId="{E892D09A-F913-2C89-6D9C-053F50F7034B}"/>
          </ac:spMkLst>
        </pc:spChg>
      </pc:sldChg>
      <pc:sldChg chg="modSp mod delCm">
        <pc:chgData name="Lizzie Timmins (NESO)" userId="f973860e-8165-47fd-b728-de4cc0698fc7" providerId="ADAL" clId="{8FD1000C-6685-4E9A-B294-25BCC572DB32}" dt="2024-10-21T14:45:45.520" v="271" actId="20577"/>
        <pc:sldMkLst>
          <pc:docMk/>
          <pc:sldMk cId="3507853021" sldId="280"/>
        </pc:sldMkLst>
        <pc:spChg chg="mod">
          <ac:chgData name="Lizzie Timmins (NESO)" userId="f973860e-8165-47fd-b728-de4cc0698fc7" providerId="ADAL" clId="{8FD1000C-6685-4E9A-B294-25BCC572DB32}" dt="2024-10-21T14:45:45.520" v="271" actId="20577"/>
          <ac:spMkLst>
            <pc:docMk/>
            <pc:sldMk cId="3507853021" sldId="280"/>
            <ac:spMk id="11" creationId="{1C96688F-F153-79A8-79ED-9BFE3BAE8284}"/>
          </ac:spMkLst>
        </pc:spChg>
        <pc:extLst>
          <p:ext xmlns:p="http://schemas.openxmlformats.org/presentationml/2006/main" uri="{D6D511B9-2390-475A-947B-AFAB55BFBCF1}">
            <pc226:cmChg xmlns:pc226="http://schemas.microsoft.com/office/powerpoint/2022/06/main/command" chg="del">
              <pc226:chgData name="Lizzie Timmins (NESO)" userId="f973860e-8165-47fd-b728-de4cc0698fc7" providerId="ADAL" clId="{8FD1000C-6685-4E9A-B294-25BCC572DB32}" dt="2024-10-21T14:45:43.666" v="270"/>
              <pc2:cmMkLst xmlns:pc2="http://schemas.microsoft.com/office/powerpoint/2019/9/main/command">
                <pc:docMk/>
                <pc:sldMk cId="3507853021" sldId="280"/>
                <pc2:cmMk id="{E3D6D8F3-FB39-4B21-A0B5-2B08B923F36D}"/>
              </pc2:cmMkLst>
            </pc226:cmChg>
          </p:ext>
        </pc:extLst>
      </pc:sldChg>
      <pc:sldChg chg="delSp modSp mod">
        <pc:chgData name="Lizzie Timmins (NESO)" userId="f973860e-8165-47fd-b728-de4cc0698fc7" providerId="ADAL" clId="{8FD1000C-6685-4E9A-B294-25BCC572DB32}" dt="2024-10-21T08:07:15.244" v="42" actId="20577"/>
        <pc:sldMkLst>
          <pc:docMk/>
          <pc:sldMk cId="2068020300" sldId="289"/>
        </pc:sldMkLst>
        <pc:spChg chg="mod">
          <ac:chgData name="Lizzie Timmins (NESO)" userId="f973860e-8165-47fd-b728-de4cc0698fc7" providerId="ADAL" clId="{8FD1000C-6685-4E9A-B294-25BCC572DB32}" dt="2024-10-21T08:07:15.244" v="42" actId="20577"/>
          <ac:spMkLst>
            <pc:docMk/>
            <pc:sldMk cId="2068020300" sldId="289"/>
            <ac:spMk id="6" creationId="{97D6DC75-6F37-EAD1-CEDF-DE3943FD3E12}"/>
          </ac:spMkLst>
        </pc:spChg>
        <pc:graphicFrameChg chg="del">
          <ac:chgData name="Lizzie Timmins (NESO)" userId="f973860e-8165-47fd-b728-de4cc0698fc7" providerId="ADAL" clId="{8FD1000C-6685-4E9A-B294-25BCC572DB32}" dt="2024-10-21T08:07:05.243" v="25" actId="478"/>
          <ac:graphicFrameMkLst>
            <pc:docMk/>
            <pc:sldMk cId="2068020300" sldId="289"/>
            <ac:graphicFrameMk id="2" creationId="{4091CCBA-1697-A45E-0AE6-53D63E3BE15E}"/>
          </ac:graphicFrameMkLst>
        </pc:graphicFrameChg>
      </pc:sldChg>
      <pc:sldChg chg="modSp mod ord">
        <pc:chgData name="Lizzie Timmins (NESO)" userId="f973860e-8165-47fd-b728-de4cc0698fc7" providerId="ADAL" clId="{8FD1000C-6685-4E9A-B294-25BCC572DB32}" dt="2024-10-21T15:07:05.901" v="283" actId="20577"/>
        <pc:sldMkLst>
          <pc:docMk/>
          <pc:sldMk cId="4026104431" sldId="292"/>
        </pc:sldMkLst>
        <pc:spChg chg="mod">
          <ac:chgData name="Lizzie Timmins (NESO)" userId="f973860e-8165-47fd-b728-de4cc0698fc7" providerId="ADAL" clId="{8FD1000C-6685-4E9A-B294-25BCC572DB32}" dt="2024-10-21T15:07:05.901" v="283" actId="20577"/>
          <ac:spMkLst>
            <pc:docMk/>
            <pc:sldMk cId="4026104431" sldId="292"/>
            <ac:spMk id="6" creationId="{97D6DC75-6F37-EAD1-CEDF-DE3943FD3E12}"/>
          </ac:spMkLst>
        </pc:spChg>
      </pc:sldChg>
      <pc:sldChg chg="ord">
        <pc:chgData name="Lizzie Timmins (NESO)" userId="f973860e-8165-47fd-b728-de4cc0698fc7" providerId="ADAL" clId="{8FD1000C-6685-4E9A-B294-25BCC572DB32}" dt="2024-10-21T15:06:50.007" v="282"/>
        <pc:sldMkLst>
          <pc:docMk/>
          <pc:sldMk cId="1407838240" sldId="295"/>
        </pc:sldMkLst>
      </pc:sldChg>
      <pc:sldChg chg="modNotesTx">
        <pc:chgData name="Lizzie Timmins (NESO)" userId="f973860e-8165-47fd-b728-de4cc0698fc7" providerId="ADAL" clId="{8FD1000C-6685-4E9A-B294-25BCC572DB32}" dt="2024-10-21T12:39:10.299" v="104" actId="20577"/>
        <pc:sldMkLst>
          <pc:docMk/>
          <pc:sldMk cId="2252672663" sldId="298"/>
        </pc:sldMkLst>
      </pc:sldChg>
      <pc:sldChg chg="modSp mod">
        <pc:chgData name="Lizzie Timmins (NESO)" userId="f973860e-8165-47fd-b728-de4cc0698fc7" providerId="ADAL" clId="{8FD1000C-6685-4E9A-B294-25BCC572DB32}" dt="2024-10-21T13:08:38.104" v="266" actId="20577"/>
        <pc:sldMkLst>
          <pc:docMk/>
          <pc:sldMk cId="2244576513" sldId="300"/>
        </pc:sldMkLst>
        <pc:graphicFrameChg chg="mod modGraphic">
          <ac:chgData name="Lizzie Timmins (NESO)" userId="f973860e-8165-47fd-b728-de4cc0698fc7" providerId="ADAL" clId="{8FD1000C-6685-4E9A-B294-25BCC572DB32}" dt="2024-10-21T13:08:38.104" v="266" actId="20577"/>
          <ac:graphicFrameMkLst>
            <pc:docMk/>
            <pc:sldMk cId="2244576513" sldId="300"/>
            <ac:graphicFrameMk id="3" creationId="{B365FAC2-8EEE-CCB6-7B72-14EB243AE494}"/>
          </ac:graphicFrameMkLst>
        </pc:graphicFrameChg>
      </pc:sldChg>
      <pc:sldChg chg="mod ord modShow">
        <pc:chgData name="Lizzie Timmins (NESO)" userId="f973860e-8165-47fd-b728-de4cc0698fc7" providerId="ADAL" clId="{8FD1000C-6685-4E9A-B294-25BCC572DB32}" dt="2024-10-21T08:08:08.698" v="87"/>
        <pc:sldMkLst>
          <pc:docMk/>
          <pc:sldMk cId="1811652886" sldId="302"/>
        </pc:sldMkLst>
      </pc:sldChg>
      <pc:sldChg chg="modSp mod">
        <pc:chgData name="Lizzie Timmins (NESO)" userId="f973860e-8165-47fd-b728-de4cc0698fc7" providerId="ADAL" clId="{8FD1000C-6685-4E9A-B294-25BCC572DB32}" dt="2024-10-21T14:46:54.901" v="280" actId="20577"/>
        <pc:sldMkLst>
          <pc:docMk/>
          <pc:sldMk cId="1919692383" sldId="303"/>
        </pc:sldMkLst>
        <pc:graphicFrameChg chg="modGraphic">
          <ac:chgData name="Lizzie Timmins (NESO)" userId="f973860e-8165-47fd-b728-de4cc0698fc7" providerId="ADAL" clId="{8FD1000C-6685-4E9A-B294-25BCC572DB32}" dt="2024-10-21T14:46:54.901" v="280" actId="20577"/>
          <ac:graphicFrameMkLst>
            <pc:docMk/>
            <pc:sldMk cId="1919692383" sldId="303"/>
            <ac:graphicFrameMk id="5" creationId="{B5FA45A4-8B12-6B78-C839-58CEB9592DF5}"/>
          </ac:graphicFrameMkLst>
        </pc:graphicFrameChg>
      </pc:sldChg>
      <pc:sldChg chg="mod ord modShow">
        <pc:chgData name="Lizzie Timmins (NESO)" userId="f973860e-8165-47fd-b728-de4cc0698fc7" providerId="ADAL" clId="{8FD1000C-6685-4E9A-B294-25BCC572DB32}" dt="2024-10-21T08:08:08.698" v="87"/>
        <pc:sldMkLst>
          <pc:docMk/>
          <pc:sldMk cId="1832824494" sldId="320"/>
        </pc:sldMkLst>
      </pc:sldChg>
      <pc:sldChg chg="mod ord modShow">
        <pc:chgData name="Lizzie Timmins (NESO)" userId="f973860e-8165-47fd-b728-de4cc0698fc7" providerId="ADAL" clId="{8FD1000C-6685-4E9A-B294-25BCC572DB32}" dt="2024-10-21T08:08:08.698" v="87"/>
        <pc:sldMkLst>
          <pc:docMk/>
          <pc:sldMk cId="2890700339" sldId="321"/>
        </pc:sldMkLst>
      </pc:sldChg>
      <pc:sldChg chg="mod ord modShow">
        <pc:chgData name="Lizzie Timmins (NESO)" userId="f973860e-8165-47fd-b728-de4cc0698fc7" providerId="ADAL" clId="{8FD1000C-6685-4E9A-B294-25BCC572DB32}" dt="2024-10-21T08:08:08.698" v="87"/>
        <pc:sldMkLst>
          <pc:docMk/>
          <pc:sldMk cId="1937579606" sldId="322"/>
        </pc:sldMkLst>
      </pc:sldChg>
      <pc:sldChg chg="modSp mod">
        <pc:chgData name="Lizzie Timmins (NESO)" userId="f973860e-8165-47fd-b728-de4cc0698fc7" providerId="ADAL" clId="{8FD1000C-6685-4E9A-B294-25BCC572DB32}" dt="2024-10-21T13:39:52.974" v="269" actId="404"/>
        <pc:sldMkLst>
          <pc:docMk/>
          <pc:sldMk cId="898821024" sldId="332"/>
        </pc:sldMkLst>
        <pc:graphicFrameChg chg="mod modGraphic">
          <ac:chgData name="Lizzie Timmins (NESO)" userId="f973860e-8165-47fd-b728-de4cc0698fc7" providerId="ADAL" clId="{8FD1000C-6685-4E9A-B294-25BCC572DB32}" dt="2024-10-21T13:39:52.974" v="269" actId="404"/>
          <ac:graphicFrameMkLst>
            <pc:docMk/>
            <pc:sldMk cId="898821024" sldId="332"/>
            <ac:graphicFrameMk id="3" creationId="{B365FAC2-8EEE-CCB6-7B72-14EB243AE494}"/>
          </ac:graphicFrameMkLst>
        </pc:graphicFrameChg>
      </pc:sldChg>
      <pc:sldChg chg="del">
        <pc:chgData name="Lizzie Timmins (NESO)" userId="f973860e-8165-47fd-b728-de4cc0698fc7" providerId="ADAL" clId="{8FD1000C-6685-4E9A-B294-25BCC572DB32}" dt="2024-10-21T08:08:12.670" v="88" actId="47"/>
        <pc:sldMkLst>
          <pc:docMk/>
          <pc:sldMk cId="3327094147" sldId="335"/>
        </pc:sldMkLst>
      </pc:sldChg>
      <pc:sldChg chg="ord">
        <pc:chgData name="Lizzie Timmins (NESO)" userId="f973860e-8165-47fd-b728-de4cc0698fc7" providerId="ADAL" clId="{8FD1000C-6685-4E9A-B294-25BCC572DB32}" dt="2024-10-21T15:06:50.007" v="282"/>
        <pc:sldMkLst>
          <pc:docMk/>
          <pc:sldMk cId="640298702" sldId="336"/>
        </pc:sldMkLst>
      </pc:sldChg>
      <pc:sldChg chg="add">
        <pc:chgData name="Lizzie Timmins (NESO)" userId="f973860e-8165-47fd-b728-de4cc0698fc7" providerId="ADAL" clId="{8FD1000C-6685-4E9A-B294-25BCC572DB32}" dt="2024-10-21T08:07:03.122" v="24" actId="2890"/>
        <pc:sldMkLst>
          <pc:docMk/>
          <pc:sldMk cId="2384397502" sldId="338"/>
        </pc:sldMkLst>
      </pc:sldChg>
      <pc:sldChg chg="modSp add mod">
        <pc:chgData name="Lizzie Timmins (NESO)" userId="f973860e-8165-47fd-b728-de4cc0698fc7" providerId="ADAL" clId="{8FD1000C-6685-4E9A-B294-25BCC572DB32}" dt="2024-10-21T08:07:42.533" v="72" actId="20577"/>
        <pc:sldMkLst>
          <pc:docMk/>
          <pc:sldMk cId="249814699" sldId="339"/>
        </pc:sldMkLst>
        <pc:spChg chg="mod">
          <ac:chgData name="Lizzie Timmins (NESO)" userId="f973860e-8165-47fd-b728-de4cc0698fc7" providerId="ADAL" clId="{8FD1000C-6685-4E9A-B294-25BCC572DB32}" dt="2024-10-21T08:07:42.533" v="72" actId="20577"/>
          <ac:spMkLst>
            <pc:docMk/>
            <pc:sldMk cId="249814699" sldId="339"/>
            <ac:spMk id="6" creationId="{97D6DC75-6F37-EAD1-CEDF-DE3943FD3E12}"/>
          </ac:spMkLst>
        </pc:spChg>
      </pc:sldChg>
      <pc:sldChg chg="modSp add mod">
        <pc:chgData name="Lizzie Timmins (NESO)" userId="f973860e-8165-47fd-b728-de4cc0698fc7" providerId="ADAL" clId="{8FD1000C-6685-4E9A-B294-25BCC572DB32}" dt="2024-10-21T08:07:51.397" v="84" actId="20577"/>
        <pc:sldMkLst>
          <pc:docMk/>
          <pc:sldMk cId="1632297508" sldId="340"/>
        </pc:sldMkLst>
        <pc:spChg chg="mod">
          <ac:chgData name="Lizzie Timmins (NESO)" userId="f973860e-8165-47fd-b728-de4cc0698fc7" providerId="ADAL" clId="{8FD1000C-6685-4E9A-B294-25BCC572DB32}" dt="2024-10-21T08:07:51.397" v="84" actId="20577"/>
          <ac:spMkLst>
            <pc:docMk/>
            <pc:sldMk cId="1632297508" sldId="340"/>
            <ac:spMk id="6" creationId="{97D6DC75-6F37-EAD1-CEDF-DE3943FD3E12}"/>
          </ac:spMkLst>
        </pc:spChg>
      </pc:sldChg>
      <pc:sldChg chg="modNotesTx">
        <pc:chgData name="Lizzie Timmins (NESO)" userId="f973860e-8165-47fd-b728-de4cc0698fc7" providerId="ADAL" clId="{8FD1000C-6685-4E9A-B294-25BCC572DB32}" dt="2024-10-22T12:02:02.404" v="327" actId="20577"/>
        <pc:sldMkLst>
          <pc:docMk/>
          <pc:sldMk cId="1433049480" sldId="344"/>
        </pc:sldMkLst>
      </pc:sldChg>
      <pc:sldChg chg="modCm">
        <pc:chgData name="Lizzie Timmins (NESO)" userId="f973860e-8165-47fd-b728-de4cc0698fc7" providerId="ADAL" clId="{8FD1000C-6685-4E9A-B294-25BCC572DB32}" dt="2024-10-22T12:24:26.447" v="328" actId="2056"/>
        <pc:sldMkLst>
          <pc:docMk/>
          <pc:sldMk cId="777697590" sldId="346"/>
        </pc:sldMkLst>
        <pc:extLst>
          <p:ext xmlns:p="http://schemas.openxmlformats.org/presentationml/2006/main" uri="{D6D511B9-2390-475A-947B-AFAB55BFBCF1}">
            <pc226:cmChg xmlns:pc226="http://schemas.microsoft.com/office/powerpoint/2022/06/main/command" chg="mod">
              <pc226:chgData name="Lizzie Timmins (NESO)" userId="f973860e-8165-47fd-b728-de4cc0698fc7" providerId="ADAL" clId="{8FD1000C-6685-4E9A-B294-25BCC572DB32}" dt="2024-10-22T12:24:26.447" v="328" actId="2056"/>
              <pc2:cmMkLst xmlns:pc2="http://schemas.microsoft.com/office/powerpoint/2019/9/main/command">
                <pc:docMk/>
                <pc:sldMk cId="777697590" sldId="346"/>
                <pc2:cmMk id="{4B0A367C-F823-4D6B-A38C-594BE24343CE}"/>
              </pc2:cmMkLst>
            </pc226:cmChg>
          </p:ext>
        </pc:extLst>
      </pc:sldChg>
    </pc:docChg>
  </pc:docChgLst>
  <pc:docChgLst>
    <pc:chgData name="Claire Goult (NESO)" userId="16614453-ffb8-4a9f-ae14-f8ddad472eea" providerId="ADAL" clId="{08ECDD3A-A5BF-49F4-A976-CED5F6E53895}"/>
    <pc:docChg chg="undo custSel addSld delSld modSld sldOrd">
      <pc:chgData name="Claire Goult (NESO)" userId="16614453-ffb8-4a9f-ae14-f8ddad472eea" providerId="ADAL" clId="{08ECDD3A-A5BF-49F4-A976-CED5F6E53895}" dt="2024-10-30T09:47:28.804" v="2162" actId="20577"/>
      <pc:docMkLst>
        <pc:docMk/>
      </pc:docMkLst>
      <pc:sldChg chg="modSp mod">
        <pc:chgData name="Claire Goult (NESO)" userId="16614453-ffb8-4a9f-ae14-f8ddad472eea" providerId="ADAL" clId="{08ECDD3A-A5BF-49F4-A976-CED5F6E53895}" dt="2024-10-24T07:17:00.959" v="5" actId="20577"/>
        <pc:sldMkLst>
          <pc:docMk/>
          <pc:sldMk cId="4090216598" sldId="256"/>
        </pc:sldMkLst>
        <pc:spChg chg="mod">
          <ac:chgData name="Claire Goult (NESO)" userId="16614453-ffb8-4a9f-ae14-f8ddad472eea" providerId="ADAL" clId="{08ECDD3A-A5BF-49F4-A976-CED5F6E53895}" dt="2024-10-24T07:17:00.959" v="5" actId="20577"/>
          <ac:spMkLst>
            <pc:docMk/>
            <pc:sldMk cId="4090216598" sldId="256"/>
            <ac:spMk id="5" creationId="{3B5167A3-4A0A-1FD4-0498-8A738F8345C3}"/>
          </ac:spMkLst>
        </pc:spChg>
      </pc:sldChg>
      <pc:sldChg chg="modSp mod">
        <pc:chgData name="Claire Goult (NESO)" userId="16614453-ffb8-4a9f-ae14-f8ddad472eea" providerId="ADAL" clId="{08ECDD3A-A5BF-49F4-A976-CED5F6E53895}" dt="2024-10-30T07:26:35.728" v="2122" actId="27636"/>
        <pc:sldMkLst>
          <pc:docMk/>
          <pc:sldMk cId="3503420444" sldId="258"/>
        </pc:sldMkLst>
        <pc:spChg chg="mod">
          <ac:chgData name="Claire Goult (NESO)" userId="16614453-ffb8-4a9f-ae14-f8ddad472eea" providerId="ADAL" clId="{08ECDD3A-A5BF-49F4-A976-CED5F6E53895}" dt="2024-10-30T07:26:35.728" v="2122" actId="27636"/>
          <ac:spMkLst>
            <pc:docMk/>
            <pc:sldMk cId="3503420444" sldId="258"/>
            <ac:spMk id="3" creationId="{E892D09A-F913-2C89-6D9C-053F50F7034B}"/>
          </ac:spMkLst>
        </pc:spChg>
      </pc:sldChg>
      <pc:sldChg chg="modSp add mod ord addCm delCm">
        <pc:chgData name="Claire Goult (NESO)" userId="16614453-ffb8-4a9f-ae14-f8ddad472eea" providerId="ADAL" clId="{08ECDD3A-A5BF-49F4-A976-CED5F6E53895}" dt="2024-10-29T15:30:24.649" v="2103"/>
        <pc:sldMkLst>
          <pc:docMk/>
          <pc:sldMk cId="576430743" sldId="280"/>
        </pc:sldMkLst>
        <pc:spChg chg="mod">
          <ac:chgData name="Claire Goult (NESO)" userId="16614453-ffb8-4a9f-ae14-f8ddad472eea" providerId="ADAL" clId="{08ECDD3A-A5BF-49F4-A976-CED5F6E53895}" dt="2024-10-24T08:45:27.196" v="1657" actId="20577"/>
          <ac:spMkLst>
            <pc:docMk/>
            <pc:sldMk cId="576430743" sldId="280"/>
            <ac:spMk id="10" creationId="{38B00E32-451F-DAEA-45B5-6F58D5A868FB}"/>
          </ac:spMkLst>
        </pc:spChg>
        <pc:spChg chg="mod">
          <ac:chgData name="Claire Goult (NESO)" userId="16614453-ffb8-4a9f-ae14-f8ddad472eea" providerId="ADAL" clId="{08ECDD3A-A5BF-49F4-A976-CED5F6E53895}" dt="2024-10-29T15:19:00.342" v="2102" actId="5793"/>
          <ac:spMkLst>
            <pc:docMk/>
            <pc:sldMk cId="576430743" sldId="280"/>
            <ac:spMk id="12" creationId="{8CA53C80-2767-EE9C-3589-EC00E4D87C0F}"/>
          </ac:spMkLst>
        </pc:spChg>
        <pc:extLst>
          <p:ext xmlns:p="http://schemas.openxmlformats.org/presentationml/2006/main" uri="{D6D511B9-2390-475A-947B-AFAB55BFBCF1}">
            <pc226:cmChg xmlns:pc226="http://schemas.microsoft.com/office/powerpoint/2022/06/main/command" chg="add del">
              <pc226:chgData name="Claire Goult (NESO)" userId="16614453-ffb8-4a9f-ae14-f8ddad472eea" providerId="ADAL" clId="{08ECDD3A-A5BF-49F4-A976-CED5F6E53895}" dt="2024-10-29T15:30:24.649" v="2103"/>
              <pc2:cmMkLst xmlns:pc2="http://schemas.microsoft.com/office/powerpoint/2019/9/main/command">
                <pc:docMk/>
                <pc:sldMk cId="576430743" sldId="280"/>
                <pc2:cmMk id="{35951C2A-5B23-4BBE-9049-95CF11673E1D}"/>
              </pc2:cmMkLst>
            </pc226:cmChg>
          </p:ext>
        </pc:extLst>
      </pc:sldChg>
      <pc:sldChg chg="modSp add del mod">
        <pc:chgData name="Claire Goult (NESO)" userId="16614453-ffb8-4a9f-ae14-f8ddad472eea" providerId="ADAL" clId="{08ECDD3A-A5BF-49F4-A976-CED5F6E53895}" dt="2024-10-24T07:31:41.869" v="1211" actId="2696"/>
        <pc:sldMkLst>
          <pc:docMk/>
          <pc:sldMk cId="3203640861" sldId="280"/>
        </pc:sldMkLst>
        <pc:spChg chg="mod">
          <ac:chgData name="Claire Goult (NESO)" userId="16614453-ffb8-4a9f-ae14-f8ddad472eea" providerId="ADAL" clId="{08ECDD3A-A5BF-49F4-A976-CED5F6E53895}" dt="2024-10-24T07:31:28.588" v="1210" actId="20577"/>
          <ac:spMkLst>
            <pc:docMk/>
            <pc:sldMk cId="3203640861" sldId="280"/>
            <ac:spMk id="9" creationId="{A9F22004-B07D-CE8B-3D1B-A44F0A78FA94}"/>
          </ac:spMkLst>
        </pc:spChg>
        <pc:spChg chg="mod">
          <ac:chgData name="Claire Goult (NESO)" userId="16614453-ffb8-4a9f-ae14-f8ddad472eea" providerId="ADAL" clId="{08ECDD3A-A5BF-49F4-A976-CED5F6E53895}" dt="2024-10-24T07:31:02.794" v="1164" actId="20577"/>
          <ac:spMkLst>
            <pc:docMk/>
            <pc:sldMk cId="3203640861" sldId="280"/>
            <ac:spMk id="10" creationId="{38B00E32-451F-DAEA-45B5-6F58D5A868FB}"/>
          </ac:spMkLst>
        </pc:spChg>
        <pc:spChg chg="mod">
          <ac:chgData name="Claire Goult (NESO)" userId="16614453-ffb8-4a9f-ae14-f8ddad472eea" providerId="ADAL" clId="{08ECDD3A-A5BF-49F4-A976-CED5F6E53895}" dt="2024-10-24T07:28:24.536" v="562" actId="14100"/>
          <ac:spMkLst>
            <pc:docMk/>
            <pc:sldMk cId="3203640861" sldId="280"/>
            <ac:spMk id="11" creationId="{1C96688F-F153-79A8-79ED-9BFE3BAE8284}"/>
          </ac:spMkLst>
        </pc:spChg>
        <pc:spChg chg="mod">
          <ac:chgData name="Claire Goult (NESO)" userId="16614453-ffb8-4a9f-ae14-f8ddad472eea" providerId="ADAL" clId="{08ECDD3A-A5BF-49F4-A976-CED5F6E53895}" dt="2024-10-24T07:31:09.404" v="1166" actId="14100"/>
          <ac:spMkLst>
            <pc:docMk/>
            <pc:sldMk cId="3203640861" sldId="280"/>
            <ac:spMk id="12" creationId="{8CA53C80-2767-EE9C-3589-EC00E4D87C0F}"/>
          </ac:spMkLst>
        </pc:spChg>
      </pc:sldChg>
      <pc:sldChg chg="del">
        <pc:chgData name="Claire Goult (NESO)" userId="16614453-ffb8-4a9f-ae14-f8ddad472eea" providerId="ADAL" clId="{08ECDD3A-A5BF-49F4-A976-CED5F6E53895}" dt="2024-10-24T07:26:32.926" v="365" actId="2696"/>
        <pc:sldMkLst>
          <pc:docMk/>
          <pc:sldMk cId="3507853021" sldId="280"/>
        </pc:sldMkLst>
      </pc:sldChg>
      <pc:sldChg chg="modSp mod ord">
        <pc:chgData name="Claire Goult (NESO)" userId="16614453-ffb8-4a9f-ae14-f8ddad472eea" providerId="ADAL" clId="{08ECDD3A-A5BF-49F4-A976-CED5F6E53895}" dt="2024-10-30T07:18:08.850" v="2105"/>
        <pc:sldMkLst>
          <pc:docMk/>
          <pc:sldMk cId="3701220207" sldId="289"/>
        </pc:sldMkLst>
        <pc:spChg chg="mod">
          <ac:chgData name="Claire Goult (NESO)" userId="16614453-ffb8-4a9f-ae14-f8ddad472eea" providerId="ADAL" clId="{08ECDD3A-A5BF-49F4-A976-CED5F6E53895}" dt="2024-10-24T07:32:32.980" v="1248" actId="20577"/>
          <ac:spMkLst>
            <pc:docMk/>
            <pc:sldMk cId="3701220207" sldId="289"/>
            <ac:spMk id="6" creationId="{97D6DC75-6F37-EAD1-CEDF-DE3943FD3E12}"/>
          </ac:spMkLst>
        </pc:spChg>
      </pc:sldChg>
      <pc:sldChg chg="del">
        <pc:chgData name="Claire Goult (NESO)" userId="16614453-ffb8-4a9f-ae14-f8ddad472eea" providerId="ADAL" clId="{08ECDD3A-A5BF-49F4-A976-CED5F6E53895}" dt="2024-10-24T07:31:41.869" v="1211" actId="2696"/>
        <pc:sldMkLst>
          <pc:docMk/>
          <pc:sldMk cId="1677160727" sldId="292"/>
        </pc:sldMkLst>
      </pc:sldChg>
      <pc:sldChg chg="add ord">
        <pc:chgData name="Claire Goult (NESO)" userId="16614453-ffb8-4a9f-ae14-f8ddad472eea" providerId="ADAL" clId="{08ECDD3A-A5BF-49F4-A976-CED5F6E53895}" dt="2024-10-24T07:37:10.807" v="1408"/>
        <pc:sldMkLst>
          <pc:docMk/>
          <pc:sldMk cId="1901012285" sldId="292"/>
        </pc:sldMkLst>
      </pc:sldChg>
      <pc:sldChg chg="add del ord">
        <pc:chgData name="Claire Goult (NESO)" userId="16614453-ffb8-4a9f-ae14-f8ddad472eea" providerId="ADAL" clId="{08ECDD3A-A5BF-49F4-A976-CED5F6E53895}" dt="2024-10-24T07:37:25.074" v="1411" actId="2696"/>
        <pc:sldMkLst>
          <pc:docMk/>
          <pc:sldMk cId="615717063" sldId="295"/>
        </pc:sldMkLst>
      </pc:sldChg>
      <pc:sldChg chg="modSp del mod">
        <pc:chgData name="Claire Goult (NESO)" userId="16614453-ffb8-4a9f-ae14-f8ddad472eea" providerId="ADAL" clId="{08ECDD3A-A5BF-49F4-A976-CED5F6E53895}" dt="2024-10-24T07:31:41.869" v="1211" actId="2696"/>
        <pc:sldMkLst>
          <pc:docMk/>
          <pc:sldMk cId="1813278949" sldId="295"/>
        </pc:sldMkLst>
        <pc:graphicFrameChg chg="modGraphic">
          <ac:chgData name="Claire Goult (NESO)" userId="16614453-ffb8-4a9f-ae14-f8ddad472eea" providerId="ADAL" clId="{08ECDD3A-A5BF-49F4-A976-CED5F6E53895}" dt="2024-10-24T07:25:23.848" v="362" actId="13926"/>
          <ac:graphicFrameMkLst>
            <pc:docMk/>
            <pc:sldMk cId="1813278949" sldId="295"/>
            <ac:graphicFrameMk id="3" creationId="{B365FAC2-8EEE-CCB6-7B72-14EB243AE494}"/>
          </ac:graphicFrameMkLst>
        </pc:graphicFrameChg>
      </pc:sldChg>
      <pc:sldChg chg="modSp add del mod ord">
        <pc:chgData name="Claire Goult (NESO)" userId="16614453-ffb8-4a9f-ae14-f8ddad472eea" providerId="ADAL" clId="{08ECDD3A-A5BF-49F4-A976-CED5F6E53895}" dt="2024-10-24T13:23:28.619" v="1870" actId="20577"/>
        <pc:sldMkLst>
          <pc:docMk/>
          <pc:sldMk cId="2129601237" sldId="295"/>
        </pc:sldMkLst>
        <pc:graphicFrameChg chg="mod modGraphic">
          <ac:chgData name="Claire Goult (NESO)" userId="16614453-ffb8-4a9f-ae14-f8ddad472eea" providerId="ADAL" clId="{08ECDD3A-A5BF-49F4-A976-CED5F6E53895}" dt="2024-10-24T13:23:28.619" v="1870" actId="20577"/>
          <ac:graphicFrameMkLst>
            <pc:docMk/>
            <pc:sldMk cId="2129601237" sldId="295"/>
            <ac:graphicFrameMk id="3" creationId="{B365FAC2-8EEE-CCB6-7B72-14EB243AE494}"/>
          </ac:graphicFrameMkLst>
        </pc:graphicFrameChg>
      </pc:sldChg>
      <pc:sldChg chg="add del">
        <pc:chgData name="Claire Goult (NESO)" userId="16614453-ffb8-4a9f-ae14-f8ddad472eea" providerId="ADAL" clId="{08ECDD3A-A5BF-49F4-A976-CED5F6E53895}" dt="2024-10-24T07:37:25.074" v="1411" actId="2696"/>
        <pc:sldMkLst>
          <pc:docMk/>
          <pc:sldMk cId="1170749666" sldId="298"/>
        </pc:sldMkLst>
      </pc:sldChg>
      <pc:sldChg chg="add">
        <pc:chgData name="Claire Goult (NESO)" userId="16614453-ffb8-4a9f-ae14-f8ddad472eea" providerId="ADAL" clId="{08ECDD3A-A5BF-49F4-A976-CED5F6E53895}" dt="2024-10-24T07:37:31.038" v="1412"/>
        <pc:sldMkLst>
          <pc:docMk/>
          <pc:sldMk cId="3000857242" sldId="298"/>
        </pc:sldMkLst>
      </pc:sldChg>
      <pc:sldChg chg="modSp del mod">
        <pc:chgData name="Claire Goult (NESO)" userId="16614453-ffb8-4a9f-ae14-f8ddad472eea" providerId="ADAL" clId="{08ECDD3A-A5BF-49F4-A976-CED5F6E53895}" dt="2024-10-24T07:31:41.869" v="1211" actId="2696"/>
        <pc:sldMkLst>
          <pc:docMk/>
          <pc:sldMk cId="3950513210" sldId="298"/>
        </pc:sldMkLst>
        <pc:graphicFrameChg chg="modGraphic">
          <ac:chgData name="Claire Goult (NESO)" userId="16614453-ffb8-4a9f-ae14-f8ddad472eea" providerId="ADAL" clId="{08ECDD3A-A5BF-49F4-A976-CED5F6E53895}" dt="2024-10-24T07:25:49.177" v="364" actId="13926"/>
          <ac:graphicFrameMkLst>
            <pc:docMk/>
            <pc:sldMk cId="3950513210" sldId="298"/>
            <ac:graphicFrameMk id="3" creationId="{B365FAC2-8EEE-CCB6-7B72-14EB243AE494}"/>
          </ac:graphicFrameMkLst>
        </pc:graphicFrameChg>
      </pc:sldChg>
      <pc:sldChg chg="mod modShow">
        <pc:chgData name="Claire Goult (NESO)" userId="16614453-ffb8-4a9f-ae14-f8ddad472eea" providerId="ADAL" clId="{08ECDD3A-A5BF-49F4-A976-CED5F6E53895}" dt="2024-10-24T07:36:58.748" v="1405" actId="729"/>
        <pc:sldMkLst>
          <pc:docMk/>
          <pc:sldMk cId="2830151086" sldId="300"/>
        </pc:sldMkLst>
      </pc:sldChg>
      <pc:sldChg chg="modSp mod">
        <pc:chgData name="Claire Goult (NESO)" userId="16614453-ffb8-4a9f-ae14-f8ddad472eea" providerId="ADAL" clId="{08ECDD3A-A5BF-49F4-A976-CED5F6E53895}" dt="2024-10-24T08:37:36.733" v="1623" actId="20577"/>
        <pc:sldMkLst>
          <pc:docMk/>
          <pc:sldMk cId="1919692383" sldId="303"/>
        </pc:sldMkLst>
        <pc:graphicFrameChg chg="modGraphic">
          <ac:chgData name="Claire Goult (NESO)" userId="16614453-ffb8-4a9f-ae14-f8ddad472eea" providerId="ADAL" clId="{08ECDD3A-A5BF-49F4-A976-CED5F6E53895}" dt="2024-10-24T08:37:36.733" v="1623" actId="20577"/>
          <ac:graphicFrameMkLst>
            <pc:docMk/>
            <pc:sldMk cId="1919692383" sldId="303"/>
            <ac:graphicFrameMk id="5" creationId="{B5FA45A4-8B12-6B78-C839-58CEB9592DF5}"/>
          </ac:graphicFrameMkLst>
        </pc:graphicFrameChg>
        <pc:graphicFrameChg chg="mod">
          <ac:chgData name="Claire Goult (NESO)" userId="16614453-ffb8-4a9f-ae14-f8ddad472eea" providerId="ADAL" clId="{08ECDD3A-A5BF-49F4-A976-CED5F6E53895}" dt="2024-10-24T08:35:59.685" v="1553" actId="1076"/>
          <ac:graphicFrameMkLst>
            <pc:docMk/>
            <pc:sldMk cId="1919692383" sldId="303"/>
            <ac:graphicFrameMk id="8" creationId="{5BD9DA3A-F0BE-AB79-F3C3-419E0BFF1A62}"/>
          </ac:graphicFrameMkLst>
        </pc:graphicFrameChg>
      </pc:sldChg>
      <pc:sldChg chg="mod modShow">
        <pc:chgData name="Claire Goult (NESO)" userId="16614453-ffb8-4a9f-ae14-f8ddad472eea" providerId="ADAL" clId="{08ECDD3A-A5BF-49F4-A976-CED5F6E53895}" dt="2024-10-24T07:36:54.161" v="1404" actId="729"/>
        <pc:sldMkLst>
          <pc:docMk/>
          <pc:sldMk cId="1470012054" sldId="307"/>
        </pc:sldMkLst>
      </pc:sldChg>
      <pc:sldChg chg="add del">
        <pc:chgData name="Claire Goult (NESO)" userId="16614453-ffb8-4a9f-ae14-f8ddad472eea" providerId="ADAL" clId="{08ECDD3A-A5BF-49F4-A976-CED5F6E53895}" dt="2024-10-24T07:37:25.074" v="1411" actId="2696"/>
        <pc:sldMkLst>
          <pc:docMk/>
          <pc:sldMk cId="731489124" sldId="310"/>
        </pc:sldMkLst>
      </pc:sldChg>
      <pc:sldChg chg="add">
        <pc:chgData name="Claire Goult (NESO)" userId="16614453-ffb8-4a9f-ae14-f8ddad472eea" providerId="ADAL" clId="{08ECDD3A-A5BF-49F4-A976-CED5F6E53895}" dt="2024-10-24T07:37:31.038" v="1412"/>
        <pc:sldMkLst>
          <pc:docMk/>
          <pc:sldMk cId="1113845968" sldId="310"/>
        </pc:sldMkLst>
      </pc:sldChg>
      <pc:sldChg chg="del">
        <pc:chgData name="Claire Goult (NESO)" userId="16614453-ffb8-4a9f-ae14-f8ddad472eea" providerId="ADAL" clId="{08ECDD3A-A5BF-49F4-A976-CED5F6E53895}" dt="2024-10-24T07:31:41.869" v="1211" actId="2696"/>
        <pc:sldMkLst>
          <pc:docMk/>
          <pc:sldMk cId="2655109050" sldId="310"/>
        </pc:sldMkLst>
      </pc:sldChg>
      <pc:sldChg chg="mod modShow">
        <pc:chgData name="Claire Goult (NESO)" userId="16614453-ffb8-4a9f-ae14-f8ddad472eea" providerId="ADAL" clId="{08ECDD3A-A5BF-49F4-A976-CED5F6E53895}" dt="2024-10-24T07:37:04.582" v="1406" actId="729"/>
        <pc:sldMkLst>
          <pc:docMk/>
          <pc:sldMk cId="235139558" sldId="332"/>
        </pc:sldMkLst>
      </pc:sldChg>
      <pc:sldChg chg="add">
        <pc:chgData name="Claire Goult (NESO)" userId="16614453-ffb8-4a9f-ae14-f8ddad472eea" providerId="ADAL" clId="{08ECDD3A-A5BF-49F4-A976-CED5F6E53895}" dt="2024-10-24T07:37:31.038" v="1412"/>
        <pc:sldMkLst>
          <pc:docMk/>
          <pc:sldMk cId="583908270" sldId="338"/>
        </pc:sldMkLst>
      </pc:sldChg>
      <pc:sldChg chg="add del">
        <pc:chgData name="Claire Goult (NESO)" userId="16614453-ffb8-4a9f-ae14-f8ddad472eea" providerId="ADAL" clId="{08ECDD3A-A5BF-49F4-A976-CED5F6E53895}" dt="2024-10-24T07:37:25.074" v="1411" actId="2696"/>
        <pc:sldMkLst>
          <pc:docMk/>
          <pc:sldMk cId="2489206801" sldId="338"/>
        </pc:sldMkLst>
      </pc:sldChg>
      <pc:sldChg chg="del">
        <pc:chgData name="Claire Goult (NESO)" userId="16614453-ffb8-4a9f-ae14-f8ddad472eea" providerId="ADAL" clId="{08ECDD3A-A5BF-49F4-A976-CED5F6E53895}" dt="2024-10-24T07:31:41.869" v="1211" actId="2696"/>
        <pc:sldMkLst>
          <pc:docMk/>
          <pc:sldMk cId="3362375640" sldId="338"/>
        </pc:sldMkLst>
      </pc:sldChg>
      <pc:sldChg chg="del">
        <pc:chgData name="Claire Goult (NESO)" userId="16614453-ffb8-4a9f-ae14-f8ddad472eea" providerId="ADAL" clId="{08ECDD3A-A5BF-49F4-A976-CED5F6E53895}" dt="2024-10-24T07:26:32.926" v="365" actId="2696"/>
        <pc:sldMkLst>
          <pc:docMk/>
          <pc:sldMk cId="1309078101" sldId="341"/>
        </pc:sldMkLst>
      </pc:sldChg>
      <pc:sldChg chg="modSp add mod">
        <pc:chgData name="Claire Goult (NESO)" userId="16614453-ffb8-4a9f-ae14-f8ddad472eea" providerId="ADAL" clId="{08ECDD3A-A5BF-49F4-A976-CED5F6E53895}" dt="2024-10-24T07:26:42.309" v="368" actId="20577"/>
        <pc:sldMkLst>
          <pc:docMk/>
          <pc:sldMk cId="2989684241" sldId="341"/>
        </pc:sldMkLst>
        <pc:spChg chg="mod">
          <ac:chgData name="Claire Goult (NESO)" userId="16614453-ffb8-4a9f-ae14-f8ddad472eea" providerId="ADAL" clId="{08ECDD3A-A5BF-49F4-A976-CED5F6E53895}" dt="2024-10-24T07:26:42.309" v="368" actId="20577"/>
          <ac:spMkLst>
            <pc:docMk/>
            <pc:sldMk cId="2989684241" sldId="341"/>
            <ac:spMk id="6" creationId="{97D6DC75-6F37-EAD1-CEDF-DE3943FD3E12}"/>
          </ac:spMkLst>
        </pc:spChg>
      </pc:sldChg>
      <pc:sldChg chg="modSp mod ord">
        <pc:chgData name="Claire Goult (NESO)" userId="16614453-ffb8-4a9f-ae14-f8ddad472eea" providerId="ADAL" clId="{08ECDD3A-A5BF-49F4-A976-CED5F6E53895}" dt="2024-10-30T07:18:17.092" v="2109"/>
        <pc:sldMkLst>
          <pc:docMk/>
          <pc:sldMk cId="455725637" sldId="349"/>
        </pc:sldMkLst>
        <pc:spChg chg="mod">
          <ac:chgData name="Claire Goult (NESO)" userId="16614453-ffb8-4a9f-ae14-f8ddad472eea" providerId="ADAL" clId="{08ECDD3A-A5BF-49F4-A976-CED5F6E53895}" dt="2024-10-24T07:33:12.479" v="1271" actId="20577"/>
          <ac:spMkLst>
            <pc:docMk/>
            <pc:sldMk cId="455725637" sldId="349"/>
            <ac:spMk id="6" creationId="{97D6DC75-6F37-EAD1-CEDF-DE3943FD3E12}"/>
          </ac:spMkLst>
        </pc:spChg>
      </pc:sldChg>
      <pc:sldChg chg="modSp mod">
        <pc:chgData name="Claire Goult (NESO)" userId="16614453-ffb8-4a9f-ae14-f8ddad472eea" providerId="ADAL" clId="{08ECDD3A-A5BF-49F4-A976-CED5F6E53895}" dt="2024-10-24T07:38:24.132" v="1429" actId="1076"/>
        <pc:sldMkLst>
          <pc:docMk/>
          <pc:sldMk cId="47281511" sldId="350"/>
        </pc:sldMkLst>
        <pc:spChg chg="mod">
          <ac:chgData name="Claire Goult (NESO)" userId="16614453-ffb8-4a9f-ae14-f8ddad472eea" providerId="ADAL" clId="{08ECDD3A-A5BF-49F4-A976-CED5F6E53895}" dt="2024-10-24T07:38:14.656" v="1427" actId="1076"/>
          <ac:spMkLst>
            <pc:docMk/>
            <pc:sldMk cId="47281511" sldId="350"/>
            <ac:spMk id="6" creationId="{97D6DC75-6F37-EAD1-CEDF-DE3943FD3E12}"/>
          </ac:spMkLst>
        </pc:spChg>
        <pc:spChg chg="mod">
          <ac:chgData name="Claire Goult (NESO)" userId="16614453-ffb8-4a9f-ae14-f8ddad472eea" providerId="ADAL" clId="{08ECDD3A-A5BF-49F4-A976-CED5F6E53895}" dt="2024-10-24T07:38:24.132" v="1429" actId="1076"/>
          <ac:spMkLst>
            <pc:docMk/>
            <pc:sldMk cId="47281511" sldId="350"/>
            <ac:spMk id="7" creationId="{757E0C57-941C-9C4D-8B8C-FACCECF1272D}"/>
          </ac:spMkLst>
        </pc:spChg>
      </pc:sldChg>
      <pc:sldChg chg="add del">
        <pc:chgData name="Claire Goult (NESO)" userId="16614453-ffb8-4a9f-ae14-f8ddad472eea" providerId="ADAL" clId="{08ECDD3A-A5BF-49F4-A976-CED5F6E53895}" dt="2024-10-24T07:37:50.193" v="1418" actId="47"/>
        <pc:sldMkLst>
          <pc:docMk/>
          <pc:sldMk cId="3062211075" sldId="351"/>
        </pc:sldMkLst>
      </pc:sldChg>
      <pc:sldChg chg="del">
        <pc:chgData name="Claire Goult (NESO)" userId="16614453-ffb8-4a9f-ae14-f8ddad472eea" providerId="ADAL" clId="{08ECDD3A-A5BF-49F4-A976-CED5F6E53895}" dt="2024-10-24T07:31:41.869" v="1211" actId="2696"/>
        <pc:sldMkLst>
          <pc:docMk/>
          <pc:sldMk cId="3133344125" sldId="351"/>
        </pc:sldMkLst>
      </pc:sldChg>
      <pc:sldChg chg="del">
        <pc:chgData name="Claire Goult (NESO)" userId="16614453-ffb8-4a9f-ae14-f8ddad472eea" providerId="ADAL" clId="{08ECDD3A-A5BF-49F4-A976-CED5F6E53895}" dt="2024-10-24T07:31:41.869" v="1211" actId="2696"/>
        <pc:sldMkLst>
          <pc:docMk/>
          <pc:sldMk cId="2179733885" sldId="352"/>
        </pc:sldMkLst>
      </pc:sldChg>
      <pc:sldChg chg="add del">
        <pc:chgData name="Claire Goult (NESO)" userId="16614453-ffb8-4a9f-ae14-f8ddad472eea" providerId="ADAL" clId="{08ECDD3A-A5BF-49F4-A976-CED5F6E53895}" dt="2024-10-24T07:37:49.077" v="1417" actId="47"/>
        <pc:sldMkLst>
          <pc:docMk/>
          <pc:sldMk cId="2850182466" sldId="352"/>
        </pc:sldMkLst>
      </pc:sldChg>
      <pc:sldChg chg="modSp add mod">
        <pc:chgData name="Claire Goult (NESO)" userId="16614453-ffb8-4a9f-ae14-f8ddad472eea" providerId="ADAL" clId="{08ECDD3A-A5BF-49F4-A976-CED5F6E53895}" dt="2024-10-24T07:39:03.908" v="1457" actId="14100"/>
        <pc:sldMkLst>
          <pc:docMk/>
          <pc:sldMk cId="2417140003" sldId="353"/>
        </pc:sldMkLst>
        <pc:spChg chg="mod">
          <ac:chgData name="Claire Goult (NESO)" userId="16614453-ffb8-4a9f-ae14-f8ddad472eea" providerId="ADAL" clId="{08ECDD3A-A5BF-49F4-A976-CED5F6E53895}" dt="2024-10-24T07:39:03.908" v="1457" actId="14100"/>
          <ac:spMkLst>
            <pc:docMk/>
            <pc:sldMk cId="2417140003" sldId="353"/>
            <ac:spMk id="6" creationId="{97D6DC75-6F37-EAD1-CEDF-DE3943FD3E12}"/>
          </ac:spMkLst>
        </pc:spChg>
      </pc:sldChg>
      <pc:sldChg chg="modSp add mod ord">
        <pc:chgData name="Claire Goult (NESO)" userId="16614453-ffb8-4a9f-ae14-f8ddad472eea" providerId="ADAL" clId="{08ECDD3A-A5BF-49F4-A976-CED5F6E53895}" dt="2024-10-24T07:38:52.845" v="1454" actId="1076"/>
        <pc:sldMkLst>
          <pc:docMk/>
          <pc:sldMk cId="3691064041" sldId="354"/>
        </pc:sldMkLst>
        <pc:spChg chg="mod">
          <ac:chgData name="Claire Goult (NESO)" userId="16614453-ffb8-4a9f-ae14-f8ddad472eea" providerId="ADAL" clId="{08ECDD3A-A5BF-49F4-A976-CED5F6E53895}" dt="2024-10-24T07:38:48.114" v="1453" actId="1076"/>
          <ac:spMkLst>
            <pc:docMk/>
            <pc:sldMk cId="3691064041" sldId="354"/>
            <ac:spMk id="6" creationId="{97D6DC75-6F37-EAD1-CEDF-DE3943FD3E12}"/>
          </ac:spMkLst>
        </pc:spChg>
        <pc:spChg chg="mod">
          <ac:chgData name="Claire Goult (NESO)" userId="16614453-ffb8-4a9f-ae14-f8ddad472eea" providerId="ADAL" clId="{08ECDD3A-A5BF-49F4-A976-CED5F6E53895}" dt="2024-10-24T07:38:52.845" v="1454" actId="1076"/>
          <ac:spMkLst>
            <pc:docMk/>
            <pc:sldMk cId="3691064041" sldId="354"/>
            <ac:spMk id="7" creationId="{757E0C57-941C-9C4D-8B8C-FACCECF1272D}"/>
          </ac:spMkLst>
        </pc:spChg>
      </pc:sldChg>
      <pc:sldChg chg="modSp add mod ord">
        <pc:chgData name="Claire Goult (NESO)" userId="16614453-ffb8-4a9f-ae14-f8ddad472eea" providerId="ADAL" clId="{08ECDD3A-A5BF-49F4-A976-CED5F6E53895}" dt="2024-10-30T07:18:43.804" v="2111"/>
        <pc:sldMkLst>
          <pc:docMk/>
          <pc:sldMk cId="799712998" sldId="355"/>
        </pc:sldMkLst>
        <pc:spChg chg="mod">
          <ac:chgData name="Claire Goult (NESO)" userId="16614453-ffb8-4a9f-ae14-f8ddad472eea" providerId="ADAL" clId="{08ECDD3A-A5BF-49F4-A976-CED5F6E53895}" dt="2024-10-24T16:02:10.023" v="1889" actId="20577"/>
          <ac:spMkLst>
            <pc:docMk/>
            <pc:sldMk cId="799712998" sldId="355"/>
            <ac:spMk id="6" creationId="{97D6DC75-6F37-EAD1-CEDF-DE3943FD3E12}"/>
          </ac:spMkLst>
        </pc:spChg>
        <pc:spChg chg="mod">
          <ac:chgData name="Claire Goult (NESO)" userId="16614453-ffb8-4a9f-ae14-f8ddad472eea" providerId="ADAL" clId="{08ECDD3A-A5BF-49F4-A976-CED5F6E53895}" dt="2024-10-24T16:02:19.763" v="1940" actId="20577"/>
          <ac:spMkLst>
            <pc:docMk/>
            <pc:sldMk cId="799712998" sldId="355"/>
            <ac:spMk id="7" creationId="{757E0C57-941C-9C4D-8B8C-FACCECF1272D}"/>
          </ac:spMkLst>
        </pc:spChg>
      </pc:sldChg>
      <pc:sldChg chg="modSp add del mod">
        <pc:chgData name="Claire Goult (NESO)" userId="16614453-ffb8-4a9f-ae14-f8ddad472eea" providerId="ADAL" clId="{08ECDD3A-A5BF-49F4-A976-CED5F6E53895}" dt="2024-10-29T14:51:23.522" v="2027" actId="47"/>
        <pc:sldMkLst>
          <pc:docMk/>
          <pc:sldMk cId="222980105" sldId="356"/>
        </pc:sldMkLst>
        <pc:spChg chg="mod">
          <ac:chgData name="Claire Goult (NESO)" userId="16614453-ffb8-4a9f-ae14-f8ddad472eea" providerId="ADAL" clId="{08ECDD3A-A5BF-49F4-A976-CED5F6E53895}" dt="2024-10-24T16:02:45.680" v="1961" actId="20577"/>
          <ac:spMkLst>
            <pc:docMk/>
            <pc:sldMk cId="222980105" sldId="356"/>
            <ac:spMk id="6" creationId="{97D6DC75-6F37-EAD1-CEDF-DE3943FD3E12}"/>
          </ac:spMkLst>
        </pc:spChg>
      </pc:sldChg>
      <pc:sldChg chg="delSp modSp new mod modShow">
        <pc:chgData name="Claire Goult (NESO)" userId="16614453-ffb8-4a9f-ae14-f8ddad472eea" providerId="ADAL" clId="{08ECDD3A-A5BF-49F4-A976-CED5F6E53895}" dt="2024-10-24T17:17:44.129" v="1969" actId="729"/>
        <pc:sldMkLst>
          <pc:docMk/>
          <pc:sldMk cId="837660130" sldId="357"/>
        </pc:sldMkLst>
        <pc:spChg chg="del">
          <ac:chgData name="Claire Goult (NESO)" userId="16614453-ffb8-4a9f-ae14-f8ddad472eea" providerId="ADAL" clId="{08ECDD3A-A5BF-49F4-A976-CED5F6E53895}" dt="2024-10-24T17:17:10.686" v="1963" actId="478"/>
          <ac:spMkLst>
            <pc:docMk/>
            <pc:sldMk cId="837660130" sldId="357"/>
            <ac:spMk id="2" creationId="{EA2024FE-37C2-E1F4-B8CC-7CC4764B8708}"/>
          </ac:spMkLst>
        </pc:spChg>
        <pc:spChg chg="del">
          <ac:chgData name="Claire Goult (NESO)" userId="16614453-ffb8-4a9f-ae14-f8ddad472eea" providerId="ADAL" clId="{08ECDD3A-A5BF-49F4-A976-CED5F6E53895}" dt="2024-10-24T17:17:12.275" v="1964" actId="478"/>
          <ac:spMkLst>
            <pc:docMk/>
            <pc:sldMk cId="837660130" sldId="357"/>
            <ac:spMk id="3" creationId="{6DB0B88A-283F-5133-D201-FC957D32EADC}"/>
          </ac:spMkLst>
        </pc:spChg>
        <pc:spChg chg="mod">
          <ac:chgData name="Claire Goult (NESO)" userId="16614453-ffb8-4a9f-ae14-f8ddad472eea" providerId="ADAL" clId="{08ECDD3A-A5BF-49F4-A976-CED5F6E53895}" dt="2024-10-24T17:17:19.077" v="1968" actId="27636"/>
          <ac:spMkLst>
            <pc:docMk/>
            <pc:sldMk cId="837660130" sldId="357"/>
            <ac:spMk id="4" creationId="{63E3073C-C201-EFD0-1DE7-C30985A5F537}"/>
          </ac:spMkLst>
        </pc:spChg>
      </pc:sldChg>
      <pc:sldChg chg="ord">
        <pc:chgData name="Claire Goult (NESO)" userId="16614453-ffb8-4a9f-ae14-f8ddad472eea" providerId="ADAL" clId="{08ECDD3A-A5BF-49F4-A976-CED5F6E53895}" dt="2024-10-29T15:16:09.796" v="2033"/>
        <pc:sldMkLst>
          <pc:docMk/>
          <pc:sldMk cId="2879297280" sldId="358"/>
        </pc:sldMkLst>
      </pc:sldChg>
      <pc:sldChg chg="ord">
        <pc:chgData name="Claire Goult (NESO)" userId="16614453-ffb8-4a9f-ae14-f8ddad472eea" providerId="ADAL" clId="{08ECDD3A-A5BF-49F4-A976-CED5F6E53895}" dt="2024-10-30T07:18:53.989" v="2113"/>
        <pc:sldMkLst>
          <pc:docMk/>
          <pc:sldMk cId="1119350609" sldId="359"/>
        </pc:sldMkLst>
      </pc:sldChg>
      <pc:sldChg chg="ord">
        <pc:chgData name="Claire Goult (NESO)" userId="16614453-ffb8-4a9f-ae14-f8ddad472eea" providerId="ADAL" clId="{08ECDD3A-A5BF-49F4-A976-CED5F6E53895}" dt="2024-10-29T14:48:16.230" v="2022"/>
        <pc:sldMkLst>
          <pc:docMk/>
          <pc:sldMk cId="2453890209" sldId="360"/>
        </pc:sldMkLst>
      </pc:sldChg>
      <pc:sldChg chg="ord">
        <pc:chgData name="Claire Goult (NESO)" userId="16614453-ffb8-4a9f-ae14-f8ddad472eea" providerId="ADAL" clId="{08ECDD3A-A5BF-49F4-A976-CED5F6E53895}" dt="2024-10-29T14:48:43.594" v="2026"/>
        <pc:sldMkLst>
          <pc:docMk/>
          <pc:sldMk cId="2700884414" sldId="361"/>
        </pc:sldMkLst>
      </pc:sldChg>
      <pc:sldChg chg="modSp add mod ord">
        <pc:chgData name="Claire Goult (NESO)" userId="16614453-ffb8-4a9f-ae14-f8ddad472eea" providerId="ADAL" clId="{08ECDD3A-A5BF-49F4-A976-CED5F6E53895}" dt="2024-10-30T09:30:31.596" v="2124"/>
        <pc:sldMkLst>
          <pc:docMk/>
          <pc:sldMk cId="2146535316" sldId="362"/>
        </pc:sldMkLst>
        <pc:spChg chg="mod">
          <ac:chgData name="Claire Goult (NESO)" userId="16614453-ffb8-4a9f-ae14-f8ddad472eea" providerId="ADAL" clId="{08ECDD3A-A5BF-49F4-A976-CED5F6E53895}" dt="2024-10-29T14:04:05.563" v="2020" actId="20577"/>
          <ac:spMkLst>
            <pc:docMk/>
            <pc:sldMk cId="2146535316" sldId="362"/>
            <ac:spMk id="6" creationId="{97D6DC75-6F37-EAD1-CEDF-DE3943FD3E12}"/>
          </ac:spMkLst>
        </pc:spChg>
      </pc:sldChg>
      <pc:sldChg chg="modSp new mod">
        <pc:chgData name="Claire Goult (NESO)" userId="16614453-ffb8-4a9f-ae14-f8ddad472eea" providerId="ADAL" clId="{08ECDD3A-A5BF-49F4-A976-CED5F6E53895}" dt="2024-10-30T09:47:28.804" v="2162" actId="20577"/>
        <pc:sldMkLst>
          <pc:docMk/>
          <pc:sldMk cId="1119618393" sldId="363"/>
        </pc:sldMkLst>
        <pc:spChg chg="mod">
          <ac:chgData name="Claire Goult (NESO)" userId="16614453-ffb8-4a9f-ae14-f8ddad472eea" providerId="ADAL" clId="{08ECDD3A-A5BF-49F4-A976-CED5F6E53895}" dt="2024-10-30T09:47:28.804" v="2162" actId="20577"/>
          <ac:spMkLst>
            <pc:docMk/>
            <pc:sldMk cId="1119618393" sldId="363"/>
            <ac:spMk id="2" creationId="{1D2AC55E-127C-0ABB-9323-21DBD1865A21}"/>
          </ac:spMkLst>
        </pc:spChg>
        <pc:spChg chg="mod">
          <ac:chgData name="Claire Goult (NESO)" userId="16614453-ffb8-4a9f-ae14-f8ddad472eea" providerId="ADAL" clId="{08ECDD3A-A5BF-49F4-A976-CED5F6E53895}" dt="2024-10-30T09:47:22.103" v="2152" actId="1076"/>
          <ac:spMkLst>
            <pc:docMk/>
            <pc:sldMk cId="1119618393" sldId="363"/>
            <ac:spMk id="3" creationId="{F43AA67F-7172-7BBA-EDAA-360948E5E4D1}"/>
          </ac:spMkLst>
        </pc:spChg>
        <pc:spChg chg="mod">
          <ac:chgData name="Claire Goult (NESO)" userId="16614453-ffb8-4a9f-ae14-f8ddad472eea" providerId="ADAL" clId="{08ECDD3A-A5BF-49F4-A976-CED5F6E53895}" dt="2024-10-30T09:47:19.222" v="2151" actId="1076"/>
          <ac:spMkLst>
            <pc:docMk/>
            <pc:sldMk cId="1119618393" sldId="363"/>
            <ac:spMk id="4" creationId="{FB093E2A-061F-2A07-92A7-EDC3DADFFA87}"/>
          </ac:spMkLst>
        </pc:spChg>
      </pc:sldChg>
    </pc:docChg>
  </pc:docChgLst>
  <pc:docChgLst>
    <pc:chgData name="Alison Price (NESO)" userId="S::alison.price@uk.nationalgrid.com::64aa3757-0dfb-4c40-ad3c-3ac3967631b5" providerId="AD" clId="Web-{8A6FB632-586D-9BC0-1FA7-0EE0B43D1D46}"/>
    <pc:docChg chg="mod">
      <pc:chgData name="Alison Price (NESO)" userId="S::alison.price@uk.nationalgrid.com::64aa3757-0dfb-4c40-ad3c-3ac3967631b5" providerId="AD" clId="Web-{8A6FB632-586D-9BC0-1FA7-0EE0B43D1D46}" dt="2024-10-17T10:05:50.557" v="0"/>
      <pc:docMkLst>
        <pc:docMk/>
      </pc:docMkLst>
    </pc:docChg>
  </pc:docChgLst>
  <pc:docChgLst>
    <pc:chgData name="Lizzie Timmins (NESO)" userId="S::elizabeth.timmins2@uk.nationalgrid.com::f973860e-8165-47fd-b728-de4cc0698fc7" providerId="AD" clId="Web-{BF82DA40-7762-70ED-67F8-6CC2203D45EA}"/>
    <pc:docChg chg="mod">
      <pc:chgData name="Lizzie Timmins (NESO)" userId="S::elizabeth.timmins2@uk.nationalgrid.com::f973860e-8165-47fd-b728-de4cc0698fc7" providerId="AD" clId="Web-{BF82DA40-7762-70ED-67F8-6CC2203D45EA}" dt="2024-10-17T14:27:49.293" v="0"/>
      <pc:docMkLst>
        <pc:docMk/>
      </pc:docMkLst>
    </pc:docChg>
  </pc:docChgLst>
  <pc:docChgLst>
    <pc:chgData name="Lizzie Timmins (ESO)" userId="f973860e-8165-47fd-b728-de4cc0698fc7" providerId="ADAL" clId="{3E5598F9-B9C1-421C-8F0D-D901ED0028C5}"/>
    <pc:docChg chg="custSel addSld delSld modSld sldOrd">
      <pc:chgData name="Lizzie Timmins (ESO)" userId="f973860e-8165-47fd-b728-de4cc0698fc7" providerId="ADAL" clId="{3E5598F9-B9C1-421C-8F0D-D901ED0028C5}" dt="2024-10-01T13:53:43.015" v="60" actId="404"/>
      <pc:docMkLst>
        <pc:docMk/>
      </pc:docMkLst>
      <pc:sldChg chg="modSp mod">
        <pc:chgData name="Lizzie Timmins (ESO)" userId="f973860e-8165-47fd-b728-de4cc0698fc7" providerId="ADAL" clId="{3E5598F9-B9C1-421C-8F0D-D901ED0028C5}" dt="2024-10-01T10:48:28.405" v="3" actId="20577"/>
        <pc:sldMkLst>
          <pc:docMk/>
          <pc:sldMk cId="4090216598" sldId="256"/>
        </pc:sldMkLst>
        <pc:spChg chg="mod">
          <ac:chgData name="Lizzie Timmins (ESO)" userId="f973860e-8165-47fd-b728-de4cc0698fc7" providerId="ADAL" clId="{3E5598F9-B9C1-421C-8F0D-D901ED0028C5}" dt="2024-10-01T10:48:28.405" v="3" actId="20577"/>
          <ac:spMkLst>
            <pc:docMk/>
            <pc:sldMk cId="4090216598" sldId="256"/>
            <ac:spMk id="5" creationId="{3B5167A3-4A0A-1FD4-0498-8A738F8345C3}"/>
          </ac:spMkLst>
        </pc:spChg>
      </pc:sldChg>
      <pc:sldChg chg="addSp delSp modSp mod">
        <pc:chgData name="Lizzie Timmins (ESO)" userId="f973860e-8165-47fd-b728-de4cc0698fc7" providerId="ADAL" clId="{3E5598F9-B9C1-421C-8F0D-D901ED0028C5}" dt="2024-10-01T10:48:54.596" v="10"/>
        <pc:sldMkLst>
          <pc:docMk/>
          <pc:sldMk cId="1707155212" sldId="257"/>
        </pc:sldMkLst>
      </pc:sldChg>
      <pc:sldChg chg="modSp mod">
        <pc:chgData name="Lizzie Timmins (ESO)" userId="f973860e-8165-47fd-b728-de4cc0698fc7" providerId="ADAL" clId="{3E5598F9-B9C1-421C-8F0D-D901ED0028C5}" dt="2024-10-01T10:48:39.389" v="6" actId="5793"/>
        <pc:sldMkLst>
          <pc:docMk/>
          <pc:sldMk cId="3503420444" sldId="258"/>
        </pc:sldMkLst>
        <pc:spChg chg="mod">
          <ac:chgData name="Lizzie Timmins (ESO)" userId="f973860e-8165-47fd-b728-de4cc0698fc7" providerId="ADAL" clId="{3E5598F9-B9C1-421C-8F0D-D901ED0028C5}" dt="2024-10-01T10:48:39.389" v="6" actId="5793"/>
          <ac:spMkLst>
            <pc:docMk/>
            <pc:sldMk cId="3503420444" sldId="258"/>
            <ac:spMk id="3" creationId="{E892D09A-F913-2C89-6D9C-053F50F7034B}"/>
          </ac:spMkLst>
        </pc:spChg>
      </pc:sldChg>
      <pc:sldChg chg="addSp delSp modSp mod">
        <pc:chgData name="Lizzie Timmins (ESO)" userId="f973860e-8165-47fd-b728-de4cc0698fc7" providerId="ADAL" clId="{3E5598F9-B9C1-421C-8F0D-D901ED0028C5}" dt="2024-10-01T10:49:08.167" v="15" actId="478"/>
        <pc:sldMkLst>
          <pc:docMk/>
          <pc:sldMk cId="3507853021" sldId="280"/>
        </pc:sldMkLst>
        <pc:spChg chg="add mod">
          <ac:chgData name="Lizzie Timmins (ESO)" userId="f973860e-8165-47fd-b728-de4cc0698fc7" providerId="ADAL" clId="{3E5598F9-B9C1-421C-8F0D-D901ED0028C5}" dt="2024-10-01T10:49:06.030" v="14"/>
          <ac:spMkLst>
            <pc:docMk/>
            <pc:sldMk cId="3507853021" sldId="280"/>
            <ac:spMk id="9" creationId="{A9F22004-B07D-CE8B-3D1B-A44F0A78FA94}"/>
          </ac:spMkLst>
        </pc:spChg>
        <pc:spChg chg="add mod">
          <ac:chgData name="Lizzie Timmins (ESO)" userId="f973860e-8165-47fd-b728-de4cc0698fc7" providerId="ADAL" clId="{3E5598F9-B9C1-421C-8F0D-D901ED0028C5}" dt="2024-10-01T10:49:06.030" v="14"/>
          <ac:spMkLst>
            <pc:docMk/>
            <pc:sldMk cId="3507853021" sldId="280"/>
            <ac:spMk id="10" creationId="{38B00E32-451F-DAEA-45B5-6F58D5A868FB}"/>
          </ac:spMkLst>
        </pc:spChg>
        <pc:spChg chg="add mod">
          <ac:chgData name="Lizzie Timmins (ESO)" userId="f973860e-8165-47fd-b728-de4cc0698fc7" providerId="ADAL" clId="{3E5598F9-B9C1-421C-8F0D-D901ED0028C5}" dt="2024-10-01T10:49:06.030" v="14"/>
          <ac:spMkLst>
            <pc:docMk/>
            <pc:sldMk cId="3507853021" sldId="280"/>
            <ac:spMk id="11" creationId="{1C96688F-F153-79A8-79ED-9BFE3BAE8284}"/>
          </ac:spMkLst>
        </pc:spChg>
        <pc:spChg chg="add mod">
          <ac:chgData name="Lizzie Timmins (ESO)" userId="f973860e-8165-47fd-b728-de4cc0698fc7" providerId="ADAL" clId="{3E5598F9-B9C1-421C-8F0D-D901ED0028C5}" dt="2024-10-01T10:49:06.030" v="14"/>
          <ac:spMkLst>
            <pc:docMk/>
            <pc:sldMk cId="3507853021" sldId="280"/>
            <ac:spMk id="12" creationId="{8CA53C80-2767-EE9C-3589-EC00E4D87C0F}"/>
          </ac:spMkLst>
        </pc:spChg>
      </pc:sldChg>
      <pc:sldChg chg="addSp delSp modSp mod">
        <pc:chgData name="Lizzie Timmins (ESO)" userId="f973860e-8165-47fd-b728-de4cc0698fc7" providerId="ADAL" clId="{3E5598F9-B9C1-421C-8F0D-D901ED0028C5}" dt="2024-10-01T10:48:47.875" v="8"/>
        <pc:sldMkLst>
          <pc:docMk/>
          <pc:sldMk cId="267995040" sldId="286"/>
        </pc:sldMkLst>
      </pc:sldChg>
      <pc:sldChg chg="modSp mod">
        <pc:chgData name="Lizzie Timmins (ESO)" userId="f973860e-8165-47fd-b728-de4cc0698fc7" providerId="ADAL" clId="{3E5598F9-B9C1-421C-8F0D-D901ED0028C5}" dt="2024-10-01T10:48:57.598" v="12" actId="20577"/>
        <pc:sldMkLst>
          <pc:docMk/>
          <pc:sldMk cId="4033935784" sldId="287"/>
        </pc:sldMkLst>
      </pc:sldChg>
      <pc:sldChg chg="modSp mod">
        <pc:chgData name="Lizzie Timmins (ESO)" userId="f973860e-8165-47fd-b728-de4cc0698fc7" providerId="ADAL" clId="{3E5598F9-B9C1-421C-8F0D-D901ED0028C5}" dt="2024-10-01T10:49:15.460" v="16"/>
        <pc:sldMkLst>
          <pc:docMk/>
          <pc:sldMk cId="528892715" sldId="288"/>
        </pc:sldMkLst>
      </pc:sldChg>
      <pc:sldChg chg="del">
        <pc:chgData name="Lizzie Timmins (ESO)" userId="f973860e-8165-47fd-b728-de4cc0698fc7" providerId="ADAL" clId="{3E5598F9-B9C1-421C-8F0D-D901ED0028C5}" dt="2024-10-01T10:49:17.736" v="17" actId="47"/>
        <pc:sldMkLst>
          <pc:docMk/>
          <pc:sldMk cId="2068020300" sldId="289"/>
        </pc:sldMkLst>
      </pc:sldChg>
      <pc:sldChg chg="del">
        <pc:chgData name="Lizzie Timmins (ESO)" userId="f973860e-8165-47fd-b728-de4cc0698fc7" providerId="ADAL" clId="{3E5598F9-B9C1-421C-8F0D-D901ED0028C5}" dt="2024-10-01T10:49:19.109" v="20" actId="47"/>
        <pc:sldMkLst>
          <pc:docMk/>
          <pc:sldMk cId="3042028909" sldId="290"/>
        </pc:sldMkLst>
      </pc:sldChg>
      <pc:sldChg chg="del">
        <pc:chgData name="Lizzie Timmins (ESO)" userId="f973860e-8165-47fd-b728-de4cc0698fc7" providerId="ADAL" clId="{3E5598F9-B9C1-421C-8F0D-D901ED0028C5}" dt="2024-10-01T10:49:19.840" v="21" actId="47"/>
        <pc:sldMkLst>
          <pc:docMk/>
          <pc:sldMk cId="1493245261" sldId="291"/>
        </pc:sldMkLst>
      </pc:sldChg>
      <pc:sldChg chg="modSp mod">
        <pc:chgData name="Lizzie Timmins (ESO)" userId="f973860e-8165-47fd-b728-de4cc0698fc7" providerId="ADAL" clId="{3E5598F9-B9C1-421C-8F0D-D901ED0028C5}" dt="2024-10-01T13:53:43.015" v="60" actId="404"/>
        <pc:sldMkLst>
          <pc:docMk/>
          <pc:sldMk cId="3176357166" sldId="297"/>
        </pc:sldMkLst>
      </pc:sldChg>
      <pc:sldChg chg="modSp add mod">
        <pc:chgData name="Lizzie Timmins (ESO)" userId="f973860e-8165-47fd-b728-de4cc0698fc7" providerId="ADAL" clId="{3E5598F9-B9C1-421C-8F0D-D901ED0028C5}" dt="2024-10-01T10:49:28.854" v="31" actId="6549"/>
        <pc:sldMkLst>
          <pc:docMk/>
          <pc:sldMk cId="1887883212" sldId="298"/>
        </pc:sldMkLst>
      </pc:sldChg>
      <pc:sldChg chg="del">
        <pc:chgData name="Lizzie Timmins (ESO)" userId="f973860e-8165-47fd-b728-de4cc0698fc7" providerId="ADAL" clId="{3E5598F9-B9C1-421C-8F0D-D901ED0028C5}" dt="2024-10-01T10:49:18.213" v="18" actId="47"/>
        <pc:sldMkLst>
          <pc:docMk/>
          <pc:sldMk cId="2252672663" sldId="298"/>
        </pc:sldMkLst>
      </pc:sldChg>
      <pc:sldChg chg="modSp add mod ord">
        <pc:chgData name="Lizzie Timmins (ESO)" userId="f973860e-8165-47fd-b728-de4cc0698fc7" providerId="ADAL" clId="{3E5598F9-B9C1-421C-8F0D-D901ED0028C5}" dt="2024-10-01T10:49:48.234" v="49"/>
        <pc:sldMkLst>
          <pc:docMk/>
          <pc:sldMk cId="2919044746" sldId="299"/>
        </pc:sldMkLst>
      </pc:sldChg>
      <pc:sldChg chg="del">
        <pc:chgData name="Lizzie Timmins (ESO)" userId="f973860e-8165-47fd-b728-de4cc0698fc7" providerId="ADAL" clId="{3E5598F9-B9C1-421C-8F0D-D901ED0028C5}" dt="2024-10-01T10:49:18.670" v="19" actId="47"/>
        <pc:sldMkLst>
          <pc:docMk/>
          <pc:sldMk cId="3122480051" sldId="299"/>
        </pc:sldMkLst>
      </pc:sldChg>
      <pc:sldChg chg="addSp delSp modSp add mod">
        <pc:chgData name="Lizzie Timmins (ESO)" userId="f973860e-8165-47fd-b728-de4cc0698fc7" providerId="ADAL" clId="{3E5598F9-B9C1-421C-8F0D-D901ED0028C5}" dt="2024-10-01T10:50:02.095" v="54"/>
        <pc:sldMkLst>
          <pc:docMk/>
          <pc:sldMk cId="1927591368" sldId="300"/>
        </pc:sldMkLst>
      </pc:sldChg>
      <pc:sldChg chg="del">
        <pc:chgData name="Lizzie Timmins (ESO)" userId="f973860e-8165-47fd-b728-de4cc0698fc7" providerId="ADAL" clId="{3E5598F9-B9C1-421C-8F0D-D901ED0028C5}" dt="2024-10-01T10:49:20.081" v="22" actId="47"/>
        <pc:sldMkLst>
          <pc:docMk/>
          <pc:sldMk cId="2244576513" sldId="300"/>
        </pc:sldMkLst>
      </pc:sldChg>
      <pc:sldChg chg="del">
        <pc:chgData name="Lizzie Timmins (ESO)" userId="f973860e-8165-47fd-b728-de4cc0698fc7" providerId="ADAL" clId="{3E5598F9-B9C1-421C-8F0D-D901ED0028C5}" dt="2024-10-01T10:49:20.756" v="23" actId="47"/>
        <pc:sldMkLst>
          <pc:docMk/>
          <pc:sldMk cId="898821024" sldId="301"/>
        </pc:sldMkLst>
      </pc:sldChg>
    </pc:docChg>
  </pc:docChgLst>
  <pc:docChgLst>
    <pc:chgData name="Michael Oxenham (NESO)" userId="S::michael.oxenham1@uk.nationalgrid.com::0b917fc8-416e-4be1-806f-9b3cd9990f22" providerId="AD" clId="Web-{11D14873-1156-8568-E50E-BB1CCE048555}"/>
    <pc:docChg chg="modSld">
      <pc:chgData name="Michael Oxenham (NESO)" userId="S::michael.oxenham1@uk.nationalgrid.com::0b917fc8-416e-4be1-806f-9b3cd9990f22" providerId="AD" clId="Web-{11D14873-1156-8568-E50E-BB1CCE048555}" dt="2024-10-18T11:38:15.003" v="133"/>
      <pc:docMkLst>
        <pc:docMk/>
      </pc:docMkLst>
      <pc:sldChg chg="modSp">
        <pc:chgData name="Michael Oxenham (NESO)" userId="S::michael.oxenham1@uk.nationalgrid.com::0b917fc8-416e-4be1-806f-9b3cd9990f22" providerId="AD" clId="Web-{11D14873-1156-8568-E50E-BB1CCE048555}" dt="2024-10-18T11:38:15.003" v="133"/>
        <pc:sldMkLst>
          <pc:docMk/>
          <pc:sldMk cId="1407838240" sldId="295"/>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DA310AD-F027-27EB-4602-211E4A6D639D}"/>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a:extLst>
              <a:ext uri="{FF2B5EF4-FFF2-40B4-BE49-F238E27FC236}">
                <a16:creationId xmlns:a16="http://schemas.microsoft.com/office/drawing/2014/main" id="{248130B5-B50E-B6FE-4405-48E33F1C1522}"/>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22D891A2-E083-C241-91C5-C9FB84084A2A}" type="datetimeFigureOut">
              <a:rPr lang="en-GB" smtClean="0"/>
              <a:t>31/10/2024</a:t>
            </a:fld>
            <a:endParaRPr lang="en-GB"/>
          </a:p>
        </p:txBody>
      </p:sp>
      <p:sp>
        <p:nvSpPr>
          <p:cNvPr id="4" name="Footer Placeholder 3">
            <a:extLst>
              <a:ext uri="{FF2B5EF4-FFF2-40B4-BE49-F238E27FC236}">
                <a16:creationId xmlns:a16="http://schemas.microsoft.com/office/drawing/2014/main" id="{052E0D38-ED75-AA87-7805-0081E7475BC6}"/>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a:extLst>
              <a:ext uri="{FF2B5EF4-FFF2-40B4-BE49-F238E27FC236}">
                <a16:creationId xmlns:a16="http://schemas.microsoft.com/office/drawing/2014/main" id="{157F45DB-FB21-85F1-C9F3-78AE8584353F}"/>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19FFC139-5B22-214E-96AA-73F1B8CD28ED}" type="slidenum">
              <a:rPr lang="en-GB" smtClean="0"/>
              <a:t>‹#›</a:t>
            </a:fld>
            <a:endParaRPr lang="en-GB"/>
          </a:p>
        </p:txBody>
      </p:sp>
    </p:spTree>
    <p:extLst>
      <p:ext uri="{BB962C8B-B14F-4D97-AF65-F5344CB8AC3E}">
        <p14:creationId xmlns:p14="http://schemas.microsoft.com/office/powerpoint/2010/main" val="3777799865"/>
      </p:ext>
    </p:extLst>
  </p:cSld>
  <p:clrMap bg1="lt1" tx1="dk1" bg2="lt2" tx2="dk2" accent1="accent1" accent2="accent2" accent3="accent3" accent4="accent4" accent5="accent5" accent6="accent6" hlink="hlink" folHlink="folHlink"/>
  <p:extLst>
    <p:ext uri="{56416CCD-93CA-4268-BC5B-53C4BB910035}">
      <p15:sldGuideLst xmlns:p15="http://schemas.microsoft.com/office/powerpoint/2012/main">
        <p15:guide id="1" orient="horz" pos="2880" userDrawn="1">
          <p15:clr>
            <a:srgbClr val="F26B43"/>
          </p15:clr>
        </p15:guide>
        <p15:guide id="2" pos="2160" userDrawn="1">
          <p15:clr>
            <a:srgbClr val="F26B43"/>
          </p15:clr>
        </p15:guide>
      </p15:sldGuideLst>
    </p:ext>
  </p:extLst>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EA85FC6-1AC7-024C-A106-0432FE715B33}" type="datetimeFigureOut">
              <a:rPr lang="en-GB" smtClean="0"/>
              <a:t>31/10/2024</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CCB5404-C021-EC41-B6A7-4D708E49A9C1}" type="slidenum">
              <a:rPr lang="en-GB" smtClean="0"/>
              <a:t>‹#›</a:t>
            </a:fld>
            <a:endParaRPr lang="en-GB"/>
          </a:p>
        </p:txBody>
      </p:sp>
    </p:spTree>
    <p:extLst>
      <p:ext uri="{BB962C8B-B14F-4D97-AF65-F5344CB8AC3E}">
        <p14:creationId xmlns:p14="http://schemas.microsoft.com/office/powerpoint/2010/main" val="249376965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7.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8.png"/><Relationship Id="rId1" Type="http://schemas.openxmlformats.org/officeDocument/2006/relationships/slideMaster" Target="../slideMasters/slideMaster1.xml"/><Relationship Id="rId4" Type="http://schemas.openxmlformats.org/officeDocument/2006/relationships/image" Target="../media/image19.png"/></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jpe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8.jpe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9.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jpe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3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Cover slide">
    <p:bg>
      <p:bgPr>
        <a:solidFill>
          <a:schemeClr val="tx2"/>
        </a:solidFill>
        <a:effectLst/>
      </p:bgPr>
    </p:bg>
    <p:spTree>
      <p:nvGrpSpPr>
        <p:cNvPr id="1" name=""/>
        <p:cNvGrpSpPr/>
        <p:nvPr/>
      </p:nvGrpSpPr>
      <p:grpSpPr>
        <a:xfrm>
          <a:off x="0" y="0"/>
          <a:ext cx="0" cy="0"/>
          <a:chOff x="0" y="0"/>
          <a:chExt cx="0" cy="0"/>
        </a:xfrm>
      </p:grpSpPr>
      <p:pic>
        <p:nvPicPr>
          <p:cNvPr id="9" name="Picture 8" descr="A screenshot of a video game&#10;&#10;Description automatically generated">
            <a:extLst>
              <a:ext uri="{FF2B5EF4-FFF2-40B4-BE49-F238E27FC236}">
                <a16:creationId xmlns:a16="http://schemas.microsoft.com/office/drawing/2014/main" id="{FADD29DE-B854-2169-55E1-C3FD699E00D8}"/>
              </a:ext>
            </a:extLst>
          </p:cNvPr>
          <p:cNvPicPr>
            <a:picLocks noGrp="1" noRot="1" noChangeAspect="1" noMove="1" noResize="1" noEditPoints="1" noAdjustHandles="1" noChangeArrowheads="1" noChangeShapeType="1" noCrop="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E304E765-D7CE-66CF-AAD3-B47633EED211}"/>
              </a:ext>
            </a:extLst>
          </p:cNvPr>
          <p:cNvSpPr>
            <a:spLocks noGrp="1"/>
          </p:cNvSpPr>
          <p:nvPr>
            <p:ph type="ctrTitle"/>
          </p:nvPr>
        </p:nvSpPr>
        <p:spPr>
          <a:xfrm>
            <a:off x="532944" y="1788983"/>
            <a:ext cx="5385942" cy="2387600"/>
          </a:xfrm>
        </p:spPr>
        <p:txBody>
          <a:bodyPr anchor="b">
            <a:normAutofit/>
          </a:bodyPr>
          <a:lstStyle>
            <a:lvl1pPr algn="l">
              <a:defRPr sz="4400" b="0" i="0">
                <a:solidFill>
                  <a:schemeClr val="accent1"/>
                </a:solidFill>
                <a:latin typeface="Poppins Medium" pitchFamily="2" charset="77"/>
                <a:cs typeface="Poppins Medium" pitchFamily="2" charset="77"/>
              </a:defRPr>
            </a:lvl1pPr>
          </a:lstStyle>
          <a:p>
            <a:r>
              <a:rPr lang="en-GB"/>
              <a:t>Click to edit Master title style</a:t>
            </a:r>
          </a:p>
        </p:txBody>
      </p:sp>
      <p:sp>
        <p:nvSpPr>
          <p:cNvPr id="3" name="Subtitle 2">
            <a:extLst>
              <a:ext uri="{FF2B5EF4-FFF2-40B4-BE49-F238E27FC236}">
                <a16:creationId xmlns:a16="http://schemas.microsoft.com/office/drawing/2014/main" id="{EE141B9C-4686-EF1F-23CB-10919C7B2DC1}"/>
              </a:ext>
            </a:extLst>
          </p:cNvPr>
          <p:cNvSpPr>
            <a:spLocks noGrp="1"/>
          </p:cNvSpPr>
          <p:nvPr>
            <p:ph type="subTitle" idx="1"/>
          </p:nvPr>
        </p:nvSpPr>
        <p:spPr>
          <a:xfrm>
            <a:off x="532944" y="4213654"/>
            <a:ext cx="4335618" cy="1044146"/>
          </a:xfrm>
        </p:spPr>
        <p:txBody>
          <a:bodyPr>
            <a:normAutofit/>
          </a:bodyPr>
          <a:lstStyle>
            <a:lvl1pPr marL="0" indent="0" algn="l">
              <a:buNone/>
              <a:defRPr sz="2400" b="0" i="0">
                <a:solidFill>
                  <a:schemeClr val="bg1"/>
                </a:solidFill>
                <a:latin typeface="Poppins" pitchFamily="2" charset="77"/>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p>
        </p:txBody>
      </p:sp>
      <p:sp>
        <p:nvSpPr>
          <p:cNvPr id="5" name="TextBox 4">
            <a:extLst>
              <a:ext uri="{FF2B5EF4-FFF2-40B4-BE49-F238E27FC236}">
                <a16:creationId xmlns:a16="http://schemas.microsoft.com/office/drawing/2014/main" id="{CA69FE06-965E-AA5C-F8B9-30A3AB56667F}"/>
              </a:ext>
            </a:extLst>
          </p:cNvPr>
          <p:cNvSpPr txBox="1"/>
          <p:nvPr userDrawn="1"/>
        </p:nvSpPr>
        <p:spPr>
          <a:xfrm>
            <a:off x="532944" y="136525"/>
            <a:ext cx="4571528" cy="307777"/>
          </a:xfrm>
          <a:prstGeom prst="rect">
            <a:avLst/>
          </a:prstGeom>
          <a:noFill/>
        </p:spPr>
        <p:txBody>
          <a:bodyPr wrap="square" rtlCol="0">
            <a:spAutoFit/>
          </a:bodyPr>
          <a:lstStyle/>
          <a:p>
            <a:r>
              <a:rPr lang="en-GB" sz="1400" b="0" i="0">
                <a:solidFill>
                  <a:schemeClr val="bg1"/>
                </a:solidFill>
                <a:latin typeface="Poppins" pitchFamily="2" charset="77"/>
              </a:rPr>
              <a:t>Public</a:t>
            </a:r>
          </a:p>
        </p:txBody>
      </p:sp>
    </p:spTree>
    <p:extLst>
      <p:ext uri="{BB962C8B-B14F-4D97-AF65-F5344CB8AC3E}">
        <p14:creationId xmlns:p14="http://schemas.microsoft.com/office/powerpoint/2010/main" val="361467498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7"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ext box x 1">
    <p:spTree>
      <p:nvGrpSpPr>
        <p:cNvPr id="1" name=""/>
        <p:cNvGrpSpPr/>
        <p:nvPr/>
      </p:nvGrpSpPr>
      <p:grpSpPr>
        <a:xfrm>
          <a:off x="0" y="0"/>
          <a:ext cx="0" cy="0"/>
          <a:chOff x="0" y="0"/>
          <a:chExt cx="0" cy="0"/>
        </a:xfrm>
      </p:grpSpPr>
      <p:pic>
        <p:nvPicPr>
          <p:cNvPr id="10" name="Picture 9" descr="A black background with a pink object&#10;&#10;Description automatically generated">
            <a:extLst>
              <a:ext uri="{FF2B5EF4-FFF2-40B4-BE49-F238E27FC236}">
                <a16:creationId xmlns:a16="http://schemas.microsoft.com/office/drawing/2014/main" id="{A17F6C51-DF54-894F-505B-FBC3BC97F71D}"/>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 y="-1"/>
            <a:ext cx="12192002" cy="6858001"/>
          </a:xfrm>
          <a:prstGeom prst="rect">
            <a:avLst/>
          </a:prstGeom>
        </p:spPr>
      </p:pic>
      <p:sp>
        <p:nvSpPr>
          <p:cNvPr id="2" name="Title 1">
            <a:extLst>
              <a:ext uri="{FF2B5EF4-FFF2-40B4-BE49-F238E27FC236}">
                <a16:creationId xmlns:a16="http://schemas.microsoft.com/office/drawing/2014/main" id="{A24D5798-821B-54D8-7307-D3B592F91BCE}"/>
              </a:ext>
            </a:extLst>
          </p:cNvPr>
          <p:cNvSpPr>
            <a:spLocks noGrp="1"/>
          </p:cNvSpPr>
          <p:nvPr>
            <p:ph type="title"/>
          </p:nvPr>
        </p:nvSpPr>
        <p:spPr>
          <a:xfrm>
            <a:off x="637273" y="365125"/>
            <a:ext cx="9709361" cy="870551"/>
          </a:xfrm>
        </p:spPr>
        <p:txBody>
          <a:bodyPr/>
          <a:lstStyle>
            <a:lvl1pPr>
              <a:defRPr b="0" i="0">
                <a:solidFill>
                  <a:schemeClr val="accent1"/>
                </a:solidFill>
                <a:latin typeface="Poppins Medium" pitchFamily="2" charset="77"/>
                <a:cs typeface="Poppins Medium" pitchFamily="2" charset="77"/>
              </a:defRPr>
            </a:lvl1pPr>
          </a:lstStyle>
          <a:p>
            <a:r>
              <a:rPr lang="en-GB"/>
              <a:t>Click to edit Master title style</a:t>
            </a:r>
          </a:p>
        </p:txBody>
      </p:sp>
      <p:sp>
        <p:nvSpPr>
          <p:cNvPr id="3" name="Content Placeholder 2">
            <a:extLst>
              <a:ext uri="{FF2B5EF4-FFF2-40B4-BE49-F238E27FC236}">
                <a16:creationId xmlns:a16="http://schemas.microsoft.com/office/drawing/2014/main" id="{A4A32C58-2F88-40C5-EF11-16328E9C88E8}"/>
              </a:ext>
            </a:extLst>
          </p:cNvPr>
          <p:cNvSpPr>
            <a:spLocks noGrp="1"/>
          </p:cNvSpPr>
          <p:nvPr>
            <p:ph sz="half" idx="1"/>
          </p:nvPr>
        </p:nvSpPr>
        <p:spPr>
          <a:xfrm>
            <a:off x="637273" y="2372497"/>
            <a:ext cx="9709362" cy="3804466"/>
          </a:xfrm>
        </p:spPr>
        <p:txBody>
          <a:bodyPr>
            <a:normAutofit/>
          </a:bodyPr>
          <a:lstStyle>
            <a:lvl1pPr marL="0" indent="0">
              <a:buNone/>
              <a:defRPr sz="1800" b="0" i="0">
                <a:latin typeface="Poppins" pitchFamily="2" charset="77"/>
              </a:defRPr>
            </a:lvl1pPr>
          </a:lstStyle>
          <a:p>
            <a:pPr lvl="0"/>
            <a:r>
              <a:rPr lang="en-GB"/>
              <a:t>Click to edit Master text styles</a:t>
            </a:r>
          </a:p>
        </p:txBody>
      </p:sp>
      <p:sp>
        <p:nvSpPr>
          <p:cNvPr id="9" name="Content Placeholder 8">
            <a:extLst>
              <a:ext uri="{FF2B5EF4-FFF2-40B4-BE49-F238E27FC236}">
                <a16:creationId xmlns:a16="http://schemas.microsoft.com/office/drawing/2014/main" id="{35AB5FD5-63AB-4F3D-B548-39DB3336BC6A}"/>
              </a:ext>
            </a:extLst>
          </p:cNvPr>
          <p:cNvSpPr>
            <a:spLocks noGrp="1"/>
          </p:cNvSpPr>
          <p:nvPr>
            <p:ph sz="quarter" idx="13"/>
          </p:nvPr>
        </p:nvSpPr>
        <p:spPr>
          <a:xfrm>
            <a:off x="637273" y="1322559"/>
            <a:ext cx="9709361" cy="759597"/>
          </a:xfrm>
        </p:spPr>
        <p:txBody>
          <a:bodyPr>
            <a:normAutofit/>
          </a:bodyPr>
          <a:lstStyle>
            <a:lvl1pPr marL="0" indent="0">
              <a:buNone/>
              <a:defRPr sz="2400" b="0" i="0">
                <a:latin typeface="Poppins" pitchFamily="2" charset="77"/>
                <a:cs typeface="Poppins" pitchFamily="2" charset="77"/>
              </a:defRPr>
            </a:lvl1pPr>
            <a:lvl2pPr marL="457200" indent="0">
              <a:buNone/>
              <a:defRPr/>
            </a:lvl2pPr>
            <a:lvl3pPr marL="914400" indent="0">
              <a:buNone/>
              <a:defRPr/>
            </a:lvl3pPr>
            <a:lvl4pPr marL="1371600" indent="0">
              <a:buNone/>
              <a:defRPr/>
            </a:lvl4pPr>
            <a:lvl5pPr marL="1828800" indent="0">
              <a:buNone/>
              <a:defRPr/>
            </a:lvl5pPr>
          </a:lstStyle>
          <a:p>
            <a:pPr lvl="0"/>
            <a:r>
              <a:rPr lang="en-GB"/>
              <a:t>Click to edit Master text styles</a:t>
            </a:r>
          </a:p>
        </p:txBody>
      </p:sp>
    </p:spTree>
    <p:extLst>
      <p:ext uri="{BB962C8B-B14F-4D97-AF65-F5344CB8AC3E}">
        <p14:creationId xmlns:p14="http://schemas.microsoft.com/office/powerpoint/2010/main" val="193066814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ext box (left) media box (righ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B57A9E-C78F-DAF6-0658-5E582E5609F0}"/>
              </a:ext>
            </a:extLst>
          </p:cNvPr>
          <p:cNvSpPr>
            <a:spLocks noGrp="1"/>
          </p:cNvSpPr>
          <p:nvPr>
            <p:ph type="title"/>
          </p:nvPr>
        </p:nvSpPr>
        <p:spPr>
          <a:xfrm>
            <a:off x="637274" y="365125"/>
            <a:ext cx="5360302" cy="1325563"/>
          </a:xfrm>
        </p:spPr>
        <p:txBody>
          <a:bodyPr/>
          <a:lstStyle>
            <a:lvl1pPr>
              <a:defRPr b="0" i="0">
                <a:solidFill>
                  <a:schemeClr val="accent1"/>
                </a:solidFill>
                <a:latin typeface="Poppins Medium" pitchFamily="2" charset="77"/>
                <a:cs typeface="Poppins Medium" pitchFamily="2" charset="77"/>
              </a:defRPr>
            </a:lvl1pPr>
          </a:lstStyle>
          <a:p>
            <a:r>
              <a:rPr lang="en-GB"/>
              <a:t>Click to edit Master title style</a:t>
            </a:r>
          </a:p>
        </p:txBody>
      </p:sp>
      <p:sp>
        <p:nvSpPr>
          <p:cNvPr id="3" name="Text Placeholder 2">
            <a:extLst>
              <a:ext uri="{FF2B5EF4-FFF2-40B4-BE49-F238E27FC236}">
                <a16:creationId xmlns:a16="http://schemas.microsoft.com/office/drawing/2014/main" id="{1881D6EB-D2F1-4B16-20AA-2B2362036EC3}"/>
              </a:ext>
            </a:extLst>
          </p:cNvPr>
          <p:cNvSpPr>
            <a:spLocks noGrp="1"/>
          </p:cNvSpPr>
          <p:nvPr>
            <p:ph type="body" idx="1"/>
          </p:nvPr>
        </p:nvSpPr>
        <p:spPr>
          <a:xfrm>
            <a:off x="637274" y="1681163"/>
            <a:ext cx="5360302" cy="546222"/>
          </a:xfrm>
        </p:spPr>
        <p:txBody>
          <a:bodyPr anchor="b"/>
          <a:lstStyle>
            <a:lvl1pPr marL="0" indent="0">
              <a:buNone/>
              <a:defRPr sz="2400" b="0" i="0">
                <a:latin typeface="Poppins" pitchFamily="2" charset="77"/>
                <a:cs typeface="Poppins" pitchFamily="2" charset="77"/>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A05F1A0D-AA08-8017-1259-207ADC3A5774}"/>
              </a:ext>
            </a:extLst>
          </p:cNvPr>
          <p:cNvSpPr>
            <a:spLocks noGrp="1"/>
          </p:cNvSpPr>
          <p:nvPr>
            <p:ph sz="half" idx="2"/>
          </p:nvPr>
        </p:nvSpPr>
        <p:spPr>
          <a:xfrm>
            <a:off x="637274" y="2505075"/>
            <a:ext cx="5360302" cy="3684588"/>
          </a:xfrm>
        </p:spPr>
        <p:txBody>
          <a:bodyPr>
            <a:normAutofit/>
          </a:bodyPr>
          <a:lstStyle>
            <a:lvl1pPr marL="0" indent="0">
              <a:buNone/>
              <a:defRPr sz="1800" b="0" i="0">
                <a:latin typeface="Poppins" pitchFamily="2" charset="77"/>
              </a:defRPr>
            </a:lvl1pPr>
            <a:lvl2pPr marL="457200" indent="0">
              <a:buNone/>
              <a:defRPr sz="1800"/>
            </a:lvl2pPr>
            <a:lvl3pPr marL="914400" indent="0">
              <a:buNone/>
              <a:defRPr sz="1800"/>
            </a:lvl3pPr>
            <a:lvl4pPr marL="1371600" indent="0">
              <a:buNone/>
              <a:defRPr sz="1800"/>
            </a:lvl4pPr>
            <a:lvl5pPr marL="1828800" indent="0">
              <a:buNone/>
              <a:defRPr sz="1800"/>
            </a:lvl5pPr>
          </a:lstStyle>
          <a:p>
            <a:pPr lvl="0"/>
            <a:r>
              <a:rPr lang="en-GB"/>
              <a:t>Click to edit Master text styles</a:t>
            </a:r>
          </a:p>
        </p:txBody>
      </p:sp>
      <p:sp>
        <p:nvSpPr>
          <p:cNvPr id="11" name="Picture Placeholder 10">
            <a:extLst>
              <a:ext uri="{FF2B5EF4-FFF2-40B4-BE49-F238E27FC236}">
                <a16:creationId xmlns:a16="http://schemas.microsoft.com/office/drawing/2014/main" id="{920475B3-F806-CFBA-374B-4DFD48EA25F5}"/>
              </a:ext>
            </a:extLst>
          </p:cNvPr>
          <p:cNvSpPr>
            <a:spLocks noGrp="1"/>
          </p:cNvSpPr>
          <p:nvPr>
            <p:ph type="pic" sz="quarter" idx="13"/>
          </p:nvPr>
        </p:nvSpPr>
        <p:spPr>
          <a:xfrm>
            <a:off x="6470650" y="0"/>
            <a:ext cx="5721350" cy="6858000"/>
          </a:xfrm>
        </p:spPr>
        <p:txBody>
          <a:bodyPr/>
          <a:lstStyle>
            <a:lvl1pPr>
              <a:defRPr b="0" i="0">
                <a:latin typeface="Poppins" pitchFamily="2" charset="77"/>
              </a:defRPr>
            </a:lvl1pPr>
          </a:lstStyle>
          <a:p>
            <a:endParaRPr lang="en-GB"/>
          </a:p>
        </p:txBody>
      </p:sp>
      <p:pic>
        <p:nvPicPr>
          <p:cNvPr id="15" name="Picture 14" descr="A black and white logo&#10;&#10;Description automatically generated">
            <a:extLst>
              <a:ext uri="{FF2B5EF4-FFF2-40B4-BE49-F238E27FC236}">
                <a16:creationId xmlns:a16="http://schemas.microsoft.com/office/drawing/2014/main" id="{3864807D-A5DF-3E79-E021-543FED2A7168}"/>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0298283" y="5745025"/>
            <a:ext cx="1658716" cy="1112975"/>
          </a:xfrm>
          <a:prstGeom prst="rect">
            <a:avLst/>
          </a:prstGeom>
        </p:spPr>
      </p:pic>
    </p:spTree>
    <p:extLst>
      <p:ext uri="{BB962C8B-B14F-4D97-AF65-F5344CB8AC3E}">
        <p14:creationId xmlns:p14="http://schemas.microsoft.com/office/powerpoint/2010/main" val="62254900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Highlight Box x 2">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B9A1647E-75C3-1FDB-7B8C-7BFFC9765437}"/>
              </a:ext>
            </a:extLst>
          </p:cNvPr>
          <p:cNvSpPr/>
          <p:nvPr userDrawn="1"/>
        </p:nvSpPr>
        <p:spPr>
          <a:xfrm>
            <a:off x="0" y="3429000"/>
            <a:ext cx="6096000" cy="3429000"/>
          </a:xfrm>
          <a:prstGeom prst="rect">
            <a:avLst/>
          </a:prstGeom>
          <a:solidFill>
            <a:srgbClr val="81336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b="0" i="0">
              <a:latin typeface="Poppins" pitchFamily="2" charset="77"/>
            </a:endParaRPr>
          </a:p>
        </p:txBody>
      </p:sp>
      <p:sp>
        <p:nvSpPr>
          <p:cNvPr id="8" name="Rectangle 7">
            <a:extLst>
              <a:ext uri="{FF2B5EF4-FFF2-40B4-BE49-F238E27FC236}">
                <a16:creationId xmlns:a16="http://schemas.microsoft.com/office/drawing/2014/main" id="{BC44BC44-1008-8478-D64A-C7BFB3047FAB}"/>
              </a:ext>
            </a:extLst>
          </p:cNvPr>
          <p:cNvSpPr/>
          <p:nvPr userDrawn="1"/>
        </p:nvSpPr>
        <p:spPr>
          <a:xfrm>
            <a:off x="0" y="1"/>
            <a:ext cx="6096000" cy="3429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b="0" i="0">
              <a:latin typeface="Poppins" pitchFamily="2" charset="77"/>
            </a:endParaRPr>
          </a:p>
        </p:txBody>
      </p:sp>
      <p:sp>
        <p:nvSpPr>
          <p:cNvPr id="9" name="Rectangle 8">
            <a:extLst>
              <a:ext uri="{FF2B5EF4-FFF2-40B4-BE49-F238E27FC236}">
                <a16:creationId xmlns:a16="http://schemas.microsoft.com/office/drawing/2014/main" id="{03BCE880-9610-64A0-A954-B9102D8026D1}"/>
              </a:ext>
            </a:extLst>
          </p:cNvPr>
          <p:cNvSpPr>
            <a:spLocks noGrp="1" noRot="1" noMove="1" noResize="1" noEditPoints="1" noAdjustHandles="1" noChangeArrowheads="1" noChangeShapeType="1"/>
          </p:cNvSpPr>
          <p:nvPr userDrawn="1"/>
        </p:nvSpPr>
        <p:spPr>
          <a:xfrm>
            <a:off x="6096000" y="0"/>
            <a:ext cx="6096000" cy="6857999"/>
          </a:xfrm>
          <a:prstGeom prst="rect">
            <a:avLst/>
          </a:prstGeom>
          <a:solidFill>
            <a:srgbClr val="F0F0F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b="0" i="0">
              <a:latin typeface="Poppins" pitchFamily="2" charset="77"/>
            </a:endParaRPr>
          </a:p>
        </p:txBody>
      </p:sp>
      <p:sp>
        <p:nvSpPr>
          <p:cNvPr id="2" name="Title 1">
            <a:extLst>
              <a:ext uri="{FF2B5EF4-FFF2-40B4-BE49-F238E27FC236}">
                <a16:creationId xmlns:a16="http://schemas.microsoft.com/office/drawing/2014/main" id="{1591C4AD-353B-4788-1942-1F0D641705CA}"/>
              </a:ext>
            </a:extLst>
          </p:cNvPr>
          <p:cNvSpPr>
            <a:spLocks noGrp="1"/>
          </p:cNvSpPr>
          <p:nvPr>
            <p:ph type="title"/>
          </p:nvPr>
        </p:nvSpPr>
        <p:spPr>
          <a:xfrm>
            <a:off x="632012" y="501652"/>
            <a:ext cx="4114800" cy="668242"/>
          </a:xfrm>
        </p:spPr>
        <p:txBody>
          <a:bodyPr>
            <a:normAutofit/>
          </a:bodyPr>
          <a:lstStyle>
            <a:lvl1pPr>
              <a:defRPr sz="2400" b="0" i="0">
                <a:solidFill>
                  <a:schemeClr val="tx2"/>
                </a:solidFill>
                <a:latin typeface="Poppins Medium" pitchFamily="2" charset="77"/>
                <a:cs typeface="Poppins Medium" pitchFamily="2" charset="77"/>
              </a:defRPr>
            </a:lvl1pPr>
          </a:lstStyle>
          <a:p>
            <a:r>
              <a:rPr lang="en-GB"/>
              <a:t>Click to edit Master title style</a:t>
            </a:r>
          </a:p>
        </p:txBody>
      </p:sp>
      <p:sp>
        <p:nvSpPr>
          <p:cNvPr id="12" name="Text Placeholder 11">
            <a:extLst>
              <a:ext uri="{FF2B5EF4-FFF2-40B4-BE49-F238E27FC236}">
                <a16:creationId xmlns:a16="http://schemas.microsoft.com/office/drawing/2014/main" id="{6E3E7257-1DA1-F7E1-28D5-D974C4FA5449}"/>
              </a:ext>
            </a:extLst>
          </p:cNvPr>
          <p:cNvSpPr>
            <a:spLocks noGrp="1"/>
          </p:cNvSpPr>
          <p:nvPr>
            <p:ph type="body" sz="quarter" idx="13"/>
          </p:nvPr>
        </p:nvSpPr>
        <p:spPr>
          <a:xfrm>
            <a:off x="632012" y="1342349"/>
            <a:ext cx="4924348" cy="1712014"/>
          </a:xfrm>
        </p:spPr>
        <p:txBody>
          <a:bodyPr>
            <a:normAutofit/>
          </a:bodyPr>
          <a:lstStyle>
            <a:lvl1pPr marL="0" indent="0">
              <a:buNone/>
              <a:defRPr sz="1800" b="0" i="0">
                <a:solidFill>
                  <a:schemeClr val="tx2"/>
                </a:solidFill>
                <a:latin typeface="Poppins" pitchFamily="2" charset="77"/>
              </a:defRPr>
            </a:lvl1pPr>
            <a:lvl2pPr marL="457200" indent="0">
              <a:buNone/>
              <a:defRPr sz="1800">
                <a:solidFill>
                  <a:schemeClr val="tx2"/>
                </a:solidFill>
              </a:defRPr>
            </a:lvl2pPr>
            <a:lvl3pPr marL="914400" indent="0">
              <a:buNone/>
              <a:defRPr sz="1800">
                <a:solidFill>
                  <a:schemeClr val="tx2"/>
                </a:solidFill>
              </a:defRPr>
            </a:lvl3pPr>
            <a:lvl4pPr marL="1371600" indent="0">
              <a:buNone/>
              <a:defRPr sz="1800">
                <a:solidFill>
                  <a:schemeClr val="tx2"/>
                </a:solidFill>
              </a:defRPr>
            </a:lvl4pPr>
            <a:lvl5pPr marL="1828800" indent="0">
              <a:buNone/>
              <a:defRPr sz="1800">
                <a:solidFill>
                  <a:schemeClr val="tx2"/>
                </a:solidFill>
              </a:defRPr>
            </a:lvl5pPr>
          </a:lstStyle>
          <a:p>
            <a:pPr lvl="0"/>
            <a:r>
              <a:rPr lang="en-GB"/>
              <a:t>Click to edit Master text styles</a:t>
            </a:r>
          </a:p>
        </p:txBody>
      </p:sp>
      <p:pic>
        <p:nvPicPr>
          <p:cNvPr id="17" name="Picture 16" descr="A black background with white text&#10;&#10;Description automatically generated">
            <a:extLst>
              <a:ext uri="{FF2B5EF4-FFF2-40B4-BE49-F238E27FC236}">
                <a16:creationId xmlns:a16="http://schemas.microsoft.com/office/drawing/2014/main" id="{F64D4804-511F-AFEC-D1BB-B29C795B9702}"/>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0325370" y="5746066"/>
            <a:ext cx="1665087" cy="1117250"/>
          </a:xfrm>
          <a:prstGeom prst="rect">
            <a:avLst/>
          </a:prstGeom>
        </p:spPr>
      </p:pic>
      <p:sp>
        <p:nvSpPr>
          <p:cNvPr id="21" name="Picture Placeholder 20">
            <a:extLst>
              <a:ext uri="{FF2B5EF4-FFF2-40B4-BE49-F238E27FC236}">
                <a16:creationId xmlns:a16="http://schemas.microsoft.com/office/drawing/2014/main" id="{17F6E517-5429-A2F6-D34C-964E6CD37C9D}"/>
              </a:ext>
            </a:extLst>
          </p:cNvPr>
          <p:cNvSpPr>
            <a:spLocks noGrp="1"/>
          </p:cNvSpPr>
          <p:nvPr>
            <p:ph type="pic" sz="quarter" idx="15"/>
          </p:nvPr>
        </p:nvSpPr>
        <p:spPr>
          <a:xfrm>
            <a:off x="6792990" y="1006627"/>
            <a:ext cx="2297679" cy="2297679"/>
          </a:xfrm>
          <a:prstGeom prst="ellipse">
            <a:avLst/>
          </a:prstGeom>
        </p:spPr>
        <p:txBody>
          <a:bodyPr/>
          <a:lstStyle>
            <a:lvl1pPr>
              <a:defRPr b="0" i="0">
                <a:latin typeface="Poppins" pitchFamily="2" charset="77"/>
              </a:defRPr>
            </a:lvl1pPr>
          </a:lstStyle>
          <a:p>
            <a:endParaRPr lang="en-GB"/>
          </a:p>
        </p:txBody>
      </p:sp>
      <p:sp>
        <p:nvSpPr>
          <p:cNvPr id="22" name="Picture Placeholder 20">
            <a:extLst>
              <a:ext uri="{FF2B5EF4-FFF2-40B4-BE49-F238E27FC236}">
                <a16:creationId xmlns:a16="http://schemas.microsoft.com/office/drawing/2014/main" id="{E04B2806-1F83-34D3-221F-2C4B3249EA6D}"/>
              </a:ext>
            </a:extLst>
          </p:cNvPr>
          <p:cNvSpPr>
            <a:spLocks noGrp="1"/>
          </p:cNvSpPr>
          <p:nvPr>
            <p:ph type="pic" sz="quarter" idx="16"/>
          </p:nvPr>
        </p:nvSpPr>
        <p:spPr>
          <a:xfrm>
            <a:off x="9133166" y="1006627"/>
            <a:ext cx="2297679" cy="2297679"/>
          </a:xfrm>
          <a:prstGeom prst="ellipse">
            <a:avLst/>
          </a:prstGeom>
        </p:spPr>
        <p:txBody>
          <a:bodyPr/>
          <a:lstStyle>
            <a:lvl1pPr>
              <a:defRPr b="0" i="0">
                <a:latin typeface="Poppins" pitchFamily="2" charset="77"/>
              </a:defRPr>
            </a:lvl1pPr>
          </a:lstStyle>
          <a:p>
            <a:endParaRPr lang="en-GB"/>
          </a:p>
        </p:txBody>
      </p:sp>
      <p:sp>
        <p:nvSpPr>
          <p:cNvPr id="23" name="Picture Placeholder 20">
            <a:extLst>
              <a:ext uri="{FF2B5EF4-FFF2-40B4-BE49-F238E27FC236}">
                <a16:creationId xmlns:a16="http://schemas.microsoft.com/office/drawing/2014/main" id="{3A50FE80-7330-1683-7D23-937274886C7D}"/>
              </a:ext>
            </a:extLst>
          </p:cNvPr>
          <p:cNvSpPr>
            <a:spLocks noGrp="1"/>
          </p:cNvSpPr>
          <p:nvPr>
            <p:ph type="pic" sz="quarter" idx="17"/>
          </p:nvPr>
        </p:nvSpPr>
        <p:spPr>
          <a:xfrm>
            <a:off x="6792990" y="3309169"/>
            <a:ext cx="2297679" cy="2297679"/>
          </a:xfrm>
          <a:prstGeom prst="ellipse">
            <a:avLst/>
          </a:prstGeom>
        </p:spPr>
        <p:txBody>
          <a:bodyPr/>
          <a:lstStyle>
            <a:lvl1pPr>
              <a:defRPr b="0" i="0">
                <a:latin typeface="Poppins" pitchFamily="2" charset="77"/>
              </a:defRPr>
            </a:lvl1pPr>
          </a:lstStyle>
          <a:p>
            <a:endParaRPr lang="en-GB"/>
          </a:p>
        </p:txBody>
      </p:sp>
      <p:sp>
        <p:nvSpPr>
          <p:cNvPr id="24" name="Picture Placeholder 20">
            <a:extLst>
              <a:ext uri="{FF2B5EF4-FFF2-40B4-BE49-F238E27FC236}">
                <a16:creationId xmlns:a16="http://schemas.microsoft.com/office/drawing/2014/main" id="{8D27946E-1055-AE60-D3CE-5732F4CA1791}"/>
              </a:ext>
            </a:extLst>
          </p:cNvPr>
          <p:cNvSpPr>
            <a:spLocks noGrp="1"/>
          </p:cNvSpPr>
          <p:nvPr>
            <p:ph type="pic" sz="quarter" idx="18"/>
          </p:nvPr>
        </p:nvSpPr>
        <p:spPr>
          <a:xfrm>
            <a:off x="9133166" y="3309169"/>
            <a:ext cx="2297679" cy="2297679"/>
          </a:xfrm>
          <a:prstGeom prst="ellipse">
            <a:avLst/>
          </a:prstGeom>
        </p:spPr>
        <p:txBody>
          <a:bodyPr/>
          <a:lstStyle>
            <a:lvl1pPr>
              <a:defRPr b="0" i="0">
                <a:latin typeface="Poppins" pitchFamily="2" charset="77"/>
              </a:defRPr>
            </a:lvl1pPr>
          </a:lstStyle>
          <a:p>
            <a:endParaRPr lang="en-GB"/>
          </a:p>
        </p:txBody>
      </p:sp>
      <p:sp>
        <p:nvSpPr>
          <p:cNvPr id="25" name="Oval 24">
            <a:extLst>
              <a:ext uri="{FF2B5EF4-FFF2-40B4-BE49-F238E27FC236}">
                <a16:creationId xmlns:a16="http://schemas.microsoft.com/office/drawing/2014/main" id="{D2D94757-FA0A-6B76-AD9C-3993534B0523}"/>
              </a:ext>
            </a:extLst>
          </p:cNvPr>
          <p:cNvSpPr/>
          <p:nvPr userDrawn="1"/>
        </p:nvSpPr>
        <p:spPr>
          <a:xfrm>
            <a:off x="11430845" y="1001026"/>
            <a:ext cx="2297679" cy="2297679"/>
          </a:xfrm>
          <a:prstGeom prst="ellipse">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b="0" i="0">
              <a:latin typeface="Poppins" pitchFamily="2" charset="77"/>
            </a:endParaRPr>
          </a:p>
        </p:txBody>
      </p:sp>
      <p:sp>
        <p:nvSpPr>
          <p:cNvPr id="26" name="Oval 25">
            <a:extLst>
              <a:ext uri="{FF2B5EF4-FFF2-40B4-BE49-F238E27FC236}">
                <a16:creationId xmlns:a16="http://schemas.microsoft.com/office/drawing/2014/main" id="{9AB12763-DBD1-1841-CA8E-22FF5ED6696E}"/>
              </a:ext>
            </a:extLst>
          </p:cNvPr>
          <p:cNvSpPr/>
          <p:nvPr userDrawn="1"/>
        </p:nvSpPr>
        <p:spPr>
          <a:xfrm>
            <a:off x="11430845" y="3303551"/>
            <a:ext cx="2297679" cy="2297679"/>
          </a:xfrm>
          <a:prstGeom prst="ellipse">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b="0" i="0">
              <a:latin typeface="Poppins" pitchFamily="2" charset="77"/>
            </a:endParaRPr>
          </a:p>
        </p:txBody>
      </p:sp>
      <p:sp>
        <p:nvSpPr>
          <p:cNvPr id="27" name="Title 1">
            <a:extLst>
              <a:ext uri="{FF2B5EF4-FFF2-40B4-BE49-F238E27FC236}">
                <a16:creationId xmlns:a16="http://schemas.microsoft.com/office/drawing/2014/main" id="{61BBB9AE-4A63-EFC4-BAF9-A24EC128133F}"/>
              </a:ext>
            </a:extLst>
          </p:cNvPr>
          <p:cNvSpPr txBox="1">
            <a:spLocks/>
          </p:cNvSpPr>
          <p:nvPr userDrawn="1"/>
        </p:nvSpPr>
        <p:spPr>
          <a:xfrm>
            <a:off x="632012" y="3685723"/>
            <a:ext cx="4114800" cy="668242"/>
          </a:xfrm>
          <a:prstGeom prst="rect">
            <a:avLst/>
          </a:prstGeom>
        </p:spPr>
        <p:txBody>
          <a:bodyPr vert="horz" lIns="91440" tIns="45720" rIns="91440" bIns="45720" rtlCol="0" anchor="ctr">
            <a:normAutofit fontScale="92500" lnSpcReduction="10000"/>
          </a:bodyPr>
          <a:lstStyle>
            <a:lvl1pPr algn="l" defTabSz="914400" rtl="0" eaLnBrk="1" latinLnBrk="0" hangingPunct="1">
              <a:lnSpc>
                <a:spcPct val="90000"/>
              </a:lnSpc>
              <a:spcBef>
                <a:spcPct val="0"/>
              </a:spcBef>
              <a:buNone/>
              <a:defRPr sz="2400" b="1" i="0" kern="1200">
                <a:solidFill>
                  <a:schemeClr val="tx2"/>
                </a:solidFill>
                <a:latin typeface="Arial" panose="020B0604020202020204" pitchFamily="34" charset="0"/>
                <a:ea typeface="+mj-ea"/>
                <a:cs typeface="Arial" panose="020B0604020202020204" pitchFamily="34" charset="0"/>
              </a:defRPr>
            </a:lvl1pPr>
          </a:lstStyle>
          <a:p>
            <a:r>
              <a:rPr lang="en-GB" b="0" i="0">
                <a:solidFill>
                  <a:schemeClr val="bg1"/>
                </a:solidFill>
                <a:latin typeface="Poppins" pitchFamily="2" charset="77"/>
                <a:cs typeface="Poppins" pitchFamily="2" charset="77"/>
              </a:rPr>
              <a:t>Click to edit Master title style</a:t>
            </a:r>
          </a:p>
        </p:txBody>
      </p:sp>
      <p:sp>
        <p:nvSpPr>
          <p:cNvPr id="28" name="Text Placeholder 11">
            <a:extLst>
              <a:ext uri="{FF2B5EF4-FFF2-40B4-BE49-F238E27FC236}">
                <a16:creationId xmlns:a16="http://schemas.microsoft.com/office/drawing/2014/main" id="{9F928298-8FD9-7EE7-12A2-6E4EE4203525}"/>
              </a:ext>
            </a:extLst>
          </p:cNvPr>
          <p:cNvSpPr>
            <a:spLocks noGrp="1"/>
          </p:cNvSpPr>
          <p:nvPr>
            <p:ph type="body" sz="quarter" idx="19"/>
          </p:nvPr>
        </p:nvSpPr>
        <p:spPr>
          <a:xfrm>
            <a:off x="632012" y="4526420"/>
            <a:ext cx="4924348" cy="1712014"/>
          </a:xfrm>
        </p:spPr>
        <p:txBody>
          <a:bodyPr>
            <a:normAutofit/>
          </a:bodyPr>
          <a:lstStyle>
            <a:lvl1pPr marL="0" indent="0">
              <a:buNone/>
              <a:defRPr sz="1800" b="0" i="0">
                <a:solidFill>
                  <a:schemeClr val="bg1"/>
                </a:solidFill>
                <a:latin typeface="Poppins" pitchFamily="2" charset="77"/>
              </a:defRPr>
            </a:lvl1pPr>
            <a:lvl2pPr marL="457200" indent="0">
              <a:buNone/>
              <a:defRPr sz="1800">
                <a:solidFill>
                  <a:schemeClr val="tx2"/>
                </a:solidFill>
              </a:defRPr>
            </a:lvl2pPr>
            <a:lvl3pPr marL="914400" indent="0">
              <a:buNone/>
              <a:defRPr sz="1800">
                <a:solidFill>
                  <a:schemeClr val="tx2"/>
                </a:solidFill>
              </a:defRPr>
            </a:lvl3pPr>
            <a:lvl4pPr marL="1371600" indent="0">
              <a:buNone/>
              <a:defRPr sz="1800">
                <a:solidFill>
                  <a:schemeClr val="tx2"/>
                </a:solidFill>
              </a:defRPr>
            </a:lvl4pPr>
            <a:lvl5pPr marL="1828800" indent="0">
              <a:buNone/>
              <a:defRPr sz="1800">
                <a:solidFill>
                  <a:schemeClr val="tx2"/>
                </a:solidFill>
              </a:defRPr>
            </a:lvl5pPr>
          </a:lstStyle>
          <a:p>
            <a:pPr lvl="0"/>
            <a:r>
              <a:rPr lang="en-GB"/>
              <a:t>Click to edit Master text styles</a:t>
            </a:r>
          </a:p>
        </p:txBody>
      </p:sp>
      <p:sp>
        <p:nvSpPr>
          <p:cNvPr id="5" name="TextBox 4">
            <a:extLst>
              <a:ext uri="{FF2B5EF4-FFF2-40B4-BE49-F238E27FC236}">
                <a16:creationId xmlns:a16="http://schemas.microsoft.com/office/drawing/2014/main" id="{1385A706-DD91-6F22-5AA3-A69E8823136A}"/>
              </a:ext>
            </a:extLst>
          </p:cNvPr>
          <p:cNvSpPr txBox="1"/>
          <p:nvPr userDrawn="1"/>
        </p:nvSpPr>
        <p:spPr>
          <a:xfrm>
            <a:off x="524485" y="6509834"/>
            <a:ext cx="160300" cy="138499"/>
          </a:xfrm>
          <a:prstGeom prst="rect">
            <a:avLst/>
          </a:prstGeom>
          <a:noFill/>
        </p:spPr>
        <p:txBody>
          <a:bodyPr wrap="none" lIns="0" tIns="0" rIns="0" bIns="0" rtlCol="0" anchor="ctr">
            <a:spAutoFit/>
          </a:bodyPr>
          <a:lstStyle/>
          <a:p>
            <a:pPr marL="0" marR="0" lvl="0" indent="0" algn="r" defTabSz="228600" rtl="0" eaLnBrk="1" fontAlgn="auto" latinLnBrk="0" hangingPunct="1">
              <a:lnSpc>
                <a:spcPct val="100000"/>
              </a:lnSpc>
              <a:spcBef>
                <a:spcPts val="0"/>
              </a:spcBef>
              <a:spcAft>
                <a:spcPts val="1200"/>
              </a:spcAft>
              <a:buClrTx/>
              <a:buSzTx/>
              <a:buFontTx/>
              <a:buNone/>
              <a:tabLst/>
              <a:defRPr/>
            </a:pPr>
            <a:fld id="{8A1971D9-5B62-3C46-9EC9-FDAAB88557B2}" type="slidenum">
              <a:rPr lang="en-GB" sz="900" smtClean="0">
                <a:solidFill>
                  <a:schemeClr val="bg1"/>
                </a:solidFill>
                <a:latin typeface="Poppins" pitchFamily="2" charset="77"/>
                <a:cs typeface="Poppins" pitchFamily="2" charset="77"/>
              </a:rPr>
              <a:t>‹#›</a:t>
            </a:fld>
            <a:endParaRPr lang="en-GB" sz="2000" noProof="0">
              <a:solidFill>
                <a:schemeClr val="bg1"/>
              </a:solidFill>
              <a:latin typeface="Poppins" pitchFamily="2" charset="77"/>
              <a:cs typeface="Poppins" pitchFamily="2" charset="77"/>
            </a:endParaRPr>
          </a:p>
        </p:txBody>
      </p:sp>
      <p:sp>
        <p:nvSpPr>
          <p:cNvPr id="10" name="TextBox 9">
            <a:extLst>
              <a:ext uri="{FF2B5EF4-FFF2-40B4-BE49-F238E27FC236}">
                <a16:creationId xmlns:a16="http://schemas.microsoft.com/office/drawing/2014/main" id="{16F0B063-2AC7-4AF4-0958-1511CAD9BBDB}"/>
              </a:ext>
            </a:extLst>
          </p:cNvPr>
          <p:cNvSpPr txBox="1"/>
          <p:nvPr userDrawn="1"/>
        </p:nvSpPr>
        <p:spPr>
          <a:xfrm>
            <a:off x="532944" y="136525"/>
            <a:ext cx="4571528" cy="307777"/>
          </a:xfrm>
          <a:prstGeom prst="rect">
            <a:avLst/>
          </a:prstGeom>
          <a:noFill/>
        </p:spPr>
        <p:txBody>
          <a:bodyPr wrap="square" rtlCol="0">
            <a:spAutoFit/>
          </a:bodyPr>
          <a:lstStyle/>
          <a:p>
            <a:r>
              <a:rPr lang="en-GB" sz="1400" b="0" i="0">
                <a:solidFill>
                  <a:schemeClr val="tx2"/>
                </a:solidFill>
                <a:latin typeface="Poppins" pitchFamily="2" charset="77"/>
              </a:rPr>
              <a:t>Public</a:t>
            </a:r>
          </a:p>
        </p:txBody>
      </p:sp>
    </p:spTree>
    <p:extLst>
      <p:ext uri="{BB962C8B-B14F-4D97-AF65-F5344CB8AC3E}">
        <p14:creationId xmlns:p14="http://schemas.microsoft.com/office/powerpoint/2010/main" val="336148095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Primary Breaker slide - Purple">
    <p:bg>
      <p:bgPr>
        <a:solidFill>
          <a:schemeClr val="tx2"/>
        </a:solidFill>
        <a:effectLst/>
      </p:bgPr>
    </p:bg>
    <p:spTree>
      <p:nvGrpSpPr>
        <p:cNvPr id="1" name=""/>
        <p:cNvGrpSpPr/>
        <p:nvPr/>
      </p:nvGrpSpPr>
      <p:grpSpPr>
        <a:xfrm>
          <a:off x="0" y="0"/>
          <a:ext cx="0" cy="0"/>
          <a:chOff x="0" y="0"/>
          <a:chExt cx="0" cy="0"/>
        </a:xfrm>
      </p:grpSpPr>
      <p:pic>
        <p:nvPicPr>
          <p:cNvPr id="7" name="Picture 6" descr="A purple and white background&#10;&#10;Description automatically generated">
            <a:extLst>
              <a:ext uri="{FF2B5EF4-FFF2-40B4-BE49-F238E27FC236}">
                <a16:creationId xmlns:a16="http://schemas.microsoft.com/office/drawing/2014/main" id="{A130E291-1866-9610-5CC3-7DFC426B7A03}"/>
              </a:ext>
            </a:extLst>
          </p:cNvPr>
          <p:cNvPicPr>
            <a:picLocks noChangeAspect="1"/>
          </p:cNvPicPr>
          <p:nvPr userDrawn="1"/>
        </p:nvPicPr>
        <p:blipFill>
          <a:blip r:embed="rId2"/>
          <a:stretch>
            <a:fillRect/>
          </a:stretch>
        </p:blipFill>
        <p:spPr>
          <a:xfrm>
            <a:off x="2466" y="0"/>
            <a:ext cx="12189533" cy="6859388"/>
          </a:xfrm>
          <a:prstGeom prst="rect">
            <a:avLst/>
          </a:prstGeom>
        </p:spPr>
      </p:pic>
      <p:sp>
        <p:nvSpPr>
          <p:cNvPr id="2" name="Title 1">
            <a:extLst>
              <a:ext uri="{FF2B5EF4-FFF2-40B4-BE49-F238E27FC236}">
                <a16:creationId xmlns:a16="http://schemas.microsoft.com/office/drawing/2014/main" id="{E304E765-D7CE-66CF-AAD3-B47633EED211}"/>
              </a:ext>
            </a:extLst>
          </p:cNvPr>
          <p:cNvSpPr>
            <a:spLocks noGrp="1"/>
          </p:cNvSpPr>
          <p:nvPr>
            <p:ph type="ctrTitle"/>
          </p:nvPr>
        </p:nvSpPr>
        <p:spPr>
          <a:xfrm>
            <a:off x="591018" y="820795"/>
            <a:ext cx="5047782" cy="2387600"/>
          </a:xfrm>
        </p:spPr>
        <p:txBody>
          <a:bodyPr anchor="b">
            <a:normAutofit/>
          </a:bodyPr>
          <a:lstStyle>
            <a:lvl1pPr algn="l">
              <a:defRPr sz="4400" b="0" i="0">
                <a:solidFill>
                  <a:schemeClr val="bg1"/>
                </a:solidFill>
                <a:latin typeface="Poppins Medium" pitchFamily="2" charset="77"/>
                <a:cs typeface="Poppins Medium" pitchFamily="2" charset="77"/>
              </a:defRPr>
            </a:lvl1pPr>
          </a:lstStyle>
          <a:p>
            <a:r>
              <a:rPr lang="en-GB"/>
              <a:t>Click to edit Master title style</a:t>
            </a:r>
          </a:p>
        </p:txBody>
      </p:sp>
      <p:sp>
        <p:nvSpPr>
          <p:cNvPr id="3" name="Subtitle 2">
            <a:extLst>
              <a:ext uri="{FF2B5EF4-FFF2-40B4-BE49-F238E27FC236}">
                <a16:creationId xmlns:a16="http://schemas.microsoft.com/office/drawing/2014/main" id="{EE141B9C-4686-EF1F-23CB-10919C7B2DC1}"/>
              </a:ext>
            </a:extLst>
          </p:cNvPr>
          <p:cNvSpPr>
            <a:spLocks noGrp="1"/>
          </p:cNvSpPr>
          <p:nvPr>
            <p:ph type="subTitle" idx="1"/>
          </p:nvPr>
        </p:nvSpPr>
        <p:spPr>
          <a:xfrm>
            <a:off x="591018" y="3245466"/>
            <a:ext cx="3841424" cy="1044146"/>
          </a:xfrm>
        </p:spPr>
        <p:txBody>
          <a:bodyPr>
            <a:normAutofit/>
          </a:bodyPr>
          <a:lstStyle>
            <a:lvl1pPr marL="0" indent="0" algn="l">
              <a:buNone/>
              <a:defRPr sz="2400" b="0" i="0">
                <a:solidFill>
                  <a:schemeClr val="bg1"/>
                </a:solidFill>
                <a:latin typeface="Poppins" pitchFamily="2" charset="77"/>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p>
        </p:txBody>
      </p:sp>
      <p:sp>
        <p:nvSpPr>
          <p:cNvPr id="5" name="TextBox 4">
            <a:extLst>
              <a:ext uri="{FF2B5EF4-FFF2-40B4-BE49-F238E27FC236}">
                <a16:creationId xmlns:a16="http://schemas.microsoft.com/office/drawing/2014/main" id="{1D6A8BFF-616F-C1F3-75EC-AC1330A8142F}"/>
              </a:ext>
            </a:extLst>
          </p:cNvPr>
          <p:cNvSpPr txBox="1"/>
          <p:nvPr userDrawn="1"/>
        </p:nvSpPr>
        <p:spPr>
          <a:xfrm>
            <a:off x="524485" y="6509834"/>
            <a:ext cx="160300" cy="138499"/>
          </a:xfrm>
          <a:prstGeom prst="rect">
            <a:avLst/>
          </a:prstGeom>
          <a:noFill/>
        </p:spPr>
        <p:txBody>
          <a:bodyPr wrap="none" lIns="0" tIns="0" rIns="0" bIns="0" rtlCol="0" anchor="ctr">
            <a:spAutoFit/>
          </a:bodyPr>
          <a:lstStyle/>
          <a:p>
            <a:pPr marL="0" marR="0" lvl="0" indent="0" algn="r" defTabSz="228600" rtl="0" eaLnBrk="1" fontAlgn="auto" latinLnBrk="0" hangingPunct="1">
              <a:lnSpc>
                <a:spcPct val="100000"/>
              </a:lnSpc>
              <a:spcBef>
                <a:spcPts val="0"/>
              </a:spcBef>
              <a:spcAft>
                <a:spcPts val="1200"/>
              </a:spcAft>
              <a:buClrTx/>
              <a:buSzTx/>
              <a:buFontTx/>
              <a:buNone/>
              <a:tabLst/>
              <a:defRPr/>
            </a:pPr>
            <a:fld id="{8A1971D9-5B62-3C46-9EC9-FDAAB88557B2}" type="slidenum">
              <a:rPr lang="en-GB" sz="900" smtClean="0">
                <a:solidFill>
                  <a:schemeClr val="bg1"/>
                </a:solidFill>
                <a:latin typeface="Poppins" pitchFamily="2" charset="77"/>
                <a:cs typeface="Poppins" pitchFamily="2" charset="77"/>
              </a:rPr>
              <a:t>‹#›</a:t>
            </a:fld>
            <a:endParaRPr lang="en-GB" sz="2000" noProof="0">
              <a:solidFill>
                <a:schemeClr val="bg1"/>
              </a:solidFill>
              <a:latin typeface="Poppins" pitchFamily="2" charset="77"/>
              <a:cs typeface="Poppins" pitchFamily="2" charset="77"/>
            </a:endParaRPr>
          </a:p>
        </p:txBody>
      </p:sp>
      <p:sp>
        <p:nvSpPr>
          <p:cNvPr id="8" name="TextBox 7">
            <a:extLst>
              <a:ext uri="{FF2B5EF4-FFF2-40B4-BE49-F238E27FC236}">
                <a16:creationId xmlns:a16="http://schemas.microsoft.com/office/drawing/2014/main" id="{7562F1C3-D8E4-B6FF-1CB4-4CA989B0F147}"/>
              </a:ext>
            </a:extLst>
          </p:cNvPr>
          <p:cNvSpPr txBox="1"/>
          <p:nvPr userDrawn="1"/>
        </p:nvSpPr>
        <p:spPr>
          <a:xfrm>
            <a:off x="532944" y="136525"/>
            <a:ext cx="4571528" cy="307777"/>
          </a:xfrm>
          <a:prstGeom prst="rect">
            <a:avLst/>
          </a:prstGeom>
          <a:noFill/>
        </p:spPr>
        <p:txBody>
          <a:bodyPr wrap="square" rtlCol="0">
            <a:spAutoFit/>
          </a:bodyPr>
          <a:lstStyle/>
          <a:p>
            <a:r>
              <a:rPr lang="en-GB" sz="1400" b="0" i="0">
                <a:solidFill>
                  <a:schemeClr val="bg1"/>
                </a:solidFill>
                <a:latin typeface="Poppins" pitchFamily="2" charset="77"/>
              </a:rPr>
              <a:t>Public</a:t>
            </a:r>
          </a:p>
        </p:txBody>
      </p:sp>
    </p:spTree>
    <p:extLst>
      <p:ext uri="{BB962C8B-B14F-4D97-AF65-F5344CB8AC3E}">
        <p14:creationId xmlns:p14="http://schemas.microsoft.com/office/powerpoint/2010/main" val="327565877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Primary Image Breaker Slide (Purple)">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CFF8368B-8346-55F3-7D58-DDEE5EB26EAC}"/>
              </a:ext>
            </a:extLst>
          </p:cNvPr>
          <p:cNvSpPr>
            <a:spLocks noGrp="1"/>
          </p:cNvSpPr>
          <p:nvPr>
            <p:ph type="pic" sz="quarter" idx="13"/>
          </p:nvPr>
        </p:nvSpPr>
        <p:spPr>
          <a:xfrm>
            <a:off x="0" y="0"/>
            <a:ext cx="12192000" cy="6858000"/>
          </a:xfrm>
        </p:spPr>
        <p:txBody>
          <a:bodyPr/>
          <a:lstStyle>
            <a:lvl1pPr>
              <a:defRPr b="0" i="0">
                <a:latin typeface="Poppins" pitchFamily="2" charset="77"/>
              </a:defRPr>
            </a:lvl1pPr>
          </a:lstStyle>
          <a:p>
            <a:endParaRPr lang="en-GB"/>
          </a:p>
        </p:txBody>
      </p:sp>
      <p:pic>
        <p:nvPicPr>
          <p:cNvPr id="7" name="Picture 6" descr="A group of purple circles on a black background&#10;&#10;Description automatically generated">
            <a:extLst>
              <a:ext uri="{FF2B5EF4-FFF2-40B4-BE49-F238E27FC236}">
                <a16:creationId xmlns:a16="http://schemas.microsoft.com/office/drawing/2014/main" id="{EDD804F0-E153-6B19-9F2C-012CBEAE4F41}"/>
              </a:ext>
            </a:extLst>
          </p:cNvPr>
          <p:cNvPicPr>
            <a:picLocks noChangeAspect="1"/>
          </p:cNvPicPr>
          <p:nvPr userDrawn="1"/>
        </p:nvPicPr>
        <p:blipFill>
          <a:blip r:embed="rId2"/>
          <a:stretch>
            <a:fillRect/>
          </a:stretch>
        </p:blipFill>
        <p:spPr>
          <a:xfrm>
            <a:off x="19877" y="-1388"/>
            <a:ext cx="12189533" cy="6859388"/>
          </a:xfrm>
          <a:prstGeom prst="rect">
            <a:avLst/>
          </a:prstGeom>
        </p:spPr>
      </p:pic>
      <p:sp>
        <p:nvSpPr>
          <p:cNvPr id="12" name="Title 1">
            <a:extLst>
              <a:ext uri="{FF2B5EF4-FFF2-40B4-BE49-F238E27FC236}">
                <a16:creationId xmlns:a16="http://schemas.microsoft.com/office/drawing/2014/main" id="{59302902-1CE7-278C-0E6C-C35B72BD0542}"/>
              </a:ext>
            </a:extLst>
          </p:cNvPr>
          <p:cNvSpPr>
            <a:spLocks noGrp="1"/>
          </p:cNvSpPr>
          <p:nvPr>
            <p:ph type="ctrTitle"/>
          </p:nvPr>
        </p:nvSpPr>
        <p:spPr>
          <a:xfrm>
            <a:off x="532944" y="820795"/>
            <a:ext cx="5105856" cy="2387600"/>
          </a:xfrm>
        </p:spPr>
        <p:txBody>
          <a:bodyPr anchor="b">
            <a:normAutofit/>
          </a:bodyPr>
          <a:lstStyle>
            <a:lvl1pPr algn="l">
              <a:defRPr sz="4400" b="0" i="0">
                <a:solidFill>
                  <a:schemeClr val="tx1"/>
                </a:solidFill>
                <a:latin typeface="Poppins Medium" pitchFamily="2" charset="77"/>
                <a:cs typeface="Poppins Medium" pitchFamily="2" charset="77"/>
              </a:defRPr>
            </a:lvl1pPr>
          </a:lstStyle>
          <a:p>
            <a:r>
              <a:rPr lang="en-GB"/>
              <a:t>Click to edit Master title style</a:t>
            </a:r>
          </a:p>
        </p:txBody>
      </p:sp>
      <p:sp>
        <p:nvSpPr>
          <p:cNvPr id="13" name="Subtitle 2">
            <a:extLst>
              <a:ext uri="{FF2B5EF4-FFF2-40B4-BE49-F238E27FC236}">
                <a16:creationId xmlns:a16="http://schemas.microsoft.com/office/drawing/2014/main" id="{43267D14-FA6F-F2E2-91FC-0421FD5B4571}"/>
              </a:ext>
            </a:extLst>
          </p:cNvPr>
          <p:cNvSpPr>
            <a:spLocks noGrp="1"/>
          </p:cNvSpPr>
          <p:nvPr>
            <p:ph type="subTitle" idx="1"/>
          </p:nvPr>
        </p:nvSpPr>
        <p:spPr>
          <a:xfrm>
            <a:off x="532944" y="3245466"/>
            <a:ext cx="3885619" cy="1044146"/>
          </a:xfrm>
        </p:spPr>
        <p:txBody>
          <a:bodyPr>
            <a:normAutofit/>
          </a:bodyPr>
          <a:lstStyle>
            <a:lvl1pPr marL="0" indent="0" algn="l">
              <a:buNone/>
              <a:defRPr sz="2400" b="0" i="0">
                <a:solidFill>
                  <a:schemeClr val="tx1"/>
                </a:solidFill>
                <a:latin typeface="Poppins" pitchFamily="2" charset="77"/>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p>
        </p:txBody>
      </p:sp>
    </p:spTree>
    <p:extLst>
      <p:ext uri="{BB962C8B-B14F-4D97-AF65-F5344CB8AC3E}">
        <p14:creationId xmlns:p14="http://schemas.microsoft.com/office/powerpoint/2010/main" val="331316100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Primary Image Breaker Slide (Purple)">
    <p:spTree>
      <p:nvGrpSpPr>
        <p:cNvPr id="1" name=""/>
        <p:cNvGrpSpPr/>
        <p:nvPr/>
      </p:nvGrpSpPr>
      <p:grpSpPr>
        <a:xfrm>
          <a:off x="0" y="0"/>
          <a:ext cx="0" cy="0"/>
          <a:chOff x="0" y="0"/>
          <a:chExt cx="0" cy="0"/>
        </a:xfrm>
      </p:grpSpPr>
      <p:pic>
        <p:nvPicPr>
          <p:cNvPr id="5" name="Picture 4" descr="A aerial view of a landscape&#10;&#10;Description automatically generated">
            <a:extLst>
              <a:ext uri="{FF2B5EF4-FFF2-40B4-BE49-F238E27FC236}">
                <a16:creationId xmlns:a16="http://schemas.microsoft.com/office/drawing/2014/main" id="{CD01DA94-F338-6D64-E8BC-F0B3B13D7B02}"/>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1388"/>
            <a:ext cx="12192000" cy="6859388"/>
          </a:xfrm>
          <a:prstGeom prst="rect">
            <a:avLst/>
          </a:prstGeom>
        </p:spPr>
      </p:pic>
      <p:sp>
        <p:nvSpPr>
          <p:cNvPr id="4" name="Rectangle 3">
            <a:extLst>
              <a:ext uri="{FF2B5EF4-FFF2-40B4-BE49-F238E27FC236}">
                <a16:creationId xmlns:a16="http://schemas.microsoft.com/office/drawing/2014/main" id="{3CAB9DCB-488A-769D-8E9F-C764AB021394}"/>
              </a:ext>
            </a:extLst>
          </p:cNvPr>
          <p:cNvSpPr/>
          <p:nvPr userDrawn="1"/>
        </p:nvSpPr>
        <p:spPr>
          <a:xfrm>
            <a:off x="0" y="-1388"/>
            <a:ext cx="12192000" cy="6859388"/>
          </a:xfrm>
          <a:prstGeom prst="rect">
            <a:avLst/>
          </a:prstGeom>
          <a:gradFill>
            <a:gsLst>
              <a:gs pos="0">
                <a:schemeClr val="tx1">
                  <a:alpha val="39214"/>
                </a:schemeClr>
              </a:gs>
              <a:gs pos="99000">
                <a:schemeClr val="bg1">
                  <a:alpha val="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descr="A group of purple circles on a black background&#10;&#10;Description automatically generated">
            <a:extLst>
              <a:ext uri="{FF2B5EF4-FFF2-40B4-BE49-F238E27FC236}">
                <a16:creationId xmlns:a16="http://schemas.microsoft.com/office/drawing/2014/main" id="{EDD804F0-E153-6B19-9F2C-012CBEAE4F41}"/>
              </a:ext>
            </a:extLst>
          </p:cNvPr>
          <p:cNvPicPr>
            <a:picLocks noChangeAspect="1"/>
          </p:cNvPicPr>
          <p:nvPr userDrawn="1"/>
        </p:nvPicPr>
        <p:blipFill>
          <a:blip r:embed="rId3"/>
          <a:stretch>
            <a:fillRect/>
          </a:stretch>
        </p:blipFill>
        <p:spPr>
          <a:xfrm>
            <a:off x="19877" y="-1388"/>
            <a:ext cx="12189533" cy="6859388"/>
          </a:xfrm>
          <a:prstGeom prst="rect">
            <a:avLst/>
          </a:prstGeom>
          <a:ln>
            <a:noFill/>
          </a:ln>
        </p:spPr>
      </p:pic>
      <p:sp>
        <p:nvSpPr>
          <p:cNvPr id="12" name="Title 1">
            <a:extLst>
              <a:ext uri="{FF2B5EF4-FFF2-40B4-BE49-F238E27FC236}">
                <a16:creationId xmlns:a16="http://schemas.microsoft.com/office/drawing/2014/main" id="{59302902-1CE7-278C-0E6C-C35B72BD0542}"/>
              </a:ext>
            </a:extLst>
          </p:cNvPr>
          <p:cNvSpPr>
            <a:spLocks noGrp="1"/>
          </p:cNvSpPr>
          <p:nvPr>
            <p:ph type="ctrTitle"/>
          </p:nvPr>
        </p:nvSpPr>
        <p:spPr>
          <a:xfrm>
            <a:off x="532944" y="820795"/>
            <a:ext cx="5105856" cy="2387600"/>
          </a:xfrm>
        </p:spPr>
        <p:txBody>
          <a:bodyPr anchor="b">
            <a:normAutofit/>
          </a:bodyPr>
          <a:lstStyle>
            <a:lvl1pPr algn="l">
              <a:defRPr sz="4400" b="0" i="0">
                <a:solidFill>
                  <a:schemeClr val="bg1"/>
                </a:solidFill>
                <a:latin typeface="Poppins Medium" pitchFamily="2" charset="77"/>
                <a:cs typeface="Poppins Medium" pitchFamily="2" charset="77"/>
              </a:defRPr>
            </a:lvl1pPr>
          </a:lstStyle>
          <a:p>
            <a:r>
              <a:rPr lang="en-GB"/>
              <a:t>Click to edit Master title style</a:t>
            </a:r>
          </a:p>
        </p:txBody>
      </p:sp>
      <p:sp>
        <p:nvSpPr>
          <p:cNvPr id="13" name="Subtitle 2">
            <a:extLst>
              <a:ext uri="{FF2B5EF4-FFF2-40B4-BE49-F238E27FC236}">
                <a16:creationId xmlns:a16="http://schemas.microsoft.com/office/drawing/2014/main" id="{43267D14-FA6F-F2E2-91FC-0421FD5B4571}"/>
              </a:ext>
            </a:extLst>
          </p:cNvPr>
          <p:cNvSpPr>
            <a:spLocks noGrp="1"/>
          </p:cNvSpPr>
          <p:nvPr>
            <p:ph type="subTitle" idx="1"/>
          </p:nvPr>
        </p:nvSpPr>
        <p:spPr>
          <a:xfrm>
            <a:off x="532944" y="3245466"/>
            <a:ext cx="3885619" cy="1044146"/>
          </a:xfrm>
        </p:spPr>
        <p:txBody>
          <a:bodyPr>
            <a:normAutofit/>
          </a:bodyPr>
          <a:lstStyle>
            <a:lvl1pPr marL="0" indent="0" algn="l">
              <a:buNone/>
              <a:defRPr sz="2400" b="0" i="0">
                <a:solidFill>
                  <a:schemeClr val="bg1"/>
                </a:solidFill>
                <a:latin typeface="Poppins" pitchFamily="2" charset="77"/>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p>
        </p:txBody>
      </p:sp>
      <p:sp>
        <p:nvSpPr>
          <p:cNvPr id="9" name="TextBox 8">
            <a:extLst>
              <a:ext uri="{FF2B5EF4-FFF2-40B4-BE49-F238E27FC236}">
                <a16:creationId xmlns:a16="http://schemas.microsoft.com/office/drawing/2014/main" id="{9A087B3C-9691-28BD-F147-96ADB5060A6A}"/>
              </a:ext>
            </a:extLst>
          </p:cNvPr>
          <p:cNvSpPr txBox="1"/>
          <p:nvPr userDrawn="1"/>
        </p:nvSpPr>
        <p:spPr>
          <a:xfrm>
            <a:off x="524485" y="6509834"/>
            <a:ext cx="160300" cy="138499"/>
          </a:xfrm>
          <a:prstGeom prst="rect">
            <a:avLst/>
          </a:prstGeom>
          <a:noFill/>
        </p:spPr>
        <p:txBody>
          <a:bodyPr wrap="none" lIns="0" tIns="0" rIns="0" bIns="0" rtlCol="0" anchor="ctr">
            <a:spAutoFit/>
          </a:bodyPr>
          <a:lstStyle/>
          <a:p>
            <a:pPr marL="0" marR="0" lvl="0" indent="0" algn="r" defTabSz="228600" rtl="0" eaLnBrk="1" fontAlgn="auto" latinLnBrk="0" hangingPunct="1">
              <a:lnSpc>
                <a:spcPct val="100000"/>
              </a:lnSpc>
              <a:spcBef>
                <a:spcPts val="0"/>
              </a:spcBef>
              <a:spcAft>
                <a:spcPts val="1200"/>
              </a:spcAft>
              <a:buClrTx/>
              <a:buSzTx/>
              <a:buFontTx/>
              <a:buNone/>
              <a:tabLst/>
              <a:defRPr/>
            </a:pPr>
            <a:fld id="{8A1971D9-5B62-3C46-9EC9-FDAAB88557B2}" type="slidenum">
              <a:rPr lang="en-GB" sz="900" smtClean="0">
                <a:solidFill>
                  <a:schemeClr val="bg1"/>
                </a:solidFill>
                <a:latin typeface="Poppins" pitchFamily="2" charset="77"/>
                <a:cs typeface="Poppins" pitchFamily="2" charset="77"/>
              </a:rPr>
              <a:t>‹#›</a:t>
            </a:fld>
            <a:endParaRPr lang="en-GB" sz="2000" noProof="0">
              <a:solidFill>
                <a:schemeClr val="bg1"/>
              </a:solidFill>
              <a:latin typeface="Poppins" pitchFamily="2" charset="77"/>
              <a:cs typeface="Poppins" pitchFamily="2" charset="77"/>
            </a:endParaRPr>
          </a:p>
        </p:txBody>
      </p:sp>
      <p:sp>
        <p:nvSpPr>
          <p:cNvPr id="11" name="TextBox 10">
            <a:extLst>
              <a:ext uri="{FF2B5EF4-FFF2-40B4-BE49-F238E27FC236}">
                <a16:creationId xmlns:a16="http://schemas.microsoft.com/office/drawing/2014/main" id="{92168696-50C5-E93F-C095-40854C3C3AC9}"/>
              </a:ext>
            </a:extLst>
          </p:cNvPr>
          <p:cNvSpPr txBox="1"/>
          <p:nvPr userDrawn="1"/>
        </p:nvSpPr>
        <p:spPr>
          <a:xfrm>
            <a:off x="532944" y="136525"/>
            <a:ext cx="4571528" cy="307777"/>
          </a:xfrm>
          <a:prstGeom prst="rect">
            <a:avLst/>
          </a:prstGeom>
          <a:noFill/>
        </p:spPr>
        <p:txBody>
          <a:bodyPr wrap="square" rtlCol="0">
            <a:spAutoFit/>
          </a:bodyPr>
          <a:lstStyle/>
          <a:p>
            <a:r>
              <a:rPr lang="en-GB" sz="1400" b="0" i="0">
                <a:solidFill>
                  <a:schemeClr val="bg1"/>
                </a:solidFill>
                <a:latin typeface="Poppins" pitchFamily="2" charset="77"/>
              </a:rPr>
              <a:t>Public</a:t>
            </a:r>
          </a:p>
        </p:txBody>
      </p:sp>
    </p:spTree>
    <p:extLst>
      <p:ext uri="{BB962C8B-B14F-4D97-AF65-F5344CB8AC3E}">
        <p14:creationId xmlns:p14="http://schemas.microsoft.com/office/powerpoint/2010/main" val="273674362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Primary Text (Left) Media (Right) Slide - Purple">
    <p:bg>
      <p:bgPr>
        <a:solidFill>
          <a:schemeClr val="tx2"/>
        </a:solidFill>
        <a:effectLst/>
      </p:bgPr>
    </p:bg>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717E8957-A01D-893F-D819-6B81B4015BEE}"/>
              </a:ext>
            </a:extLst>
          </p:cNvPr>
          <p:cNvSpPr>
            <a:spLocks noGrp="1"/>
          </p:cNvSpPr>
          <p:nvPr>
            <p:ph type="pic" sz="quarter" idx="14"/>
          </p:nvPr>
        </p:nvSpPr>
        <p:spPr>
          <a:xfrm>
            <a:off x="6096000" y="0"/>
            <a:ext cx="6096000" cy="6858000"/>
          </a:xfrm>
        </p:spPr>
        <p:txBody>
          <a:bodyPr/>
          <a:lstStyle>
            <a:lvl1pPr>
              <a:defRPr b="0" i="0">
                <a:latin typeface="Poppins" pitchFamily="2" charset="77"/>
              </a:defRPr>
            </a:lvl1pPr>
          </a:lstStyle>
          <a:p>
            <a:endParaRPr lang="en-GB"/>
          </a:p>
        </p:txBody>
      </p:sp>
      <p:pic>
        <p:nvPicPr>
          <p:cNvPr id="11" name="Picture 10" descr="A black background with white dots&#10;&#10;Description automatically generated">
            <a:extLst>
              <a:ext uri="{FF2B5EF4-FFF2-40B4-BE49-F238E27FC236}">
                <a16:creationId xmlns:a16="http://schemas.microsoft.com/office/drawing/2014/main" id="{ABFEF8AB-34E7-73B6-DDB3-863F32E4DCCB}"/>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5" name="Title 1">
            <a:extLst>
              <a:ext uri="{FF2B5EF4-FFF2-40B4-BE49-F238E27FC236}">
                <a16:creationId xmlns:a16="http://schemas.microsoft.com/office/drawing/2014/main" id="{54EFE4BF-EB68-BFFF-F1BF-9E1AC71C4350}"/>
              </a:ext>
            </a:extLst>
          </p:cNvPr>
          <p:cNvSpPr>
            <a:spLocks noGrp="1"/>
          </p:cNvSpPr>
          <p:nvPr>
            <p:ph type="title"/>
          </p:nvPr>
        </p:nvSpPr>
        <p:spPr>
          <a:xfrm>
            <a:off x="637273" y="827711"/>
            <a:ext cx="5045070" cy="1325563"/>
          </a:xfrm>
        </p:spPr>
        <p:txBody>
          <a:bodyPr/>
          <a:lstStyle>
            <a:lvl1pPr>
              <a:defRPr b="0" i="0">
                <a:solidFill>
                  <a:schemeClr val="accent1"/>
                </a:solidFill>
                <a:latin typeface="Poppins Medium" pitchFamily="2" charset="77"/>
                <a:cs typeface="Poppins Medium" pitchFamily="2" charset="77"/>
              </a:defRPr>
            </a:lvl1pPr>
          </a:lstStyle>
          <a:p>
            <a:r>
              <a:rPr lang="en-GB"/>
              <a:t>Click to edit Master title style</a:t>
            </a:r>
          </a:p>
        </p:txBody>
      </p:sp>
      <p:sp>
        <p:nvSpPr>
          <p:cNvPr id="6" name="Text Placeholder 12">
            <a:extLst>
              <a:ext uri="{FF2B5EF4-FFF2-40B4-BE49-F238E27FC236}">
                <a16:creationId xmlns:a16="http://schemas.microsoft.com/office/drawing/2014/main" id="{4736E375-44F9-DC20-7D2C-AE6352F49D2D}"/>
              </a:ext>
            </a:extLst>
          </p:cNvPr>
          <p:cNvSpPr>
            <a:spLocks noGrp="1"/>
          </p:cNvSpPr>
          <p:nvPr>
            <p:ph type="body" sz="quarter" idx="13"/>
          </p:nvPr>
        </p:nvSpPr>
        <p:spPr>
          <a:xfrm>
            <a:off x="637273" y="2389357"/>
            <a:ext cx="5045070" cy="2410421"/>
          </a:xfrm>
        </p:spPr>
        <p:txBody>
          <a:bodyPr>
            <a:normAutofit/>
          </a:bodyPr>
          <a:lstStyle>
            <a:lvl1pPr marL="0" indent="0">
              <a:buNone/>
              <a:defRPr sz="1800" b="0" i="0">
                <a:solidFill>
                  <a:schemeClr val="bg1"/>
                </a:solidFill>
                <a:latin typeface="Poppins" pitchFamily="2" charset="77"/>
              </a:defRPr>
            </a:lvl1pPr>
            <a:lvl2pPr marL="457200" indent="0">
              <a:buNone/>
              <a:defRPr/>
            </a:lvl2pPr>
            <a:lvl3pPr marL="914400" indent="0">
              <a:buNone/>
              <a:defRPr/>
            </a:lvl3pPr>
            <a:lvl4pPr marL="1371600" indent="0">
              <a:buNone/>
              <a:defRPr/>
            </a:lvl4pPr>
            <a:lvl5pPr marL="1828800" indent="0">
              <a:buNone/>
              <a:defRPr/>
            </a:lvl5pPr>
          </a:lstStyle>
          <a:p>
            <a:pPr lvl="0"/>
            <a:r>
              <a:rPr lang="en-GB"/>
              <a:t>Click to edit Master text styles</a:t>
            </a:r>
          </a:p>
        </p:txBody>
      </p:sp>
      <p:sp>
        <p:nvSpPr>
          <p:cNvPr id="3" name="TextBox 2">
            <a:extLst>
              <a:ext uri="{FF2B5EF4-FFF2-40B4-BE49-F238E27FC236}">
                <a16:creationId xmlns:a16="http://schemas.microsoft.com/office/drawing/2014/main" id="{E536F979-0D00-F0C3-148A-532A54812373}"/>
              </a:ext>
            </a:extLst>
          </p:cNvPr>
          <p:cNvSpPr txBox="1"/>
          <p:nvPr userDrawn="1"/>
        </p:nvSpPr>
        <p:spPr>
          <a:xfrm>
            <a:off x="524485" y="6509834"/>
            <a:ext cx="160300" cy="138499"/>
          </a:xfrm>
          <a:prstGeom prst="rect">
            <a:avLst/>
          </a:prstGeom>
          <a:noFill/>
        </p:spPr>
        <p:txBody>
          <a:bodyPr wrap="none" lIns="0" tIns="0" rIns="0" bIns="0" rtlCol="0" anchor="ctr">
            <a:spAutoFit/>
          </a:bodyPr>
          <a:lstStyle/>
          <a:p>
            <a:pPr marL="0" marR="0" lvl="0" indent="0" algn="r" defTabSz="228600" rtl="0" eaLnBrk="1" fontAlgn="auto" latinLnBrk="0" hangingPunct="1">
              <a:lnSpc>
                <a:spcPct val="100000"/>
              </a:lnSpc>
              <a:spcBef>
                <a:spcPts val="0"/>
              </a:spcBef>
              <a:spcAft>
                <a:spcPts val="1200"/>
              </a:spcAft>
              <a:buClrTx/>
              <a:buSzTx/>
              <a:buFontTx/>
              <a:buNone/>
              <a:tabLst/>
              <a:defRPr/>
            </a:pPr>
            <a:fld id="{8A1971D9-5B62-3C46-9EC9-FDAAB88557B2}" type="slidenum">
              <a:rPr lang="en-GB" sz="900" smtClean="0">
                <a:solidFill>
                  <a:schemeClr val="bg1"/>
                </a:solidFill>
                <a:latin typeface="Poppins" pitchFamily="2" charset="77"/>
                <a:cs typeface="Poppins" pitchFamily="2" charset="77"/>
              </a:rPr>
              <a:t>‹#›</a:t>
            </a:fld>
            <a:endParaRPr lang="en-GB" sz="2000" noProof="0">
              <a:solidFill>
                <a:schemeClr val="bg1"/>
              </a:solidFill>
              <a:latin typeface="Poppins" pitchFamily="2" charset="77"/>
              <a:cs typeface="Poppins" pitchFamily="2" charset="77"/>
            </a:endParaRPr>
          </a:p>
        </p:txBody>
      </p:sp>
      <p:sp>
        <p:nvSpPr>
          <p:cNvPr id="7" name="TextBox 6">
            <a:extLst>
              <a:ext uri="{FF2B5EF4-FFF2-40B4-BE49-F238E27FC236}">
                <a16:creationId xmlns:a16="http://schemas.microsoft.com/office/drawing/2014/main" id="{E2BA68CD-CD7C-6841-61D8-9B40F0364868}"/>
              </a:ext>
            </a:extLst>
          </p:cNvPr>
          <p:cNvSpPr txBox="1"/>
          <p:nvPr userDrawn="1"/>
        </p:nvSpPr>
        <p:spPr>
          <a:xfrm>
            <a:off x="532944" y="136525"/>
            <a:ext cx="4571528" cy="307777"/>
          </a:xfrm>
          <a:prstGeom prst="rect">
            <a:avLst/>
          </a:prstGeom>
          <a:noFill/>
        </p:spPr>
        <p:txBody>
          <a:bodyPr wrap="square" rtlCol="0">
            <a:spAutoFit/>
          </a:bodyPr>
          <a:lstStyle/>
          <a:p>
            <a:r>
              <a:rPr lang="en-GB" sz="1400" b="0" i="0">
                <a:solidFill>
                  <a:schemeClr val="bg1"/>
                </a:solidFill>
                <a:latin typeface="Poppins" pitchFamily="2" charset="77"/>
              </a:rPr>
              <a:t>Public</a:t>
            </a:r>
          </a:p>
        </p:txBody>
      </p:sp>
    </p:spTree>
    <p:extLst>
      <p:ext uri="{BB962C8B-B14F-4D97-AF65-F5344CB8AC3E}">
        <p14:creationId xmlns:p14="http://schemas.microsoft.com/office/powerpoint/2010/main" val="90683094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Dark background text layout">
    <p:bg>
      <p:bgPr>
        <a:solidFill>
          <a:schemeClr val="tx2"/>
        </a:solidFill>
        <a:effectLst/>
      </p:bgPr>
    </p:bg>
    <p:spTree>
      <p:nvGrpSpPr>
        <p:cNvPr id="1" name=""/>
        <p:cNvGrpSpPr/>
        <p:nvPr/>
      </p:nvGrpSpPr>
      <p:grpSpPr>
        <a:xfrm>
          <a:off x="0" y="0"/>
          <a:ext cx="0" cy="0"/>
          <a:chOff x="0" y="0"/>
          <a:chExt cx="0" cy="0"/>
        </a:xfrm>
      </p:grpSpPr>
      <p:pic>
        <p:nvPicPr>
          <p:cNvPr id="11" name="Picture 10" descr="A black background with white dots&#10;&#10;Description automatically generated">
            <a:extLst>
              <a:ext uri="{FF2B5EF4-FFF2-40B4-BE49-F238E27FC236}">
                <a16:creationId xmlns:a16="http://schemas.microsoft.com/office/drawing/2014/main" id="{ABFEF8AB-34E7-73B6-DDB3-863F32E4DCCB}"/>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pic>
        <p:nvPicPr>
          <p:cNvPr id="3" name="Picture 2">
            <a:extLst>
              <a:ext uri="{FF2B5EF4-FFF2-40B4-BE49-F238E27FC236}">
                <a16:creationId xmlns:a16="http://schemas.microsoft.com/office/drawing/2014/main" id="{C594BE5F-29D9-6A6E-3331-86902DD88706}"/>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0" y="5085913"/>
            <a:ext cx="3652468" cy="1772086"/>
          </a:xfrm>
          <a:prstGeom prst="rect">
            <a:avLst/>
          </a:prstGeom>
        </p:spPr>
      </p:pic>
      <p:pic>
        <p:nvPicPr>
          <p:cNvPr id="4" name="Picture 3" descr="A black background with a pink object&#10;&#10;Description automatically generated">
            <a:extLst>
              <a:ext uri="{FF2B5EF4-FFF2-40B4-BE49-F238E27FC236}">
                <a16:creationId xmlns:a16="http://schemas.microsoft.com/office/drawing/2014/main" id="{1E9E3F9F-3B31-579B-232E-B051281E6921}"/>
              </a:ext>
            </a:extLst>
          </p:cNvPr>
          <p:cNvPicPr>
            <a:picLocks noChangeAspect="1"/>
          </p:cNvPicPr>
          <p:nvPr userDrawn="1"/>
        </p:nvPicPr>
        <p:blipFill>
          <a:blip r:embed="rId4" cstate="screen">
            <a:duotone>
              <a:schemeClr val="accent1">
                <a:shade val="45000"/>
                <a:satMod val="135000"/>
              </a:schemeClr>
              <a:prstClr val="white"/>
            </a:duotone>
            <a:extLst>
              <a:ext uri="{28A0092B-C50C-407E-A947-70E740481C1C}">
                <a14:useLocalDpi xmlns:a14="http://schemas.microsoft.com/office/drawing/2010/main"/>
              </a:ext>
            </a:extLst>
          </a:blip>
          <a:srcRect/>
          <a:stretch/>
        </p:blipFill>
        <p:spPr>
          <a:xfrm>
            <a:off x="8805910" y="0"/>
            <a:ext cx="3386090" cy="2339440"/>
          </a:xfrm>
          <a:prstGeom prst="rect">
            <a:avLst/>
          </a:prstGeom>
        </p:spPr>
      </p:pic>
      <p:sp>
        <p:nvSpPr>
          <p:cNvPr id="14" name="Title 1">
            <a:extLst>
              <a:ext uri="{FF2B5EF4-FFF2-40B4-BE49-F238E27FC236}">
                <a16:creationId xmlns:a16="http://schemas.microsoft.com/office/drawing/2014/main" id="{34E2B107-4A77-DBA7-45F4-4E1E102F838B}"/>
              </a:ext>
            </a:extLst>
          </p:cNvPr>
          <p:cNvSpPr>
            <a:spLocks noGrp="1"/>
          </p:cNvSpPr>
          <p:nvPr>
            <p:ph type="title"/>
          </p:nvPr>
        </p:nvSpPr>
        <p:spPr>
          <a:xfrm>
            <a:off x="637273" y="365125"/>
            <a:ext cx="8664382" cy="1325563"/>
          </a:xfrm>
        </p:spPr>
        <p:txBody>
          <a:bodyPr/>
          <a:lstStyle>
            <a:lvl1pPr>
              <a:defRPr b="0" i="0">
                <a:solidFill>
                  <a:schemeClr val="accent1"/>
                </a:solidFill>
                <a:latin typeface="Poppins Medium" pitchFamily="2" charset="77"/>
                <a:cs typeface="Poppins Medium" pitchFamily="2" charset="77"/>
              </a:defRPr>
            </a:lvl1pPr>
          </a:lstStyle>
          <a:p>
            <a:r>
              <a:rPr lang="en-GB"/>
              <a:t>Click to edit Master title style</a:t>
            </a:r>
          </a:p>
        </p:txBody>
      </p:sp>
      <p:sp>
        <p:nvSpPr>
          <p:cNvPr id="16" name="Text Placeholder 12">
            <a:extLst>
              <a:ext uri="{FF2B5EF4-FFF2-40B4-BE49-F238E27FC236}">
                <a16:creationId xmlns:a16="http://schemas.microsoft.com/office/drawing/2014/main" id="{AF2E0677-1F71-2249-5CE6-C3BA76F65548}"/>
              </a:ext>
            </a:extLst>
          </p:cNvPr>
          <p:cNvSpPr>
            <a:spLocks noGrp="1"/>
          </p:cNvSpPr>
          <p:nvPr>
            <p:ph type="body" sz="quarter" idx="13"/>
          </p:nvPr>
        </p:nvSpPr>
        <p:spPr>
          <a:xfrm>
            <a:off x="637273" y="1926771"/>
            <a:ext cx="4462848" cy="2755588"/>
          </a:xfrm>
        </p:spPr>
        <p:txBody>
          <a:bodyPr>
            <a:normAutofit/>
          </a:bodyPr>
          <a:lstStyle>
            <a:lvl1pPr marL="0" indent="0">
              <a:buNone/>
              <a:defRPr sz="1800" b="0" i="0">
                <a:solidFill>
                  <a:schemeClr val="bg1"/>
                </a:solidFill>
                <a:latin typeface="Poppins" pitchFamily="2" charset="77"/>
              </a:defRPr>
            </a:lvl1pPr>
            <a:lvl2pPr marL="457200" indent="0">
              <a:buNone/>
              <a:defRPr/>
            </a:lvl2pPr>
            <a:lvl3pPr marL="914400" indent="0">
              <a:buNone/>
              <a:defRPr/>
            </a:lvl3pPr>
            <a:lvl4pPr marL="1371600" indent="0">
              <a:buNone/>
              <a:defRPr/>
            </a:lvl4pPr>
            <a:lvl5pPr marL="1828800" indent="0">
              <a:buNone/>
              <a:defRPr/>
            </a:lvl5pPr>
          </a:lstStyle>
          <a:p>
            <a:pPr lvl="0"/>
            <a:r>
              <a:rPr lang="en-GB"/>
              <a:t>Click to edit Master text styles</a:t>
            </a:r>
          </a:p>
        </p:txBody>
      </p:sp>
      <p:sp>
        <p:nvSpPr>
          <p:cNvPr id="17" name="Text Placeholder 12">
            <a:extLst>
              <a:ext uri="{FF2B5EF4-FFF2-40B4-BE49-F238E27FC236}">
                <a16:creationId xmlns:a16="http://schemas.microsoft.com/office/drawing/2014/main" id="{E7A36747-0535-B11F-27CB-9A6F5DF06DB7}"/>
              </a:ext>
            </a:extLst>
          </p:cNvPr>
          <p:cNvSpPr>
            <a:spLocks noGrp="1"/>
          </p:cNvSpPr>
          <p:nvPr>
            <p:ph type="body" sz="quarter" idx="14"/>
          </p:nvPr>
        </p:nvSpPr>
        <p:spPr>
          <a:xfrm>
            <a:off x="5449088" y="1926771"/>
            <a:ext cx="4462848" cy="2755588"/>
          </a:xfrm>
        </p:spPr>
        <p:txBody>
          <a:bodyPr>
            <a:normAutofit/>
          </a:bodyPr>
          <a:lstStyle>
            <a:lvl1pPr marL="0" indent="0">
              <a:buNone/>
              <a:defRPr sz="1800" b="0" i="0">
                <a:solidFill>
                  <a:schemeClr val="bg1"/>
                </a:solidFill>
                <a:latin typeface="Poppins" pitchFamily="2" charset="77"/>
              </a:defRPr>
            </a:lvl1pPr>
          </a:lstStyle>
          <a:p>
            <a:pPr lvl="0"/>
            <a:r>
              <a:rPr lang="en-GB"/>
              <a:t>Click to edit Master text styles</a:t>
            </a:r>
          </a:p>
        </p:txBody>
      </p:sp>
      <p:sp>
        <p:nvSpPr>
          <p:cNvPr id="5" name="TextBox 4">
            <a:extLst>
              <a:ext uri="{FF2B5EF4-FFF2-40B4-BE49-F238E27FC236}">
                <a16:creationId xmlns:a16="http://schemas.microsoft.com/office/drawing/2014/main" id="{A9754318-E03D-0393-D152-B9A196C9C082}"/>
              </a:ext>
            </a:extLst>
          </p:cNvPr>
          <p:cNvSpPr txBox="1"/>
          <p:nvPr userDrawn="1"/>
        </p:nvSpPr>
        <p:spPr>
          <a:xfrm>
            <a:off x="524485" y="6509834"/>
            <a:ext cx="160300" cy="138499"/>
          </a:xfrm>
          <a:prstGeom prst="rect">
            <a:avLst/>
          </a:prstGeom>
          <a:noFill/>
        </p:spPr>
        <p:txBody>
          <a:bodyPr wrap="none" lIns="0" tIns="0" rIns="0" bIns="0" rtlCol="0" anchor="ctr">
            <a:spAutoFit/>
          </a:bodyPr>
          <a:lstStyle/>
          <a:p>
            <a:pPr marL="0" marR="0" lvl="0" indent="0" algn="r" defTabSz="228600" rtl="0" eaLnBrk="1" fontAlgn="auto" latinLnBrk="0" hangingPunct="1">
              <a:lnSpc>
                <a:spcPct val="100000"/>
              </a:lnSpc>
              <a:spcBef>
                <a:spcPts val="0"/>
              </a:spcBef>
              <a:spcAft>
                <a:spcPts val="1200"/>
              </a:spcAft>
              <a:buClrTx/>
              <a:buSzTx/>
              <a:buFontTx/>
              <a:buNone/>
              <a:tabLst/>
              <a:defRPr/>
            </a:pPr>
            <a:fld id="{8A1971D9-5B62-3C46-9EC9-FDAAB88557B2}" type="slidenum">
              <a:rPr lang="en-GB" sz="900" smtClean="0">
                <a:solidFill>
                  <a:schemeClr val="bg1"/>
                </a:solidFill>
                <a:latin typeface="Poppins" pitchFamily="2" charset="77"/>
                <a:cs typeface="Poppins" pitchFamily="2" charset="77"/>
              </a:rPr>
              <a:t>‹#›</a:t>
            </a:fld>
            <a:endParaRPr lang="en-GB" sz="2000" noProof="0">
              <a:solidFill>
                <a:schemeClr val="bg1"/>
              </a:solidFill>
              <a:latin typeface="Poppins" pitchFamily="2" charset="77"/>
              <a:cs typeface="Poppins" pitchFamily="2" charset="77"/>
            </a:endParaRPr>
          </a:p>
        </p:txBody>
      </p:sp>
      <p:sp>
        <p:nvSpPr>
          <p:cNvPr id="7" name="TextBox 6">
            <a:extLst>
              <a:ext uri="{FF2B5EF4-FFF2-40B4-BE49-F238E27FC236}">
                <a16:creationId xmlns:a16="http://schemas.microsoft.com/office/drawing/2014/main" id="{B61424DF-37C5-E8FF-0693-6DC50DFA7141}"/>
              </a:ext>
            </a:extLst>
          </p:cNvPr>
          <p:cNvSpPr txBox="1"/>
          <p:nvPr userDrawn="1"/>
        </p:nvSpPr>
        <p:spPr>
          <a:xfrm>
            <a:off x="532944" y="136525"/>
            <a:ext cx="4571528" cy="307777"/>
          </a:xfrm>
          <a:prstGeom prst="rect">
            <a:avLst/>
          </a:prstGeom>
          <a:noFill/>
        </p:spPr>
        <p:txBody>
          <a:bodyPr wrap="square" rtlCol="0">
            <a:spAutoFit/>
          </a:bodyPr>
          <a:lstStyle/>
          <a:p>
            <a:r>
              <a:rPr lang="en-GB" sz="1400" b="0" i="0">
                <a:solidFill>
                  <a:schemeClr val="bg1"/>
                </a:solidFill>
                <a:latin typeface="Poppins" pitchFamily="2" charset="77"/>
              </a:rPr>
              <a:t>Public</a:t>
            </a:r>
          </a:p>
        </p:txBody>
      </p:sp>
    </p:spTree>
    <p:extLst>
      <p:ext uri="{BB962C8B-B14F-4D97-AF65-F5344CB8AC3E}">
        <p14:creationId xmlns:p14="http://schemas.microsoft.com/office/powerpoint/2010/main" val="1635222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Primary Text (left) Circle Media (right) -Purple">
    <p:spTree>
      <p:nvGrpSpPr>
        <p:cNvPr id="1" name=""/>
        <p:cNvGrpSpPr/>
        <p:nvPr/>
      </p:nvGrpSpPr>
      <p:grpSpPr>
        <a:xfrm>
          <a:off x="0" y="0"/>
          <a:ext cx="0" cy="0"/>
          <a:chOff x="0" y="0"/>
          <a:chExt cx="0" cy="0"/>
        </a:xfrm>
      </p:grpSpPr>
      <p:pic>
        <p:nvPicPr>
          <p:cNvPr id="10" name="Picture 9" descr="A purple circle with a white circle in the middle&#10;&#10;Description automatically generated">
            <a:extLst>
              <a:ext uri="{FF2B5EF4-FFF2-40B4-BE49-F238E27FC236}">
                <a16:creationId xmlns:a16="http://schemas.microsoft.com/office/drawing/2014/main" id="{9D45391A-D756-788D-03AE-0C05671999BB}"/>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14" name="Picture Placeholder 13">
            <a:extLst>
              <a:ext uri="{FF2B5EF4-FFF2-40B4-BE49-F238E27FC236}">
                <a16:creationId xmlns:a16="http://schemas.microsoft.com/office/drawing/2014/main" id="{CFC8E555-A363-BBFE-7CE9-820F21628147}"/>
              </a:ext>
            </a:extLst>
          </p:cNvPr>
          <p:cNvSpPr>
            <a:spLocks noGrp="1"/>
          </p:cNvSpPr>
          <p:nvPr>
            <p:ph type="pic" sz="quarter" idx="13"/>
          </p:nvPr>
        </p:nvSpPr>
        <p:spPr>
          <a:xfrm>
            <a:off x="6690691" y="-620033"/>
            <a:ext cx="8539843" cy="8327117"/>
          </a:xfrm>
          <a:prstGeom prst="ellipse">
            <a:avLst/>
          </a:prstGeom>
        </p:spPr>
        <p:txBody>
          <a:bodyPr/>
          <a:lstStyle>
            <a:lvl1pPr>
              <a:defRPr b="0" i="0">
                <a:latin typeface="Poppins" pitchFamily="2" charset="77"/>
              </a:defRPr>
            </a:lvl1pPr>
          </a:lstStyle>
          <a:p>
            <a:endParaRPr lang="en-GB"/>
          </a:p>
        </p:txBody>
      </p:sp>
      <p:sp>
        <p:nvSpPr>
          <p:cNvPr id="15" name="Title 1">
            <a:extLst>
              <a:ext uri="{FF2B5EF4-FFF2-40B4-BE49-F238E27FC236}">
                <a16:creationId xmlns:a16="http://schemas.microsoft.com/office/drawing/2014/main" id="{CF0BC532-0DCF-D95D-28B5-7CED43AF3080}"/>
              </a:ext>
            </a:extLst>
          </p:cNvPr>
          <p:cNvSpPr>
            <a:spLocks noGrp="1"/>
          </p:cNvSpPr>
          <p:nvPr>
            <p:ph type="title"/>
          </p:nvPr>
        </p:nvSpPr>
        <p:spPr>
          <a:xfrm>
            <a:off x="637273" y="1077687"/>
            <a:ext cx="5274796" cy="1325563"/>
          </a:xfrm>
        </p:spPr>
        <p:txBody>
          <a:bodyPr/>
          <a:lstStyle>
            <a:lvl1pPr>
              <a:defRPr b="0" i="0">
                <a:solidFill>
                  <a:schemeClr val="bg1"/>
                </a:solidFill>
                <a:latin typeface="Poppins Medium" pitchFamily="2" charset="77"/>
                <a:cs typeface="Poppins Medium" pitchFamily="2" charset="77"/>
              </a:defRPr>
            </a:lvl1pPr>
          </a:lstStyle>
          <a:p>
            <a:r>
              <a:rPr lang="en-GB"/>
              <a:t>Click to edit Master title style</a:t>
            </a:r>
          </a:p>
        </p:txBody>
      </p:sp>
      <p:sp>
        <p:nvSpPr>
          <p:cNvPr id="16" name="Text Placeholder 12">
            <a:extLst>
              <a:ext uri="{FF2B5EF4-FFF2-40B4-BE49-F238E27FC236}">
                <a16:creationId xmlns:a16="http://schemas.microsoft.com/office/drawing/2014/main" id="{FA8AA84D-31F0-CED3-DCC7-DD7727F14369}"/>
              </a:ext>
            </a:extLst>
          </p:cNvPr>
          <p:cNvSpPr>
            <a:spLocks noGrp="1"/>
          </p:cNvSpPr>
          <p:nvPr>
            <p:ph type="body" sz="quarter" idx="14"/>
          </p:nvPr>
        </p:nvSpPr>
        <p:spPr>
          <a:xfrm>
            <a:off x="637273" y="2628900"/>
            <a:ext cx="4462848" cy="3151414"/>
          </a:xfrm>
        </p:spPr>
        <p:txBody>
          <a:bodyPr>
            <a:normAutofit/>
          </a:bodyPr>
          <a:lstStyle>
            <a:lvl1pPr marL="0" indent="0">
              <a:buNone/>
              <a:defRPr sz="1800" b="0" i="0">
                <a:solidFill>
                  <a:schemeClr val="bg1"/>
                </a:solidFill>
                <a:latin typeface="Poppins" pitchFamily="2" charset="77"/>
              </a:defRPr>
            </a:lvl1pPr>
            <a:lvl2pPr marL="457200" indent="0">
              <a:buNone/>
              <a:defRPr/>
            </a:lvl2pPr>
            <a:lvl3pPr marL="914400" indent="0">
              <a:buNone/>
              <a:defRPr/>
            </a:lvl3pPr>
            <a:lvl4pPr marL="1371600" indent="0">
              <a:buNone/>
              <a:defRPr/>
            </a:lvl4pPr>
            <a:lvl5pPr marL="1828800" indent="0">
              <a:buNone/>
              <a:defRPr/>
            </a:lvl5pPr>
          </a:lstStyle>
          <a:p>
            <a:pPr lvl="0"/>
            <a:r>
              <a:rPr lang="en-GB"/>
              <a:t>Click to edit Master text styles</a:t>
            </a:r>
          </a:p>
        </p:txBody>
      </p:sp>
      <p:sp>
        <p:nvSpPr>
          <p:cNvPr id="4" name="TextBox 3">
            <a:extLst>
              <a:ext uri="{FF2B5EF4-FFF2-40B4-BE49-F238E27FC236}">
                <a16:creationId xmlns:a16="http://schemas.microsoft.com/office/drawing/2014/main" id="{6111AFC3-25D2-4B14-78FC-0C6BD6DE986C}"/>
              </a:ext>
            </a:extLst>
          </p:cNvPr>
          <p:cNvSpPr txBox="1"/>
          <p:nvPr userDrawn="1"/>
        </p:nvSpPr>
        <p:spPr>
          <a:xfrm>
            <a:off x="524485" y="6509834"/>
            <a:ext cx="160300" cy="138499"/>
          </a:xfrm>
          <a:prstGeom prst="rect">
            <a:avLst/>
          </a:prstGeom>
          <a:noFill/>
        </p:spPr>
        <p:txBody>
          <a:bodyPr wrap="none" lIns="0" tIns="0" rIns="0" bIns="0" rtlCol="0" anchor="ctr">
            <a:spAutoFit/>
          </a:bodyPr>
          <a:lstStyle/>
          <a:p>
            <a:pPr marL="0" marR="0" lvl="0" indent="0" algn="r" defTabSz="228600" rtl="0" eaLnBrk="1" fontAlgn="auto" latinLnBrk="0" hangingPunct="1">
              <a:lnSpc>
                <a:spcPct val="100000"/>
              </a:lnSpc>
              <a:spcBef>
                <a:spcPts val="0"/>
              </a:spcBef>
              <a:spcAft>
                <a:spcPts val="1200"/>
              </a:spcAft>
              <a:buClrTx/>
              <a:buSzTx/>
              <a:buFontTx/>
              <a:buNone/>
              <a:tabLst/>
              <a:defRPr/>
            </a:pPr>
            <a:fld id="{8A1971D9-5B62-3C46-9EC9-FDAAB88557B2}" type="slidenum">
              <a:rPr lang="en-GB" sz="900" smtClean="0">
                <a:solidFill>
                  <a:schemeClr val="bg1"/>
                </a:solidFill>
                <a:latin typeface="Poppins" pitchFamily="2" charset="77"/>
                <a:cs typeface="Poppins" pitchFamily="2" charset="77"/>
              </a:rPr>
              <a:t>‹#›</a:t>
            </a:fld>
            <a:endParaRPr lang="en-GB" sz="2000" noProof="0">
              <a:solidFill>
                <a:schemeClr val="bg1"/>
              </a:solidFill>
              <a:latin typeface="Poppins" pitchFamily="2" charset="77"/>
              <a:cs typeface="Poppins" pitchFamily="2" charset="77"/>
            </a:endParaRPr>
          </a:p>
        </p:txBody>
      </p:sp>
      <p:sp>
        <p:nvSpPr>
          <p:cNvPr id="7" name="TextBox 6">
            <a:extLst>
              <a:ext uri="{FF2B5EF4-FFF2-40B4-BE49-F238E27FC236}">
                <a16:creationId xmlns:a16="http://schemas.microsoft.com/office/drawing/2014/main" id="{72FC02AE-1AAC-7ECE-4BF2-8C2929350E85}"/>
              </a:ext>
            </a:extLst>
          </p:cNvPr>
          <p:cNvSpPr txBox="1"/>
          <p:nvPr userDrawn="1"/>
        </p:nvSpPr>
        <p:spPr>
          <a:xfrm>
            <a:off x="532944" y="136525"/>
            <a:ext cx="4571528" cy="307777"/>
          </a:xfrm>
          <a:prstGeom prst="rect">
            <a:avLst/>
          </a:prstGeom>
          <a:noFill/>
        </p:spPr>
        <p:txBody>
          <a:bodyPr wrap="square" rtlCol="0">
            <a:spAutoFit/>
          </a:bodyPr>
          <a:lstStyle/>
          <a:p>
            <a:r>
              <a:rPr lang="en-GB" sz="1400" b="0" i="0">
                <a:solidFill>
                  <a:schemeClr val="bg1"/>
                </a:solidFill>
                <a:latin typeface="Poppins" pitchFamily="2" charset="77"/>
              </a:rPr>
              <a:t>Public</a:t>
            </a:r>
          </a:p>
        </p:txBody>
      </p:sp>
    </p:spTree>
    <p:extLst>
      <p:ext uri="{BB962C8B-B14F-4D97-AF65-F5344CB8AC3E}">
        <p14:creationId xmlns:p14="http://schemas.microsoft.com/office/powerpoint/2010/main" val="35784928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 preserve="1">
  <p:cSld name="Secondary Breaker slide - Blue">
    <p:bg>
      <p:bgPr>
        <a:solidFill>
          <a:schemeClr val="tx2"/>
        </a:solidFill>
        <a:effectLst/>
      </p:bgPr>
    </p:bg>
    <p:spTree>
      <p:nvGrpSpPr>
        <p:cNvPr id="1" name=""/>
        <p:cNvGrpSpPr/>
        <p:nvPr/>
      </p:nvGrpSpPr>
      <p:grpSpPr>
        <a:xfrm>
          <a:off x="0" y="0"/>
          <a:ext cx="0" cy="0"/>
          <a:chOff x="0" y="0"/>
          <a:chExt cx="0" cy="0"/>
        </a:xfrm>
      </p:grpSpPr>
      <p:pic>
        <p:nvPicPr>
          <p:cNvPr id="8" name="Picture 7" descr="A blue and white clouds in the sky&#10;&#10;Description automatically generated">
            <a:extLst>
              <a:ext uri="{FF2B5EF4-FFF2-40B4-BE49-F238E27FC236}">
                <a16:creationId xmlns:a16="http://schemas.microsoft.com/office/drawing/2014/main" id="{695FCF66-087E-9315-E6B2-2961093D6DA7}"/>
              </a:ext>
            </a:extLst>
          </p:cNvPr>
          <p:cNvPicPr>
            <a:picLocks noChangeAspect="1"/>
          </p:cNvPicPr>
          <p:nvPr userDrawn="1"/>
        </p:nvPicPr>
        <p:blipFill>
          <a:blip r:embed="rId2"/>
          <a:stretch>
            <a:fillRect/>
          </a:stretch>
        </p:blipFill>
        <p:spPr>
          <a:xfrm>
            <a:off x="2466" y="0"/>
            <a:ext cx="12189533" cy="6859388"/>
          </a:xfrm>
          <a:prstGeom prst="rect">
            <a:avLst/>
          </a:prstGeom>
        </p:spPr>
      </p:pic>
      <p:sp>
        <p:nvSpPr>
          <p:cNvPr id="2" name="Title 1">
            <a:extLst>
              <a:ext uri="{FF2B5EF4-FFF2-40B4-BE49-F238E27FC236}">
                <a16:creationId xmlns:a16="http://schemas.microsoft.com/office/drawing/2014/main" id="{E304E765-D7CE-66CF-AAD3-B47633EED211}"/>
              </a:ext>
            </a:extLst>
          </p:cNvPr>
          <p:cNvSpPr>
            <a:spLocks noGrp="1"/>
          </p:cNvSpPr>
          <p:nvPr>
            <p:ph type="ctrTitle"/>
          </p:nvPr>
        </p:nvSpPr>
        <p:spPr>
          <a:xfrm>
            <a:off x="637273" y="820795"/>
            <a:ext cx="5001527" cy="2387600"/>
          </a:xfrm>
        </p:spPr>
        <p:txBody>
          <a:bodyPr anchor="b">
            <a:normAutofit/>
          </a:bodyPr>
          <a:lstStyle>
            <a:lvl1pPr algn="l">
              <a:defRPr sz="4400" b="0" i="0">
                <a:solidFill>
                  <a:schemeClr val="bg1"/>
                </a:solidFill>
                <a:latin typeface="Poppins Medium" pitchFamily="2" charset="77"/>
                <a:cs typeface="Poppins Medium" pitchFamily="2" charset="77"/>
              </a:defRPr>
            </a:lvl1pPr>
          </a:lstStyle>
          <a:p>
            <a:r>
              <a:rPr lang="en-GB"/>
              <a:t>Click to edit Master title style</a:t>
            </a:r>
          </a:p>
        </p:txBody>
      </p:sp>
      <p:sp>
        <p:nvSpPr>
          <p:cNvPr id="3" name="Subtitle 2">
            <a:extLst>
              <a:ext uri="{FF2B5EF4-FFF2-40B4-BE49-F238E27FC236}">
                <a16:creationId xmlns:a16="http://schemas.microsoft.com/office/drawing/2014/main" id="{EE141B9C-4686-EF1F-23CB-10919C7B2DC1}"/>
              </a:ext>
            </a:extLst>
          </p:cNvPr>
          <p:cNvSpPr>
            <a:spLocks noGrp="1"/>
          </p:cNvSpPr>
          <p:nvPr>
            <p:ph type="subTitle" idx="1"/>
          </p:nvPr>
        </p:nvSpPr>
        <p:spPr>
          <a:xfrm>
            <a:off x="637273" y="3245466"/>
            <a:ext cx="3806223" cy="1044146"/>
          </a:xfrm>
        </p:spPr>
        <p:txBody>
          <a:bodyPr>
            <a:normAutofit/>
          </a:bodyPr>
          <a:lstStyle>
            <a:lvl1pPr marL="0" indent="0" algn="l">
              <a:buNone/>
              <a:defRPr sz="2400" b="0" i="0">
                <a:solidFill>
                  <a:schemeClr val="bg1"/>
                </a:solidFill>
                <a:latin typeface="Poppins" pitchFamily="2" charset="77"/>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p>
        </p:txBody>
      </p:sp>
      <p:sp>
        <p:nvSpPr>
          <p:cNvPr id="5" name="TextBox 4">
            <a:extLst>
              <a:ext uri="{FF2B5EF4-FFF2-40B4-BE49-F238E27FC236}">
                <a16:creationId xmlns:a16="http://schemas.microsoft.com/office/drawing/2014/main" id="{37256FFC-8BE2-6AB3-3E84-1F18019410A9}"/>
              </a:ext>
            </a:extLst>
          </p:cNvPr>
          <p:cNvSpPr txBox="1"/>
          <p:nvPr userDrawn="1"/>
        </p:nvSpPr>
        <p:spPr>
          <a:xfrm>
            <a:off x="524485" y="6509834"/>
            <a:ext cx="160300" cy="138499"/>
          </a:xfrm>
          <a:prstGeom prst="rect">
            <a:avLst/>
          </a:prstGeom>
          <a:noFill/>
        </p:spPr>
        <p:txBody>
          <a:bodyPr wrap="none" lIns="0" tIns="0" rIns="0" bIns="0" rtlCol="0" anchor="ctr">
            <a:spAutoFit/>
          </a:bodyPr>
          <a:lstStyle/>
          <a:p>
            <a:pPr marL="0" marR="0" lvl="0" indent="0" algn="r" defTabSz="228600" rtl="0" eaLnBrk="1" fontAlgn="auto" latinLnBrk="0" hangingPunct="1">
              <a:lnSpc>
                <a:spcPct val="100000"/>
              </a:lnSpc>
              <a:spcBef>
                <a:spcPts val="0"/>
              </a:spcBef>
              <a:spcAft>
                <a:spcPts val="1200"/>
              </a:spcAft>
              <a:buClrTx/>
              <a:buSzTx/>
              <a:buFontTx/>
              <a:buNone/>
              <a:tabLst/>
              <a:defRPr/>
            </a:pPr>
            <a:fld id="{8A1971D9-5B62-3C46-9EC9-FDAAB88557B2}" type="slidenum">
              <a:rPr lang="en-GB" sz="900" smtClean="0">
                <a:solidFill>
                  <a:schemeClr val="bg1"/>
                </a:solidFill>
                <a:latin typeface="Poppins" pitchFamily="2" charset="77"/>
                <a:cs typeface="Poppins" pitchFamily="2" charset="77"/>
              </a:rPr>
              <a:t>‹#›</a:t>
            </a:fld>
            <a:endParaRPr lang="en-GB" sz="2000" noProof="0">
              <a:solidFill>
                <a:schemeClr val="bg1"/>
              </a:solidFill>
              <a:latin typeface="Poppins" pitchFamily="2" charset="77"/>
              <a:cs typeface="Poppins" pitchFamily="2" charset="77"/>
            </a:endParaRPr>
          </a:p>
        </p:txBody>
      </p:sp>
      <p:sp>
        <p:nvSpPr>
          <p:cNvPr id="7" name="TextBox 6">
            <a:extLst>
              <a:ext uri="{FF2B5EF4-FFF2-40B4-BE49-F238E27FC236}">
                <a16:creationId xmlns:a16="http://schemas.microsoft.com/office/drawing/2014/main" id="{A84D4CDE-5878-2D26-7E2A-5736CF858EED}"/>
              </a:ext>
            </a:extLst>
          </p:cNvPr>
          <p:cNvSpPr txBox="1"/>
          <p:nvPr userDrawn="1"/>
        </p:nvSpPr>
        <p:spPr>
          <a:xfrm>
            <a:off x="532944" y="136525"/>
            <a:ext cx="4571528" cy="307777"/>
          </a:xfrm>
          <a:prstGeom prst="rect">
            <a:avLst/>
          </a:prstGeom>
          <a:noFill/>
        </p:spPr>
        <p:txBody>
          <a:bodyPr wrap="square" rtlCol="0">
            <a:spAutoFit/>
          </a:bodyPr>
          <a:lstStyle/>
          <a:p>
            <a:r>
              <a:rPr lang="en-GB" sz="1400" b="0" i="0">
                <a:solidFill>
                  <a:schemeClr val="bg1"/>
                </a:solidFill>
                <a:latin typeface="Poppins" pitchFamily="2" charset="77"/>
              </a:rPr>
              <a:t>Public</a:t>
            </a:r>
          </a:p>
        </p:txBody>
      </p:sp>
    </p:spTree>
    <p:extLst>
      <p:ext uri="{BB962C8B-B14F-4D97-AF65-F5344CB8AC3E}">
        <p14:creationId xmlns:p14="http://schemas.microsoft.com/office/powerpoint/2010/main" val="312628563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Cover slide">
    <p:bg>
      <p:bgPr>
        <a:solidFill>
          <a:schemeClr val="bg1"/>
        </a:solidFill>
        <a:effectLst/>
      </p:bgPr>
    </p:bg>
    <p:spTree>
      <p:nvGrpSpPr>
        <p:cNvPr id="1" name=""/>
        <p:cNvGrpSpPr/>
        <p:nvPr/>
      </p:nvGrpSpPr>
      <p:grpSpPr>
        <a:xfrm>
          <a:off x="0" y="0"/>
          <a:ext cx="0" cy="0"/>
          <a:chOff x="0" y="0"/>
          <a:chExt cx="0" cy="0"/>
        </a:xfrm>
      </p:grpSpPr>
      <p:pic>
        <p:nvPicPr>
          <p:cNvPr id="6" name="Picture 5" descr="A road through a green field&#10;&#10;Description automatically generated">
            <a:extLst>
              <a:ext uri="{FF2B5EF4-FFF2-40B4-BE49-F238E27FC236}">
                <a16:creationId xmlns:a16="http://schemas.microsoft.com/office/drawing/2014/main" id="{BAB3A051-7BF3-EAAC-A888-553C382803C1}"/>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pic>
        <p:nvPicPr>
          <p:cNvPr id="7" name="Picture 6">
            <a:extLst>
              <a:ext uri="{FF2B5EF4-FFF2-40B4-BE49-F238E27FC236}">
                <a16:creationId xmlns:a16="http://schemas.microsoft.com/office/drawing/2014/main" id="{9FF42232-F648-DDAD-E75B-0C12BC4B2F0F}"/>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3" name="Title 1">
            <a:extLst>
              <a:ext uri="{FF2B5EF4-FFF2-40B4-BE49-F238E27FC236}">
                <a16:creationId xmlns:a16="http://schemas.microsoft.com/office/drawing/2014/main" id="{4BB77347-9877-93CA-4103-023E62BFEDA6}"/>
              </a:ext>
            </a:extLst>
          </p:cNvPr>
          <p:cNvSpPr>
            <a:spLocks noGrp="1"/>
          </p:cNvSpPr>
          <p:nvPr>
            <p:ph type="ctrTitle"/>
          </p:nvPr>
        </p:nvSpPr>
        <p:spPr>
          <a:xfrm>
            <a:off x="628664" y="796204"/>
            <a:ext cx="4328983" cy="1532773"/>
          </a:xfrm>
        </p:spPr>
        <p:txBody>
          <a:bodyPr lIns="0" anchor="t" anchorCtr="0">
            <a:normAutofit/>
          </a:bodyPr>
          <a:lstStyle>
            <a:lvl1pPr algn="l">
              <a:defRPr sz="4400" b="0" i="0">
                <a:solidFill>
                  <a:schemeClr val="accent1"/>
                </a:solidFill>
                <a:latin typeface="Poppins Medium" pitchFamily="2" charset="77"/>
                <a:cs typeface="Poppins Medium" pitchFamily="2" charset="77"/>
              </a:defRPr>
            </a:lvl1pPr>
          </a:lstStyle>
          <a:p>
            <a:endParaRPr lang="en-GB"/>
          </a:p>
        </p:txBody>
      </p:sp>
      <p:pic>
        <p:nvPicPr>
          <p:cNvPr id="5" name="Picture 4" descr="A black background with white dots&#10;&#10;Description automatically generated">
            <a:extLst>
              <a:ext uri="{FF2B5EF4-FFF2-40B4-BE49-F238E27FC236}">
                <a16:creationId xmlns:a16="http://schemas.microsoft.com/office/drawing/2014/main" id="{03362316-8BB8-BD40-9D0A-F62FC8602205}"/>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10261600" y="5811520"/>
            <a:ext cx="1930400" cy="1046480"/>
          </a:xfrm>
          <a:prstGeom prst="rect">
            <a:avLst/>
          </a:prstGeom>
        </p:spPr>
      </p:pic>
      <p:sp>
        <p:nvSpPr>
          <p:cNvPr id="8" name="Subtitle 2">
            <a:extLst>
              <a:ext uri="{FF2B5EF4-FFF2-40B4-BE49-F238E27FC236}">
                <a16:creationId xmlns:a16="http://schemas.microsoft.com/office/drawing/2014/main" id="{A611D19F-4AA1-948B-0F06-8E3EAD4A15D1}"/>
              </a:ext>
            </a:extLst>
          </p:cNvPr>
          <p:cNvSpPr>
            <a:spLocks noGrp="1"/>
          </p:cNvSpPr>
          <p:nvPr>
            <p:ph type="subTitle" idx="1"/>
          </p:nvPr>
        </p:nvSpPr>
        <p:spPr>
          <a:xfrm>
            <a:off x="628663" y="2478639"/>
            <a:ext cx="3824891" cy="663146"/>
          </a:xfrm>
        </p:spPr>
        <p:txBody>
          <a:bodyPr>
            <a:normAutofit/>
          </a:bodyPr>
          <a:lstStyle>
            <a:lvl1pPr marL="0" indent="0" algn="l">
              <a:buNone/>
              <a:defRPr sz="2400" b="0" i="0">
                <a:solidFill>
                  <a:schemeClr val="bg1"/>
                </a:solidFill>
                <a:latin typeface="Poppins" pitchFamily="2" charset="77"/>
                <a:cs typeface="Poppins" pitchFamily="2" charset="77"/>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p>
        </p:txBody>
      </p:sp>
      <p:sp>
        <p:nvSpPr>
          <p:cNvPr id="9" name="TextBox 8">
            <a:extLst>
              <a:ext uri="{FF2B5EF4-FFF2-40B4-BE49-F238E27FC236}">
                <a16:creationId xmlns:a16="http://schemas.microsoft.com/office/drawing/2014/main" id="{54AFD3AA-7A13-765E-86F8-A68EAA0D19F2}"/>
              </a:ext>
            </a:extLst>
          </p:cNvPr>
          <p:cNvSpPr txBox="1"/>
          <p:nvPr userDrawn="1"/>
        </p:nvSpPr>
        <p:spPr>
          <a:xfrm>
            <a:off x="532944" y="136525"/>
            <a:ext cx="4571528" cy="307777"/>
          </a:xfrm>
          <a:prstGeom prst="rect">
            <a:avLst/>
          </a:prstGeom>
          <a:noFill/>
        </p:spPr>
        <p:txBody>
          <a:bodyPr wrap="square" rtlCol="0">
            <a:spAutoFit/>
          </a:bodyPr>
          <a:lstStyle/>
          <a:p>
            <a:r>
              <a:rPr lang="en-GB" sz="1400" b="0" i="0">
                <a:solidFill>
                  <a:schemeClr val="bg1"/>
                </a:solidFill>
                <a:latin typeface="Poppins" pitchFamily="2" charset="77"/>
              </a:rPr>
              <a:t>Public</a:t>
            </a:r>
          </a:p>
        </p:txBody>
      </p:sp>
    </p:spTree>
    <p:extLst>
      <p:ext uri="{BB962C8B-B14F-4D97-AF65-F5344CB8AC3E}">
        <p14:creationId xmlns:p14="http://schemas.microsoft.com/office/powerpoint/2010/main" val="945958175"/>
      </p:ext>
    </p:extLst>
  </p:cSld>
  <p:clrMapOvr>
    <a:masterClrMapping/>
  </p:clrMapOvr>
  <p:extLst>
    <p:ext uri="{DCECCB84-F9BA-43D5-87BE-67443E8EF086}">
      <p15:sldGuideLst xmlns:p15="http://schemas.microsoft.com/office/powerpoint/2012/main">
        <p15:guide id="1" pos="199"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Secondary Image Breaker Slide (Blue)">
    <p:spTree>
      <p:nvGrpSpPr>
        <p:cNvPr id="1" name=""/>
        <p:cNvGrpSpPr/>
        <p:nvPr/>
      </p:nvGrpSpPr>
      <p:grpSpPr>
        <a:xfrm>
          <a:off x="0" y="0"/>
          <a:ext cx="0" cy="0"/>
          <a:chOff x="0" y="0"/>
          <a:chExt cx="0" cy="0"/>
        </a:xfrm>
      </p:grpSpPr>
      <p:pic>
        <p:nvPicPr>
          <p:cNvPr id="5" name="Picture 4" descr="A group of wind turbines in the clouds&#10;&#10;Description automatically generated">
            <a:extLst>
              <a:ext uri="{FF2B5EF4-FFF2-40B4-BE49-F238E27FC236}">
                <a16:creationId xmlns:a16="http://schemas.microsoft.com/office/drawing/2014/main" id="{E7EEC786-2769-8466-07B5-E7D0AA49D5C0}"/>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 y="7112"/>
            <a:ext cx="12189533" cy="6859388"/>
          </a:xfrm>
          <a:prstGeom prst="rect">
            <a:avLst/>
          </a:prstGeom>
        </p:spPr>
      </p:pic>
      <p:sp>
        <p:nvSpPr>
          <p:cNvPr id="6" name="Rectangle 5">
            <a:extLst>
              <a:ext uri="{FF2B5EF4-FFF2-40B4-BE49-F238E27FC236}">
                <a16:creationId xmlns:a16="http://schemas.microsoft.com/office/drawing/2014/main" id="{BBE0215E-7B04-4288-9AC8-EF4E34392362}"/>
              </a:ext>
            </a:extLst>
          </p:cNvPr>
          <p:cNvSpPr/>
          <p:nvPr userDrawn="1"/>
        </p:nvSpPr>
        <p:spPr>
          <a:xfrm>
            <a:off x="0" y="-1388"/>
            <a:ext cx="12192000" cy="6859388"/>
          </a:xfrm>
          <a:prstGeom prst="rect">
            <a:avLst/>
          </a:prstGeom>
          <a:gradFill>
            <a:gsLst>
              <a:gs pos="0">
                <a:schemeClr val="tx1">
                  <a:alpha val="39214"/>
                </a:schemeClr>
              </a:gs>
              <a:gs pos="99000">
                <a:schemeClr val="bg1">
                  <a:alpha val="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0" name="Picture 9" descr="A blue circles on a black background&#10;&#10;Description automatically generated">
            <a:extLst>
              <a:ext uri="{FF2B5EF4-FFF2-40B4-BE49-F238E27FC236}">
                <a16:creationId xmlns:a16="http://schemas.microsoft.com/office/drawing/2014/main" id="{BA538AA3-D05D-FFD9-A944-D4518D7AD22F}"/>
              </a:ext>
            </a:extLst>
          </p:cNvPr>
          <p:cNvPicPr>
            <a:picLocks noChangeAspect="1"/>
          </p:cNvPicPr>
          <p:nvPr userDrawn="1"/>
        </p:nvPicPr>
        <p:blipFill>
          <a:blip r:embed="rId3"/>
          <a:stretch>
            <a:fillRect/>
          </a:stretch>
        </p:blipFill>
        <p:spPr>
          <a:xfrm>
            <a:off x="2466" y="0"/>
            <a:ext cx="12189533" cy="6859388"/>
          </a:xfrm>
          <a:prstGeom prst="rect">
            <a:avLst/>
          </a:prstGeom>
        </p:spPr>
      </p:pic>
      <p:sp>
        <p:nvSpPr>
          <p:cNvPr id="7" name="Title 1">
            <a:extLst>
              <a:ext uri="{FF2B5EF4-FFF2-40B4-BE49-F238E27FC236}">
                <a16:creationId xmlns:a16="http://schemas.microsoft.com/office/drawing/2014/main" id="{E4EC0BC1-72B6-275A-5E00-6D110B8EB9C4}"/>
              </a:ext>
            </a:extLst>
          </p:cNvPr>
          <p:cNvSpPr>
            <a:spLocks noGrp="1"/>
          </p:cNvSpPr>
          <p:nvPr>
            <p:ph type="ctrTitle"/>
          </p:nvPr>
        </p:nvSpPr>
        <p:spPr>
          <a:xfrm>
            <a:off x="637273" y="820795"/>
            <a:ext cx="5001527" cy="2387600"/>
          </a:xfrm>
        </p:spPr>
        <p:txBody>
          <a:bodyPr anchor="b">
            <a:normAutofit/>
          </a:bodyPr>
          <a:lstStyle>
            <a:lvl1pPr algn="l">
              <a:defRPr sz="4400" b="0" i="0">
                <a:solidFill>
                  <a:schemeClr val="bg1"/>
                </a:solidFill>
                <a:latin typeface="Poppins Medium" pitchFamily="2" charset="77"/>
                <a:cs typeface="Poppins Medium" pitchFamily="2" charset="77"/>
              </a:defRPr>
            </a:lvl1pPr>
          </a:lstStyle>
          <a:p>
            <a:r>
              <a:rPr lang="en-GB"/>
              <a:t>Click to edit Master title style</a:t>
            </a:r>
          </a:p>
        </p:txBody>
      </p:sp>
      <p:sp>
        <p:nvSpPr>
          <p:cNvPr id="8" name="Subtitle 2">
            <a:extLst>
              <a:ext uri="{FF2B5EF4-FFF2-40B4-BE49-F238E27FC236}">
                <a16:creationId xmlns:a16="http://schemas.microsoft.com/office/drawing/2014/main" id="{10004CF6-EF4E-6CC8-4202-FAE750CFEAA0}"/>
              </a:ext>
            </a:extLst>
          </p:cNvPr>
          <p:cNvSpPr>
            <a:spLocks noGrp="1"/>
          </p:cNvSpPr>
          <p:nvPr>
            <p:ph type="subTitle" idx="1"/>
          </p:nvPr>
        </p:nvSpPr>
        <p:spPr>
          <a:xfrm>
            <a:off x="637273" y="3245466"/>
            <a:ext cx="3806223" cy="1044146"/>
          </a:xfrm>
        </p:spPr>
        <p:txBody>
          <a:bodyPr>
            <a:normAutofit/>
          </a:bodyPr>
          <a:lstStyle>
            <a:lvl1pPr marL="0" indent="0" algn="l">
              <a:buNone/>
              <a:defRPr sz="2400" b="0" i="0">
                <a:solidFill>
                  <a:schemeClr val="bg1"/>
                </a:solidFill>
                <a:latin typeface="Poppins" pitchFamily="2" charset="77"/>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p>
        </p:txBody>
      </p:sp>
      <p:sp>
        <p:nvSpPr>
          <p:cNvPr id="13" name="TextBox 12">
            <a:extLst>
              <a:ext uri="{FF2B5EF4-FFF2-40B4-BE49-F238E27FC236}">
                <a16:creationId xmlns:a16="http://schemas.microsoft.com/office/drawing/2014/main" id="{347BBA40-725A-C3B6-3BA3-BB0EC57FDF21}"/>
              </a:ext>
            </a:extLst>
          </p:cNvPr>
          <p:cNvSpPr txBox="1"/>
          <p:nvPr userDrawn="1"/>
        </p:nvSpPr>
        <p:spPr>
          <a:xfrm>
            <a:off x="524485" y="6509834"/>
            <a:ext cx="160300" cy="138499"/>
          </a:xfrm>
          <a:prstGeom prst="rect">
            <a:avLst/>
          </a:prstGeom>
          <a:noFill/>
        </p:spPr>
        <p:txBody>
          <a:bodyPr wrap="none" lIns="0" tIns="0" rIns="0" bIns="0" rtlCol="0" anchor="ctr">
            <a:spAutoFit/>
          </a:bodyPr>
          <a:lstStyle/>
          <a:p>
            <a:pPr marL="0" marR="0" lvl="0" indent="0" algn="r" defTabSz="228600" rtl="0" eaLnBrk="1" fontAlgn="auto" latinLnBrk="0" hangingPunct="1">
              <a:lnSpc>
                <a:spcPct val="100000"/>
              </a:lnSpc>
              <a:spcBef>
                <a:spcPts val="0"/>
              </a:spcBef>
              <a:spcAft>
                <a:spcPts val="1200"/>
              </a:spcAft>
              <a:buClrTx/>
              <a:buSzTx/>
              <a:buFontTx/>
              <a:buNone/>
              <a:tabLst/>
              <a:defRPr/>
            </a:pPr>
            <a:fld id="{8A1971D9-5B62-3C46-9EC9-FDAAB88557B2}" type="slidenum">
              <a:rPr lang="en-GB" sz="900" smtClean="0">
                <a:solidFill>
                  <a:schemeClr val="bg1"/>
                </a:solidFill>
                <a:latin typeface="Poppins" pitchFamily="2" charset="77"/>
                <a:cs typeface="Poppins" pitchFamily="2" charset="77"/>
              </a:rPr>
              <a:t>‹#›</a:t>
            </a:fld>
            <a:endParaRPr lang="en-GB" sz="2000" noProof="0">
              <a:solidFill>
                <a:schemeClr val="bg1"/>
              </a:solidFill>
              <a:latin typeface="Poppins" pitchFamily="2" charset="77"/>
              <a:cs typeface="Poppins" pitchFamily="2" charset="77"/>
            </a:endParaRPr>
          </a:p>
        </p:txBody>
      </p:sp>
      <p:sp>
        <p:nvSpPr>
          <p:cNvPr id="15" name="TextBox 14">
            <a:extLst>
              <a:ext uri="{FF2B5EF4-FFF2-40B4-BE49-F238E27FC236}">
                <a16:creationId xmlns:a16="http://schemas.microsoft.com/office/drawing/2014/main" id="{4DA10FCB-7656-EE0D-8F15-9392C54587E2}"/>
              </a:ext>
            </a:extLst>
          </p:cNvPr>
          <p:cNvSpPr txBox="1"/>
          <p:nvPr userDrawn="1"/>
        </p:nvSpPr>
        <p:spPr>
          <a:xfrm>
            <a:off x="532944" y="136525"/>
            <a:ext cx="4571528" cy="307777"/>
          </a:xfrm>
          <a:prstGeom prst="rect">
            <a:avLst/>
          </a:prstGeom>
          <a:noFill/>
        </p:spPr>
        <p:txBody>
          <a:bodyPr wrap="square" rtlCol="0">
            <a:spAutoFit/>
          </a:bodyPr>
          <a:lstStyle/>
          <a:p>
            <a:r>
              <a:rPr lang="en-GB" sz="1400" b="0" i="0">
                <a:solidFill>
                  <a:schemeClr val="bg1"/>
                </a:solidFill>
                <a:latin typeface="Poppins" pitchFamily="2" charset="77"/>
              </a:rPr>
              <a:t>Public</a:t>
            </a:r>
          </a:p>
        </p:txBody>
      </p:sp>
    </p:spTree>
    <p:extLst>
      <p:ext uri="{BB962C8B-B14F-4D97-AF65-F5344CB8AC3E}">
        <p14:creationId xmlns:p14="http://schemas.microsoft.com/office/powerpoint/2010/main" val="92892749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Secondary Text (Left) Media (Right) Slide - Blue">
    <p:bg>
      <p:bgPr>
        <a:solidFill>
          <a:schemeClr val="bg2"/>
        </a:solidFill>
        <a:effectLst/>
      </p:bgPr>
    </p:bg>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717E8957-A01D-893F-D819-6B81B4015BEE}"/>
              </a:ext>
            </a:extLst>
          </p:cNvPr>
          <p:cNvSpPr>
            <a:spLocks noGrp="1"/>
          </p:cNvSpPr>
          <p:nvPr>
            <p:ph type="pic" sz="quarter" idx="14"/>
          </p:nvPr>
        </p:nvSpPr>
        <p:spPr>
          <a:xfrm>
            <a:off x="6096000" y="0"/>
            <a:ext cx="6096000" cy="6858000"/>
          </a:xfrm>
        </p:spPr>
        <p:txBody>
          <a:bodyPr/>
          <a:lstStyle>
            <a:lvl1pPr>
              <a:defRPr b="0" i="0">
                <a:latin typeface="Poppins" pitchFamily="2" charset="77"/>
              </a:defRPr>
            </a:lvl1pPr>
          </a:lstStyle>
          <a:p>
            <a:endParaRPr lang="en-GB"/>
          </a:p>
        </p:txBody>
      </p:sp>
      <p:pic>
        <p:nvPicPr>
          <p:cNvPr id="2" name="Picture 1" descr="A black background with white dots&#10;&#10;Description automatically generated">
            <a:extLst>
              <a:ext uri="{FF2B5EF4-FFF2-40B4-BE49-F238E27FC236}">
                <a16:creationId xmlns:a16="http://schemas.microsoft.com/office/drawing/2014/main" id="{5D9163CD-19FC-782F-5450-ED8836921322}"/>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10" name="Title 1">
            <a:extLst>
              <a:ext uri="{FF2B5EF4-FFF2-40B4-BE49-F238E27FC236}">
                <a16:creationId xmlns:a16="http://schemas.microsoft.com/office/drawing/2014/main" id="{7887A11A-A392-6FAC-5922-AEBA42E592C6}"/>
              </a:ext>
            </a:extLst>
          </p:cNvPr>
          <p:cNvSpPr>
            <a:spLocks noGrp="1"/>
          </p:cNvSpPr>
          <p:nvPr>
            <p:ph type="title"/>
          </p:nvPr>
        </p:nvSpPr>
        <p:spPr>
          <a:xfrm>
            <a:off x="637273" y="827711"/>
            <a:ext cx="5045070" cy="1325563"/>
          </a:xfrm>
        </p:spPr>
        <p:txBody>
          <a:bodyPr/>
          <a:lstStyle>
            <a:lvl1pPr>
              <a:defRPr b="0" i="0">
                <a:solidFill>
                  <a:schemeClr val="accent2"/>
                </a:solidFill>
                <a:latin typeface="Poppins Medium" pitchFamily="2" charset="77"/>
                <a:cs typeface="Poppins Medium" pitchFamily="2" charset="77"/>
              </a:defRPr>
            </a:lvl1pPr>
          </a:lstStyle>
          <a:p>
            <a:r>
              <a:rPr lang="en-GB"/>
              <a:t>Click to edit Master title style</a:t>
            </a:r>
          </a:p>
        </p:txBody>
      </p:sp>
      <p:sp>
        <p:nvSpPr>
          <p:cNvPr id="11" name="Text Placeholder 12">
            <a:extLst>
              <a:ext uri="{FF2B5EF4-FFF2-40B4-BE49-F238E27FC236}">
                <a16:creationId xmlns:a16="http://schemas.microsoft.com/office/drawing/2014/main" id="{CA61B4C0-F6DF-37B6-776B-E9844CCFD826}"/>
              </a:ext>
            </a:extLst>
          </p:cNvPr>
          <p:cNvSpPr>
            <a:spLocks noGrp="1"/>
          </p:cNvSpPr>
          <p:nvPr>
            <p:ph type="body" sz="quarter" idx="13"/>
          </p:nvPr>
        </p:nvSpPr>
        <p:spPr>
          <a:xfrm>
            <a:off x="637273" y="2389357"/>
            <a:ext cx="5045070" cy="2410421"/>
          </a:xfrm>
        </p:spPr>
        <p:txBody>
          <a:bodyPr>
            <a:normAutofit/>
          </a:bodyPr>
          <a:lstStyle>
            <a:lvl1pPr marL="0" indent="0">
              <a:buNone/>
              <a:defRPr sz="1800" b="0" i="0">
                <a:solidFill>
                  <a:schemeClr val="bg1"/>
                </a:solidFill>
                <a:latin typeface="Poppins" pitchFamily="2" charset="77"/>
              </a:defRPr>
            </a:lvl1pPr>
            <a:lvl2pPr marL="457200" indent="0">
              <a:buNone/>
              <a:defRPr/>
            </a:lvl2pPr>
            <a:lvl3pPr marL="914400" indent="0">
              <a:buNone/>
              <a:defRPr/>
            </a:lvl3pPr>
            <a:lvl4pPr marL="1371600" indent="0">
              <a:buNone/>
              <a:defRPr/>
            </a:lvl4pPr>
            <a:lvl5pPr marL="1828800" indent="0">
              <a:buNone/>
              <a:defRPr/>
            </a:lvl5pPr>
          </a:lstStyle>
          <a:p>
            <a:pPr lvl="0"/>
            <a:r>
              <a:rPr lang="en-GB"/>
              <a:t>Click to edit Master text styles</a:t>
            </a:r>
          </a:p>
        </p:txBody>
      </p:sp>
      <p:sp>
        <p:nvSpPr>
          <p:cNvPr id="3" name="TextBox 2">
            <a:extLst>
              <a:ext uri="{FF2B5EF4-FFF2-40B4-BE49-F238E27FC236}">
                <a16:creationId xmlns:a16="http://schemas.microsoft.com/office/drawing/2014/main" id="{8DDDB8E0-6780-FE8C-B899-CB71568827DF}"/>
              </a:ext>
            </a:extLst>
          </p:cNvPr>
          <p:cNvSpPr txBox="1"/>
          <p:nvPr userDrawn="1"/>
        </p:nvSpPr>
        <p:spPr>
          <a:xfrm>
            <a:off x="524485" y="6509834"/>
            <a:ext cx="160300" cy="138499"/>
          </a:xfrm>
          <a:prstGeom prst="rect">
            <a:avLst/>
          </a:prstGeom>
          <a:noFill/>
        </p:spPr>
        <p:txBody>
          <a:bodyPr wrap="none" lIns="0" tIns="0" rIns="0" bIns="0" rtlCol="0" anchor="ctr">
            <a:spAutoFit/>
          </a:bodyPr>
          <a:lstStyle/>
          <a:p>
            <a:pPr marL="0" marR="0" lvl="0" indent="0" algn="r" defTabSz="228600" rtl="0" eaLnBrk="1" fontAlgn="auto" latinLnBrk="0" hangingPunct="1">
              <a:lnSpc>
                <a:spcPct val="100000"/>
              </a:lnSpc>
              <a:spcBef>
                <a:spcPts val="0"/>
              </a:spcBef>
              <a:spcAft>
                <a:spcPts val="1200"/>
              </a:spcAft>
              <a:buClrTx/>
              <a:buSzTx/>
              <a:buFontTx/>
              <a:buNone/>
              <a:tabLst/>
              <a:defRPr/>
            </a:pPr>
            <a:fld id="{8A1971D9-5B62-3C46-9EC9-FDAAB88557B2}" type="slidenum">
              <a:rPr lang="en-GB" sz="900" smtClean="0">
                <a:solidFill>
                  <a:schemeClr val="bg1"/>
                </a:solidFill>
                <a:latin typeface="Poppins" pitchFamily="2" charset="77"/>
                <a:cs typeface="Poppins" pitchFamily="2" charset="77"/>
              </a:rPr>
              <a:t>‹#›</a:t>
            </a:fld>
            <a:endParaRPr lang="en-GB" sz="2000" noProof="0">
              <a:solidFill>
                <a:schemeClr val="bg1"/>
              </a:solidFill>
              <a:latin typeface="Poppins" pitchFamily="2" charset="77"/>
              <a:cs typeface="Poppins" pitchFamily="2" charset="77"/>
            </a:endParaRPr>
          </a:p>
        </p:txBody>
      </p:sp>
      <p:sp>
        <p:nvSpPr>
          <p:cNvPr id="5" name="TextBox 4">
            <a:extLst>
              <a:ext uri="{FF2B5EF4-FFF2-40B4-BE49-F238E27FC236}">
                <a16:creationId xmlns:a16="http://schemas.microsoft.com/office/drawing/2014/main" id="{CF0D8DDC-157D-E41B-CBD5-F5507A026C5B}"/>
              </a:ext>
            </a:extLst>
          </p:cNvPr>
          <p:cNvSpPr txBox="1"/>
          <p:nvPr userDrawn="1"/>
        </p:nvSpPr>
        <p:spPr>
          <a:xfrm>
            <a:off x="532944" y="136525"/>
            <a:ext cx="4571528" cy="307777"/>
          </a:xfrm>
          <a:prstGeom prst="rect">
            <a:avLst/>
          </a:prstGeom>
          <a:noFill/>
        </p:spPr>
        <p:txBody>
          <a:bodyPr wrap="square" rtlCol="0">
            <a:spAutoFit/>
          </a:bodyPr>
          <a:lstStyle/>
          <a:p>
            <a:r>
              <a:rPr lang="en-GB" sz="1400" b="0" i="0">
                <a:solidFill>
                  <a:schemeClr val="bg1"/>
                </a:solidFill>
                <a:latin typeface="Poppins" pitchFamily="2" charset="77"/>
              </a:rPr>
              <a:t>Public</a:t>
            </a:r>
          </a:p>
        </p:txBody>
      </p:sp>
    </p:spTree>
    <p:extLst>
      <p:ext uri="{BB962C8B-B14F-4D97-AF65-F5344CB8AC3E}">
        <p14:creationId xmlns:p14="http://schemas.microsoft.com/office/powerpoint/2010/main" val="53575699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Secondary Text (left) Circle Media (right) - Blue">
    <p:spTree>
      <p:nvGrpSpPr>
        <p:cNvPr id="1" name=""/>
        <p:cNvGrpSpPr/>
        <p:nvPr/>
      </p:nvGrpSpPr>
      <p:grpSpPr>
        <a:xfrm>
          <a:off x="0" y="0"/>
          <a:ext cx="0" cy="0"/>
          <a:chOff x="0" y="0"/>
          <a:chExt cx="0" cy="0"/>
        </a:xfrm>
      </p:grpSpPr>
      <p:pic>
        <p:nvPicPr>
          <p:cNvPr id="5" name="Picture 4" descr="A blue circle with a white circle in the middle&#10;&#10;Description automatically generated">
            <a:extLst>
              <a:ext uri="{FF2B5EF4-FFF2-40B4-BE49-F238E27FC236}">
                <a16:creationId xmlns:a16="http://schemas.microsoft.com/office/drawing/2014/main" id="{E7A9C4BF-956B-808E-3CF6-CE7422921BC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14" name="Picture Placeholder 13">
            <a:extLst>
              <a:ext uri="{FF2B5EF4-FFF2-40B4-BE49-F238E27FC236}">
                <a16:creationId xmlns:a16="http://schemas.microsoft.com/office/drawing/2014/main" id="{CFC8E555-A363-BBFE-7CE9-820F21628147}"/>
              </a:ext>
            </a:extLst>
          </p:cNvPr>
          <p:cNvSpPr>
            <a:spLocks noGrp="1"/>
          </p:cNvSpPr>
          <p:nvPr>
            <p:ph type="pic" sz="quarter" idx="13"/>
          </p:nvPr>
        </p:nvSpPr>
        <p:spPr>
          <a:xfrm>
            <a:off x="6690691" y="-620033"/>
            <a:ext cx="8539843" cy="8327117"/>
          </a:xfrm>
          <a:prstGeom prst="ellipse">
            <a:avLst/>
          </a:prstGeom>
        </p:spPr>
        <p:txBody>
          <a:bodyPr/>
          <a:lstStyle>
            <a:lvl1pPr>
              <a:defRPr b="0" i="0">
                <a:latin typeface="Poppins" pitchFamily="2" charset="77"/>
              </a:defRPr>
            </a:lvl1pPr>
          </a:lstStyle>
          <a:p>
            <a:endParaRPr lang="en-GB"/>
          </a:p>
        </p:txBody>
      </p:sp>
      <p:pic>
        <p:nvPicPr>
          <p:cNvPr id="12" name="Picture 11" descr="A black background with white dots&#10;&#10;Description automatically generated">
            <a:extLst>
              <a:ext uri="{FF2B5EF4-FFF2-40B4-BE49-F238E27FC236}">
                <a16:creationId xmlns:a16="http://schemas.microsoft.com/office/drawing/2014/main" id="{E67CFF76-6D91-97FD-5651-EF0E6470CA43}"/>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15" name="Title 1">
            <a:extLst>
              <a:ext uri="{FF2B5EF4-FFF2-40B4-BE49-F238E27FC236}">
                <a16:creationId xmlns:a16="http://schemas.microsoft.com/office/drawing/2014/main" id="{CF0BC532-0DCF-D95D-28B5-7CED43AF3080}"/>
              </a:ext>
            </a:extLst>
          </p:cNvPr>
          <p:cNvSpPr>
            <a:spLocks noGrp="1"/>
          </p:cNvSpPr>
          <p:nvPr>
            <p:ph type="title"/>
          </p:nvPr>
        </p:nvSpPr>
        <p:spPr>
          <a:xfrm>
            <a:off x="637273" y="1077687"/>
            <a:ext cx="5006782" cy="1325563"/>
          </a:xfrm>
        </p:spPr>
        <p:txBody>
          <a:bodyPr/>
          <a:lstStyle>
            <a:lvl1pPr>
              <a:defRPr b="0" i="0">
                <a:solidFill>
                  <a:schemeClr val="bg1"/>
                </a:solidFill>
                <a:latin typeface="Poppins Medium" pitchFamily="2" charset="77"/>
                <a:cs typeface="Poppins Medium" pitchFamily="2" charset="77"/>
              </a:defRPr>
            </a:lvl1pPr>
          </a:lstStyle>
          <a:p>
            <a:r>
              <a:rPr lang="en-GB"/>
              <a:t>Click to edit Master title style</a:t>
            </a:r>
          </a:p>
        </p:txBody>
      </p:sp>
      <p:sp>
        <p:nvSpPr>
          <p:cNvPr id="16" name="Text Placeholder 12">
            <a:extLst>
              <a:ext uri="{FF2B5EF4-FFF2-40B4-BE49-F238E27FC236}">
                <a16:creationId xmlns:a16="http://schemas.microsoft.com/office/drawing/2014/main" id="{FA8AA84D-31F0-CED3-DCC7-DD7727F14369}"/>
              </a:ext>
            </a:extLst>
          </p:cNvPr>
          <p:cNvSpPr>
            <a:spLocks noGrp="1"/>
          </p:cNvSpPr>
          <p:nvPr>
            <p:ph type="body" sz="quarter" idx="14"/>
          </p:nvPr>
        </p:nvSpPr>
        <p:spPr>
          <a:xfrm>
            <a:off x="637273" y="2628900"/>
            <a:ext cx="4462848" cy="3151414"/>
          </a:xfrm>
        </p:spPr>
        <p:txBody>
          <a:bodyPr>
            <a:normAutofit/>
          </a:bodyPr>
          <a:lstStyle>
            <a:lvl1pPr marL="0" indent="0">
              <a:buNone/>
              <a:defRPr sz="1800" b="0" i="0">
                <a:solidFill>
                  <a:schemeClr val="bg1"/>
                </a:solidFill>
                <a:latin typeface="Poppins" pitchFamily="2" charset="77"/>
              </a:defRPr>
            </a:lvl1pPr>
            <a:lvl2pPr marL="457200" indent="0">
              <a:buNone/>
              <a:defRPr/>
            </a:lvl2pPr>
            <a:lvl3pPr marL="914400" indent="0">
              <a:buNone/>
              <a:defRPr/>
            </a:lvl3pPr>
            <a:lvl4pPr marL="1371600" indent="0">
              <a:buNone/>
              <a:defRPr/>
            </a:lvl4pPr>
            <a:lvl5pPr marL="1828800" indent="0">
              <a:buNone/>
              <a:defRPr/>
            </a:lvl5pPr>
          </a:lstStyle>
          <a:p>
            <a:pPr lvl="0"/>
            <a:r>
              <a:rPr lang="en-GB"/>
              <a:t>Click to edit Master text styles</a:t>
            </a:r>
          </a:p>
        </p:txBody>
      </p:sp>
      <p:sp>
        <p:nvSpPr>
          <p:cNvPr id="2" name="TextBox 1">
            <a:extLst>
              <a:ext uri="{FF2B5EF4-FFF2-40B4-BE49-F238E27FC236}">
                <a16:creationId xmlns:a16="http://schemas.microsoft.com/office/drawing/2014/main" id="{65A0BDAB-0384-8944-7892-A19661E7044D}"/>
              </a:ext>
            </a:extLst>
          </p:cNvPr>
          <p:cNvSpPr txBox="1"/>
          <p:nvPr userDrawn="1"/>
        </p:nvSpPr>
        <p:spPr>
          <a:xfrm>
            <a:off x="524485" y="6509834"/>
            <a:ext cx="160300" cy="138499"/>
          </a:xfrm>
          <a:prstGeom prst="rect">
            <a:avLst/>
          </a:prstGeom>
          <a:noFill/>
        </p:spPr>
        <p:txBody>
          <a:bodyPr wrap="none" lIns="0" tIns="0" rIns="0" bIns="0" rtlCol="0" anchor="ctr">
            <a:spAutoFit/>
          </a:bodyPr>
          <a:lstStyle/>
          <a:p>
            <a:pPr marL="0" marR="0" lvl="0" indent="0" algn="r" defTabSz="228600" rtl="0" eaLnBrk="1" fontAlgn="auto" latinLnBrk="0" hangingPunct="1">
              <a:lnSpc>
                <a:spcPct val="100000"/>
              </a:lnSpc>
              <a:spcBef>
                <a:spcPts val="0"/>
              </a:spcBef>
              <a:spcAft>
                <a:spcPts val="1200"/>
              </a:spcAft>
              <a:buClrTx/>
              <a:buSzTx/>
              <a:buFontTx/>
              <a:buNone/>
              <a:tabLst/>
              <a:defRPr/>
            </a:pPr>
            <a:fld id="{8A1971D9-5B62-3C46-9EC9-FDAAB88557B2}" type="slidenum">
              <a:rPr lang="en-GB" sz="900" smtClean="0">
                <a:solidFill>
                  <a:schemeClr val="bg1"/>
                </a:solidFill>
                <a:latin typeface="Poppins" pitchFamily="2" charset="77"/>
                <a:cs typeface="Poppins" pitchFamily="2" charset="77"/>
              </a:rPr>
              <a:t>‹#›</a:t>
            </a:fld>
            <a:endParaRPr lang="en-GB" sz="2000" noProof="0">
              <a:solidFill>
                <a:schemeClr val="bg1"/>
              </a:solidFill>
              <a:latin typeface="Poppins" pitchFamily="2" charset="77"/>
              <a:cs typeface="Poppins" pitchFamily="2" charset="77"/>
            </a:endParaRPr>
          </a:p>
        </p:txBody>
      </p:sp>
      <p:sp>
        <p:nvSpPr>
          <p:cNvPr id="6" name="TextBox 5">
            <a:extLst>
              <a:ext uri="{FF2B5EF4-FFF2-40B4-BE49-F238E27FC236}">
                <a16:creationId xmlns:a16="http://schemas.microsoft.com/office/drawing/2014/main" id="{664435E4-A94F-659B-D563-856E739CC9C8}"/>
              </a:ext>
            </a:extLst>
          </p:cNvPr>
          <p:cNvSpPr txBox="1"/>
          <p:nvPr userDrawn="1"/>
        </p:nvSpPr>
        <p:spPr>
          <a:xfrm>
            <a:off x="532944" y="136525"/>
            <a:ext cx="4571528" cy="307777"/>
          </a:xfrm>
          <a:prstGeom prst="rect">
            <a:avLst/>
          </a:prstGeom>
          <a:noFill/>
        </p:spPr>
        <p:txBody>
          <a:bodyPr wrap="square" rtlCol="0">
            <a:spAutoFit/>
          </a:bodyPr>
          <a:lstStyle/>
          <a:p>
            <a:r>
              <a:rPr lang="en-GB" sz="1400" b="0" i="0">
                <a:solidFill>
                  <a:schemeClr val="bg1"/>
                </a:solidFill>
                <a:latin typeface="Poppins" pitchFamily="2" charset="77"/>
              </a:rPr>
              <a:t>Public</a:t>
            </a:r>
          </a:p>
        </p:txBody>
      </p:sp>
    </p:spTree>
    <p:extLst>
      <p:ext uri="{BB962C8B-B14F-4D97-AF65-F5344CB8AC3E}">
        <p14:creationId xmlns:p14="http://schemas.microsoft.com/office/powerpoint/2010/main" val="37285896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ertiary Breaker slide - Green">
    <p:bg>
      <p:bgPr>
        <a:solidFill>
          <a:schemeClr val="tx2"/>
        </a:solidFill>
        <a:effectLst/>
      </p:bgPr>
    </p:bg>
    <p:spTree>
      <p:nvGrpSpPr>
        <p:cNvPr id="1" name=""/>
        <p:cNvGrpSpPr/>
        <p:nvPr/>
      </p:nvGrpSpPr>
      <p:grpSpPr>
        <a:xfrm>
          <a:off x="0" y="0"/>
          <a:ext cx="0" cy="0"/>
          <a:chOff x="0" y="0"/>
          <a:chExt cx="0" cy="0"/>
        </a:xfrm>
      </p:grpSpPr>
      <p:pic>
        <p:nvPicPr>
          <p:cNvPr id="7" name="Picture 6" descr="A green background with white dots&#10;&#10;Description automatically generated">
            <a:extLst>
              <a:ext uri="{FF2B5EF4-FFF2-40B4-BE49-F238E27FC236}">
                <a16:creationId xmlns:a16="http://schemas.microsoft.com/office/drawing/2014/main" id="{1A23FE8F-1A8C-3483-DD34-260D9AAE7570}"/>
              </a:ext>
            </a:extLst>
          </p:cNvPr>
          <p:cNvPicPr>
            <a:picLocks noChangeAspect="1"/>
          </p:cNvPicPr>
          <p:nvPr userDrawn="1"/>
        </p:nvPicPr>
        <p:blipFill>
          <a:blip r:embed="rId2"/>
          <a:stretch>
            <a:fillRect/>
          </a:stretch>
        </p:blipFill>
        <p:spPr>
          <a:xfrm>
            <a:off x="2466" y="0"/>
            <a:ext cx="12189533" cy="6859388"/>
          </a:xfrm>
          <a:prstGeom prst="rect">
            <a:avLst/>
          </a:prstGeom>
        </p:spPr>
      </p:pic>
      <p:sp>
        <p:nvSpPr>
          <p:cNvPr id="5" name="Title 1">
            <a:extLst>
              <a:ext uri="{FF2B5EF4-FFF2-40B4-BE49-F238E27FC236}">
                <a16:creationId xmlns:a16="http://schemas.microsoft.com/office/drawing/2014/main" id="{13128467-E1EE-21BE-5004-05D7FBC53EEB}"/>
              </a:ext>
            </a:extLst>
          </p:cNvPr>
          <p:cNvSpPr>
            <a:spLocks noGrp="1"/>
          </p:cNvSpPr>
          <p:nvPr>
            <p:ph type="ctrTitle"/>
          </p:nvPr>
        </p:nvSpPr>
        <p:spPr>
          <a:xfrm>
            <a:off x="637273" y="820795"/>
            <a:ext cx="5001527" cy="2387600"/>
          </a:xfrm>
        </p:spPr>
        <p:txBody>
          <a:bodyPr anchor="b">
            <a:normAutofit/>
          </a:bodyPr>
          <a:lstStyle>
            <a:lvl1pPr algn="l">
              <a:defRPr sz="4400" b="0" i="0">
                <a:solidFill>
                  <a:schemeClr val="bg1"/>
                </a:solidFill>
                <a:latin typeface="Poppins Medium" pitchFamily="2" charset="77"/>
                <a:cs typeface="Poppins Medium" pitchFamily="2" charset="77"/>
              </a:defRPr>
            </a:lvl1pPr>
          </a:lstStyle>
          <a:p>
            <a:r>
              <a:rPr lang="en-GB"/>
              <a:t>Click to edit Master title style</a:t>
            </a:r>
          </a:p>
        </p:txBody>
      </p:sp>
      <p:sp>
        <p:nvSpPr>
          <p:cNvPr id="6" name="Subtitle 2">
            <a:extLst>
              <a:ext uri="{FF2B5EF4-FFF2-40B4-BE49-F238E27FC236}">
                <a16:creationId xmlns:a16="http://schemas.microsoft.com/office/drawing/2014/main" id="{706A50D8-B7F7-160D-2F07-AD017507DDFD}"/>
              </a:ext>
            </a:extLst>
          </p:cNvPr>
          <p:cNvSpPr>
            <a:spLocks noGrp="1"/>
          </p:cNvSpPr>
          <p:nvPr>
            <p:ph type="subTitle" idx="1"/>
          </p:nvPr>
        </p:nvSpPr>
        <p:spPr>
          <a:xfrm>
            <a:off x="637273" y="3245466"/>
            <a:ext cx="3806223" cy="1044146"/>
          </a:xfrm>
        </p:spPr>
        <p:txBody>
          <a:bodyPr>
            <a:normAutofit/>
          </a:bodyPr>
          <a:lstStyle>
            <a:lvl1pPr marL="0" indent="0" algn="l">
              <a:buNone/>
              <a:defRPr sz="2400" b="0" i="0">
                <a:solidFill>
                  <a:schemeClr val="bg1"/>
                </a:solidFill>
                <a:latin typeface="Poppins" pitchFamily="2" charset="77"/>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p>
        </p:txBody>
      </p:sp>
      <p:sp>
        <p:nvSpPr>
          <p:cNvPr id="11" name="TextBox 10">
            <a:extLst>
              <a:ext uri="{FF2B5EF4-FFF2-40B4-BE49-F238E27FC236}">
                <a16:creationId xmlns:a16="http://schemas.microsoft.com/office/drawing/2014/main" id="{A5F0AE30-09F3-89B9-C1D8-4D114E715861}"/>
              </a:ext>
            </a:extLst>
          </p:cNvPr>
          <p:cNvSpPr txBox="1"/>
          <p:nvPr userDrawn="1"/>
        </p:nvSpPr>
        <p:spPr>
          <a:xfrm>
            <a:off x="524485" y="6509834"/>
            <a:ext cx="160300" cy="138499"/>
          </a:xfrm>
          <a:prstGeom prst="rect">
            <a:avLst/>
          </a:prstGeom>
          <a:noFill/>
        </p:spPr>
        <p:txBody>
          <a:bodyPr wrap="none" lIns="0" tIns="0" rIns="0" bIns="0" rtlCol="0" anchor="ctr">
            <a:spAutoFit/>
          </a:bodyPr>
          <a:lstStyle/>
          <a:p>
            <a:pPr marL="0" marR="0" lvl="0" indent="0" algn="r" defTabSz="228600" rtl="0" eaLnBrk="1" fontAlgn="auto" latinLnBrk="0" hangingPunct="1">
              <a:lnSpc>
                <a:spcPct val="100000"/>
              </a:lnSpc>
              <a:spcBef>
                <a:spcPts val="0"/>
              </a:spcBef>
              <a:spcAft>
                <a:spcPts val="1200"/>
              </a:spcAft>
              <a:buClrTx/>
              <a:buSzTx/>
              <a:buFontTx/>
              <a:buNone/>
              <a:tabLst/>
              <a:defRPr/>
            </a:pPr>
            <a:fld id="{8A1971D9-5B62-3C46-9EC9-FDAAB88557B2}" type="slidenum">
              <a:rPr lang="en-GB" sz="900" smtClean="0">
                <a:solidFill>
                  <a:schemeClr val="bg1"/>
                </a:solidFill>
                <a:latin typeface="Poppins" pitchFamily="2" charset="77"/>
                <a:cs typeface="Poppins" pitchFamily="2" charset="77"/>
              </a:rPr>
              <a:t>‹#›</a:t>
            </a:fld>
            <a:endParaRPr lang="en-GB" sz="2000" noProof="0">
              <a:solidFill>
                <a:schemeClr val="bg1"/>
              </a:solidFill>
              <a:latin typeface="Poppins" pitchFamily="2" charset="77"/>
              <a:cs typeface="Poppins" pitchFamily="2" charset="77"/>
            </a:endParaRPr>
          </a:p>
        </p:txBody>
      </p:sp>
      <p:sp>
        <p:nvSpPr>
          <p:cNvPr id="13" name="TextBox 12">
            <a:extLst>
              <a:ext uri="{FF2B5EF4-FFF2-40B4-BE49-F238E27FC236}">
                <a16:creationId xmlns:a16="http://schemas.microsoft.com/office/drawing/2014/main" id="{57FE990D-228C-FCDE-0A15-0DF08D078B06}"/>
              </a:ext>
            </a:extLst>
          </p:cNvPr>
          <p:cNvSpPr txBox="1"/>
          <p:nvPr userDrawn="1"/>
        </p:nvSpPr>
        <p:spPr>
          <a:xfrm>
            <a:off x="532944" y="136525"/>
            <a:ext cx="4571528" cy="307777"/>
          </a:xfrm>
          <a:prstGeom prst="rect">
            <a:avLst/>
          </a:prstGeom>
          <a:noFill/>
        </p:spPr>
        <p:txBody>
          <a:bodyPr wrap="square" rtlCol="0">
            <a:spAutoFit/>
          </a:bodyPr>
          <a:lstStyle/>
          <a:p>
            <a:r>
              <a:rPr lang="en-GB" sz="1400" b="0" i="0">
                <a:solidFill>
                  <a:schemeClr val="bg1"/>
                </a:solidFill>
                <a:latin typeface="Poppins" pitchFamily="2" charset="77"/>
              </a:rPr>
              <a:t>Public</a:t>
            </a:r>
          </a:p>
        </p:txBody>
      </p:sp>
    </p:spTree>
    <p:extLst>
      <p:ext uri="{BB962C8B-B14F-4D97-AF65-F5344CB8AC3E}">
        <p14:creationId xmlns:p14="http://schemas.microsoft.com/office/powerpoint/2010/main" val="65969598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ertiary Image Breaker Slide (Green)">
    <p:spTree>
      <p:nvGrpSpPr>
        <p:cNvPr id="1" name=""/>
        <p:cNvGrpSpPr/>
        <p:nvPr/>
      </p:nvGrpSpPr>
      <p:grpSpPr>
        <a:xfrm>
          <a:off x="0" y="0"/>
          <a:ext cx="0" cy="0"/>
          <a:chOff x="0" y="0"/>
          <a:chExt cx="0" cy="0"/>
        </a:xfrm>
      </p:grpSpPr>
      <p:pic>
        <p:nvPicPr>
          <p:cNvPr id="8" name="Picture 7" descr="A group of green circles on a black background&#10;&#10;Description automatically generated">
            <a:extLst>
              <a:ext uri="{FF2B5EF4-FFF2-40B4-BE49-F238E27FC236}">
                <a16:creationId xmlns:a16="http://schemas.microsoft.com/office/drawing/2014/main" id="{61C10941-FE59-5783-1798-BE788622A26F}"/>
              </a:ext>
            </a:extLst>
          </p:cNvPr>
          <p:cNvPicPr>
            <a:picLocks noChangeAspect="1"/>
          </p:cNvPicPr>
          <p:nvPr userDrawn="1"/>
        </p:nvPicPr>
        <p:blipFill>
          <a:blip r:embed="rId2"/>
          <a:stretch>
            <a:fillRect/>
          </a:stretch>
        </p:blipFill>
        <p:spPr>
          <a:xfrm>
            <a:off x="2466" y="0"/>
            <a:ext cx="12189533" cy="6859388"/>
          </a:xfrm>
          <a:prstGeom prst="rect">
            <a:avLst/>
          </a:prstGeom>
        </p:spPr>
      </p:pic>
      <p:sp>
        <p:nvSpPr>
          <p:cNvPr id="9" name="Picture Placeholder 8">
            <a:extLst>
              <a:ext uri="{FF2B5EF4-FFF2-40B4-BE49-F238E27FC236}">
                <a16:creationId xmlns:a16="http://schemas.microsoft.com/office/drawing/2014/main" id="{CFF8368B-8346-55F3-7D58-DDEE5EB26EAC}"/>
              </a:ext>
            </a:extLst>
          </p:cNvPr>
          <p:cNvSpPr>
            <a:spLocks noGrp="1"/>
          </p:cNvSpPr>
          <p:nvPr>
            <p:ph type="pic" sz="quarter" idx="13"/>
          </p:nvPr>
        </p:nvSpPr>
        <p:spPr>
          <a:xfrm>
            <a:off x="0" y="0"/>
            <a:ext cx="12192000" cy="6858000"/>
          </a:xfrm>
        </p:spPr>
        <p:txBody>
          <a:bodyPr/>
          <a:lstStyle>
            <a:lvl1pPr>
              <a:defRPr b="0" i="0">
                <a:latin typeface="Poppins" pitchFamily="2" charset="77"/>
              </a:defRPr>
            </a:lvl1pPr>
          </a:lstStyle>
          <a:p>
            <a:endParaRPr lang="en-GB"/>
          </a:p>
        </p:txBody>
      </p:sp>
      <p:sp>
        <p:nvSpPr>
          <p:cNvPr id="4" name="TextBox 3" hidden="1">
            <a:extLst>
              <a:ext uri="{FF2B5EF4-FFF2-40B4-BE49-F238E27FC236}">
                <a16:creationId xmlns:a16="http://schemas.microsoft.com/office/drawing/2014/main" id="{1B5911EA-0029-5ED7-CF00-6237279D68F8}"/>
              </a:ext>
            </a:extLst>
          </p:cNvPr>
          <p:cNvSpPr txBox="1"/>
          <p:nvPr userDrawn="1"/>
        </p:nvSpPr>
        <p:spPr>
          <a:xfrm>
            <a:off x="532944" y="136525"/>
            <a:ext cx="4571528" cy="307777"/>
          </a:xfrm>
          <a:prstGeom prst="rect">
            <a:avLst/>
          </a:prstGeom>
          <a:noFill/>
        </p:spPr>
        <p:txBody>
          <a:bodyPr wrap="square" rtlCol="0">
            <a:spAutoFit/>
          </a:bodyPr>
          <a:lstStyle/>
          <a:p>
            <a:r>
              <a:rPr lang="en-GB" sz="1400" b="0" i="0">
                <a:solidFill>
                  <a:srgbClr val="3F0730"/>
                </a:solidFill>
                <a:latin typeface="Poppins" pitchFamily="2" charset="77"/>
              </a:rPr>
              <a:t>Internal Use Only</a:t>
            </a:r>
          </a:p>
        </p:txBody>
      </p:sp>
      <p:sp>
        <p:nvSpPr>
          <p:cNvPr id="2" name="Title 1">
            <a:extLst>
              <a:ext uri="{FF2B5EF4-FFF2-40B4-BE49-F238E27FC236}">
                <a16:creationId xmlns:a16="http://schemas.microsoft.com/office/drawing/2014/main" id="{C856C5E9-02A0-7EFC-1CAD-77CFFD92A2D1}"/>
              </a:ext>
            </a:extLst>
          </p:cNvPr>
          <p:cNvSpPr>
            <a:spLocks noGrp="1"/>
          </p:cNvSpPr>
          <p:nvPr>
            <p:ph type="ctrTitle"/>
          </p:nvPr>
        </p:nvSpPr>
        <p:spPr>
          <a:xfrm>
            <a:off x="637273" y="820795"/>
            <a:ext cx="5001527" cy="2387600"/>
          </a:xfrm>
        </p:spPr>
        <p:txBody>
          <a:bodyPr anchor="b">
            <a:normAutofit/>
          </a:bodyPr>
          <a:lstStyle>
            <a:lvl1pPr algn="l">
              <a:defRPr sz="4400" b="0" i="0">
                <a:solidFill>
                  <a:schemeClr val="tx1"/>
                </a:solidFill>
                <a:latin typeface="Poppins Medium" pitchFamily="2" charset="77"/>
                <a:cs typeface="Poppins Medium" pitchFamily="2" charset="77"/>
              </a:defRPr>
            </a:lvl1pPr>
          </a:lstStyle>
          <a:p>
            <a:r>
              <a:rPr lang="en-GB"/>
              <a:t>Click to edit Master title style</a:t>
            </a:r>
          </a:p>
        </p:txBody>
      </p:sp>
      <p:sp>
        <p:nvSpPr>
          <p:cNvPr id="3" name="Subtitle 2">
            <a:extLst>
              <a:ext uri="{FF2B5EF4-FFF2-40B4-BE49-F238E27FC236}">
                <a16:creationId xmlns:a16="http://schemas.microsoft.com/office/drawing/2014/main" id="{7D2094A8-3BFB-1955-613A-A7F8F91187FF}"/>
              </a:ext>
            </a:extLst>
          </p:cNvPr>
          <p:cNvSpPr>
            <a:spLocks noGrp="1"/>
          </p:cNvSpPr>
          <p:nvPr>
            <p:ph type="subTitle" idx="1"/>
          </p:nvPr>
        </p:nvSpPr>
        <p:spPr>
          <a:xfrm>
            <a:off x="637273" y="3245466"/>
            <a:ext cx="3806223" cy="1044146"/>
          </a:xfrm>
        </p:spPr>
        <p:txBody>
          <a:bodyPr>
            <a:normAutofit/>
          </a:bodyPr>
          <a:lstStyle>
            <a:lvl1pPr marL="0" indent="0" algn="l">
              <a:buNone/>
              <a:defRPr sz="2400" b="0" i="0">
                <a:solidFill>
                  <a:schemeClr val="tx1"/>
                </a:solidFill>
                <a:latin typeface="Poppins" pitchFamily="2" charset="77"/>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p>
        </p:txBody>
      </p:sp>
    </p:spTree>
    <p:extLst>
      <p:ext uri="{BB962C8B-B14F-4D97-AF65-F5344CB8AC3E}">
        <p14:creationId xmlns:p14="http://schemas.microsoft.com/office/powerpoint/2010/main" val="208203846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Tertiary Image Breaker Slide (Green)">
    <p:spTree>
      <p:nvGrpSpPr>
        <p:cNvPr id="1" name=""/>
        <p:cNvGrpSpPr/>
        <p:nvPr/>
      </p:nvGrpSpPr>
      <p:grpSpPr>
        <a:xfrm>
          <a:off x="0" y="0"/>
          <a:ext cx="0" cy="0"/>
          <a:chOff x="0" y="0"/>
          <a:chExt cx="0" cy="0"/>
        </a:xfrm>
      </p:grpSpPr>
      <p:pic>
        <p:nvPicPr>
          <p:cNvPr id="5" name="Picture 4" descr="A landscape with wind turbines&#10;&#10;Description automatically generated">
            <a:extLst>
              <a:ext uri="{FF2B5EF4-FFF2-40B4-BE49-F238E27FC236}">
                <a16:creationId xmlns:a16="http://schemas.microsoft.com/office/drawing/2014/main" id="{80230456-1E1D-9882-953C-735C1650D9D3}"/>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1" y="-1389"/>
            <a:ext cx="12191999" cy="6859389"/>
          </a:xfrm>
          <a:prstGeom prst="rect">
            <a:avLst/>
          </a:prstGeom>
        </p:spPr>
      </p:pic>
      <p:sp>
        <p:nvSpPr>
          <p:cNvPr id="2" name="Rectangle 1">
            <a:extLst>
              <a:ext uri="{FF2B5EF4-FFF2-40B4-BE49-F238E27FC236}">
                <a16:creationId xmlns:a16="http://schemas.microsoft.com/office/drawing/2014/main" id="{25D03570-DB34-2024-B384-8606A528FC2A}"/>
              </a:ext>
            </a:extLst>
          </p:cNvPr>
          <p:cNvSpPr/>
          <p:nvPr userDrawn="1"/>
        </p:nvSpPr>
        <p:spPr>
          <a:xfrm>
            <a:off x="0" y="-1388"/>
            <a:ext cx="12192000" cy="6859388"/>
          </a:xfrm>
          <a:prstGeom prst="rect">
            <a:avLst/>
          </a:prstGeom>
          <a:gradFill>
            <a:gsLst>
              <a:gs pos="0">
                <a:schemeClr val="tx1">
                  <a:alpha val="39214"/>
                </a:schemeClr>
              </a:gs>
              <a:gs pos="99000">
                <a:schemeClr val="bg1">
                  <a:alpha val="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descr="A group of green circles on a black background&#10;&#10;Description automatically generated">
            <a:extLst>
              <a:ext uri="{FF2B5EF4-FFF2-40B4-BE49-F238E27FC236}">
                <a16:creationId xmlns:a16="http://schemas.microsoft.com/office/drawing/2014/main" id="{61C10941-FE59-5783-1798-BE788622A26F}"/>
              </a:ext>
            </a:extLst>
          </p:cNvPr>
          <p:cNvPicPr>
            <a:picLocks noChangeAspect="1"/>
          </p:cNvPicPr>
          <p:nvPr userDrawn="1"/>
        </p:nvPicPr>
        <p:blipFill>
          <a:blip r:embed="rId3"/>
          <a:stretch>
            <a:fillRect/>
          </a:stretch>
        </p:blipFill>
        <p:spPr>
          <a:xfrm>
            <a:off x="2466" y="0"/>
            <a:ext cx="12189533" cy="6859388"/>
          </a:xfrm>
          <a:prstGeom prst="rect">
            <a:avLst/>
          </a:prstGeom>
        </p:spPr>
      </p:pic>
      <p:sp>
        <p:nvSpPr>
          <p:cNvPr id="6" name="Title 1">
            <a:extLst>
              <a:ext uri="{FF2B5EF4-FFF2-40B4-BE49-F238E27FC236}">
                <a16:creationId xmlns:a16="http://schemas.microsoft.com/office/drawing/2014/main" id="{59E7D018-B171-94AC-7AB0-6D4A778AF143}"/>
              </a:ext>
            </a:extLst>
          </p:cNvPr>
          <p:cNvSpPr>
            <a:spLocks noGrp="1"/>
          </p:cNvSpPr>
          <p:nvPr>
            <p:ph type="ctrTitle"/>
          </p:nvPr>
        </p:nvSpPr>
        <p:spPr>
          <a:xfrm>
            <a:off x="637273" y="820795"/>
            <a:ext cx="5001527" cy="2387600"/>
          </a:xfrm>
        </p:spPr>
        <p:txBody>
          <a:bodyPr anchor="b">
            <a:normAutofit/>
          </a:bodyPr>
          <a:lstStyle>
            <a:lvl1pPr algn="l">
              <a:defRPr sz="4400" b="0" i="0">
                <a:solidFill>
                  <a:schemeClr val="bg1"/>
                </a:solidFill>
                <a:latin typeface="Poppins Medium" pitchFamily="2" charset="77"/>
                <a:cs typeface="Poppins Medium" pitchFamily="2" charset="77"/>
              </a:defRPr>
            </a:lvl1pPr>
          </a:lstStyle>
          <a:p>
            <a:r>
              <a:rPr lang="en-GB"/>
              <a:t>Click to edit Master title style</a:t>
            </a:r>
          </a:p>
        </p:txBody>
      </p:sp>
      <p:sp>
        <p:nvSpPr>
          <p:cNvPr id="7" name="Subtitle 2">
            <a:extLst>
              <a:ext uri="{FF2B5EF4-FFF2-40B4-BE49-F238E27FC236}">
                <a16:creationId xmlns:a16="http://schemas.microsoft.com/office/drawing/2014/main" id="{E204E558-0287-752E-E0C0-41C16261E3E1}"/>
              </a:ext>
            </a:extLst>
          </p:cNvPr>
          <p:cNvSpPr>
            <a:spLocks noGrp="1"/>
          </p:cNvSpPr>
          <p:nvPr>
            <p:ph type="subTitle" idx="1"/>
          </p:nvPr>
        </p:nvSpPr>
        <p:spPr>
          <a:xfrm>
            <a:off x="637273" y="3245466"/>
            <a:ext cx="3806223" cy="1044146"/>
          </a:xfrm>
        </p:spPr>
        <p:txBody>
          <a:bodyPr>
            <a:normAutofit/>
          </a:bodyPr>
          <a:lstStyle>
            <a:lvl1pPr marL="0" indent="0" algn="l">
              <a:buNone/>
              <a:defRPr sz="2400" b="0" i="0">
                <a:solidFill>
                  <a:schemeClr val="bg1"/>
                </a:solidFill>
                <a:latin typeface="Poppins" pitchFamily="2" charset="77"/>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p>
        </p:txBody>
      </p:sp>
      <p:sp>
        <p:nvSpPr>
          <p:cNvPr id="13" name="TextBox 12">
            <a:extLst>
              <a:ext uri="{FF2B5EF4-FFF2-40B4-BE49-F238E27FC236}">
                <a16:creationId xmlns:a16="http://schemas.microsoft.com/office/drawing/2014/main" id="{4EB6BB7C-D587-B2C7-DFFC-E364FFD9D89C}"/>
              </a:ext>
            </a:extLst>
          </p:cNvPr>
          <p:cNvSpPr txBox="1"/>
          <p:nvPr userDrawn="1"/>
        </p:nvSpPr>
        <p:spPr>
          <a:xfrm>
            <a:off x="524485" y="6509834"/>
            <a:ext cx="160300" cy="138499"/>
          </a:xfrm>
          <a:prstGeom prst="rect">
            <a:avLst/>
          </a:prstGeom>
          <a:noFill/>
        </p:spPr>
        <p:txBody>
          <a:bodyPr wrap="none" lIns="0" tIns="0" rIns="0" bIns="0" rtlCol="0" anchor="ctr">
            <a:spAutoFit/>
          </a:bodyPr>
          <a:lstStyle/>
          <a:p>
            <a:pPr marL="0" marR="0" lvl="0" indent="0" algn="r" defTabSz="228600" rtl="0" eaLnBrk="1" fontAlgn="auto" latinLnBrk="0" hangingPunct="1">
              <a:lnSpc>
                <a:spcPct val="100000"/>
              </a:lnSpc>
              <a:spcBef>
                <a:spcPts val="0"/>
              </a:spcBef>
              <a:spcAft>
                <a:spcPts val="1200"/>
              </a:spcAft>
              <a:buClrTx/>
              <a:buSzTx/>
              <a:buFontTx/>
              <a:buNone/>
              <a:tabLst/>
              <a:defRPr/>
            </a:pPr>
            <a:fld id="{8A1971D9-5B62-3C46-9EC9-FDAAB88557B2}" type="slidenum">
              <a:rPr lang="en-GB" sz="900" smtClean="0">
                <a:solidFill>
                  <a:schemeClr val="bg1"/>
                </a:solidFill>
                <a:latin typeface="Poppins" pitchFamily="2" charset="77"/>
                <a:cs typeface="Poppins" pitchFamily="2" charset="77"/>
              </a:rPr>
              <a:t>‹#›</a:t>
            </a:fld>
            <a:endParaRPr lang="en-GB" sz="2000" noProof="0">
              <a:solidFill>
                <a:schemeClr val="bg1"/>
              </a:solidFill>
              <a:latin typeface="Poppins" pitchFamily="2" charset="77"/>
              <a:cs typeface="Poppins" pitchFamily="2" charset="77"/>
            </a:endParaRPr>
          </a:p>
        </p:txBody>
      </p:sp>
      <p:sp>
        <p:nvSpPr>
          <p:cNvPr id="15" name="TextBox 14">
            <a:extLst>
              <a:ext uri="{FF2B5EF4-FFF2-40B4-BE49-F238E27FC236}">
                <a16:creationId xmlns:a16="http://schemas.microsoft.com/office/drawing/2014/main" id="{7CE72D25-3E0E-710D-9BCD-098260002641}"/>
              </a:ext>
            </a:extLst>
          </p:cNvPr>
          <p:cNvSpPr txBox="1"/>
          <p:nvPr userDrawn="1"/>
        </p:nvSpPr>
        <p:spPr>
          <a:xfrm>
            <a:off x="532944" y="136525"/>
            <a:ext cx="4571528" cy="307777"/>
          </a:xfrm>
          <a:prstGeom prst="rect">
            <a:avLst/>
          </a:prstGeom>
          <a:noFill/>
        </p:spPr>
        <p:txBody>
          <a:bodyPr wrap="square" rtlCol="0">
            <a:spAutoFit/>
          </a:bodyPr>
          <a:lstStyle/>
          <a:p>
            <a:r>
              <a:rPr lang="en-GB" sz="1400" b="0" i="0">
                <a:solidFill>
                  <a:schemeClr val="bg1"/>
                </a:solidFill>
                <a:latin typeface="Poppins" pitchFamily="2" charset="77"/>
              </a:rPr>
              <a:t>Public</a:t>
            </a:r>
          </a:p>
        </p:txBody>
      </p:sp>
    </p:spTree>
    <p:extLst>
      <p:ext uri="{BB962C8B-B14F-4D97-AF65-F5344CB8AC3E}">
        <p14:creationId xmlns:p14="http://schemas.microsoft.com/office/powerpoint/2010/main" val="43114555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userDrawn="1">
  <p:cSld name="Tertiary Text (Left) Media (Right) Slide - Green">
    <p:bg>
      <p:bgPr>
        <a:solidFill>
          <a:schemeClr val="accent3"/>
        </a:solidFill>
        <a:effectLst/>
      </p:bgPr>
    </p:bg>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717E8957-A01D-893F-D819-6B81B4015BEE}"/>
              </a:ext>
            </a:extLst>
          </p:cNvPr>
          <p:cNvSpPr>
            <a:spLocks noGrp="1"/>
          </p:cNvSpPr>
          <p:nvPr>
            <p:ph type="pic" sz="quarter" idx="14"/>
          </p:nvPr>
        </p:nvSpPr>
        <p:spPr>
          <a:xfrm>
            <a:off x="6096000" y="0"/>
            <a:ext cx="6096000" cy="6858000"/>
          </a:xfrm>
        </p:spPr>
        <p:txBody>
          <a:bodyPr/>
          <a:lstStyle>
            <a:lvl1pPr>
              <a:defRPr b="0" i="0">
                <a:latin typeface="Poppins" pitchFamily="2" charset="77"/>
              </a:defRPr>
            </a:lvl1pPr>
          </a:lstStyle>
          <a:p>
            <a:endParaRPr lang="en-GB"/>
          </a:p>
        </p:txBody>
      </p:sp>
      <p:pic>
        <p:nvPicPr>
          <p:cNvPr id="2" name="Picture 1" descr="A black background with white dots&#10;&#10;Description automatically generated">
            <a:extLst>
              <a:ext uri="{FF2B5EF4-FFF2-40B4-BE49-F238E27FC236}">
                <a16:creationId xmlns:a16="http://schemas.microsoft.com/office/drawing/2014/main" id="{4C9BF871-1C7B-3808-FD75-784CB7BA95DD}"/>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10" name="Title 1">
            <a:extLst>
              <a:ext uri="{FF2B5EF4-FFF2-40B4-BE49-F238E27FC236}">
                <a16:creationId xmlns:a16="http://schemas.microsoft.com/office/drawing/2014/main" id="{2207C220-E592-CD43-BF11-9B33F731AC01}"/>
              </a:ext>
            </a:extLst>
          </p:cNvPr>
          <p:cNvSpPr>
            <a:spLocks noGrp="1"/>
          </p:cNvSpPr>
          <p:nvPr>
            <p:ph type="title"/>
          </p:nvPr>
        </p:nvSpPr>
        <p:spPr>
          <a:xfrm>
            <a:off x="637273" y="827711"/>
            <a:ext cx="5045070" cy="1325563"/>
          </a:xfrm>
        </p:spPr>
        <p:txBody>
          <a:bodyPr/>
          <a:lstStyle>
            <a:lvl1pPr>
              <a:defRPr b="0" i="0">
                <a:solidFill>
                  <a:schemeClr val="bg1"/>
                </a:solidFill>
                <a:latin typeface="Poppins Medium" pitchFamily="2" charset="77"/>
                <a:cs typeface="Poppins Medium" pitchFamily="2" charset="77"/>
              </a:defRPr>
            </a:lvl1pPr>
          </a:lstStyle>
          <a:p>
            <a:r>
              <a:rPr lang="en-GB"/>
              <a:t>Click to edit Master title style</a:t>
            </a:r>
          </a:p>
        </p:txBody>
      </p:sp>
      <p:sp>
        <p:nvSpPr>
          <p:cNvPr id="11" name="Text Placeholder 12">
            <a:extLst>
              <a:ext uri="{FF2B5EF4-FFF2-40B4-BE49-F238E27FC236}">
                <a16:creationId xmlns:a16="http://schemas.microsoft.com/office/drawing/2014/main" id="{38887E76-4EAB-217B-9905-5F41F80D1AB5}"/>
              </a:ext>
            </a:extLst>
          </p:cNvPr>
          <p:cNvSpPr>
            <a:spLocks noGrp="1"/>
          </p:cNvSpPr>
          <p:nvPr>
            <p:ph type="body" sz="quarter" idx="13"/>
          </p:nvPr>
        </p:nvSpPr>
        <p:spPr>
          <a:xfrm>
            <a:off x="637273" y="2389357"/>
            <a:ext cx="5045070" cy="2410421"/>
          </a:xfrm>
        </p:spPr>
        <p:txBody>
          <a:bodyPr>
            <a:normAutofit/>
          </a:bodyPr>
          <a:lstStyle>
            <a:lvl1pPr marL="0" indent="0">
              <a:buNone/>
              <a:defRPr sz="1800" b="0" i="0">
                <a:solidFill>
                  <a:schemeClr val="bg1"/>
                </a:solidFill>
                <a:latin typeface="Poppins" pitchFamily="2" charset="77"/>
              </a:defRPr>
            </a:lvl1pPr>
            <a:lvl2pPr marL="457200" indent="0">
              <a:buNone/>
              <a:defRPr/>
            </a:lvl2pPr>
            <a:lvl3pPr marL="914400" indent="0">
              <a:buNone/>
              <a:defRPr/>
            </a:lvl3pPr>
            <a:lvl4pPr marL="1371600" indent="0">
              <a:buNone/>
              <a:defRPr/>
            </a:lvl4pPr>
            <a:lvl5pPr marL="1828800" indent="0">
              <a:buNone/>
              <a:defRPr/>
            </a:lvl5pPr>
          </a:lstStyle>
          <a:p>
            <a:pPr lvl="0"/>
            <a:r>
              <a:rPr lang="en-GB"/>
              <a:t>Click to edit Master text styles</a:t>
            </a:r>
          </a:p>
        </p:txBody>
      </p:sp>
      <p:sp>
        <p:nvSpPr>
          <p:cNvPr id="3" name="TextBox 2">
            <a:extLst>
              <a:ext uri="{FF2B5EF4-FFF2-40B4-BE49-F238E27FC236}">
                <a16:creationId xmlns:a16="http://schemas.microsoft.com/office/drawing/2014/main" id="{2ED519D1-4CCA-277C-E47A-2C77401C2A94}"/>
              </a:ext>
            </a:extLst>
          </p:cNvPr>
          <p:cNvSpPr txBox="1"/>
          <p:nvPr userDrawn="1"/>
        </p:nvSpPr>
        <p:spPr>
          <a:xfrm>
            <a:off x="524485" y="6509834"/>
            <a:ext cx="160300" cy="138499"/>
          </a:xfrm>
          <a:prstGeom prst="rect">
            <a:avLst/>
          </a:prstGeom>
          <a:noFill/>
        </p:spPr>
        <p:txBody>
          <a:bodyPr wrap="none" lIns="0" tIns="0" rIns="0" bIns="0" rtlCol="0" anchor="ctr">
            <a:spAutoFit/>
          </a:bodyPr>
          <a:lstStyle/>
          <a:p>
            <a:pPr marL="0" marR="0" lvl="0" indent="0" algn="r" defTabSz="228600" rtl="0" eaLnBrk="1" fontAlgn="auto" latinLnBrk="0" hangingPunct="1">
              <a:lnSpc>
                <a:spcPct val="100000"/>
              </a:lnSpc>
              <a:spcBef>
                <a:spcPts val="0"/>
              </a:spcBef>
              <a:spcAft>
                <a:spcPts val="1200"/>
              </a:spcAft>
              <a:buClrTx/>
              <a:buSzTx/>
              <a:buFontTx/>
              <a:buNone/>
              <a:tabLst/>
              <a:defRPr/>
            </a:pPr>
            <a:fld id="{8A1971D9-5B62-3C46-9EC9-FDAAB88557B2}" type="slidenum">
              <a:rPr lang="en-GB" sz="900" smtClean="0">
                <a:solidFill>
                  <a:schemeClr val="bg1"/>
                </a:solidFill>
                <a:latin typeface="Poppins" pitchFamily="2" charset="77"/>
                <a:cs typeface="Poppins" pitchFamily="2" charset="77"/>
              </a:rPr>
              <a:t>‹#›</a:t>
            </a:fld>
            <a:endParaRPr lang="en-GB" sz="2000" noProof="0">
              <a:solidFill>
                <a:schemeClr val="bg1"/>
              </a:solidFill>
              <a:latin typeface="Poppins" pitchFamily="2" charset="77"/>
              <a:cs typeface="Poppins" pitchFamily="2" charset="77"/>
            </a:endParaRPr>
          </a:p>
        </p:txBody>
      </p:sp>
      <p:sp>
        <p:nvSpPr>
          <p:cNvPr id="5" name="TextBox 4">
            <a:extLst>
              <a:ext uri="{FF2B5EF4-FFF2-40B4-BE49-F238E27FC236}">
                <a16:creationId xmlns:a16="http://schemas.microsoft.com/office/drawing/2014/main" id="{0B9BFE38-B7CD-0A4C-1AAE-65706FE9A314}"/>
              </a:ext>
            </a:extLst>
          </p:cNvPr>
          <p:cNvSpPr txBox="1"/>
          <p:nvPr userDrawn="1"/>
        </p:nvSpPr>
        <p:spPr>
          <a:xfrm>
            <a:off x="532944" y="136525"/>
            <a:ext cx="4571528" cy="307777"/>
          </a:xfrm>
          <a:prstGeom prst="rect">
            <a:avLst/>
          </a:prstGeom>
          <a:noFill/>
        </p:spPr>
        <p:txBody>
          <a:bodyPr wrap="square" rtlCol="0">
            <a:spAutoFit/>
          </a:bodyPr>
          <a:lstStyle/>
          <a:p>
            <a:r>
              <a:rPr lang="en-GB" sz="1400" b="0" i="0">
                <a:solidFill>
                  <a:schemeClr val="bg1"/>
                </a:solidFill>
                <a:latin typeface="Poppins" pitchFamily="2" charset="77"/>
              </a:rPr>
              <a:t>Public</a:t>
            </a:r>
          </a:p>
        </p:txBody>
      </p:sp>
    </p:spTree>
    <p:extLst>
      <p:ext uri="{BB962C8B-B14F-4D97-AF65-F5344CB8AC3E}">
        <p14:creationId xmlns:p14="http://schemas.microsoft.com/office/powerpoint/2010/main" val="427038864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ertiary Text (left) Circle Media (right) -Green">
    <p:spTree>
      <p:nvGrpSpPr>
        <p:cNvPr id="1" name=""/>
        <p:cNvGrpSpPr/>
        <p:nvPr/>
      </p:nvGrpSpPr>
      <p:grpSpPr>
        <a:xfrm>
          <a:off x="0" y="0"/>
          <a:ext cx="0" cy="0"/>
          <a:chOff x="0" y="0"/>
          <a:chExt cx="0" cy="0"/>
        </a:xfrm>
      </p:grpSpPr>
      <p:pic>
        <p:nvPicPr>
          <p:cNvPr id="4" name="Picture 3" descr="A green circle on a green background&#10;&#10;Description automatically generated">
            <a:extLst>
              <a:ext uri="{FF2B5EF4-FFF2-40B4-BE49-F238E27FC236}">
                <a16:creationId xmlns:a16="http://schemas.microsoft.com/office/drawing/2014/main" id="{20C745BF-A6FE-9C89-A1A9-53C92188F4E2}"/>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14" name="Picture Placeholder 13">
            <a:extLst>
              <a:ext uri="{FF2B5EF4-FFF2-40B4-BE49-F238E27FC236}">
                <a16:creationId xmlns:a16="http://schemas.microsoft.com/office/drawing/2014/main" id="{CFC8E555-A363-BBFE-7CE9-820F21628147}"/>
              </a:ext>
            </a:extLst>
          </p:cNvPr>
          <p:cNvSpPr>
            <a:spLocks noGrp="1"/>
          </p:cNvSpPr>
          <p:nvPr>
            <p:ph type="pic" sz="quarter" idx="13"/>
          </p:nvPr>
        </p:nvSpPr>
        <p:spPr>
          <a:xfrm>
            <a:off x="6690691" y="-620033"/>
            <a:ext cx="8539843" cy="8327117"/>
          </a:xfrm>
          <a:prstGeom prst="ellipse">
            <a:avLst/>
          </a:prstGeom>
        </p:spPr>
        <p:txBody>
          <a:bodyPr/>
          <a:lstStyle>
            <a:lvl1pPr>
              <a:defRPr b="0" i="0">
                <a:latin typeface="Poppins" pitchFamily="2" charset="77"/>
              </a:defRPr>
            </a:lvl1pPr>
          </a:lstStyle>
          <a:p>
            <a:endParaRPr lang="en-GB"/>
          </a:p>
        </p:txBody>
      </p:sp>
      <p:pic>
        <p:nvPicPr>
          <p:cNvPr id="12" name="Picture 11" descr="A black background with white dots&#10;&#10;Description automatically generated">
            <a:extLst>
              <a:ext uri="{FF2B5EF4-FFF2-40B4-BE49-F238E27FC236}">
                <a16:creationId xmlns:a16="http://schemas.microsoft.com/office/drawing/2014/main" id="{E67CFF76-6D91-97FD-5651-EF0E6470CA43}"/>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15" name="Title 1">
            <a:extLst>
              <a:ext uri="{FF2B5EF4-FFF2-40B4-BE49-F238E27FC236}">
                <a16:creationId xmlns:a16="http://schemas.microsoft.com/office/drawing/2014/main" id="{CF0BC532-0DCF-D95D-28B5-7CED43AF3080}"/>
              </a:ext>
            </a:extLst>
          </p:cNvPr>
          <p:cNvSpPr>
            <a:spLocks noGrp="1"/>
          </p:cNvSpPr>
          <p:nvPr>
            <p:ph type="title"/>
          </p:nvPr>
        </p:nvSpPr>
        <p:spPr>
          <a:xfrm>
            <a:off x="637272" y="1077687"/>
            <a:ext cx="5458727" cy="1325563"/>
          </a:xfrm>
        </p:spPr>
        <p:txBody>
          <a:bodyPr/>
          <a:lstStyle>
            <a:lvl1pPr>
              <a:defRPr b="0" i="0">
                <a:solidFill>
                  <a:schemeClr val="bg1"/>
                </a:solidFill>
                <a:latin typeface="Poppins Medium" pitchFamily="2" charset="77"/>
                <a:cs typeface="Poppins Medium" pitchFamily="2" charset="77"/>
              </a:defRPr>
            </a:lvl1pPr>
          </a:lstStyle>
          <a:p>
            <a:r>
              <a:rPr lang="en-GB"/>
              <a:t>Click to edit Master title style</a:t>
            </a:r>
          </a:p>
        </p:txBody>
      </p:sp>
      <p:sp>
        <p:nvSpPr>
          <p:cNvPr id="16" name="Text Placeholder 12">
            <a:extLst>
              <a:ext uri="{FF2B5EF4-FFF2-40B4-BE49-F238E27FC236}">
                <a16:creationId xmlns:a16="http://schemas.microsoft.com/office/drawing/2014/main" id="{FA8AA84D-31F0-CED3-DCC7-DD7727F14369}"/>
              </a:ext>
            </a:extLst>
          </p:cNvPr>
          <p:cNvSpPr>
            <a:spLocks noGrp="1"/>
          </p:cNvSpPr>
          <p:nvPr>
            <p:ph type="body" sz="quarter" idx="14"/>
          </p:nvPr>
        </p:nvSpPr>
        <p:spPr>
          <a:xfrm>
            <a:off x="637273" y="2628900"/>
            <a:ext cx="4462848" cy="3151414"/>
          </a:xfrm>
        </p:spPr>
        <p:txBody>
          <a:bodyPr>
            <a:normAutofit/>
          </a:bodyPr>
          <a:lstStyle>
            <a:lvl1pPr marL="0" indent="0">
              <a:buNone/>
              <a:defRPr sz="1800" b="0" i="0">
                <a:solidFill>
                  <a:schemeClr val="bg1"/>
                </a:solidFill>
                <a:latin typeface="Poppins" pitchFamily="2" charset="77"/>
              </a:defRPr>
            </a:lvl1pPr>
            <a:lvl2pPr marL="457200" indent="0">
              <a:buNone/>
              <a:defRPr/>
            </a:lvl2pPr>
            <a:lvl3pPr marL="914400" indent="0">
              <a:buNone/>
              <a:defRPr/>
            </a:lvl3pPr>
            <a:lvl4pPr marL="1371600" indent="0">
              <a:buNone/>
              <a:defRPr/>
            </a:lvl4pPr>
            <a:lvl5pPr marL="1828800" indent="0">
              <a:buNone/>
              <a:defRPr/>
            </a:lvl5pPr>
          </a:lstStyle>
          <a:p>
            <a:pPr lvl="0"/>
            <a:r>
              <a:rPr lang="en-GB"/>
              <a:t>Click to edit Master text styles</a:t>
            </a:r>
          </a:p>
        </p:txBody>
      </p:sp>
      <p:sp>
        <p:nvSpPr>
          <p:cNvPr id="3" name="TextBox 2">
            <a:extLst>
              <a:ext uri="{FF2B5EF4-FFF2-40B4-BE49-F238E27FC236}">
                <a16:creationId xmlns:a16="http://schemas.microsoft.com/office/drawing/2014/main" id="{EE90123E-ED9B-5C86-2BDD-C6716D248A35}"/>
              </a:ext>
            </a:extLst>
          </p:cNvPr>
          <p:cNvSpPr txBox="1"/>
          <p:nvPr userDrawn="1"/>
        </p:nvSpPr>
        <p:spPr>
          <a:xfrm>
            <a:off x="524485" y="6509834"/>
            <a:ext cx="160300" cy="138499"/>
          </a:xfrm>
          <a:prstGeom prst="rect">
            <a:avLst/>
          </a:prstGeom>
          <a:noFill/>
        </p:spPr>
        <p:txBody>
          <a:bodyPr wrap="none" lIns="0" tIns="0" rIns="0" bIns="0" rtlCol="0" anchor="ctr">
            <a:spAutoFit/>
          </a:bodyPr>
          <a:lstStyle/>
          <a:p>
            <a:pPr marL="0" marR="0" lvl="0" indent="0" algn="r" defTabSz="228600" rtl="0" eaLnBrk="1" fontAlgn="auto" latinLnBrk="0" hangingPunct="1">
              <a:lnSpc>
                <a:spcPct val="100000"/>
              </a:lnSpc>
              <a:spcBef>
                <a:spcPts val="0"/>
              </a:spcBef>
              <a:spcAft>
                <a:spcPts val="1200"/>
              </a:spcAft>
              <a:buClrTx/>
              <a:buSzTx/>
              <a:buFontTx/>
              <a:buNone/>
              <a:tabLst/>
              <a:defRPr/>
            </a:pPr>
            <a:fld id="{8A1971D9-5B62-3C46-9EC9-FDAAB88557B2}" type="slidenum">
              <a:rPr lang="en-GB" sz="900" smtClean="0">
                <a:solidFill>
                  <a:schemeClr val="bg1"/>
                </a:solidFill>
                <a:latin typeface="Poppins" pitchFamily="2" charset="77"/>
                <a:cs typeface="Poppins" pitchFamily="2" charset="77"/>
              </a:rPr>
              <a:t>‹#›</a:t>
            </a:fld>
            <a:endParaRPr lang="en-GB" sz="2000" noProof="0">
              <a:solidFill>
                <a:schemeClr val="bg1"/>
              </a:solidFill>
              <a:latin typeface="Poppins" pitchFamily="2" charset="77"/>
              <a:cs typeface="Poppins" pitchFamily="2" charset="77"/>
            </a:endParaRPr>
          </a:p>
        </p:txBody>
      </p:sp>
      <p:sp>
        <p:nvSpPr>
          <p:cNvPr id="7" name="TextBox 6">
            <a:extLst>
              <a:ext uri="{FF2B5EF4-FFF2-40B4-BE49-F238E27FC236}">
                <a16:creationId xmlns:a16="http://schemas.microsoft.com/office/drawing/2014/main" id="{4FF91707-5D4B-CA6A-ABC5-F682A39DF208}"/>
              </a:ext>
            </a:extLst>
          </p:cNvPr>
          <p:cNvSpPr txBox="1"/>
          <p:nvPr userDrawn="1"/>
        </p:nvSpPr>
        <p:spPr>
          <a:xfrm>
            <a:off x="532944" y="136525"/>
            <a:ext cx="4571528" cy="307777"/>
          </a:xfrm>
          <a:prstGeom prst="rect">
            <a:avLst/>
          </a:prstGeom>
          <a:noFill/>
        </p:spPr>
        <p:txBody>
          <a:bodyPr wrap="square" rtlCol="0">
            <a:spAutoFit/>
          </a:bodyPr>
          <a:lstStyle/>
          <a:p>
            <a:r>
              <a:rPr lang="en-GB" sz="1400" b="0" i="0">
                <a:solidFill>
                  <a:schemeClr val="bg1"/>
                </a:solidFill>
                <a:latin typeface="Poppins" pitchFamily="2" charset="77"/>
              </a:rPr>
              <a:t>Public</a:t>
            </a:r>
          </a:p>
        </p:txBody>
      </p:sp>
    </p:spTree>
    <p:extLst>
      <p:ext uri="{BB962C8B-B14F-4D97-AF65-F5344CB8AC3E}">
        <p14:creationId xmlns:p14="http://schemas.microsoft.com/office/powerpoint/2010/main" val="158214529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ertiary Breaker slide - Orange">
    <p:bg>
      <p:bgPr>
        <a:solidFill>
          <a:schemeClr val="tx2"/>
        </a:solidFill>
        <a:effectLst/>
      </p:bgPr>
    </p:bg>
    <p:spTree>
      <p:nvGrpSpPr>
        <p:cNvPr id="1" name=""/>
        <p:cNvGrpSpPr/>
        <p:nvPr/>
      </p:nvGrpSpPr>
      <p:grpSpPr>
        <a:xfrm>
          <a:off x="0" y="0"/>
          <a:ext cx="0" cy="0"/>
          <a:chOff x="0" y="0"/>
          <a:chExt cx="0" cy="0"/>
        </a:xfrm>
      </p:grpSpPr>
      <p:pic>
        <p:nvPicPr>
          <p:cNvPr id="8" name="Picture 7" descr="A red and orange background with white dots&#10;&#10;Description automatically generated">
            <a:extLst>
              <a:ext uri="{FF2B5EF4-FFF2-40B4-BE49-F238E27FC236}">
                <a16:creationId xmlns:a16="http://schemas.microsoft.com/office/drawing/2014/main" id="{3A206F06-1DC8-DB27-CD61-EA425EBFA406}"/>
              </a:ext>
            </a:extLst>
          </p:cNvPr>
          <p:cNvPicPr>
            <a:picLocks noChangeAspect="1"/>
          </p:cNvPicPr>
          <p:nvPr userDrawn="1"/>
        </p:nvPicPr>
        <p:blipFill>
          <a:blip r:embed="rId2"/>
          <a:stretch>
            <a:fillRect/>
          </a:stretch>
        </p:blipFill>
        <p:spPr>
          <a:xfrm>
            <a:off x="2466" y="0"/>
            <a:ext cx="12189533" cy="6859388"/>
          </a:xfrm>
          <a:prstGeom prst="rect">
            <a:avLst/>
          </a:prstGeom>
        </p:spPr>
      </p:pic>
      <p:sp>
        <p:nvSpPr>
          <p:cNvPr id="5" name="Title 1">
            <a:extLst>
              <a:ext uri="{FF2B5EF4-FFF2-40B4-BE49-F238E27FC236}">
                <a16:creationId xmlns:a16="http://schemas.microsoft.com/office/drawing/2014/main" id="{E0565349-94A5-B4CE-810A-617DD67F0633}"/>
              </a:ext>
            </a:extLst>
          </p:cNvPr>
          <p:cNvSpPr>
            <a:spLocks noGrp="1"/>
          </p:cNvSpPr>
          <p:nvPr>
            <p:ph type="ctrTitle"/>
          </p:nvPr>
        </p:nvSpPr>
        <p:spPr>
          <a:xfrm>
            <a:off x="532944" y="820795"/>
            <a:ext cx="5105856" cy="2387600"/>
          </a:xfrm>
        </p:spPr>
        <p:txBody>
          <a:bodyPr anchor="b">
            <a:normAutofit/>
          </a:bodyPr>
          <a:lstStyle>
            <a:lvl1pPr algn="l">
              <a:defRPr sz="4400" b="0" i="0">
                <a:solidFill>
                  <a:schemeClr val="bg1"/>
                </a:solidFill>
                <a:latin typeface="Poppins Medium" pitchFamily="2" charset="77"/>
                <a:cs typeface="Poppins Medium" pitchFamily="2" charset="77"/>
              </a:defRPr>
            </a:lvl1pPr>
          </a:lstStyle>
          <a:p>
            <a:r>
              <a:rPr lang="en-GB"/>
              <a:t>Click to edit Master title style</a:t>
            </a:r>
          </a:p>
        </p:txBody>
      </p:sp>
      <p:sp>
        <p:nvSpPr>
          <p:cNvPr id="6" name="Subtitle 2">
            <a:extLst>
              <a:ext uri="{FF2B5EF4-FFF2-40B4-BE49-F238E27FC236}">
                <a16:creationId xmlns:a16="http://schemas.microsoft.com/office/drawing/2014/main" id="{3EFE08E9-6261-DAF2-2875-EDFD62D93E5C}"/>
              </a:ext>
            </a:extLst>
          </p:cNvPr>
          <p:cNvSpPr>
            <a:spLocks noGrp="1"/>
          </p:cNvSpPr>
          <p:nvPr>
            <p:ph type="subTitle" idx="1"/>
          </p:nvPr>
        </p:nvSpPr>
        <p:spPr>
          <a:xfrm>
            <a:off x="532944" y="3245466"/>
            <a:ext cx="3885619" cy="1044146"/>
          </a:xfrm>
        </p:spPr>
        <p:txBody>
          <a:bodyPr>
            <a:normAutofit/>
          </a:bodyPr>
          <a:lstStyle>
            <a:lvl1pPr marL="0" indent="0" algn="l">
              <a:buNone/>
              <a:defRPr sz="2400" b="0" i="0">
                <a:solidFill>
                  <a:schemeClr val="bg1"/>
                </a:solidFill>
                <a:latin typeface="Poppins" pitchFamily="2" charset="77"/>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p>
        </p:txBody>
      </p:sp>
      <p:sp>
        <p:nvSpPr>
          <p:cNvPr id="7" name="TextBox 6">
            <a:extLst>
              <a:ext uri="{FF2B5EF4-FFF2-40B4-BE49-F238E27FC236}">
                <a16:creationId xmlns:a16="http://schemas.microsoft.com/office/drawing/2014/main" id="{58ECB0C5-3372-8899-E0C4-BAA7FF3C995D}"/>
              </a:ext>
            </a:extLst>
          </p:cNvPr>
          <p:cNvSpPr txBox="1"/>
          <p:nvPr userDrawn="1"/>
        </p:nvSpPr>
        <p:spPr>
          <a:xfrm>
            <a:off x="524485" y="6509834"/>
            <a:ext cx="160300" cy="138499"/>
          </a:xfrm>
          <a:prstGeom prst="rect">
            <a:avLst/>
          </a:prstGeom>
          <a:noFill/>
        </p:spPr>
        <p:txBody>
          <a:bodyPr wrap="none" lIns="0" tIns="0" rIns="0" bIns="0" rtlCol="0" anchor="ctr">
            <a:spAutoFit/>
          </a:bodyPr>
          <a:lstStyle/>
          <a:p>
            <a:pPr marL="0" marR="0" lvl="0" indent="0" algn="r" defTabSz="228600" rtl="0" eaLnBrk="1" fontAlgn="auto" latinLnBrk="0" hangingPunct="1">
              <a:lnSpc>
                <a:spcPct val="100000"/>
              </a:lnSpc>
              <a:spcBef>
                <a:spcPts val="0"/>
              </a:spcBef>
              <a:spcAft>
                <a:spcPts val="1200"/>
              </a:spcAft>
              <a:buClrTx/>
              <a:buSzTx/>
              <a:buFontTx/>
              <a:buNone/>
              <a:tabLst/>
              <a:defRPr/>
            </a:pPr>
            <a:fld id="{8A1971D9-5B62-3C46-9EC9-FDAAB88557B2}" type="slidenum">
              <a:rPr lang="en-GB" sz="900" smtClean="0">
                <a:solidFill>
                  <a:schemeClr val="bg1"/>
                </a:solidFill>
                <a:latin typeface="Poppins" pitchFamily="2" charset="77"/>
                <a:cs typeface="Poppins" pitchFamily="2" charset="77"/>
              </a:rPr>
              <a:t>‹#›</a:t>
            </a:fld>
            <a:endParaRPr lang="en-GB" sz="2000" noProof="0">
              <a:solidFill>
                <a:schemeClr val="bg1"/>
              </a:solidFill>
              <a:latin typeface="Poppins" pitchFamily="2" charset="77"/>
              <a:cs typeface="Poppins" pitchFamily="2" charset="77"/>
            </a:endParaRPr>
          </a:p>
        </p:txBody>
      </p:sp>
      <p:sp>
        <p:nvSpPr>
          <p:cNvPr id="11" name="TextBox 10">
            <a:extLst>
              <a:ext uri="{FF2B5EF4-FFF2-40B4-BE49-F238E27FC236}">
                <a16:creationId xmlns:a16="http://schemas.microsoft.com/office/drawing/2014/main" id="{877E368F-6B9D-6F1D-6C75-4991CC7DAEDD}"/>
              </a:ext>
            </a:extLst>
          </p:cNvPr>
          <p:cNvSpPr txBox="1"/>
          <p:nvPr userDrawn="1"/>
        </p:nvSpPr>
        <p:spPr>
          <a:xfrm>
            <a:off x="532944" y="136525"/>
            <a:ext cx="4571528" cy="307777"/>
          </a:xfrm>
          <a:prstGeom prst="rect">
            <a:avLst/>
          </a:prstGeom>
          <a:noFill/>
        </p:spPr>
        <p:txBody>
          <a:bodyPr wrap="square" rtlCol="0">
            <a:spAutoFit/>
          </a:bodyPr>
          <a:lstStyle/>
          <a:p>
            <a:r>
              <a:rPr lang="en-GB" sz="1400" b="0" i="0">
                <a:solidFill>
                  <a:schemeClr val="bg1"/>
                </a:solidFill>
                <a:latin typeface="Poppins" pitchFamily="2" charset="77"/>
              </a:rPr>
              <a:t>Public</a:t>
            </a:r>
          </a:p>
        </p:txBody>
      </p:sp>
    </p:spTree>
    <p:extLst>
      <p:ext uri="{BB962C8B-B14F-4D97-AF65-F5344CB8AC3E}">
        <p14:creationId xmlns:p14="http://schemas.microsoft.com/office/powerpoint/2010/main" val="192985766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userDrawn="1">
  <p:cSld name="Tertiary Image Breaker Slide (Orange)">
    <p:spTree>
      <p:nvGrpSpPr>
        <p:cNvPr id="1" name=""/>
        <p:cNvGrpSpPr/>
        <p:nvPr/>
      </p:nvGrpSpPr>
      <p:grpSpPr>
        <a:xfrm>
          <a:off x="0" y="0"/>
          <a:ext cx="0" cy="0"/>
          <a:chOff x="0" y="0"/>
          <a:chExt cx="0" cy="0"/>
        </a:xfrm>
      </p:grpSpPr>
      <p:pic>
        <p:nvPicPr>
          <p:cNvPr id="5" name="Picture 4" descr="Men standing in a room with a window&#10;&#10;Description automatically generated">
            <a:extLst>
              <a:ext uri="{FF2B5EF4-FFF2-40B4-BE49-F238E27FC236}">
                <a16:creationId xmlns:a16="http://schemas.microsoft.com/office/drawing/2014/main" id="{7E5940D1-7D44-F002-B80B-1547B0BB3187}"/>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2" name="Rectangle 1">
            <a:extLst>
              <a:ext uri="{FF2B5EF4-FFF2-40B4-BE49-F238E27FC236}">
                <a16:creationId xmlns:a16="http://schemas.microsoft.com/office/drawing/2014/main" id="{7DBE9E21-7697-D9F7-4B4C-A0A1BB7C8E9C}"/>
              </a:ext>
            </a:extLst>
          </p:cNvPr>
          <p:cNvSpPr/>
          <p:nvPr userDrawn="1"/>
        </p:nvSpPr>
        <p:spPr>
          <a:xfrm>
            <a:off x="87086" y="0"/>
            <a:ext cx="12192000" cy="6859388"/>
          </a:xfrm>
          <a:prstGeom prst="rect">
            <a:avLst/>
          </a:prstGeom>
          <a:gradFill>
            <a:gsLst>
              <a:gs pos="0">
                <a:schemeClr val="tx1">
                  <a:alpha val="39214"/>
                </a:schemeClr>
              </a:gs>
              <a:gs pos="99000">
                <a:schemeClr val="bg1">
                  <a:alpha val="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1" name="Picture 10" descr="A group of yellow circles on a black background&#10;&#10;Description automatically generated">
            <a:extLst>
              <a:ext uri="{FF2B5EF4-FFF2-40B4-BE49-F238E27FC236}">
                <a16:creationId xmlns:a16="http://schemas.microsoft.com/office/drawing/2014/main" id="{00C307F2-82C7-4AE4-F7EA-9DBAC43E819A}"/>
              </a:ext>
            </a:extLst>
          </p:cNvPr>
          <p:cNvPicPr>
            <a:picLocks noChangeAspect="1"/>
          </p:cNvPicPr>
          <p:nvPr userDrawn="1"/>
        </p:nvPicPr>
        <p:blipFill>
          <a:blip r:embed="rId3"/>
          <a:stretch>
            <a:fillRect/>
          </a:stretch>
        </p:blipFill>
        <p:spPr>
          <a:xfrm>
            <a:off x="2466" y="0"/>
            <a:ext cx="12189533" cy="6859388"/>
          </a:xfrm>
          <a:prstGeom prst="rect">
            <a:avLst/>
          </a:prstGeom>
        </p:spPr>
      </p:pic>
      <p:sp>
        <p:nvSpPr>
          <p:cNvPr id="12" name="Title 1">
            <a:extLst>
              <a:ext uri="{FF2B5EF4-FFF2-40B4-BE49-F238E27FC236}">
                <a16:creationId xmlns:a16="http://schemas.microsoft.com/office/drawing/2014/main" id="{D7403249-DAF3-F6D3-58FB-ACF79DCCD9D1}"/>
              </a:ext>
            </a:extLst>
          </p:cNvPr>
          <p:cNvSpPr>
            <a:spLocks noGrp="1"/>
          </p:cNvSpPr>
          <p:nvPr>
            <p:ph type="ctrTitle"/>
          </p:nvPr>
        </p:nvSpPr>
        <p:spPr>
          <a:xfrm>
            <a:off x="532944" y="820795"/>
            <a:ext cx="5105856" cy="2387600"/>
          </a:xfrm>
        </p:spPr>
        <p:txBody>
          <a:bodyPr anchor="b">
            <a:normAutofit/>
          </a:bodyPr>
          <a:lstStyle>
            <a:lvl1pPr algn="l">
              <a:defRPr sz="4400" b="0" i="0">
                <a:solidFill>
                  <a:schemeClr val="bg1"/>
                </a:solidFill>
                <a:latin typeface="Poppins Medium" pitchFamily="2" charset="77"/>
                <a:cs typeface="Poppins Medium" pitchFamily="2" charset="77"/>
              </a:defRPr>
            </a:lvl1pPr>
          </a:lstStyle>
          <a:p>
            <a:r>
              <a:rPr lang="en-GB"/>
              <a:t>Click to edit Master title style</a:t>
            </a:r>
          </a:p>
        </p:txBody>
      </p:sp>
      <p:sp>
        <p:nvSpPr>
          <p:cNvPr id="13" name="Subtitle 2">
            <a:extLst>
              <a:ext uri="{FF2B5EF4-FFF2-40B4-BE49-F238E27FC236}">
                <a16:creationId xmlns:a16="http://schemas.microsoft.com/office/drawing/2014/main" id="{B5B0F677-F88B-19B9-DBAC-1B2F7B283C97}"/>
              </a:ext>
            </a:extLst>
          </p:cNvPr>
          <p:cNvSpPr>
            <a:spLocks noGrp="1"/>
          </p:cNvSpPr>
          <p:nvPr>
            <p:ph type="subTitle" idx="1"/>
          </p:nvPr>
        </p:nvSpPr>
        <p:spPr>
          <a:xfrm>
            <a:off x="532944" y="3245466"/>
            <a:ext cx="3885619" cy="1044146"/>
          </a:xfrm>
        </p:spPr>
        <p:txBody>
          <a:bodyPr>
            <a:normAutofit/>
          </a:bodyPr>
          <a:lstStyle>
            <a:lvl1pPr marL="0" indent="0" algn="l">
              <a:buNone/>
              <a:defRPr sz="2400" b="0" i="0">
                <a:solidFill>
                  <a:schemeClr val="bg1"/>
                </a:solidFill>
                <a:latin typeface="Poppins" pitchFamily="2" charset="77"/>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p>
        </p:txBody>
      </p:sp>
      <p:sp>
        <p:nvSpPr>
          <p:cNvPr id="7" name="TextBox 6">
            <a:extLst>
              <a:ext uri="{FF2B5EF4-FFF2-40B4-BE49-F238E27FC236}">
                <a16:creationId xmlns:a16="http://schemas.microsoft.com/office/drawing/2014/main" id="{B8CABF5A-754E-8920-0F75-178EB04F4065}"/>
              </a:ext>
            </a:extLst>
          </p:cNvPr>
          <p:cNvSpPr txBox="1"/>
          <p:nvPr userDrawn="1"/>
        </p:nvSpPr>
        <p:spPr>
          <a:xfrm>
            <a:off x="524485" y="6509834"/>
            <a:ext cx="160300" cy="138499"/>
          </a:xfrm>
          <a:prstGeom prst="rect">
            <a:avLst/>
          </a:prstGeom>
          <a:noFill/>
        </p:spPr>
        <p:txBody>
          <a:bodyPr wrap="none" lIns="0" tIns="0" rIns="0" bIns="0" rtlCol="0" anchor="ctr">
            <a:spAutoFit/>
          </a:bodyPr>
          <a:lstStyle/>
          <a:p>
            <a:pPr marL="0" marR="0" lvl="0" indent="0" algn="r" defTabSz="228600" rtl="0" eaLnBrk="1" fontAlgn="auto" latinLnBrk="0" hangingPunct="1">
              <a:lnSpc>
                <a:spcPct val="100000"/>
              </a:lnSpc>
              <a:spcBef>
                <a:spcPts val="0"/>
              </a:spcBef>
              <a:spcAft>
                <a:spcPts val="1200"/>
              </a:spcAft>
              <a:buClrTx/>
              <a:buSzTx/>
              <a:buFontTx/>
              <a:buNone/>
              <a:tabLst/>
              <a:defRPr/>
            </a:pPr>
            <a:fld id="{8A1971D9-5B62-3C46-9EC9-FDAAB88557B2}" type="slidenum">
              <a:rPr lang="en-GB" sz="900" smtClean="0">
                <a:solidFill>
                  <a:schemeClr val="bg1"/>
                </a:solidFill>
                <a:latin typeface="Poppins" pitchFamily="2" charset="77"/>
                <a:cs typeface="Poppins" pitchFamily="2" charset="77"/>
              </a:rPr>
              <a:t>‹#›</a:t>
            </a:fld>
            <a:endParaRPr lang="en-GB" sz="2000" noProof="0">
              <a:solidFill>
                <a:schemeClr val="bg1"/>
              </a:solidFill>
              <a:latin typeface="Poppins" pitchFamily="2" charset="77"/>
              <a:cs typeface="Poppins" pitchFamily="2" charset="77"/>
            </a:endParaRPr>
          </a:p>
        </p:txBody>
      </p:sp>
      <p:sp>
        <p:nvSpPr>
          <p:cNvPr id="10" name="TextBox 9">
            <a:extLst>
              <a:ext uri="{FF2B5EF4-FFF2-40B4-BE49-F238E27FC236}">
                <a16:creationId xmlns:a16="http://schemas.microsoft.com/office/drawing/2014/main" id="{2C5861B5-CD8F-EB20-8FAA-52B2F6A42F48}"/>
              </a:ext>
            </a:extLst>
          </p:cNvPr>
          <p:cNvSpPr txBox="1"/>
          <p:nvPr userDrawn="1"/>
        </p:nvSpPr>
        <p:spPr>
          <a:xfrm>
            <a:off x="532944" y="136525"/>
            <a:ext cx="4571528" cy="307777"/>
          </a:xfrm>
          <a:prstGeom prst="rect">
            <a:avLst/>
          </a:prstGeom>
          <a:noFill/>
        </p:spPr>
        <p:txBody>
          <a:bodyPr wrap="square" rtlCol="0">
            <a:spAutoFit/>
          </a:bodyPr>
          <a:lstStyle/>
          <a:p>
            <a:r>
              <a:rPr lang="en-GB" sz="1400" b="0" i="0">
                <a:solidFill>
                  <a:schemeClr val="bg1"/>
                </a:solidFill>
                <a:latin typeface="Poppins" pitchFamily="2" charset="77"/>
              </a:rPr>
              <a:t>Public</a:t>
            </a:r>
          </a:p>
        </p:txBody>
      </p:sp>
    </p:spTree>
    <p:extLst>
      <p:ext uri="{BB962C8B-B14F-4D97-AF65-F5344CB8AC3E}">
        <p14:creationId xmlns:p14="http://schemas.microsoft.com/office/powerpoint/2010/main" val="87183142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Cover slide">
    <p:bg>
      <p:bgPr>
        <a:solidFill>
          <a:schemeClr val="bg1"/>
        </a:solidFill>
        <a:effectLst/>
      </p:bgPr>
    </p:bg>
    <p:spTree>
      <p:nvGrpSpPr>
        <p:cNvPr id="1" name=""/>
        <p:cNvGrpSpPr/>
        <p:nvPr/>
      </p:nvGrpSpPr>
      <p:grpSpPr>
        <a:xfrm>
          <a:off x="0" y="0"/>
          <a:ext cx="0" cy="0"/>
          <a:chOff x="0" y="0"/>
          <a:chExt cx="0" cy="0"/>
        </a:xfrm>
      </p:grpSpPr>
      <p:pic>
        <p:nvPicPr>
          <p:cNvPr id="11" name="Picture 10" descr="A group of people sitting around a table looking at a computer&#10;&#10;Description automatically generated">
            <a:extLst>
              <a:ext uri="{FF2B5EF4-FFF2-40B4-BE49-F238E27FC236}">
                <a16:creationId xmlns:a16="http://schemas.microsoft.com/office/drawing/2014/main" id="{5C1AFF9B-026C-9129-DEA5-779635F510DC}"/>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pic>
        <p:nvPicPr>
          <p:cNvPr id="7" name="Picture 6">
            <a:extLst>
              <a:ext uri="{FF2B5EF4-FFF2-40B4-BE49-F238E27FC236}">
                <a16:creationId xmlns:a16="http://schemas.microsoft.com/office/drawing/2014/main" id="{9FF42232-F648-DDAD-E75B-0C12BC4B2F0F}"/>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3" name="Title 1">
            <a:extLst>
              <a:ext uri="{FF2B5EF4-FFF2-40B4-BE49-F238E27FC236}">
                <a16:creationId xmlns:a16="http://schemas.microsoft.com/office/drawing/2014/main" id="{4BB77347-9877-93CA-4103-023E62BFEDA6}"/>
              </a:ext>
            </a:extLst>
          </p:cNvPr>
          <p:cNvSpPr>
            <a:spLocks noGrp="1"/>
          </p:cNvSpPr>
          <p:nvPr>
            <p:ph type="ctrTitle"/>
          </p:nvPr>
        </p:nvSpPr>
        <p:spPr>
          <a:xfrm>
            <a:off x="628664" y="796204"/>
            <a:ext cx="4328983" cy="1532773"/>
          </a:xfrm>
        </p:spPr>
        <p:txBody>
          <a:bodyPr lIns="0" anchor="t" anchorCtr="0">
            <a:normAutofit/>
          </a:bodyPr>
          <a:lstStyle>
            <a:lvl1pPr algn="l">
              <a:defRPr sz="4400" b="0" i="0">
                <a:solidFill>
                  <a:schemeClr val="accent1"/>
                </a:solidFill>
                <a:latin typeface="Poppins Medium" pitchFamily="2" charset="77"/>
                <a:cs typeface="Poppins Medium" pitchFamily="2" charset="77"/>
              </a:defRPr>
            </a:lvl1pPr>
          </a:lstStyle>
          <a:p>
            <a:endParaRPr lang="en-GB"/>
          </a:p>
        </p:txBody>
      </p:sp>
      <p:pic>
        <p:nvPicPr>
          <p:cNvPr id="5" name="Picture 4" descr="A black background with white dots&#10;&#10;Description automatically generated">
            <a:extLst>
              <a:ext uri="{FF2B5EF4-FFF2-40B4-BE49-F238E27FC236}">
                <a16:creationId xmlns:a16="http://schemas.microsoft.com/office/drawing/2014/main" id="{03362316-8BB8-BD40-9D0A-F62FC8602205}"/>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10261600" y="5811520"/>
            <a:ext cx="1930400" cy="1046480"/>
          </a:xfrm>
          <a:prstGeom prst="rect">
            <a:avLst/>
          </a:prstGeom>
        </p:spPr>
      </p:pic>
      <p:sp>
        <p:nvSpPr>
          <p:cNvPr id="8" name="Subtitle 2">
            <a:extLst>
              <a:ext uri="{FF2B5EF4-FFF2-40B4-BE49-F238E27FC236}">
                <a16:creationId xmlns:a16="http://schemas.microsoft.com/office/drawing/2014/main" id="{A611D19F-4AA1-948B-0F06-8E3EAD4A15D1}"/>
              </a:ext>
            </a:extLst>
          </p:cNvPr>
          <p:cNvSpPr>
            <a:spLocks noGrp="1"/>
          </p:cNvSpPr>
          <p:nvPr>
            <p:ph type="subTitle" idx="1"/>
          </p:nvPr>
        </p:nvSpPr>
        <p:spPr>
          <a:xfrm>
            <a:off x="628663" y="2478639"/>
            <a:ext cx="3824891" cy="663146"/>
          </a:xfrm>
        </p:spPr>
        <p:txBody>
          <a:bodyPr>
            <a:normAutofit/>
          </a:bodyPr>
          <a:lstStyle>
            <a:lvl1pPr marL="0" indent="0" algn="l">
              <a:buNone/>
              <a:defRPr sz="2400" b="0" i="0">
                <a:solidFill>
                  <a:schemeClr val="bg1"/>
                </a:solidFill>
                <a:latin typeface="Poppins" pitchFamily="2" charset="77"/>
                <a:cs typeface="Poppins" pitchFamily="2" charset="77"/>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p>
        </p:txBody>
      </p:sp>
      <p:sp>
        <p:nvSpPr>
          <p:cNvPr id="14" name="TextBox 13">
            <a:extLst>
              <a:ext uri="{FF2B5EF4-FFF2-40B4-BE49-F238E27FC236}">
                <a16:creationId xmlns:a16="http://schemas.microsoft.com/office/drawing/2014/main" id="{CF62EF2A-DA07-421C-5B25-7BA1CEB572D3}"/>
              </a:ext>
            </a:extLst>
          </p:cNvPr>
          <p:cNvSpPr txBox="1"/>
          <p:nvPr userDrawn="1"/>
        </p:nvSpPr>
        <p:spPr>
          <a:xfrm>
            <a:off x="532944" y="136525"/>
            <a:ext cx="4571528" cy="307777"/>
          </a:xfrm>
          <a:prstGeom prst="rect">
            <a:avLst/>
          </a:prstGeom>
          <a:noFill/>
        </p:spPr>
        <p:txBody>
          <a:bodyPr wrap="square" rtlCol="0">
            <a:spAutoFit/>
          </a:bodyPr>
          <a:lstStyle/>
          <a:p>
            <a:r>
              <a:rPr lang="en-GB" sz="1400" b="0" i="0">
                <a:solidFill>
                  <a:schemeClr val="bg1"/>
                </a:solidFill>
                <a:latin typeface="Poppins" pitchFamily="2" charset="77"/>
              </a:rPr>
              <a:t>Public</a:t>
            </a:r>
          </a:p>
        </p:txBody>
      </p:sp>
    </p:spTree>
    <p:extLst>
      <p:ext uri="{BB962C8B-B14F-4D97-AF65-F5344CB8AC3E}">
        <p14:creationId xmlns:p14="http://schemas.microsoft.com/office/powerpoint/2010/main" val="3532655862"/>
      </p:ext>
    </p:extLst>
  </p:cSld>
  <p:clrMapOvr>
    <a:masterClrMapping/>
  </p:clrMapOvr>
  <p:extLst>
    <p:ext uri="{DCECCB84-F9BA-43D5-87BE-67443E8EF086}">
      <p15:sldGuideLst xmlns:p15="http://schemas.microsoft.com/office/powerpoint/2012/main">
        <p15:guide id="1" pos="199" userDrawn="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_Tertiary Image Breaker Slide (Orange)">
    <p:spTree>
      <p:nvGrpSpPr>
        <p:cNvPr id="1" name=""/>
        <p:cNvGrpSpPr/>
        <p:nvPr/>
      </p:nvGrpSpPr>
      <p:grpSpPr>
        <a:xfrm>
          <a:off x="0" y="0"/>
          <a:ext cx="0" cy="0"/>
          <a:chOff x="0" y="0"/>
          <a:chExt cx="0" cy="0"/>
        </a:xfrm>
      </p:grpSpPr>
      <p:pic>
        <p:nvPicPr>
          <p:cNvPr id="11" name="Picture 10" descr="A group of yellow circles on a black background&#10;&#10;Description automatically generated" hidden="1">
            <a:extLst>
              <a:ext uri="{FF2B5EF4-FFF2-40B4-BE49-F238E27FC236}">
                <a16:creationId xmlns:a16="http://schemas.microsoft.com/office/drawing/2014/main" id="{00C307F2-82C7-4AE4-F7EA-9DBAC43E819A}"/>
              </a:ext>
            </a:extLst>
          </p:cNvPr>
          <p:cNvPicPr>
            <a:picLocks noChangeAspect="1"/>
          </p:cNvPicPr>
          <p:nvPr userDrawn="1"/>
        </p:nvPicPr>
        <p:blipFill>
          <a:blip r:embed="rId2"/>
          <a:stretch>
            <a:fillRect/>
          </a:stretch>
        </p:blipFill>
        <p:spPr>
          <a:xfrm>
            <a:off x="2466" y="0"/>
            <a:ext cx="12189533" cy="6859388"/>
          </a:xfrm>
          <a:prstGeom prst="rect">
            <a:avLst/>
          </a:prstGeom>
        </p:spPr>
      </p:pic>
      <p:sp>
        <p:nvSpPr>
          <p:cNvPr id="12" name="Title 1">
            <a:extLst>
              <a:ext uri="{FF2B5EF4-FFF2-40B4-BE49-F238E27FC236}">
                <a16:creationId xmlns:a16="http://schemas.microsoft.com/office/drawing/2014/main" id="{D7403249-DAF3-F6D3-58FB-ACF79DCCD9D1}"/>
              </a:ext>
            </a:extLst>
          </p:cNvPr>
          <p:cNvSpPr>
            <a:spLocks noGrp="1"/>
          </p:cNvSpPr>
          <p:nvPr>
            <p:ph type="ctrTitle"/>
          </p:nvPr>
        </p:nvSpPr>
        <p:spPr>
          <a:xfrm>
            <a:off x="532944" y="820795"/>
            <a:ext cx="5105856" cy="2387600"/>
          </a:xfrm>
        </p:spPr>
        <p:txBody>
          <a:bodyPr anchor="b">
            <a:normAutofit/>
          </a:bodyPr>
          <a:lstStyle>
            <a:lvl1pPr algn="l">
              <a:defRPr sz="4400" b="0" i="0">
                <a:solidFill>
                  <a:schemeClr val="tx1"/>
                </a:solidFill>
                <a:latin typeface="Poppins Medium" pitchFamily="2" charset="77"/>
                <a:cs typeface="Poppins Medium" pitchFamily="2" charset="77"/>
              </a:defRPr>
            </a:lvl1pPr>
          </a:lstStyle>
          <a:p>
            <a:r>
              <a:rPr lang="en-GB"/>
              <a:t>Click to edit Master title style</a:t>
            </a:r>
          </a:p>
        </p:txBody>
      </p:sp>
      <p:sp>
        <p:nvSpPr>
          <p:cNvPr id="13" name="Subtitle 2">
            <a:extLst>
              <a:ext uri="{FF2B5EF4-FFF2-40B4-BE49-F238E27FC236}">
                <a16:creationId xmlns:a16="http://schemas.microsoft.com/office/drawing/2014/main" id="{B5B0F677-F88B-19B9-DBAC-1B2F7B283C97}"/>
              </a:ext>
            </a:extLst>
          </p:cNvPr>
          <p:cNvSpPr>
            <a:spLocks noGrp="1"/>
          </p:cNvSpPr>
          <p:nvPr>
            <p:ph type="subTitle" idx="1"/>
          </p:nvPr>
        </p:nvSpPr>
        <p:spPr>
          <a:xfrm>
            <a:off x="532944" y="3245466"/>
            <a:ext cx="3885619" cy="1044146"/>
          </a:xfrm>
        </p:spPr>
        <p:txBody>
          <a:bodyPr>
            <a:normAutofit/>
          </a:bodyPr>
          <a:lstStyle>
            <a:lvl1pPr marL="0" indent="0" algn="l">
              <a:buNone/>
              <a:defRPr sz="2400" b="0" i="0">
                <a:solidFill>
                  <a:schemeClr val="tx1"/>
                </a:solidFill>
                <a:latin typeface="Poppins" pitchFamily="2" charset="77"/>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p>
        </p:txBody>
      </p:sp>
    </p:spTree>
    <p:extLst>
      <p:ext uri="{BB962C8B-B14F-4D97-AF65-F5344CB8AC3E}">
        <p14:creationId xmlns:p14="http://schemas.microsoft.com/office/powerpoint/2010/main" val="2211536049"/>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preserve="1" userDrawn="1">
  <p:cSld name="Tertiary Text (Left) Media (Right) Slide - Orange">
    <p:bg>
      <p:bgPr>
        <a:solidFill>
          <a:schemeClr val="accent4"/>
        </a:solidFill>
        <a:effectLst/>
      </p:bgPr>
    </p:bg>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717E8957-A01D-893F-D819-6B81B4015BEE}"/>
              </a:ext>
            </a:extLst>
          </p:cNvPr>
          <p:cNvSpPr>
            <a:spLocks noGrp="1"/>
          </p:cNvSpPr>
          <p:nvPr>
            <p:ph type="pic" sz="quarter" idx="14"/>
          </p:nvPr>
        </p:nvSpPr>
        <p:spPr>
          <a:xfrm>
            <a:off x="6096000" y="0"/>
            <a:ext cx="6096000" cy="6858000"/>
          </a:xfrm>
        </p:spPr>
        <p:txBody>
          <a:bodyPr/>
          <a:lstStyle>
            <a:lvl1pPr>
              <a:defRPr b="0" i="0">
                <a:latin typeface="Poppins" pitchFamily="2" charset="77"/>
              </a:defRPr>
            </a:lvl1pPr>
          </a:lstStyle>
          <a:p>
            <a:endParaRPr lang="en-GB"/>
          </a:p>
        </p:txBody>
      </p:sp>
      <p:pic>
        <p:nvPicPr>
          <p:cNvPr id="2" name="Picture 1" descr="A black background with white dots&#10;&#10;Description automatically generated">
            <a:extLst>
              <a:ext uri="{FF2B5EF4-FFF2-40B4-BE49-F238E27FC236}">
                <a16:creationId xmlns:a16="http://schemas.microsoft.com/office/drawing/2014/main" id="{50800B55-4735-AD9F-0549-68B2C0540B6D}"/>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10" name="Title 1">
            <a:extLst>
              <a:ext uri="{FF2B5EF4-FFF2-40B4-BE49-F238E27FC236}">
                <a16:creationId xmlns:a16="http://schemas.microsoft.com/office/drawing/2014/main" id="{D86A7EF4-7D16-83B4-DDCB-016341778631}"/>
              </a:ext>
            </a:extLst>
          </p:cNvPr>
          <p:cNvSpPr>
            <a:spLocks noGrp="1"/>
          </p:cNvSpPr>
          <p:nvPr>
            <p:ph type="title"/>
          </p:nvPr>
        </p:nvSpPr>
        <p:spPr>
          <a:xfrm>
            <a:off x="637273" y="827711"/>
            <a:ext cx="5045070" cy="1325563"/>
          </a:xfrm>
        </p:spPr>
        <p:txBody>
          <a:bodyPr/>
          <a:lstStyle>
            <a:lvl1pPr>
              <a:defRPr b="0" i="0">
                <a:solidFill>
                  <a:schemeClr val="accent5"/>
                </a:solidFill>
                <a:latin typeface="Poppins Medium" pitchFamily="2" charset="77"/>
                <a:cs typeface="Poppins Medium" pitchFamily="2" charset="77"/>
              </a:defRPr>
            </a:lvl1pPr>
          </a:lstStyle>
          <a:p>
            <a:r>
              <a:rPr lang="en-GB"/>
              <a:t>Click to edit Master title style</a:t>
            </a:r>
          </a:p>
        </p:txBody>
      </p:sp>
      <p:sp>
        <p:nvSpPr>
          <p:cNvPr id="11" name="Text Placeholder 12">
            <a:extLst>
              <a:ext uri="{FF2B5EF4-FFF2-40B4-BE49-F238E27FC236}">
                <a16:creationId xmlns:a16="http://schemas.microsoft.com/office/drawing/2014/main" id="{9DC703E9-13B3-B7EB-69E3-5F8ADF1ECA56}"/>
              </a:ext>
            </a:extLst>
          </p:cNvPr>
          <p:cNvSpPr>
            <a:spLocks noGrp="1"/>
          </p:cNvSpPr>
          <p:nvPr>
            <p:ph type="body" sz="quarter" idx="13"/>
          </p:nvPr>
        </p:nvSpPr>
        <p:spPr>
          <a:xfrm>
            <a:off x="637273" y="2389357"/>
            <a:ext cx="5045070" cy="2410421"/>
          </a:xfrm>
        </p:spPr>
        <p:txBody>
          <a:bodyPr>
            <a:normAutofit/>
          </a:bodyPr>
          <a:lstStyle>
            <a:lvl1pPr marL="0" indent="0">
              <a:buNone/>
              <a:defRPr sz="1800" b="0" i="0">
                <a:solidFill>
                  <a:schemeClr val="bg1"/>
                </a:solidFill>
                <a:latin typeface="Poppins" pitchFamily="2" charset="77"/>
              </a:defRPr>
            </a:lvl1pPr>
            <a:lvl2pPr marL="457200" indent="0">
              <a:buNone/>
              <a:defRPr/>
            </a:lvl2pPr>
            <a:lvl3pPr marL="914400" indent="0">
              <a:buNone/>
              <a:defRPr/>
            </a:lvl3pPr>
            <a:lvl4pPr marL="1371600" indent="0">
              <a:buNone/>
              <a:defRPr/>
            </a:lvl4pPr>
            <a:lvl5pPr marL="1828800" indent="0">
              <a:buNone/>
              <a:defRPr/>
            </a:lvl5pPr>
          </a:lstStyle>
          <a:p>
            <a:pPr lvl="0"/>
            <a:r>
              <a:rPr lang="en-GB"/>
              <a:t>Click to edit Master text styles</a:t>
            </a:r>
          </a:p>
        </p:txBody>
      </p:sp>
      <p:sp>
        <p:nvSpPr>
          <p:cNvPr id="3" name="TextBox 2">
            <a:extLst>
              <a:ext uri="{FF2B5EF4-FFF2-40B4-BE49-F238E27FC236}">
                <a16:creationId xmlns:a16="http://schemas.microsoft.com/office/drawing/2014/main" id="{F71C6992-F80A-F269-66D6-6535B74E506E}"/>
              </a:ext>
            </a:extLst>
          </p:cNvPr>
          <p:cNvSpPr txBox="1"/>
          <p:nvPr userDrawn="1"/>
        </p:nvSpPr>
        <p:spPr>
          <a:xfrm>
            <a:off x="524485" y="6509834"/>
            <a:ext cx="160300" cy="138499"/>
          </a:xfrm>
          <a:prstGeom prst="rect">
            <a:avLst/>
          </a:prstGeom>
          <a:noFill/>
        </p:spPr>
        <p:txBody>
          <a:bodyPr wrap="none" lIns="0" tIns="0" rIns="0" bIns="0" rtlCol="0" anchor="ctr">
            <a:spAutoFit/>
          </a:bodyPr>
          <a:lstStyle/>
          <a:p>
            <a:pPr marL="0" marR="0" lvl="0" indent="0" algn="r" defTabSz="228600" rtl="0" eaLnBrk="1" fontAlgn="auto" latinLnBrk="0" hangingPunct="1">
              <a:lnSpc>
                <a:spcPct val="100000"/>
              </a:lnSpc>
              <a:spcBef>
                <a:spcPts val="0"/>
              </a:spcBef>
              <a:spcAft>
                <a:spcPts val="1200"/>
              </a:spcAft>
              <a:buClrTx/>
              <a:buSzTx/>
              <a:buFontTx/>
              <a:buNone/>
              <a:tabLst/>
              <a:defRPr/>
            </a:pPr>
            <a:fld id="{8A1971D9-5B62-3C46-9EC9-FDAAB88557B2}" type="slidenum">
              <a:rPr lang="en-GB" sz="900" smtClean="0">
                <a:solidFill>
                  <a:schemeClr val="bg1"/>
                </a:solidFill>
                <a:latin typeface="Poppins" pitchFamily="2" charset="77"/>
                <a:cs typeface="Poppins" pitchFamily="2" charset="77"/>
              </a:rPr>
              <a:t>‹#›</a:t>
            </a:fld>
            <a:endParaRPr lang="en-GB" sz="2000" noProof="0">
              <a:solidFill>
                <a:schemeClr val="bg1"/>
              </a:solidFill>
              <a:latin typeface="Poppins" pitchFamily="2" charset="77"/>
              <a:cs typeface="Poppins" pitchFamily="2" charset="77"/>
            </a:endParaRPr>
          </a:p>
        </p:txBody>
      </p:sp>
      <p:sp>
        <p:nvSpPr>
          <p:cNvPr id="5" name="TextBox 4">
            <a:extLst>
              <a:ext uri="{FF2B5EF4-FFF2-40B4-BE49-F238E27FC236}">
                <a16:creationId xmlns:a16="http://schemas.microsoft.com/office/drawing/2014/main" id="{C934A9EB-9590-4CAF-23D2-74BF331BCF5E}"/>
              </a:ext>
            </a:extLst>
          </p:cNvPr>
          <p:cNvSpPr txBox="1"/>
          <p:nvPr userDrawn="1"/>
        </p:nvSpPr>
        <p:spPr>
          <a:xfrm>
            <a:off x="532944" y="136525"/>
            <a:ext cx="4571528" cy="307777"/>
          </a:xfrm>
          <a:prstGeom prst="rect">
            <a:avLst/>
          </a:prstGeom>
          <a:noFill/>
        </p:spPr>
        <p:txBody>
          <a:bodyPr wrap="square" rtlCol="0">
            <a:spAutoFit/>
          </a:bodyPr>
          <a:lstStyle/>
          <a:p>
            <a:r>
              <a:rPr lang="en-GB" sz="1400" b="0" i="0">
                <a:solidFill>
                  <a:schemeClr val="bg1"/>
                </a:solidFill>
                <a:latin typeface="Poppins" pitchFamily="2" charset="77"/>
              </a:rPr>
              <a:t>Public</a:t>
            </a:r>
          </a:p>
        </p:txBody>
      </p:sp>
    </p:spTree>
    <p:extLst>
      <p:ext uri="{BB962C8B-B14F-4D97-AF65-F5344CB8AC3E}">
        <p14:creationId xmlns:p14="http://schemas.microsoft.com/office/powerpoint/2010/main" val="367150211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ertiary Text (left) Circle Media (right) - Orange">
    <p:spTree>
      <p:nvGrpSpPr>
        <p:cNvPr id="1" name=""/>
        <p:cNvGrpSpPr/>
        <p:nvPr/>
      </p:nvGrpSpPr>
      <p:grpSpPr>
        <a:xfrm>
          <a:off x="0" y="0"/>
          <a:ext cx="0" cy="0"/>
          <a:chOff x="0" y="0"/>
          <a:chExt cx="0" cy="0"/>
        </a:xfrm>
      </p:grpSpPr>
      <p:pic>
        <p:nvPicPr>
          <p:cNvPr id="4" name="Picture 3" descr="A yellow and orange circle&#10;&#10;Description automatically generated">
            <a:extLst>
              <a:ext uri="{FF2B5EF4-FFF2-40B4-BE49-F238E27FC236}">
                <a16:creationId xmlns:a16="http://schemas.microsoft.com/office/drawing/2014/main" id="{08760D1E-DF65-35B5-8609-7AA3EC598DC5}"/>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14" name="Picture Placeholder 13">
            <a:extLst>
              <a:ext uri="{FF2B5EF4-FFF2-40B4-BE49-F238E27FC236}">
                <a16:creationId xmlns:a16="http://schemas.microsoft.com/office/drawing/2014/main" id="{CFC8E555-A363-BBFE-7CE9-820F21628147}"/>
              </a:ext>
            </a:extLst>
          </p:cNvPr>
          <p:cNvSpPr>
            <a:spLocks noGrp="1"/>
          </p:cNvSpPr>
          <p:nvPr>
            <p:ph type="pic" sz="quarter" idx="13"/>
          </p:nvPr>
        </p:nvSpPr>
        <p:spPr>
          <a:xfrm>
            <a:off x="6690691" y="-620033"/>
            <a:ext cx="8539843" cy="8327117"/>
          </a:xfrm>
          <a:prstGeom prst="ellipse">
            <a:avLst/>
          </a:prstGeom>
        </p:spPr>
        <p:txBody>
          <a:bodyPr/>
          <a:lstStyle>
            <a:lvl1pPr>
              <a:defRPr b="0" i="0">
                <a:latin typeface="Poppins" pitchFamily="2" charset="77"/>
              </a:defRPr>
            </a:lvl1pPr>
          </a:lstStyle>
          <a:p>
            <a:endParaRPr lang="en-GB"/>
          </a:p>
        </p:txBody>
      </p:sp>
      <p:pic>
        <p:nvPicPr>
          <p:cNvPr id="12" name="Picture 11" descr="A black background with white dots&#10;&#10;Description automatically generated">
            <a:extLst>
              <a:ext uri="{FF2B5EF4-FFF2-40B4-BE49-F238E27FC236}">
                <a16:creationId xmlns:a16="http://schemas.microsoft.com/office/drawing/2014/main" id="{E67CFF76-6D91-97FD-5651-EF0E6470CA43}"/>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15" name="Title 1">
            <a:extLst>
              <a:ext uri="{FF2B5EF4-FFF2-40B4-BE49-F238E27FC236}">
                <a16:creationId xmlns:a16="http://schemas.microsoft.com/office/drawing/2014/main" id="{CF0BC532-0DCF-D95D-28B5-7CED43AF3080}"/>
              </a:ext>
            </a:extLst>
          </p:cNvPr>
          <p:cNvSpPr>
            <a:spLocks noGrp="1"/>
          </p:cNvSpPr>
          <p:nvPr>
            <p:ph type="title"/>
          </p:nvPr>
        </p:nvSpPr>
        <p:spPr>
          <a:xfrm>
            <a:off x="637273" y="1077687"/>
            <a:ext cx="5148672" cy="1325563"/>
          </a:xfrm>
        </p:spPr>
        <p:txBody>
          <a:bodyPr/>
          <a:lstStyle>
            <a:lvl1pPr>
              <a:defRPr b="0" i="0">
                <a:solidFill>
                  <a:schemeClr val="bg1"/>
                </a:solidFill>
                <a:latin typeface="Poppins Medium" pitchFamily="2" charset="77"/>
                <a:cs typeface="Poppins Medium" pitchFamily="2" charset="77"/>
              </a:defRPr>
            </a:lvl1pPr>
          </a:lstStyle>
          <a:p>
            <a:r>
              <a:rPr lang="en-GB"/>
              <a:t>Click to edit Master title style</a:t>
            </a:r>
          </a:p>
        </p:txBody>
      </p:sp>
      <p:sp>
        <p:nvSpPr>
          <p:cNvPr id="16" name="Text Placeholder 12">
            <a:extLst>
              <a:ext uri="{FF2B5EF4-FFF2-40B4-BE49-F238E27FC236}">
                <a16:creationId xmlns:a16="http://schemas.microsoft.com/office/drawing/2014/main" id="{FA8AA84D-31F0-CED3-DCC7-DD7727F14369}"/>
              </a:ext>
            </a:extLst>
          </p:cNvPr>
          <p:cNvSpPr>
            <a:spLocks noGrp="1"/>
          </p:cNvSpPr>
          <p:nvPr>
            <p:ph type="body" sz="quarter" idx="14"/>
          </p:nvPr>
        </p:nvSpPr>
        <p:spPr>
          <a:xfrm>
            <a:off x="637273" y="2628900"/>
            <a:ext cx="4462848" cy="3151414"/>
          </a:xfrm>
        </p:spPr>
        <p:txBody>
          <a:bodyPr>
            <a:normAutofit/>
          </a:bodyPr>
          <a:lstStyle>
            <a:lvl1pPr marL="0" indent="0">
              <a:buNone/>
              <a:defRPr sz="1800" b="0" i="0">
                <a:solidFill>
                  <a:schemeClr val="bg1"/>
                </a:solidFill>
                <a:latin typeface="Poppins" pitchFamily="2" charset="77"/>
              </a:defRPr>
            </a:lvl1pPr>
            <a:lvl2pPr marL="457200" indent="0">
              <a:buNone/>
              <a:defRPr/>
            </a:lvl2pPr>
            <a:lvl3pPr marL="914400" indent="0">
              <a:buNone/>
              <a:defRPr/>
            </a:lvl3pPr>
            <a:lvl4pPr marL="1371600" indent="0">
              <a:buNone/>
              <a:defRPr/>
            </a:lvl4pPr>
            <a:lvl5pPr marL="1828800" indent="0">
              <a:buNone/>
              <a:defRPr/>
            </a:lvl5pPr>
          </a:lstStyle>
          <a:p>
            <a:pPr lvl="0"/>
            <a:r>
              <a:rPr lang="en-GB"/>
              <a:t>Click to edit Master text styles</a:t>
            </a:r>
          </a:p>
        </p:txBody>
      </p:sp>
      <p:sp>
        <p:nvSpPr>
          <p:cNvPr id="2" name="TextBox 1">
            <a:extLst>
              <a:ext uri="{FF2B5EF4-FFF2-40B4-BE49-F238E27FC236}">
                <a16:creationId xmlns:a16="http://schemas.microsoft.com/office/drawing/2014/main" id="{E37B0077-E4FB-DB68-32EB-70E5BFA02DD2}"/>
              </a:ext>
            </a:extLst>
          </p:cNvPr>
          <p:cNvSpPr txBox="1"/>
          <p:nvPr userDrawn="1"/>
        </p:nvSpPr>
        <p:spPr>
          <a:xfrm>
            <a:off x="524485" y="6509834"/>
            <a:ext cx="160300" cy="138499"/>
          </a:xfrm>
          <a:prstGeom prst="rect">
            <a:avLst/>
          </a:prstGeom>
          <a:noFill/>
        </p:spPr>
        <p:txBody>
          <a:bodyPr wrap="none" lIns="0" tIns="0" rIns="0" bIns="0" rtlCol="0" anchor="ctr">
            <a:spAutoFit/>
          </a:bodyPr>
          <a:lstStyle/>
          <a:p>
            <a:pPr marL="0" marR="0" lvl="0" indent="0" algn="r" defTabSz="228600" rtl="0" eaLnBrk="1" fontAlgn="auto" latinLnBrk="0" hangingPunct="1">
              <a:lnSpc>
                <a:spcPct val="100000"/>
              </a:lnSpc>
              <a:spcBef>
                <a:spcPts val="0"/>
              </a:spcBef>
              <a:spcAft>
                <a:spcPts val="1200"/>
              </a:spcAft>
              <a:buClrTx/>
              <a:buSzTx/>
              <a:buFontTx/>
              <a:buNone/>
              <a:tabLst/>
              <a:defRPr/>
            </a:pPr>
            <a:fld id="{8A1971D9-5B62-3C46-9EC9-FDAAB88557B2}" type="slidenum">
              <a:rPr lang="en-GB" sz="900" smtClean="0">
                <a:solidFill>
                  <a:schemeClr val="bg1"/>
                </a:solidFill>
                <a:latin typeface="Poppins" pitchFamily="2" charset="77"/>
                <a:cs typeface="Poppins" pitchFamily="2" charset="77"/>
              </a:rPr>
              <a:t>‹#›</a:t>
            </a:fld>
            <a:endParaRPr lang="en-GB" sz="2000" noProof="0">
              <a:solidFill>
                <a:schemeClr val="bg1"/>
              </a:solidFill>
              <a:latin typeface="Poppins" pitchFamily="2" charset="77"/>
              <a:cs typeface="Poppins" pitchFamily="2" charset="77"/>
            </a:endParaRPr>
          </a:p>
        </p:txBody>
      </p:sp>
      <p:sp>
        <p:nvSpPr>
          <p:cNvPr id="5" name="TextBox 4">
            <a:extLst>
              <a:ext uri="{FF2B5EF4-FFF2-40B4-BE49-F238E27FC236}">
                <a16:creationId xmlns:a16="http://schemas.microsoft.com/office/drawing/2014/main" id="{847147E8-B984-E512-52AF-BE49CE4AD4AA}"/>
              </a:ext>
            </a:extLst>
          </p:cNvPr>
          <p:cNvSpPr txBox="1"/>
          <p:nvPr userDrawn="1"/>
        </p:nvSpPr>
        <p:spPr>
          <a:xfrm>
            <a:off x="532944" y="136525"/>
            <a:ext cx="4571528" cy="307777"/>
          </a:xfrm>
          <a:prstGeom prst="rect">
            <a:avLst/>
          </a:prstGeom>
          <a:noFill/>
        </p:spPr>
        <p:txBody>
          <a:bodyPr wrap="square" rtlCol="0">
            <a:spAutoFit/>
          </a:bodyPr>
          <a:lstStyle/>
          <a:p>
            <a:r>
              <a:rPr lang="en-GB" sz="1400" b="0" i="0">
                <a:solidFill>
                  <a:schemeClr val="bg1"/>
                </a:solidFill>
                <a:latin typeface="Poppins" pitchFamily="2" charset="77"/>
              </a:rPr>
              <a:t>Public</a:t>
            </a:r>
          </a:p>
        </p:txBody>
      </p:sp>
    </p:spTree>
    <p:extLst>
      <p:ext uri="{BB962C8B-B14F-4D97-AF65-F5344CB8AC3E}">
        <p14:creationId xmlns:p14="http://schemas.microsoft.com/office/powerpoint/2010/main" val="232268695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Contents Slide">
    <p:spTree>
      <p:nvGrpSpPr>
        <p:cNvPr id="1" name=""/>
        <p:cNvGrpSpPr/>
        <p:nvPr/>
      </p:nvGrpSpPr>
      <p:grpSpPr>
        <a:xfrm>
          <a:off x="0" y="0"/>
          <a:ext cx="0" cy="0"/>
          <a:chOff x="0" y="0"/>
          <a:chExt cx="0" cy="0"/>
        </a:xfrm>
      </p:grpSpPr>
      <p:pic>
        <p:nvPicPr>
          <p:cNvPr id="4" name="Picture 3" descr="A field with wind turbines in the background&#10;&#10;Description automatically generated">
            <a:extLst>
              <a:ext uri="{FF2B5EF4-FFF2-40B4-BE49-F238E27FC236}">
                <a16:creationId xmlns:a16="http://schemas.microsoft.com/office/drawing/2014/main" id="{91B95623-DB60-0FE1-2973-59391D118724}"/>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 y="0"/>
            <a:ext cx="12191999" cy="6857999"/>
          </a:xfrm>
          <a:prstGeom prst="rect">
            <a:avLst/>
          </a:prstGeom>
        </p:spPr>
      </p:pic>
      <p:pic>
        <p:nvPicPr>
          <p:cNvPr id="9" name="Picture 8" descr="A screenshot of a video game&#10;&#10;Description automatically generated">
            <a:extLst>
              <a:ext uri="{FF2B5EF4-FFF2-40B4-BE49-F238E27FC236}">
                <a16:creationId xmlns:a16="http://schemas.microsoft.com/office/drawing/2014/main" id="{A15E0C7C-613F-78A1-1DEC-00D6D4942CC6}"/>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0" y="1"/>
            <a:ext cx="12192000" cy="6858000"/>
          </a:xfrm>
          <a:prstGeom prst="rect">
            <a:avLst/>
          </a:prstGeom>
        </p:spPr>
      </p:pic>
      <p:pic>
        <p:nvPicPr>
          <p:cNvPr id="10" name="Picture 9" descr="A black background with white dots&#10;&#10;Description automatically generated">
            <a:extLst>
              <a:ext uri="{FF2B5EF4-FFF2-40B4-BE49-F238E27FC236}">
                <a16:creationId xmlns:a16="http://schemas.microsoft.com/office/drawing/2014/main" id="{44D1BF2D-F7AD-63E3-71D8-BDE9BF2F933A}"/>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10261600" y="5811520"/>
            <a:ext cx="1930400" cy="1046480"/>
          </a:xfrm>
          <a:prstGeom prst="rect">
            <a:avLst/>
          </a:prstGeom>
        </p:spPr>
      </p:pic>
      <p:sp>
        <p:nvSpPr>
          <p:cNvPr id="11" name="Title 1">
            <a:extLst>
              <a:ext uri="{FF2B5EF4-FFF2-40B4-BE49-F238E27FC236}">
                <a16:creationId xmlns:a16="http://schemas.microsoft.com/office/drawing/2014/main" id="{05A63E56-9227-9978-ADC2-9223E6C51ABD}"/>
              </a:ext>
            </a:extLst>
          </p:cNvPr>
          <p:cNvSpPr>
            <a:spLocks noGrp="1"/>
          </p:cNvSpPr>
          <p:nvPr>
            <p:ph type="title"/>
          </p:nvPr>
        </p:nvSpPr>
        <p:spPr>
          <a:xfrm>
            <a:off x="637273" y="365125"/>
            <a:ext cx="8307435" cy="1325563"/>
          </a:xfrm>
        </p:spPr>
        <p:txBody>
          <a:bodyPr/>
          <a:lstStyle>
            <a:lvl1pPr>
              <a:defRPr b="0" i="0">
                <a:solidFill>
                  <a:schemeClr val="accent1"/>
                </a:solidFill>
                <a:latin typeface="Poppins Medium" pitchFamily="2" charset="77"/>
                <a:cs typeface="Poppins Medium" pitchFamily="2" charset="77"/>
              </a:defRPr>
            </a:lvl1pPr>
          </a:lstStyle>
          <a:p>
            <a:endParaRPr lang="en-GB"/>
          </a:p>
        </p:txBody>
      </p:sp>
      <p:sp>
        <p:nvSpPr>
          <p:cNvPr id="12" name="Content Placeholder 2">
            <a:extLst>
              <a:ext uri="{FF2B5EF4-FFF2-40B4-BE49-F238E27FC236}">
                <a16:creationId xmlns:a16="http://schemas.microsoft.com/office/drawing/2014/main" id="{C349BD22-11FD-5019-2AE1-EEBDE251B20D}"/>
              </a:ext>
            </a:extLst>
          </p:cNvPr>
          <p:cNvSpPr>
            <a:spLocks noGrp="1"/>
          </p:cNvSpPr>
          <p:nvPr>
            <p:ph idx="1"/>
          </p:nvPr>
        </p:nvSpPr>
        <p:spPr>
          <a:xfrm>
            <a:off x="637273" y="3200878"/>
            <a:ext cx="4122296" cy="2734702"/>
          </a:xfrm>
        </p:spPr>
        <p:txBody>
          <a:bodyPr/>
          <a:lstStyle>
            <a:lvl1pPr marL="514350" indent="-514350">
              <a:buClr>
                <a:schemeClr val="accent1"/>
              </a:buClr>
              <a:buFont typeface="+mj-lt"/>
              <a:buAutoNum type="arabicPeriod"/>
              <a:defRPr sz="2000" b="0" i="0">
                <a:solidFill>
                  <a:schemeClr val="bg1"/>
                </a:solidFill>
                <a:latin typeface="Poppins" pitchFamily="2" charset="77"/>
              </a:defRPr>
            </a:lvl1pPr>
            <a:lvl2pPr marL="914400" indent="-457200">
              <a:buClr>
                <a:schemeClr val="accent1"/>
              </a:buClr>
              <a:buFont typeface="+mj-lt"/>
              <a:buAutoNum type="arabicPeriod"/>
              <a:defRPr sz="1400" b="0" i="0">
                <a:solidFill>
                  <a:schemeClr val="bg1"/>
                </a:solidFill>
                <a:latin typeface="Poppins" pitchFamily="2" charset="77"/>
              </a:defRPr>
            </a:lvl2pPr>
            <a:lvl3pPr marL="1371600" indent="-457200">
              <a:buClr>
                <a:schemeClr val="accent1"/>
              </a:buClr>
              <a:buFont typeface="+mj-lt"/>
              <a:buAutoNum type="arabicPeriod"/>
              <a:defRPr sz="1400" b="0" i="0">
                <a:solidFill>
                  <a:schemeClr val="bg1"/>
                </a:solidFill>
                <a:latin typeface="Poppins" pitchFamily="2" charset="77"/>
              </a:defRPr>
            </a:lvl3pPr>
            <a:lvl4pPr marL="1714500" indent="-342900">
              <a:buClr>
                <a:schemeClr val="accent1"/>
              </a:buClr>
              <a:buFont typeface="+mj-lt"/>
              <a:buAutoNum type="arabicPeriod"/>
              <a:defRPr sz="1400" b="0" i="0">
                <a:solidFill>
                  <a:schemeClr val="bg1"/>
                </a:solidFill>
                <a:latin typeface="Poppins" pitchFamily="2" charset="77"/>
              </a:defRPr>
            </a:lvl4pPr>
            <a:lvl5pPr marL="2171700" indent="-342900">
              <a:buClr>
                <a:schemeClr val="accent1"/>
              </a:buClr>
              <a:buFont typeface="+mj-lt"/>
              <a:buAutoNum type="arabicPeriod"/>
              <a:defRPr sz="1400" b="0" i="0">
                <a:solidFill>
                  <a:schemeClr val="bg1"/>
                </a:solidFill>
                <a:latin typeface="Poppins" pitchFamily="2" charset="77"/>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2" name="TextBox 1">
            <a:extLst>
              <a:ext uri="{FF2B5EF4-FFF2-40B4-BE49-F238E27FC236}">
                <a16:creationId xmlns:a16="http://schemas.microsoft.com/office/drawing/2014/main" id="{597C07A8-1BF4-5583-A597-1F97B315BCF8}"/>
              </a:ext>
            </a:extLst>
          </p:cNvPr>
          <p:cNvSpPr txBox="1"/>
          <p:nvPr userDrawn="1"/>
        </p:nvSpPr>
        <p:spPr>
          <a:xfrm>
            <a:off x="524485" y="6509834"/>
            <a:ext cx="160300" cy="138499"/>
          </a:xfrm>
          <a:prstGeom prst="rect">
            <a:avLst/>
          </a:prstGeom>
          <a:noFill/>
        </p:spPr>
        <p:txBody>
          <a:bodyPr wrap="none" lIns="0" tIns="0" rIns="0" bIns="0" rtlCol="0" anchor="ctr">
            <a:spAutoFit/>
          </a:bodyPr>
          <a:lstStyle/>
          <a:p>
            <a:pPr marL="0" marR="0" lvl="0" indent="0" algn="r" defTabSz="228600" rtl="0" eaLnBrk="1" fontAlgn="auto" latinLnBrk="0" hangingPunct="1">
              <a:lnSpc>
                <a:spcPct val="100000"/>
              </a:lnSpc>
              <a:spcBef>
                <a:spcPts val="0"/>
              </a:spcBef>
              <a:spcAft>
                <a:spcPts val="1200"/>
              </a:spcAft>
              <a:buClrTx/>
              <a:buSzTx/>
              <a:buFontTx/>
              <a:buNone/>
              <a:tabLst/>
              <a:defRPr/>
            </a:pPr>
            <a:fld id="{8A1971D9-5B62-3C46-9EC9-FDAAB88557B2}" type="slidenum">
              <a:rPr lang="en-GB" sz="900" smtClean="0">
                <a:solidFill>
                  <a:schemeClr val="bg1"/>
                </a:solidFill>
                <a:latin typeface="Poppins" pitchFamily="2" charset="77"/>
                <a:cs typeface="Poppins" pitchFamily="2" charset="77"/>
              </a:rPr>
              <a:t>‹#›</a:t>
            </a:fld>
            <a:endParaRPr lang="en-GB" sz="2000" noProof="0">
              <a:solidFill>
                <a:schemeClr val="bg1"/>
              </a:solidFill>
              <a:latin typeface="Poppins" pitchFamily="2" charset="77"/>
              <a:cs typeface="Poppins" pitchFamily="2" charset="77"/>
            </a:endParaRPr>
          </a:p>
        </p:txBody>
      </p:sp>
      <p:sp>
        <p:nvSpPr>
          <p:cNvPr id="5" name="TextBox 4">
            <a:extLst>
              <a:ext uri="{FF2B5EF4-FFF2-40B4-BE49-F238E27FC236}">
                <a16:creationId xmlns:a16="http://schemas.microsoft.com/office/drawing/2014/main" id="{31ECEC26-1630-4E64-F2CE-15AC8D9DE404}"/>
              </a:ext>
            </a:extLst>
          </p:cNvPr>
          <p:cNvSpPr txBox="1"/>
          <p:nvPr userDrawn="1"/>
        </p:nvSpPr>
        <p:spPr>
          <a:xfrm>
            <a:off x="532944" y="136525"/>
            <a:ext cx="4571528" cy="307777"/>
          </a:xfrm>
          <a:prstGeom prst="rect">
            <a:avLst/>
          </a:prstGeom>
          <a:noFill/>
        </p:spPr>
        <p:txBody>
          <a:bodyPr wrap="square" rtlCol="0">
            <a:spAutoFit/>
          </a:bodyPr>
          <a:lstStyle/>
          <a:p>
            <a:r>
              <a:rPr lang="en-GB" sz="1400" b="0" i="0">
                <a:solidFill>
                  <a:schemeClr val="tx2"/>
                </a:solidFill>
                <a:latin typeface="Poppins" pitchFamily="2" charset="77"/>
              </a:rPr>
              <a:t>Public</a:t>
            </a:r>
          </a:p>
        </p:txBody>
      </p:sp>
    </p:spTree>
    <p:extLst>
      <p:ext uri="{BB962C8B-B14F-4D97-AF65-F5344CB8AC3E}">
        <p14:creationId xmlns:p14="http://schemas.microsoft.com/office/powerpoint/2010/main" val="3345398271"/>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Contents Slide">
    <p:spTree>
      <p:nvGrpSpPr>
        <p:cNvPr id="1" name=""/>
        <p:cNvGrpSpPr/>
        <p:nvPr/>
      </p:nvGrpSpPr>
      <p:grpSpPr>
        <a:xfrm>
          <a:off x="0" y="0"/>
          <a:ext cx="0" cy="0"/>
          <a:chOff x="0" y="0"/>
          <a:chExt cx="0" cy="0"/>
        </a:xfrm>
      </p:grpSpPr>
      <p:pic>
        <p:nvPicPr>
          <p:cNvPr id="8" name="Picture 7" descr="A purple and black background&#10;&#10;Description automatically generated">
            <a:extLst>
              <a:ext uri="{FF2B5EF4-FFF2-40B4-BE49-F238E27FC236}">
                <a16:creationId xmlns:a16="http://schemas.microsoft.com/office/drawing/2014/main" id="{BD733B61-FDE5-43FD-02B9-15749A7E232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8495"/>
            <a:ext cx="12207103" cy="6866495"/>
          </a:xfrm>
          <a:prstGeom prst="rect">
            <a:avLst/>
          </a:prstGeom>
        </p:spPr>
      </p:pic>
      <p:sp>
        <p:nvSpPr>
          <p:cNvPr id="2" name="Title 1">
            <a:extLst>
              <a:ext uri="{FF2B5EF4-FFF2-40B4-BE49-F238E27FC236}">
                <a16:creationId xmlns:a16="http://schemas.microsoft.com/office/drawing/2014/main" id="{E369532E-6917-836E-1185-E305911BAE82}"/>
              </a:ext>
            </a:extLst>
          </p:cNvPr>
          <p:cNvSpPr>
            <a:spLocks noGrp="1"/>
          </p:cNvSpPr>
          <p:nvPr>
            <p:ph type="title"/>
          </p:nvPr>
        </p:nvSpPr>
        <p:spPr>
          <a:xfrm>
            <a:off x="637273" y="365125"/>
            <a:ext cx="10515600" cy="1325563"/>
          </a:xfrm>
        </p:spPr>
        <p:txBody>
          <a:bodyPr/>
          <a:lstStyle>
            <a:lvl1pPr>
              <a:defRPr b="0" i="0">
                <a:solidFill>
                  <a:schemeClr val="accent1"/>
                </a:solidFill>
                <a:latin typeface="Poppins Medium" pitchFamily="2" charset="77"/>
                <a:cs typeface="Poppins Medium" pitchFamily="2" charset="77"/>
              </a:defRPr>
            </a:lvl1pPr>
          </a:lstStyle>
          <a:p>
            <a:r>
              <a:rPr lang="en-GB"/>
              <a:t>Click to edit Master title style</a:t>
            </a:r>
          </a:p>
        </p:txBody>
      </p:sp>
      <p:sp>
        <p:nvSpPr>
          <p:cNvPr id="3" name="Content Placeholder 2">
            <a:extLst>
              <a:ext uri="{FF2B5EF4-FFF2-40B4-BE49-F238E27FC236}">
                <a16:creationId xmlns:a16="http://schemas.microsoft.com/office/drawing/2014/main" id="{C2DFC869-04DE-7711-205B-68333ECEB111}"/>
              </a:ext>
            </a:extLst>
          </p:cNvPr>
          <p:cNvSpPr>
            <a:spLocks noGrp="1"/>
          </p:cNvSpPr>
          <p:nvPr>
            <p:ph idx="1"/>
          </p:nvPr>
        </p:nvSpPr>
        <p:spPr>
          <a:xfrm>
            <a:off x="637273" y="1825625"/>
            <a:ext cx="10515600" cy="4351338"/>
          </a:xfrm>
        </p:spPr>
        <p:txBody>
          <a:bodyPr/>
          <a:lstStyle>
            <a:lvl1pPr marL="514350" indent="-514350">
              <a:buFont typeface="+mj-lt"/>
              <a:buAutoNum type="arabicPeriod"/>
              <a:defRPr b="0" i="0">
                <a:latin typeface="Poppins" pitchFamily="2" charset="77"/>
              </a:defRPr>
            </a:lvl1pPr>
            <a:lvl2pPr marL="914400" indent="-457200">
              <a:buFont typeface="+mj-lt"/>
              <a:buAutoNum type="arabicPeriod"/>
              <a:defRPr b="0" i="0">
                <a:latin typeface="Poppins" pitchFamily="2" charset="77"/>
              </a:defRPr>
            </a:lvl2pPr>
            <a:lvl3pPr marL="1371600" indent="-457200">
              <a:buFont typeface="+mj-lt"/>
              <a:buAutoNum type="arabicPeriod"/>
              <a:defRPr b="0" i="0">
                <a:latin typeface="Poppins" pitchFamily="2" charset="77"/>
              </a:defRPr>
            </a:lvl3pPr>
            <a:lvl4pPr marL="1714500" indent="-342900">
              <a:buFont typeface="+mj-lt"/>
              <a:buAutoNum type="arabicPeriod"/>
              <a:defRPr b="0" i="0">
                <a:latin typeface="Poppins" pitchFamily="2" charset="77"/>
              </a:defRPr>
            </a:lvl4pPr>
            <a:lvl5pPr marL="2171700" indent="-342900">
              <a:buFont typeface="+mj-lt"/>
              <a:buAutoNum type="arabicPeriod"/>
              <a:defRPr b="0" i="0">
                <a:latin typeface="Poppins" pitchFamily="2" charset="77"/>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Tree>
    <p:extLst>
      <p:ext uri="{BB962C8B-B14F-4D97-AF65-F5344CB8AC3E}">
        <p14:creationId xmlns:p14="http://schemas.microsoft.com/office/powerpoint/2010/main" val="88791013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9"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ext box x2">
    <p:spTree>
      <p:nvGrpSpPr>
        <p:cNvPr id="1" name=""/>
        <p:cNvGrpSpPr/>
        <p:nvPr/>
      </p:nvGrpSpPr>
      <p:grpSpPr>
        <a:xfrm>
          <a:off x="0" y="0"/>
          <a:ext cx="0" cy="0"/>
          <a:chOff x="0" y="0"/>
          <a:chExt cx="0" cy="0"/>
        </a:xfrm>
      </p:grpSpPr>
      <p:pic>
        <p:nvPicPr>
          <p:cNvPr id="8" name="Picture 7" descr="A black background with a pink object&#10;&#10;Description automatically generated">
            <a:extLst>
              <a:ext uri="{FF2B5EF4-FFF2-40B4-BE49-F238E27FC236}">
                <a16:creationId xmlns:a16="http://schemas.microsoft.com/office/drawing/2014/main" id="{40DE9A63-8C09-1B7B-D2EE-4082DB84327F}"/>
              </a:ext>
            </a:extLst>
          </p:cNvPr>
          <p:cNvPicPr>
            <a:picLocks noGrp="1" noRot="1" noChangeAspect="1" noMove="1" noResize="1" noEditPoints="1" noAdjustHandles="1" noChangeArrowheads="1" noChangeShapeType="1" noCrop="1"/>
          </p:cNvPicPr>
          <p:nvPr userDrawn="1"/>
        </p:nvPicPr>
        <p:blipFill>
          <a:blip r:embed="rId2" cstate="screen">
            <a:extLst>
              <a:ext uri="{28A0092B-C50C-407E-A947-70E740481C1C}">
                <a14:useLocalDpi xmlns:a14="http://schemas.microsoft.com/office/drawing/2010/main"/>
              </a:ext>
            </a:extLst>
          </a:blip>
          <a:stretch>
            <a:fillRect/>
          </a:stretch>
        </p:blipFill>
        <p:spPr>
          <a:xfrm>
            <a:off x="-2" y="-1"/>
            <a:ext cx="12192002" cy="6858001"/>
          </a:xfrm>
          <a:prstGeom prst="rect">
            <a:avLst/>
          </a:prstGeom>
        </p:spPr>
      </p:pic>
      <p:sp>
        <p:nvSpPr>
          <p:cNvPr id="9" name="Title 1">
            <a:extLst>
              <a:ext uri="{FF2B5EF4-FFF2-40B4-BE49-F238E27FC236}">
                <a16:creationId xmlns:a16="http://schemas.microsoft.com/office/drawing/2014/main" id="{E1A24C3F-E03C-61C2-1BCE-010C0EDD73CA}"/>
              </a:ext>
            </a:extLst>
          </p:cNvPr>
          <p:cNvSpPr>
            <a:spLocks noGrp="1"/>
          </p:cNvSpPr>
          <p:nvPr>
            <p:ph type="title"/>
          </p:nvPr>
        </p:nvSpPr>
        <p:spPr>
          <a:xfrm>
            <a:off x="637273" y="365125"/>
            <a:ext cx="10515600" cy="1325563"/>
          </a:xfrm>
        </p:spPr>
        <p:txBody>
          <a:bodyPr/>
          <a:lstStyle>
            <a:lvl1pPr>
              <a:defRPr b="0" i="0">
                <a:solidFill>
                  <a:schemeClr val="accent1"/>
                </a:solidFill>
                <a:latin typeface="Poppins Medium" pitchFamily="2" charset="77"/>
                <a:cs typeface="Poppins Medium" pitchFamily="2" charset="77"/>
              </a:defRPr>
            </a:lvl1pPr>
          </a:lstStyle>
          <a:p>
            <a:r>
              <a:rPr lang="en-GB"/>
              <a:t>Click to edit Master title style</a:t>
            </a:r>
          </a:p>
        </p:txBody>
      </p:sp>
      <p:sp>
        <p:nvSpPr>
          <p:cNvPr id="13" name="Text Placeholder 12">
            <a:extLst>
              <a:ext uri="{FF2B5EF4-FFF2-40B4-BE49-F238E27FC236}">
                <a16:creationId xmlns:a16="http://schemas.microsoft.com/office/drawing/2014/main" id="{60D44057-B0E9-C3CD-858C-1158DB642F87}"/>
              </a:ext>
            </a:extLst>
          </p:cNvPr>
          <p:cNvSpPr>
            <a:spLocks noGrp="1"/>
          </p:cNvSpPr>
          <p:nvPr>
            <p:ph type="body" sz="quarter" idx="13"/>
          </p:nvPr>
        </p:nvSpPr>
        <p:spPr>
          <a:xfrm>
            <a:off x="637273" y="1926771"/>
            <a:ext cx="4462848" cy="4153354"/>
          </a:xfrm>
        </p:spPr>
        <p:txBody>
          <a:bodyPr>
            <a:normAutofit/>
          </a:bodyPr>
          <a:lstStyle>
            <a:lvl1pPr marL="0" indent="0">
              <a:buNone/>
              <a:defRPr sz="1800" b="0" i="0">
                <a:latin typeface="Poppins" pitchFamily="2" charset="77"/>
              </a:defRPr>
            </a:lvl1pPr>
            <a:lvl2pPr marL="457200" indent="0">
              <a:buNone/>
              <a:defRPr/>
            </a:lvl2pPr>
            <a:lvl3pPr marL="914400" indent="0">
              <a:buNone/>
              <a:defRPr/>
            </a:lvl3pPr>
            <a:lvl4pPr marL="1371600" indent="0">
              <a:buNone/>
              <a:defRPr/>
            </a:lvl4pPr>
            <a:lvl5pPr marL="1828800" indent="0">
              <a:buNone/>
              <a:defRPr/>
            </a:lvl5pPr>
          </a:lstStyle>
          <a:p>
            <a:pPr lvl="0"/>
            <a:r>
              <a:rPr lang="en-GB"/>
              <a:t>Click to edit Master text styles</a:t>
            </a:r>
          </a:p>
        </p:txBody>
      </p:sp>
      <p:sp>
        <p:nvSpPr>
          <p:cNvPr id="15" name="Text Placeholder 12">
            <a:extLst>
              <a:ext uri="{FF2B5EF4-FFF2-40B4-BE49-F238E27FC236}">
                <a16:creationId xmlns:a16="http://schemas.microsoft.com/office/drawing/2014/main" id="{16DFA2F4-A131-0E86-D67F-D866F130441E}"/>
              </a:ext>
            </a:extLst>
          </p:cNvPr>
          <p:cNvSpPr>
            <a:spLocks noGrp="1"/>
          </p:cNvSpPr>
          <p:nvPr>
            <p:ph type="body" sz="quarter" idx="14"/>
          </p:nvPr>
        </p:nvSpPr>
        <p:spPr>
          <a:xfrm>
            <a:off x="5449088" y="1926771"/>
            <a:ext cx="4462848" cy="4153354"/>
          </a:xfrm>
        </p:spPr>
        <p:txBody>
          <a:bodyPr>
            <a:normAutofit/>
          </a:bodyPr>
          <a:lstStyle>
            <a:lvl1pPr marL="0" indent="0">
              <a:buNone/>
              <a:defRPr sz="1800" b="0" i="0">
                <a:latin typeface="Poppins" pitchFamily="2" charset="77"/>
              </a:defRPr>
            </a:lvl1pPr>
          </a:lstStyle>
          <a:p>
            <a:pPr lvl="0"/>
            <a:r>
              <a:rPr lang="en-GB"/>
              <a:t>Click to edit Master text styles</a:t>
            </a:r>
          </a:p>
        </p:txBody>
      </p:sp>
    </p:spTree>
    <p:extLst>
      <p:ext uri="{BB962C8B-B14F-4D97-AF65-F5344CB8AC3E}">
        <p14:creationId xmlns:p14="http://schemas.microsoft.com/office/powerpoint/2010/main" val="51891423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Divider layout 1">
    <p:spTree>
      <p:nvGrpSpPr>
        <p:cNvPr id="1" name=""/>
        <p:cNvGrpSpPr/>
        <p:nvPr/>
      </p:nvGrpSpPr>
      <p:grpSpPr>
        <a:xfrm>
          <a:off x="0" y="0"/>
          <a:ext cx="0" cy="0"/>
          <a:chOff x="0" y="0"/>
          <a:chExt cx="0" cy="0"/>
        </a:xfrm>
      </p:grpSpPr>
      <p:pic>
        <p:nvPicPr>
          <p:cNvPr id="3" name="Picture 2" descr="A purple flower on a black background&#10;&#10;Description automatically generated">
            <a:extLst>
              <a:ext uri="{FF2B5EF4-FFF2-40B4-BE49-F238E27FC236}">
                <a16:creationId xmlns:a16="http://schemas.microsoft.com/office/drawing/2014/main" id="{624B9880-4FA8-5D6B-4930-EB7C51734EDC}"/>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4941561" cy="3055537"/>
          </a:xfrm>
          <a:prstGeom prst="rect">
            <a:avLst/>
          </a:prstGeom>
        </p:spPr>
      </p:pic>
      <p:pic>
        <p:nvPicPr>
          <p:cNvPr id="8" name="Picture 7" descr="A black background with a pink object&#10;&#10;Description automatically generated">
            <a:extLst>
              <a:ext uri="{FF2B5EF4-FFF2-40B4-BE49-F238E27FC236}">
                <a16:creationId xmlns:a16="http://schemas.microsoft.com/office/drawing/2014/main" id="{40DE9A63-8C09-1B7B-D2EE-4082DB84327F}"/>
              </a:ext>
            </a:extLst>
          </p:cNvPr>
          <p:cNvPicPr>
            <a:picLocks noGrp="1" noRot="1" noChangeAspect="1" noMove="1" noResize="1" noEditPoints="1" noAdjustHandles="1" noChangeArrowheads="1" noChangeShapeType="1" noCrop="1"/>
          </p:cNvPicPr>
          <p:nvPr userDrawn="1"/>
        </p:nvPicPr>
        <p:blipFill>
          <a:blip r:embed="rId3" cstate="screen">
            <a:extLst>
              <a:ext uri="{28A0092B-C50C-407E-A947-70E740481C1C}">
                <a14:useLocalDpi xmlns:a14="http://schemas.microsoft.com/office/drawing/2010/main"/>
              </a:ext>
            </a:extLst>
          </a:blip>
          <a:stretch>
            <a:fillRect/>
          </a:stretch>
        </p:blipFill>
        <p:spPr>
          <a:xfrm>
            <a:off x="-2" y="-1"/>
            <a:ext cx="12192002" cy="6858001"/>
          </a:xfrm>
          <a:prstGeom prst="rect">
            <a:avLst/>
          </a:prstGeom>
        </p:spPr>
      </p:pic>
      <p:sp>
        <p:nvSpPr>
          <p:cNvPr id="9" name="Title 1">
            <a:extLst>
              <a:ext uri="{FF2B5EF4-FFF2-40B4-BE49-F238E27FC236}">
                <a16:creationId xmlns:a16="http://schemas.microsoft.com/office/drawing/2014/main" id="{E1A24C3F-E03C-61C2-1BCE-010C0EDD73CA}"/>
              </a:ext>
            </a:extLst>
          </p:cNvPr>
          <p:cNvSpPr>
            <a:spLocks noGrp="1"/>
          </p:cNvSpPr>
          <p:nvPr>
            <p:ph type="title"/>
          </p:nvPr>
        </p:nvSpPr>
        <p:spPr>
          <a:xfrm>
            <a:off x="637273" y="631032"/>
            <a:ext cx="3016800" cy="1325563"/>
          </a:xfrm>
        </p:spPr>
        <p:txBody>
          <a:bodyPr>
            <a:normAutofit/>
          </a:bodyPr>
          <a:lstStyle>
            <a:lvl1pPr>
              <a:defRPr sz="3000" b="0" i="0">
                <a:solidFill>
                  <a:schemeClr val="accent1"/>
                </a:solidFill>
                <a:latin typeface="Poppins Medium" pitchFamily="2" charset="77"/>
                <a:cs typeface="Poppins Medium" pitchFamily="2" charset="77"/>
              </a:defRPr>
            </a:lvl1pPr>
          </a:lstStyle>
          <a:p>
            <a:r>
              <a:rPr lang="en-GB"/>
              <a:t>Click to edit Master title style</a:t>
            </a:r>
          </a:p>
        </p:txBody>
      </p:sp>
      <p:sp>
        <p:nvSpPr>
          <p:cNvPr id="13" name="Text Placeholder 12">
            <a:extLst>
              <a:ext uri="{FF2B5EF4-FFF2-40B4-BE49-F238E27FC236}">
                <a16:creationId xmlns:a16="http://schemas.microsoft.com/office/drawing/2014/main" id="{60D44057-B0E9-C3CD-858C-1158DB642F87}"/>
              </a:ext>
            </a:extLst>
          </p:cNvPr>
          <p:cNvSpPr>
            <a:spLocks noGrp="1"/>
          </p:cNvSpPr>
          <p:nvPr>
            <p:ph type="body" sz="quarter" idx="13"/>
          </p:nvPr>
        </p:nvSpPr>
        <p:spPr>
          <a:xfrm>
            <a:off x="637273" y="3613681"/>
            <a:ext cx="4139679" cy="2140733"/>
          </a:xfrm>
        </p:spPr>
        <p:txBody>
          <a:bodyPr>
            <a:normAutofit/>
          </a:bodyPr>
          <a:lstStyle>
            <a:lvl1pPr marL="0" indent="0">
              <a:buNone/>
              <a:defRPr sz="1800" b="0" i="0">
                <a:latin typeface="Poppins" pitchFamily="2" charset="77"/>
              </a:defRPr>
            </a:lvl1pPr>
            <a:lvl2pPr marL="457200" indent="0">
              <a:buNone/>
              <a:defRPr/>
            </a:lvl2pPr>
            <a:lvl3pPr marL="914400" indent="0">
              <a:buNone/>
              <a:defRPr/>
            </a:lvl3pPr>
            <a:lvl4pPr marL="1371600" indent="0">
              <a:buNone/>
              <a:defRPr/>
            </a:lvl4pPr>
            <a:lvl5pPr marL="1828800" indent="0">
              <a:buNone/>
              <a:defRPr/>
            </a:lvl5pPr>
          </a:lstStyle>
          <a:p>
            <a:pPr lvl="0"/>
            <a:r>
              <a:rPr lang="en-GB"/>
              <a:t>Click to edit Master text styles</a:t>
            </a:r>
          </a:p>
        </p:txBody>
      </p:sp>
      <p:sp>
        <p:nvSpPr>
          <p:cNvPr id="5" name="Text Placeholder 12">
            <a:extLst>
              <a:ext uri="{FF2B5EF4-FFF2-40B4-BE49-F238E27FC236}">
                <a16:creationId xmlns:a16="http://schemas.microsoft.com/office/drawing/2014/main" id="{A80908B0-75DE-A115-6336-EF8AAE3C5F4A}"/>
              </a:ext>
            </a:extLst>
          </p:cNvPr>
          <p:cNvSpPr>
            <a:spLocks noGrp="1"/>
          </p:cNvSpPr>
          <p:nvPr>
            <p:ph type="body" sz="quarter" idx="14"/>
          </p:nvPr>
        </p:nvSpPr>
        <p:spPr>
          <a:xfrm>
            <a:off x="6220807" y="1926771"/>
            <a:ext cx="2401614" cy="2818650"/>
          </a:xfrm>
        </p:spPr>
        <p:txBody>
          <a:bodyPr>
            <a:normAutofit/>
          </a:bodyPr>
          <a:lstStyle>
            <a:lvl1pPr marL="0" indent="0">
              <a:buNone/>
              <a:defRPr sz="1800" b="0" i="0">
                <a:latin typeface="Poppins" pitchFamily="2" charset="77"/>
              </a:defRPr>
            </a:lvl1pPr>
          </a:lstStyle>
          <a:p>
            <a:pPr lvl="0"/>
            <a:r>
              <a:rPr lang="en-GB"/>
              <a:t>Click to edit Master text styles</a:t>
            </a:r>
          </a:p>
        </p:txBody>
      </p:sp>
      <p:sp>
        <p:nvSpPr>
          <p:cNvPr id="6" name="Text Placeholder 12">
            <a:extLst>
              <a:ext uri="{FF2B5EF4-FFF2-40B4-BE49-F238E27FC236}">
                <a16:creationId xmlns:a16="http://schemas.microsoft.com/office/drawing/2014/main" id="{544403BA-BDEC-33C9-D380-0A99E3D527D8}"/>
              </a:ext>
            </a:extLst>
          </p:cNvPr>
          <p:cNvSpPr>
            <a:spLocks noGrp="1"/>
          </p:cNvSpPr>
          <p:nvPr>
            <p:ph type="body" sz="quarter" idx="15"/>
          </p:nvPr>
        </p:nvSpPr>
        <p:spPr>
          <a:xfrm>
            <a:off x="9040209" y="1926771"/>
            <a:ext cx="2401614" cy="2818650"/>
          </a:xfrm>
        </p:spPr>
        <p:txBody>
          <a:bodyPr>
            <a:normAutofit/>
          </a:bodyPr>
          <a:lstStyle>
            <a:lvl1pPr marL="0" indent="0">
              <a:buNone/>
              <a:defRPr sz="1800" b="0" i="0">
                <a:latin typeface="Poppins" pitchFamily="2" charset="77"/>
              </a:defRPr>
            </a:lvl1pPr>
          </a:lstStyle>
          <a:p>
            <a:pPr lvl="0"/>
            <a:r>
              <a:rPr lang="en-GB"/>
              <a:t>Click to edit Master text styles</a:t>
            </a:r>
          </a:p>
        </p:txBody>
      </p:sp>
      <p:sp>
        <p:nvSpPr>
          <p:cNvPr id="7" name="TextBox 6">
            <a:extLst>
              <a:ext uri="{FF2B5EF4-FFF2-40B4-BE49-F238E27FC236}">
                <a16:creationId xmlns:a16="http://schemas.microsoft.com/office/drawing/2014/main" id="{19E009D3-6AC2-A43C-54C7-5572F42CB24D}"/>
              </a:ext>
            </a:extLst>
          </p:cNvPr>
          <p:cNvSpPr txBox="1"/>
          <p:nvPr userDrawn="1"/>
        </p:nvSpPr>
        <p:spPr>
          <a:xfrm>
            <a:off x="532944" y="136525"/>
            <a:ext cx="4571528" cy="307777"/>
          </a:xfrm>
          <a:prstGeom prst="rect">
            <a:avLst/>
          </a:prstGeom>
          <a:noFill/>
        </p:spPr>
        <p:txBody>
          <a:bodyPr wrap="square" rtlCol="0">
            <a:spAutoFit/>
          </a:bodyPr>
          <a:lstStyle/>
          <a:p>
            <a:r>
              <a:rPr lang="en-GB" sz="1400" b="0" i="0">
                <a:solidFill>
                  <a:schemeClr val="bg1"/>
                </a:solidFill>
                <a:latin typeface="Poppins" pitchFamily="2" charset="77"/>
              </a:rPr>
              <a:t>Public</a:t>
            </a:r>
          </a:p>
        </p:txBody>
      </p:sp>
    </p:spTree>
    <p:extLst>
      <p:ext uri="{BB962C8B-B14F-4D97-AF65-F5344CB8AC3E}">
        <p14:creationId xmlns:p14="http://schemas.microsoft.com/office/powerpoint/2010/main" val="334304118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Divider layout 2">
    <p:spTree>
      <p:nvGrpSpPr>
        <p:cNvPr id="1" name=""/>
        <p:cNvGrpSpPr/>
        <p:nvPr/>
      </p:nvGrpSpPr>
      <p:grpSpPr>
        <a:xfrm>
          <a:off x="0" y="0"/>
          <a:ext cx="0" cy="0"/>
          <a:chOff x="0" y="0"/>
          <a:chExt cx="0" cy="0"/>
        </a:xfrm>
      </p:grpSpPr>
      <p:pic>
        <p:nvPicPr>
          <p:cNvPr id="5" name="Picture 4" descr="A purple and black background&#10;&#10;Description automatically generated">
            <a:extLst>
              <a:ext uri="{FF2B5EF4-FFF2-40B4-BE49-F238E27FC236}">
                <a16:creationId xmlns:a16="http://schemas.microsoft.com/office/drawing/2014/main" id="{FA872D7E-483A-F12C-54BD-9C3DEF2A571F}"/>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1" y="2422566"/>
            <a:ext cx="6096001" cy="4439265"/>
          </a:xfrm>
          <a:prstGeom prst="rect">
            <a:avLst/>
          </a:prstGeom>
        </p:spPr>
      </p:pic>
      <p:pic>
        <p:nvPicPr>
          <p:cNvPr id="8" name="Picture 7" descr="A black background with a pink object&#10;&#10;Description automatically generated">
            <a:extLst>
              <a:ext uri="{FF2B5EF4-FFF2-40B4-BE49-F238E27FC236}">
                <a16:creationId xmlns:a16="http://schemas.microsoft.com/office/drawing/2014/main" id="{40DE9A63-8C09-1B7B-D2EE-4082DB84327F}"/>
              </a:ext>
            </a:extLst>
          </p:cNvPr>
          <p:cNvPicPr>
            <a:picLocks noGrp="1" noRot="1" noChangeAspect="1" noMove="1" noResize="1" noEditPoints="1" noAdjustHandles="1" noChangeArrowheads="1" noChangeShapeType="1" noCrop="1"/>
          </p:cNvPicPr>
          <p:nvPr userDrawn="1"/>
        </p:nvPicPr>
        <p:blipFill>
          <a:blip r:embed="rId3" cstate="screen">
            <a:extLst>
              <a:ext uri="{28A0092B-C50C-407E-A947-70E740481C1C}">
                <a14:useLocalDpi xmlns:a14="http://schemas.microsoft.com/office/drawing/2010/main"/>
              </a:ext>
            </a:extLst>
          </a:blip>
          <a:stretch>
            <a:fillRect/>
          </a:stretch>
        </p:blipFill>
        <p:spPr>
          <a:xfrm>
            <a:off x="-2" y="-1"/>
            <a:ext cx="12192002" cy="6858001"/>
          </a:xfrm>
          <a:prstGeom prst="rect">
            <a:avLst/>
          </a:prstGeom>
        </p:spPr>
      </p:pic>
      <p:sp>
        <p:nvSpPr>
          <p:cNvPr id="9" name="Title 1">
            <a:extLst>
              <a:ext uri="{FF2B5EF4-FFF2-40B4-BE49-F238E27FC236}">
                <a16:creationId xmlns:a16="http://schemas.microsoft.com/office/drawing/2014/main" id="{E1A24C3F-E03C-61C2-1BCE-010C0EDD73CA}"/>
              </a:ext>
            </a:extLst>
          </p:cNvPr>
          <p:cNvSpPr>
            <a:spLocks noGrp="1"/>
          </p:cNvSpPr>
          <p:nvPr>
            <p:ph type="title"/>
          </p:nvPr>
        </p:nvSpPr>
        <p:spPr>
          <a:xfrm>
            <a:off x="637273" y="631032"/>
            <a:ext cx="3016800" cy="1325563"/>
          </a:xfrm>
        </p:spPr>
        <p:txBody>
          <a:bodyPr>
            <a:normAutofit/>
          </a:bodyPr>
          <a:lstStyle>
            <a:lvl1pPr>
              <a:defRPr sz="3000" b="0" i="0">
                <a:solidFill>
                  <a:schemeClr val="accent1"/>
                </a:solidFill>
                <a:latin typeface="Poppins Medium" pitchFamily="2" charset="77"/>
                <a:cs typeface="Poppins Medium" pitchFamily="2" charset="77"/>
              </a:defRPr>
            </a:lvl1pPr>
          </a:lstStyle>
          <a:p>
            <a:r>
              <a:rPr lang="en-GB"/>
              <a:t>Click to edit Master title style</a:t>
            </a:r>
          </a:p>
        </p:txBody>
      </p:sp>
      <p:sp>
        <p:nvSpPr>
          <p:cNvPr id="13" name="Text Placeholder 12">
            <a:extLst>
              <a:ext uri="{FF2B5EF4-FFF2-40B4-BE49-F238E27FC236}">
                <a16:creationId xmlns:a16="http://schemas.microsoft.com/office/drawing/2014/main" id="{60D44057-B0E9-C3CD-858C-1158DB642F87}"/>
              </a:ext>
            </a:extLst>
          </p:cNvPr>
          <p:cNvSpPr>
            <a:spLocks noGrp="1"/>
          </p:cNvSpPr>
          <p:nvPr>
            <p:ph type="body" sz="quarter" idx="13"/>
          </p:nvPr>
        </p:nvSpPr>
        <p:spPr>
          <a:xfrm>
            <a:off x="637273" y="3613681"/>
            <a:ext cx="4139679" cy="2140733"/>
          </a:xfrm>
        </p:spPr>
        <p:txBody>
          <a:bodyPr>
            <a:normAutofit/>
          </a:bodyPr>
          <a:lstStyle>
            <a:lvl1pPr marL="0" indent="0">
              <a:buNone/>
              <a:defRPr sz="1800" b="0" i="0">
                <a:solidFill>
                  <a:schemeClr val="bg1"/>
                </a:solidFill>
                <a:latin typeface="Poppins" pitchFamily="2" charset="77"/>
              </a:defRPr>
            </a:lvl1pPr>
            <a:lvl2pPr marL="457200" indent="0">
              <a:buNone/>
              <a:defRPr/>
            </a:lvl2pPr>
            <a:lvl3pPr marL="914400" indent="0">
              <a:buNone/>
              <a:defRPr/>
            </a:lvl3pPr>
            <a:lvl4pPr marL="1371600" indent="0">
              <a:buNone/>
              <a:defRPr/>
            </a:lvl4pPr>
            <a:lvl5pPr marL="1828800" indent="0">
              <a:buNone/>
              <a:defRPr/>
            </a:lvl5pPr>
          </a:lstStyle>
          <a:p>
            <a:pPr lvl="0"/>
            <a:r>
              <a:rPr lang="en-GB"/>
              <a:t>Click to edit Master text styles</a:t>
            </a:r>
          </a:p>
        </p:txBody>
      </p:sp>
      <p:sp>
        <p:nvSpPr>
          <p:cNvPr id="15" name="Text Placeholder 12">
            <a:extLst>
              <a:ext uri="{FF2B5EF4-FFF2-40B4-BE49-F238E27FC236}">
                <a16:creationId xmlns:a16="http://schemas.microsoft.com/office/drawing/2014/main" id="{16DFA2F4-A131-0E86-D67F-D866F130441E}"/>
              </a:ext>
            </a:extLst>
          </p:cNvPr>
          <p:cNvSpPr>
            <a:spLocks noGrp="1"/>
          </p:cNvSpPr>
          <p:nvPr>
            <p:ph type="body" sz="quarter" idx="14"/>
          </p:nvPr>
        </p:nvSpPr>
        <p:spPr>
          <a:xfrm>
            <a:off x="6220807" y="1926771"/>
            <a:ext cx="2401614" cy="2818650"/>
          </a:xfrm>
        </p:spPr>
        <p:txBody>
          <a:bodyPr>
            <a:normAutofit/>
          </a:bodyPr>
          <a:lstStyle>
            <a:lvl1pPr marL="0" indent="0">
              <a:buNone/>
              <a:defRPr sz="1800" b="0" i="0">
                <a:latin typeface="Poppins" pitchFamily="2" charset="77"/>
              </a:defRPr>
            </a:lvl1pPr>
          </a:lstStyle>
          <a:p>
            <a:pPr lvl="0"/>
            <a:r>
              <a:rPr lang="en-GB"/>
              <a:t>Click to edit Master text styles</a:t>
            </a:r>
          </a:p>
        </p:txBody>
      </p:sp>
      <p:sp>
        <p:nvSpPr>
          <p:cNvPr id="4" name="Text Placeholder 12">
            <a:extLst>
              <a:ext uri="{FF2B5EF4-FFF2-40B4-BE49-F238E27FC236}">
                <a16:creationId xmlns:a16="http://schemas.microsoft.com/office/drawing/2014/main" id="{FB81684C-BEDC-A504-8845-1713CDAEB0CB}"/>
              </a:ext>
            </a:extLst>
          </p:cNvPr>
          <p:cNvSpPr>
            <a:spLocks noGrp="1"/>
          </p:cNvSpPr>
          <p:nvPr>
            <p:ph type="body" sz="quarter" idx="15"/>
          </p:nvPr>
        </p:nvSpPr>
        <p:spPr>
          <a:xfrm>
            <a:off x="9040209" y="1926771"/>
            <a:ext cx="2401614" cy="2818650"/>
          </a:xfrm>
        </p:spPr>
        <p:txBody>
          <a:bodyPr>
            <a:normAutofit/>
          </a:bodyPr>
          <a:lstStyle>
            <a:lvl1pPr marL="0" indent="0">
              <a:buNone/>
              <a:defRPr sz="1800" b="0" i="0">
                <a:latin typeface="Poppins" pitchFamily="2" charset="77"/>
              </a:defRPr>
            </a:lvl1pPr>
          </a:lstStyle>
          <a:p>
            <a:pPr lvl="0"/>
            <a:r>
              <a:rPr lang="en-GB"/>
              <a:t>Click to edit Master text styles</a:t>
            </a:r>
          </a:p>
        </p:txBody>
      </p:sp>
      <p:sp>
        <p:nvSpPr>
          <p:cNvPr id="2" name="TextBox 1">
            <a:extLst>
              <a:ext uri="{FF2B5EF4-FFF2-40B4-BE49-F238E27FC236}">
                <a16:creationId xmlns:a16="http://schemas.microsoft.com/office/drawing/2014/main" id="{1BB28D82-A3B0-1B3C-D021-6E2F641AB46E}"/>
              </a:ext>
            </a:extLst>
          </p:cNvPr>
          <p:cNvSpPr txBox="1"/>
          <p:nvPr userDrawn="1"/>
        </p:nvSpPr>
        <p:spPr>
          <a:xfrm>
            <a:off x="543720" y="6509834"/>
            <a:ext cx="141065" cy="138499"/>
          </a:xfrm>
          <a:prstGeom prst="rect">
            <a:avLst/>
          </a:prstGeom>
          <a:noFill/>
        </p:spPr>
        <p:txBody>
          <a:bodyPr wrap="none" lIns="0" tIns="0" rIns="0" bIns="0" rtlCol="0" anchor="ctr">
            <a:spAutoFit/>
          </a:bodyPr>
          <a:lstStyle/>
          <a:p>
            <a:pPr marL="0" marR="0" lvl="0" indent="0" algn="r" defTabSz="228600" rtl="0" eaLnBrk="1" fontAlgn="auto" latinLnBrk="0" hangingPunct="1">
              <a:lnSpc>
                <a:spcPct val="100000"/>
              </a:lnSpc>
              <a:spcBef>
                <a:spcPts val="0"/>
              </a:spcBef>
              <a:spcAft>
                <a:spcPts val="1200"/>
              </a:spcAft>
              <a:buClrTx/>
              <a:buSzTx/>
              <a:buFontTx/>
              <a:buNone/>
              <a:tabLst/>
              <a:defRPr/>
            </a:pPr>
            <a:fld id="{8A1971D9-5B62-3C46-9EC9-FDAAB88557B2}" type="slidenum">
              <a:rPr lang="en-GB" sz="900" smtClean="0">
                <a:solidFill>
                  <a:schemeClr val="bg1"/>
                </a:solidFill>
              </a:rPr>
              <a:t>‹#›</a:t>
            </a:fld>
            <a:endParaRPr lang="en-GB" sz="2000" noProof="0">
              <a:solidFill>
                <a:schemeClr val="bg1"/>
              </a:solidFill>
            </a:endParaRPr>
          </a:p>
        </p:txBody>
      </p:sp>
    </p:spTree>
    <p:extLst>
      <p:ext uri="{BB962C8B-B14F-4D97-AF65-F5344CB8AC3E}">
        <p14:creationId xmlns:p14="http://schemas.microsoft.com/office/powerpoint/2010/main" val="293582929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Divider layout 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8B750103-FF4D-6647-58A5-FC31ECFD368F}"/>
              </a:ext>
            </a:extLst>
          </p:cNvPr>
          <p:cNvSpPr/>
          <p:nvPr userDrawn="1"/>
        </p:nvSpPr>
        <p:spPr>
          <a:xfrm>
            <a:off x="0" y="0"/>
            <a:ext cx="4251159" cy="6858000"/>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4BD9546A-ACA3-E84E-1693-0DA11D64DE9D}"/>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5085913"/>
            <a:ext cx="3652468" cy="1772086"/>
          </a:xfrm>
          <a:prstGeom prst="rect">
            <a:avLst/>
          </a:prstGeom>
        </p:spPr>
      </p:pic>
      <p:pic>
        <p:nvPicPr>
          <p:cNvPr id="8" name="Picture 7" descr="A black background with a pink object&#10;&#10;Description automatically generated">
            <a:extLst>
              <a:ext uri="{FF2B5EF4-FFF2-40B4-BE49-F238E27FC236}">
                <a16:creationId xmlns:a16="http://schemas.microsoft.com/office/drawing/2014/main" id="{40DE9A63-8C09-1B7B-D2EE-4082DB84327F}"/>
              </a:ext>
            </a:extLst>
          </p:cNvPr>
          <p:cNvPicPr>
            <a:picLocks noGrp="1" noRot="1" noChangeAspect="1" noMove="1" noResize="1" noEditPoints="1" noAdjustHandles="1" noChangeArrowheads="1" noChangeShapeType="1" noCrop="1"/>
          </p:cNvPicPr>
          <p:nvPr userDrawn="1"/>
        </p:nvPicPr>
        <p:blipFill>
          <a:blip r:embed="rId3" cstate="screen">
            <a:extLst>
              <a:ext uri="{28A0092B-C50C-407E-A947-70E740481C1C}">
                <a14:useLocalDpi xmlns:a14="http://schemas.microsoft.com/office/drawing/2010/main"/>
              </a:ext>
            </a:extLst>
          </a:blip>
          <a:stretch>
            <a:fillRect/>
          </a:stretch>
        </p:blipFill>
        <p:spPr>
          <a:xfrm>
            <a:off x="-2" y="-1"/>
            <a:ext cx="12192002" cy="6858001"/>
          </a:xfrm>
          <a:prstGeom prst="rect">
            <a:avLst/>
          </a:prstGeom>
        </p:spPr>
      </p:pic>
      <p:sp>
        <p:nvSpPr>
          <p:cNvPr id="9" name="Title 1">
            <a:extLst>
              <a:ext uri="{FF2B5EF4-FFF2-40B4-BE49-F238E27FC236}">
                <a16:creationId xmlns:a16="http://schemas.microsoft.com/office/drawing/2014/main" id="{E1A24C3F-E03C-61C2-1BCE-010C0EDD73CA}"/>
              </a:ext>
            </a:extLst>
          </p:cNvPr>
          <p:cNvSpPr>
            <a:spLocks noGrp="1"/>
          </p:cNvSpPr>
          <p:nvPr>
            <p:ph type="title"/>
          </p:nvPr>
        </p:nvSpPr>
        <p:spPr>
          <a:xfrm>
            <a:off x="637273" y="631032"/>
            <a:ext cx="3016800" cy="1325563"/>
          </a:xfrm>
        </p:spPr>
        <p:txBody>
          <a:bodyPr>
            <a:normAutofit/>
          </a:bodyPr>
          <a:lstStyle>
            <a:lvl1pPr>
              <a:defRPr sz="3000" b="0" i="0">
                <a:solidFill>
                  <a:schemeClr val="accent1"/>
                </a:solidFill>
                <a:latin typeface="Poppins Medium" pitchFamily="2" charset="77"/>
                <a:cs typeface="Poppins Medium" pitchFamily="2" charset="77"/>
              </a:defRPr>
            </a:lvl1pPr>
          </a:lstStyle>
          <a:p>
            <a:r>
              <a:rPr lang="en-GB"/>
              <a:t>Click to edit Master title style</a:t>
            </a:r>
          </a:p>
        </p:txBody>
      </p:sp>
      <p:sp>
        <p:nvSpPr>
          <p:cNvPr id="13" name="Text Placeholder 12">
            <a:extLst>
              <a:ext uri="{FF2B5EF4-FFF2-40B4-BE49-F238E27FC236}">
                <a16:creationId xmlns:a16="http://schemas.microsoft.com/office/drawing/2014/main" id="{60D44057-B0E9-C3CD-858C-1158DB642F87}"/>
              </a:ext>
            </a:extLst>
          </p:cNvPr>
          <p:cNvSpPr>
            <a:spLocks noGrp="1"/>
          </p:cNvSpPr>
          <p:nvPr>
            <p:ph type="body" sz="quarter" idx="13"/>
          </p:nvPr>
        </p:nvSpPr>
        <p:spPr>
          <a:xfrm>
            <a:off x="637274" y="2389514"/>
            <a:ext cx="3015194" cy="1131740"/>
          </a:xfrm>
        </p:spPr>
        <p:txBody>
          <a:bodyPr>
            <a:normAutofit/>
          </a:bodyPr>
          <a:lstStyle>
            <a:lvl1pPr marL="0" indent="0">
              <a:buNone/>
              <a:defRPr sz="1800" b="0" i="0">
                <a:solidFill>
                  <a:schemeClr val="bg1"/>
                </a:solidFill>
                <a:latin typeface="Poppins" pitchFamily="2" charset="77"/>
              </a:defRPr>
            </a:lvl1pPr>
            <a:lvl2pPr marL="457200" indent="0">
              <a:buNone/>
              <a:defRPr/>
            </a:lvl2pPr>
            <a:lvl3pPr marL="914400" indent="0">
              <a:buNone/>
              <a:defRPr/>
            </a:lvl3pPr>
            <a:lvl4pPr marL="1371600" indent="0">
              <a:buNone/>
              <a:defRPr/>
            </a:lvl4pPr>
            <a:lvl5pPr marL="1828800" indent="0">
              <a:buNone/>
              <a:defRPr/>
            </a:lvl5pPr>
          </a:lstStyle>
          <a:p>
            <a:pPr lvl="0"/>
            <a:r>
              <a:rPr lang="en-GB"/>
              <a:t>Click to edit Master text styles</a:t>
            </a:r>
          </a:p>
        </p:txBody>
      </p:sp>
      <p:sp>
        <p:nvSpPr>
          <p:cNvPr id="15" name="Text Placeholder 12">
            <a:extLst>
              <a:ext uri="{FF2B5EF4-FFF2-40B4-BE49-F238E27FC236}">
                <a16:creationId xmlns:a16="http://schemas.microsoft.com/office/drawing/2014/main" id="{16DFA2F4-A131-0E86-D67F-D866F130441E}"/>
              </a:ext>
            </a:extLst>
          </p:cNvPr>
          <p:cNvSpPr>
            <a:spLocks noGrp="1"/>
          </p:cNvSpPr>
          <p:nvPr>
            <p:ph type="body" sz="quarter" idx="14"/>
          </p:nvPr>
        </p:nvSpPr>
        <p:spPr>
          <a:xfrm>
            <a:off x="4895193" y="1721819"/>
            <a:ext cx="2832536" cy="2818650"/>
          </a:xfrm>
        </p:spPr>
        <p:txBody>
          <a:bodyPr>
            <a:normAutofit/>
          </a:bodyPr>
          <a:lstStyle>
            <a:lvl1pPr marL="0" indent="0">
              <a:buNone/>
              <a:defRPr sz="1800" b="0" i="0">
                <a:latin typeface="Poppins" pitchFamily="2" charset="77"/>
              </a:defRPr>
            </a:lvl1pPr>
          </a:lstStyle>
          <a:p>
            <a:pPr lvl="0"/>
            <a:r>
              <a:rPr lang="en-GB"/>
              <a:t>Click to edit Master text styles</a:t>
            </a:r>
          </a:p>
        </p:txBody>
      </p:sp>
      <p:sp>
        <p:nvSpPr>
          <p:cNvPr id="4" name="Text Placeholder 12">
            <a:extLst>
              <a:ext uri="{FF2B5EF4-FFF2-40B4-BE49-F238E27FC236}">
                <a16:creationId xmlns:a16="http://schemas.microsoft.com/office/drawing/2014/main" id="{FB81684C-BEDC-A504-8845-1713CDAEB0CB}"/>
              </a:ext>
            </a:extLst>
          </p:cNvPr>
          <p:cNvSpPr>
            <a:spLocks noGrp="1"/>
          </p:cNvSpPr>
          <p:nvPr>
            <p:ph type="body" sz="quarter" idx="15"/>
          </p:nvPr>
        </p:nvSpPr>
        <p:spPr>
          <a:xfrm>
            <a:off x="8360079" y="1721819"/>
            <a:ext cx="2832536" cy="2818650"/>
          </a:xfrm>
        </p:spPr>
        <p:txBody>
          <a:bodyPr>
            <a:normAutofit/>
          </a:bodyPr>
          <a:lstStyle>
            <a:lvl1pPr marL="0" indent="0">
              <a:buNone/>
              <a:defRPr sz="1800" b="0" i="0">
                <a:latin typeface="Poppins" pitchFamily="2" charset="77"/>
              </a:defRPr>
            </a:lvl1pPr>
          </a:lstStyle>
          <a:p>
            <a:pPr lvl="0"/>
            <a:r>
              <a:rPr lang="en-GB"/>
              <a:t>Click to edit Master text styles</a:t>
            </a:r>
          </a:p>
        </p:txBody>
      </p:sp>
      <p:sp>
        <p:nvSpPr>
          <p:cNvPr id="5" name="TextBox 4">
            <a:extLst>
              <a:ext uri="{FF2B5EF4-FFF2-40B4-BE49-F238E27FC236}">
                <a16:creationId xmlns:a16="http://schemas.microsoft.com/office/drawing/2014/main" id="{1DC0D688-373E-EFA1-4A88-C13714EA7D47}"/>
              </a:ext>
            </a:extLst>
          </p:cNvPr>
          <p:cNvSpPr txBox="1"/>
          <p:nvPr userDrawn="1"/>
        </p:nvSpPr>
        <p:spPr>
          <a:xfrm>
            <a:off x="543720" y="6509834"/>
            <a:ext cx="141065" cy="138499"/>
          </a:xfrm>
          <a:prstGeom prst="rect">
            <a:avLst/>
          </a:prstGeom>
          <a:noFill/>
        </p:spPr>
        <p:txBody>
          <a:bodyPr wrap="none" lIns="0" tIns="0" rIns="0" bIns="0" rtlCol="0" anchor="ctr">
            <a:spAutoFit/>
          </a:bodyPr>
          <a:lstStyle/>
          <a:p>
            <a:pPr marL="0" marR="0" lvl="0" indent="0" algn="r" defTabSz="228600" rtl="0" eaLnBrk="1" fontAlgn="auto" latinLnBrk="0" hangingPunct="1">
              <a:lnSpc>
                <a:spcPct val="100000"/>
              </a:lnSpc>
              <a:spcBef>
                <a:spcPts val="0"/>
              </a:spcBef>
              <a:spcAft>
                <a:spcPts val="1200"/>
              </a:spcAft>
              <a:buClrTx/>
              <a:buSzTx/>
              <a:buFontTx/>
              <a:buNone/>
              <a:tabLst/>
              <a:defRPr/>
            </a:pPr>
            <a:fld id="{8A1971D9-5B62-3C46-9EC9-FDAAB88557B2}" type="slidenum">
              <a:rPr lang="en-GB" sz="900" smtClean="0">
                <a:solidFill>
                  <a:schemeClr val="bg1"/>
                </a:solidFill>
              </a:rPr>
              <a:t>‹#›</a:t>
            </a:fld>
            <a:endParaRPr lang="en-GB" sz="2000" noProof="0">
              <a:solidFill>
                <a:schemeClr val="bg1"/>
              </a:solidFill>
            </a:endParaRPr>
          </a:p>
        </p:txBody>
      </p:sp>
      <p:sp>
        <p:nvSpPr>
          <p:cNvPr id="10" name="TextBox 9">
            <a:extLst>
              <a:ext uri="{FF2B5EF4-FFF2-40B4-BE49-F238E27FC236}">
                <a16:creationId xmlns:a16="http://schemas.microsoft.com/office/drawing/2014/main" id="{5C17D236-609B-B324-173A-EB4BE4303570}"/>
              </a:ext>
            </a:extLst>
          </p:cNvPr>
          <p:cNvSpPr txBox="1"/>
          <p:nvPr userDrawn="1"/>
        </p:nvSpPr>
        <p:spPr>
          <a:xfrm>
            <a:off x="532944" y="136525"/>
            <a:ext cx="4571528" cy="307777"/>
          </a:xfrm>
          <a:prstGeom prst="rect">
            <a:avLst/>
          </a:prstGeom>
          <a:noFill/>
        </p:spPr>
        <p:txBody>
          <a:bodyPr wrap="square" rtlCol="0">
            <a:spAutoFit/>
          </a:bodyPr>
          <a:lstStyle/>
          <a:p>
            <a:r>
              <a:rPr lang="en-GB" sz="1400" b="0" i="0">
                <a:solidFill>
                  <a:schemeClr val="bg1"/>
                </a:solidFill>
                <a:latin typeface="Poppins" pitchFamily="2" charset="77"/>
              </a:rPr>
              <a:t>Public</a:t>
            </a:r>
          </a:p>
        </p:txBody>
      </p:sp>
    </p:spTree>
    <p:extLst>
      <p:ext uri="{BB962C8B-B14F-4D97-AF65-F5344CB8AC3E}">
        <p14:creationId xmlns:p14="http://schemas.microsoft.com/office/powerpoint/2010/main" val="394074309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F48FF2E-BD35-BB4A-CC38-C131393D779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p>
        </p:txBody>
      </p:sp>
      <p:sp>
        <p:nvSpPr>
          <p:cNvPr id="3" name="Text Placeholder 2">
            <a:extLst>
              <a:ext uri="{FF2B5EF4-FFF2-40B4-BE49-F238E27FC236}">
                <a16:creationId xmlns:a16="http://schemas.microsoft.com/office/drawing/2014/main" id="{E041784F-2B95-B961-C761-D3A678AE864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7" name="TextBox 6">
            <a:extLst>
              <a:ext uri="{FF2B5EF4-FFF2-40B4-BE49-F238E27FC236}">
                <a16:creationId xmlns:a16="http://schemas.microsoft.com/office/drawing/2014/main" id="{B863419D-0416-D0A5-806B-BE51A335AB2E}"/>
              </a:ext>
            </a:extLst>
          </p:cNvPr>
          <p:cNvSpPr txBox="1"/>
          <p:nvPr userDrawn="1"/>
        </p:nvSpPr>
        <p:spPr>
          <a:xfrm>
            <a:off x="524485" y="6509834"/>
            <a:ext cx="160300" cy="138499"/>
          </a:xfrm>
          <a:prstGeom prst="rect">
            <a:avLst/>
          </a:prstGeom>
          <a:noFill/>
        </p:spPr>
        <p:txBody>
          <a:bodyPr wrap="none" lIns="0" tIns="0" rIns="0" bIns="0" rtlCol="0" anchor="ctr">
            <a:spAutoFit/>
          </a:bodyPr>
          <a:lstStyle/>
          <a:p>
            <a:pPr marL="0" marR="0" lvl="0" indent="0" algn="r" defTabSz="228600" rtl="0" eaLnBrk="1" fontAlgn="auto" latinLnBrk="0" hangingPunct="1">
              <a:lnSpc>
                <a:spcPct val="100000"/>
              </a:lnSpc>
              <a:spcBef>
                <a:spcPts val="0"/>
              </a:spcBef>
              <a:spcAft>
                <a:spcPts val="1200"/>
              </a:spcAft>
              <a:buClrTx/>
              <a:buSzTx/>
              <a:buFontTx/>
              <a:buNone/>
              <a:tabLst/>
              <a:defRPr/>
            </a:pPr>
            <a:fld id="{8A1971D9-5B62-3C46-9EC9-FDAAB88557B2}" type="slidenum">
              <a:rPr lang="en-GB" sz="900" smtClean="0">
                <a:solidFill>
                  <a:schemeClr val="tx2"/>
                </a:solidFill>
                <a:latin typeface="Poppins" pitchFamily="2" charset="77"/>
                <a:cs typeface="Poppins" pitchFamily="2" charset="77"/>
              </a:rPr>
              <a:t>‹#›</a:t>
            </a:fld>
            <a:endParaRPr lang="en-GB" sz="2000" noProof="0">
              <a:solidFill>
                <a:schemeClr val="tx2"/>
              </a:solidFill>
              <a:latin typeface="Poppins" pitchFamily="2" charset="77"/>
              <a:cs typeface="Poppins" pitchFamily="2" charset="77"/>
            </a:endParaRPr>
          </a:p>
        </p:txBody>
      </p:sp>
      <p:sp>
        <p:nvSpPr>
          <p:cNvPr id="8" name="TextBox 7">
            <a:extLst>
              <a:ext uri="{FF2B5EF4-FFF2-40B4-BE49-F238E27FC236}">
                <a16:creationId xmlns:a16="http://schemas.microsoft.com/office/drawing/2014/main" id="{42188D62-5123-B5CB-FA0B-6F227B6303A7}"/>
              </a:ext>
            </a:extLst>
          </p:cNvPr>
          <p:cNvSpPr txBox="1"/>
          <p:nvPr userDrawn="1"/>
        </p:nvSpPr>
        <p:spPr>
          <a:xfrm>
            <a:off x="532944" y="136525"/>
            <a:ext cx="4571528" cy="307777"/>
          </a:xfrm>
          <a:prstGeom prst="rect">
            <a:avLst/>
          </a:prstGeom>
          <a:noFill/>
        </p:spPr>
        <p:txBody>
          <a:bodyPr wrap="square" rtlCol="0">
            <a:spAutoFit/>
          </a:bodyPr>
          <a:lstStyle/>
          <a:p>
            <a:r>
              <a:rPr lang="en-GB" sz="1400" b="0" i="0">
                <a:solidFill>
                  <a:srgbClr val="3F0730"/>
                </a:solidFill>
                <a:latin typeface="Poppins" pitchFamily="2" charset="77"/>
              </a:rPr>
              <a:t>Public</a:t>
            </a:r>
          </a:p>
        </p:txBody>
      </p:sp>
    </p:spTree>
    <p:extLst>
      <p:ext uri="{BB962C8B-B14F-4D97-AF65-F5344CB8AC3E}">
        <p14:creationId xmlns:p14="http://schemas.microsoft.com/office/powerpoint/2010/main" val="3691040093"/>
      </p:ext>
    </p:extLst>
  </p:cSld>
  <p:clrMap bg1="lt1" tx1="dk1" bg2="lt2" tx2="dk2" accent1="accent1" accent2="accent2" accent3="accent3" accent4="accent4" accent5="accent5" accent6="accent6" hlink="hlink" folHlink="folHlink"/>
  <p:sldLayoutIdLst>
    <p:sldLayoutId id="2147483649" r:id="rId1"/>
    <p:sldLayoutId id="2147483674" r:id="rId2"/>
    <p:sldLayoutId id="2147483684" r:id="rId3"/>
    <p:sldLayoutId id="2147483676" r:id="rId4"/>
    <p:sldLayoutId id="2147483650" r:id="rId5"/>
    <p:sldLayoutId id="2147483651" r:id="rId6"/>
    <p:sldLayoutId id="2147483678" r:id="rId7"/>
    <p:sldLayoutId id="2147483679" r:id="rId8"/>
    <p:sldLayoutId id="2147483680" r:id="rId9"/>
    <p:sldLayoutId id="2147483652" r:id="rId10"/>
    <p:sldLayoutId id="2147483653" r:id="rId11"/>
    <p:sldLayoutId id="2147483654" r:id="rId12"/>
    <p:sldLayoutId id="2147483666" r:id="rId13"/>
    <p:sldLayoutId id="2147483673" r:id="rId14"/>
    <p:sldLayoutId id="2147483681" r:id="rId15"/>
    <p:sldLayoutId id="2147483655" r:id="rId16"/>
    <p:sldLayoutId id="2147483677" r:id="rId17"/>
    <p:sldLayoutId id="2147483656" r:id="rId18"/>
    <p:sldLayoutId id="2147483667" r:id="rId19"/>
    <p:sldLayoutId id="2147483672" r:id="rId20"/>
    <p:sldLayoutId id="2147483660" r:id="rId21"/>
    <p:sldLayoutId id="2147483663" r:id="rId22"/>
    <p:sldLayoutId id="2147483668" r:id="rId23"/>
    <p:sldLayoutId id="2147483671" r:id="rId24"/>
    <p:sldLayoutId id="2147483682" r:id="rId25"/>
    <p:sldLayoutId id="2147483661" r:id="rId26"/>
    <p:sldLayoutId id="2147483664" r:id="rId27"/>
    <p:sldLayoutId id="2147483669" r:id="rId28"/>
    <p:sldLayoutId id="2147483670" r:id="rId29"/>
    <p:sldLayoutId id="2147483683" r:id="rId30"/>
    <p:sldLayoutId id="2147483662" r:id="rId31"/>
    <p:sldLayoutId id="2147483665" r:id="rId32"/>
  </p:sldLayoutIdLst>
  <p:txStyles>
    <p:titleStyle>
      <a:lvl1pPr algn="l" defTabSz="914400" rtl="0" eaLnBrk="1" latinLnBrk="0" hangingPunct="1">
        <a:lnSpc>
          <a:spcPct val="90000"/>
        </a:lnSpc>
        <a:spcBef>
          <a:spcPct val="0"/>
        </a:spcBef>
        <a:buNone/>
        <a:defRPr sz="4400" b="0" i="0" kern="1200">
          <a:solidFill>
            <a:schemeClr val="tx1"/>
          </a:solidFill>
          <a:latin typeface="Poppins Medium" pitchFamily="2" charset="77"/>
          <a:ea typeface="+mj-ea"/>
          <a:cs typeface="Poppins Medium" pitchFamily="2" charset="77"/>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Poppins"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Poppins"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Poppins"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Poppins"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Poppins"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2AC55E-127C-0ABB-9323-21DBD1865A21}"/>
              </a:ext>
            </a:extLst>
          </p:cNvPr>
          <p:cNvSpPr>
            <a:spLocks noGrp="1"/>
          </p:cNvSpPr>
          <p:nvPr>
            <p:ph type="title"/>
          </p:nvPr>
        </p:nvSpPr>
        <p:spPr/>
        <p:txBody>
          <a:bodyPr/>
          <a:lstStyle/>
          <a:p>
            <a:r>
              <a:rPr lang="en-GB" dirty="0"/>
              <a:t>Process Timeline</a:t>
            </a:r>
          </a:p>
        </p:txBody>
      </p:sp>
      <p:graphicFrame>
        <p:nvGraphicFramePr>
          <p:cNvPr id="3" name="Table 3">
            <a:extLst>
              <a:ext uri="{FF2B5EF4-FFF2-40B4-BE49-F238E27FC236}">
                <a16:creationId xmlns:a16="http://schemas.microsoft.com/office/drawing/2014/main" id="{B3FDB0E1-166F-58CB-4773-8DFDE1701B08}"/>
              </a:ext>
            </a:extLst>
          </p:cNvPr>
          <p:cNvGraphicFramePr>
            <a:graphicFrameLocks noGrp="1"/>
          </p:cNvGraphicFramePr>
          <p:nvPr>
            <p:extLst>
              <p:ext uri="{D42A27DB-BD31-4B8C-83A1-F6EECF244321}">
                <p14:modId xmlns:p14="http://schemas.microsoft.com/office/powerpoint/2010/main" val="3472332667"/>
              </p:ext>
            </p:extLst>
          </p:nvPr>
        </p:nvGraphicFramePr>
        <p:xfrm>
          <a:off x="623948" y="1773430"/>
          <a:ext cx="10287095" cy="3072211"/>
        </p:xfrm>
        <a:graphic>
          <a:graphicData uri="http://schemas.openxmlformats.org/drawingml/2006/table">
            <a:tbl>
              <a:tblPr firstRow="1" bandRow="1">
                <a:tableStyleId>{B301B821-A1FF-4177-AEE7-76D212191A09}</a:tableStyleId>
              </a:tblPr>
              <a:tblGrid>
                <a:gridCol w="675527">
                  <a:extLst>
                    <a:ext uri="{9D8B030D-6E8A-4147-A177-3AD203B41FA5}">
                      <a16:colId xmlns:a16="http://schemas.microsoft.com/office/drawing/2014/main" val="1323727778"/>
                    </a:ext>
                  </a:extLst>
                </a:gridCol>
                <a:gridCol w="533976">
                  <a:extLst>
                    <a:ext uri="{9D8B030D-6E8A-4147-A177-3AD203B41FA5}">
                      <a16:colId xmlns:a16="http://schemas.microsoft.com/office/drawing/2014/main" val="3939015952"/>
                    </a:ext>
                  </a:extLst>
                </a:gridCol>
                <a:gridCol w="533976">
                  <a:extLst>
                    <a:ext uri="{9D8B030D-6E8A-4147-A177-3AD203B41FA5}">
                      <a16:colId xmlns:a16="http://schemas.microsoft.com/office/drawing/2014/main" val="4134605857"/>
                    </a:ext>
                  </a:extLst>
                </a:gridCol>
                <a:gridCol w="533976">
                  <a:extLst>
                    <a:ext uri="{9D8B030D-6E8A-4147-A177-3AD203B41FA5}">
                      <a16:colId xmlns:a16="http://schemas.microsoft.com/office/drawing/2014/main" val="543716176"/>
                    </a:ext>
                  </a:extLst>
                </a:gridCol>
                <a:gridCol w="533976">
                  <a:extLst>
                    <a:ext uri="{9D8B030D-6E8A-4147-A177-3AD203B41FA5}">
                      <a16:colId xmlns:a16="http://schemas.microsoft.com/office/drawing/2014/main" val="3975133186"/>
                    </a:ext>
                  </a:extLst>
                </a:gridCol>
                <a:gridCol w="533976">
                  <a:extLst>
                    <a:ext uri="{9D8B030D-6E8A-4147-A177-3AD203B41FA5}">
                      <a16:colId xmlns:a16="http://schemas.microsoft.com/office/drawing/2014/main" val="2843303668"/>
                    </a:ext>
                  </a:extLst>
                </a:gridCol>
                <a:gridCol w="533976">
                  <a:extLst>
                    <a:ext uri="{9D8B030D-6E8A-4147-A177-3AD203B41FA5}">
                      <a16:colId xmlns:a16="http://schemas.microsoft.com/office/drawing/2014/main" val="1959550136"/>
                    </a:ext>
                  </a:extLst>
                </a:gridCol>
                <a:gridCol w="533976">
                  <a:extLst>
                    <a:ext uri="{9D8B030D-6E8A-4147-A177-3AD203B41FA5}">
                      <a16:colId xmlns:a16="http://schemas.microsoft.com/office/drawing/2014/main" val="2298776233"/>
                    </a:ext>
                  </a:extLst>
                </a:gridCol>
                <a:gridCol w="533976">
                  <a:extLst>
                    <a:ext uri="{9D8B030D-6E8A-4147-A177-3AD203B41FA5}">
                      <a16:colId xmlns:a16="http://schemas.microsoft.com/office/drawing/2014/main" val="2108224008"/>
                    </a:ext>
                  </a:extLst>
                </a:gridCol>
                <a:gridCol w="533976">
                  <a:extLst>
                    <a:ext uri="{9D8B030D-6E8A-4147-A177-3AD203B41FA5}">
                      <a16:colId xmlns:a16="http://schemas.microsoft.com/office/drawing/2014/main" val="4272987794"/>
                    </a:ext>
                  </a:extLst>
                </a:gridCol>
                <a:gridCol w="533976">
                  <a:extLst>
                    <a:ext uri="{9D8B030D-6E8A-4147-A177-3AD203B41FA5}">
                      <a16:colId xmlns:a16="http://schemas.microsoft.com/office/drawing/2014/main" val="4243256231"/>
                    </a:ext>
                  </a:extLst>
                </a:gridCol>
                <a:gridCol w="533976">
                  <a:extLst>
                    <a:ext uri="{9D8B030D-6E8A-4147-A177-3AD203B41FA5}">
                      <a16:colId xmlns:a16="http://schemas.microsoft.com/office/drawing/2014/main" val="4034148208"/>
                    </a:ext>
                  </a:extLst>
                </a:gridCol>
                <a:gridCol w="533976">
                  <a:extLst>
                    <a:ext uri="{9D8B030D-6E8A-4147-A177-3AD203B41FA5}">
                      <a16:colId xmlns:a16="http://schemas.microsoft.com/office/drawing/2014/main" val="2281242752"/>
                    </a:ext>
                  </a:extLst>
                </a:gridCol>
                <a:gridCol w="533976">
                  <a:extLst>
                    <a:ext uri="{9D8B030D-6E8A-4147-A177-3AD203B41FA5}">
                      <a16:colId xmlns:a16="http://schemas.microsoft.com/office/drawing/2014/main" val="226139126"/>
                    </a:ext>
                  </a:extLst>
                </a:gridCol>
                <a:gridCol w="533976">
                  <a:extLst>
                    <a:ext uri="{9D8B030D-6E8A-4147-A177-3AD203B41FA5}">
                      <a16:colId xmlns:a16="http://schemas.microsoft.com/office/drawing/2014/main" val="1641245904"/>
                    </a:ext>
                  </a:extLst>
                </a:gridCol>
                <a:gridCol w="533976">
                  <a:extLst>
                    <a:ext uri="{9D8B030D-6E8A-4147-A177-3AD203B41FA5}">
                      <a16:colId xmlns:a16="http://schemas.microsoft.com/office/drawing/2014/main" val="977833850"/>
                    </a:ext>
                  </a:extLst>
                </a:gridCol>
                <a:gridCol w="533976">
                  <a:extLst>
                    <a:ext uri="{9D8B030D-6E8A-4147-A177-3AD203B41FA5}">
                      <a16:colId xmlns:a16="http://schemas.microsoft.com/office/drawing/2014/main" val="1961001044"/>
                    </a:ext>
                  </a:extLst>
                </a:gridCol>
                <a:gridCol w="533976">
                  <a:extLst>
                    <a:ext uri="{9D8B030D-6E8A-4147-A177-3AD203B41FA5}">
                      <a16:colId xmlns:a16="http://schemas.microsoft.com/office/drawing/2014/main" val="3004198057"/>
                    </a:ext>
                  </a:extLst>
                </a:gridCol>
                <a:gridCol w="533976">
                  <a:extLst>
                    <a:ext uri="{9D8B030D-6E8A-4147-A177-3AD203B41FA5}">
                      <a16:colId xmlns:a16="http://schemas.microsoft.com/office/drawing/2014/main" val="3443090200"/>
                    </a:ext>
                  </a:extLst>
                </a:gridCol>
              </a:tblGrid>
              <a:tr h="401632">
                <a:tc>
                  <a:txBody>
                    <a:bodyPr/>
                    <a:lstStyle/>
                    <a:p>
                      <a:endParaRPr lang="en-GB" dirty="0"/>
                    </a:p>
                  </a:txBody>
                  <a:tcPr/>
                </a:tc>
                <a:tc>
                  <a:txBody>
                    <a:bodyPr/>
                    <a:lstStyle/>
                    <a:p>
                      <a:pPr algn="ctr"/>
                      <a:r>
                        <a:rPr lang="en-GB" sz="1100" b="1">
                          <a:solidFill>
                            <a:schemeClr val="bg1"/>
                          </a:solidFill>
                        </a:rPr>
                        <a:t>M1</a:t>
                      </a:r>
                    </a:p>
                  </a:txBody>
                  <a:tcPr anchor="ctr"/>
                </a:tc>
                <a:tc>
                  <a:txBody>
                    <a:bodyPr/>
                    <a:lstStyle/>
                    <a:p>
                      <a:pPr algn="ctr"/>
                      <a:r>
                        <a:rPr lang="en-GB" sz="1100" b="1" dirty="0">
                          <a:solidFill>
                            <a:schemeClr val="bg1"/>
                          </a:solidFill>
                        </a:rPr>
                        <a:t>M2</a:t>
                      </a:r>
                    </a:p>
                  </a:txBody>
                  <a:tcPr anchor="ctr"/>
                </a:tc>
                <a:tc>
                  <a:txBody>
                    <a:bodyPr/>
                    <a:lstStyle/>
                    <a:p>
                      <a:pPr algn="ctr"/>
                      <a:r>
                        <a:rPr lang="en-GB" sz="1100" b="1">
                          <a:solidFill>
                            <a:schemeClr val="bg1"/>
                          </a:solidFill>
                        </a:rPr>
                        <a:t>M3</a:t>
                      </a:r>
                    </a:p>
                  </a:txBody>
                  <a:tcPr anchor="ctr"/>
                </a:tc>
                <a:tc>
                  <a:txBody>
                    <a:bodyPr/>
                    <a:lstStyle/>
                    <a:p>
                      <a:pPr algn="ctr"/>
                      <a:r>
                        <a:rPr lang="en-GB" sz="1100" b="1">
                          <a:solidFill>
                            <a:schemeClr val="bg1"/>
                          </a:solidFill>
                        </a:rPr>
                        <a:t>M4</a:t>
                      </a:r>
                    </a:p>
                  </a:txBody>
                  <a:tcPr anchor="ctr"/>
                </a:tc>
                <a:tc>
                  <a:txBody>
                    <a:bodyPr/>
                    <a:lstStyle/>
                    <a:p>
                      <a:pPr algn="ctr"/>
                      <a:r>
                        <a:rPr lang="en-GB" sz="1100" b="1">
                          <a:solidFill>
                            <a:schemeClr val="bg1"/>
                          </a:solidFill>
                        </a:rPr>
                        <a:t>M5</a:t>
                      </a:r>
                    </a:p>
                  </a:txBody>
                  <a:tcPr anchor="ctr"/>
                </a:tc>
                <a:tc>
                  <a:txBody>
                    <a:bodyPr/>
                    <a:lstStyle/>
                    <a:p>
                      <a:pPr algn="ctr"/>
                      <a:r>
                        <a:rPr lang="en-GB" sz="1100" b="1">
                          <a:solidFill>
                            <a:schemeClr val="bg1"/>
                          </a:solidFill>
                        </a:rPr>
                        <a:t>M6</a:t>
                      </a:r>
                    </a:p>
                  </a:txBody>
                  <a:tcPr anchor="ctr"/>
                </a:tc>
                <a:tc>
                  <a:txBody>
                    <a:bodyPr/>
                    <a:lstStyle/>
                    <a:p>
                      <a:pPr algn="ctr"/>
                      <a:r>
                        <a:rPr lang="en-GB" sz="1100" b="1">
                          <a:solidFill>
                            <a:schemeClr val="bg1"/>
                          </a:solidFill>
                        </a:rPr>
                        <a:t>M7</a:t>
                      </a:r>
                    </a:p>
                  </a:txBody>
                  <a:tcPr anchor="ctr"/>
                </a:tc>
                <a:tc>
                  <a:txBody>
                    <a:bodyPr/>
                    <a:lstStyle/>
                    <a:p>
                      <a:pPr algn="ctr"/>
                      <a:r>
                        <a:rPr lang="en-GB" sz="1100" b="1">
                          <a:solidFill>
                            <a:schemeClr val="bg1"/>
                          </a:solidFill>
                        </a:rPr>
                        <a:t>M8</a:t>
                      </a:r>
                    </a:p>
                  </a:txBody>
                  <a:tcPr anchor="ctr"/>
                </a:tc>
                <a:tc>
                  <a:txBody>
                    <a:bodyPr/>
                    <a:lstStyle/>
                    <a:p>
                      <a:pPr algn="ctr"/>
                      <a:r>
                        <a:rPr lang="en-GB" sz="1100" b="1">
                          <a:solidFill>
                            <a:schemeClr val="bg1"/>
                          </a:solidFill>
                        </a:rPr>
                        <a:t>M9</a:t>
                      </a:r>
                    </a:p>
                  </a:txBody>
                  <a:tcPr anchor="ctr"/>
                </a:tc>
                <a:tc>
                  <a:txBody>
                    <a:bodyPr/>
                    <a:lstStyle/>
                    <a:p>
                      <a:pPr algn="ctr"/>
                      <a:r>
                        <a:rPr lang="en-GB" sz="1100" b="1">
                          <a:solidFill>
                            <a:schemeClr val="bg1"/>
                          </a:solidFill>
                        </a:rPr>
                        <a:t>M10</a:t>
                      </a:r>
                    </a:p>
                  </a:txBody>
                  <a:tcPr anchor="ctr"/>
                </a:tc>
                <a:tc>
                  <a:txBody>
                    <a:bodyPr/>
                    <a:lstStyle/>
                    <a:p>
                      <a:pPr algn="ctr"/>
                      <a:r>
                        <a:rPr lang="en-GB" sz="1100" b="1">
                          <a:solidFill>
                            <a:schemeClr val="bg1"/>
                          </a:solidFill>
                        </a:rPr>
                        <a:t>M11</a:t>
                      </a:r>
                    </a:p>
                  </a:txBody>
                  <a:tcPr anchor="ctr"/>
                </a:tc>
                <a:tc>
                  <a:txBody>
                    <a:bodyPr/>
                    <a:lstStyle/>
                    <a:p>
                      <a:pPr algn="ctr"/>
                      <a:r>
                        <a:rPr lang="en-GB" sz="1100" b="1">
                          <a:solidFill>
                            <a:schemeClr val="bg1"/>
                          </a:solidFill>
                        </a:rPr>
                        <a:t>M12</a:t>
                      </a:r>
                    </a:p>
                  </a:txBody>
                  <a:tcPr anchor="ctr"/>
                </a:tc>
                <a:tc>
                  <a:txBody>
                    <a:bodyPr/>
                    <a:lstStyle/>
                    <a:p>
                      <a:pPr algn="ctr"/>
                      <a:r>
                        <a:rPr lang="en-GB" sz="1100" b="1">
                          <a:solidFill>
                            <a:schemeClr val="bg1"/>
                          </a:solidFill>
                        </a:rPr>
                        <a:t>M1</a:t>
                      </a:r>
                    </a:p>
                  </a:txBody>
                  <a:tcPr anchor="ctr"/>
                </a:tc>
                <a:tc>
                  <a:txBody>
                    <a:bodyPr/>
                    <a:lstStyle/>
                    <a:p>
                      <a:pPr algn="ctr"/>
                      <a:r>
                        <a:rPr lang="en-GB" sz="1100" b="1">
                          <a:solidFill>
                            <a:schemeClr val="bg1"/>
                          </a:solidFill>
                        </a:rPr>
                        <a:t>M2</a:t>
                      </a:r>
                    </a:p>
                  </a:txBody>
                  <a:tcPr anchor="ctr"/>
                </a:tc>
                <a:tc>
                  <a:txBody>
                    <a:bodyPr/>
                    <a:lstStyle/>
                    <a:p>
                      <a:pPr algn="ctr"/>
                      <a:r>
                        <a:rPr lang="en-GB" sz="1100" b="1">
                          <a:solidFill>
                            <a:schemeClr val="bg1"/>
                          </a:solidFill>
                        </a:rPr>
                        <a:t>M3</a:t>
                      </a:r>
                    </a:p>
                  </a:txBody>
                  <a:tcPr anchor="ctr"/>
                </a:tc>
                <a:tc>
                  <a:txBody>
                    <a:bodyPr/>
                    <a:lstStyle/>
                    <a:p>
                      <a:pPr algn="ctr"/>
                      <a:r>
                        <a:rPr lang="en-GB" sz="1100" b="1">
                          <a:solidFill>
                            <a:schemeClr val="bg1"/>
                          </a:solidFill>
                        </a:rPr>
                        <a:t>M4</a:t>
                      </a:r>
                    </a:p>
                  </a:txBody>
                  <a:tcPr anchor="ctr"/>
                </a:tc>
                <a:tc>
                  <a:txBody>
                    <a:bodyPr/>
                    <a:lstStyle/>
                    <a:p>
                      <a:pPr algn="ctr"/>
                      <a:r>
                        <a:rPr lang="en-GB" sz="1100" b="1">
                          <a:solidFill>
                            <a:schemeClr val="bg1"/>
                          </a:solidFill>
                        </a:rPr>
                        <a:t>M5</a:t>
                      </a:r>
                    </a:p>
                  </a:txBody>
                  <a:tcPr anchor="ctr"/>
                </a:tc>
                <a:tc>
                  <a:txBody>
                    <a:bodyPr/>
                    <a:lstStyle/>
                    <a:p>
                      <a:pPr algn="ctr"/>
                      <a:r>
                        <a:rPr lang="en-GB" sz="1100" b="1">
                          <a:solidFill>
                            <a:schemeClr val="bg1"/>
                          </a:solidFill>
                        </a:rPr>
                        <a:t>M6</a:t>
                      </a:r>
                    </a:p>
                  </a:txBody>
                  <a:tcPr anchor="ctr"/>
                </a:tc>
                <a:extLst>
                  <a:ext uri="{0D108BD9-81ED-4DB2-BD59-A6C34878D82A}">
                    <a16:rowId xmlns:a16="http://schemas.microsoft.com/office/drawing/2014/main" val="3604853010"/>
                  </a:ext>
                </a:extLst>
              </a:tr>
              <a:tr h="1298996">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200" b="1" kern="1200">
                          <a:solidFill>
                            <a:schemeClr val="tx1"/>
                          </a:solidFill>
                        </a:rPr>
                        <a:t>Window 1</a:t>
                      </a:r>
                    </a:p>
                  </a:txBody>
                  <a:tcPr vert="vert270" anchor="ctr"/>
                </a:tc>
                <a:tc>
                  <a:txBody>
                    <a:bodyPr/>
                    <a:lstStyle/>
                    <a:p>
                      <a:endParaRPr lang="en-GB"/>
                    </a:p>
                  </a:txBody>
                  <a:tcPr/>
                </a:tc>
                <a:tc>
                  <a:txBody>
                    <a:bodyPr/>
                    <a:lstStyle/>
                    <a:p>
                      <a:endParaRPr lang="en-GB" dirty="0"/>
                    </a:p>
                  </a:txBody>
                  <a:tcPr/>
                </a:tc>
                <a:tc>
                  <a:txBody>
                    <a:bodyPr/>
                    <a:lstStyle/>
                    <a:p>
                      <a:endParaRPr lang="en-GB" dirty="0"/>
                    </a:p>
                  </a:txBody>
                  <a:tcPr/>
                </a:tc>
                <a:tc>
                  <a:txBody>
                    <a:bodyPr/>
                    <a:lstStyle/>
                    <a:p>
                      <a:endParaRPr lang="en-GB"/>
                    </a:p>
                  </a:txBody>
                  <a:tcPr/>
                </a:tc>
                <a:tc>
                  <a:txBody>
                    <a:bodyPr/>
                    <a:lstStyle/>
                    <a:p>
                      <a:endParaRPr lang="en-GB"/>
                    </a:p>
                  </a:txBody>
                  <a:tcPr/>
                </a:tc>
                <a:tc>
                  <a:txBody>
                    <a:bodyPr/>
                    <a:lstStyle/>
                    <a:p>
                      <a:endParaRPr lang="en-GB" dirty="0"/>
                    </a:p>
                  </a:txBody>
                  <a:tcPr/>
                </a:tc>
                <a:tc>
                  <a:txBody>
                    <a:bodyPr/>
                    <a:lstStyle/>
                    <a:p>
                      <a:endParaRPr lang="en-GB"/>
                    </a:p>
                  </a:txBody>
                  <a:tcPr/>
                </a:tc>
                <a:tc>
                  <a:txBody>
                    <a:bodyPr/>
                    <a:lstStyle/>
                    <a:p>
                      <a:endParaRPr lang="en-GB"/>
                    </a:p>
                  </a:txBody>
                  <a:tcPr/>
                </a:tc>
                <a:tc>
                  <a:txBody>
                    <a:bodyPr/>
                    <a:lstStyle/>
                    <a:p>
                      <a:endParaRPr lang="en-GB" dirty="0"/>
                    </a:p>
                  </a:txBody>
                  <a:tcPr/>
                </a:tc>
                <a:tc>
                  <a:txBody>
                    <a:bodyPr/>
                    <a:lstStyle/>
                    <a:p>
                      <a:endParaRPr lang="en-GB" dirty="0"/>
                    </a:p>
                  </a:txBody>
                  <a:tcPr/>
                </a:tc>
                <a:tc>
                  <a:txBody>
                    <a:bodyPr/>
                    <a:lstStyle/>
                    <a:p>
                      <a:endParaRPr lang="en-GB"/>
                    </a:p>
                  </a:txBody>
                  <a:tcPr/>
                </a:tc>
                <a:tc>
                  <a:txBody>
                    <a:bodyPr/>
                    <a:lstStyle/>
                    <a:p>
                      <a:endParaRPr lang="en-GB"/>
                    </a:p>
                  </a:txBody>
                  <a:tcPr/>
                </a:tc>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endParaRPr lang="en-GB"/>
                    </a:p>
                  </a:txBody>
                  <a:tcPr/>
                </a:tc>
                <a:tc>
                  <a:txBody>
                    <a:bodyPr/>
                    <a:lstStyle/>
                    <a:p>
                      <a:endParaRPr lang="en-GB"/>
                    </a:p>
                  </a:txBody>
                  <a:tcPr/>
                </a:tc>
                <a:tc>
                  <a:txBody>
                    <a:bodyPr/>
                    <a:lstStyle/>
                    <a:p>
                      <a:endParaRPr lang="en-GB"/>
                    </a:p>
                  </a:txBody>
                  <a:tcPr/>
                </a:tc>
                <a:extLst>
                  <a:ext uri="{0D108BD9-81ED-4DB2-BD59-A6C34878D82A}">
                    <a16:rowId xmlns:a16="http://schemas.microsoft.com/office/drawing/2014/main" val="3670406198"/>
                  </a:ext>
                </a:extLst>
              </a:tr>
              <a:tr h="1371583">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200" b="1" kern="1200">
                          <a:solidFill>
                            <a:schemeClr val="tx1"/>
                          </a:solidFill>
                        </a:rPr>
                        <a:t>Window 2</a:t>
                      </a:r>
                      <a:endParaRPr lang="en-GB" sz="1200" b="1" kern="1200">
                        <a:solidFill>
                          <a:schemeClr val="tx1"/>
                        </a:solidFill>
                        <a:latin typeface="+mn-lt"/>
                        <a:ea typeface="+mn-ea"/>
                        <a:cs typeface="+mn-cs"/>
                      </a:endParaRPr>
                    </a:p>
                  </a:txBody>
                  <a:tcPr vert="vert270" anchor="ct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dirty="0"/>
                    </a:p>
                  </a:txBody>
                  <a:tcPr/>
                </a:tc>
                <a:tc>
                  <a:txBody>
                    <a:bodyPr/>
                    <a:lstStyle/>
                    <a:p>
                      <a:endParaRPr lang="en-GB" dirty="0"/>
                    </a:p>
                  </a:txBody>
                  <a:tcPr/>
                </a:tc>
                <a:tc>
                  <a:txBody>
                    <a:bodyPr/>
                    <a:lstStyle/>
                    <a:p>
                      <a:endParaRPr lang="en-GB"/>
                    </a:p>
                  </a:txBody>
                  <a:tcPr/>
                </a:tc>
                <a:tc>
                  <a:txBody>
                    <a:bodyPr/>
                    <a:lstStyle/>
                    <a:p>
                      <a:endParaRPr lang="en-GB"/>
                    </a:p>
                  </a:txBody>
                  <a:tcPr/>
                </a:tc>
                <a:tc>
                  <a:txBody>
                    <a:bodyPr/>
                    <a:lstStyle/>
                    <a:p>
                      <a:endParaRPr lang="en-GB" dirty="0"/>
                    </a:p>
                  </a:txBody>
                  <a:tcPr/>
                </a:tc>
                <a:tc>
                  <a:txBody>
                    <a:bodyPr/>
                    <a:lstStyle/>
                    <a:p>
                      <a:endParaRPr lang="en-GB" dirty="0"/>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dirty="0"/>
                    </a:p>
                  </a:txBody>
                  <a:tcPr/>
                </a:tc>
                <a:tc>
                  <a:txBody>
                    <a:bodyPr/>
                    <a:lstStyle/>
                    <a:p>
                      <a:endParaRPr lang="en-GB"/>
                    </a:p>
                  </a:txBody>
                  <a:tcPr/>
                </a:tc>
                <a:tc>
                  <a:txBody>
                    <a:bodyPr/>
                    <a:lstStyle/>
                    <a:p>
                      <a:endParaRPr lang="en-GB"/>
                    </a:p>
                  </a:txBody>
                  <a:tcPr/>
                </a:tc>
                <a:tc>
                  <a:txBody>
                    <a:bodyPr/>
                    <a:lstStyle/>
                    <a:p>
                      <a:endParaRPr lang="en-GB" dirty="0"/>
                    </a:p>
                  </a:txBody>
                  <a:tcPr/>
                </a:tc>
                <a:extLst>
                  <a:ext uri="{0D108BD9-81ED-4DB2-BD59-A6C34878D82A}">
                    <a16:rowId xmlns:a16="http://schemas.microsoft.com/office/drawing/2014/main" val="2694579021"/>
                  </a:ext>
                </a:extLst>
              </a:tr>
            </a:tbl>
          </a:graphicData>
        </a:graphic>
      </p:graphicFrame>
      <p:sp>
        <p:nvSpPr>
          <p:cNvPr id="4" name="Rectangle 3">
            <a:extLst>
              <a:ext uri="{FF2B5EF4-FFF2-40B4-BE49-F238E27FC236}">
                <a16:creationId xmlns:a16="http://schemas.microsoft.com/office/drawing/2014/main" id="{00E036A2-87A5-B339-D11C-8E5036C76EA2}"/>
              </a:ext>
            </a:extLst>
          </p:cNvPr>
          <p:cNvSpPr/>
          <p:nvPr/>
        </p:nvSpPr>
        <p:spPr>
          <a:xfrm>
            <a:off x="2921050" y="2252143"/>
            <a:ext cx="2597763" cy="355877"/>
          </a:xfrm>
          <a:prstGeom prst="rect">
            <a:avLst/>
          </a:prstGeom>
          <a:solidFill>
            <a:srgbClr val="7030A0"/>
          </a:solidFill>
        </p:spPr>
        <p:style>
          <a:lnRef idx="2">
            <a:schemeClr val="accent5">
              <a:shade val="15000"/>
            </a:schemeClr>
          </a:lnRef>
          <a:fillRef idx="1">
            <a:schemeClr val="accent5"/>
          </a:fillRef>
          <a:effectRef idx="0">
            <a:schemeClr val="accent5"/>
          </a:effectRef>
          <a:fontRef idx="minor">
            <a:schemeClr val="lt1"/>
          </a:fontRef>
        </p:style>
        <p:txBody>
          <a:bodyPr lIns="0" tIns="45720" rIns="0" bIns="45720" rtlCol="0" anchor="ctr"/>
          <a:lstStyle/>
          <a:p>
            <a:pPr algn="ctr">
              <a:defRPr/>
            </a:pPr>
            <a:r>
              <a:rPr kumimoji="0" lang="en-GB" sz="700" b="0" i="0" u="none" strike="noStrike" kern="1200" cap="none" spc="0" normalizeH="0" baseline="0" noProof="0" dirty="0">
                <a:ln>
                  <a:noFill/>
                </a:ln>
                <a:solidFill>
                  <a:prstClr val="white"/>
                </a:solidFill>
                <a:effectLst/>
                <a:uLnTx/>
                <a:uFillTx/>
                <a:latin typeface="Poppins"/>
                <a:cs typeface="Poppins"/>
              </a:rPr>
              <a:t>Gate 1 </a:t>
            </a:r>
            <a:r>
              <a:rPr lang="en-GB" sz="700" dirty="0">
                <a:solidFill>
                  <a:prstClr val="white"/>
                </a:solidFill>
                <a:latin typeface="Poppins"/>
                <a:cs typeface="Poppins"/>
              </a:rPr>
              <a:t> Reservation </a:t>
            </a:r>
            <a:r>
              <a:rPr kumimoji="0" lang="en-GB" sz="700" b="0" i="0" u="none" strike="noStrike" kern="1200" cap="none" spc="0" normalizeH="0" baseline="0" noProof="0" dirty="0">
                <a:ln>
                  <a:noFill/>
                </a:ln>
                <a:solidFill>
                  <a:prstClr val="white"/>
                </a:solidFill>
                <a:effectLst/>
                <a:uLnTx/>
                <a:uFillTx/>
                <a:latin typeface="Poppins"/>
                <a:cs typeface="Poppins"/>
              </a:rPr>
              <a:t>+ Gate 2 Design Process </a:t>
            </a:r>
            <a:r>
              <a:rPr lang="en-GB" sz="700" dirty="0">
                <a:solidFill>
                  <a:prstClr val="white"/>
                </a:solidFill>
                <a:latin typeface="Poppins"/>
                <a:cs typeface="Poppins"/>
              </a:rPr>
              <a:t> (+</a:t>
            </a:r>
            <a:r>
              <a:rPr kumimoji="0" lang="en-GB" sz="700" b="0" i="0" u="none" strike="noStrike" kern="1200" cap="none" spc="0" normalizeH="0" baseline="0" noProof="0" dirty="0">
                <a:ln>
                  <a:noFill/>
                </a:ln>
                <a:solidFill>
                  <a:prstClr val="white"/>
                </a:solidFill>
                <a:effectLst/>
                <a:uLnTx/>
                <a:uFillTx/>
                <a:latin typeface="Poppins"/>
                <a:cs typeface="Poppins"/>
              </a:rPr>
              <a:t> TOCOs</a:t>
            </a:r>
            <a:r>
              <a:rPr lang="en-GB" sz="700" dirty="0">
                <a:solidFill>
                  <a:prstClr val="white"/>
                </a:solidFill>
                <a:latin typeface="Poppins"/>
                <a:cs typeface="Poppins"/>
              </a:rPr>
              <a:t>)</a:t>
            </a:r>
            <a:r>
              <a:rPr kumimoji="0" lang="en-GB" sz="700" b="0" i="0" u="none" strike="noStrike" kern="1200" cap="none" spc="0" normalizeH="0" baseline="0" noProof="0" dirty="0">
                <a:ln>
                  <a:noFill/>
                </a:ln>
                <a:solidFill>
                  <a:prstClr val="white"/>
                </a:solidFill>
                <a:effectLst/>
                <a:uLnTx/>
                <a:uFillTx/>
                <a:latin typeface="Poppins"/>
                <a:cs typeface="Poppins"/>
              </a:rPr>
              <a:t> </a:t>
            </a:r>
            <a:endParaRPr lang="en-GB" sz="700" b="0" i="0" u="none" strike="noStrike" kern="1200" cap="none" spc="0" normalizeH="0" baseline="0" noProof="0" dirty="0">
              <a:ln>
                <a:noFill/>
              </a:ln>
              <a:solidFill>
                <a:prstClr val="white"/>
              </a:solidFill>
              <a:effectLst/>
              <a:uLnTx/>
              <a:uFillTx/>
              <a:latin typeface="Poppins"/>
              <a:cs typeface="Poppins"/>
            </a:endParaRPr>
          </a:p>
        </p:txBody>
      </p:sp>
      <p:sp>
        <p:nvSpPr>
          <p:cNvPr id="5" name="Rectangle 4">
            <a:extLst>
              <a:ext uri="{FF2B5EF4-FFF2-40B4-BE49-F238E27FC236}">
                <a16:creationId xmlns:a16="http://schemas.microsoft.com/office/drawing/2014/main" id="{B9B74221-8A08-D29A-6C35-B89CC12BA75F}"/>
              </a:ext>
            </a:extLst>
          </p:cNvPr>
          <p:cNvSpPr/>
          <p:nvPr/>
        </p:nvSpPr>
        <p:spPr>
          <a:xfrm>
            <a:off x="6142798" y="2257976"/>
            <a:ext cx="1512129" cy="347287"/>
          </a:xfrm>
          <a:prstGeom prst="rect">
            <a:avLst/>
          </a:prstGeom>
          <a:solidFill>
            <a:srgbClr val="7030A0"/>
          </a:solidFill>
        </p:spPr>
        <p:style>
          <a:lnRef idx="2">
            <a:schemeClr val="accent5">
              <a:shade val="15000"/>
            </a:schemeClr>
          </a:lnRef>
          <a:fillRef idx="1">
            <a:schemeClr val="accent5"/>
          </a:fillRef>
          <a:effectRef idx="0">
            <a:schemeClr val="accent5"/>
          </a:effectRef>
          <a:fontRef idx="minor">
            <a:schemeClr val="lt1"/>
          </a:fontRef>
        </p:style>
        <p:txBody>
          <a:bodyPr lIns="0" tIns="45720" rIns="0" bIns="45720" rtlCol="0" anchor="ctr"/>
          <a:lstStyle/>
          <a:p>
            <a:pPr algn="ctr">
              <a:defRPr/>
            </a:pPr>
            <a:r>
              <a:rPr lang="en-GB" sz="700" dirty="0">
                <a:solidFill>
                  <a:prstClr val="white"/>
                </a:solidFill>
                <a:latin typeface="Poppins"/>
                <a:cs typeface="Poppins"/>
              </a:rPr>
              <a:t>Customer Acceptances</a:t>
            </a:r>
            <a:endParaRPr kumimoji="0" lang="en-GB" sz="700" b="0" i="0" u="none" strike="noStrike" kern="1200" cap="none" spc="0" normalizeH="0" baseline="0" noProof="0" dirty="0">
              <a:ln>
                <a:noFill/>
              </a:ln>
              <a:solidFill>
                <a:prstClr val="white"/>
              </a:solidFill>
              <a:effectLst/>
              <a:uLnTx/>
              <a:uFillTx/>
              <a:latin typeface="Poppins"/>
              <a:cs typeface="Poppins"/>
            </a:endParaRPr>
          </a:p>
        </p:txBody>
      </p:sp>
      <p:sp>
        <p:nvSpPr>
          <p:cNvPr id="6" name="Rectangle 5">
            <a:extLst>
              <a:ext uri="{FF2B5EF4-FFF2-40B4-BE49-F238E27FC236}">
                <a16:creationId xmlns:a16="http://schemas.microsoft.com/office/drawing/2014/main" id="{C95CB7DB-B6E7-1C55-CFE7-DDFDA990D049}"/>
              </a:ext>
            </a:extLst>
          </p:cNvPr>
          <p:cNvSpPr/>
          <p:nvPr/>
        </p:nvSpPr>
        <p:spPr>
          <a:xfrm>
            <a:off x="1322652" y="2256814"/>
            <a:ext cx="665210" cy="355878"/>
          </a:xfrm>
          <a:prstGeom prst="rect">
            <a:avLst/>
          </a:prstGeom>
          <a:solidFill>
            <a:srgbClr val="7030A0"/>
          </a:solidFill>
        </p:spPr>
        <p:style>
          <a:lnRef idx="2">
            <a:schemeClr val="accent5">
              <a:shade val="15000"/>
            </a:schemeClr>
          </a:lnRef>
          <a:fillRef idx="1">
            <a:schemeClr val="accent5"/>
          </a:fillRef>
          <a:effectRef idx="0">
            <a:schemeClr val="accent5"/>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700" b="0" i="0" u="none" strike="noStrike" kern="1200" cap="none" spc="0" normalizeH="0" baseline="0" noProof="0">
                <a:ln>
                  <a:noFill/>
                </a:ln>
                <a:solidFill>
                  <a:prstClr val="white"/>
                </a:solidFill>
                <a:effectLst/>
                <a:uLnTx/>
                <a:uFillTx/>
                <a:latin typeface="Poppins" panose="00000500000000000000" pitchFamily="2" charset="0"/>
                <a:ea typeface="+mn-ea"/>
                <a:cs typeface="Poppins" panose="00000500000000000000" pitchFamily="2" charset="0"/>
              </a:rPr>
              <a:t>Applications</a:t>
            </a:r>
          </a:p>
        </p:txBody>
      </p:sp>
      <p:sp>
        <p:nvSpPr>
          <p:cNvPr id="7" name="Isosceles Triangle 6">
            <a:extLst>
              <a:ext uri="{FF2B5EF4-FFF2-40B4-BE49-F238E27FC236}">
                <a16:creationId xmlns:a16="http://schemas.microsoft.com/office/drawing/2014/main" id="{81F95718-2F42-59FA-49F2-623ED1843F76}"/>
              </a:ext>
            </a:extLst>
          </p:cNvPr>
          <p:cNvSpPr/>
          <p:nvPr/>
        </p:nvSpPr>
        <p:spPr>
          <a:xfrm>
            <a:off x="1942182" y="2695299"/>
            <a:ext cx="160479" cy="91057"/>
          </a:xfrm>
          <a:prstGeom prst="triangle">
            <a:avLst/>
          </a:prstGeom>
          <a:solidFill>
            <a:srgbClr val="7030A0"/>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700" b="0" i="0" u="none" strike="noStrike" kern="1200" cap="none" spc="0" normalizeH="0" baseline="0" noProof="0">
              <a:ln>
                <a:noFill/>
              </a:ln>
              <a:solidFill>
                <a:prstClr val="white"/>
              </a:solidFill>
              <a:effectLst/>
              <a:uLnTx/>
              <a:uFillTx/>
              <a:latin typeface="Poppins" panose="00000500000000000000" pitchFamily="2" charset="0"/>
              <a:ea typeface="+mn-ea"/>
              <a:cs typeface="Poppins" panose="00000500000000000000" pitchFamily="2" charset="0"/>
            </a:endParaRPr>
          </a:p>
        </p:txBody>
      </p:sp>
      <p:sp>
        <p:nvSpPr>
          <p:cNvPr id="8" name="Isosceles Triangle 7">
            <a:extLst>
              <a:ext uri="{FF2B5EF4-FFF2-40B4-BE49-F238E27FC236}">
                <a16:creationId xmlns:a16="http://schemas.microsoft.com/office/drawing/2014/main" id="{2987F7DC-372D-F43A-4C64-E8ED945CB2AA}"/>
              </a:ext>
            </a:extLst>
          </p:cNvPr>
          <p:cNvSpPr/>
          <p:nvPr/>
        </p:nvSpPr>
        <p:spPr>
          <a:xfrm>
            <a:off x="7616659" y="2676218"/>
            <a:ext cx="160479" cy="91057"/>
          </a:xfrm>
          <a:prstGeom prst="triangle">
            <a:avLst/>
          </a:prstGeom>
          <a:solidFill>
            <a:srgbClr val="7030A0"/>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700" b="0" i="0" u="none" strike="noStrike" kern="1200" cap="none" spc="0" normalizeH="0" baseline="0" noProof="0">
              <a:ln>
                <a:noFill/>
              </a:ln>
              <a:solidFill>
                <a:prstClr val="white"/>
              </a:solidFill>
              <a:effectLst/>
              <a:uLnTx/>
              <a:uFillTx/>
              <a:latin typeface="Poppins" panose="00000500000000000000" pitchFamily="2" charset="0"/>
              <a:ea typeface="+mn-ea"/>
              <a:cs typeface="Poppins" panose="00000500000000000000" pitchFamily="2" charset="0"/>
            </a:endParaRPr>
          </a:p>
        </p:txBody>
      </p:sp>
      <p:sp>
        <p:nvSpPr>
          <p:cNvPr id="9" name="Rectangle 8">
            <a:extLst>
              <a:ext uri="{FF2B5EF4-FFF2-40B4-BE49-F238E27FC236}">
                <a16:creationId xmlns:a16="http://schemas.microsoft.com/office/drawing/2014/main" id="{3B0DAAF8-60DE-381D-EDFA-3BC6375BF99B}"/>
              </a:ext>
            </a:extLst>
          </p:cNvPr>
          <p:cNvSpPr/>
          <p:nvPr/>
        </p:nvSpPr>
        <p:spPr>
          <a:xfrm>
            <a:off x="2053213" y="2256814"/>
            <a:ext cx="802486" cy="355878"/>
          </a:xfrm>
          <a:prstGeom prst="rect">
            <a:avLst/>
          </a:prstGeom>
          <a:solidFill>
            <a:srgbClr val="7030A0"/>
          </a:solidFill>
        </p:spPr>
        <p:style>
          <a:lnRef idx="2">
            <a:schemeClr val="accent5">
              <a:shade val="15000"/>
            </a:schemeClr>
          </a:lnRef>
          <a:fillRef idx="1">
            <a:schemeClr val="accent5"/>
          </a:fillRef>
          <a:effectRef idx="0">
            <a:schemeClr val="accent5"/>
          </a:effectRef>
          <a:fontRef idx="minor">
            <a:schemeClr val="lt1"/>
          </a:fontRef>
        </p:style>
        <p:txBody>
          <a:bodyPr lIns="0" tIns="45720" rIns="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700">
                <a:solidFill>
                  <a:prstClr val="white"/>
                </a:solidFill>
                <a:latin typeface="Poppins"/>
                <a:ea typeface="12 pt. Helvetica* 45 Light   02" panose="02000403000000020004" pitchFamily="2" charset="0"/>
                <a:cs typeface="Poppins"/>
              </a:rPr>
              <a:t>Competency</a:t>
            </a:r>
            <a:endParaRPr kumimoji="0" lang="en-GB" sz="700" b="0" i="0" u="none" strike="noStrike" kern="1200" cap="none" spc="0" normalizeH="0" baseline="0" noProof="0">
              <a:ln>
                <a:noFill/>
              </a:ln>
              <a:solidFill>
                <a:prstClr val="white"/>
              </a:solidFill>
              <a:effectLst/>
              <a:uLnTx/>
              <a:uFillTx/>
              <a:latin typeface="Poppins" panose="00000500000000000000" pitchFamily="2" charset="0"/>
              <a:ea typeface="12 pt. Helvetica* 45 Light   02" panose="02000403000000020004" pitchFamily="2" charset="0"/>
              <a:cs typeface="Poppins" panose="00000500000000000000" pitchFamily="2" charset="0"/>
            </a:endParaRPr>
          </a:p>
        </p:txBody>
      </p:sp>
      <p:sp>
        <p:nvSpPr>
          <p:cNvPr id="10" name="Rectangle 9">
            <a:extLst>
              <a:ext uri="{FF2B5EF4-FFF2-40B4-BE49-F238E27FC236}">
                <a16:creationId xmlns:a16="http://schemas.microsoft.com/office/drawing/2014/main" id="{C0300EC9-1F7C-EAF8-75EE-A57BD827C916}"/>
              </a:ext>
            </a:extLst>
          </p:cNvPr>
          <p:cNvSpPr/>
          <p:nvPr/>
        </p:nvSpPr>
        <p:spPr>
          <a:xfrm>
            <a:off x="2917289" y="2714621"/>
            <a:ext cx="481350" cy="340750"/>
          </a:xfrm>
          <a:prstGeom prst="rect">
            <a:avLst/>
          </a:prstGeom>
          <a:solidFill>
            <a:srgbClr val="7030A0"/>
          </a:solidFill>
        </p:spPr>
        <p:style>
          <a:lnRef idx="2">
            <a:schemeClr val="accent5">
              <a:shade val="15000"/>
            </a:schemeClr>
          </a:lnRef>
          <a:fillRef idx="1">
            <a:schemeClr val="accent5"/>
          </a:fillRef>
          <a:effectRef idx="0">
            <a:schemeClr val="accent5"/>
          </a:effectRef>
          <a:fontRef idx="minor">
            <a:schemeClr val="lt1"/>
          </a:fontRef>
        </p:style>
        <p:txBody>
          <a:bodyPr lIns="0" tIns="45720" rIns="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700" dirty="0">
                <a:solidFill>
                  <a:prstClr val="white"/>
                </a:solidFill>
                <a:latin typeface="Poppins"/>
                <a:cs typeface="Poppins"/>
              </a:rPr>
              <a:t>Customer</a:t>
            </a:r>
            <a:r>
              <a:rPr kumimoji="0" lang="en-GB" sz="700" b="0" i="0" u="none" strike="noStrike" kern="1200" cap="none" spc="0" normalizeH="0" baseline="0" noProof="0" dirty="0">
                <a:ln>
                  <a:noFill/>
                </a:ln>
                <a:solidFill>
                  <a:prstClr val="white"/>
                </a:solidFill>
                <a:effectLst/>
                <a:uLnTx/>
                <a:uFillTx/>
                <a:latin typeface="Poppins"/>
                <a:cs typeface="Poppins"/>
              </a:rPr>
              <a:t> Offers</a:t>
            </a:r>
          </a:p>
        </p:txBody>
      </p:sp>
      <p:sp>
        <p:nvSpPr>
          <p:cNvPr id="43" name="Rectangle 42">
            <a:extLst>
              <a:ext uri="{FF2B5EF4-FFF2-40B4-BE49-F238E27FC236}">
                <a16:creationId xmlns:a16="http://schemas.microsoft.com/office/drawing/2014/main" id="{911B9E94-A73D-DE5A-2B0E-3FD3D043493D}"/>
              </a:ext>
            </a:extLst>
          </p:cNvPr>
          <p:cNvSpPr/>
          <p:nvPr/>
        </p:nvSpPr>
        <p:spPr>
          <a:xfrm>
            <a:off x="3461461" y="2713504"/>
            <a:ext cx="1512129" cy="340750"/>
          </a:xfrm>
          <a:prstGeom prst="rect">
            <a:avLst/>
          </a:prstGeom>
          <a:solidFill>
            <a:srgbClr val="7030A0"/>
          </a:solidFill>
        </p:spPr>
        <p:style>
          <a:lnRef idx="2">
            <a:schemeClr val="accent5">
              <a:shade val="15000"/>
            </a:schemeClr>
          </a:lnRef>
          <a:fillRef idx="1">
            <a:schemeClr val="accent5"/>
          </a:fillRef>
          <a:effectRef idx="0">
            <a:schemeClr val="accent5"/>
          </a:effectRef>
          <a:fontRef idx="minor">
            <a:schemeClr val="lt1"/>
          </a:fontRef>
        </p:style>
        <p:txBody>
          <a:bodyPr lIns="0" tIns="45720" rIns="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700" dirty="0">
                <a:solidFill>
                  <a:prstClr val="white"/>
                </a:solidFill>
                <a:latin typeface="Poppins"/>
                <a:cs typeface="Poppins"/>
              </a:rPr>
              <a:t>Customer</a:t>
            </a:r>
            <a:r>
              <a:rPr kumimoji="0" lang="en-GB" sz="700" b="0" i="0" u="none" strike="noStrike" kern="1200" cap="none" spc="0" normalizeH="0" baseline="0" noProof="0" dirty="0">
                <a:ln>
                  <a:noFill/>
                </a:ln>
                <a:solidFill>
                  <a:prstClr val="white"/>
                </a:solidFill>
                <a:effectLst/>
                <a:uLnTx/>
                <a:uFillTx/>
                <a:latin typeface="Poppins"/>
                <a:cs typeface="Poppins"/>
              </a:rPr>
              <a:t> Acceptances</a:t>
            </a:r>
          </a:p>
        </p:txBody>
      </p:sp>
      <p:sp>
        <p:nvSpPr>
          <p:cNvPr id="44" name="Isosceles Triangle 43">
            <a:extLst>
              <a:ext uri="{FF2B5EF4-FFF2-40B4-BE49-F238E27FC236}">
                <a16:creationId xmlns:a16="http://schemas.microsoft.com/office/drawing/2014/main" id="{FA5B5306-B9C1-8DD9-DE88-F7919DFC1548}"/>
              </a:ext>
            </a:extLst>
          </p:cNvPr>
          <p:cNvSpPr/>
          <p:nvPr/>
        </p:nvSpPr>
        <p:spPr>
          <a:xfrm>
            <a:off x="4955583" y="3115107"/>
            <a:ext cx="160479" cy="91057"/>
          </a:xfrm>
          <a:prstGeom prst="triangle">
            <a:avLst/>
          </a:prstGeom>
          <a:solidFill>
            <a:srgbClr val="7030A0"/>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700" b="0" i="0" u="none" strike="noStrike" kern="1200" cap="none" spc="0" normalizeH="0" baseline="0" noProof="0">
              <a:ln>
                <a:noFill/>
              </a:ln>
              <a:solidFill>
                <a:prstClr val="white"/>
              </a:solidFill>
              <a:effectLst/>
              <a:uLnTx/>
              <a:uFillTx/>
              <a:latin typeface="Poppins" panose="00000500000000000000" pitchFamily="2" charset="0"/>
              <a:ea typeface="+mn-ea"/>
              <a:cs typeface="Poppins" panose="00000500000000000000" pitchFamily="2" charset="0"/>
            </a:endParaRPr>
          </a:p>
        </p:txBody>
      </p:sp>
      <p:sp>
        <p:nvSpPr>
          <p:cNvPr id="45" name="TextBox 44">
            <a:extLst>
              <a:ext uri="{FF2B5EF4-FFF2-40B4-BE49-F238E27FC236}">
                <a16:creationId xmlns:a16="http://schemas.microsoft.com/office/drawing/2014/main" id="{65426CFC-D496-5A8E-CB46-75395924FCF4}"/>
              </a:ext>
            </a:extLst>
          </p:cNvPr>
          <p:cNvSpPr txBox="1"/>
          <p:nvPr/>
        </p:nvSpPr>
        <p:spPr>
          <a:xfrm>
            <a:off x="7297513" y="2808265"/>
            <a:ext cx="798771" cy="307777"/>
          </a:xfrm>
          <a:prstGeom prst="rect">
            <a:avLst/>
          </a:prstGeom>
        </p:spPr>
        <p:txBody>
          <a:bodyPr wrap="square" lIns="0" r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700" b="0" i="0" u="none" strike="noStrike" kern="1200" cap="none" spc="0" normalizeH="0" baseline="0" noProof="0">
                <a:ln>
                  <a:noFill/>
                </a:ln>
                <a:solidFill>
                  <a:srgbClr val="454546"/>
                </a:solidFill>
                <a:effectLst/>
                <a:uLnTx/>
                <a:uFillTx/>
                <a:latin typeface="Poppins" panose="00000500000000000000" pitchFamily="2" charset="0"/>
                <a:ea typeface="12 pt. Helvetica* 45 Light   02" panose="02000403000000020004" pitchFamily="2" charset="0"/>
                <a:cs typeface="Poppins" panose="00000500000000000000" pitchFamily="2" charset="0"/>
              </a:rPr>
              <a:t>Offers accepted / rejected</a:t>
            </a:r>
          </a:p>
        </p:txBody>
      </p:sp>
      <p:sp>
        <p:nvSpPr>
          <p:cNvPr id="46" name="TextBox 45">
            <a:extLst>
              <a:ext uri="{FF2B5EF4-FFF2-40B4-BE49-F238E27FC236}">
                <a16:creationId xmlns:a16="http://schemas.microsoft.com/office/drawing/2014/main" id="{3471193E-7E01-7060-1369-D57FF79BEFC7}"/>
              </a:ext>
            </a:extLst>
          </p:cNvPr>
          <p:cNvSpPr txBox="1"/>
          <p:nvPr/>
        </p:nvSpPr>
        <p:spPr>
          <a:xfrm>
            <a:off x="1447647" y="2812642"/>
            <a:ext cx="1049903" cy="200055"/>
          </a:xfrm>
          <a:prstGeom prst="rect">
            <a:avLst/>
          </a:prstGeom>
        </p:spPr>
        <p:txBody>
          <a:bodyPr wrap="square" lIns="0" r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700" b="0" i="0" u="none" strike="noStrike" kern="1200" cap="none" spc="0" normalizeH="0" baseline="0" noProof="0">
                <a:ln>
                  <a:noFill/>
                </a:ln>
                <a:solidFill>
                  <a:srgbClr val="454546"/>
                </a:solidFill>
                <a:effectLst/>
                <a:uLnTx/>
                <a:uFillTx/>
                <a:latin typeface="Poppins" panose="00000500000000000000" pitchFamily="2" charset="0"/>
                <a:ea typeface="12 pt. Helvetica* 45 Light   02" panose="02000403000000020004" pitchFamily="2" charset="0"/>
                <a:cs typeface="Poppins" panose="00000500000000000000" pitchFamily="2" charset="0"/>
              </a:rPr>
              <a:t>Application Deadline</a:t>
            </a:r>
          </a:p>
        </p:txBody>
      </p:sp>
      <p:sp>
        <p:nvSpPr>
          <p:cNvPr id="47" name="Text Placeholder 2">
            <a:extLst>
              <a:ext uri="{FF2B5EF4-FFF2-40B4-BE49-F238E27FC236}">
                <a16:creationId xmlns:a16="http://schemas.microsoft.com/office/drawing/2014/main" id="{E7EEE196-E037-ECA4-BF9E-6FD7C3D8E12E}"/>
              </a:ext>
            </a:extLst>
          </p:cNvPr>
          <p:cNvSpPr txBox="1">
            <a:spLocks/>
          </p:cNvSpPr>
          <p:nvPr/>
        </p:nvSpPr>
        <p:spPr>
          <a:xfrm>
            <a:off x="490545" y="1283761"/>
            <a:ext cx="10597122" cy="387896"/>
          </a:xfrm>
          <a:prstGeom prst="rect">
            <a:avLst/>
          </a:prstGeom>
        </p:spPr>
        <p:txBody>
          <a:bodyPr vert="horz" lIns="91440" tIns="45720" rIns="91440" bIns="45720" rtlCol="0" anchor="t">
            <a:normAutofit lnSpcReduction="10000"/>
          </a:bodyPr>
          <a:lstStyle>
            <a:lvl1pPr marL="0" indent="0" algn="l" defTabSz="914400" rtl="0" eaLnBrk="1" latinLnBrk="0" hangingPunct="1">
              <a:lnSpc>
                <a:spcPct val="90000"/>
              </a:lnSpc>
              <a:spcBef>
                <a:spcPts val="1000"/>
              </a:spcBef>
              <a:buFont typeface="Arial" panose="020B0604020202020204" pitchFamily="34" charset="0"/>
              <a:buNone/>
              <a:defRPr sz="1800" b="0" i="0" kern="1200">
                <a:solidFill>
                  <a:schemeClr val="tx1"/>
                </a:solidFill>
                <a:latin typeface="Arial" panose="020B0604020202020204" pitchFamily="34" charset="0"/>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b="0" i="0" kern="1200">
                <a:solidFill>
                  <a:schemeClr val="tx1"/>
                </a:solidFill>
                <a:latin typeface="Arial" panose="020B0604020202020204" pitchFamily="34" charset="0"/>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b="0" i="0" kern="1200">
                <a:solidFill>
                  <a:schemeClr val="tx1"/>
                </a:solidFill>
                <a:latin typeface="Arial" panose="020B0604020202020204" pitchFamily="34" charset="0"/>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b="0" i="0" kern="1200">
                <a:solidFill>
                  <a:schemeClr val="tx1"/>
                </a:solidFill>
                <a:latin typeface="Arial" panose="020B0604020202020204" pitchFamily="34" charset="0"/>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b="0" i="0" kern="1200">
                <a:solidFill>
                  <a:schemeClr val="tx1"/>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kumimoji="0" lang="en-GB" sz="1100" b="0" i="0" u="none" strike="noStrike" kern="1200" cap="none" spc="0" normalizeH="0" baseline="0" noProof="0" dirty="0">
                <a:ln>
                  <a:noFill/>
                </a:ln>
                <a:solidFill>
                  <a:prstClr val="black"/>
                </a:solidFill>
                <a:effectLst/>
                <a:uLnTx/>
                <a:uFillTx/>
                <a:latin typeface="Poppins"/>
                <a:cs typeface="Poppins"/>
              </a:rPr>
              <a:t>Whilst the month of “M1” remains to be confirmed</a:t>
            </a:r>
            <a:r>
              <a:rPr lang="en-GB" sz="1100" dirty="0">
                <a:solidFill>
                  <a:prstClr val="black"/>
                </a:solidFill>
                <a:latin typeface="Poppins"/>
                <a:cs typeface="Poppins"/>
              </a:rPr>
              <a:t> in the Gated Timetable</a:t>
            </a:r>
            <a:r>
              <a:rPr kumimoji="0" lang="en-GB" sz="1100" b="0" i="0" u="none" strike="noStrike" kern="1200" cap="none" spc="0" normalizeH="0" baseline="0" noProof="0" dirty="0">
                <a:ln>
                  <a:noFill/>
                </a:ln>
                <a:solidFill>
                  <a:prstClr val="black"/>
                </a:solidFill>
                <a:effectLst/>
                <a:uLnTx/>
                <a:uFillTx/>
                <a:latin typeface="Poppins"/>
                <a:cs typeface="Poppins"/>
              </a:rPr>
              <a:t>, the below demonstrates that the </a:t>
            </a:r>
            <a:r>
              <a:rPr lang="en-GB" sz="1100" dirty="0">
                <a:solidFill>
                  <a:prstClr val="black"/>
                </a:solidFill>
                <a:latin typeface="Poppins"/>
                <a:cs typeface="Poppins"/>
              </a:rPr>
              <a:t>proposed </a:t>
            </a:r>
            <a:r>
              <a:rPr kumimoji="0" lang="en-GB" sz="1100" b="0" i="0" u="none" strike="noStrike" kern="1200" cap="none" spc="0" normalizeH="0" baseline="0" noProof="0" dirty="0">
                <a:ln>
                  <a:noFill/>
                </a:ln>
                <a:solidFill>
                  <a:prstClr val="black"/>
                </a:solidFill>
                <a:effectLst/>
                <a:uLnTx/>
                <a:uFillTx/>
                <a:latin typeface="Poppins"/>
                <a:cs typeface="Poppins"/>
              </a:rPr>
              <a:t>end-to-end process, which </a:t>
            </a:r>
            <a:r>
              <a:rPr lang="en-GB" sz="1100" dirty="0">
                <a:solidFill>
                  <a:prstClr val="black"/>
                </a:solidFill>
                <a:latin typeface="Poppins"/>
                <a:cs typeface="Poppins"/>
              </a:rPr>
              <a:t>is expected to </a:t>
            </a:r>
            <a:r>
              <a:rPr kumimoji="0" lang="en-GB" sz="1100" b="0" i="0" u="none" strike="noStrike" kern="1200" cap="none" spc="0" normalizeH="0" baseline="0" noProof="0" dirty="0">
                <a:ln>
                  <a:noFill/>
                </a:ln>
                <a:solidFill>
                  <a:prstClr val="black"/>
                </a:solidFill>
                <a:effectLst/>
                <a:uLnTx/>
                <a:uFillTx/>
                <a:latin typeface="Poppins"/>
                <a:cs typeface="Poppins"/>
              </a:rPr>
              <a:t>provide </a:t>
            </a:r>
            <a:r>
              <a:rPr lang="en-GB" sz="1100" dirty="0">
                <a:solidFill>
                  <a:prstClr val="black"/>
                </a:solidFill>
                <a:latin typeface="Poppins"/>
                <a:cs typeface="Poppins"/>
              </a:rPr>
              <a:t>developers with an opportunity to apply every six months. </a:t>
            </a:r>
          </a:p>
        </p:txBody>
      </p:sp>
      <p:sp>
        <p:nvSpPr>
          <p:cNvPr id="48" name="Rectangle 47">
            <a:extLst>
              <a:ext uri="{FF2B5EF4-FFF2-40B4-BE49-F238E27FC236}">
                <a16:creationId xmlns:a16="http://schemas.microsoft.com/office/drawing/2014/main" id="{51AAE77C-B5FD-C00E-15E3-7C781BE192DB}"/>
              </a:ext>
            </a:extLst>
          </p:cNvPr>
          <p:cNvSpPr/>
          <p:nvPr/>
        </p:nvSpPr>
        <p:spPr>
          <a:xfrm>
            <a:off x="6139740" y="3553818"/>
            <a:ext cx="2597763" cy="355877"/>
          </a:xfrm>
          <a:prstGeom prst="rect">
            <a:avLst/>
          </a:prstGeom>
          <a:solidFill>
            <a:srgbClr val="7030A0"/>
          </a:solidFill>
        </p:spPr>
        <p:style>
          <a:lnRef idx="2">
            <a:schemeClr val="accent5">
              <a:shade val="15000"/>
            </a:schemeClr>
          </a:lnRef>
          <a:fillRef idx="1">
            <a:schemeClr val="accent5"/>
          </a:fillRef>
          <a:effectRef idx="0">
            <a:schemeClr val="accent5"/>
          </a:effectRef>
          <a:fontRef idx="minor">
            <a:schemeClr val="lt1"/>
          </a:fontRef>
        </p:style>
        <p:txBody>
          <a:bodyPr lIns="0" tIns="45720" rIns="0" bIns="45720" rtlCol="0" anchor="ctr"/>
          <a:lstStyle/>
          <a:p>
            <a:pPr algn="ctr">
              <a:defRPr/>
            </a:pPr>
            <a:r>
              <a:rPr kumimoji="0" lang="en-GB" sz="700" b="0" i="0" u="none" strike="noStrike" kern="1200" cap="none" spc="0" normalizeH="0" baseline="0" noProof="0" dirty="0">
                <a:ln>
                  <a:noFill/>
                </a:ln>
                <a:solidFill>
                  <a:prstClr val="white"/>
                </a:solidFill>
                <a:effectLst/>
                <a:uLnTx/>
                <a:uFillTx/>
                <a:latin typeface="Poppins"/>
                <a:cs typeface="Poppins"/>
              </a:rPr>
              <a:t>Gate 1 </a:t>
            </a:r>
            <a:r>
              <a:rPr lang="en-GB" sz="700" dirty="0">
                <a:solidFill>
                  <a:prstClr val="white"/>
                </a:solidFill>
                <a:latin typeface="Poppins"/>
                <a:cs typeface="Poppins"/>
              </a:rPr>
              <a:t>Reservation </a:t>
            </a:r>
            <a:r>
              <a:rPr kumimoji="0" lang="en-GB" sz="700" b="0" i="0" u="none" strike="noStrike" kern="1200" cap="none" spc="0" normalizeH="0" baseline="0" noProof="0" dirty="0">
                <a:ln>
                  <a:noFill/>
                </a:ln>
                <a:solidFill>
                  <a:prstClr val="white"/>
                </a:solidFill>
                <a:effectLst/>
                <a:uLnTx/>
                <a:uFillTx/>
                <a:latin typeface="Poppins"/>
                <a:cs typeface="Poppins"/>
              </a:rPr>
              <a:t>+ Gate 2 Design Process </a:t>
            </a:r>
            <a:r>
              <a:rPr lang="en-GB" sz="700" dirty="0">
                <a:solidFill>
                  <a:prstClr val="white"/>
                </a:solidFill>
                <a:latin typeface="Poppins"/>
                <a:cs typeface="Poppins"/>
              </a:rPr>
              <a:t> (+</a:t>
            </a:r>
            <a:r>
              <a:rPr kumimoji="0" lang="en-GB" sz="700" b="0" i="0" u="none" strike="noStrike" kern="1200" cap="none" spc="0" normalizeH="0" baseline="0" noProof="0" dirty="0">
                <a:ln>
                  <a:noFill/>
                </a:ln>
                <a:solidFill>
                  <a:prstClr val="white"/>
                </a:solidFill>
                <a:effectLst/>
                <a:uLnTx/>
                <a:uFillTx/>
                <a:latin typeface="Poppins"/>
                <a:cs typeface="Poppins"/>
              </a:rPr>
              <a:t> </a:t>
            </a:r>
            <a:r>
              <a:rPr lang="en-GB" sz="700" dirty="0">
                <a:solidFill>
                  <a:prstClr val="white"/>
                </a:solidFill>
                <a:latin typeface="Poppins"/>
                <a:cs typeface="Poppins"/>
              </a:rPr>
              <a:t>TOCOs)</a:t>
            </a:r>
            <a:endParaRPr lang="en-GB" sz="700" b="0" i="0" u="none" strike="noStrike" kern="1200" cap="none" spc="0" normalizeH="0" baseline="0" noProof="0" dirty="0">
              <a:ln>
                <a:noFill/>
              </a:ln>
              <a:solidFill>
                <a:prstClr val="white"/>
              </a:solidFill>
              <a:effectLst/>
              <a:uLnTx/>
              <a:uFillTx/>
              <a:latin typeface="Poppins"/>
              <a:cs typeface="Poppins"/>
            </a:endParaRPr>
          </a:p>
        </p:txBody>
      </p:sp>
      <p:sp>
        <p:nvSpPr>
          <p:cNvPr id="49" name="Rectangle 48">
            <a:extLst>
              <a:ext uri="{FF2B5EF4-FFF2-40B4-BE49-F238E27FC236}">
                <a16:creationId xmlns:a16="http://schemas.microsoft.com/office/drawing/2014/main" id="{2A8F5C55-B281-E416-773D-CBB9F03E29D7}"/>
              </a:ext>
            </a:extLst>
          </p:cNvPr>
          <p:cNvSpPr/>
          <p:nvPr/>
        </p:nvSpPr>
        <p:spPr>
          <a:xfrm>
            <a:off x="9361488" y="3559651"/>
            <a:ext cx="1512129" cy="347287"/>
          </a:xfrm>
          <a:prstGeom prst="rect">
            <a:avLst/>
          </a:prstGeom>
          <a:solidFill>
            <a:srgbClr val="7030A0"/>
          </a:solidFill>
        </p:spPr>
        <p:style>
          <a:lnRef idx="2">
            <a:schemeClr val="accent5">
              <a:shade val="15000"/>
            </a:schemeClr>
          </a:lnRef>
          <a:fillRef idx="1">
            <a:schemeClr val="accent5"/>
          </a:fillRef>
          <a:effectRef idx="0">
            <a:schemeClr val="accent5"/>
          </a:effectRef>
          <a:fontRef idx="minor">
            <a:schemeClr val="lt1"/>
          </a:fontRef>
        </p:style>
        <p:txBody>
          <a:bodyPr lIns="0" tIns="45720" rIns="0" bIns="45720" rtlCol="0" anchor="ctr"/>
          <a:lstStyle/>
          <a:p>
            <a:pPr algn="ctr">
              <a:defRPr/>
            </a:pPr>
            <a:r>
              <a:rPr lang="en-GB" sz="700" dirty="0">
                <a:solidFill>
                  <a:prstClr val="white"/>
                </a:solidFill>
                <a:latin typeface="Poppins"/>
                <a:cs typeface="Poppins"/>
              </a:rPr>
              <a:t>Customer Acceptances</a:t>
            </a:r>
            <a:endParaRPr kumimoji="0" lang="en-GB" sz="700" b="0" i="0" u="none" strike="noStrike" kern="1200" cap="none" spc="0" normalizeH="0" baseline="0" noProof="0" dirty="0">
              <a:ln>
                <a:noFill/>
              </a:ln>
              <a:solidFill>
                <a:prstClr val="white"/>
              </a:solidFill>
              <a:effectLst/>
              <a:uLnTx/>
              <a:uFillTx/>
              <a:latin typeface="Poppins" panose="00000500000000000000" pitchFamily="2" charset="0"/>
              <a:ea typeface="+mn-ea"/>
              <a:cs typeface="Poppins" panose="00000500000000000000" pitchFamily="2" charset="0"/>
            </a:endParaRPr>
          </a:p>
        </p:txBody>
      </p:sp>
      <p:sp>
        <p:nvSpPr>
          <p:cNvPr id="50" name="Rectangle 49">
            <a:extLst>
              <a:ext uri="{FF2B5EF4-FFF2-40B4-BE49-F238E27FC236}">
                <a16:creationId xmlns:a16="http://schemas.microsoft.com/office/drawing/2014/main" id="{28AB007F-262E-8D9B-A79A-77151C5F0C38}"/>
              </a:ext>
            </a:extLst>
          </p:cNvPr>
          <p:cNvSpPr/>
          <p:nvPr/>
        </p:nvSpPr>
        <p:spPr>
          <a:xfrm>
            <a:off x="8802854" y="3557536"/>
            <a:ext cx="493283" cy="349694"/>
          </a:xfrm>
          <a:prstGeom prst="rect">
            <a:avLst/>
          </a:prstGeom>
          <a:solidFill>
            <a:srgbClr val="7030A0"/>
          </a:solidFill>
        </p:spPr>
        <p:style>
          <a:lnRef idx="2">
            <a:schemeClr val="accent5">
              <a:shade val="15000"/>
            </a:schemeClr>
          </a:lnRef>
          <a:fillRef idx="1">
            <a:schemeClr val="accent5"/>
          </a:fillRef>
          <a:effectRef idx="0">
            <a:schemeClr val="accent5"/>
          </a:effectRef>
          <a:fontRef idx="minor">
            <a:schemeClr val="lt1"/>
          </a:fontRef>
        </p:style>
        <p:txBody>
          <a:bodyPr lIns="0" tIns="45720" rIns="0" bIns="45720" rtlCol="0" anchor="ctr"/>
          <a:lstStyle/>
          <a:p>
            <a:pPr algn="ctr">
              <a:defRPr/>
            </a:pPr>
            <a:r>
              <a:rPr lang="en-GB" sz="700" dirty="0">
                <a:solidFill>
                  <a:prstClr val="white"/>
                </a:solidFill>
                <a:latin typeface="Poppins"/>
                <a:cs typeface="Poppins"/>
              </a:rPr>
              <a:t>Customer Offers</a:t>
            </a:r>
            <a:endParaRPr kumimoji="0" lang="en-GB" sz="700" b="0" i="0" u="none" strike="noStrike" kern="1200" cap="none" spc="0" normalizeH="0" baseline="0" noProof="0" dirty="0">
              <a:ln>
                <a:noFill/>
              </a:ln>
              <a:solidFill>
                <a:prstClr val="white"/>
              </a:solidFill>
              <a:effectLst/>
              <a:uLnTx/>
              <a:uFillTx/>
              <a:latin typeface="Poppins"/>
              <a:cs typeface="Poppins"/>
            </a:endParaRPr>
          </a:p>
        </p:txBody>
      </p:sp>
      <p:sp>
        <p:nvSpPr>
          <p:cNvPr id="51" name="Rectangle 50">
            <a:extLst>
              <a:ext uri="{FF2B5EF4-FFF2-40B4-BE49-F238E27FC236}">
                <a16:creationId xmlns:a16="http://schemas.microsoft.com/office/drawing/2014/main" id="{7F986D28-DE4F-3E09-40F6-503E22188E86}"/>
              </a:ext>
            </a:extLst>
          </p:cNvPr>
          <p:cNvSpPr/>
          <p:nvPr/>
        </p:nvSpPr>
        <p:spPr>
          <a:xfrm>
            <a:off x="4541342" y="3558489"/>
            <a:ext cx="665210" cy="355878"/>
          </a:xfrm>
          <a:prstGeom prst="rect">
            <a:avLst/>
          </a:prstGeom>
          <a:solidFill>
            <a:srgbClr val="7030A0"/>
          </a:solidFill>
        </p:spPr>
        <p:style>
          <a:lnRef idx="2">
            <a:schemeClr val="accent5">
              <a:shade val="15000"/>
            </a:schemeClr>
          </a:lnRef>
          <a:fillRef idx="1">
            <a:schemeClr val="accent5"/>
          </a:fillRef>
          <a:effectRef idx="0">
            <a:schemeClr val="accent5"/>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700" b="0" i="0" u="none" strike="noStrike" kern="1200" cap="none" spc="0" normalizeH="0" baseline="0" noProof="0">
                <a:ln>
                  <a:noFill/>
                </a:ln>
                <a:solidFill>
                  <a:prstClr val="white"/>
                </a:solidFill>
                <a:effectLst/>
                <a:uLnTx/>
                <a:uFillTx/>
                <a:latin typeface="Poppins" panose="00000500000000000000" pitchFamily="2" charset="0"/>
                <a:ea typeface="+mn-ea"/>
                <a:cs typeface="Poppins" panose="00000500000000000000" pitchFamily="2" charset="0"/>
              </a:rPr>
              <a:t>Applications</a:t>
            </a:r>
          </a:p>
        </p:txBody>
      </p:sp>
      <p:sp>
        <p:nvSpPr>
          <p:cNvPr id="52" name="Isosceles Triangle 51">
            <a:extLst>
              <a:ext uri="{FF2B5EF4-FFF2-40B4-BE49-F238E27FC236}">
                <a16:creationId xmlns:a16="http://schemas.microsoft.com/office/drawing/2014/main" id="{FC085AA3-C47B-44D8-C4EA-E5EE19F681C6}"/>
              </a:ext>
            </a:extLst>
          </p:cNvPr>
          <p:cNvSpPr/>
          <p:nvPr/>
        </p:nvSpPr>
        <p:spPr>
          <a:xfrm>
            <a:off x="5160872" y="3996974"/>
            <a:ext cx="160479" cy="91057"/>
          </a:xfrm>
          <a:prstGeom prst="triangle">
            <a:avLst/>
          </a:prstGeom>
          <a:solidFill>
            <a:srgbClr val="7030A0"/>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700" b="0" i="0" u="none" strike="noStrike" kern="1200" cap="none" spc="0" normalizeH="0" baseline="0" noProof="0">
              <a:ln>
                <a:noFill/>
              </a:ln>
              <a:solidFill>
                <a:prstClr val="white"/>
              </a:solidFill>
              <a:effectLst/>
              <a:uLnTx/>
              <a:uFillTx/>
              <a:latin typeface="Poppins" panose="00000500000000000000" pitchFamily="2" charset="0"/>
              <a:ea typeface="+mn-ea"/>
              <a:cs typeface="Poppins" panose="00000500000000000000" pitchFamily="2" charset="0"/>
            </a:endParaRPr>
          </a:p>
        </p:txBody>
      </p:sp>
      <p:sp>
        <p:nvSpPr>
          <p:cNvPr id="53" name="Isosceles Triangle 52">
            <a:extLst>
              <a:ext uri="{FF2B5EF4-FFF2-40B4-BE49-F238E27FC236}">
                <a16:creationId xmlns:a16="http://schemas.microsoft.com/office/drawing/2014/main" id="{0183CCD7-D7F0-80C5-CC57-34A3D7C68B07}"/>
              </a:ext>
            </a:extLst>
          </p:cNvPr>
          <p:cNvSpPr/>
          <p:nvPr/>
        </p:nvSpPr>
        <p:spPr>
          <a:xfrm>
            <a:off x="10835349" y="3977893"/>
            <a:ext cx="160479" cy="91057"/>
          </a:xfrm>
          <a:prstGeom prst="triangle">
            <a:avLst/>
          </a:prstGeom>
          <a:solidFill>
            <a:srgbClr val="7030A0"/>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700" b="0" i="0" u="none" strike="noStrike" kern="1200" cap="none" spc="0" normalizeH="0" baseline="0" noProof="0">
              <a:ln>
                <a:noFill/>
              </a:ln>
              <a:solidFill>
                <a:prstClr val="white"/>
              </a:solidFill>
              <a:effectLst/>
              <a:uLnTx/>
              <a:uFillTx/>
              <a:latin typeface="Poppins" panose="00000500000000000000" pitchFamily="2" charset="0"/>
              <a:ea typeface="+mn-ea"/>
              <a:cs typeface="Poppins" panose="00000500000000000000" pitchFamily="2" charset="0"/>
            </a:endParaRPr>
          </a:p>
        </p:txBody>
      </p:sp>
      <p:sp>
        <p:nvSpPr>
          <p:cNvPr id="54" name="Rectangle 53">
            <a:extLst>
              <a:ext uri="{FF2B5EF4-FFF2-40B4-BE49-F238E27FC236}">
                <a16:creationId xmlns:a16="http://schemas.microsoft.com/office/drawing/2014/main" id="{2DE08AED-76A0-8605-09B5-4EB25C03E6B3}"/>
              </a:ext>
            </a:extLst>
          </p:cNvPr>
          <p:cNvSpPr/>
          <p:nvPr/>
        </p:nvSpPr>
        <p:spPr>
          <a:xfrm>
            <a:off x="5271903" y="3558489"/>
            <a:ext cx="802486" cy="355878"/>
          </a:xfrm>
          <a:prstGeom prst="rect">
            <a:avLst/>
          </a:prstGeom>
          <a:solidFill>
            <a:srgbClr val="7030A0"/>
          </a:solidFill>
        </p:spPr>
        <p:style>
          <a:lnRef idx="2">
            <a:schemeClr val="accent5">
              <a:shade val="15000"/>
            </a:schemeClr>
          </a:lnRef>
          <a:fillRef idx="1">
            <a:schemeClr val="accent5"/>
          </a:fillRef>
          <a:effectRef idx="0">
            <a:schemeClr val="accent5"/>
          </a:effectRef>
          <a:fontRef idx="minor">
            <a:schemeClr val="lt1"/>
          </a:fontRef>
        </p:style>
        <p:txBody>
          <a:bodyPr lIns="0" tIns="45720" rIns="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700">
                <a:solidFill>
                  <a:prstClr val="white"/>
                </a:solidFill>
                <a:latin typeface="Poppins"/>
                <a:ea typeface="12 pt. Helvetica* 45 Light   02" panose="02000403000000020004" pitchFamily="2" charset="0"/>
                <a:cs typeface="Poppins"/>
              </a:rPr>
              <a:t>Competency</a:t>
            </a:r>
            <a:endParaRPr kumimoji="0" lang="en-GB" sz="700" b="0" i="0" u="none" strike="noStrike" kern="1200" cap="none" spc="0" normalizeH="0" baseline="0" noProof="0">
              <a:ln>
                <a:noFill/>
              </a:ln>
              <a:solidFill>
                <a:prstClr val="white"/>
              </a:solidFill>
              <a:effectLst/>
              <a:uLnTx/>
              <a:uFillTx/>
              <a:latin typeface="Poppins" panose="00000500000000000000" pitchFamily="2" charset="0"/>
              <a:ea typeface="12 pt. Helvetica* 45 Light   02" panose="02000403000000020004" pitchFamily="2" charset="0"/>
              <a:cs typeface="Poppins" panose="00000500000000000000" pitchFamily="2" charset="0"/>
            </a:endParaRPr>
          </a:p>
        </p:txBody>
      </p:sp>
      <p:sp>
        <p:nvSpPr>
          <p:cNvPr id="55" name="Rectangle 54">
            <a:extLst>
              <a:ext uri="{FF2B5EF4-FFF2-40B4-BE49-F238E27FC236}">
                <a16:creationId xmlns:a16="http://schemas.microsoft.com/office/drawing/2014/main" id="{B63810D4-6697-612F-4AD2-8FE7A70DCB63}"/>
              </a:ext>
            </a:extLst>
          </p:cNvPr>
          <p:cNvSpPr/>
          <p:nvPr/>
        </p:nvSpPr>
        <p:spPr>
          <a:xfrm>
            <a:off x="6135979" y="4016296"/>
            <a:ext cx="481350" cy="340750"/>
          </a:xfrm>
          <a:prstGeom prst="rect">
            <a:avLst/>
          </a:prstGeom>
          <a:solidFill>
            <a:srgbClr val="7030A0"/>
          </a:solidFill>
        </p:spPr>
        <p:style>
          <a:lnRef idx="2">
            <a:schemeClr val="accent5">
              <a:shade val="15000"/>
            </a:schemeClr>
          </a:lnRef>
          <a:fillRef idx="1">
            <a:schemeClr val="accent5"/>
          </a:fillRef>
          <a:effectRef idx="0">
            <a:schemeClr val="accent5"/>
          </a:effectRef>
          <a:fontRef idx="minor">
            <a:schemeClr val="lt1"/>
          </a:fontRef>
        </p:style>
        <p:txBody>
          <a:bodyPr lIns="0" tIns="45720" rIns="0" bIns="45720" rtlCol="0" anchor="ctr"/>
          <a:lstStyle/>
          <a:p>
            <a:pPr algn="ctr">
              <a:defRPr/>
            </a:pPr>
            <a:r>
              <a:rPr lang="en-GB" sz="700" dirty="0">
                <a:solidFill>
                  <a:prstClr val="white"/>
                </a:solidFill>
                <a:latin typeface="Poppins"/>
                <a:cs typeface="Poppins"/>
              </a:rPr>
              <a:t>Customer </a:t>
            </a:r>
            <a:r>
              <a:rPr kumimoji="0" lang="en-GB" sz="700" b="0" i="0" u="none" strike="noStrike" kern="1200" cap="none" spc="0" normalizeH="0" baseline="0" noProof="0" dirty="0">
                <a:ln>
                  <a:noFill/>
                </a:ln>
                <a:solidFill>
                  <a:prstClr val="white"/>
                </a:solidFill>
                <a:effectLst/>
                <a:uLnTx/>
                <a:uFillTx/>
                <a:latin typeface="Poppins"/>
                <a:cs typeface="Poppins"/>
              </a:rPr>
              <a:t>Offers</a:t>
            </a:r>
          </a:p>
        </p:txBody>
      </p:sp>
      <p:sp>
        <p:nvSpPr>
          <p:cNvPr id="56" name="Rectangle 55">
            <a:extLst>
              <a:ext uri="{FF2B5EF4-FFF2-40B4-BE49-F238E27FC236}">
                <a16:creationId xmlns:a16="http://schemas.microsoft.com/office/drawing/2014/main" id="{768813DD-66E6-C9F0-6A9A-A4B01969046F}"/>
              </a:ext>
            </a:extLst>
          </p:cNvPr>
          <p:cNvSpPr/>
          <p:nvPr/>
        </p:nvSpPr>
        <p:spPr>
          <a:xfrm>
            <a:off x="6680151" y="4015179"/>
            <a:ext cx="1512129" cy="340750"/>
          </a:xfrm>
          <a:prstGeom prst="rect">
            <a:avLst/>
          </a:prstGeom>
          <a:solidFill>
            <a:srgbClr val="7030A0"/>
          </a:solidFill>
        </p:spPr>
        <p:style>
          <a:lnRef idx="2">
            <a:schemeClr val="accent5">
              <a:shade val="15000"/>
            </a:schemeClr>
          </a:lnRef>
          <a:fillRef idx="1">
            <a:schemeClr val="accent5"/>
          </a:fillRef>
          <a:effectRef idx="0">
            <a:schemeClr val="accent5"/>
          </a:effectRef>
          <a:fontRef idx="minor">
            <a:schemeClr val="lt1"/>
          </a:fontRef>
        </p:style>
        <p:txBody>
          <a:bodyPr lIns="0" tIns="45720" rIns="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700" dirty="0">
                <a:solidFill>
                  <a:prstClr val="white"/>
                </a:solidFill>
                <a:latin typeface="Poppins"/>
                <a:cs typeface="Poppins"/>
              </a:rPr>
              <a:t>Customer</a:t>
            </a:r>
            <a:r>
              <a:rPr kumimoji="0" lang="en-GB" sz="700" b="0" i="0" u="none" strike="noStrike" kern="1200" cap="none" spc="0" normalizeH="0" baseline="0" noProof="0" dirty="0">
                <a:ln>
                  <a:noFill/>
                </a:ln>
                <a:solidFill>
                  <a:prstClr val="white"/>
                </a:solidFill>
                <a:effectLst/>
                <a:uLnTx/>
                <a:uFillTx/>
                <a:latin typeface="Poppins"/>
                <a:cs typeface="Poppins"/>
              </a:rPr>
              <a:t> Acceptances</a:t>
            </a:r>
          </a:p>
        </p:txBody>
      </p:sp>
      <p:sp>
        <p:nvSpPr>
          <p:cNvPr id="57" name="Isosceles Triangle 56">
            <a:extLst>
              <a:ext uri="{FF2B5EF4-FFF2-40B4-BE49-F238E27FC236}">
                <a16:creationId xmlns:a16="http://schemas.microsoft.com/office/drawing/2014/main" id="{CADE7A57-A3BA-A8D8-6182-73F9BC70A45C}"/>
              </a:ext>
            </a:extLst>
          </p:cNvPr>
          <p:cNvSpPr/>
          <p:nvPr/>
        </p:nvSpPr>
        <p:spPr>
          <a:xfrm>
            <a:off x="8174273" y="4416782"/>
            <a:ext cx="160479" cy="91057"/>
          </a:xfrm>
          <a:prstGeom prst="triangle">
            <a:avLst/>
          </a:prstGeom>
          <a:solidFill>
            <a:srgbClr val="7030A0"/>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700" b="0" i="0" u="none" strike="noStrike" kern="1200" cap="none" spc="0" normalizeH="0" baseline="0" noProof="0">
              <a:ln>
                <a:noFill/>
              </a:ln>
              <a:solidFill>
                <a:prstClr val="white"/>
              </a:solidFill>
              <a:effectLst/>
              <a:uLnTx/>
              <a:uFillTx/>
              <a:latin typeface="Poppins" panose="00000500000000000000" pitchFamily="2" charset="0"/>
              <a:ea typeface="+mn-ea"/>
              <a:cs typeface="Poppins" panose="00000500000000000000" pitchFamily="2" charset="0"/>
            </a:endParaRPr>
          </a:p>
        </p:txBody>
      </p:sp>
      <p:sp>
        <p:nvSpPr>
          <p:cNvPr id="58" name="TextBox 57">
            <a:extLst>
              <a:ext uri="{FF2B5EF4-FFF2-40B4-BE49-F238E27FC236}">
                <a16:creationId xmlns:a16="http://schemas.microsoft.com/office/drawing/2014/main" id="{5D519E5A-7970-4EDC-79A5-A1552C71A3BF}"/>
              </a:ext>
            </a:extLst>
          </p:cNvPr>
          <p:cNvSpPr txBox="1"/>
          <p:nvPr/>
        </p:nvSpPr>
        <p:spPr>
          <a:xfrm>
            <a:off x="4666337" y="4114317"/>
            <a:ext cx="1049903" cy="200055"/>
          </a:xfrm>
          <a:prstGeom prst="rect">
            <a:avLst/>
          </a:prstGeom>
        </p:spPr>
        <p:txBody>
          <a:bodyPr wrap="square" lIns="0" r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700" b="0" i="0" u="none" strike="noStrike" kern="1200" cap="none" spc="0" normalizeH="0" baseline="0" noProof="0">
                <a:ln>
                  <a:noFill/>
                </a:ln>
                <a:solidFill>
                  <a:srgbClr val="454546"/>
                </a:solidFill>
                <a:effectLst/>
                <a:uLnTx/>
                <a:uFillTx/>
                <a:latin typeface="Poppins" panose="00000500000000000000" pitchFamily="2" charset="0"/>
                <a:ea typeface="12 pt. Helvetica* 45 Light   02" panose="02000403000000020004" pitchFamily="2" charset="0"/>
                <a:cs typeface="Poppins" panose="00000500000000000000" pitchFamily="2" charset="0"/>
              </a:rPr>
              <a:t>Application Deadline</a:t>
            </a:r>
          </a:p>
        </p:txBody>
      </p:sp>
      <p:sp>
        <p:nvSpPr>
          <p:cNvPr id="59" name="Rectangle 58">
            <a:extLst>
              <a:ext uri="{FF2B5EF4-FFF2-40B4-BE49-F238E27FC236}">
                <a16:creationId xmlns:a16="http://schemas.microsoft.com/office/drawing/2014/main" id="{41BC7BC2-80B1-C93E-AD25-7534DA0E4A97}"/>
              </a:ext>
            </a:extLst>
          </p:cNvPr>
          <p:cNvSpPr/>
          <p:nvPr/>
        </p:nvSpPr>
        <p:spPr>
          <a:xfrm>
            <a:off x="5583136" y="2248184"/>
            <a:ext cx="493283" cy="349694"/>
          </a:xfrm>
          <a:prstGeom prst="rect">
            <a:avLst/>
          </a:prstGeom>
          <a:solidFill>
            <a:srgbClr val="7030A0"/>
          </a:solidFill>
        </p:spPr>
        <p:style>
          <a:lnRef idx="2">
            <a:schemeClr val="accent5">
              <a:shade val="15000"/>
            </a:schemeClr>
          </a:lnRef>
          <a:fillRef idx="1">
            <a:schemeClr val="accent5"/>
          </a:fillRef>
          <a:effectRef idx="0">
            <a:schemeClr val="accent5"/>
          </a:effectRef>
          <a:fontRef idx="minor">
            <a:schemeClr val="lt1"/>
          </a:fontRef>
        </p:style>
        <p:txBody>
          <a:bodyPr lIns="0" tIns="45720" rIns="0" bIns="45720" rtlCol="0" anchor="ctr"/>
          <a:lstStyle/>
          <a:p>
            <a:pPr algn="ctr">
              <a:defRPr/>
            </a:pPr>
            <a:r>
              <a:rPr lang="en-GB" sz="700" dirty="0">
                <a:solidFill>
                  <a:prstClr val="white"/>
                </a:solidFill>
                <a:latin typeface="Poppins"/>
                <a:cs typeface="Poppins"/>
              </a:rPr>
              <a:t>Customer Offers</a:t>
            </a:r>
            <a:endParaRPr kumimoji="0" lang="en-GB" sz="700" b="0" i="0" u="none" strike="noStrike" kern="1200" cap="none" spc="0" normalizeH="0" baseline="0" noProof="0" dirty="0">
              <a:ln>
                <a:noFill/>
              </a:ln>
              <a:solidFill>
                <a:prstClr val="white"/>
              </a:solidFill>
              <a:effectLst/>
              <a:uLnTx/>
              <a:uFillTx/>
              <a:latin typeface="Poppins"/>
              <a:cs typeface="Poppins"/>
            </a:endParaRPr>
          </a:p>
        </p:txBody>
      </p:sp>
      <p:sp>
        <p:nvSpPr>
          <p:cNvPr id="60" name="TextBox 59">
            <a:extLst>
              <a:ext uri="{FF2B5EF4-FFF2-40B4-BE49-F238E27FC236}">
                <a16:creationId xmlns:a16="http://schemas.microsoft.com/office/drawing/2014/main" id="{F69C685D-7191-AF9D-683D-D6F65E04C237}"/>
              </a:ext>
            </a:extLst>
          </p:cNvPr>
          <p:cNvSpPr txBox="1"/>
          <p:nvPr/>
        </p:nvSpPr>
        <p:spPr>
          <a:xfrm>
            <a:off x="10517231" y="4149814"/>
            <a:ext cx="798771" cy="307777"/>
          </a:xfrm>
          <a:prstGeom prst="rect">
            <a:avLst/>
          </a:prstGeom>
        </p:spPr>
        <p:txBody>
          <a:bodyPr wrap="square" lIns="0" r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700" b="0" i="0" u="none" strike="noStrike" kern="1200" cap="none" spc="0" normalizeH="0" baseline="0" noProof="0">
                <a:ln>
                  <a:noFill/>
                </a:ln>
                <a:solidFill>
                  <a:srgbClr val="454546"/>
                </a:solidFill>
                <a:effectLst/>
                <a:uLnTx/>
                <a:uFillTx/>
                <a:latin typeface="Poppins" panose="00000500000000000000" pitchFamily="2" charset="0"/>
                <a:ea typeface="12 pt. Helvetica* 45 Light   02" panose="02000403000000020004" pitchFamily="2" charset="0"/>
                <a:cs typeface="Poppins" panose="00000500000000000000" pitchFamily="2" charset="0"/>
              </a:rPr>
              <a:t>Offers accepted / rejected</a:t>
            </a:r>
          </a:p>
        </p:txBody>
      </p:sp>
      <p:sp>
        <p:nvSpPr>
          <p:cNvPr id="61" name="TextBox 60">
            <a:extLst>
              <a:ext uri="{FF2B5EF4-FFF2-40B4-BE49-F238E27FC236}">
                <a16:creationId xmlns:a16="http://schemas.microsoft.com/office/drawing/2014/main" id="{3EB399EA-2854-1313-E134-CC1A51C4BE73}"/>
              </a:ext>
            </a:extLst>
          </p:cNvPr>
          <p:cNvSpPr txBox="1"/>
          <p:nvPr/>
        </p:nvSpPr>
        <p:spPr>
          <a:xfrm>
            <a:off x="7855126" y="4498502"/>
            <a:ext cx="798771" cy="307777"/>
          </a:xfrm>
          <a:prstGeom prst="rect">
            <a:avLst/>
          </a:prstGeom>
        </p:spPr>
        <p:txBody>
          <a:bodyPr wrap="square" lIns="0" r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700" b="0" i="0" u="none" strike="noStrike" kern="1200" cap="none" spc="0" normalizeH="0" baseline="0" noProof="0" dirty="0">
                <a:ln>
                  <a:noFill/>
                </a:ln>
                <a:solidFill>
                  <a:srgbClr val="454546"/>
                </a:solidFill>
                <a:effectLst/>
                <a:uLnTx/>
                <a:uFillTx/>
                <a:latin typeface="Poppins" panose="00000500000000000000" pitchFamily="2" charset="0"/>
                <a:ea typeface="12 pt. Helvetica* 45 Light   02" panose="02000403000000020004" pitchFamily="2" charset="0"/>
                <a:cs typeface="Poppins" panose="00000500000000000000" pitchFamily="2" charset="0"/>
              </a:rPr>
              <a:t>Offers accepted / rejected</a:t>
            </a:r>
          </a:p>
        </p:txBody>
      </p:sp>
      <p:sp>
        <p:nvSpPr>
          <p:cNvPr id="62" name="TextBox 61">
            <a:extLst>
              <a:ext uri="{FF2B5EF4-FFF2-40B4-BE49-F238E27FC236}">
                <a16:creationId xmlns:a16="http://schemas.microsoft.com/office/drawing/2014/main" id="{FD59ECA6-922F-7713-7996-C8F1DDB020CD}"/>
              </a:ext>
            </a:extLst>
          </p:cNvPr>
          <p:cNvSpPr txBox="1"/>
          <p:nvPr/>
        </p:nvSpPr>
        <p:spPr>
          <a:xfrm>
            <a:off x="4636436" y="3181447"/>
            <a:ext cx="798771" cy="307777"/>
          </a:xfrm>
          <a:prstGeom prst="rect">
            <a:avLst/>
          </a:prstGeom>
        </p:spPr>
        <p:txBody>
          <a:bodyPr wrap="square" lIns="0" r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700" b="0" i="0" u="none" strike="noStrike" kern="1200" cap="none" spc="0" normalizeH="0" baseline="0" noProof="0" dirty="0">
                <a:ln>
                  <a:noFill/>
                </a:ln>
                <a:solidFill>
                  <a:srgbClr val="454546"/>
                </a:solidFill>
                <a:effectLst/>
                <a:uLnTx/>
                <a:uFillTx/>
                <a:latin typeface="Poppins" panose="00000500000000000000" pitchFamily="2" charset="0"/>
                <a:ea typeface="12 pt. Helvetica* 45 Light   02" panose="02000403000000020004" pitchFamily="2" charset="0"/>
                <a:cs typeface="Poppins" panose="00000500000000000000" pitchFamily="2" charset="0"/>
              </a:rPr>
              <a:t>Offers accepted / rejected</a:t>
            </a:r>
          </a:p>
        </p:txBody>
      </p:sp>
      <p:sp>
        <p:nvSpPr>
          <p:cNvPr id="63" name="TextBox 62">
            <a:extLst>
              <a:ext uri="{FF2B5EF4-FFF2-40B4-BE49-F238E27FC236}">
                <a16:creationId xmlns:a16="http://schemas.microsoft.com/office/drawing/2014/main" id="{87A5A994-136E-4EFB-80B6-4465F2E31D73}"/>
              </a:ext>
            </a:extLst>
          </p:cNvPr>
          <p:cNvSpPr txBox="1"/>
          <p:nvPr/>
        </p:nvSpPr>
        <p:spPr>
          <a:xfrm>
            <a:off x="5493576" y="2717932"/>
            <a:ext cx="1657361" cy="200055"/>
          </a:xfrm>
          <a:prstGeom prst="rect">
            <a:avLst/>
          </a:prstGeom>
        </p:spPr>
        <p:txBody>
          <a:bodyPr wrap="square" lIns="0" tIns="45720" rIns="0" bIns="45720" rtlCol="0" anchor="t">
            <a:spAutoFit/>
          </a:bodyPr>
          <a:lstStyle/>
          <a:p>
            <a:pPr algn="ctr">
              <a:defRPr/>
            </a:pPr>
            <a:r>
              <a:rPr lang="en-GB" sz="700" dirty="0">
                <a:solidFill>
                  <a:srgbClr val="454546"/>
                </a:solidFill>
                <a:latin typeface="Poppins"/>
                <a:ea typeface="12 pt. Helvetica* 45 Light   02" panose="02000403000000020004" pitchFamily="2" charset="0"/>
                <a:cs typeface="Poppins"/>
              </a:rPr>
              <a:t>Gate 1 Reservation and Gate 2</a:t>
            </a:r>
            <a:endParaRPr kumimoji="0" lang="en-GB" sz="700" b="0" i="0" u="none" strike="noStrike" kern="1200" cap="none" spc="0" normalizeH="0" baseline="0" noProof="0" dirty="0">
              <a:ln>
                <a:noFill/>
              </a:ln>
              <a:solidFill>
                <a:srgbClr val="454546"/>
              </a:solidFill>
              <a:effectLst/>
              <a:uLnTx/>
              <a:uFillTx/>
              <a:latin typeface="Poppins" panose="00000500000000000000" pitchFamily="2" charset="0"/>
              <a:ea typeface="12 pt. Helvetica* 45 Light   02" panose="02000403000000020004" pitchFamily="2" charset="0"/>
              <a:cs typeface="Poppins" panose="00000500000000000000" pitchFamily="2" charset="0"/>
            </a:endParaRPr>
          </a:p>
        </p:txBody>
      </p:sp>
      <p:sp>
        <p:nvSpPr>
          <p:cNvPr id="64" name="TextBox 63">
            <a:extLst>
              <a:ext uri="{FF2B5EF4-FFF2-40B4-BE49-F238E27FC236}">
                <a16:creationId xmlns:a16="http://schemas.microsoft.com/office/drawing/2014/main" id="{DE10053D-A56D-F29F-1417-135DFA71E8E5}"/>
              </a:ext>
            </a:extLst>
          </p:cNvPr>
          <p:cNvSpPr txBox="1"/>
          <p:nvPr/>
        </p:nvSpPr>
        <p:spPr>
          <a:xfrm>
            <a:off x="8756262" y="4103647"/>
            <a:ext cx="1657361" cy="200055"/>
          </a:xfrm>
          <a:prstGeom prst="rect">
            <a:avLst/>
          </a:prstGeom>
        </p:spPr>
        <p:txBody>
          <a:bodyPr wrap="square" lIns="0" tIns="45720" rIns="0" bIns="45720" rtlCol="0" anchor="t">
            <a:spAutoFit/>
          </a:bodyPr>
          <a:lstStyle/>
          <a:p>
            <a:pPr algn="ctr">
              <a:defRPr/>
            </a:pPr>
            <a:r>
              <a:rPr lang="en-GB" sz="700" dirty="0">
                <a:solidFill>
                  <a:srgbClr val="454546"/>
                </a:solidFill>
                <a:latin typeface="Poppins"/>
                <a:ea typeface="12 pt. Helvetica* 45 Light   02" panose="02000403000000020004" pitchFamily="2" charset="0"/>
                <a:cs typeface="Poppins"/>
              </a:rPr>
              <a:t>Gate 1 Reservation and Gate 2</a:t>
            </a:r>
            <a:endParaRPr kumimoji="0" lang="en-GB" sz="700" b="0" i="0" u="none" strike="noStrike" kern="1200" cap="none" spc="0" normalizeH="0" baseline="0" noProof="0" dirty="0">
              <a:ln>
                <a:noFill/>
              </a:ln>
              <a:solidFill>
                <a:srgbClr val="454546"/>
              </a:solidFill>
              <a:effectLst/>
              <a:uLnTx/>
              <a:uFillTx/>
              <a:latin typeface="Poppins" panose="00000500000000000000" pitchFamily="2" charset="0"/>
              <a:ea typeface="12 pt. Helvetica* 45 Light   02" panose="02000403000000020004" pitchFamily="2" charset="0"/>
              <a:cs typeface="Poppins" panose="00000500000000000000" pitchFamily="2" charset="0"/>
            </a:endParaRPr>
          </a:p>
        </p:txBody>
      </p:sp>
      <p:sp>
        <p:nvSpPr>
          <p:cNvPr id="65" name="TextBox 64">
            <a:extLst>
              <a:ext uri="{FF2B5EF4-FFF2-40B4-BE49-F238E27FC236}">
                <a16:creationId xmlns:a16="http://schemas.microsoft.com/office/drawing/2014/main" id="{E4102873-9621-AA5B-7787-A3CB36B9F0AB}"/>
              </a:ext>
            </a:extLst>
          </p:cNvPr>
          <p:cNvSpPr txBox="1"/>
          <p:nvPr/>
        </p:nvSpPr>
        <p:spPr>
          <a:xfrm>
            <a:off x="2922720" y="3106892"/>
            <a:ext cx="1152536" cy="200055"/>
          </a:xfrm>
          <a:prstGeom prst="rect">
            <a:avLst/>
          </a:prstGeom>
        </p:spPr>
        <p:txBody>
          <a:bodyPr wrap="square" lIns="0" tIns="45720" rIns="0" bIns="45720" rtlCol="0" anchor="t">
            <a:spAutoFit/>
          </a:bodyPr>
          <a:lstStyle/>
          <a:p>
            <a:pPr algn="ctr">
              <a:defRPr/>
            </a:pPr>
            <a:r>
              <a:rPr lang="en-GB" sz="700" dirty="0">
                <a:solidFill>
                  <a:srgbClr val="454546"/>
                </a:solidFill>
                <a:latin typeface="Poppins"/>
                <a:ea typeface="12 pt. Helvetica* 45 Light   02" panose="02000403000000020004" pitchFamily="2" charset="0"/>
                <a:cs typeface="Poppins"/>
              </a:rPr>
              <a:t>Gate 1 (No Reservation)</a:t>
            </a:r>
            <a:endParaRPr kumimoji="0" lang="en-GB" sz="700" b="0" i="0" u="none" strike="noStrike" kern="1200" cap="none" spc="0" normalizeH="0" baseline="0" noProof="0" dirty="0">
              <a:ln>
                <a:noFill/>
              </a:ln>
              <a:solidFill>
                <a:srgbClr val="454546"/>
              </a:solidFill>
              <a:effectLst/>
              <a:uLnTx/>
              <a:uFillTx/>
              <a:latin typeface="Poppins" panose="00000500000000000000" pitchFamily="2" charset="0"/>
              <a:ea typeface="12 pt. Helvetica* 45 Light   02" panose="02000403000000020004" pitchFamily="2" charset="0"/>
              <a:cs typeface="Poppins" panose="00000500000000000000" pitchFamily="2" charset="0"/>
            </a:endParaRPr>
          </a:p>
        </p:txBody>
      </p:sp>
      <p:sp>
        <p:nvSpPr>
          <p:cNvPr id="66" name="TextBox 65">
            <a:extLst>
              <a:ext uri="{FF2B5EF4-FFF2-40B4-BE49-F238E27FC236}">
                <a16:creationId xmlns:a16="http://schemas.microsoft.com/office/drawing/2014/main" id="{D5797D5A-3C08-EE02-62E6-10DE18C898BE}"/>
              </a:ext>
            </a:extLst>
          </p:cNvPr>
          <p:cNvSpPr txBox="1"/>
          <p:nvPr/>
        </p:nvSpPr>
        <p:spPr>
          <a:xfrm>
            <a:off x="6104070" y="4411817"/>
            <a:ext cx="1152536" cy="200055"/>
          </a:xfrm>
          <a:prstGeom prst="rect">
            <a:avLst/>
          </a:prstGeom>
        </p:spPr>
        <p:txBody>
          <a:bodyPr wrap="square" lIns="0" tIns="45720" rIns="0" bIns="45720" rtlCol="0" anchor="t">
            <a:spAutoFit/>
          </a:bodyPr>
          <a:lstStyle/>
          <a:p>
            <a:pPr algn="ctr">
              <a:defRPr/>
            </a:pPr>
            <a:r>
              <a:rPr lang="en-GB" sz="700" dirty="0">
                <a:solidFill>
                  <a:srgbClr val="454546"/>
                </a:solidFill>
                <a:latin typeface="Poppins"/>
                <a:ea typeface="12 pt. Helvetica* 45 Light   02" panose="02000403000000020004" pitchFamily="2" charset="0"/>
                <a:cs typeface="Poppins"/>
              </a:rPr>
              <a:t>Gate 1 (No Reservation)</a:t>
            </a:r>
            <a:endParaRPr kumimoji="0" lang="en-GB" sz="700" b="0" i="0" u="none" strike="noStrike" kern="1200" cap="none" spc="0" normalizeH="0" baseline="0" noProof="0" dirty="0">
              <a:ln>
                <a:noFill/>
              </a:ln>
              <a:solidFill>
                <a:srgbClr val="454546"/>
              </a:solidFill>
              <a:effectLst/>
              <a:uLnTx/>
              <a:uFillTx/>
              <a:latin typeface="Poppins" panose="00000500000000000000" pitchFamily="2" charset="0"/>
              <a:ea typeface="12 pt. Helvetica* 45 Light   02" panose="02000403000000020004" pitchFamily="2" charset="0"/>
              <a:cs typeface="Poppins" panose="00000500000000000000" pitchFamily="2" charset="0"/>
            </a:endParaRPr>
          </a:p>
        </p:txBody>
      </p:sp>
      <p:graphicFrame>
        <p:nvGraphicFramePr>
          <p:cNvPr id="67" name="Table 5">
            <a:extLst>
              <a:ext uri="{FF2B5EF4-FFF2-40B4-BE49-F238E27FC236}">
                <a16:creationId xmlns:a16="http://schemas.microsoft.com/office/drawing/2014/main" id="{60DD960C-AD2D-E11A-3D78-595D097767E3}"/>
              </a:ext>
            </a:extLst>
          </p:cNvPr>
          <p:cNvGraphicFramePr>
            <a:graphicFrameLocks noGrp="1"/>
          </p:cNvGraphicFramePr>
          <p:nvPr>
            <p:extLst>
              <p:ext uri="{D42A27DB-BD31-4B8C-83A1-F6EECF244321}">
                <p14:modId xmlns:p14="http://schemas.microsoft.com/office/powerpoint/2010/main" val="2367462684"/>
              </p:ext>
            </p:extLst>
          </p:nvPr>
        </p:nvGraphicFramePr>
        <p:xfrm>
          <a:off x="635034" y="5412407"/>
          <a:ext cx="4719014" cy="1219200"/>
        </p:xfrm>
        <a:graphic>
          <a:graphicData uri="http://schemas.openxmlformats.org/drawingml/2006/table">
            <a:tbl>
              <a:tblPr firstRow="1" bandRow="1">
                <a:tableStyleId>{5C22544A-7EE6-4342-B048-85BDC9FD1C3A}</a:tableStyleId>
              </a:tblPr>
              <a:tblGrid>
                <a:gridCol w="751781">
                  <a:extLst>
                    <a:ext uri="{9D8B030D-6E8A-4147-A177-3AD203B41FA5}">
                      <a16:colId xmlns:a16="http://schemas.microsoft.com/office/drawing/2014/main" val="2854732722"/>
                    </a:ext>
                  </a:extLst>
                </a:gridCol>
                <a:gridCol w="3967233">
                  <a:extLst>
                    <a:ext uri="{9D8B030D-6E8A-4147-A177-3AD203B41FA5}">
                      <a16:colId xmlns:a16="http://schemas.microsoft.com/office/drawing/2014/main" val="2255062332"/>
                    </a:ext>
                  </a:extLst>
                </a:gridCol>
              </a:tblGrid>
              <a:tr h="0">
                <a:tc>
                  <a:txBody>
                    <a:bodyPr/>
                    <a:lstStyle/>
                    <a:p>
                      <a:pPr algn="ctr"/>
                      <a:r>
                        <a:rPr lang="en-GB" sz="1400" dirty="0"/>
                        <a:t>Ref.</a:t>
                      </a:r>
                    </a:p>
                  </a:txBody>
                  <a:tcPr/>
                </a:tc>
                <a:tc>
                  <a:txBody>
                    <a:bodyPr/>
                    <a:lstStyle/>
                    <a:p>
                      <a:pPr algn="ctr"/>
                      <a:r>
                        <a:rPr lang="en-GB" sz="1400" dirty="0"/>
                        <a:t>Section D Alignment</a:t>
                      </a:r>
                    </a:p>
                  </a:txBody>
                  <a:tcPr/>
                </a:tc>
                <a:extLst>
                  <a:ext uri="{0D108BD9-81ED-4DB2-BD59-A6C34878D82A}">
                    <a16:rowId xmlns:a16="http://schemas.microsoft.com/office/drawing/2014/main" val="2815109002"/>
                  </a:ext>
                </a:extLst>
              </a:tr>
              <a:tr h="0">
                <a:tc>
                  <a:txBody>
                    <a:bodyPr/>
                    <a:lstStyle/>
                    <a:p>
                      <a:pPr algn="ctr"/>
                      <a:r>
                        <a:rPr lang="en-GB" sz="1400" dirty="0"/>
                        <a:t>1</a:t>
                      </a:r>
                    </a:p>
                  </a:txBody>
                  <a:tcPr/>
                </a:tc>
                <a:tc>
                  <a:txBody>
                    <a:bodyPr/>
                    <a:lstStyle/>
                    <a:p>
                      <a:pPr algn="ctr"/>
                      <a:r>
                        <a:rPr lang="en-GB" sz="1400" dirty="0"/>
                        <a:t>‘No later than day of’ last SBN  (no reservation) </a:t>
                      </a:r>
                    </a:p>
                  </a:txBody>
                  <a:tcPr/>
                </a:tc>
                <a:extLst>
                  <a:ext uri="{0D108BD9-81ED-4DB2-BD59-A6C34878D82A}">
                    <a16:rowId xmlns:a16="http://schemas.microsoft.com/office/drawing/2014/main" val="3964950529"/>
                  </a:ext>
                </a:extLst>
              </a:tr>
              <a:tr h="0">
                <a:tc>
                  <a:txBody>
                    <a:bodyPr/>
                    <a:lstStyle/>
                    <a:p>
                      <a:pPr algn="ctr"/>
                      <a:r>
                        <a:rPr lang="en-GB" sz="1400" dirty="0"/>
                        <a:t>2</a:t>
                      </a:r>
                    </a:p>
                  </a:txBody>
                  <a:tcPr/>
                </a:tc>
                <a:tc>
                  <a:txBody>
                    <a:bodyPr/>
                    <a:lstStyle/>
                    <a:p>
                      <a:pPr algn="ctr"/>
                      <a:r>
                        <a:rPr lang="en-GB" sz="1400" dirty="0"/>
                        <a:t>‘No later than day of’ last SBN (reservation)</a:t>
                      </a:r>
                    </a:p>
                  </a:txBody>
                  <a:tcPr/>
                </a:tc>
                <a:extLst>
                  <a:ext uri="{0D108BD9-81ED-4DB2-BD59-A6C34878D82A}">
                    <a16:rowId xmlns:a16="http://schemas.microsoft.com/office/drawing/2014/main" val="171291979"/>
                  </a:ext>
                </a:extLst>
              </a:tr>
              <a:tr h="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400" dirty="0"/>
                        <a:t>3</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400" dirty="0"/>
                        <a:t>‘No later than day of’ Final TOCO </a:t>
                      </a:r>
                    </a:p>
                  </a:txBody>
                  <a:tcPr/>
                </a:tc>
                <a:extLst>
                  <a:ext uri="{0D108BD9-81ED-4DB2-BD59-A6C34878D82A}">
                    <a16:rowId xmlns:a16="http://schemas.microsoft.com/office/drawing/2014/main" val="3610187441"/>
                  </a:ext>
                </a:extLst>
              </a:tr>
            </a:tbl>
          </a:graphicData>
        </a:graphic>
      </p:graphicFrame>
      <p:graphicFrame>
        <p:nvGraphicFramePr>
          <p:cNvPr id="68" name="Table 67">
            <a:extLst>
              <a:ext uri="{FF2B5EF4-FFF2-40B4-BE49-F238E27FC236}">
                <a16:creationId xmlns:a16="http://schemas.microsoft.com/office/drawing/2014/main" id="{A673D5B9-FE81-6555-A3CA-C2623D39E6C7}"/>
              </a:ext>
            </a:extLst>
          </p:cNvPr>
          <p:cNvGraphicFramePr>
            <a:graphicFrameLocks noGrp="1"/>
          </p:cNvGraphicFramePr>
          <p:nvPr>
            <p:extLst>
              <p:ext uri="{D42A27DB-BD31-4B8C-83A1-F6EECF244321}">
                <p14:modId xmlns:p14="http://schemas.microsoft.com/office/powerpoint/2010/main" val="1252997867"/>
              </p:ext>
            </p:extLst>
          </p:nvPr>
        </p:nvGraphicFramePr>
        <p:xfrm>
          <a:off x="5430761" y="5412407"/>
          <a:ext cx="4513726" cy="914400"/>
        </p:xfrm>
        <a:graphic>
          <a:graphicData uri="http://schemas.openxmlformats.org/drawingml/2006/table">
            <a:tbl>
              <a:tblPr firstRow="1" bandRow="1">
                <a:tableStyleId>{5C22544A-7EE6-4342-B048-85BDC9FD1C3A}</a:tableStyleId>
              </a:tblPr>
              <a:tblGrid>
                <a:gridCol w="719077">
                  <a:extLst>
                    <a:ext uri="{9D8B030D-6E8A-4147-A177-3AD203B41FA5}">
                      <a16:colId xmlns:a16="http://schemas.microsoft.com/office/drawing/2014/main" val="2854732722"/>
                    </a:ext>
                  </a:extLst>
                </a:gridCol>
                <a:gridCol w="3794649">
                  <a:extLst>
                    <a:ext uri="{9D8B030D-6E8A-4147-A177-3AD203B41FA5}">
                      <a16:colId xmlns:a16="http://schemas.microsoft.com/office/drawing/2014/main" val="2255062332"/>
                    </a:ext>
                  </a:extLst>
                </a:gridCol>
              </a:tblGrid>
              <a:tr h="0">
                <a:tc>
                  <a:txBody>
                    <a:bodyPr/>
                    <a:lstStyle/>
                    <a:p>
                      <a:pPr algn="ctr"/>
                      <a:r>
                        <a:rPr lang="en-GB" sz="1400" dirty="0"/>
                        <a:t>Ref.</a:t>
                      </a:r>
                    </a:p>
                  </a:txBody>
                  <a:tcPr/>
                </a:tc>
                <a:tc>
                  <a:txBody>
                    <a:bodyPr/>
                    <a:lstStyle/>
                    <a:p>
                      <a:pPr algn="ctr"/>
                      <a:r>
                        <a:rPr lang="en-GB" sz="1400" dirty="0"/>
                        <a:t>Section D Alignment</a:t>
                      </a:r>
                    </a:p>
                  </a:txBody>
                  <a:tcPr/>
                </a:tc>
                <a:extLst>
                  <a:ext uri="{0D108BD9-81ED-4DB2-BD59-A6C34878D82A}">
                    <a16:rowId xmlns:a16="http://schemas.microsoft.com/office/drawing/2014/main" val="2815109002"/>
                  </a:ext>
                </a:extLst>
              </a:tr>
              <a:tr h="0">
                <a:tc>
                  <a:txBody>
                    <a:bodyPr/>
                    <a:lstStyle/>
                    <a:p>
                      <a:pPr algn="ctr"/>
                      <a:r>
                        <a:rPr lang="en-GB" sz="1400" dirty="0"/>
                        <a:t>4</a:t>
                      </a:r>
                    </a:p>
                  </a:txBody>
                  <a:tcPr/>
                </a:tc>
                <a:tc>
                  <a:txBody>
                    <a:bodyPr/>
                    <a:lstStyle/>
                    <a:p>
                      <a:pPr algn="ctr"/>
                      <a:r>
                        <a:rPr lang="en-GB" sz="1400" dirty="0"/>
                        <a:t>The Company Offers Out Date</a:t>
                      </a:r>
                    </a:p>
                  </a:txBody>
                  <a:tcPr/>
                </a:tc>
                <a:extLst>
                  <a:ext uri="{0D108BD9-81ED-4DB2-BD59-A6C34878D82A}">
                    <a16:rowId xmlns:a16="http://schemas.microsoft.com/office/drawing/2014/main" val="3964950529"/>
                  </a:ext>
                </a:extLst>
              </a:tr>
              <a:tr h="0">
                <a:tc>
                  <a:txBody>
                    <a:bodyPr/>
                    <a:lstStyle/>
                    <a:p>
                      <a:pPr algn="ctr"/>
                      <a:r>
                        <a:rPr lang="en-GB" sz="1400" dirty="0"/>
                        <a:t>5</a:t>
                      </a:r>
                    </a:p>
                  </a:txBody>
                  <a:tcPr/>
                </a:tc>
                <a:tc>
                  <a:txBody>
                    <a:bodyPr/>
                    <a:lstStyle/>
                    <a:p>
                      <a:pPr algn="ctr"/>
                      <a:r>
                        <a:rPr lang="en-GB" sz="1400" dirty="0"/>
                        <a:t>‘No later than day of’ TOCO expiration date</a:t>
                      </a:r>
                    </a:p>
                  </a:txBody>
                  <a:tcPr/>
                </a:tc>
                <a:extLst>
                  <a:ext uri="{0D108BD9-81ED-4DB2-BD59-A6C34878D82A}">
                    <a16:rowId xmlns:a16="http://schemas.microsoft.com/office/drawing/2014/main" val="171291979"/>
                  </a:ext>
                </a:extLst>
              </a:tr>
            </a:tbl>
          </a:graphicData>
        </a:graphic>
      </p:graphicFrame>
      <p:grpSp>
        <p:nvGrpSpPr>
          <p:cNvPr id="69" name="Group 68">
            <a:extLst>
              <a:ext uri="{FF2B5EF4-FFF2-40B4-BE49-F238E27FC236}">
                <a16:creationId xmlns:a16="http://schemas.microsoft.com/office/drawing/2014/main" id="{180B3030-F888-57F3-79FF-8BB6102DCC04}"/>
              </a:ext>
            </a:extLst>
          </p:cNvPr>
          <p:cNvGrpSpPr/>
          <p:nvPr/>
        </p:nvGrpSpPr>
        <p:grpSpPr>
          <a:xfrm>
            <a:off x="5390736" y="2612692"/>
            <a:ext cx="330556" cy="174478"/>
            <a:chOff x="5412347" y="2996259"/>
            <a:chExt cx="330556" cy="174478"/>
          </a:xfrm>
        </p:grpSpPr>
        <p:sp>
          <p:nvSpPr>
            <p:cNvPr id="70" name="Oval 69">
              <a:extLst>
                <a:ext uri="{FF2B5EF4-FFF2-40B4-BE49-F238E27FC236}">
                  <a16:creationId xmlns:a16="http://schemas.microsoft.com/office/drawing/2014/main" id="{2C9C3E76-138E-F326-2F39-8AF1053DB050}"/>
                </a:ext>
              </a:extLst>
            </p:cNvPr>
            <p:cNvSpPr/>
            <p:nvPr/>
          </p:nvSpPr>
          <p:spPr>
            <a:xfrm>
              <a:off x="5582424" y="2996259"/>
              <a:ext cx="160479" cy="173664"/>
            </a:xfrm>
            <a:prstGeom prst="ellipse">
              <a:avLst/>
            </a:prstGeom>
            <a:solidFill>
              <a:schemeClr val="accent6"/>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200" dirty="0"/>
                <a:t>4</a:t>
              </a:r>
            </a:p>
          </p:txBody>
        </p:sp>
        <p:sp>
          <p:nvSpPr>
            <p:cNvPr id="71" name="Oval 70">
              <a:extLst>
                <a:ext uri="{FF2B5EF4-FFF2-40B4-BE49-F238E27FC236}">
                  <a16:creationId xmlns:a16="http://schemas.microsoft.com/office/drawing/2014/main" id="{D33456A5-56EE-0928-F053-D4EC34BB2CB4}"/>
                </a:ext>
              </a:extLst>
            </p:cNvPr>
            <p:cNvSpPr/>
            <p:nvPr/>
          </p:nvSpPr>
          <p:spPr>
            <a:xfrm>
              <a:off x="5412347" y="2997073"/>
              <a:ext cx="160479" cy="173664"/>
            </a:xfrm>
            <a:prstGeom prst="ellipse">
              <a:avLst/>
            </a:prstGeom>
            <a:solidFill>
              <a:schemeClr val="accent6"/>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200" dirty="0"/>
                <a:t>3</a:t>
              </a:r>
            </a:p>
          </p:txBody>
        </p:sp>
      </p:grpSp>
      <p:sp>
        <p:nvSpPr>
          <p:cNvPr id="72" name="Oval 71">
            <a:extLst>
              <a:ext uri="{FF2B5EF4-FFF2-40B4-BE49-F238E27FC236}">
                <a16:creationId xmlns:a16="http://schemas.microsoft.com/office/drawing/2014/main" id="{8880B8FA-BDC4-C800-92CC-2B81DEFDADF5}"/>
              </a:ext>
            </a:extLst>
          </p:cNvPr>
          <p:cNvSpPr/>
          <p:nvPr/>
        </p:nvSpPr>
        <p:spPr>
          <a:xfrm>
            <a:off x="8096284" y="2567163"/>
            <a:ext cx="160479" cy="173664"/>
          </a:xfrm>
          <a:prstGeom prst="ellipse">
            <a:avLst/>
          </a:prstGeom>
          <a:solidFill>
            <a:schemeClr val="accent6"/>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200" dirty="0"/>
              <a:t>5</a:t>
            </a:r>
          </a:p>
        </p:txBody>
      </p:sp>
      <p:grpSp>
        <p:nvGrpSpPr>
          <p:cNvPr id="73" name="Group 72">
            <a:extLst>
              <a:ext uri="{FF2B5EF4-FFF2-40B4-BE49-F238E27FC236}">
                <a16:creationId xmlns:a16="http://schemas.microsoft.com/office/drawing/2014/main" id="{DE034188-B352-F4C2-8856-34A8DB7FFF5E}"/>
              </a:ext>
            </a:extLst>
          </p:cNvPr>
          <p:cNvGrpSpPr/>
          <p:nvPr/>
        </p:nvGrpSpPr>
        <p:grpSpPr>
          <a:xfrm>
            <a:off x="8586475" y="3944212"/>
            <a:ext cx="330556" cy="174478"/>
            <a:chOff x="5412347" y="2996259"/>
            <a:chExt cx="330556" cy="174478"/>
          </a:xfrm>
        </p:grpSpPr>
        <p:sp>
          <p:nvSpPr>
            <p:cNvPr id="74" name="Oval 73">
              <a:extLst>
                <a:ext uri="{FF2B5EF4-FFF2-40B4-BE49-F238E27FC236}">
                  <a16:creationId xmlns:a16="http://schemas.microsoft.com/office/drawing/2014/main" id="{FA8C1867-68AD-36D9-8DB2-C23E0FD6052B}"/>
                </a:ext>
              </a:extLst>
            </p:cNvPr>
            <p:cNvSpPr/>
            <p:nvPr/>
          </p:nvSpPr>
          <p:spPr>
            <a:xfrm>
              <a:off x="5582424" y="2996259"/>
              <a:ext cx="160479" cy="173664"/>
            </a:xfrm>
            <a:prstGeom prst="ellipse">
              <a:avLst/>
            </a:prstGeom>
            <a:solidFill>
              <a:schemeClr val="accent6"/>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200" dirty="0"/>
                <a:t>4</a:t>
              </a:r>
            </a:p>
          </p:txBody>
        </p:sp>
        <p:sp>
          <p:nvSpPr>
            <p:cNvPr id="75" name="Oval 74">
              <a:extLst>
                <a:ext uri="{FF2B5EF4-FFF2-40B4-BE49-F238E27FC236}">
                  <a16:creationId xmlns:a16="http://schemas.microsoft.com/office/drawing/2014/main" id="{CBFF5D4A-6986-F20A-D8BB-04389332AB0C}"/>
                </a:ext>
              </a:extLst>
            </p:cNvPr>
            <p:cNvSpPr/>
            <p:nvPr/>
          </p:nvSpPr>
          <p:spPr>
            <a:xfrm>
              <a:off x="5412347" y="2997073"/>
              <a:ext cx="160479" cy="173664"/>
            </a:xfrm>
            <a:prstGeom prst="ellipse">
              <a:avLst/>
            </a:prstGeom>
            <a:solidFill>
              <a:schemeClr val="accent6"/>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200" dirty="0"/>
                <a:t>3</a:t>
              </a:r>
            </a:p>
          </p:txBody>
        </p:sp>
      </p:grpSp>
      <p:grpSp>
        <p:nvGrpSpPr>
          <p:cNvPr id="76" name="Group 75">
            <a:extLst>
              <a:ext uri="{FF2B5EF4-FFF2-40B4-BE49-F238E27FC236}">
                <a16:creationId xmlns:a16="http://schemas.microsoft.com/office/drawing/2014/main" id="{F463C2E7-B57F-99AF-AE21-DF8532178C17}"/>
              </a:ext>
            </a:extLst>
          </p:cNvPr>
          <p:cNvGrpSpPr/>
          <p:nvPr/>
        </p:nvGrpSpPr>
        <p:grpSpPr>
          <a:xfrm>
            <a:off x="2096583" y="2625835"/>
            <a:ext cx="346310" cy="173664"/>
            <a:chOff x="2118194" y="3009402"/>
            <a:chExt cx="346310" cy="173664"/>
          </a:xfrm>
        </p:grpSpPr>
        <p:sp>
          <p:nvSpPr>
            <p:cNvPr id="77" name="Oval 76">
              <a:extLst>
                <a:ext uri="{FF2B5EF4-FFF2-40B4-BE49-F238E27FC236}">
                  <a16:creationId xmlns:a16="http://schemas.microsoft.com/office/drawing/2014/main" id="{377B11B3-D486-C644-9BF0-063F6BB6EB15}"/>
                </a:ext>
              </a:extLst>
            </p:cNvPr>
            <p:cNvSpPr/>
            <p:nvPr/>
          </p:nvSpPr>
          <p:spPr>
            <a:xfrm>
              <a:off x="2304025" y="3009402"/>
              <a:ext cx="160479" cy="173664"/>
            </a:xfrm>
            <a:prstGeom prst="ellipse">
              <a:avLst/>
            </a:prstGeom>
            <a:solidFill>
              <a:schemeClr val="accent6"/>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200" dirty="0"/>
                <a:t>2</a:t>
              </a:r>
            </a:p>
          </p:txBody>
        </p:sp>
        <p:sp>
          <p:nvSpPr>
            <p:cNvPr id="78" name="Oval 77">
              <a:extLst>
                <a:ext uri="{FF2B5EF4-FFF2-40B4-BE49-F238E27FC236}">
                  <a16:creationId xmlns:a16="http://schemas.microsoft.com/office/drawing/2014/main" id="{293AB66D-A2EC-2797-04B9-14DA4F673849}"/>
                </a:ext>
              </a:extLst>
            </p:cNvPr>
            <p:cNvSpPr/>
            <p:nvPr/>
          </p:nvSpPr>
          <p:spPr>
            <a:xfrm>
              <a:off x="2118194" y="3009402"/>
              <a:ext cx="160479" cy="173664"/>
            </a:xfrm>
            <a:prstGeom prst="ellipse">
              <a:avLst/>
            </a:prstGeom>
            <a:solidFill>
              <a:schemeClr val="accent6"/>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200" dirty="0"/>
                <a:t>1</a:t>
              </a:r>
            </a:p>
          </p:txBody>
        </p:sp>
      </p:grpSp>
      <p:grpSp>
        <p:nvGrpSpPr>
          <p:cNvPr id="79" name="Group 78">
            <a:extLst>
              <a:ext uri="{FF2B5EF4-FFF2-40B4-BE49-F238E27FC236}">
                <a16:creationId xmlns:a16="http://schemas.microsoft.com/office/drawing/2014/main" id="{717686C7-DE2A-BB4C-4C28-7B8F5006B191}"/>
              </a:ext>
            </a:extLst>
          </p:cNvPr>
          <p:cNvGrpSpPr/>
          <p:nvPr/>
        </p:nvGrpSpPr>
        <p:grpSpPr>
          <a:xfrm>
            <a:off x="5334523" y="3936589"/>
            <a:ext cx="346310" cy="173664"/>
            <a:chOff x="2118194" y="3009402"/>
            <a:chExt cx="346310" cy="173664"/>
          </a:xfrm>
        </p:grpSpPr>
        <p:sp>
          <p:nvSpPr>
            <p:cNvPr id="80" name="Oval 79">
              <a:extLst>
                <a:ext uri="{FF2B5EF4-FFF2-40B4-BE49-F238E27FC236}">
                  <a16:creationId xmlns:a16="http://schemas.microsoft.com/office/drawing/2014/main" id="{ACD6B061-F999-C96C-FCE8-C0E203B8B4DE}"/>
                </a:ext>
              </a:extLst>
            </p:cNvPr>
            <p:cNvSpPr/>
            <p:nvPr/>
          </p:nvSpPr>
          <p:spPr>
            <a:xfrm>
              <a:off x="2304025" y="3009402"/>
              <a:ext cx="160479" cy="173664"/>
            </a:xfrm>
            <a:prstGeom prst="ellipse">
              <a:avLst/>
            </a:prstGeom>
            <a:solidFill>
              <a:schemeClr val="accent6"/>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200" dirty="0"/>
                <a:t>2</a:t>
              </a:r>
            </a:p>
          </p:txBody>
        </p:sp>
        <p:sp>
          <p:nvSpPr>
            <p:cNvPr id="81" name="Oval 80">
              <a:extLst>
                <a:ext uri="{FF2B5EF4-FFF2-40B4-BE49-F238E27FC236}">
                  <a16:creationId xmlns:a16="http://schemas.microsoft.com/office/drawing/2014/main" id="{E15B1105-04AA-F991-78F9-B9472ED69171}"/>
                </a:ext>
              </a:extLst>
            </p:cNvPr>
            <p:cNvSpPr/>
            <p:nvPr/>
          </p:nvSpPr>
          <p:spPr>
            <a:xfrm>
              <a:off x="2118194" y="3009402"/>
              <a:ext cx="160479" cy="173664"/>
            </a:xfrm>
            <a:prstGeom prst="ellipse">
              <a:avLst/>
            </a:prstGeom>
            <a:solidFill>
              <a:schemeClr val="accent6"/>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200" dirty="0"/>
                <a:t>1</a:t>
              </a:r>
            </a:p>
          </p:txBody>
        </p:sp>
      </p:grpSp>
      <p:sp>
        <p:nvSpPr>
          <p:cNvPr id="82" name="TextBox 81">
            <a:extLst>
              <a:ext uri="{FF2B5EF4-FFF2-40B4-BE49-F238E27FC236}">
                <a16:creationId xmlns:a16="http://schemas.microsoft.com/office/drawing/2014/main" id="{480C94FD-72B8-FEA0-0B41-D0588FEB4091}"/>
              </a:ext>
            </a:extLst>
          </p:cNvPr>
          <p:cNvSpPr txBox="1"/>
          <p:nvPr/>
        </p:nvSpPr>
        <p:spPr>
          <a:xfrm>
            <a:off x="623947" y="4896829"/>
            <a:ext cx="9309453" cy="400110"/>
          </a:xfrm>
          <a:prstGeom prst="rect">
            <a:avLst/>
          </a:prstGeom>
          <a:noFill/>
        </p:spPr>
        <p:txBody>
          <a:bodyPr wrap="square" rtlCol="0">
            <a:spAutoFit/>
          </a:bodyPr>
          <a:lstStyle/>
          <a:p>
            <a:r>
              <a:rPr lang="en-GB" sz="1000" i="1" dirty="0"/>
              <a:t>In the tables below, references to ‘No later than day of’ refers to the last day this could occur relative to The Company Offers Out Date, which is set by the Gated Timetable. Therefore, 1-3 and 5 could occur on an earlier date within the process steps (but they will remain linked e.g. an earlier SBN results in an earlier TOCO expiration date).</a:t>
            </a:r>
          </a:p>
        </p:txBody>
      </p:sp>
      <p:sp>
        <p:nvSpPr>
          <p:cNvPr id="83" name="Oval 82">
            <a:extLst>
              <a:ext uri="{FF2B5EF4-FFF2-40B4-BE49-F238E27FC236}">
                <a16:creationId xmlns:a16="http://schemas.microsoft.com/office/drawing/2014/main" id="{8B61CE0F-EF74-76DF-0E8D-8C1E93BE777E}"/>
              </a:ext>
            </a:extLst>
          </p:cNvPr>
          <p:cNvSpPr/>
          <p:nvPr/>
        </p:nvSpPr>
        <p:spPr>
          <a:xfrm>
            <a:off x="11430377" y="3955670"/>
            <a:ext cx="160479" cy="173664"/>
          </a:xfrm>
          <a:prstGeom prst="ellipse">
            <a:avLst/>
          </a:prstGeom>
          <a:solidFill>
            <a:schemeClr val="accent6"/>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200" dirty="0"/>
              <a:t>5</a:t>
            </a:r>
          </a:p>
        </p:txBody>
      </p:sp>
    </p:spTree>
    <p:extLst>
      <p:ext uri="{BB962C8B-B14F-4D97-AF65-F5344CB8AC3E}">
        <p14:creationId xmlns:p14="http://schemas.microsoft.com/office/powerpoint/2010/main" val="1119618393"/>
      </p:ext>
    </p:extLst>
  </p:cSld>
  <p:clrMapOvr>
    <a:masterClrMapping/>
  </p:clrMapOvr>
</p:sld>
</file>

<file path=ppt/theme/theme1.xml><?xml version="1.0" encoding="utf-8"?>
<a:theme xmlns:a="http://schemas.openxmlformats.org/drawingml/2006/main" name="Office Theme">
  <a:themeElements>
    <a:clrScheme name="NESO">
      <a:dk1>
        <a:sysClr val="windowText" lastClr="000000"/>
      </a:dk1>
      <a:lt1>
        <a:sysClr val="window" lastClr="FFFFFF"/>
      </a:lt1>
      <a:dk2>
        <a:srgbClr val="3F0731"/>
      </a:dk2>
      <a:lt2>
        <a:srgbClr val="070E40"/>
      </a:lt2>
      <a:accent1>
        <a:srgbClr val="FF00FF"/>
      </a:accent1>
      <a:accent2>
        <a:srgbClr val="2CB9FF"/>
      </a:accent2>
      <a:accent3>
        <a:srgbClr val="385B16"/>
      </a:accent3>
      <a:accent4>
        <a:srgbClr val="B0322B"/>
      </a:accent4>
      <a:accent5>
        <a:srgbClr val="F9DF5E"/>
      </a:accent5>
      <a:accent6>
        <a:srgbClr val="70E85E"/>
      </a:accent6>
      <a:hlink>
        <a:srgbClr val="0000FF"/>
      </a:hlink>
      <a:folHlink>
        <a:srgbClr val="7A3864"/>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axCatchAll xmlns="cadce026-d35b-4a62-a2ee-1436bb44fb55" xsi:nil="true"/>
    <lcf76f155ced4ddcb4097134ff3c332f xmlns="3f6024f2-ec53-42bf-9fc5-b1e570b27390">
      <Terms xmlns="http://schemas.microsoft.com/office/infopath/2007/PartnerControls"/>
    </lcf76f155ced4ddcb4097134ff3c332f>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5E7558B389E4AA41BCC49771F5D910C9" ma:contentTypeVersion="17" ma:contentTypeDescription="Create a new document." ma:contentTypeScope="" ma:versionID="4bec6c3e3d9b84e906de9fe7e9f263be">
  <xsd:schema xmlns:xsd="http://www.w3.org/2001/XMLSchema" xmlns:xs="http://www.w3.org/2001/XMLSchema" xmlns:p="http://schemas.microsoft.com/office/2006/metadata/properties" xmlns:ns2="3f6024f2-ec53-42bf-9fc5-b1e570b27390" xmlns:ns3="97b6fe81-1556-4112-94ca-31043ca39b71" xmlns:ns4="cadce026-d35b-4a62-a2ee-1436bb44fb55" targetNamespace="http://schemas.microsoft.com/office/2006/metadata/properties" ma:root="true" ma:fieldsID="181a2b1c9ef4805208cdb15ccc041076" ns2:_="" ns3:_="" ns4:_="">
    <xsd:import namespace="3f6024f2-ec53-42bf-9fc5-b1e570b27390"/>
    <xsd:import namespace="97b6fe81-1556-4112-94ca-31043ca39b71"/>
    <xsd:import namespace="cadce026-d35b-4a62-a2ee-1436bb44fb55"/>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ServiceLocation" minOccurs="0"/>
                <xsd:element ref="ns3:SharedWithUsers" minOccurs="0"/>
                <xsd:element ref="ns3:SharedWithDetails" minOccurs="0"/>
                <xsd:element ref="ns2:lcf76f155ced4ddcb4097134ff3c332f" minOccurs="0"/>
                <xsd:element ref="ns4:TaxCatchAll"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f6024f2-ec53-42bf-9fc5-b1e570b2739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6" nillable="true" ma:displayName="MediaServiceDateTaken" ma:hidden="true" ma:internalName="MediaServiceDateTaken"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f571c05a-9bf0-4b0b-ad97-e13aed49ba31"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3" nillable="true" ma:displayName="MediaServiceObjectDetectorVersions" ma:hidden="true" ma:indexed="true" ma:internalName="MediaServiceObjectDetectorVersions" ma:readOnly="true">
      <xsd:simpleType>
        <xsd:restriction base="dms:Text"/>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97b6fe81-1556-4112-94ca-31043ca39b71"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cadce026-d35b-4a62-a2ee-1436bb44fb55" elementFormDefault="qualified">
    <xsd:import namespace="http://schemas.microsoft.com/office/2006/documentManagement/types"/>
    <xsd:import namespace="http://schemas.microsoft.com/office/infopath/2007/PartnerControls"/>
    <xsd:element name="TaxCatchAll" ma:index="22" nillable="true" ma:displayName="Taxonomy Catch All Column" ma:hidden="true" ma:list="{2a93f86f-df12-4503-be51-556605c1ee02}" ma:internalName="TaxCatchAll" ma:showField="CatchAllData" ma:web="97b6fe81-1556-4112-94ca-31043ca39b7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2777EF45-4AFB-42DD-9458-E0118D6C5914}">
  <ds:schemaRefs>
    <ds:schemaRef ds:uri="http://schemas.microsoft.com/sharepoint/v3/contenttype/forms"/>
  </ds:schemaRefs>
</ds:datastoreItem>
</file>

<file path=customXml/itemProps2.xml><?xml version="1.0" encoding="utf-8"?>
<ds:datastoreItem xmlns:ds="http://schemas.openxmlformats.org/officeDocument/2006/customXml" ds:itemID="{038DAACB-6079-4222-BA99-947C98D03F94}">
  <ds:schemaRefs>
    <ds:schemaRef ds:uri="97b6fe81-1556-4112-94ca-31043ca39b71"/>
    <ds:schemaRef ds:uri="cadce026-d35b-4a62-a2ee-1436bb44fb55"/>
    <ds:schemaRef ds:uri="f71abe4e-f5ff-49cd-8eff-5f4949acc510"/>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A9F9465F-9CA2-484E-B686-9DB5DEDD304D}"/>
</file>

<file path=docProps/app.xml><?xml version="1.0" encoding="utf-8"?>
<Properties xmlns="http://schemas.openxmlformats.org/officeDocument/2006/extended-properties" xmlns:vt="http://schemas.openxmlformats.org/officeDocument/2006/docPropsVTypes">
  <TotalTime>0</TotalTime>
  <Words>298</Words>
  <Application>Microsoft Office PowerPoint</Application>
  <PresentationFormat>Widescreen</PresentationFormat>
  <Paragraphs>71</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vt:lpstr>
      <vt:lpstr>Arial</vt:lpstr>
      <vt:lpstr>Poppins</vt:lpstr>
      <vt:lpstr>Poppins Medium</vt:lpstr>
      <vt:lpstr>Office Theme</vt:lpstr>
      <vt:lpstr>Process Timeline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Isabella Howell</dc:creator>
  <cp:lastModifiedBy>Lizzie Timmins (NESO)</cp:lastModifiedBy>
  <cp:revision>1</cp:revision>
  <dcterms:created xsi:type="dcterms:W3CDTF">2024-02-29T11:46:45Z</dcterms:created>
  <dcterms:modified xsi:type="dcterms:W3CDTF">2024-10-31T11:55:05Z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ediaServiceImageTags">
    <vt:lpwstr/>
  </property>
  <property fmtid="{D5CDD505-2E9C-101B-9397-08002B2CF9AE}" pid="3" name="ContentTypeId">
    <vt:lpwstr>0x0101005E7558B389E4AA41BCC49771F5D910C9</vt:lpwstr>
  </property>
</Properties>
</file>