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12"/>
  </p:notesMasterIdLst>
  <p:handoutMasterIdLst>
    <p:handoutMasterId r:id="rId13"/>
  </p:handoutMasterIdLst>
  <p:sldIdLst>
    <p:sldId id="256" r:id="rId5"/>
    <p:sldId id="258" r:id="rId6"/>
    <p:sldId id="287" r:id="rId7"/>
    <p:sldId id="288" r:id="rId8"/>
    <p:sldId id="289" r:id="rId9"/>
    <p:sldId id="290" r:id="rId10"/>
    <p:sldId id="292"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48FE095-DFF1-3E3F-FFFB-9B994C565C63}" name="Ronan Jamieson (NESO)" initials="R(" userId="S::ronan.jamieson1@uk.nationalgrid.com::ca567b19-6106-4f70-b475-9965e9ef9e01" providerId="AD"/>
  <p188:author id="{79291EBA-E800-A23F-8DCC-2B2417A85D20}" name="Stephen Baker" initials="SB" userId="S::stephen.baker@uk.nationalgrid.com::9743341d-a617-4c2a-a18e-dd1df1776676"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F0730"/>
    <a:srgbClr val="813366"/>
    <a:srgbClr val="F0F0F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F26E24F-E200-4BAD-8FC3-CFA20BABC3AD}" vWet="4" dt="2024-10-21T14:34:35.353"/>
    <p1510:client id="{CDE91F3F-99C3-4824-9313-E0EC09C20481}" v="4" dt="2024-10-21T14:34:46.480"/>
  </p1510:revLst>
</p1510:revInfo>
</file>

<file path=ppt/tableStyles.xml><?xml version="1.0" encoding="utf-8"?>
<a:tblStyleLst xmlns:a="http://schemas.openxmlformats.org/drawingml/2006/main" def="{69CF1AB2-1976-4502-BF36-3FF5EA218861}">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6" d="100"/>
          <a:sy n="106" d="100"/>
        </p:scale>
        <p:origin x="676" y="76"/>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handoutMaster" Target="handoutMasters/handoutMaster1.xml"/><Relationship Id="rId18" Type="http://schemas.microsoft.com/office/2015/10/relationships/revisionInfo" Target="revisionInfo.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19"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DA310AD-F027-27EB-4602-211E4A6D639D}"/>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248130B5-B50E-B6FE-4405-48E33F1C1522}"/>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2D891A2-E083-C241-91C5-C9FB84084A2A}" type="datetimeFigureOut">
              <a:rPr lang="en-GB" smtClean="0"/>
              <a:t>21/10/2024</a:t>
            </a:fld>
            <a:endParaRPr lang="en-GB"/>
          </a:p>
        </p:txBody>
      </p:sp>
      <p:sp>
        <p:nvSpPr>
          <p:cNvPr id="4" name="Footer Placeholder 3">
            <a:extLst>
              <a:ext uri="{FF2B5EF4-FFF2-40B4-BE49-F238E27FC236}">
                <a16:creationId xmlns:a16="http://schemas.microsoft.com/office/drawing/2014/main" id="{052E0D38-ED75-AA87-7805-0081E7475BC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157F45DB-FB21-85F1-C9F3-78AE8584353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9FFC139-5B22-214E-96AA-73F1B8CD28ED}" type="slidenum">
              <a:rPr lang="en-GB" smtClean="0"/>
              <a:t>‹#›</a:t>
            </a:fld>
            <a:endParaRPr lang="en-GB"/>
          </a:p>
        </p:txBody>
      </p:sp>
    </p:spTree>
    <p:extLst>
      <p:ext uri="{BB962C8B-B14F-4D97-AF65-F5344CB8AC3E}">
        <p14:creationId xmlns:p14="http://schemas.microsoft.com/office/powerpoint/2010/main" val="3777799865"/>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EA85FC6-1AC7-024C-A106-0432FE715B33}" type="datetimeFigureOut">
              <a:rPr lang="en-GB" smtClean="0"/>
              <a:t>21/10/2024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CCB5404-C021-EC41-B6A7-4D708E49A9C1}" type="slidenum">
              <a:rPr lang="en-GB" smtClean="0"/>
              <a:t>‹#›</a:t>
            </a:fld>
            <a:endParaRPr lang="en-GB"/>
          </a:p>
        </p:txBody>
      </p:sp>
    </p:spTree>
    <p:extLst>
      <p:ext uri="{BB962C8B-B14F-4D97-AF65-F5344CB8AC3E}">
        <p14:creationId xmlns:p14="http://schemas.microsoft.com/office/powerpoint/2010/main" val="24937696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7.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8.png"/><Relationship Id="rId1" Type="http://schemas.openxmlformats.org/officeDocument/2006/relationships/slideMaster" Target="../slideMasters/slideMaster1.xml"/><Relationship Id="rId4" Type="http://schemas.openxmlformats.org/officeDocument/2006/relationships/image" Target="../media/image19.png"/></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8.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9.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3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Cover slide">
    <p:bg>
      <p:bgPr>
        <a:solidFill>
          <a:schemeClr val="tx2"/>
        </a:solidFill>
        <a:effectLst/>
      </p:bgPr>
    </p:bg>
    <p:spTree>
      <p:nvGrpSpPr>
        <p:cNvPr id="1" name=""/>
        <p:cNvGrpSpPr/>
        <p:nvPr/>
      </p:nvGrpSpPr>
      <p:grpSpPr>
        <a:xfrm>
          <a:off x="0" y="0"/>
          <a:ext cx="0" cy="0"/>
          <a:chOff x="0" y="0"/>
          <a:chExt cx="0" cy="0"/>
        </a:xfrm>
      </p:grpSpPr>
      <p:pic>
        <p:nvPicPr>
          <p:cNvPr id="9" name="Picture 8" descr="A screenshot of a video game&#10;&#10;Description automatically generated">
            <a:extLst>
              <a:ext uri="{FF2B5EF4-FFF2-40B4-BE49-F238E27FC236}">
                <a16:creationId xmlns:a16="http://schemas.microsoft.com/office/drawing/2014/main" id="{FADD29DE-B854-2169-55E1-C3FD699E00D8}"/>
              </a:ext>
            </a:extLst>
          </p:cNvPr>
          <p:cNvPicPr>
            <a:picLocks noGrp="1" noRot="1" noChangeAspect="1" noMove="1" noResize="1" noEditPoints="1" noAdjustHandles="1" noChangeArrowheads="1" noChangeShapeType="1" noCrop="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E304E765-D7CE-66CF-AAD3-B47633EED211}"/>
              </a:ext>
            </a:extLst>
          </p:cNvPr>
          <p:cNvSpPr>
            <a:spLocks noGrp="1"/>
          </p:cNvSpPr>
          <p:nvPr>
            <p:ph type="ctrTitle"/>
          </p:nvPr>
        </p:nvSpPr>
        <p:spPr>
          <a:xfrm>
            <a:off x="532944" y="1788983"/>
            <a:ext cx="5385942" cy="2387600"/>
          </a:xfrm>
        </p:spPr>
        <p:txBody>
          <a:bodyPr anchor="b">
            <a:normAutofit/>
          </a:bodyPr>
          <a:lstStyle>
            <a:lvl1pPr algn="l">
              <a:defRPr sz="4400" b="0" i="0">
                <a:solidFill>
                  <a:schemeClr val="accent1"/>
                </a:solidFill>
                <a:latin typeface="Poppins Medium" pitchFamily="2" charset="77"/>
                <a:cs typeface="Poppins Medium" pitchFamily="2" charset="77"/>
              </a:defRPr>
            </a:lvl1pPr>
          </a:lstStyle>
          <a:p>
            <a:r>
              <a:rPr lang="en-GB"/>
              <a:t>Click to edit Master title style</a:t>
            </a:r>
          </a:p>
        </p:txBody>
      </p:sp>
      <p:sp>
        <p:nvSpPr>
          <p:cNvPr id="3" name="Subtitle 2">
            <a:extLst>
              <a:ext uri="{FF2B5EF4-FFF2-40B4-BE49-F238E27FC236}">
                <a16:creationId xmlns:a16="http://schemas.microsoft.com/office/drawing/2014/main" id="{EE141B9C-4686-EF1F-23CB-10919C7B2DC1}"/>
              </a:ext>
            </a:extLst>
          </p:cNvPr>
          <p:cNvSpPr>
            <a:spLocks noGrp="1"/>
          </p:cNvSpPr>
          <p:nvPr>
            <p:ph type="subTitle" idx="1"/>
          </p:nvPr>
        </p:nvSpPr>
        <p:spPr>
          <a:xfrm>
            <a:off x="532944" y="4213654"/>
            <a:ext cx="4335618" cy="1044146"/>
          </a:xfrm>
        </p:spPr>
        <p:txBody>
          <a:bodyPr>
            <a:normAutofit/>
          </a:bodyPr>
          <a:lstStyle>
            <a:lvl1pPr marL="0" indent="0" algn="l">
              <a:buNone/>
              <a:defRPr sz="2400" b="0" i="0">
                <a:solidFill>
                  <a:schemeClr val="bg1"/>
                </a:solidFill>
                <a:latin typeface="Poppins" pitchFamily="2"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p>
        </p:txBody>
      </p:sp>
      <p:sp>
        <p:nvSpPr>
          <p:cNvPr id="5" name="TextBox 4">
            <a:extLst>
              <a:ext uri="{FF2B5EF4-FFF2-40B4-BE49-F238E27FC236}">
                <a16:creationId xmlns:a16="http://schemas.microsoft.com/office/drawing/2014/main" id="{CA69FE06-965E-AA5C-F8B9-30A3AB56667F}"/>
              </a:ext>
            </a:extLst>
          </p:cNvPr>
          <p:cNvSpPr txBox="1"/>
          <p:nvPr userDrawn="1"/>
        </p:nvSpPr>
        <p:spPr>
          <a:xfrm>
            <a:off x="532944" y="136525"/>
            <a:ext cx="4571528" cy="307777"/>
          </a:xfrm>
          <a:prstGeom prst="rect">
            <a:avLst/>
          </a:prstGeom>
          <a:noFill/>
        </p:spPr>
        <p:txBody>
          <a:bodyPr wrap="square" rtlCol="0">
            <a:spAutoFit/>
          </a:bodyPr>
          <a:lstStyle/>
          <a:p>
            <a:r>
              <a:rPr lang="en-GB" sz="1400" b="0" i="0">
                <a:solidFill>
                  <a:schemeClr val="bg1"/>
                </a:solidFill>
                <a:latin typeface="Poppins" pitchFamily="2" charset="77"/>
              </a:rPr>
              <a:t>Public</a:t>
            </a:r>
          </a:p>
        </p:txBody>
      </p:sp>
    </p:spTree>
    <p:extLst>
      <p:ext uri="{BB962C8B-B14F-4D97-AF65-F5344CB8AC3E}">
        <p14:creationId xmlns:p14="http://schemas.microsoft.com/office/powerpoint/2010/main" val="361467498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7"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 box x 1">
    <p:spTree>
      <p:nvGrpSpPr>
        <p:cNvPr id="1" name=""/>
        <p:cNvGrpSpPr/>
        <p:nvPr/>
      </p:nvGrpSpPr>
      <p:grpSpPr>
        <a:xfrm>
          <a:off x="0" y="0"/>
          <a:ext cx="0" cy="0"/>
          <a:chOff x="0" y="0"/>
          <a:chExt cx="0" cy="0"/>
        </a:xfrm>
      </p:grpSpPr>
      <p:pic>
        <p:nvPicPr>
          <p:cNvPr id="10" name="Picture 9" descr="A black background with a pink object&#10;&#10;Description automatically generated">
            <a:extLst>
              <a:ext uri="{FF2B5EF4-FFF2-40B4-BE49-F238E27FC236}">
                <a16:creationId xmlns:a16="http://schemas.microsoft.com/office/drawing/2014/main" id="{A17F6C51-DF54-894F-505B-FBC3BC97F71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 y="-1"/>
            <a:ext cx="12192002" cy="6858001"/>
          </a:xfrm>
          <a:prstGeom prst="rect">
            <a:avLst/>
          </a:prstGeom>
        </p:spPr>
      </p:pic>
      <p:sp>
        <p:nvSpPr>
          <p:cNvPr id="2" name="Title 1">
            <a:extLst>
              <a:ext uri="{FF2B5EF4-FFF2-40B4-BE49-F238E27FC236}">
                <a16:creationId xmlns:a16="http://schemas.microsoft.com/office/drawing/2014/main" id="{A24D5798-821B-54D8-7307-D3B592F91BCE}"/>
              </a:ext>
            </a:extLst>
          </p:cNvPr>
          <p:cNvSpPr>
            <a:spLocks noGrp="1"/>
          </p:cNvSpPr>
          <p:nvPr>
            <p:ph type="title"/>
          </p:nvPr>
        </p:nvSpPr>
        <p:spPr>
          <a:xfrm>
            <a:off x="637273" y="365125"/>
            <a:ext cx="9709361" cy="870551"/>
          </a:xfrm>
        </p:spPr>
        <p:txBody>
          <a:bodyPr/>
          <a:lstStyle>
            <a:lvl1pPr>
              <a:defRPr b="0" i="0">
                <a:solidFill>
                  <a:schemeClr val="accent1"/>
                </a:solidFill>
                <a:latin typeface="Poppins Medium" pitchFamily="2" charset="77"/>
                <a:cs typeface="Poppins Medium" pitchFamily="2" charset="77"/>
              </a:defRPr>
            </a:lvl1pPr>
          </a:lstStyle>
          <a:p>
            <a:r>
              <a:rPr lang="en-GB"/>
              <a:t>Click to edit Master title style</a:t>
            </a:r>
          </a:p>
        </p:txBody>
      </p:sp>
      <p:sp>
        <p:nvSpPr>
          <p:cNvPr id="3" name="Content Placeholder 2">
            <a:extLst>
              <a:ext uri="{FF2B5EF4-FFF2-40B4-BE49-F238E27FC236}">
                <a16:creationId xmlns:a16="http://schemas.microsoft.com/office/drawing/2014/main" id="{A4A32C58-2F88-40C5-EF11-16328E9C88E8}"/>
              </a:ext>
            </a:extLst>
          </p:cNvPr>
          <p:cNvSpPr>
            <a:spLocks noGrp="1"/>
          </p:cNvSpPr>
          <p:nvPr>
            <p:ph sz="half" idx="1"/>
          </p:nvPr>
        </p:nvSpPr>
        <p:spPr>
          <a:xfrm>
            <a:off x="637273" y="2372497"/>
            <a:ext cx="9709362" cy="3804466"/>
          </a:xfrm>
        </p:spPr>
        <p:txBody>
          <a:bodyPr>
            <a:normAutofit/>
          </a:bodyPr>
          <a:lstStyle>
            <a:lvl1pPr marL="0" indent="0">
              <a:buNone/>
              <a:defRPr sz="1800" b="0" i="0">
                <a:latin typeface="Poppins" pitchFamily="2" charset="77"/>
              </a:defRPr>
            </a:lvl1pPr>
          </a:lstStyle>
          <a:p>
            <a:pPr lvl="0"/>
            <a:r>
              <a:rPr lang="en-GB"/>
              <a:t>Click to edit Master text styles</a:t>
            </a:r>
          </a:p>
        </p:txBody>
      </p:sp>
      <p:sp>
        <p:nvSpPr>
          <p:cNvPr id="9" name="Content Placeholder 8">
            <a:extLst>
              <a:ext uri="{FF2B5EF4-FFF2-40B4-BE49-F238E27FC236}">
                <a16:creationId xmlns:a16="http://schemas.microsoft.com/office/drawing/2014/main" id="{35AB5FD5-63AB-4F3D-B548-39DB3336BC6A}"/>
              </a:ext>
            </a:extLst>
          </p:cNvPr>
          <p:cNvSpPr>
            <a:spLocks noGrp="1"/>
          </p:cNvSpPr>
          <p:nvPr>
            <p:ph sz="quarter" idx="13"/>
          </p:nvPr>
        </p:nvSpPr>
        <p:spPr>
          <a:xfrm>
            <a:off x="637273" y="1322559"/>
            <a:ext cx="9709361" cy="759597"/>
          </a:xfrm>
        </p:spPr>
        <p:txBody>
          <a:bodyPr>
            <a:normAutofit/>
          </a:bodyPr>
          <a:lstStyle>
            <a:lvl1pPr marL="0" indent="0">
              <a:buNone/>
              <a:defRPr sz="2400" b="0" i="0">
                <a:latin typeface="Poppins" pitchFamily="2" charset="77"/>
                <a:cs typeface="Poppins" pitchFamily="2" charset="77"/>
              </a:defRPr>
            </a:lvl1pPr>
            <a:lvl2pPr marL="457200" indent="0">
              <a:buNone/>
              <a:defRPr/>
            </a:lvl2pPr>
            <a:lvl3pPr marL="914400" indent="0">
              <a:buNone/>
              <a:defRPr/>
            </a:lvl3pPr>
            <a:lvl4pPr marL="1371600" indent="0">
              <a:buNone/>
              <a:defRPr/>
            </a:lvl4pPr>
            <a:lvl5pPr marL="1828800" indent="0">
              <a:buNone/>
              <a:defRPr/>
            </a:lvl5pPr>
          </a:lstStyle>
          <a:p>
            <a:pPr lvl="0"/>
            <a:r>
              <a:rPr lang="en-GB"/>
              <a:t>Click to edit Master text styles</a:t>
            </a:r>
          </a:p>
        </p:txBody>
      </p:sp>
    </p:spTree>
    <p:extLst>
      <p:ext uri="{BB962C8B-B14F-4D97-AF65-F5344CB8AC3E}">
        <p14:creationId xmlns:p14="http://schemas.microsoft.com/office/powerpoint/2010/main" val="19306681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xt box (left) media box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B57A9E-C78F-DAF6-0658-5E582E5609F0}"/>
              </a:ext>
            </a:extLst>
          </p:cNvPr>
          <p:cNvSpPr>
            <a:spLocks noGrp="1"/>
          </p:cNvSpPr>
          <p:nvPr>
            <p:ph type="title"/>
          </p:nvPr>
        </p:nvSpPr>
        <p:spPr>
          <a:xfrm>
            <a:off x="637274" y="365125"/>
            <a:ext cx="5360302" cy="1325563"/>
          </a:xfrm>
        </p:spPr>
        <p:txBody>
          <a:bodyPr/>
          <a:lstStyle>
            <a:lvl1pPr>
              <a:defRPr b="0" i="0">
                <a:solidFill>
                  <a:schemeClr val="accent1"/>
                </a:solidFill>
                <a:latin typeface="Poppins Medium" pitchFamily="2" charset="77"/>
                <a:cs typeface="Poppins Medium" pitchFamily="2" charset="77"/>
              </a:defRPr>
            </a:lvl1pPr>
          </a:lstStyle>
          <a:p>
            <a:r>
              <a:rPr lang="en-GB"/>
              <a:t>Click to edit Master title style</a:t>
            </a:r>
          </a:p>
        </p:txBody>
      </p:sp>
      <p:sp>
        <p:nvSpPr>
          <p:cNvPr id="3" name="Text Placeholder 2">
            <a:extLst>
              <a:ext uri="{FF2B5EF4-FFF2-40B4-BE49-F238E27FC236}">
                <a16:creationId xmlns:a16="http://schemas.microsoft.com/office/drawing/2014/main" id="{1881D6EB-D2F1-4B16-20AA-2B2362036EC3}"/>
              </a:ext>
            </a:extLst>
          </p:cNvPr>
          <p:cNvSpPr>
            <a:spLocks noGrp="1"/>
          </p:cNvSpPr>
          <p:nvPr>
            <p:ph type="body" idx="1"/>
          </p:nvPr>
        </p:nvSpPr>
        <p:spPr>
          <a:xfrm>
            <a:off x="637274" y="1681163"/>
            <a:ext cx="5360302" cy="546222"/>
          </a:xfrm>
        </p:spPr>
        <p:txBody>
          <a:bodyPr anchor="b"/>
          <a:lstStyle>
            <a:lvl1pPr marL="0" indent="0">
              <a:buNone/>
              <a:defRPr sz="2400" b="0" i="0">
                <a:latin typeface="Poppins" pitchFamily="2" charset="77"/>
                <a:cs typeface="Poppins" pitchFamily="2" charset="77"/>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A05F1A0D-AA08-8017-1259-207ADC3A5774}"/>
              </a:ext>
            </a:extLst>
          </p:cNvPr>
          <p:cNvSpPr>
            <a:spLocks noGrp="1"/>
          </p:cNvSpPr>
          <p:nvPr>
            <p:ph sz="half" idx="2"/>
          </p:nvPr>
        </p:nvSpPr>
        <p:spPr>
          <a:xfrm>
            <a:off x="637274" y="2505075"/>
            <a:ext cx="5360302" cy="3684588"/>
          </a:xfrm>
        </p:spPr>
        <p:txBody>
          <a:bodyPr>
            <a:normAutofit/>
          </a:bodyPr>
          <a:lstStyle>
            <a:lvl1pPr marL="0" indent="0">
              <a:buNone/>
              <a:defRPr sz="1800" b="0" i="0">
                <a:latin typeface="Poppins" pitchFamily="2" charset="77"/>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GB"/>
              <a:t>Click to edit Master text styles</a:t>
            </a:r>
          </a:p>
        </p:txBody>
      </p:sp>
      <p:sp>
        <p:nvSpPr>
          <p:cNvPr id="11" name="Picture Placeholder 10">
            <a:extLst>
              <a:ext uri="{FF2B5EF4-FFF2-40B4-BE49-F238E27FC236}">
                <a16:creationId xmlns:a16="http://schemas.microsoft.com/office/drawing/2014/main" id="{920475B3-F806-CFBA-374B-4DFD48EA25F5}"/>
              </a:ext>
            </a:extLst>
          </p:cNvPr>
          <p:cNvSpPr>
            <a:spLocks noGrp="1"/>
          </p:cNvSpPr>
          <p:nvPr>
            <p:ph type="pic" sz="quarter" idx="13"/>
          </p:nvPr>
        </p:nvSpPr>
        <p:spPr>
          <a:xfrm>
            <a:off x="6470650" y="0"/>
            <a:ext cx="5721350" cy="6858000"/>
          </a:xfrm>
        </p:spPr>
        <p:txBody>
          <a:bodyPr/>
          <a:lstStyle>
            <a:lvl1pPr>
              <a:defRPr b="0" i="0">
                <a:latin typeface="Poppins" pitchFamily="2" charset="77"/>
              </a:defRPr>
            </a:lvl1pPr>
          </a:lstStyle>
          <a:p>
            <a:endParaRPr lang="en-GB"/>
          </a:p>
        </p:txBody>
      </p:sp>
      <p:pic>
        <p:nvPicPr>
          <p:cNvPr id="15" name="Picture 14" descr="A black and white logo&#10;&#10;Description automatically generated">
            <a:extLst>
              <a:ext uri="{FF2B5EF4-FFF2-40B4-BE49-F238E27FC236}">
                <a16:creationId xmlns:a16="http://schemas.microsoft.com/office/drawing/2014/main" id="{3864807D-A5DF-3E79-E021-543FED2A716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298283" y="5745025"/>
            <a:ext cx="1658716" cy="1112975"/>
          </a:xfrm>
          <a:prstGeom prst="rect">
            <a:avLst/>
          </a:prstGeom>
        </p:spPr>
      </p:pic>
    </p:spTree>
    <p:extLst>
      <p:ext uri="{BB962C8B-B14F-4D97-AF65-F5344CB8AC3E}">
        <p14:creationId xmlns:p14="http://schemas.microsoft.com/office/powerpoint/2010/main" val="62254900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Highlight Box x 2">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9A1647E-75C3-1FDB-7B8C-7BFFC9765437}"/>
              </a:ext>
            </a:extLst>
          </p:cNvPr>
          <p:cNvSpPr/>
          <p:nvPr userDrawn="1"/>
        </p:nvSpPr>
        <p:spPr>
          <a:xfrm>
            <a:off x="0" y="3429000"/>
            <a:ext cx="6096000" cy="3429000"/>
          </a:xfrm>
          <a:prstGeom prst="rect">
            <a:avLst/>
          </a:prstGeom>
          <a:solidFill>
            <a:srgbClr val="81336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b="0" i="0">
              <a:latin typeface="Poppins" pitchFamily="2" charset="77"/>
            </a:endParaRPr>
          </a:p>
        </p:txBody>
      </p:sp>
      <p:sp>
        <p:nvSpPr>
          <p:cNvPr id="8" name="Rectangle 7">
            <a:extLst>
              <a:ext uri="{FF2B5EF4-FFF2-40B4-BE49-F238E27FC236}">
                <a16:creationId xmlns:a16="http://schemas.microsoft.com/office/drawing/2014/main" id="{BC44BC44-1008-8478-D64A-C7BFB3047FAB}"/>
              </a:ext>
            </a:extLst>
          </p:cNvPr>
          <p:cNvSpPr/>
          <p:nvPr userDrawn="1"/>
        </p:nvSpPr>
        <p:spPr>
          <a:xfrm>
            <a:off x="0" y="1"/>
            <a:ext cx="6096000" cy="3429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b="0" i="0">
              <a:latin typeface="Poppins" pitchFamily="2" charset="77"/>
            </a:endParaRPr>
          </a:p>
        </p:txBody>
      </p:sp>
      <p:sp>
        <p:nvSpPr>
          <p:cNvPr id="9" name="Rectangle 8">
            <a:extLst>
              <a:ext uri="{FF2B5EF4-FFF2-40B4-BE49-F238E27FC236}">
                <a16:creationId xmlns:a16="http://schemas.microsoft.com/office/drawing/2014/main" id="{03BCE880-9610-64A0-A954-B9102D8026D1}"/>
              </a:ext>
            </a:extLst>
          </p:cNvPr>
          <p:cNvSpPr>
            <a:spLocks noGrp="1" noRot="1" noMove="1" noResize="1" noEditPoints="1" noAdjustHandles="1" noChangeArrowheads="1" noChangeShapeType="1"/>
          </p:cNvSpPr>
          <p:nvPr userDrawn="1"/>
        </p:nvSpPr>
        <p:spPr>
          <a:xfrm>
            <a:off x="6096000" y="0"/>
            <a:ext cx="6096000" cy="6857999"/>
          </a:xfrm>
          <a:prstGeom prst="rect">
            <a:avLst/>
          </a:prstGeom>
          <a:solidFill>
            <a:srgbClr val="F0F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b="0" i="0">
              <a:latin typeface="Poppins" pitchFamily="2" charset="77"/>
            </a:endParaRPr>
          </a:p>
        </p:txBody>
      </p:sp>
      <p:sp>
        <p:nvSpPr>
          <p:cNvPr id="2" name="Title 1">
            <a:extLst>
              <a:ext uri="{FF2B5EF4-FFF2-40B4-BE49-F238E27FC236}">
                <a16:creationId xmlns:a16="http://schemas.microsoft.com/office/drawing/2014/main" id="{1591C4AD-353B-4788-1942-1F0D641705CA}"/>
              </a:ext>
            </a:extLst>
          </p:cNvPr>
          <p:cNvSpPr>
            <a:spLocks noGrp="1"/>
          </p:cNvSpPr>
          <p:nvPr>
            <p:ph type="title"/>
          </p:nvPr>
        </p:nvSpPr>
        <p:spPr>
          <a:xfrm>
            <a:off x="632012" y="501652"/>
            <a:ext cx="4114800" cy="668242"/>
          </a:xfrm>
        </p:spPr>
        <p:txBody>
          <a:bodyPr>
            <a:normAutofit/>
          </a:bodyPr>
          <a:lstStyle>
            <a:lvl1pPr>
              <a:defRPr sz="2400" b="0" i="0">
                <a:solidFill>
                  <a:schemeClr val="tx2"/>
                </a:solidFill>
                <a:latin typeface="Poppins Medium" pitchFamily="2" charset="77"/>
                <a:cs typeface="Poppins Medium" pitchFamily="2" charset="77"/>
              </a:defRPr>
            </a:lvl1pPr>
          </a:lstStyle>
          <a:p>
            <a:r>
              <a:rPr lang="en-GB"/>
              <a:t>Click to edit Master title style</a:t>
            </a:r>
          </a:p>
        </p:txBody>
      </p:sp>
      <p:sp>
        <p:nvSpPr>
          <p:cNvPr id="12" name="Text Placeholder 11">
            <a:extLst>
              <a:ext uri="{FF2B5EF4-FFF2-40B4-BE49-F238E27FC236}">
                <a16:creationId xmlns:a16="http://schemas.microsoft.com/office/drawing/2014/main" id="{6E3E7257-1DA1-F7E1-28D5-D974C4FA5449}"/>
              </a:ext>
            </a:extLst>
          </p:cNvPr>
          <p:cNvSpPr>
            <a:spLocks noGrp="1"/>
          </p:cNvSpPr>
          <p:nvPr>
            <p:ph type="body" sz="quarter" idx="13"/>
          </p:nvPr>
        </p:nvSpPr>
        <p:spPr>
          <a:xfrm>
            <a:off x="632012" y="1342349"/>
            <a:ext cx="4924348" cy="1712014"/>
          </a:xfrm>
        </p:spPr>
        <p:txBody>
          <a:bodyPr>
            <a:normAutofit/>
          </a:bodyPr>
          <a:lstStyle>
            <a:lvl1pPr marL="0" indent="0">
              <a:buNone/>
              <a:defRPr sz="1800" b="0" i="0">
                <a:solidFill>
                  <a:schemeClr val="tx2"/>
                </a:solidFill>
                <a:latin typeface="Poppins" pitchFamily="2" charset="77"/>
              </a:defRPr>
            </a:lvl1pPr>
            <a:lvl2pPr marL="457200" indent="0">
              <a:buNone/>
              <a:defRPr sz="1800">
                <a:solidFill>
                  <a:schemeClr val="tx2"/>
                </a:solidFill>
              </a:defRPr>
            </a:lvl2pPr>
            <a:lvl3pPr marL="914400" indent="0">
              <a:buNone/>
              <a:defRPr sz="1800">
                <a:solidFill>
                  <a:schemeClr val="tx2"/>
                </a:solidFill>
              </a:defRPr>
            </a:lvl3pPr>
            <a:lvl4pPr marL="1371600" indent="0">
              <a:buNone/>
              <a:defRPr sz="1800">
                <a:solidFill>
                  <a:schemeClr val="tx2"/>
                </a:solidFill>
              </a:defRPr>
            </a:lvl4pPr>
            <a:lvl5pPr marL="1828800" indent="0">
              <a:buNone/>
              <a:defRPr sz="1800">
                <a:solidFill>
                  <a:schemeClr val="tx2"/>
                </a:solidFill>
              </a:defRPr>
            </a:lvl5pPr>
          </a:lstStyle>
          <a:p>
            <a:pPr lvl="0"/>
            <a:r>
              <a:rPr lang="en-GB"/>
              <a:t>Click to edit Master text styles</a:t>
            </a:r>
          </a:p>
        </p:txBody>
      </p:sp>
      <p:pic>
        <p:nvPicPr>
          <p:cNvPr id="17" name="Picture 16" descr="A black background with white text&#10;&#10;Description automatically generated">
            <a:extLst>
              <a:ext uri="{FF2B5EF4-FFF2-40B4-BE49-F238E27FC236}">
                <a16:creationId xmlns:a16="http://schemas.microsoft.com/office/drawing/2014/main" id="{F64D4804-511F-AFEC-D1BB-B29C795B970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325370" y="5746066"/>
            <a:ext cx="1665087" cy="1117250"/>
          </a:xfrm>
          <a:prstGeom prst="rect">
            <a:avLst/>
          </a:prstGeom>
        </p:spPr>
      </p:pic>
      <p:sp>
        <p:nvSpPr>
          <p:cNvPr id="21" name="Picture Placeholder 20">
            <a:extLst>
              <a:ext uri="{FF2B5EF4-FFF2-40B4-BE49-F238E27FC236}">
                <a16:creationId xmlns:a16="http://schemas.microsoft.com/office/drawing/2014/main" id="{17F6E517-5429-A2F6-D34C-964E6CD37C9D}"/>
              </a:ext>
            </a:extLst>
          </p:cNvPr>
          <p:cNvSpPr>
            <a:spLocks noGrp="1"/>
          </p:cNvSpPr>
          <p:nvPr>
            <p:ph type="pic" sz="quarter" idx="15"/>
          </p:nvPr>
        </p:nvSpPr>
        <p:spPr>
          <a:xfrm>
            <a:off x="6792990" y="1006627"/>
            <a:ext cx="2297679" cy="2297679"/>
          </a:xfrm>
          <a:prstGeom prst="ellipse">
            <a:avLst/>
          </a:prstGeom>
        </p:spPr>
        <p:txBody>
          <a:bodyPr/>
          <a:lstStyle>
            <a:lvl1pPr>
              <a:defRPr b="0" i="0">
                <a:latin typeface="Poppins" pitchFamily="2" charset="77"/>
              </a:defRPr>
            </a:lvl1pPr>
          </a:lstStyle>
          <a:p>
            <a:endParaRPr lang="en-GB"/>
          </a:p>
        </p:txBody>
      </p:sp>
      <p:sp>
        <p:nvSpPr>
          <p:cNvPr id="22" name="Picture Placeholder 20">
            <a:extLst>
              <a:ext uri="{FF2B5EF4-FFF2-40B4-BE49-F238E27FC236}">
                <a16:creationId xmlns:a16="http://schemas.microsoft.com/office/drawing/2014/main" id="{E04B2806-1F83-34D3-221F-2C4B3249EA6D}"/>
              </a:ext>
            </a:extLst>
          </p:cNvPr>
          <p:cNvSpPr>
            <a:spLocks noGrp="1"/>
          </p:cNvSpPr>
          <p:nvPr>
            <p:ph type="pic" sz="quarter" idx="16"/>
          </p:nvPr>
        </p:nvSpPr>
        <p:spPr>
          <a:xfrm>
            <a:off x="9133166" y="1006627"/>
            <a:ext cx="2297679" cy="2297679"/>
          </a:xfrm>
          <a:prstGeom prst="ellipse">
            <a:avLst/>
          </a:prstGeom>
        </p:spPr>
        <p:txBody>
          <a:bodyPr/>
          <a:lstStyle>
            <a:lvl1pPr>
              <a:defRPr b="0" i="0">
                <a:latin typeface="Poppins" pitchFamily="2" charset="77"/>
              </a:defRPr>
            </a:lvl1pPr>
          </a:lstStyle>
          <a:p>
            <a:endParaRPr lang="en-GB"/>
          </a:p>
        </p:txBody>
      </p:sp>
      <p:sp>
        <p:nvSpPr>
          <p:cNvPr id="23" name="Picture Placeholder 20">
            <a:extLst>
              <a:ext uri="{FF2B5EF4-FFF2-40B4-BE49-F238E27FC236}">
                <a16:creationId xmlns:a16="http://schemas.microsoft.com/office/drawing/2014/main" id="{3A50FE80-7330-1683-7D23-937274886C7D}"/>
              </a:ext>
            </a:extLst>
          </p:cNvPr>
          <p:cNvSpPr>
            <a:spLocks noGrp="1"/>
          </p:cNvSpPr>
          <p:nvPr>
            <p:ph type="pic" sz="quarter" idx="17"/>
          </p:nvPr>
        </p:nvSpPr>
        <p:spPr>
          <a:xfrm>
            <a:off x="6792990" y="3309169"/>
            <a:ext cx="2297679" cy="2297679"/>
          </a:xfrm>
          <a:prstGeom prst="ellipse">
            <a:avLst/>
          </a:prstGeom>
        </p:spPr>
        <p:txBody>
          <a:bodyPr/>
          <a:lstStyle>
            <a:lvl1pPr>
              <a:defRPr b="0" i="0">
                <a:latin typeface="Poppins" pitchFamily="2" charset="77"/>
              </a:defRPr>
            </a:lvl1pPr>
          </a:lstStyle>
          <a:p>
            <a:endParaRPr lang="en-GB"/>
          </a:p>
        </p:txBody>
      </p:sp>
      <p:sp>
        <p:nvSpPr>
          <p:cNvPr id="24" name="Picture Placeholder 20">
            <a:extLst>
              <a:ext uri="{FF2B5EF4-FFF2-40B4-BE49-F238E27FC236}">
                <a16:creationId xmlns:a16="http://schemas.microsoft.com/office/drawing/2014/main" id="{8D27946E-1055-AE60-D3CE-5732F4CA1791}"/>
              </a:ext>
            </a:extLst>
          </p:cNvPr>
          <p:cNvSpPr>
            <a:spLocks noGrp="1"/>
          </p:cNvSpPr>
          <p:nvPr>
            <p:ph type="pic" sz="quarter" idx="18"/>
          </p:nvPr>
        </p:nvSpPr>
        <p:spPr>
          <a:xfrm>
            <a:off x="9133166" y="3309169"/>
            <a:ext cx="2297679" cy="2297679"/>
          </a:xfrm>
          <a:prstGeom prst="ellipse">
            <a:avLst/>
          </a:prstGeom>
        </p:spPr>
        <p:txBody>
          <a:bodyPr/>
          <a:lstStyle>
            <a:lvl1pPr>
              <a:defRPr b="0" i="0">
                <a:latin typeface="Poppins" pitchFamily="2" charset="77"/>
              </a:defRPr>
            </a:lvl1pPr>
          </a:lstStyle>
          <a:p>
            <a:endParaRPr lang="en-GB"/>
          </a:p>
        </p:txBody>
      </p:sp>
      <p:sp>
        <p:nvSpPr>
          <p:cNvPr id="25" name="Oval 24">
            <a:extLst>
              <a:ext uri="{FF2B5EF4-FFF2-40B4-BE49-F238E27FC236}">
                <a16:creationId xmlns:a16="http://schemas.microsoft.com/office/drawing/2014/main" id="{D2D94757-FA0A-6B76-AD9C-3993534B0523}"/>
              </a:ext>
            </a:extLst>
          </p:cNvPr>
          <p:cNvSpPr/>
          <p:nvPr userDrawn="1"/>
        </p:nvSpPr>
        <p:spPr>
          <a:xfrm>
            <a:off x="11430845" y="1001026"/>
            <a:ext cx="2297679" cy="2297679"/>
          </a:xfrm>
          <a:prstGeom prst="ellipse">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b="0" i="0">
              <a:latin typeface="Poppins" pitchFamily="2" charset="77"/>
            </a:endParaRPr>
          </a:p>
        </p:txBody>
      </p:sp>
      <p:sp>
        <p:nvSpPr>
          <p:cNvPr id="26" name="Oval 25">
            <a:extLst>
              <a:ext uri="{FF2B5EF4-FFF2-40B4-BE49-F238E27FC236}">
                <a16:creationId xmlns:a16="http://schemas.microsoft.com/office/drawing/2014/main" id="{9AB12763-DBD1-1841-CA8E-22FF5ED6696E}"/>
              </a:ext>
            </a:extLst>
          </p:cNvPr>
          <p:cNvSpPr/>
          <p:nvPr userDrawn="1"/>
        </p:nvSpPr>
        <p:spPr>
          <a:xfrm>
            <a:off x="11430845" y="3303551"/>
            <a:ext cx="2297679" cy="2297679"/>
          </a:xfrm>
          <a:prstGeom prst="ellipse">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b="0" i="0">
              <a:latin typeface="Poppins" pitchFamily="2" charset="77"/>
            </a:endParaRPr>
          </a:p>
        </p:txBody>
      </p:sp>
      <p:sp>
        <p:nvSpPr>
          <p:cNvPr id="27" name="Title 1">
            <a:extLst>
              <a:ext uri="{FF2B5EF4-FFF2-40B4-BE49-F238E27FC236}">
                <a16:creationId xmlns:a16="http://schemas.microsoft.com/office/drawing/2014/main" id="{61BBB9AE-4A63-EFC4-BAF9-A24EC128133F}"/>
              </a:ext>
            </a:extLst>
          </p:cNvPr>
          <p:cNvSpPr txBox="1">
            <a:spLocks/>
          </p:cNvSpPr>
          <p:nvPr userDrawn="1"/>
        </p:nvSpPr>
        <p:spPr>
          <a:xfrm>
            <a:off x="632012" y="3685723"/>
            <a:ext cx="4114800" cy="668242"/>
          </a:xfrm>
          <a:prstGeom prst="rect">
            <a:avLst/>
          </a:prstGeom>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2400" b="1" i="0" kern="1200">
                <a:solidFill>
                  <a:schemeClr val="tx2"/>
                </a:solidFill>
                <a:latin typeface="Arial" panose="020B0604020202020204" pitchFamily="34" charset="0"/>
                <a:ea typeface="+mj-ea"/>
                <a:cs typeface="Arial" panose="020B0604020202020204" pitchFamily="34" charset="0"/>
              </a:defRPr>
            </a:lvl1pPr>
          </a:lstStyle>
          <a:p>
            <a:r>
              <a:rPr lang="en-GB" b="0" i="0">
                <a:solidFill>
                  <a:schemeClr val="bg1"/>
                </a:solidFill>
                <a:latin typeface="Poppins" pitchFamily="2" charset="77"/>
                <a:cs typeface="Poppins" pitchFamily="2" charset="77"/>
              </a:rPr>
              <a:t>Click to edit Master title style</a:t>
            </a:r>
          </a:p>
        </p:txBody>
      </p:sp>
      <p:sp>
        <p:nvSpPr>
          <p:cNvPr id="28" name="Text Placeholder 11">
            <a:extLst>
              <a:ext uri="{FF2B5EF4-FFF2-40B4-BE49-F238E27FC236}">
                <a16:creationId xmlns:a16="http://schemas.microsoft.com/office/drawing/2014/main" id="{9F928298-8FD9-7EE7-12A2-6E4EE4203525}"/>
              </a:ext>
            </a:extLst>
          </p:cNvPr>
          <p:cNvSpPr>
            <a:spLocks noGrp="1"/>
          </p:cNvSpPr>
          <p:nvPr>
            <p:ph type="body" sz="quarter" idx="19"/>
          </p:nvPr>
        </p:nvSpPr>
        <p:spPr>
          <a:xfrm>
            <a:off x="632012" y="4526420"/>
            <a:ext cx="4924348" cy="1712014"/>
          </a:xfrm>
        </p:spPr>
        <p:txBody>
          <a:bodyPr>
            <a:normAutofit/>
          </a:bodyPr>
          <a:lstStyle>
            <a:lvl1pPr marL="0" indent="0">
              <a:buNone/>
              <a:defRPr sz="1800" b="0" i="0">
                <a:solidFill>
                  <a:schemeClr val="bg1"/>
                </a:solidFill>
                <a:latin typeface="Poppins" pitchFamily="2" charset="77"/>
              </a:defRPr>
            </a:lvl1pPr>
            <a:lvl2pPr marL="457200" indent="0">
              <a:buNone/>
              <a:defRPr sz="1800">
                <a:solidFill>
                  <a:schemeClr val="tx2"/>
                </a:solidFill>
              </a:defRPr>
            </a:lvl2pPr>
            <a:lvl3pPr marL="914400" indent="0">
              <a:buNone/>
              <a:defRPr sz="1800">
                <a:solidFill>
                  <a:schemeClr val="tx2"/>
                </a:solidFill>
              </a:defRPr>
            </a:lvl3pPr>
            <a:lvl4pPr marL="1371600" indent="0">
              <a:buNone/>
              <a:defRPr sz="1800">
                <a:solidFill>
                  <a:schemeClr val="tx2"/>
                </a:solidFill>
              </a:defRPr>
            </a:lvl4pPr>
            <a:lvl5pPr marL="1828800" indent="0">
              <a:buNone/>
              <a:defRPr sz="1800">
                <a:solidFill>
                  <a:schemeClr val="tx2"/>
                </a:solidFill>
              </a:defRPr>
            </a:lvl5pPr>
          </a:lstStyle>
          <a:p>
            <a:pPr lvl="0"/>
            <a:r>
              <a:rPr lang="en-GB"/>
              <a:t>Click to edit Master text styles</a:t>
            </a:r>
          </a:p>
        </p:txBody>
      </p:sp>
      <p:sp>
        <p:nvSpPr>
          <p:cNvPr id="5" name="TextBox 4">
            <a:extLst>
              <a:ext uri="{FF2B5EF4-FFF2-40B4-BE49-F238E27FC236}">
                <a16:creationId xmlns:a16="http://schemas.microsoft.com/office/drawing/2014/main" id="{1385A706-DD91-6F22-5AA3-A69E8823136A}"/>
              </a:ext>
            </a:extLst>
          </p:cNvPr>
          <p:cNvSpPr txBox="1"/>
          <p:nvPr userDrawn="1"/>
        </p:nvSpPr>
        <p:spPr>
          <a:xfrm>
            <a:off x="524485" y="6509834"/>
            <a:ext cx="160300" cy="138499"/>
          </a:xfrm>
          <a:prstGeom prst="rect">
            <a:avLst/>
          </a:prstGeom>
          <a:noFill/>
        </p:spPr>
        <p:txBody>
          <a:bodyPr wrap="none" lIns="0" tIns="0" rIns="0" bIns="0" rtlCol="0" anchor="ctr">
            <a:spAutoFit/>
          </a:bodyPr>
          <a:lstStyle/>
          <a:p>
            <a:pPr marL="0" marR="0" lvl="0" indent="0" algn="r" defTabSz="228600" rtl="0" eaLnBrk="1" fontAlgn="auto" latinLnBrk="0" hangingPunct="1">
              <a:lnSpc>
                <a:spcPct val="100000"/>
              </a:lnSpc>
              <a:spcBef>
                <a:spcPts val="0"/>
              </a:spcBef>
              <a:spcAft>
                <a:spcPts val="1200"/>
              </a:spcAft>
              <a:buClrTx/>
              <a:buSzTx/>
              <a:buFontTx/>
              <a:buNone/>
              <a:tabLst/>
              <a:defRPr/>
            </a:pPr>
            <a:fld id="{8A1971D9-5B62-3C46-9EC9-FDAAB88557B2}" type="slidenum">
              <a:rPr lang="en-GB" sz="900" smtClean="0">
                <a:solidFill>
                  <a:schemeClr val="bg1"/>
                </a:solidFill>
                <a:latin typeface="Poppins" pitchFamily="2" charset="77"/>
                <a:cs typeface="Poppins" pitchFamily="2" charset="77"/>
              </a:rPr>
              <a:t>‹#›</a:t>
            </a:fld>
            <a:endParaRPr lang="en-GB" sz="2000" noProof="0">
              <a:solidFill>
                <a:schemeClr val="bg1"/>
              </a:solidFill>
              <a:latin typeface="Poppins" pitchFamily="2" charset="77"/>
              <a:cs typeface="Poppins" pitchFamily="2" charset="77"/>
            </a:endParaRPr>
          </a:p>
        </p:txBody>
      </p:sp>
      <p:sp>
        <p:nvSpPr>
          <p:cNvPr id="10" name="TextBox 9">
            <a:extLst>
              <a:ext uri="{FF2B5EF4-FFF2-40B4-BE49-F238E27FC236}">
                <a16:creationId xmlns:a16="http://schemas.microsoft.com/office/drawing/2014/main" id="{16F0B063-2AC7-4AF4-0958-1511CAD9BBDB}"/>
              </a:ext>
            </a:extLst>
          </p:cNvPr>
          <p:cNvSpPr txBox="1"/>
          <p:nvPr userDrawn="1"/>
        </p:nvSpPr>
        <p:spPr>
          <a:xfrm>
            <a:off x="532944" y="136525"/>
            <a:ext cx="4571528" cy="307777"/>
          </a:xfrm>
          <a:prstGeom prst="rect">
            <a:avLst/>
          </a:prstGeom>
          <a:noFill/>
        </p:spPr>
        <p:txBody>
          <a:bodyPr wrap="square" rtlCol="0">
            <a:spAutoFit/>
          </a:bodyPr>
          <a:lstStyle/>
          <a:p>
            <a:r>
              <a:rPr lang="en-GB" sz="1400" b="0" i="0">
                <a:solidFill>
                  <a:schemeClr val="tx2"/>
                </a:solidFill>
                <a:latin typeface="Poppins" pitchFamily="2" charset="77"/>
              </a:rPr>
              <a:t>Public</a:t>
            </a:r>
          </a:p>
        </p:txBody>
      </p:sp>
    </p:spTree>
    <p:extLst>
      <p:ext uri="{BB962C8B-B14F-4D97-AF65-F5344CB8AC3E}">
        <p14:creationId xmlns:p14="http://schemas.microsoft.com/office/powerpoint/2010/main" val="336148095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Primary Breaker slide - Purple">
    <p:bg>
      <p:bgPr>
        <a:solidFill>
          <a:schemeClr val="tx2"/>
        </a:solidFill>
        <a:effectLst/>
      </p:bgPr>
    </p:bg>
    <p:spTree>
      <p:nvGrpSpPr>
        <p:cNvPr id="1" name=""/>
        <p:cNvGrpSpPr/>
        <p:nvPr/>
      </p:nvGrpSpPr>
      <p:grpSpPr>
        <a:xfrm>
          <a:off x="0" y="0"/>
          <a:ext cx="0" cy="0"/>
          <a:chOff x="0" y="0"/>
          <a:chExt cx="0" cy="0"/>
        </a:xfrm>
      </p:grpSpPr>
      <p:pic>
        <p:nvPicPr>
          <p:cNvPr id="7" name="Picture 6" descr="A purple and white background&#10;&#10;Description automatically generated">
            <a:extLst>
              <a:ext uri="{FF2B5EF4-FFF2-40B4-BE49-F238E27FC236}">
                <a16:creationId xmlns:a16="http://schemas.microsoft.com/office/drawing/2014/main" id="{A130E291-1866-9610-5CC3-7DFC426B7A03}"/>
              </a:ext>
            </a:extLst>
          </p:cNvPr>
          <p:cNvPicPr>
            <a:picLocks noChangeAspect="1"/>
          </p:cNvPicPr>
          <p:nvPr userDrawn="1"/>
        </p:nvPicPr>
        <p:blipFill>
          <a:blip r:embed="rId2"/>
          <a:stretch>
            <a:fillRect/>
          </a:stretch>
        </p:blipFill>
        <p:spPr>
          <a:xfrm>
            <a:off x="2466" y="0"/>
            <a:ext cx="12189533" cy="6859388"/>
          </a:xfrm>
          <a:prstGeom prst="rect">
            <a:avLst/>
          </a:prstGeom>
        </p:spPr>
      </p:pic>
      <p:sp>
        <p:nvSpPr>
          <p:cNvPr id="2" name="Title 1">
            <a:extLst>
              <a:ext uri="{FF2B5EF4-FFF2-40B4-BE49-F238E27FC236}">
                <a16:creationId xmlns:a16="http://schemas.microsoft.com/office/drawing/2014/main" id="{E304E765-D7CE-66CF-AAD3-B47633EED211}"/>
              </a:ext>
            </a:extLst>
          </p:cNvPr>
          <p:cNvSpPr>
            <a:spLocks noGrp="1"/>
          </p:cNvSpPr>
          <p:nvPr>
            <p:ph type="ctrTitle"/>
          </p:nvPr>
        </p:nvSpPr>
        <p:spPr>
          <a:xfrm>
            <a:off x="591018" y="820795"/>
            <a:ext cx="5047782" cy="2387600"/>
          </a:xfrm>
        </p:spPr>
        <p:txBody>
          <a:bodyPr anchor="b">
            <a:normAutofit/>
          </a:bodyPr>
          <a:lstStyle>
            <a:lvl1pPr algn="l">
              <a:defRPr sz="4400" b="0" i="0">
                <a:solidFill>
                  <a:schemeClr val="bg1"/>
                </a:solidFill>
                <a:latin typeface="Poppins Medium" pitchFamily="2" charset="77"/>
                <a:cs typeface="Poppins Medium" pitchFamily="2" charset="77"/>
              </a:defRPr>
            </a:lvl1pPr>
          </a:lstStyle>
          <a:p>
            <a:r>
              <a:rPr lang="en-GB"/>
              <a:t>Click to edit Master title style</a:t>
            </a:r>
          </a:p>
        </p:txBody>
      </p:sp>
      <p:sp>
        <p:nvSpPr>
          <p:cNvPr id="3" name="Subtitle 2">
            <a:extLst>
              <a:ext uri="{FF2B5EF4-FFF2-40B4-BE49-F238E27FC236}">
                <a16:creationId xmlns:a16="http://schemas.microsoft.com/office/drawing/2014/main" id="{EE141B9C-4686-EF1F-23CB-10919C7B2DC1}"/>
              </a:ext>
            </a:extLst>
          </p:cNvPr>
          <p:cNvSpPr>
            <a:spLocks noGrp="1"/>
          </p:cNvSpPr>
          <p:nvPr>
            <p:ph type="subTitle" idx="1"/>
          </p:nvPr>
        </p:nvSpPr>
        <p:spPr>
          <a:xfrm>
            <a:off x="591018" y="3245466"/>
            <a:ext cx="3841424" cy="1044146"/>
          </a:xfrm>
        </p:spPr>
        <p:txBody>
          <a:bodyPr>
            <a:normAutofit/>
          </a:bodyPr>
          <a:lstStyle>
            <a:lvl1pPr marL="0" indent="0" algn="l">
              <a:buNone/>
              <a:defRPr sz="2400" b="0" i="0">
                <a:solidFill>
                  <a:schemeClr val="bg1"/>
                </a:solidFill>
                <a:latin typeface="Poppins" pitchFamily="2"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p>
        </p:txBody>
      </p:sp>
      <p:sp>
        <p:nvSpPr>
          <p:cNvPr id="5" name="TextBox 4">
            <a:extLst>
              <a:ext uri="{FF2B5EF4-FFF2-40B4-BE49-F238E27FC236}">
                <a16:creationId xmlns:a16="http://schemas.microsoft.com/office/drawing/2014/main" id="{1D6A8BFF-616F-C1F3-75EC-AC1330A8142F}"/>
              </a:ext>
            </a:extLst>
          </p:cNvPr>
          <p:cNvSpPr txBox="1"/>
          <p:nvPr userDrawn="1"/>
        </p:nvSpPr>
        <p:spPr>
          <a:xfrm>
            <a:off x="524485" y="6509834"/>
            <a:ext cx="160300" cy="138499"/>
          </a:xfrm>
          <a:prstGeom prst="rect">
            <a:avLst/>
          </a:prstGeom>
          <a:noFill/>
        </p:spPr>
        <p:txBody>
          <a:bodyPr wrap="none" lIns="0" tIns="0" rIns="0" bIns="0" rtlCol="0" anchor="ctr">
            <a:spAutoFit/>
          </a:bodyPr>
          <a:lstStyle/>
          <a:p>
            <a:pPr marL="0" marR="0" lvl="0" indent="0" algn="r" defTabSz="228600" rtl="0" eaLnBrk="1" fontAlgn="auto" latinLnBrk="0" hangingPunct="1">
              <a:lnSpc>
                <a:spcPct val="100000"/>
              </a:lnSpc>
              <a:spcBef>
                <a:spcPts val="0"/>
              </a:spcBef>
              <a:spcAft>
                <a:spcPts val="1200"/>
              </a:spcAft>
              <a:buClrTx/>
              <a:buSzTx/>
              <a:buFontTx/>
              <a:buNone/>
              <a:tabLst/>
              <a:defRPr/>
            </a:pPr>
            <a:fld id="{8A1971D9-5B62-3C46-9EC9-FDAAB88557B2}" type="slidenum">
              <a:rPr lang="en-GB" sz="900" smtClean="0">
                <a:solidFill>
                  <a:schemeClr val="bg1"/>
                </a:solidFill>
                <a:latin typeface="Poppins" pitchFamily="2" charset="77"/>
                <a:cs typeface="Poppins" pitchFamily="2" charset="77"/>
              </a:rPr>
              <a:t>‹#›</a:t>
            </a:fld>
            <a:endParaRPr lang="en-GB" sz="2000" noProof="0">
              <a:solidFill>
                <a:schemeClr val="bg1"/>
              </a:solidFill>
              <a:latin typeface="Poppins" pitchFamily="2" charset="77"/>
              <a:cs typeface="Poppins" pitchFamily="2" charset="77"/>
            </a:endParaRPr>
          </a:p>
        </p:txBody>
      </p:sp>
      <p:sp>
        <p:nvSpPr>
          <p:cNvPr id="8" name="TextBox 7">
            <a:extLst>
              <a:ext uri="{FF2B5EF4-FFF2-40B4-BE49-F238E27FC236}">
                <a16:creationId xmlns:a16="http://schemas.microsoft.com/office/drawing/2014/main" id="{7562F1C3-D8E4-B6FF-1CB4-4CA989B0F147}"/>
              </a:ext>
            </a:extLst>
          </p:cNvPr>
          <p:cNvSpPr txBox="1"/>
          <p:nvPr userDrawn="1"/>
        </p:nvSpPr>
        <p:spPr>
          <a:xfrm>
            <a:off x="532944" y="136525"/>
            <a:ext cx="4571528" cy="307777"/>
          </a:xfrm>
          <a:prstGeom prst="rect">
            <a:avLst/>
          </a:prstGeom>
          <a:noFill/>
        </p:spPr>
        <p:txBody>
          <a:bodyPr wrap="square" rtlCol="0">
            <a:spAutoFit/>
          </a:bodyPr>
          <a:lstStyle/>
          <a:p>
            <a:r>
              <a:rPr lang="en-GB" sz="1400" b="0" i="0">
                <a:solidFill>
                  <a:schemeClr val="bg1"/>
                </a:solidFill>
                <a:latin typeface="Poppins" pitchFamily="2" charset="77"/>
              </a:rPr>
              <a:t>Public</a:t>
            </a:r>
          </a:p>
        </p:txBody>
      </p:sp>
    </p:spTree>
    <p:extLst>
      <p:ext uri="{BB962C8B-B14F-4D97-AF65-F5344CB8AC3E}">
        <p14:creationId xmlns:p14="http://schemas.microsoft.com/office/powerpoint/2010/main" val="327565877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rimary Image Breaker Slide (Purple)">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CFF8368B-8346-55F3-7D58-DDEE5EB26EAC}"/>
              </a:ext>
            </a:extLst>
          </p:cNvPr>
          <p:cNvSpPr>
            <a:spLocks noGrp="1"/>
          </p:cNvSpPr>
          <p:nvPr>
            <p:ph type="pic" sz="quarter" idx="13"/>
          </p:nvPr>
        </p:nvSpPr>
        <p:spPr>
          <a:xfrm>
            <a:off x="0" y="0"/>
            <a:ext cx="12192000" cy="6858000"/>
          </a:xfrm>
        </p:spPr>
        <p:txBody>
          <a:bodyPr/>
          <a:lstStyle>
            <a:lvl1pPr>
              <a:defRPr b="0" i="0">
                <a:latin typeface="Poppins" pitchFamily="2" charset="77"/>
              </a:defRPr>
            </a:lvl1pPr>
          </a:lstStyle>
          <a:p>
            <a:endParaRPr lang="en-GB"/>
          </a:p>
        </p:txBody>
      </p:sp>
      <p:pic>
        <p:nvPicPr>
          <p:cNvPr id="7" name="Picture 6" descr="A group of purple circles on a black background&#10;&#10;Description automatically generated">
            <a:extLst>
              <a:ext uri="{FF2B5EF4-FFF2-40B4-BE49-F238E27FC236}">
                <a16:creationId xmlns:a16="http://schemas.microsoft.com/office/drawing/2014/main" id="{EDD804F0-E153-6B19-9F2C-012CBEAE4F41}"/>
              </a:ext>
            </a:extLst>
          </p:cNvPr>
          <p:cNvPicPr>
            <a:picLocks noChangeAspect="1"/>
          </p:cNvPicPr>
          <p:nvPr userDrawn="1"/>
        </p:nvPicPr>
        <p:blipFill>
          <a:blip r:embed="rId2"/>
          <a:stretch>
            <a:fillRect/>
          </a:stretch>
        </p:blipFill>
        <p:spPr>
          <a:xfrm>
            <a:off x="19877" y="-1388"/>
            <a:ext cx="12189533" cy="6859388"/>
          </a:xfrm>
          <a:prstGeom prst="rect">
            <a:avLst/>
          </a:prstGeom>
        </p:spPr>
      </p:pic>
      <p:sp>
        <p:nvSpPr>
          <p:cNvPr id="12" name="Title 1">
            <a:extLst>
              <a:ext uri="{FF2B5EF4-FFF2-40B4-BE49-F238E27FC236}">
                <a16:creationId xmlns:a16="http://schemas.microsoft.com/office/drawing/2014/main" id="{59302902-1CE7-278C-0E6C-C35B72BD0542}"/>
              </a:ext>
            </a:extLst>
          </p:cNvPr>
          <p:cNvSpPr>
            <a:spLocks noGrp="1"/>
          </p:cNvSpPr>
          <p:nvPr>
            <p:ph type="ctrTitle"/>
          </p:nvPr>
        </p:nvSpPr>
        <p:spPr>
          <a:xfrm>
            <a:off x="532944" y="820795"/>
            <a:ext cx="5105856" cy="2387600"/>
          </a:xfrm>
        </p:spPr>
        <p:txBody>
          <a:bodyPr anchor="b">
            <a:normAutofit/>
          </a:bodyPr>
          <a:lstStyle>
            <a:lvl1pPr algn="l">
              <a:defRPr sz="4400" b="0" i="0">
                <a:solidFill>
                  <a:schemeClr val="tx1"/>
                </a:solidFill>
                <a:latin typeface="Poppins Medium" pitchFamily="2" charset="77"/>
                <a:cs typeface="Poppins Medium" pitchFamily="2" charset="77"/>
              </a:defRPr>
            </a:lvl1pPr>
          </a:lstStyle>
          <a:p>
            <a:r>
              <a:rPr lang="en-GB"/>
              <a:t>Click to edit Master title style</a:t>
            </a:r>
          </a:p>
        </p:txBody>
      </p:sp>
      <p:sp>
        <p:nvSpPr>
          <p:cNvPr id="13" name="Subtitle 2">
            <a:extLst>
              <a:ext uri="{FF2B5EF4-FFF2-40B4-BE49-F238E27FC236}">
                <a16:creationId xmlns:a16="http://schemas.microsoft.com/office/drawing/2014/main" id="{43267D14-FA6F-F2E2-91FC-0421FD5B4571}"/>
              </a:ext>
            </a:extLst>
          </p:cNvPr>
          <p:cNvSpPr>
            <a:spLocks noGrp="1"/>
          </p:cNvSpPr>
          <p:nvPr>
            <p:ph type="subTitle" idx="1"/>
          </p:nvPr>
        </p:nvSpPr>
        <p:spPr>
          <a:xfrm>
            <a:off x="532944" y="3245466"/>
            <a:ext cx="3885619" cy="1044146"/>
          </a:xfrm>
        </p:spPr>
        <p:txBody>
          <a:bodyPr>
            <a:normAutofit/>
          </a:bodyPr>
          <a:lstStyle>
            <a:lvl1pPr marL="0" indent="0" algn="l">
              <a:buNone/>
              <a:defRPr sz="2400" b="0" i="0">
                <a:solidFill>
                  <a:schemeClr val="tx1"/>
                </a:solidFill>
                <a:latin typeface="Poppins" pitchFamily="2"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p>
        </p:txBody>
      </p:sp>
    </p:spTree>
    <p:extLst>
      <p:ext uri="{BB962C8B-B14F-4D97-AF65-F5344CB8AC3E}">
        <p14:creationId xmlns:p14="http://schemas.microsoft.com/office/powerpoint/2010/main" val="331316100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Primary Image Breaker Slide (Purple)">
    <p:spTree>
      <p:nvGrpSpPr>
        <p:cNvPr id="1" name=""/>
        <p:cNvGrpSpPr/>
        <p:nvPr/>
      </p:nvGrpSpPr>
      <p:grpSpPr>
        <a:xfrm>
          <a:off x="0" y="0"/>
          <a:ext cx="0" cy="0"/>
          <a:chOff x="0" y="0"/>
          <a:chExt cx="0" cy="0"/>
        </a:xfrm>
      </p:grpSpPr>
      <p:pic>
        <p:nvPicPr>
          <p:cNvPr id="5" name="Picture 4" descr="A aerial view of a landscape&#10;&#10;Description automatically generated">
            <a:extLst>
              <a:ext uri="{FF2B5EF4-FFF2-40B4-BE49-F238E27FC236}">
                <a16:creationId xmlns:a16="http://schemas.microsoft.com/office/drawing/2014/main" id="{CD01DA94-F338-6D64-E8BC-F0B3B13D7B02}"/>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1388"/>
            <a:ext cx="12192000" cy="6859388"/>
          </a:xfrm>
          <a:prstGeom prst="rect">
            <a:avLst/>
          </a:prstGeom>
        </p:spPr>
      </p:pic>
      <p:sp>
        <p:nvSpPr>
          <p:cNvPr id="4" name="Rectangle 3">
            <a:extLst>
              <a:ext uri="{FF2B5EF4-FFF2-40B4-BE49-F238E27FC236}">
                <a16:creationId xmlns:a16="http://schemas.microsoft.com/office/drawing/2014/main" id="{3CAB9DCB-488A-769D-8E9F-C764AB021394}"/>
              </a:ext>
            </a:extLst>
          </p:cNvPr>
          <p:cNvSpPr/>
          <p:nvPr userDrawn="1"/>
        </p:nvSpPr>
        <p:spPr>
          <a:xfrm>
            <a:off x="0" y="-1388"/>
            <a:ext cx="12192000" cy="6859388"/>
          </a:xfrm>
          <a:prstGeom prst="rect">
            <a:avLst/>
          </a:prstGeom>
          <a:gradFill>
            <a:gsLst>
              <a:gs pos="0">
                <a:schemeClr val="tx1">
                  <a:alpha val="39214"/>
                </a:schemeClr>
              </a:gs>
              <a:gs pos="99000">
                <a:schemeClr val="bg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descr="A group of purple circles on a black background&#10;&#10;Description automatically generated">
            <a:extLst>
              <a:ext uri="{FF2B5EF4-FFF2-40B4-BE49-F238E27FC236}">
                <a16:creationId xmlns:a16="http://schemas.microsoft.com/office/drawing/2014/main" id="{EDD804F0-E153-6B19-9F2C-012CBEAE4F41}"/>
              </a:ext>
            </a:extLst>
          </p:cNvPr>
          <p:cNvPicPr>
            <a:picLocks noChangeAspect="1"/>
          </p:cNvPicPr>
          <p:nvPr userDrawn="1"/>
        </p:nvPicPr>
        <p:blipFill>
          <a:blip r:embed="rId3"/>
          <a:stretch>
            <a:fillRect/>
          </a:stretch>
        </p:blipFill>
        <p:spPr>
          <a:xfrm>
            <a:off x="19877" y="-1388"/>
            <a:ext cx="12189533" cy="6859388"/>
          </a:xfrm>
          <a:prstGeom prst="rect">
            <a:avLst/>
          </a:prstGeom>
          <a:ln>
            <a:noFill/>
          </a:ln>
        </p:spPr>
      </p:pic>
      <p:sp>
        <p:nvSpPr>
          <p:cNvPr id="12" name="Title 1">
            <a:extLst>
              <a:ext uri="{FF2B5EF4-FFF2-40B4-BE49-F238E27FC236}">
                <a16:creationId xmlns:a16="http://schemas.microsoft.com/office/drawing/2014/main" id="{59302902-1CE7-278C-0E6C-C35B72BD0542}"/>
              </a:ext>
            </a:extLst>
          </p:cNvPr>
          <p:cNvSpPr>
            <a:spLocks noGrp="1"/>
          </p:cNvSpPr>
          <p:nvPr>
            <p:ph type="ctrTitle"/>
          </p:nvPr>
        </p:nvSpPr>
        <p:spPr>
          <a:xfrm>
            <a:off x="532944" y="820795"/>
            <a:ext cx="5105856" cy="2387600"/>
          </a:xfrm>
        </p:spPr>
        <p:txBody>
          <a:bodyPr anchor="b">
            <a:normAutofit/>
          </a:bodyPr>
          <a:lstStyle>
            <a:lvl1pPr algn="l">
              <a:defRPr sz="4400" b="0" i="0">
                <a:solidFill>
                  <a:schemeClr val="bg1"/>
                </a:solidFill>
                <a:latin typeface="Poppins Medium" pitchFamily="2" charset="77"/>
                <a:cs typeface="Poppins Medium" pitchFamily="2" charset="77"/>
              </a:defRPr>
            </a:lvl1pPr>
          </a:lstStyle>
          <a:p>
            <a:r>
              <a:rPr lang="en-GB"/>
              <a:t>Click to edit Master title style</a:t>
            </a:r>
          </a:p>
        </p:txBody>
      </p:sp>
      <p:sp>
        <p:nvSpPr>
          <p:cNvPr id="13" name="Subtitle 2">
            <a:extLst>
              <a:ext uri="{FF2B5EF4-FFF2-40B4-BE49-F238E27FC236}">
                <a16:creationId xmlns:a16="http://schemas.microsoft.com/office/drawing/2014/main" id="{43267D14-FA6F-F2E2-91FC-0421FD5B4571}"/>
              </a:ext>
            </a:extLst>
          </p:cNvPr>
          <p:cNvSpPr>
            <a:spLocks noGrp="1"/>
          </p:cNvSpPr>
          <p:nvPr>
            <p:ph type="subTitle" idx="1"/>
          </p:nvPr>
        </p:nvSpPr>
        <p:spPr>
          <a:xfrm>
            <a:off x="532944" y="3245466"/>
            <a:ext cx="3885619" cy="1044146"/>
          </a:xfrm>
        </p:spPr>
        <p:txBody>
          <a:bodyPr>
            <a:normAutofit/>
          </a:bodyPr>
          <a:lstStyle>
            <a:lvl1pPr marL="0" indent="0" algn="l">
              <a:buNone/>
              <a:defRPr sz="2400" b="0" i="0">
                <a:solidFill>
                  <a:schemeClr val="bg1"/>
                </a:solidFill>
                <a:latin typeface="Poppins" pitchFamily="2"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p>
        </p:txBody>
      </p:sp>
      <p:sp>
        <p:nvSpPr>
          <p:cNvPr id="9" name="TextBox 8">
            <a:extLst>
              <a:ext uri="{FF2B5EF4-FFF2-40B4-BE49-F238E27FC236}">
                <a16:creationId xmlns:a16="http://schemas.microsoft.com/office/drawing/2014/main" id="{9A087B3C-9691-28BD-F147-96ADB5060A6A}"/>
              </a:ext>
            </a:extLst>
          </p:cNvPr>
          <p:cNvSpPr txBox="1"/>
          <p:nvPr userDrawn="1"/>
        </p:nvSpPr>
        <p:spPr>
          <a:xfrm>
            <a:off x="524485" y="6509834"/>
            <a:ext cx="160300" cy="138499"/>
          </a:xfrm>
          <a:prstGeom prst="rect">
            <a:avLst/>
          </a:prstGeom>
          <a:noFill/>
        </p:spPr>
        <p:txBody>
          <a:bodyPr wrap="none" lIns="0" tIns="0" rIns="0" bIns="0" rtlCol="0" anchor="ctr">
            <a:spAutoFit/>
          </a:bodyPr>
          <a:lstStyle/>
          <a:p>
            <a:pPr marL="0" marR="0" lvl="0" indent="0" algn="r" defTabSz="228600" rtl="0" eaLnBrk="1" fontAlgn="auto" latinLnBrk="0" hangingPunct="1">
              <a:lnSpc>
                <a:spcPct val="100000"/>
              </a:lnSpc>
              <a:spcBef>
                <a:spcPts val="0"/>
              </a:spcBef>
              <a:spcAft>
                <a:spcPts val="1200"/>
              </a:spcAft>
              <a:buClrTx/>
              <a:buSzTx/>
              <a:buFontTx/>
              <a:buNone/>
              <a:tabLst/>
              <a:defRPr/>
            </a:pPr>
            <a:fld id="{8A1971D9-5B62-3C46-9EC9-FDAAB88557B2}" type="slidenum">
              <a:rPr lang="en-GB" sz="900" smtClean="0">
                <a:solidFill>
                  <a:schemeClr val="bg1"/>
                </a:solidFill>
                <a:latin typeface="Poppins" pitchFamily="2" charset="77"/>
                <a:cs typeface="Poppins" pitchFamily="2" charset="77"/>
              </a:rPr>
              <a:t>‹#›</a:t>
            </a:fld>
            <a:endParaRPr lang="en-GB" sz="2000" noProof="0">
              <a:solidFill>
                <a:schemeClr val="bg1"/>
              </a:solidFill>
              <a:latin typeface="Poppins" pitchFamily="2" charset="77"/>
              <a:cs typeface="Poppins" pitchFamily="2" charset="77"/>
            </a:endParaRPr>
          </a:p>
        </p:txBody>
      </p:sp>
      <p:sp>
        <p:nvSpPr>
          <p:cNvPr id="11" name="TextBox 10">
            <a:extLst>
              <a:ext uri="{FF2B5EF4-FFF2-40B4-BE49-F238E27FC236}">
                <a16:creationId xmlns:a16="http://schemas.microsoft.com/office/drawing/2014/main" id="{92168696-50C5-E93F-C095-40854C3C3AC9}"/>
              </a:ext>
            </a:extLst>
          </p:cNvPr>
          <p:cNvSpPr txBox="1"/>
          <p:nvPr userDrawn="1"/>
        </p:nvSpPr>
        <p:spPr>
          <a:xfrm>
            <a:off x="532944" y="136525"/>
            <a:ext cx="4571528" cy="307777"/>
          </a:xfrm>
          <a:prstGeom prst="rect">
            <a:avLst/>
          </a:prstGeom>
          <a:noFill/>
        </p:spPr>
        <p:txBody>
          <a:bodyPr wrap="square" rtlCol="0">
            <a:spAutoFit/>
          </a:bodyPr>
          <a:lstStyle/>
          <a:p>
            <a:r>
              <a:rPr lang="en-GB" sz="1400" b="0" i="0">
                <a:solidFill>
                  <a:schemeClr val="bg1"/>
                </a:solidFill>
                <a:latin typeface="Poppins" pitchFamily="2" charset="77"/>
              </a:rPr>
              <a:t>Public</a:t>
            </a:r>
          </a:p>
        </p:txBody>
      </p:sp>
    </p:spTree>
    <p:extLst>
      <p:ext uri="{BB962C8B-B14F-4D97-AF65-F5344CB8AC3E}">
        <p14:creationId xmlns:p14="http://schemas.microsoft.com/office/powerpoint/2010/main" val="273674362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Primary Text (Left) Media (Right) Slide - Purple">
    <p:bg>
      <p:bgPr>
        <a:solidFill>
          <a:schemeClr val="tx2"/>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717E8957-A01D-893F-D819-6B81B4015BEE}"/>
              </a:ext>
            </a:extLst>
          </p:cNvPr>
          <p:cNvSpPr>
            <a:spLocks noGrp="1"/>
          </p:cNvSpPr>
          <p:nvPr>
            <p:ph type="pic" sz="quarter" idx="14"/>
          </p:nvPr>
        </p:nvSpPr>
        <p:spPr>
          <a:xfrm>
            <a:off x="6096000" y="0"/>
            <a:ext cx="6096000" cy="6858000"/>
          </a:xfrm>
        </p:spPr>
        <p:txBody>
          <a:bodyPr/>
          <a:lstStyle>
            <a:lvl1pPr>
              <a:defRPr b="0" i="0">
                <a:latin typeface="Poppins" pitchFamily="2" charset="77"/>
              </a:defRPr>
            </a:lvl1pPr>
          </a:lstStyle>
          <a:p>
            <a:endParaRPr lang="en-GB"/>
          </a:p>
        </p:txBody>
      </p:sp>
      <p:pic>
        <p:nvPicPr>
          <p:cNvPr id="11" name="Picture 10" descr="A black background with white dots&#10;&#10;Description automatically generated">
            <a:extLst>
              <a:ext uri="{FF2B5EF4-FFF2-40B4-BE49-F238E27FC236}">
                <a16:creationId xmlns:a16="http://schemas.microsoft.com/office/drawing/2014/main" id="{ABFEF8AB-34E7-73B6-DDB3-863F32E4DCC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5" name="Title 1">
            <a:extLst>
              <a:ext uri="{FF2B5EF4-FFF2-40B4-BE49-F238E27FC236}">
                <a16:creationId xmlns:a16="http://schemas.microsoft.com/office/drawing/2014/main" id="{54EFE4BF-EB68-BFFF-F1BF-9E1AC71C4350}"/>
              </a:ext>
            </a:extLst>
          </p:cNvPr>
          <p:cNvSpPr>
            <a:spLocks noGrp="1"/>
          </p:cNvSpPr>
          <p:nvPr>
            <p:ph type="title"/>
          </p:nvPr>
        </p:nvSpPr>
        <p:spPr>
          <a:xfrm>
            <a:off x="637273" y="827711"/>
            <a:ext cx="5045070" cy="1325563"/>
          </a:xfrm>
        </p:spPr>
        <p:txBody>
          <a:bodyPr/>
          <a:lstStyle>
            <a:lvl1pPr>
              <a:defRPr b="0" i="0">
                <a:solidFill>
                  <a:schemeClr val="accent1"/>
                </a:solidFill>
                <a:latin typeface="Poppins Medium" pitchFamily="2" charset="77"/>
                <a:cs typeface="Poppins Medium" pitchFamily="2" charset="77"/>
              </a:defRPr>
            </a:lvl1pPr>
          </a:lstStyle>
          <a:p>
            <a:r>
              <a:rPr lang="en-GB"/>
              <a:t>Click to edit Master title style</a:t>
            </a:r>
          </a:p>
        </p:txBody>
      </p:sp>
      <p:sp>
        <p:nvSpPr>
          <p:cNvPr id="6" name="Text Placeholder 12">
            <a:extLst>
              <a:ext uri="{FF2B5EF4-FFF2-40B4-BE49-F238E27FC236}">
                <a16:creationId xmlns:a16="http://schemas.microsoft.com/office/drawing/2014/main" id="{4736E375-44F9-DC20-7D2C-AE6352F49D2D}"/>
              </a:ext>
            </a:extLst>
          </p:cNvPr>
          <p:cNvSpPr>
            <a:spLocks noGrp="1"/>
          </p:cNvSpPr>
          <p:nvPr>
            <p:ph type="body" sz="quarter" idx="13"/>
          </p:nvPr>
        </p:nvSpPr>
        <p:spPr>
          <a:xfrm>
            <a:off x="637273" y="2389357"/>
            <a:ext cx="5045070" cy="2410421"/>
          </a:xfrm>
        </p:spPr>
        <p:txBody>
          <a:bodyPr>
            <a:normAutofit/>
          </a:bodyPr>
          <a:lstStyle>
            <a:lvl1pPr marL="0" indent="0">
              <a:buNone/>
              <a:defRPr sz="1800" b="0" i="0">
                <a:solidFill>
                  <a:schemeClr val="bg1"/>
                </a:solidFill>
                <a:latin typeface="Poppins" pitchFamily="2" charset="77"/>
              </a:defRPr>
            </a:lvl1pPr>
            <a:lvl2pPr marL="457200" indent="0">
              <a:buNone/>
              <a:defRPr/>
            </a:lvl2pPr>
            <a:lvl3pPr marL="914400" indent="0">
              <a:buNone/>
              <a:defRPr/>
            </a:lvl3pPr>
            <a:lvl4pPr marL="1371600" indent="0">
              <a:buNone/>
              <a:defRPr/>
            </a:lvl4pPr>
            <a:lvl5pPr marL="1828800" indent="0">
              <a:buNone/>
              <a:defRPr/>
            </a:lvl5pPr>
          </a:lstStyle>
          <a:p>
            <a:pPr lvl="0"/>
            <a:r>
              <a:rPr lang="en-GB"/>
              <a:t>Click to edit Master text styles</a:t>
            </a:r>
          </a:p>
        </p:txBody>
      </p:sp>
      <p:sp>
        <p:nvSpPr>
          <p:cNvPr id="3" name="TextBox 2">
            <a:extLst>
              <a:ext uri="{FF2B5EF4-FFF2-40B4-BE49-F238E27FC236}">
                <a16:creationId xmlns:a16="http://schemas.microsoft.com/office/drawing/2014/main" id="{E536F979-0D00-F0C3-148A-532A54812373}"/>
              </a:ext>
            </a:extLst>
          </p:cNvPr>
          <p:cNvSpPr txBox="1"/>
          <p:nvPr userDrawn="1"/>
        </p:nvSpPr>
        <p:spPr>
          <a:xfrm>
            <a:off x="524485" y="6509834"/>
            <a:ext cx="160300" cy="138499"/>
          </a:xfrm>
          <a:prstGeom prst="rect">
            <a:avLst/>
          </a:prstGeom>
          <a:noFill/>
        </p:spPr>
        <p:txBody>
          <a:bodyPr wrap="none" lIns="0" tIns="0" rIns="0" bIns="0" rtlCol="0" anchor="ctr">
            <a:spAutoFit/>
          </a:bodyPr>
          <a:lstStyle/>
          <a:p>
            <a:pPr marL="0" marR="0" lvl="0" indent="0" algn="r" defTabSz="228600" rtl="0" eaLnBrk="1" fontAlgn="auto" latinLnBrk="0" hangingPunct="1">
              <a:lnSpc>
                <a:spcPct val="100000"/>
              </a:lnSpc>
              <a:spcBef>
                <a:spcPts val="0"/>
              </a:spcBef>
              <a:spcAft>
                <a:spcPts val="1200"/>
              </a:spcAft>
              <a:buClrTx/>
              <a:buSzTx/>
              <a:buFontTx/>
              <a:buNone/>
              <a:tabLst/>
              <a:defRPr/>
            </a:pPr>
            <a:fld id="{8A1971D9-5B62-3C46-9EC9-FDAAB88557B2}" type="slidenum">
              <a:rPr lang="en-GB" sz="900" smtClean="0">
                <a:solidFill>
                  <a:schemeClr val="bg1"/>
                </a:solidFill>
                <a:latin typeface="Poppins" pitchFamily="2" charset="77"/>
                <a:cs typeface="Poppins" pitchFamily="2" charset="77"/>
              </a:rPr>
              <a:t>‹#›</a:t>
            </a:fld>
            <a:endParaRPr lang="en-GB" sz="2000" noProof="0">
              <a:solidFill>
                <a:schemeClr val="bg1"/>
              </a:solidFill>
              <a:latin typeface="Poppins" pitchFamily="2" charset="77"/>
              <a:cs typeface="Poppins" pitchFamily="2" charset="77"/>
            </a:endParaRPr>
          </a:p>
        </p:txBody>
      </p:sp>
      <p:sp>
        <p:nvSpPr>
          <p:cNvPr id="7" name="TextBox 6">
            <a:extLst>
              <a:ext uri="{FF2B5EF4-FFF2-40B4-BE49-F238E27FC236}">
                <a16:creationId xmlns:a16="http://schemas.microsoft.com/office/drawing/2014/main" id="{E2BA68CD-CD7C-6841-61D8-9B40F0364868}"/>
              </a:ext>
            </a:extLst>
          </p:cNvPr>
          <p:cNvSpPr txBox="1"/>
          <p:nvPr userDrawn="1"/>
        </p:nvSpPr>
        <p:spPr>
          <a:xfrm>
            <a:off x="532944" y="136525"/>
            <a:ext cx="4571528" cy="307777"/>
          </a:xfrm>
          <a:prstGeom prst="rect">
            <a:avLst/>
          </a:prstGeom>
          <a:noFill/>
        </p:spPr>
        <p:txBody>
          <a:bodyPr wrap="square" rtlCol="0">
            <a:spAutoFit/>
          </a:bodyPr>
          <a:lstStyle/>
          <a:p>
            <a:r>
              <a:rPr lang="en-GB" sz="1400" b="0" i="0">
                <a:solidFill>
                  <a:schemeClr val="bg1"/>
                </a:solidFill>
                <a:latin typeface="Poppins" pitchFamily="2" charset="77"/>
              </a:rPr>
              <a:t>Public</a:t>
            </a:r>
          </a:p>
        </p:txBody>
      </p:sp>
    </p:spTree>
    <p:extLst>
      <p:ext uri="{BB962C8B-B14F-4D97-AF65-F5344CB8AC3E}">
        <p14:creationId xmlns:p14="http://schemas.microsoft.com/office/powerpoint/2010/main" val="90683094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Dark background text layout">
    <p:bg>
      <p:bgPr>
        <a:solidFill>
          <a:schemeClr val="tx2"/>
        </a:solidFill>
        <a:effectLst/>
      </p:bgPr>
    </p:bg>
    <p:spTree>
      <p:nvGrpSpPr>
        <p:cNvPr id="1" name=""/>
        <p:cNvGrpSpPr/>
        <p:nvPr/>
      </p:nvGrpSpPr>
      <p:grpSpPr>
        <a:xfrm>
          <a:off x="0" y="0"/>
          <a:ext cx="0" cy="0"/>
          <a:chOff x="0" y="0"/>
          <a:chExt cx="0" cy="0"/>
        </a:xfrm>
      </p:grpSpPr>
      <p:pic>
        <p:nvPicPr>
          <p:cNvPr id="11" name="Picture 10" descr="A black background with white dots&#10;&#10;Description automatically generated">
            <a:extLst>
              <a:ext uri="{FF2B5EF4-FFF2-40B4-BE49-F238E27FC236}">
                <a16:creationId xmlns:a16="http://schemas.microsoft.com/office/drawing/2014/main" id="{ABFEF8AB-34E7-73B6-DDB3-863F32E4DCC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pic>
        <p:nvPicPr>
          <p:cNvPr id="3" name="Picture 2">
            <a:extLst>
              <a:ext uri="{FF2B5EF4-FFF2-40B4-BE49-F238E27FC236}">
                <a16:creationId xmlns:a16="http://schemas.microsoft.com/office/drawing/2014/main" id="{C594BE5F-29D9-6A6E-3331-86902DD88706}"/>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0" y="5085913"/>
            <a:ext cx="3652468" cy="1772086"/>
          </a:xfrm>
          <a:prstGeom prst="rect">
            <a:avLst/>
          </a:prstGeom>
        </p:spPr>
      </p:pic>
      <p:pic>
        <p:nvPicPr>
          <p:cNvPr id="4" name="Picture 3" descr="A black background with a pink object&#10;&#10;Description automatically generated">
            <a:extLst>
              <a:ext uri="{FF2B5EF4-FFF2-40B4-BE49-F238E27FC236}">
                <a16:creationId xmlns:a16="http://schemas.microsoft.com/office/drawing/2014/main" id="{1E9E3F9F-3B31-579B-232E-B051281E6921}"/>
              </a:ext>
            </a:extLst>
          </p:cNvPr>
          <p:cNvPicPr>
            <a:picLocks noChangeAspect="1"/>
          </p:cNvPicPr>
          <p:nvPr userDrawn="1"/>
        </p:nvPicPr>
        <p:blipFill>
          <a:blip r:embed="rId4" cstate="screen">
            <a:duotone>
              <a:schemeClr val="accent1">
                <a:shade val="45000"/>
                <a:satMod val="135000"/>
              </a:schemeClr>
              <a:prstClr val="white"/>
            </a:duotone>
            <a:extLst>
              <a:ext uri="{28A0092B-C50C-407E-A947-70E740481C1C}">
                <a14:useLocalDpi xmlns:a14="http://schemas.microsoft.com/office/drawing/2010/main"/>
              </a:ext>
            </a:extLst>
          </a:blip>
          <a:srcRect/>
          <a:stretch/>
        </p:blipFill>
        <p:spPr>
          <a:xfrm>
            <a:off x="8805910" y="0"/>
            <a:ext cx="3386090" cy="2339440"/>
          </a:xfrm>
          <a:prstGeom prst="rect">
            <a:avLst/>
          </a:prstGeom>
        </p:spPr>
      </p:pic>
      <p:sp>
        <p:nvSpPr>
          <p:cNvPr id="14" name="Title 1">
            <a:extLst>
              <a:ext uri="{FF2B5EF4-FFF2-40B4-BE49-F238E27FC236}">
                <a16:creationId xmlns:a16="http://schemas.microsoft.com/office/drawing/2014/main" id="{34E2B107-4A77-DBA7-45F4-4E1E102F838B}"/>
              </a:ext>
            </a:extLst>
          </p:cNvPr>
          <p:cNvSpPr>
            <a:spLocks noGrp="1"/>
          </p:cNvSpPr>
          <p:nvPr>
            <p:ph type="title"/>
          </p:nvPr>
        </p:nvSpPr>
        <p:spPr>
          <a:xfrm>
            <a:off x="637273" y="365125"/>
            <a:ext cx="8664382" cy="1325563"/>
          </a:xfrm>
        </p:spPr>
        <p:txBody>
          <a:bodyPr/>
          <a:lstStyle>
            <a:lvl1pPr>
              <a:defRPr b="0" i="0">
                <a:solidFill>
                  <a:schemeClr val="accent1"/>
                </a:solidFill>
                <a:latin typeface="Poppins Medium" pitchFamily="2" charset="77"/>
                <a:cs typeface="Poppins Medium" pitchFamily="2" charset="77"/>
              </a:defRPr>
            </a:lvl1pPr>
          </a:lstStyle>
          <a:p>
            <a:r>
              <a:rPr lang="en-GB"/>
              <a:t>Click to edit Master title style</a:t>
            </a:r>
          </a:p>
        </p:txBody>
      </p:sp>
      <p:sp>
        <p:nvSpPr>
          <p:cNvPr id="16" name="Text Placeholder 12">
            <a:extLst>
              <a:ext uri="{FF2B5EF4-FFF2-40B4-BE49-F238E27FC236}">
                <a16:creationId xmlns:a16="http://schemas.microsoft.com/office/drawing/2014/main" id="{AF2E0677-1F71-2249-5CE6-C3BA76F65548}"/>
              </a:ext>
            </a:extLst>
          </p:cNvPr>
          <p:cNvSpPr>
            <a:spLocks noGrp="1"/>
          </p:cNvSpPr>
          <p:nvPr>
            <p:ph type="body" sz="quarter" idx="13"/>
          </p:nvPr>
        </p:nvSpPr>
        <p:spPr>
          <a:xfrm>
            <a:off x="637273" y="1926771"/>
            <a:ext cx="4462848" cy="2755588"/>
          </a:xfrm>
        </p:spPr>
        <p:txBody>
          <a:bodyPr>
            <a:normAutofit/>
          </a:bodyPr>
          <a:lstStyle>
            <a:lvl1pPr marL="0" indent="0">
              <a:buNone/>
              <a:defRPr sz="1800" b="0" i="0">
                <a:solidFill>
                  <a:schemeClr val="bg1"/>
                </a:solidFill>
                <a:latin typeface="Poppins" pitchFamily="2" charset="77"/>
              </a:defRPr>
            </a:lvl1pPr>
            <a:lvl2pPr marL="457200" indent="0">
              <a:buNone/>
              <a:defRPr/>
            </a:lvl2pPr>
            <a:lvl3pPr marL="914400" indent="0">
              <a:buNone/>
              <a:defRPr/>
            </a:lvl3pPr>
            <a:lvl4pPr marL="1371600" indent="0">
              <a:buNone/>
              <a:defRPr/>
            </a:lvl4pPr>
            <a:lvl5pPr marL="1828800" indent="0">
              <a:buNone/>
              <a:defRPr/>
            </a:lvl5pPr>
          </a:lstStyle>
          <a:p>
            <a:pPr lvl="0"/>
            <a:r>
              <a:rPr lang="en-GB"/>
              <a:t>Click to edit Master text styles</a:t>
            </a:r>
          </a:p>
        </p:txBody>
      </p:sp>
      <p:sp>
        <p:nvSpPr>
          <p:cNvPr id="17" name="Text Placeholder 12">
            <a:extLst>
              <a:ext uri="{FF2B5EF4-FFF2-40B4-BE49-F238E27FC236}">
                <a16:creationId xmlns:a16="http://schemas.microsoft.com/office/drawing/2014/main" id="{E7A36747-0535-B11F-27CB-9A6F5DF06DB7}"/>
              </a:ext>
            </a:extLst>
          </p:cNvPr>
          <p:cNvSpPr>
            <a:spLocks noGrp="1"/>
          </p:cNvSpPr>
          <p:nvPr>
            <p:ph type="body" sz="quarter" idx="14"/>
          </p:nvPr>
        </p:nvSpPr>
        <p:spPr>
          <a:xfrm>
            <a:off x="5449088" y="1926771"/>
            <a:ext cx="4462848" cy="2755588"/>
          </a:xfrm>
        </p:spPr>
        <p:txBody>
          <a:bodyPr>
            <a:normAutofit/>
          </a:bodyPr>
          <a:lstStyle>
            <a:lvl1pPr marL="0" indent="0">
              <a:buNone/>
              <a:defRPr sz="1800" b="0" i="0">
                <a:solidFill>
                  <a:schemeClr val="bg1"/>
                </a:solidFill>
                <a:latin typeface="Poppins" pitchFamily="2" charset="77"/>
              </a:defRPr>
            </a:lvl1pPr>
          </a:lstStyle>
          <a:p>
            <a:pPr lvl="0"/>
            <a:r>
              <a:rPr lang="en-GB"/>
              <a:t>Click to edit Master text styles</a:t>
            </a:r>
          </a:p>
        </p:txBody>
      </p:sp>
      <p:sp>
        <p:nvSpPr>
          <p:cNvPr id="5" name="TextBox 4">
            <a:extLst>
              <a:ext uri="{FF2B5EF4-FFF2-40B4-BE49-F238E27FC236}">
                <a16:creationId xmlns:a16="http://schemas.microsoft.com/office/drawing/2014/main" id="{A9754318-E03D-0393-D152-B9A196C9C082}"/>
              </a:ext>
            </a:extLst>
          </p:cNvPr>
          <p:cNvSpPr txBox="1"/>
          <p:nvPr userDrawn="1"/>
        </p:nvSpPr>
        <p:spPr>
          <a:xfrm>
            <a:off x="524485" y="6509834"/>
            <a:ext cx="160300" cy="138499"/>
          </a:xfrm>
          <a:prstGeom prst="rect">
            <a:avLst/>
          </a:prstGeom>
          <a:noFill/>
        </p:spPr>
        <p:txBody>
          <a:bodyPr wrap="none" lIns="0" tIns="0" rIns="0" bIns="0" rtlCol="0" anchor="ctr">
            <a:spAutoFit/>
          </a:bodyPr>
          <a:lstStyle/>
          <a:p>
            <a:pPr marL="0" marR="0" lvl="0" indent="0" algn="r" defTabSz="228600" rtl="0" eaLnBrk="1" fontAlgn="auto" latinLnBrk="0" hangingPunct="1">
              <a:lnSpc>
                <a:spcPct val="100000"/>
              </a:lnSpc>
              <a:spcBef>
                <a:spcPts val="0"/>
              </a:spcBef>
              <a:spcAft>
                <a:spcPts val="1200"/>
              </a:spcAft>
              <a:buClrTx/>
              <a:buSzTx/>
              <a:buFontTx/>
              <a:buNone/>
              <a:tabLst/>
              <a:defRPr/>
            </a:pPr>
            <a:fld id="{8A1971D9-5B62-3C46-9EC9-FDAAB88557B2}" type="slidenum">
              <a:rPr lang="en-GB" sz="900" smtClean="0">
                <a:solidFill>
                  <a:schemeClr val="bg1"/>
                </a:solidFill>
                <a:latin typeface="Poppins" pitchFamily="2" charset="77"/>
                <a:cs typeface="Poppins" pitchFamily="2" charset="77"/>
              </a:rPr>
              <a:t>‹#›</a:t>
            </a:fld>
            <a:endParaRPr lang="en-GB" sz="2000" noProof="0">
              <a:solidFill>
                <a:schemeClr val="bg1"/>
              </a:solidFill>
              <a:latin typeface="Poppins" pitchFamily="2" charset="77"/>
              <a:cs typeface="Poppins" pitchFamily="2" charset="77"/>
            </a:endParaRPr>
          </a:p>
        </p:txBody>
      </p:sp>
      <p:sp>
        <p:nvSpPr>
          <p:cNvPr id="7" name="TextBox 6">
            <a:extLst>
              <a:ext uri="{FF2B5EF4-FFF2-40B4-BE49-F238E27FC236}">
                <a16:creationId xmlns:a16="http://schemas.microsoft.com/office/drawing/2014/main" id="{B61424DF-37C5-E8FF-0693-6DC50DFA7141}"/>
              </a:ext>
            </a:extLst>
          </p:cNvPr>
          <p:cNvSpPr txBox="1"/>
          <p:nvPr userDrawn="1"/>
        </p:nvSpPr>
        <p:spPr>
          <a:xfrm>
            <a:off x="532944" y="136525"/>
            <a:ext cx="4571528" cy="307777"/>
          </a:xfrm>
          <a:prstGeom prst="rect">
            <a:avLst/>
          </a:prstGeom>
          <a:noFill/>
        </p:spPr>
        <p:txBody>
          <a:bodyPr wrap="square" rtlCol="0">
            <a:spAutoFit/>
          </a:bodyPr>
          <a:lstStyle/>
          <a:p>
            <a:r>
              <a:rPr lang="en-GB" sz="1400" b="0" i="0">
                <a:solidFill>
                  <a:schemeClr val="bg1"/>
                </a:solidFill>
                <a:latin typeface="Poppins" pitchFamily="2" charset="77"/>
              </a:rPr>
              <a:t>Public</a:t>
            </a:r>
          </a:p>
        </p:txBody>
      </p:sp>
    </p:spTree>
    <p:extLst>
      <p:ext uri="{BB962C8B-B14F-4D97-AF65-F5344CB8AC3E}">
        <p14:creationId xmlns:p14="http://schemas.microsoft.com/office/powerpoint/2010/main" val="1635222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Primary Text (left) Circle Media (right) -Purple">
    <p:spTree>
      <p:nvGrpSpPr>
        <p:cNvPr id="1" name=""/>
        <p:cNvGrpSpPr/>
        <p:nvPr/>
      </p:nvGrpSpPr>
      <p:grpSpPr>
        <a:xfrm>
          <a:off x="0" y="0"/>
          <a:ext cx="0" cy="0"/>
          <a:chOff x="0" y="0"/>
          <a:chExt cx="0" cy="0"/>
        </a:xfrm>
      </p:grpSpPr>
      <p:pic>
        <p:nvPicPr>
          <p:cNvPr id="10" name="Picture 9" descr="A purple circle with a white circle in the middle&#10;&#10;Description automatically generated">
            <a:extLst>
              <a:ext uri="{FF2B5EF4-FFF2-40B4-BE49-F238E27FC236}">
                <a16:creationId xmlns:a16="http://schemas.microsoft.com/office/drawing/2014/main" id="{9D45391A-D756-788D-03AE-0C05671999B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4" name="Picture Placeholder 13">
            <a:extLst>
              <a:ext uri="{FF2B5EF4-FFF2-40B4-BE49-F238E27FC236}">
                <a16:creationId xmlns:a16="http://schemas.microsoft.com/office/drawing/2014/main" id="{CFC8E555-A363-BBFE-7CE9-820F21628147}"/>
              </a:ext>
            </a:extLst>
          </p:cNvPr>
          <p:cNvSpPr>
            <a:spLocks noGrp="1"/>
          </p:cNvSpPr>
          <p:nvPr>
            <p:ph type="pic" sz="quarter" idx="13"/>
          </p:nvPr>
        </p:nvSpPr>
        <p:spPr>
          <a:xfrm>
            <a:off x="6690691" y="-620033"/>
            <a:ext cx="8539843" cy="8327117"/>
          </a:xfrm>
          <a:prstGeom prst="ellipse">
            <a:avLst/>
          </a:prstGeom>
        </p:spPr>
        <p:txBody>
          <a:bodyPr/>
          <a:lstStyle>
            <a:lvl1pPr>
              <a:defRPr b="0" i="0">
                <a:latin typeface="Poppins" pitchFamily="2" charset="77"/>
              </a:defRPr>
            </a:lvl1pPr>
          </a:lstStyle>
          <a:p>
            <a:endParaRPr lang="en-GB"/>
          </a:p>
        </p:txBody>
      </p:sp>
      <p:sp>
        <p:nvSpPr>
          <p:cNvPr id="15" name="Title 1">
            <a:extLst>
              <a:ext uri="{FF2B5EF4-FFF2-40B4-BE49-F238E27FC236}">
                <a16:creationId xmlns:a16="http://schemas.microsoft.com/office/drawing/2014/main" id="{CF0BC532-0DCF-D95D-28B5-7CED43AF3080}"/>
              </a:ext>
            </a:extLst>
          </p:cNvPr>
          <p:cNvSpPr>
            <a:spLocks noGrp="1"/>
          </p:cNvSpPr>
          <p:nvPr>
            <p:ph type="title"/>
          </p:nvPr>
        </p:nvSpPr>
        <p:spPr>
          <a:xfrm>
            <a:off x="637273" y="1077687"/>
            <a:ext cx="5274796" cy="1325563"/>
          </a:xfrm>
        </p:spPr>
        <p:txBody>
          <a:bodyPr/>
          <a:lstStyle>
            <a:lvl1pPr>
              <a:defRPr b="0" i="0">
                <a:solidFill>
                  <a:schemeClr val="bg1"/>
                </a:solidFill>
                <a:latin typeface="Poppins Medium" pitchFamily="2" charset="77"/>
                <a:cs typeface="Poppins Medium" pitchFamily="2" charset="77"/>
              </a:defRPr>
            </a:lvl1pPr>
          </a:lstStyle>
          <a:p>
            <a:r>
              <a:rPr lang="en-GB"/>
              <a:t>Click to edit Master title style</a:t>
            </a:r>
          </a:p>
        </p:txBody>
      </p:sp>
      <p:sp>
        <p:nvSpPr>
          <p:cNvPr id="16" name="Text Placeholder 12">
            <a:extLst>
              <a:ext uri="{FF2B5EF4-FFF2-40B4-BE49-F238E27FC236}">
                <a16:creationId xmlns:a16="http://schemas.microsoft.com/office/drawing/2014/main" id="{FA8AA84D-31F0-CED3-DCC7-DD7727F14369}"/>
              </a:ext>
            </a:extLst>
          </p:cNvPr>
          <p:cNvSpPr>
            <a:spLocks noGrp="1"/>
          </p:cNvSpPr>
          <p:nvPr>
            <p:ph type="body" sz="quarter" idx="14"/>
          </p:nvPr>
        </p:nvSpPr>
        <p:spPr>
          <a:xfrm>
            <a:off x="637273" y="2628900"/>
            <a:ext cx="4462848" cy="3151414"/>
          </a:xfrm>
        </p:spPr>
        <p:txBody>
          <a:bodyPr>
            <a:normAutofit/>
          </a:bodyPr>
          <a:lstStyle>
            <a:lvl1pPr marL="0" indent="0">
              <a:buNone/>
              <a:defRPr sz="1800" b="0" i="0">
                <a:solidFill>
                  <a:schemeClr val="bg1"/>
                </a:solidFill>
                <a:latin typeface="Poppins" pitchFamily="2" charset="77"/>
              </a:defRPr>
            </a:lvl1pPr>
            <a:lvl2pPr marL="457200" indent="0">
              <a:buNone/>
              <a:defRPr/>
            </a:lvl2pPr>
            <a:lvl3pPr marL="914400" indent="0">
              <a:buNone/>
              <a:defRPr/>
            </a:lvl3pPr>
            <a:lvl4pPr marL="1371600" indent="0">
              <a:buNone/>
              <a:defRPr/>
            </a:lvl4pPr>
            <a:lvl5pPr marL="1828800" indent="0">
              <a:buNone/>
              <a:defRPr/>
            </a:lvl5pPr>
          </a:lstStyle>
          <a:p>
            <a:pPr lvl="0"/>
            <a:r>
              <a:rPr lang="en-GB"/>
              <a:t>Click to edit Master text styles</a:t>
            </a:r>
          </a:p>
        </p:txBody>
      </p:sp>
      <p:sp>
        <p:nvSpPr>
          <p:cNvPr id="4" name="TextBox 3">
            <a:extLst>
              <a:ext uri="{FF2B5EF4-FFF2-40B4-BE49-F238E27FC236}">
                <a16:creationId xmlns:a16="http://schemas.microsoft.com/office/drawing/2014/main" id="{6111AFC3-25D2-4B14-78FC-0C6BD6DE986C}"/>
              </a:ext>
            </a:extLst>
          </p:cNvPr>
          <p:cNvSpPr txBox="1"/>
          <p:nvPr userDrawn="1"/>
        </p:nvSpPr>
        <p:spPr>
          <a:xfrm>
            <a:off x="524485" y="6509834"/>
            <a:ext cx="160300" cy="138499"/>
          </a:xfrm>
          <a:prstGeom prst="rect">
            <a:avLst/>
          </a:prstGeom>
          <a:noFill/>
        </p:spPr>
        <p:txBody>
          <a:bodyPr wrap="none" lIns="0" tIns="0" rIns="0" bIns="0" rtlCol="0" anchor="ctr">
            <a:spAutoFit/>
          </a:bodyPr>
          <a:lstStyle/>
          <a:p>
            <a:pPr marL="0" marR="0" lvl="0" indent="0" algn="r" defTabSz="228600" rtl="0" eaLnBrk="1" fontAlgn="auto" latinLnBrk="0" hangingPunct="1">
              <a:lnSpc>
                <a:spcPct val="100000"/>
              </a:lnSpc>
              <a:spcBef>
                <a:spcPts val="0"/>
              </a:spcBef>
              <a:spcAft>
                <a:spcPts val="1200"/>
              </a:spcAft>
              <a:buClrTx/>
              <a:buSzTx/>
              <a:buFontTx/>
              <a:buNone/>
              <a:tabLst/>
              <a:defRPr/>
            </a:pPr>
            <a:fld id="{8A1971D9-5B62-3C46-9EC9-FDAAB88557B2}" type="slidenum">
              <a:rPr lang="en-GB" sz="900" smtClean="0">
                <a:solidFill>
                  <a:schemeClr val="bg1"/>
                </a:solidFill>
                <a:latin typeface="Poppins" pitchFamily="2" charset="77"/>
                <a:cs typeface="Poppins" pitchFamily="2" charset="77"/>
              </a:rPr>
              <a:t>‹#›</a:t>
            </a:fld>
            <a:endParaRPr lang="en-GB" sz="2000" noProof="0">
              <a:solidFill>
                <a:schemeClr val="bg1"/>
              </a:solidFill>
              <a:latin typeface="Poppins" pitchFamily="2" charset="77"/>
              <a:cs typeface="Poppins" pitchFamily="2" charset="77"/>
            </a:endParaRPr>
          </a:p>
        </p:txBody>
      </p:sp>
      <p:sp>
        <p:nvSpPr>
          <p:cNvPr id="7" name="TextBox 6">
            <a:extLst>
              <a:ext uri="{FF2B5EF4-FFF2-40B4-BE49-F238E27FC236}">
                <a16:creationId xmlns:a16="http://schemas.microsoft.com/office/drawing/2014/main" id="{72FC02AE-1AAC-7ECE-4BF2-8C2929350E85}"/>
              </a:ext>
            </a:extLst>
          </p:cNvPr>
          <p:cNvSpPr txBox="1"/>
          <p:nvPr userDrawn="1"/>
        </p:nvSpPr>
        <p:spPr>
          <a:xfrm>
            <a:off x="532944" y="136525"/>
            <a:ext cx="4571528" cy="307777"/>
          </a:xfrm>
          <a:prstGeom prst="rect">
            <a:avLst/>
          </a:prstGeom>
          <a:noFill/>
        </p:spPr>
        <p:txBody>
          <a:bodyPr wrap="square" rtlCol="0">
            <a:spAutoFit/>
          </a:bodyPr>
          <a:lstStyle/>
          <a:p>
            <a:r>
              <a:rPr lang="en-GB" sz="1400" b="0" i="0">
                <a:solidFill>
                  <a:schemeClr val="bg1"/>
                </a:solidFill>
                <a:latin typeface="Poppins" pitchFamily="2" charset="77"/>
              </a:rPr>
              <a:t>Public</a:t>
            </a:r>
          </a:p>
        </p:txBody>
      </p:sp>
    </p:spTree>
    <p:extLst>
      <p:ext uri="{BB962C8B-B14F-4D97-AF65-F5344CB8AC3E}">
        <p14:creationId xmlns:p14="http://schemas.microsoft.com/office/powerpoint/2010/main" val="35784928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Secondary Breaker slide - Blue">
    <p:bg>
      <p:bgPr>
        <a:solidFill>
          <a:schemeClr val="tx2"/>
        </a:solidFill>
        <a:effectLst/>
      </p:bgPr>
    </p:bg>
    <p:spTree>
      <p:nvGrpSpPr>
        <p:cNvPr id="1" name=""/>
        <p:cNvGrpSpPr/>
        <p:nvPr/>
      </p:nvGrpSpPr>
      <p:grpSpPr>
        <a:xfrm>
          <a:off x="0" y="0"/>
          <a:ext cx="0" cy="0"/>
          <a:chOff x="0" y="0"/>
          <a:chExt cx="0" cy="0"/>
        </a:xfrm>
      </p:grpSpPr>
      <p:pic>
        <p:nvPicPr>
          <p:cNvPr id="8" name="Picture 7" descr="A blue and white clouds in the sky&#10;&#10;Description automatically generated">
            <a:extLst>
              <a:ext uri="{FF2B5EF4-FFF2-40B4-BE49-F238E27FC236}">
                <a16:creationId xmlns:a16="http://schemas.microsoft.com/office/drawing/2014/main" id="{695FCF66-087E-9315-E6B2-2961093D6DA7}"/>
              </a:ext>
            </a:extLst>
          </p:cNvPr>
          <p:cNvPicPr>
            <a:picLocks noChangeAspect="1"/>
          </p:cNvPicPr>
          <p:nvPr userDrawn="1"/>
        </p:nvPicPr>
        <p:blipFill>
          <a:blip r:embed="rId2"/>
          <a:stretch>
            <a:fillRect/>
          </a:stretch>
        </p:blipFill>
        <p:spPr>
          <a:xfrm>
            <a:off x="2466" y="0"/>
            <a:ext cx="12189533" cy="6859388"/>
          </a:xfrm>
          <a:prstGeom prst="rect">
            <a:avLst/>
          </a:prstGeom>
        </p:spPr>
      </p:pic>
      <p:sp>
        <p:nvSpPr>
          <p:cNvPr id="2" name="Title 1">
            <a:extLst>
              <a:ext uri="{FF2B5EF4-FFF2-40B4-BE49-F238E27FC236}">
                <a16:creationId xmlns:a16="http://schemas.microsoft.com/office/drawing/2014/main" id="{E304E765-D7CE-66CF-AAD3-B47633EED211}"/>
              </a:ext>
            </a:extLst>
          </p:cNvPr>
          <p:cNvSpPr>
            <a:spLocks noGrp="1"/>
          </p:cNvSpPr>
          <p:nvPr>
            <p:ph type="ctrTitle"/>
          </p:nvPr>
        </p:nvSpPr>
        <p:spPr>
          <a:xfrm>
            <a:off x="637273" y="820795"/>
            <a:ext cx="5001527" cy="2387600"/>
          </a:xfrm>
        </p:spPr>
        <p:txBody>
          <a:bodyPr anchor="b">
            <a:normAutofit/>
          </a:bodyPr>
          <a:lstStyle>
            <a:lvl1pPr algn="l">
              <a:defRPr sz="4400" b="0" i="0">
                <a:solidFill>
                  <a:schemeClr val="bg1"/>
                </a:solidFill>
                <a:latin typeface="Poppins Medium" pitchFamily="2" charset="77"/>
                <a:cs typeface="Poppins Medium" pitchFamily="2" charset="77"/>
              </a:defRPr>
            </a:lvl1pPr>
          </a:lstStyle>
          <a:p>
            <a:r>
              <a:rPr lang="en-GB"/>
              <a:t>Click to edit Master title style</a:t>
            </a:r>
          </a:p>
        </p:txBody>
      </p:sp>
      <p:sp>
        <p:nvSpPr>
          <p:cNvPr id="3" name="Subtitle 2">
            <a:extLst>
              <a:ext uri="{FF2B5EF4-FFF2-40B4-BE49-F238E27FC236}">
                <a16:creationId xmlns:a16="http://schemas.microsoft.com/office/drawing/2014/main" id="{EE141B9C-4686-EF1F-23CB-10919C7B2DC1}"/>
              </a:ext>
            </a:extLst>
          </p:cNvPr>
          <p:cNvSpPr>
            <a:spLocks noGrp="1"/>
          </p:cNvSpPr>
          <p:nvPr>
            <p:ph type="subTitle" idx="1"/>
          </p:nvPr>
        </p:nvSpPr>
        <p:spPr>
          <a:xfrm>
            <a:off x="637273" y="3245466"/>
            <a:ext cx="3806223" cy="1044146"/>
          </a:xfrm>
        </p:spPr>
        <p:txBody>
          <a:bodyPr>
            <a:normAutofit/>
          </a:bodyPr>
          <a:lstStyle>
            <a:lvl1pPr marL="0" indent="0" algn="l">
              <a:buNone/>
              <a:defRPr sz="2400" b="0" i="0">
                <a:solidFill>
                  <a:schemeClr val="bg1"/>
                </a:solidFill>
                <a:latin typeface="Poppins" pitchFamily="2"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p>
        </p:txBody>
      </p:sp>
      <p:sp>
        <p:nvSpPr>
          <p:cNvPr id="5" name="TextBox 4">
            <a:extLst>
              <a:ext uri="{FF2B5EF4-FFF2-40B4-BE49-F238E27FC236}">
                <a16:creationId xmlns:a16="http://schemas.microsoft.com/office/drawing/2014/main" id="{37256FFC-8BE2-6AB3-3E84-1F18019410A9}"/>
              </a:ext>
            </a:extLst>
          </p:cNvPr>
          <p:cNvSpPr txBox="1"/>
          <p:nvPr userDrawn="1"/>
        </p:nvSpPr>
        <p:spPr>
          <a:xfrm>
            <a:off x="524485" y="6509834"/>
            <a:ext cx="160300" cy="138499"/>
          </a:xfrm>
          <a:prstGeom prst="rect">
            <a:avLst/>
          </a:prstGeom>
          <a:noFill/>
        </p:spPr>
        <p:txBody>
          <a:bodyPr wrap="none" lIns="0" tIns="0" rIns="0" bIns="0" rtlCol="0" anchor="ctr">
            <a:spAutoFit/>
          </a:bodyPr>
          <a:lstStyle/>
          <a:p>
            <a:pPr marL="0" marR="0" lvl="0" indent="0" algn="r" defTabSz="228600" rtl="0" eaLnBrk="1" fontAlgn="auto" latinLnBrk="0" hangingPunct="1">
              <a:lnSpc>
                <a:spcPct val="100000"/>
              </a:lnSpc>
              <a:spcBef>
                <a:spcPts val="0"/>
              </a:spcBef>
              <a:spcAft>
                <a:spcPts val="1200"/>
              </a:spcAft>
              <a:buClrTx/>
              <a:buSzTx/>
              <a:buFontTx/>
              <a:buNone/>
              <a:tabLst/>
              <a:defRPr/>
            </a:pPr>
            <a:fld id="{8A1971D9-5B62-3C46-9EC9-FDAAB88557B2}" type="slidenum">
              <a:rPr lang="en-GB" sz="900" smtClean="0">
                <a:solidFill>
                  <a:schemeClr val="bg1"/>
                </a:solidFill>
                <a:latin typeface="Poppins" pitchFamily="2" charset="77"/>
                <a:cs typeface="Poppins" pitchFamily="2" charset="77"/>
              </a:rPr>
              <a:t>‹#›</a:t>
            </a:fld>
            <a:endParaRPr lang="en-GB" sz="2000" noProof="0">
              <a:solidFill>
                <a:schemeClr val="bg1"/>
              </a:solidFill>
              <a:latin typeface="Poppins" pitchFamily="2" charset="77"/>
              <a:cs typeface="Poppins" pitchFamily="2" charset="77"/>
            </a:endParaRPr>
          </a:p>
        </p:txBody>
      </p:sp>
      <p:sp>
        <p:nvSpPr>
          <p:cNvPr id="7" name="TextBox 6">
            <a:extLst>
              <a:ext uri="{FF2B5EF4-FFF2-40B4-BE49-F238E27FC236}">
                <a16:creationId xmlns:a16="http://schemas.microsoft.com/office/drawing/2014/main" id="{A84D4CDE-5878-2D26-7E2A-5736CF858EED}"/>
              </a:ext>
            </a:extLst>
          </p:cNvPr>
          <p:cNvSpPr txBox="1"/>
          <p:nvPr userDrawn="1"/>
        </p:nvSpPr>
        <p:spPr>
          <a:xfrm>
            <a:off x="532944" y="136525"/>
            <a:ext cx="4571528" cy="307777"/>
          </a:xfrm>
          <a:prstGeom prst="rect">
            <a:avLst/>
          </a:prstGeom>
          <a:noFill/>
        </p:spPr>
        <p:txBody>
          <a:bodyPr wrap="square" rtlCol="0">
            <a:spAutoFit/>
          </a:bodyPr>
          <a:lstStyle/>
          <a:p>
            <a:r>
              <a:rPr lang="en-GB" sz="1400" b="0" i="0">
                <a:solidFill>
                  <a:schemeClr val="bg1"/>
                </a:solidFill>
                <a:latin typeface="Poppins" pitchFamily="2" charset="77"/>
              </a:rPr>
              <a:t>Public</a:t>
            </a:r>
          </a:p>
        </p:txBody>
      </p:sp>
    </p:spTree>
    <p:extLst>
      <p:ext uri="{BB962C8B-B14F-4D97-AF65-F5344CB8AC3E}">
        <p14:creationId xmlns:p14="http://schemas.microsoft.com/office/powerpoint/2010/main" val="312628563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Cover slide">
    <p:bg>
      <p:bgPr>
        <a:solidFill>
          <a:schemeClr val="bg1"/>
        </a:solidFill>
        <a:effectLst/>
      </p:bgPr>
    </p:bg>
    <p:spTree>
      <p:nvGrpSpPr>
        <p:cNvPr id="1" name=""/>
        <p:cNvGrpSpPr/>
        <p:nvPr/>
      </p:nvGrpSpPr>
      <p:grpSpPr>
        <a:xfrm>
          <a:off x="0" y="0"/>
          <a:ext cx="0" cy="0"/>
          <a:chOff x="0" y="0"/>
          <a:chExt cx="0" cy="0"/>
        </a:xfrm>
      </p:grpSpPr>
      <p:pic>
        <p:nvPicPr>
          <p:cNvPr id="6" name="Picture 5" descr="A road through a green field&#10;&#10;Description automatically generated">
            <a:extLst>
              <a:ext uri="{FF2B5EF4-FFF2-40B4-BE49-F238E27FC236}">
                <a16:creationId xmlns:a16="http://schemas.microsoft.com/office/drawing/2014/main" id="{BAB3A051-7BF3-EAAC-A888-553C382803C1}"/>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pic>
        <p:nvPicPr>
          <p:cNvPr id="7" name="Picture 6">
            <a:extLst>
              <a:ext uri="{FF2B5EF4-FFF2-40B4-BE49-F238E27FC236}">
                <a16:creationId xmlns:a16="http://schemas.microsoft.com/office/drawing/2014/main" id="{9FF42232-F648-DDAD-E75B-0C12BC4B2F0F}"/>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3" name="Title 1">
            <a:extLst>
              <a:ext uri="{FF2B5EF4-FFF2-40B4-BE49-F238E27FC236}">
                <a16:creationId xmlns:a16="http://schemas.microsoft.com/office/drawing/2014/main" id="{4BB77347-9877-93CA-4103-023E62BFEDA6}"/>
              </a:ext>
            </a:extLst>
          </p:cNvPr>
          <p:cNvSpPr>
            <a:spLocks noGrp="1"/>
          </p:cNvSpPr>
          <p:nvPr>
            <p:ph type="ctrTitle"/>
          </p:nvPr>
        </p:nvSpPr>
        <p:spPr>
          <a:xfrm>
            <a:off x="628664" y="796204"/>
            <a:ext cx="4328983" cy="1532773"/>
          </a:xfrm>
        </p:spPr>
        <p:txBody>
          <a:bodyPr lIns="0" anchor="t" anchorCtr="0">
            <a:normAutofit/>
          </a:bodyPr>
          <a:lstStyle>
            <a:lvl1pPr algn="l">
              <a:defRPr sz="4400" b="0" i="0">
                <a:solidFill>
                  <a:schemeClr val="accent1"/>
                </a:solidFill>
                <a:latin typeface="Poppins Medium" pitchFamily="2" charset="77"/>
                <a:cs typeface="Poppins Medium" pitchFamily="2" charset="77"/>
              </a:defRPr>
            </a:lvl1pPr>
          </a:lstStyle>
          <a:p>
            <a:endParaRPr lang="en-GB"/>
          </a:p>
        </p:txBody>
      </p:sp>
      <p:pic>
        <p:nvPicPr>
          <p:cNvPr id="5" name="Picture 4" descr="A black background with white dots&#10;&#10;Description automatically generated">
            <a:extLst>
              <a:ext uri="{FF2B5EF4-FFF2-40B4-BE49-F238E27FC236}">
                <a16:creationId xmlns:a16="http://schemas.microsoft.com/office/drawing/2014/main" id="{03362316-8BB8-BD40-9D0A-F62FC8602205}"/>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10261600" y="5811520"/>
            <a:ext cx="1930400" cy="1046480"/>
          </a:xfrm>
          <a:prstGeom prst="rect">
            <a:avLst/>
          </a:prstGeom>
        </p:spPr>
      </p:pic>
      <p:sp>
        <p:nvSpPr>
          <p:cNvPr id="8" name="Subtitle 2">
            <a:extLst>
              <a:ext uri="{FF2B5EF4-FFF2-40B4-BE49-F238E27FC236}">
                <a16:creationId xmlns:a16="http://schemas.microsoft.com/office/drawing/2014/main" id="{A611D19F-4AA1-948B-0F06-8E3EAD4A15D1}"/>
              </a:ext>
            </a:extLst>
          </p:cNvPr>
          <p:cNvSpPr>
            <a:spLocks noGrp="1"/>
          </p:cNvSpPr>
          <p:nvPr>
            <p:ph type="subTitle" idx="1"/>
          </p:nvPr>
        </p:nvSpPr>
        <p:spPr>
          <a:xfrm>
            <a:off x="628663" y="2478639"/>
            <a:ext cx="3824891" cy="663146"/>
          </a:xfrm>
        </p:spPr>
        <p:txBody>
          <a:bodyPr>
            <a:normAutofit/>
          </a:bodyPr>
          <a:lstStyle>
            <a:lvl1pPr marL="0" indent="0" algn="l">
              <a:buNone/>
              <a:defRPr sz="2400" b="0" i="0">
                <a:solidFill>
                  <a:schemeClr val="bg1"/>
                </a:solidFill>
                <a:latin typeface="Poppins" pitchFamily="2" charset="77"/>
                <a:cs typeface="Poppins" pitchFamily="2"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p>
        </p:txBody>
      </p:sp>
      <p:sp>
        <p:nvSpPr>
          <p:cNvPr id="9" name="TextBox 8">
            <a:extLst>
              <a:ext uri="{FF2B5EF4-FFF2-40B4-BE49-F238E27FC236}">
                <a16:creationId xmlns:a16="http://schemas.microsoft.com/office/drawing/2014/main" id="{54AFD3AA-7A13-765E-86F8-A68EAA0D19F2}"/>
              </a:ext>
            </a:extLst>
          </p:cNvPr>
          <p:cNvSpPr txBox="1"/>
          <p:nvPr userDrawn="1"/>
        </p:nvSpPr>
        <p:spPr>
          <a:xfrm>
            <a:off x="532944" y="136525"/>
            <a:ext cx="4571528" cy="307777"/>
          </a:xfrm>
          <a:prstGeom prst="rect">
            <a:avLst/>
          </a:prstGeom>
          <a:noFill/>
        </p:spPr>
        <p:txBody>
          <a:bodyPr wrap="square" rtlCol="0">
            <a:spAutoFit/>
          </a:bodyPr>
          <a:lstStyle/>
          <a:p>
            <a:r>
              <a:rPr lang="en-GB" sz="1400" b="0" i="0">
                <a:solidFill>
                  <a:schemeClr val="bg1"/>
                </a:solidFill>
                <a:latin typeface="Poppins" pitchFamily="2" charset="77"/>
              </a:rPr>
              <a:t>Public</a:t>
            </a:r>
          </a:p>
        </p:txBody>
      </p:sp>
    </p:spTree>
    <p:extLst>
      <p:ext uri="{BB962C8B-B14F-4D97-AF65-F5344CB8AC3E}">
        <p14:creationId xmlns:p14="http://schemas.microsoft.com/office/powerpoint/2010/main" val="945958175"/>
      </p:ext>
    </p:extLst>
  </p:cSld>
  <p:clrMapOvr>
    <a:masterClrMapping/>
  </p:clrMapOvr>
  <p:extLst>
    <p:ext uri="{DCECCB84-F9BA-43D5-87BE-67443E8EF086}">
      <p15:sldGuideLst xmlns:p15="http://schemas.microsoft.com/office/powerpoint/2012/main">
        <p15:guide id="1" pos="199"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Secondary Image Breaker Slide (Blue)">
    <p:spTree>
      <p:nvGrpSpPr>
        <p:cNvPr id="1" name=""/>
        <p:cNvGrpSpPr/>
        <p:nvPr/>
      </p:nvGrpSpPr>
      <p:grpSpPr>
        <a:xfrm>
          <a:off x="0" y="0"/>
          <a:ext cx="0" cy="0"/>
          <a:chOff x="0" y="0"/>
          <a:chExt cx="0" cy="0"/>
        </a:xfrm>
      </p:grpSpPr>
      <p:pic>
        <p:nvPicPr>
          <p:cNvPr id="5" name="Picture 4" descr="A group of wind turbines in the clouds&#10;&#10;Description automatically generated">
            <a:extLst>
              <a:ext uri="{FF2B5EF4-FFF2-40B4-BE49-F238E27FC236}">
                <a16:creationId xmlns:a16="http://schemas.microsoft.com/office/drawing/2014/main" id="{E7EEC786-2769-8466-07B5-E7D0AA49D5C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7112"/>
            <a:ext cx="12189533" cy="6859388"/>
          </a:xfrm>
          <a:prstGeom prst="rect">
            <a:avLst/>
          </a:prstGeom>
        </p:spPr>
      </p:pic>
      <p:sp>
        <p:nvSpPr>
          <p:cNvPr id="6" name="Rectangle 5">
            <a:extLst>
              <a:ext uri="{FF2B5EF4-FFF2-40B4-BE49-F238E27FC236}">
                <a16:creationId xmlns:a16="http://schemas.microsoft.com/office/drawing/2014/main" id="{BBE0215E-7B04-4288-9AC8-EF4E34392362}"/>
              </a:ext>
            </a:extLst>
          </p:cNvPr>
          <p:cNvSpPr/>
          <p:nvPr userDrawn="1"/>
        </p:nvSpPr>
        <p:spPr>
          <a:xfrm>
            <a:off x="0" y="-1388"/>
            <a:ext cx="12192000" cy="6859388"/>
          </a:xfrm>
          <a:prstGeom prst="rect">
            <a:avLst/>
          </a:prstGeom>
          <a:gradFill>
            <a:gsLst>
              <a:gs pos="0">
                <a:schemeClr val="tx1">
                  <a:alpha val="39214"/>
                </a:schemeClr>
              </a:gs>
              <a:gs pos="99000">
                <a:schemeClr val="bg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0" name="Picture 9" descr="A blue circles on a black background&#10;&#10;Description automatically generated">
            <a:extLst>
              <a:ext uri="{FF2B5EF4-FFF2-40B4-BE49-F238E27FC236}">
                <a16:creationId xmlns:a16="http://schemas.microsoft.com/office/drawing/2014/main" id="{BA538AA3-D05D-FFD9-A944-D4518D7AD22F}"/>
              </a:ext>
            </a:extLst>
          </p:cNvPr>
          <p:cNvPicPr>
            <a:picLocks noChangeAspect="1"/>
          </p:cNvPicPr>
          <p:nvPr userDrawn="1"/>
        </p:nvPicPr>
        <p:blipFill>
          <a:blip r:embed="rId3"/>
          <a:stretch>
            <a:fillRect/>
          </a:stretch>
        </p:blipFill>
        <p:spPr>
          <a:xfrm>
            <a:off x="2466" y="0"/>
            <a:ext cx="12189533" cy="6859388"/>
          </a:xfrm>
          <a:prstGeom prst="rect">
            <a:avLst/>
          </a:prstGeom>
        </p:spPr>
      </p:pic>
      <p:sp>
        <p:nvSpPr>
          <p:cNvPr id="7" name="Title 1">
            <a:extLst>
              <a:ext uri="{FF2B5EF4-FFF2-40B4-BE49-F238E27FC236}">
                <a16:creationId xmlns:a16="http://schemas.microsoft.com/office/drawing/2014/main" id="{E4EC0BC1-72B6-275A-5E00-6D110B8EB9C4}"/>
              </a:ext>
            </a:extLst>
          </p:cNvPr>
          <p:cNvSpPr>
            <a:spLocks noGrp="1"/>
          </p:cNvSpPr>
          <p:nvPr>
            <p:ph type="ctrTitle"/>
          </p:nvPr>
        </p:nvSpPr>
        <p:spPr>
          <a:xfrm>
            <a:off x="637273" y="820795"/>
            <a:ext cx="5001527" cy="2387600"/>
          </a:xfrm>
        </p:spPr>
        <p:txBody>
          <a:bodyPr anchor="b">
            <a:normAutofit/>
          </a:bodyPr>
          <a:lstStyle>
            <a:lvl1pPr algn="l">
              <a:defRPr sz="4400" b="0" i="0">
                <a:solidFill>
                  <a:schemeClr val="bg1"/>
                </a:solidFill>
                <a:latin typeface="Poppins Medium" pitchFamily="2" charset="77"/>
                <a:cs typeface="Poppins Medium" pitchFamily="2" charset="77"/>
              </a:defRPr>
            </a:lvl1pPr>
          </a:lstStyle>
          <a:p>
            <a:r>
              <a:rPr lang="en-GB"/>
              <a:t>Click to edit Master title style</a:t>
            </a:r>
          </a:p>
        </p:txBody>
      </p:sp>
      <p:sp>
        <p:nvSpPr>
          <p:cNvPr id="8" name="Subtitle 2">
            <a:extLst>
              <a:ext uri="{FF2B5EF4-FFF2-40B4-BE49-F238E27FC236}">
                <a16:creationId xmlns:a16="http://schemas.microsoft.com/office/drawing/2014/main" id="{10004CF6-EF4E-6CC8-4202-FAE750CFEAA0}"/>
              </a:ext>
            </a:extLst>
          </p:cNvPr>
          <p:cNvSpPr>
            <a:spLocks noGrp="1"/>
          </p:cNvSpPr>
          <p:nvPr>
            <p:ph type="subTitle" idx="1"/>
          </p:nvPr>
        </p:nvSpPr>
        <p:spPr>
          <a:xfrm>
            <a:off x="637273" y="3245466"/>
            <a:ext cx="3806223" cy="1044146"/>
          </a:xfrm>
        </p:spPr>
        <p:txBody>
          <a:bodyPr>
            <a:normAutofit/>
          </a:bodyPr>
          <a:lstStyle>
            <a:lvl1pPr marL="0" indent="0" algn="l">
              <a:buNone/>
              <a:defRPr sz="2400" b="0" i="0">
                <a:solidFill>
                  <a:schemeClr val="bg1"/>
                </a:solidFill>
                <a:latin typeface="Poppins" pitchFamily="2"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p>
        </p:txBody>
      </p:sp>
      <p:sp>
        <p:nvSpPr>
          <p:cNvPr id="13" name="TextBox 12">
            <a:extLst>
              <a:ext uri="{FF2B5EF4-FFF2-40B4-BE49-F238E27FC236}">
                <a16:creationId xmlns:a16="http://schemas.microsoft.com/office/drawing/2014/main" id="{347BBA40-725A-C3B6-3BA3-BB0EC57FDF21}"/>
              </a:ext>
            </a:extLst>
          </p:cNvPr>
          <p:cNvSpPr txBox="1"/>
          <p:nvPr userDrawn="1"/>
        </p:nvSpPr>
        <p:spPr>
          <a:xfrm>
            <a:off x="524485" y="6509834"/>
            <a:ext cx="160300" cy="138499"/>
          </a:xfrm>
          <a:prstGeom prst="rect">
            <a:avLst/>
          </a:prstGeom>
          <a:noFill/>
        </p:spPr>
        <p:txBody>
          <a:bodyPr wrap="none" lIns="0" tIns="0" rIns="0" bIns="0" rtlCol="0" anchor="ctr">
            <a:spAutoFit/>
          </a:bodyPr>
          <a:lstStyle/>
          <a:p>
            <a:pPr marL="0" marR="0" lvl="0" indent="0" algn="r" defTabSz="228600" rtl="0" eaLnBrk="1" fontAlgn="auto" latinLnBrk="0" hangingPunct="1">
              <a:lnSpc>
                <a:spcPct val="100000"/>
              </a:lnSpc>
              <a:spcBef>
                <a:spcPts val="0"/>
              </a:spcBef>
              <a:spcAft>
                <a:spcPts val="1200"/>
              </a:spcAft>
              <a:buClrTx/>
              <a:buSzTx/>
              <a:buFontTx/>
              <a:buNone/>
              <a:tabLst/>
              <a:defRPr/>
            </a:pPr>
            <a:fld id="{8A1971D9-5B62-3C46-9EC9-FDAAB88557B2}" type="slidenum">
              <a:rPr lang="en-GB" sz="900" smtClean="0">
                <a:solidFill>
                  <a:schemeClr val="bg1"/>
                </a:solidFill>
                <a:latin typeface="Poppins" pitchFamily="2" charset="77"/>
                <a:cs typeface="Poppins" pitchFamily="2" charset="77"/>
              </a:rPr>
              <a:t>‹#›</a:t>
            </a:fld>
            <a:endParaRPr lang="en-GB" sz="2000" noProof="0">
              <a:solidFill>
                <a:schemeClr val="bg1"/>
              </a:solidFill>
              <a:latin typeface="Poppins" pitchFamily="2" charset="77"/>
              <a:cs typeface="Poppins" pitchFamily="2" charset="77"/>
            </a:endParaRPr>
          </a:p>
        </p:txBody>
      </p:sp>
      <p:sp>
        <p:nvSpPr>
          <p:cNvPr id="15" name="TextBox 14">
            <a:extLst>
              <a:ext uri="{FF2B5EF4-FFF2-40B4-BE49-F238E27FC236}">
                <a16:creationId xmlns:a16="http://schemas.microsoft.com/office/drawing/2014/main" id="{4DA10FCB-7656-EE0D-8F15-9392C54587E2}"/>
              </a:ext>
            </a:extLst>
          </p:cNvPr>
          <p:cNvSpPr txBox="1"/>
          <p:nvPr userDrawn="1"/>
        </p:nvSpPr>
        <p:spPr>
          <a:xfrm>
            <a:off x="532944" y="136525"/>
            <a:ext cx="4571528" cy="307777"/>
          </a:xfrm>
          <a:prstGeom prst="rect">
            <a:avLst/>
          </a:prstGeom>
          <a:noFill/>
        </p:spPr>
        <p:txBody>
          <a:bodyPr wrap="square" rtlCol="0">
            <a:spAutoFit/>
          </a:bodyPr>
          <a:lstStyle/>
          <a:p>
            <a:r>
              <a:rPr lang="en-GB" sz="1400" b="0" i="0">
                <a:solidFill>
                  <a:schemeClr val="bg1"/>
                </a:solidFill>
                <a:latin typeface="Poppins" pitchFamily="2" charset="77"/>
              </a:rPr>
              <a:t>Public</a:t>
            </a:r>
          </a:p>
        </p:txBody>
      </p:sp>
    </p:spTree>
    <p:extLst>
      <p:ext uri="{BB962C8B-B14F-4D97-AF65-F5344CB8AC3E}">
        <p14:creationId xmlns:p14="http://schemas.microsoft.com/office/powerpoint/2010/main" val="92892749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Secondary Text (Left) Media (Right) Slide - Blue">
    <p:bg>
      <p:bgPr>
        <a:solidFill>
          <a:schemeClr val="bg2"/>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717E8957-A01D-893F-D819-6B81B4015BEE}"/>
              </a:ext>
            </a:extLst>
          </p:cNvPr>
          <p:cNvSpPr>
            <a:spLocks noGrp="1"/>
          </p:cNvSpPr>
          <p:nvPr>
            <p:ph type="pic" sz="quarter" idx="14"/>
          </p:nvPr>
        </p:nvSpPr>
        <p:spPr>
          <a:xfrm>
            <a:off x="6096000" y="0"/>
            <a:ext cx="6096000" cy="6858000"/>
          </a:xfrm>
        </p:spPr>
        <p:txBody>
          <a:bodyPr/>
          <a:lstStyle>
            <a:lvl1pPr>
              <a:defRPr b="0" i="0">
                <a:latin typeface="Poppins" pitchFamily="2" charset="77"/>
              </a:defRPr>
            </a:lvl1pPr>
          </a:lstStyle>
          <a:p>
            <a:endParaRPr lang="en-GB"/>
          </a:p>
        </p:txBody>
      </p:sp>
      <p:pic>
        <p:nvPicPr>
          <p:cNvPr id="2" name="Picture 1" descr="A black background with white dots&#10;&#10;Description automatically generated">
            <a:extLst>
              <a:ext uri="{FF2B5EF4-FFF2-40B4-BE49-F238E27FC236}">
                <a16:creationId xmlns:a16="http://schemas.microsoft.com/office/drawing/2014/main" id="{5D9163CD-19FC-782F-5450-ED883692132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0" name="Title 1">
            <a:extLst>
              <a:ext uri="{FF2B5EF4-FFF2-40B4-BE49-F238E27FC236}">
                <a16:creationId xmlns:a16="http://schemas.microsoft.com/office/drawing/2014/main" id="{7887A11A-A392-6FAC-5922-AEBA42E592C6}"/>
              </a:ext>
            </a:extLst>
          </p:cNvPr>
          <p:cNvSpPr>
            <a:spLocks noGrp="1"/>
          </p:cNvSpPr>
          <p:nvPr>
            <p:ph type="title"/>
          </p:nvPr>
        </p:nvSpPr>
        <p:spPr>
          <a:xfrm>
            <a:off x="637273" y="827711"/>
            <a:ext cx="5045070" cy="1325563"/>
          </a:xfrm>
        </p:spPr>
        <p:txBody>
          <a:bodyPr/>
          <a:lstStyle>
            <a:lvl1pPr>
              <a:defRPr b="0" i="0">
                <a:solidFill>
                  <a:schemeClr val="accent2"/>
                </a:solidFill>
                <a:latin typeface="Poppins Medium" pitchFamily="2" charset="77"/>
                <a:cs typeface="Poppins Medium" pitchFamily="2" charset="77"/>
              </a:defRPr>
            </a:lvl1pPr>
          </a:lstStyle>
          <a:p>
            <a:r>
              <a:rPr lang="en-GB"/>
              <a:t>Click to edit Master title style</a:t>
            </a:r>
          </a:p>
        </p:txBody>
      </p:sp>
      <p:sp>
        <p:nvSpPr>
          <p:cNvPr id="11" name="Text Placeholder 12">
            <a:extLst>
              <a:ext uri="{FF2B5EF4-FFF2-40B4-BE49-F238E27FC236}">
                <a16:creationId xmlns:a16="http://schemas.microsoft.com/office/drawing/2014/main" id="{CA61B4C0-F6DF-37B6-776B-E9844CCFD826}"/>
              </a:ext>
            </a:extLst>
          </p:cNvPr>
          <p:cNvSpPr>
            <a:spLocks noGrp="1"/>
          </p:cNvSpPr>
          <p:nvPr>
            <p:ph type="body" sz="quarter" idx="13"/>
          </p:nvPr>
        </p:nvSpPr>
        <p:spPr>
          <a:xfrm>
            <a:off x="637273" y="2389357"/>
            <a:ext cx="5045070" cy="2410421"/>
          </a:xfrm>
        </p:spPr>
        <p:txBody>
          <a:bodyPr>
            <a:normAutofit/>
          </a:bodyPr>
          <a:lstStyle>
            <a:lvl1pPr marL="0" indent="0">
              <a:buNone/>
              <a:defRPr sz="1800" b="0" i="0">
                <a:solidFill>
                  <a:schemeClr val="bg1"/>
                </a:solidFill>
                <a:latin typeface="Poppins" pitchFamily="2" charset="77"/>
              </a:defRPr>
            </a:lvl1pPr>
            <a:lvl2pPr marL="457200" indent="0">
              <a:buNone/>
              <a:defRPr/>
            </a:lvl2pPr>
            <a:lvl3pPr marL="914400" indent="0">
              <a:buNone/>
              <a:defRPr/>
            </a:lvl3pPr>
            <a:lvl4pPr marL="1371600" indent="0">
              <a:buNone/>
              <a:defRPr/>
            </a:lvl4pPr>
            <a:lvl5pPr marL="1828800" indent="0">
              <a:buNone/>
              <a:defRPr/>
            </a:lvl5pPr>
          </a:lstStyle>
          <a:p>
            <a:pPr lvl="0"/>
            <a:r>
              <a:rPr lang="en-GB"/>
              <a:t>Click to edit Master text styles</a:t>
            </a:r>
          </a:p>
        </p:txBody>
      </p:sp>
      <p:sp>
        <p:nvSpPr>
          <p:cNvPr id="3" name="TextBox 2">
            <a:extLst>
              <a:ext uri="{FF2B5EF4-FFF2-40B4-BE49-F238E27FC236}">
                <a16:creationId xmlns:a16="http://schemas.microsoft.com/office/drawing/2014/main" id="{8DDDB8E0-6780-FE8C-B899-CB71568827DF}"/>
              </a:ext>
            </a:extLst>
          </p:cNvPr>
          <p:cNvSpPr txBox="1"/>
          <p:nvPr userDrawn="1"/>
        </p:nvSpPr>
        <p:spPr>
          <a:xfrm>
            <a:off x="524485" y="6509834"/>
            <a:ext cx="160300" cy="138499"/>
          </a:xfrm>
          <a:prstGeom prst="rect">
            <a:avLst/>
          </a:prstGeom>
          <a:noFill/>
        </p:spPr>
        <p:txBody>
          <a:bodyPr wrap="none" lIns="0" tIns="0" rIns="0" bIns="0" rtlCol="0" anchor="ctr">
            <a:spAutoFit/>
          </a:bodyPr>
          <a:lstStyle/>
          <a:p>
            <a:pPr marL="0" marR="0" lvl="0" indent="0" algn="r" defTabSz="228600" rtl="0" eaLnBrk="1" fontAlgn="auto" latinLnBrk="0" hangingPunct="1">
              <a:lnSpc>
                <a:spcPct val="100000"/>
              </a:lnSpc>
              <a:spcBef>
                <a:spcPts val="0"/>
              </a:spcBef>
              <a:spcAft>
                <a:spcPts val="1200"/>
              </a:spcAft>
              <a:buClrTx/>
              <a:buSzTx/>
              <a:buFontTx/>
              <a:buNone/>
              <a:tabLst/>
              <a:defRPr/>
            </a:pPr>
            <a:fld id="{8A1971D9-5B62-3C46-9EC9-FDAAB88557B2}" type="slidenum">
              <a:rPr lang="en-GB" sz="900" smtClean="0">
                <a:solidFill>
                  <a:schemeClr val="bg1"/>
                </a:solidFill>
                <a:latin typeface="Poppins" pitchFamily="2" charset="77"/>
                <a:cs typeface="Poppins" pitchFamily="2" charset="77"/>
              </a:rPr>
              <a:t>‹#›</a:t>
            </a:fld>
            <a:endParaRPr lang="en-GB" sz="2000" noProof="0">
              <a:solidFill>
                <a:schemeClr val="bg1"/>
              </a:solidFill>
              <a:latin typeface="Poppins" pitchFamily="2" charset="77"/>
              <a:cs typeface="Poppins" pitchFamily="2" charset="77"/>
            </a:endParaRPr>
          </a:p>
        </p:txBody>
      </p:sp>
      <p:sp>
        <p:nvSpPr>
          <p:cNvPr id="5" name="TextBox 4">
            <a:extLst>
              <a:ext uri="{FF2B5EF4-FFF2-40B4-BE49-F238E27FC236}">
                <a16:creationId xmlns:a16="http://schemas.microsoft.com/office/drawing/2014/main" id="{CF0D8DDC-157D-E41B-CBD5-F5507A026C5B}"/>
              </a:ext>
            </a:extLst>
          </p:cNvPr>
          <p:cNvSpPr txBox="1"/>
          <p:nvPr userDrawn="1"/>
        </p:nvSpPr>
        <p:spPr>
          <a:xfrm>
            <a:off x="532944" y="136525"/>
            <a:ext cx="4571528" cy="307777"/>
          </a:xfrm>
          <a:prstGeom prst="rect">
            <a:avLst/>
          </a:prstGeom>
          <a:noFill/>
        </p:spPr>
        <p:txBody>
          <a:bodyPr wrap="square" rtlCol="0">
            <a:spAutoFit/>
          </a:bodyPr>
          <a:lstStyle/>
          <a:p>
            <a:r>
              <a:rPr lang="en-GB" sz="1400" b="0" i="0">
                <a:solidFill>
                  <a:schemeClr val="bg1"/>
                </a:solidFill>
                <a:latin typeface="Poppins" pitchFamily="2" charset="77"/>
              </a:rPr>
              <a:t>Public</a:t>
            </a:r>
          </a:p>
        </p:txBody>
      </p:sp>
    </p:spTree>
    <p:extLst>
      <p:ext uri="{BB962C8B-B14F-4D97-AF65-F5344CB8AC3E}">
        <p14:creationId xmlns:p14="http://schemas.microsoft.com/office/powerpoint/2010/main" val="53575699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econdary Text (left) Circle Media (right) - Blue">
    <p:spTree>
      <p:nvGrpSpPr>
        <p:cNvPr id="1" name=""/>
        <p:cNvGrpSpPr/>
        <p:nvPr/>
      </p:nvGrpSpPr>
      <p:grpSpPr>
        <a:xfrm>
          <a:off x="0" y="0"/>
          <a:ext cx="0" cy="0"/>
          <a:chOff x="0" y="0"/>
          <a:chExt cx="0" cy="0"/>
        </a:xfrm>
      </p:grpSpPr>
      <p:pic>
        <p:nvPicPr>
          <p:cNvPr id="5" name="Picture 4" descr="A blue circle with a white circle in the middle&#10;&#10;Description automatically generated">
            <a:extLst>
              <a:ext uri="{FF2B5EF4-FFF2-40B4-BE49-F238E27FC236}">
                <a16:creationId xmlns:a16="http://schemas.microsoft.com/office/drawing/2014/main" id="{E7A9C4BF-956B-808E-3CF6-CE7422921BC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4" name="Picture Placeholder 13">
            <a:extLst>
              <a:ext uri="{FF2B5EF4-FFF2-40B4-BE49-F238E27FC236}">
                <a16:creationId xmlns:a16="http://schemas.microsoft.com/office/drawing/2014/main" id="{CFC8E555-A363-BBFE-7CE9-820F21628147}"/>
              </a:ext>
            </a:extLst>
          </p:cNvPr>
          <p:cNvSpPr>
            <a:spLocks noGrp="1"/>
          </p:cNvSpPr>
          <p:nvPr>
            <p:ph type="pic" sz="quarter" idx="13"/>
          </p:nvPr>
        </p:nvSpPr>
        <p:spPr>
          <a:xfrm>
            <a:off x="6690691" y="-620033"/>
            <a:ext cx="8539843" cy="8327117"/>
          </a:xfrm>
          <a:prstGeom prst="ellipse">
            <a:avLst/>
          </a:prstGeom>
        </p:spPr>
        <p:txBody>
          <a:bodyPr/>
          <a:lstStyle>
            <a:lvl1pPr>
              <a:defRPr b="0" i="0">
                <a:latin typeface="Poppins" pitchFamily="2" charset="77"/>
              </a:defRPr>
            </a:lvl1pPr>
          </a:lstStyle>
          <a:p>
            <a:endParaRPr lang="en-GB"/>
          </a:p>
        </p:txBody>
      </p:sp>
      <p:pic>
        <p:nvPicPr>
          <p:cNvPr id="12" name="Picture 11" descr="A black background with white dots&#10;&#10;Description automatically generated">
            <a:extLst>
              <a:ext uri="{FF2B5EF4-FFF2-40B4-BE49-F238E27FC236}">
                <a16:creationId xmlns:a16="http://schemas.microsoft.com/office/drawing/2014/main" id="{E67CFF76-6D91-97FD-5651-EF0E6470CA43}"/>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5" name="Title 1">
            <a:extLst>
              <a:ext uri="{FF2B5EF4-FFF2-40B4-BE49-F238E27FC236}">
                <a16:creationId xmlns:a16="http://schemas.microsoft.com/office/drawing/2014/main" id="{CF0BC532-0DCF-D95D-28B5-7CED43AF3080}"/>
              </a:ext>
            </a:extLst>
          </p:cNvPr>
          <p:cNvSpPr>
            <a:spLocks noGrp="1"/>
          </p:cNvSpPr>
          <p:nvPr>
            <p:ph type="title"/>
          </p:nvPr>
        </p:nvSpPr>
        <p:spPr>
          <a:xfrm>
            <a:off x="637273" y="1077687"/>
            <a:ext cx="5006782" cy="1325563"/>
          </a:xfrm>
        </p:spPr>
        <p:txBody>
          <a:bodyPr/>
          <a:lstStyle>
            <a:lvl1pPr>
              <a:defRPr b="0" i="0">
                <a:solidFill>
                  <a:schemeClr val="bg1"/>
                </a:solidFill>
                <a:latin typeface="Poppins Medium" pitchFamily="2" charset="77"/>
                <a:cs typeface="Poppins Medium" pitchFamily="2" charset="77"/>
              </a:defRPr>
            </a:lvl1pPr>
          </a:lstStyle>
          <a:p>
            <a:r>
              <a:rPr lang="en-GB"/>
              <a:t>Click to edit Master title style</a:t>
            </a:r>
          </a:p>
        </p:txBody>
      </p:sp>
      <p:sp>
        <p:nvSpPr>
          <p:cNvPr id="16" name="Text Placeholder 12">
            <a:extLst>
              <a:ext uri="{FF2B5EF4-FFF2-40B4-BE49-F238E27FC236}">
                <a16:creationId xmlns:a16="http://schemas.microsoft.com/office/drawing/2014/main" id="{FA8AA84D-31F0-CED3-DCC7-DD7727F14369}"/>
              </a:ext>
            </a:extLst>
          </p:cNvPr>
          <p:cNvSpPr>
            <a:spLocks noGrp="1"/>
          </p:cNvSpPr>
          <p:nvPr>
            <p:ph type="body" sz="quarter" idx="14"/>
          </p:nvPr>
        </p:nvSpPr>
        <p:spPr>
          <a:xfrm>
            <a:off x="637273" y="2628900"/>
            <a:ext cx="4462848" cy="3151414"/>
          </a:xfrm>
        </p:spPr>
        <p:txBody>
          <a:bodyPr>
            <a:normAutofit/>
          </a:bodyPr>
          <a:lstStyle>
            <a:lvl1pPr marL="0" indent="0">
              <a:buNone/>
              <a:defRPr sz="1800" b="0" i="0">
                <a:solidFill>
                  <a:schemeClr val="bg1"/>
                </a:solidFill>
                <a:latin typeface="Poppins" pitchFamily="2" charset="77"/>
              </a:defRPr>
            </a:lvl1pPr>
            <a:lvl2pPr marL="457200" indent="0">
              <a:buNone/>
              <a:defRPr/>
            </a:lvl2pPr>
            <a:lvl3pPr marL="914400" indent="0">
              <a:buNone/>
              <a:defRPr/>
            </a:lvl3pPr>
            <a:lvl4pPr marL="1371600" indent="0">
              <a:buNone/>
              <a:defRPr/>
            </a:lvl4pPr>
            <a:lvl5pPr marL="1828800" indent="0">
              <a:buNone/>
              <a:defRPr/>
            </a:lvl5pPr>
          </a:lstStyle>
          <a:p>
            <a:pPr lvl="0"/>
            <a:r>
              <a:rPr lang="en-GB"/>
              <a:t>Click to edit Master text styles</a:t>
            </a:r>
          </a:p>
        </p:txBody>
      </p:sp>
      <p:sp>
        <p:nvSpPr>
          <p:cNvPr id="2" name="TextBox 1">
            <a:extLst>
              <a:ext uri="{FF2B5EF4-FFF2-40B4-BE49-F238E27FC236}">
                <a16:creationId xmlns:a16="http://schemas.microsoft.com/office/drawing/2014/main" id="{65A0BDAB-0384-8944-7892-A19661E7044D}"/>
              </a:ext>
            </a:extLst>
          </p:cNvPr>
          <p:cNvSpPr txBox="1"/>
          <p:nvPr userDrawn="1"/>
        </p:nvSpPr>
        <p:spPr>
          <a:xfrm>
            <a:off x="524485" y="6509834"/>
            <a:ext cx="160300" cy="138499"/>
          </a:xfrm>
          <a:prstGeom prst="rect">
            <a:avLst/>
          </a:prstGeom>
          <a:noFill/>
        </p:spPr>
        <p:txBody>
          <a:bodyPr wrap="none" lIns="0" tIns="0" rIns="0" bIns="0" rtlCol="0" anchor="ctr">
            <a:spAutoFit/>
          </a:bodyPr>
          <a:lstStyle/>
          <a:p>
            <a:pPr marL="0" marR="0" lvl="0" indent="0" algn="r" defTabSz="228600" rtl="0" eaLnBrk="1" fontAlgn="auto" latinLnBrk="0" hangingPunct="1">
              <a:lnSpc>
                <a:spcPct val="100000"/>
              </a:lnSpc>
              <a:spcBef>
                <a:spcPts val="0"/>
              </a:spcBef>
              <a:spcAft>
                <a:spcPts val="1200"/>
              </a:spcAft>
              <a:buClrTx/>
              <a:buSzTx/>
              <a:buFontTx/>
              <a:buNone/>
              <a:tabLst/>
              <a:defRPr/>
            </a:pPr>
            <a:fld id="{8A1971D9-5B62-3C46-9EC9-FDAAB88557B2}" type="slidenum">
              <a:rPr lang="en-GB" sz="900" smtClean="0">
                <a:solidFill>
                  <a:schemeClr val="bg1"/>
                </a:solidFill>
                <a:latin typeface="Poppins" pitchFamily="2" charset="77"/>
                <a:cs typeface="Poppins" pitchFamily="2" charset="77"/>
              </a:rPr>
              <a:t>‹#›</a:t>
            </a:fld>
            <a:endParaRPr lang="en-GB" sz="2000" noProof="0">
              <a:solidFill>
                <a:schemeClr val="bg1"/>
              </a:solidFill>
              <a:latin typeface="Poppins" pitchFamily="2" charset="77"/>
              <a:cs typeface="Poppins" pitchFamily="2" charset="77"/>
            </a:endParaRPr>
          </a:p>
        </p:txBody>
      </p:sp>
      <p:sp>
        <p:nvSpPr>
          <p:cNvPr id="6" name="TextBox 5">
            <a:extLst>
              <a:ext uri="{FF2B5EF4-FFF2-40B4-BE49-F238E27FC236}">
                <a16:creationId xmlns:a16="http://schemas.microsoft.com/office/drawing/2014/main" id="{664435E4-A94F-659B-D563-856E739CC9C8}"/>
              </a:ext>
            </a:extLst>
          </p:cNvPr>
          <p:cNvSpPr txBox="1"/>
          <p:nvPr userDrawn="1"/>
        </p:nvSpPr>
        <p:spPr>
          <a:xfrm>
            <a:off x="532944" y="136525"/>
            <a:ext cx="4571528" cy="307777"/>
          </a:xfrm>
          <a:prstGeom prst="rect">
            <a:avLst/>
          </a:prstGeom>
          <a:noFill/>
        </p:spPr>
        <p:txBody>
          <a:bodyPr wrap="square" rtlCol="0">
            <a:spAutoFit/>
          </a:bodyPr>
          <a:lstStyle/>
          <a:p>
            <a:r>
              <a:rPr lang="en-GB" sz="1400" b="0" i="0">
                <a:solidFill>
                  <a:schemeClr val="bg1"/>
                </a:solidFill>
                <a:latin typeface="Poppins" pitchFamily="2" charset="77"/>
              </a:rPr>
              <a:t>Public</a:t>
            </a:r>
          </a:p>
        </p:txBody>
      </p:sp>
    </p:spTree>
    <p:extLst>
      <p:ext uri="{BB962C8B-B14F-4D97-AF65-F5344CB8AC3E}">
        <p14:creationId xmlns:p14="http://schemas.microsoft.com/office/powerpoint/2010/main" val="37285896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ertiary Breaker slide - Green">
    <p:bg>
      <p:bgPr>
        <a:solidFill>
          <a:schemeClr val="tx2"/>
        </a:solidFill>
        <a:effectLst/>
      </p:bgPr>
    </p:bg>
    <p:spTree>
      <p:nvGrpSpPr>
        <p:cNvPr id="1" name=""/>
        <p:cNvGrpSpPr/>
        <p:nvPr/>
      </p:nvGrpSpPr>
      <p:grpSpPr>
        <a:xfrm>
          <a:off x="0" y="0"/>
          <a:ext cx="0" cy="0"/>
          <a:chOff x="0" y="0"/>
          <a:chExt cx="0" cy="0"/>
        </a:xfrm>
      </p:grpSpPr>
      <p:pic>
        <p:nvPicPr>
          <p:cNvPr id="7" name="Picture 6" descr="A green background with white dots&#10;&#10;Description automatically generated">
            <a:extLst>
              <a:ext uri="{FF2B5EF4-FFF2-40B4-BE49-F238E27FC236}">
                <a16:creationId xmlns:a16="http://schemas.microsoft.com/office/drawing/2014/main" id="{1A23FE8F-1A8C-3483-DD34-260D9AAE7570}"/>
              </a:ext>
            </a:extLst>
          </p:cNvPr>
          <p:cNvPicPr>
            <a:picLocks noChangeAspect="1"/>
          </p:cNvPicPr>
          <p:nvPr userDrawn="1"/>
        </p:nvPicPr>
        <p:blipFill>
          <a:blip r:embed="rId2"/>
          <a:stretch>
            <a:fillRect/>
          </a:stretch>
        </p:blipFill>
        <p:spPr>
          <a:xfrm>
            <a:off x="2466" y="0"/>
            <a:ext cx="12189533" cy="6859388"/>
          </a:xfrm>
          <a:prstGeom prst="rect">
            <a:avLst/>
          </a:prstGeom>
        </p:spPr>
      </p:pic>
      <p:sp>
        <p:nvSpPr>
          <p:cNvPr id="5" name="Title 1">
            <a:extLst>
              <a:ext uri="{FF2B5EF4-FFF2-40B4-BE49-F238E27FC236}">
                <a16:creationId xmlns:a16="http://schemas.microsoft.com/office/drawing/2014/main" id="{13128467-E1EE-21BE-5004-05D7FBC53EEB}"/>
              </a:ext>
            </a:extLst>
          </p:cNvPr>
          <p:cNvSpPr>
            <a:spLocks noGrp="1"/>
          </p:cNvSpPr>
          <p:nvPr>
            <p:ph type="ctrTitle"/>
          </p:nvPr>
        </p:nvSpPr>
        <p:spPr>
          <a:xfrm>
            <a:off x="637273" y="820795"/>
            <a:ext cx="5001527" cy="2387600"/>
          </a:xfrm>
        </p:spPr>
        <p:txBody>
          <a:bodyPr anchor="b">
            <a:normAutofit/>
          </a:bodyPr>
          <a:lstStyle>
            <a:lvl1pPr algn="l">
              <a:defRPr sz="4400" b="0" i="0">
                <a:solidFill>
                  <a:schemeClr val="bg1"/>
                </a:solidFill>
                <a:latin typeface="Poppins Medium" pitchFamily="2" charset="77"/>
                <a:cs typeface="Poppins Medium" pitchFamily="2" charset="77"/>
              </a:defRPr>
            </a:lvl1pPr>
          </a:lstStyle>
          <a:p>
            <a:r>
              <a:rPr lang="en-GB"/>
              <a:t>Click to edit Master title style</a:t>
            </a:r>
          </a:p>
        </p:txBody>
      </p:sp>
      <p:sp>
        <p:nvSpPr>
          <p:cNvPr id="6" name="Subtitle 2">
            <a:extLst>
              <a:ext uri="{FF2B5EF4-FFF2-40B4-BE49-F238E27FC236}">
                <a16:creationId xmlns:a16="http://schemas.microsoft.com/office/drawing/2014/main" id="{706A50D8-B7F7-160D-2F07-AD017507DDFD}"/>
              </a:ext>
            </a:extLst>
          </p:cNvPr>
          <p:cNvSpPr>
            <a:spLocks noGrp="1"/>
          </p:cNvSpPr>
          <p:nvPr>
            <p:ph type="subTitle" idx="1"/>
          </p:nvPr>
        </p:nvSpPr>
        <p:spPr>
          <a:xfrm>
            <a:off x="637273" y="3245466"/>
            <a:ext cx="3806223" cy="1044146"/>
          </a:xfrm>
        </p:spPr>
        <p:txBody>
          <a:bodyPr>
            <a:normAutofit/>
          </a:bodyPr>
          <a:lstStyle>
            <a:lvl1pPr marL="0" indent="0" algn="l">
              <a:buNone/>
              <a:defRPr sz="2400" b="0" i="0">
                <a:solidFill>
                  <a:schemeClr val="bg1"/>
                </a:solidFill>
                <a:latin typeface="Poppins" pitchFamily="2"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p>
        </p:txBody>
      </p:sp>
      <p:sp>
        <p:nvSpPr>
          <p:cNvPr id="11" name="TextBox 10">
            <a:extLst>
              <a:ext uri="{FF2B5EF4-FFF2-40B4-BE49-F238E27FC236}">
                <a16:creationId xmlns:a16="http://schemas.microsoft.com/office/drawing/2014/main" id="{A5F0AE30-09F3-89B9-C1D8-4D114E715861}"/>
              </a:ext>
            </a:extLst>
          </p:cNvPr>
          <p:cNvSpPr txBox="1"/>
          <p:nvPr userDrawn="1"/>
        </p:nvSpPr>
        <p:spPr>
          <a:xfrm>
            <a:off x="524485" y="6509834"/>
            <a:ext cx="160300" cy="138499"/>
          </a:xfrm>
          <a:prstGeom prst="rect">
            <a:avLst/>
          </a:prstGeom>
          <a:noFill/>
        </p:spPr>
        <p:txBody>
          <a:bodyPr wrap="none" lIns="0" tIns="0" rIns="0" bIns="0" rtlCol="0" anchor="ctr">
            <a:spAutoFit/>
          </a:bodyPr>
          <a:lstStyle/>
          <a:p>
            <a:pPr marL="0" marR="0" lvl="0" indent="0" algn="r" defTabSz="228600" rtl="0" eaLnBrk="1" fontAlgn="auto" latinLnBrk="0" hangingPunct="1">
              <a:lnSpc>
                <a:spcPct val="100000"/>
              </a:lnSpc>
              <a:spcBef>
                <a:spcPts val="0"/>
              </a:spcBef>
              <a:spcAft>
                <a:spcPts val="1200"/>
              </a:spcAft>
              <a:buClrTx/>
              <a:buSzTx/>
              <a:buFontTx/>
              <a:buNone/>
              <a:tabLst/>
              <a:defRPr/>
            </a:pPr>
            <a:fld id="{8A1971D9-5B62-3C46-9EC9-FDAAB88557B2}" type="slidenum">
              <a:rPr lang="en-GB" sz="900" smtClean="0">
                <a:solidFill>
                  <a:schemeClr val="bg1"/>
                </a:solidFill>
                <a:latin typeface="Poppins" pitchFamily="2" charset="77"/>
                <a:cs typeface="Poppins" pitchFamily="2" charset="77"/>
              </a:rPr>
              <a:t>‹#›</a:t>
            </a:fld>
            <a:endParaRPr lang="en-GB" sz="2000" noProof="0">
              <a:solidFill>
                <a:schemeClr val="bg1"/>
              </a:solidFill>
              <a:latin typeface="Poppins" pitchFamily="2" charset="77"/>
              <a:cs typeface="Poppins" pitchFamily="2" charset="77"/>
            </a:endParaRPr>
          </a:p>
        </p:txBody>
      </p:sp>
      <p:sp>
        <p:nvSpPr>
          <p:cNvPr id="13" name="TextBox 12">
            <a:extLst>
              <a:ext uri="{FF2B5EF4-FFF2-40B4-BE49-F238E27FC236}">
                <a16:creationId xmlns:a16="http://schemas.microsoft.com/office/drawing/2014/main" id="{57FE990D-228C-FCDE-0A15-0DF08D078B06}"/>
              </a:ext>
            </a:extLst>
          </p:cNvPr>
          <p:cNvSpPr txBox="1"/>
          <p:nvPr userDrawn="1"/>
        </p:nvSpPr>
        <p:spPr>
          <a:xfrm>
            <a:off x="532944" y="136525"/>
            <a:ext cx="4571528" cy="307777"/>
          </a:xfrm>
          <a:prstGeom prst="rect">
            <a:avLst/>
          </a:prstGeom>
          <a:noFill/>
        </p:spPr>
        <p:txBody>
          <a:bodyPr wrap="square" rtlCol="0">
            <a:spAutoFit/>
          </a:bodyPr>
          <a:lstStyle/>
          <a:p>
            <a:r>
              <a:rPr lang="en-GB" sz="1400" b="0" i="0">
                <a:solidFill>
                  <a:schemeClr val="bg1"/>
                </a:solidFill>
                <a:latin typeface="Poppins" pitchFamily="2" charset="77"/>
              </a:rPr>
              <a:t>Public</a:t>
            </a:r>
          </a:p>
        </p:txBody>
      </p:sp>
    </p:spTree>
    <p:extLst>
      <p:ext uri="{BB962C8B-B14F-4D97-AF65-F5344CB8AC3E}">
        <p14:creationId xmlns:p14="http://schemas.microsoft.com/office/powerpoint/2010/main" val="65969598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ertiary Image Breaker Slide (Green)">
    <p:spTree>
      <p:nvGrpSpPr>
        <p:cNvPr id="1" name=""/>
        <p:cNvGrpSpPr/>
        <p:nvPr/>
      </p:nvGrpSpPr>
      <p:grpSpPr>
        <a:xfrm>
          <a:off x="0" y="0"/>
          <a:ext cx="0" cy="0"/>
          <a:chOff x="0" y="0"/>
          <a:chExt cx="0" cy="0"/>
        </a:xfrm>
      </p:grpSpPr>
      <p:pic>
        <p:nvPicPr>
          <p:cNvPr id="8" name="Picture 7" descr="A group of green circles on a black background&#10;&#10;Description automatically generated">
            <a:extLst>
              <a:ext uri="{FF2B5EF4-FFF2-40B4-BE49-F238E27FC236}">
                <a16:creationId xmlns:a16="http://schemas.microsoft.com/office/drawing/2014/main" id="{61C10941-FE59-5783-1798-BE788622A26F}"/>
              </a:ext>
            </a:extLst>
          </p:cNvPr>
          <p:cNvPicPr>
            <a:picLocks noChangeAspect="1"/>
          </p:cNvPicPr>
          <p:nvPr userDrawn="1"/>
        </p:nvPicPr>
        <p:blipFill>
          <a:blip r:embed="rId2"/>
          <a:stretch>
            <a:fillRect/>
          </a:stretch>
        </p:blipFill>
        <p:spPr>
          <a:xfrm>
            <a:off x="2466" y="0"/>
            <a:ext cx="12189533" cy="6859388"/>
          </a:xfrm>
          <a:prstGeom prst="rect">
            <a:avLst/>
          </a:prstGeom>
        </p:spPr>
      </p:pic>
      <p:sp>
        <p:nvSpPr>
          <p:cNvPr id="9" name="Picture Placeholder 8">
            <a:extLst>
              <a:ext uri="{FF2B5EF4-FFF2-40B4-BE49-F238E27FC236}">
                <a16:creationId xmlns:a16="http://schemas.microsoft.com/office/drawing/2014/main" id="{CFF8368B-8346-55F3-7D58-DDEE5EB26EAC}"/>
              </a:ext>
            </a:extLst>
          </p:cNvPr>
          <p:cNvSpPr>
            <a:spLocks noGrp="1"/>
          </p:cNvSpPr>
          <p:nvPr>
            <p:ph type="pic" sz="quarter" idx="13"/>
          </p:nvPr>
        </p:nvSpPr>
        <p:spPr>
          <a:xfrm>
            <a:off x="0" y="0"/>
            <a:ext cx="12192000" cy="6858000"/>
          </a:xfrm>
        </p:spPr>
        <p:txBody>
          <a:bodyPr/>
          <a:lstStyle>
            <a:lvl1pPr>
              <a:defRPr b="0" i="0">
                <a:latin typeface="Poppins" pitchFamily="2" charset="77"/>
              </a:defRPr>
            </a:lvl1pPr>
          </a:lstStyle>
          <a:p>
            <a:endParaRPr lang="en-GB"/>
          </a:p>
        </p:txBody>
      </p:sp>
      <p:sp>
        <p:nvSpPr>
          <p:cNvPr id="4" name="TextBox 3" hidden="1">
            <a:extLst>
              <a:ext uri="{FF2B5EF4-FFF2-40B4-BE49-F238E27FC236}">
                <a16:creationId xmlns:a16="http://schemas.microsoft.com/office/drawing/2014/main" id="{1B5911EA-0029-5ED7-CF00-6237279D68F8}"/>
              </a:ext>
            </a:extLst>
          </p:cNvPr>
          <p:cNvSpPr txBox="1"/>
          <p:nvPr userDrawn="1"/>
        </p:nvSpPr>
        <p:spPr>
          <a:xfrm>
            <a:off x="532944" y="136525"/>
            <a:ext cx="4571528" cy="307777"/>
          </a:xfrm>
          <a:prstGeom prst="rect">
            <a:avLst/>
          </a:prstGeom>
          <a:noFill/>
        </p:spPr>
        <p:txBody>
          <a:bodyPr wrap="square" rtlCol="0">
            <a:spAutoFit/>
          </a:bodyPr>
          <a:lstStyle/>
          <a:p>
            <a:r>
              <a:rPr lang="en-GB" sz="1400" b="0" i="0">
                <a:solidFill>
                  <a:srgbClr val="3F0730"/>
                </a:solidFill>
                <a:latin typeface="Poppins" pitchFamily="2" charset="77"/>
              </a:rPr>
              <a:t>Internal Use Only</a:t>
            </a:r>
          </a:p>
        </p:txBody>
      </p:sp>
      <p:sp>
        <p:nvSpPr>
          <p:cNvPr id="2" name="Title 1">
            <a:extLst>
              <a:ext uri="{FF2B5EF4-FFF2-40B4-BE49-F238E27FC236}">
                <a16:creationId xmlns:a16="http://schemas.microsoft.com/office/drawing/2014/main" id="{C856C5E9-02A0-7EFC-1CAD-77CFFD92A2D1}"/>
              </a:ext>
            </a:extLst>
          </p:cNvPr>
          <p:cNvSpPr>
            <a:spLocks noGrp="1"/>
          </p:cNvSpPr>
          <p:nvPr>
            <p:ph type="ctrTitle"/>
          </p:nvPr>
        </p:nvSpPr>
        <p:spPr>
          <a:xfrm>
            <a:off x="637273" y="820795"/>
            <a:ext cx="5001527" cy="2387600"/>
          </a:xfrm>
        </p:spPr>
        <p:txBody>
          <a:bodyPr anchor="b">
            <a:normAutofit/>
          </a:bodyPr>
          <a:lstStyle>
            <a:lvl1pPr algn="l">
              <a:defRPr sz="4400" b="0" i="0">
                <a:solidFill>
                  <a:schemeClr val="tx1"/>
                </a:solidFill>
                <a:latin typeface="Poppins Medium" pitchFamily="2" charset="77"/>
                <a:cs typeface="Poppins Medium" pitchFamily="2" charset="77"/>
              </a:defRPr>
            </a:lvl1pPr>
          </a:lstStyle>
          <a:p>
            <a:r>
              <a:rPr lang="en-GB"/>
              <a:t>Click to edit Master title style</a:t>
            </a:r>
          </a:p>
        </p:txBody>
      </p:sp>
      <p:sp>
        <p:nvSpPr>
          <p:cNvPr id="3" name="Subtitle 2">
            <a:extLst>
              <a:ext uri="{FF2B5EF4-FFF2-40B4-BE49-F238E27FC236}">
                <a16:creationId xmlns:a16="http://schemas.microsoft.com/office/drawing/2014/main" id="{7D2094A8-3BFB-1955-613A-A7F8F91187FF}"/>
              </a:ext>
            </a:extLst>
          </p:cNvPr>
          <p:cNvSpPr>
            <a:spLocks noGrp="1"/>
          </p:cNvSpPr>
          <p:nvPr>
            <p:ph type="subTitle" idx="1"/>
          </p:nvPr>
        </p:nvSpPr>
        <p:spPr>
          <a:xfrm>
            <a:off x="637273" y="3245466"/>
            <a:ext cx="3806223" cy="1044146"/>
          </a:xfrm>
        </p:spPr>
        <p:txBody>
          <a:bodyPr>
            <a:normAutofit/>
          </a:bodyPr>
          <a:lstStyle>
            <a:lvl1pPr marL="0" indent="0" algn="l">
              <a:buNone/>
              <a:defRPr sz="2400" b="0" i="0">
                <a:solidFill>
                  <a:schemeClr val="tx1"/>
                </a:solidFill>
                <a:latin typeface="Poppins" pitchFamily="2"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p>
        </p:txBody>
      </p:sp>
    </p:spTree>
    <p:extLst>
      <p:ext uri="{BB962C8B-B14F-4D97-AF65-F5344CB8AC3E}">
        <p14:creationId xmlns:p14="http://schemas.microsoft.com/office/powerpoint/2010/main" val="208203846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ertiary Image Breaker Slide (Green)">
    <p:spTree>
      <p:nvGrpSpPr>
        <p:cNvPr id="1" name=""/>
        <p:cNvGrpSpPr/>
        <p:nvPr/>
      </p:nvGrpSpPr>
      <p:grpSpPr>
        <a:xfrm>
          <a:off x="0" y="0"/>
          <a:ext cx="0" cy="0"/>
          <a:chOff x="0" y="0"/>
          <a:chExt cx="0" cy="0"/>
        </a:xfrm>
      </p:grpSpPr>
      <p:pic>
        <p:nvPicPr>
          <p:cNvPr id="5" name="Picture 4" descr="A landscape with wind turbines&#10;&#10;Description automatically generated">
            <a:extLst>
              <a:ext uri="{FF2B5EF4-FFF2-40B4-BE49-F238E27FC236}">
                <a16:creationId xmlns:a16="http://schemas.microsoft.com/office/drawing/2014/main" id="{80230456-1E1D-9882-953C-735C1650D9D3}"/>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1" y="-1389"/>
            <a:ext cx="12191999" cy="6859389"/>
          </a:xfrm>
          <a:prstGeom prst="rect">
            <a:avLst/>
          </a:prstGeom>
        </p:spPr>
      </p:pic>
      <p:sp>
        <p:nvSpPr>
          <p:cNvPr id="2" name="Rectangle 1">
            <a:extLst>
              <a:ext uri="{FF2B5EF4-FFF2-40B4-BE49-F238E27FC236}">
                <a16:creationId xmlns:a16="http://schemas.microsoft.com/office/drawing/2014/main" id="{25D03570-DB34-2024-B384-8606A528FC2A}"/>
              </a:ext>
            </a:extLst>
          </p:cNvPr>
          <p:cNvSpPr/>
          <p:nvPr userDrawn="1"/>
        </p:nvSpPr>
        <p:spPr>
          <a:xfrm>
            <a:off x="0" y="-1388"/>
            <a:ext cx="12192000" cy="6859388"/>
          </a:xfrm>
          <a:prstGeom prst="rect">
            <a:avLst/>
          </a:prstGeom>
          <a:gradFill>
            <a:gsLst>
              <a:gs pos="0">
                <a:schemeClr val="tx1">
                  <a:alpha val="39214"/>
                </a:schemeClr>
              </a:gs>
              <a:gs pos="99000">
                <a:schemeClr val="bg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descr="A group of green circles on a black background&#10;&#10;Description automatically generated">
            <a:extLst>
              <a:ext uri="{FF2B5EF4-FFF2-40B4-BE49-F238E27FC236}">
                <a16:creationId xmlns:a16="http://schemas.microsoft.com/office/drawing/2014/main" id="{61C10941-FE59-5783-1798-BE788622A26F}"/>
              </a:ext>
            </a:extLst>
          </p:cNvPr>
          <p:cNvPicPr>
            <a:picLocks noChangeAspect="1"/>
          </p:cNvPicPr>
          <p:nvPr userDrawn="1"/>
        </p:nvPicPr>
        <p:blipFill>
          <a:blip r:embed="rId3"/>
          <a:stretch>
            <a:fillRect/>
          </a:stretch>
        </p:blipFill>
        <p:spPr>
          <a:xfrm>
            <a:off x="2466" y="0"/>
            <a:ext cx="12189533" cy="6859388"/>
          </a:xfrm>
          <a:prstGeom prst="rect">
            <a:avLst/>
          </a:prstGeom>
        </p:spPr>
      </p:pic>
      <p:sp>
        <p:nvSpPr>
          <p:cNvPr id="6" name="Title 1">
            <a:extLst>
              <a:ext uri="{FF2B5EF4-FFF2-40B4-BE49-F238E27FC236}">
                <a16:creationId xmlns:a16="http://schemas.microsoft.com/office/drawing/2014/main" id="{59E7D018-B171-94AC-7AB0-6D4A778AF143}"/>
              </a:ext>
            </a:extLst>
          </p:cNvPr>
          <p:cNvSpPr>
            <a:spLocks noGrp="1"/>
          </p:cNvSpPr>
          <p:nvPr>
            <p:ph type="ctrTitle"/>
          </p:nvPr>
        </p:nvSpPr>
        <p:spPr>
          <a:xfrm>
            <a:off x="637273" y="820795"/>
            <a:ext cx="5001527" cy="2387600"/>
          </a:xfrm>
        </p:spPr>
        <p:txBody>
          <a:bodyPr anchor="b">
            <a:normAutofit/>
          </a:bodyPr>
          <a:lstStyle>
            <a:lvl1pPr algn="l">
              <a:defRPr sz="4400" b="0" i="0">
                <a:solidFill>
                  <a:schemeClr val="bg1"/>
                </a:solidFill>
                <a:latin typeface="Poppins Medium" pitchFamily="2" charset="77"/>
                <a:cs typeface="Poppins Medium" pitchFamily="2" charset="77"/>
              </a:defRPr>
            </a:lvl1pPr>
          </a:lstStyle>
          <a:p>
            <a:r>
              <a:rPr lang="en-GB"/>
              <a:t>Click to edit Master title style</a:t>
            </a:r>
          </a:p>
        </p:txBody>
      </p:sp>
      <p:sp>
        <p:nvSpPr>
          <p:cNvPr id="7" name="Subtitle 2">
            <a:extLst>
              <a:ext uri="{FF2B5EF4-FFF2-40B4-BE49-F238E27FC236}">
                <a16:creationId xmlns:a16="http://schemas.microsoft.com/office/drawing/2014/main" id="{E204E558-0287-752E-E0C0-41C16261E3E1}"/>
              </a:ext>
            </a:extLst>
          </p:cNvPr>
          <p:cNvSpPr>
            <a:spLocks noGrp="1"/>
          </p:cNvSpPr>
          <p:nvPr>
            <p:ph type="subTitle" idx="1"/>
          </p:nvPr>
        </p:nvSpPr>
        <p:spPr>
          <a:xfrm>
            <a:off x="637273" y="3245466"/>
            <a:ext cx="3806223" cy="1044146"/>
          </a:xfrm>
        </p:spPr>
        <p:txBody>
          <a:bodyPr>
            <a:normAutofit/>
          </a:bodyPr>
          <a:lstStyle>
            <a:lvl1pPr marL="0" indent="0" algn="l">
              <a:buNone/>
              <a:defRPr sz="2400" b="0" i="0">
                <a:solidFill>
                  <a:schemeClr val="bg1"/>
                </a:solidFill>
                <a:latin typeface="Poppins" pitchFamily="2"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p>
        </p:txBody>
      </p:sp>
      <p:sp>
        <p:nvSpPr>
          <p:cNvPr id="13" name="TextBox 12">
            <a:extLst>
              <a:ext uri="{FF2B5EF4-FFF2-40B4-BE49-F238E27FC236}">
                <a16:creationId xmlns:a16="http://schemas.microsoft.com/office/drawing/2014/main" id="{4EB6BB7C-D587-B2C7-DFFC-E364FFD9D89C}"/>
              </a:ext>
            </a:extLst>
          </p:cNvPr>
          <p:cNvSpPr txBox="1"/>
          <p:nvPr userDrawn="1"/>
        </p:nvSpPr>
        <p:spPr>
          <a:xfrm>
            <a:off x="524485" y="6509834"/>
            <a:ext cx="160300" cy="138499"/>
          </a:xfrm>
          <a:prstGeom prst="rect">
            <a:avLst/>
          </a:prstGeom>
          <a:noFill/>
        </p:spPr>
        <p:txBody>
          <a:bodyPr wrap="none" lIns="0" tIns="0" rIns="0" bIns="0" rtlCol="0" anchor="ctr">
            <a:spAutoFit/>
          </a:bodyPr>
          <a:lstStyle/>
          <a:p>
            <a:pPr marL="0" marR="0" lvl="0" indent="0" algn="r" defTabSz="228600" rtl="0" eaLnBrk="1" fontAlgn="auto" latinLnBrk="0" hangingPunct="1">
              <a:lnSpc>
                <a:spcPct val="100000"/>
              </a:lnSpc>
              <a:spcBef>
                <a:spcPts val="0"/>
              </a:spcBef>
              <a:spcAft>
                <a:spcPts val="1200"/>
              </a:spcAft>
              <a:buClrTx/>
              <a:buSzTx/>
              <a:buFontTx/>
              <a:buNone/>
              <a:tabLst/>
              <a:defRPr/>
            </a:pPr>
            <a:fld id="{8A1971D9-5B62-3C46-9EC9-FDAAB88557B2}" type="slidenum">
              <a:rPr lang="en-GB" sz="900" smtClean="0">
                <a:solidFill>
                  <a:schemeClr val="bg1"/>
                </a:solidFill>
                <a:latin typeface="Poppins" pitchFamily="2" charset="77"/>
                <a:cs typeface="Poppins" pitchFamily="2" charset="77"/>
              </a:rPr>
              <a:t>‹#›</a:t>
            </a:fld>
            <a:endParaRPr lang="en-GB" sz="2000" noProof="0">
              <a:solidFill>
                <a:schemeClr val="bg1"/>
              </a:solidFill>
              <a:latin typeface="Poppins" pitchFamily="2" charset="77"/>
              <a:cs typeface="Poppins" pitchFamily="2" charset="77"/>
            </a:endParaRPr>
          </a:p>
        </p:txBody>
      </p:sp>
      <p:sp>
        <p:nvSpPr>
          <p:cNvPr id="15" name="TextBox 14">
            <a:extLst>
              <a:ext uri="{FF2B5EF4-FFF2-40B4-BE49-F238E27FC236}">
                <a16:creationId xmlns:a16="http://schemas.microsoft.com/office/drawing/2014/main" id="{7CE72D25-3E0E-710D-9BCD-098260002641}"/>
              </a:ext>
            </a:extLst>
          </p:cNvPr>
          <p:cNvSpPr txBox="1"/>
          <p:nvPr userDrawn="1"/>
        </p:nvSpPr>
        <p:spPr>
          <a:xfrm>
            <a:off x="532944" y="136525"/>
            <a:ext cx="4571528" cy="307777"/>
          </a:xfrm>
          <a:prstGeom prst="rect">
            <a:avLst/>
          </a:prstGeom>
          <a:noFill/>
        </p:spPr>
        <p:txBody>
          <a:bodyPr wrap="square" rtlCol="0">
            <a:spAutoFit/>
          </a:bodyPr>
          <a:lstStyle/>
          <a:p>
            <a:r>
              <a:rPr lang="en-GB" sz="1400" b="0" i="0">
                <a:solidFill>
                  <a:schemeClr val="bg1"/>
                </a:solidFill>
                <a:latin typeface="Poppins" pitchFamily="2" charset="77"/>
              </a:rPr>
              <a:t>Public</a:t>
            </a:r>
          </a:p>
        </p:txBody>
      </p:sp>
    </p:spTree>
    <p:extLst>
      <p:ext uri="{BB962C8B-B14F-4D97-AF65-F5344CB8AC3E}">
        <p14:creationId xmlns:p14="http://schemas.microsoft.com/office/powerpoint/2010/main" val="43114555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Tertiary Text (Left) Media (Right) Slide - Green">
    <p:bg>
      <p:bgPr>
        <a:solidFill>
          <a:schemeClr val="accent3"/>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717E8957-A01D-893F-D819-6B81B4015BEE}"/>
              </a:ext>
            </a:extLst>
          </p:cNvPr>
          <p:cNvSpPr>
            <a:spLocks noGrp="1"/>
          </p:cNvSpPr>
          <p:nvPr>
            <p:ph type="pic" sz="quarter" idx="14"/>
          </p:nvPr>
        </p:nvSpPr>
        <p:spPr>
          <a:xfrm>
            <a:off x="6096000" y="0"/>
            <a:ext cx="6096000" cy="6858000"/>
          </a:xfrm>
        </p:spPr>
        <p:txBody>
          <a:bodyPr/>
          <a:lstStyle>
            <a:lvl1pPr>
              <a:defRPr b="0" i="0">
                <a:latin typeface="Poppins" pitchFamily="2" charset="77"/>
              </a:defRPr>
            </a:lvl1pPr>
          </a:lstStyle>
          <a:p>
            <a:endParaRPr lang="en-GB"/>
          </a:p>
        </p:txBody>
      </p:sp>
      <p:pic>
        <p:nvPicPr>
          <p:cNvPr id="2" name="Picture 1" descr="A black background with white dots&#10;&#10;Description automatically generated">
            <a:extLst>
              <a:ext uri="{FF2B5EF4-FFF2-40B4-BE49-F238E27FC236}">
                <a16:creationId xmlns:a16="http://schemas.microsoft.com/office/drawing/2014/main" id="{4C9BF871-1C7B-3808-FD75-784CB7BA95D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0" name="Title 1">
            <a:extLst>
              <a:ext uri="{FF2B5EF4-FFF2-40B4-BE49-F238E27FC236}">
                <a16:creationId xmlns:a16="http://schemas.microsoft.com/office/drawing/2014/main" id="{2207C220-E592-CD43-BF11-9B33F731AC01}"/>
              </a:ext>
            </a:extLst>
          </p:cNvPr>
          <p:cNvSpPr>
            <a:spLocks noGrp="1"/>
          </p:cNvSpPr>
          <p:nvPr>
            <p:ph type="title"/>
          </p:nvPr>
        </p:nvSpPr>
        <p:spPr>
          <a:xfrm>
            <a:off x="637273" y="827711"/>
            <a:ext cx="5045070" cy="1325563"/>
          </a:xfrm>
        </p:spPr>
        <p:txBody>
          <a:bodyPr/>
          <a:lstStyle>
            <a:lvl1pPr>
              <a:defRPr b="0" i="0">
                <a:solidFill>
                  <a:schemeClr val="bg1"/>
                </a:solidFill>
                <a:latin typeface="Poppins Medium" pitchFamily="2" charset="77"/>
                <a:cs typeface="Poppins Medium" pitchFamily="2" charset="77"/>
              </a:defRPr>
            </a:lvl1pPr>
          </a:lstStyle>
          <a:p>
            <a:r>
              <a:rPr lang="en-GB"/>
              <a:t>Click to edit Master title style</a:t>
            </a:r>
          </a:p>
        </p:txBody>
      </p:sp>
      <p:sp>
        <p:nvSpPr>
          <p:cNvPr id="11" name="Text Placeholder 12">
            <a:extLst>
              <a:ext uri="{FF2B5EF4-FFF2-40B4-BE49-F238E27FC236}">
                <a16:creationId xmlns:a16="http://schemas.microsoft.com/office/drawing/2014/main" id="{38887E76-4EAB-217B-9905-5F41F80D1AB5}"/>
              </a:ext>
            </a:extLst>
          </p:cNvPr>
          <p:cNvSpPr>
            <a:spLocks noGrp="1"/>
          </p:cNvSpPr>
          <p:nvPr>
            <p:ph type="body" sz="quarter" idx="13"/>
          </p:nvPr>
        </p:nvSpPr>
        <p:spPr>
          <a:xfrm>
            <a:off x="637273" y="2389357"/>
            <a:ext cx="5045070" cy="2410421"/>
          </a:xfrm>
        </p:spPr>
        <p:txBody>
          <a:bodyPr>
            <a:normAutofit/>
          </a:bodyPr>
          <a:lstStyle>
            <a:lvl1pPr marL="0" indent="0">
              <a:buNone/>
              <a:defRPr sz="1800" b="0" i="0">
                <a:solidFill>
                  <a:schemeClr val="bg1"/>
                </a:solidFill>
                <a:latin typeface="Poppins" pitchFamily="2" charset="77"/>
              </a:defRPr>
            </a:lvl1pPr>
            <a:lvl2pPr marL="457200" indent="0">
              <a:buNone/>
              <a:defRPr/>
            </a:lvl2pPr>
            <a:lvl3pPr marL="914400" indent="0">
              <a:buNone/>
              <a:defRPr/>
            </a:lvl3pPr>
            <a:lvl4pPr marL="1371600" indent="0">
              <a:buNone/>
              <a:defRPr/>
            </a:lvl4pPr>
            <a:lvl5pPr marL="1828800" indent="0">
              <a:buNone/>
              <a:defRPr/>
            </a:lvl5pPr>
          </a:lstStyle>
          <a:p>
            <a:pPr lvl="0"/>
            <a:r>
              <a:rPr lang="en-GB"/>
              <a:t>Click to edit Master text styles</a:t>
            </a:r>
          </a:p>
        </p:txBody>
      </p:sp>
      <p:sp>
        <p:nvSpPr>
          <p:cNvPr id="3" name="TextBox 2">
            <a:extLst>
              <a:ext uri="{FF2B5EF4-FFF2-40B4-BE49-F238E27FC236}">
                <a16:creationId xmlns:a16="http://schemas.microsoft.com/office/drawing/2014/main" id="{2ED519D1-4CCA-277C-E47A-2C77401C2A94}"/>
              </a:ext>
            </a:extLst>
          </p:cNvPr>
          <p:cNvSpPr txBox="1"/>
          <p:nvPr userDrawn="1"/>
        </p:nvSpPr>
        <p:spPr>
          <a:xfrm>
            <a:off x="524485" y="6509834"/>
            <a:ext cx="160300" cy="138499"/>
          </a:xfrm>
          <a:prstGeom prst="rect">
            <a:avLst/>
          </a:prstGeom>
          <a:noFill/>
        </p:spPr>
        <p:txBody>
          <a:bodyPr wrap="none" lIns="0" tIns="0" rIns="0" bIns="0" rtlCol="0" anchor="ctr">
            <a:spAutoFit/>
          </a:bodyPr>
          <a:lstStyle/>
          <a:p>
            <a:pPr marL="0" marR="0" lvl="0" indent="0" algn="r" defTabSz="228600" rtl="0" eaLnBrk="1" fontAlgn="auto" latinLnBrk="0" hangingPunct="1">
              <a:lnSpc>
                <a:spcPct val="100000"/>
              </a:lnSpc>
              <a:spcBef>
                <a:spcPts val="0"/>
              </a:spcBef>
              <a:spcAft>
                <a:spcPts val="1200"/>
              </a:spcAft>
              <a:buClrTx/>
              <a:buSzTx/>
              <a:buFontTx/>
              <a:buNone/>
              <a:tabLst/>
              <a:defRPr/>
            </a:pPr>
            <a:fld id="{8A1971D9-5B62-3C46-9EC9-FDAAB88557B2}" type="slidenum">
              <a:rPr lang="en-GB" sz="900" smtClean="0">
                <a:solidFill>
                  <a:schemeClr val="bg1"/>
                </a:solidFill>
                <a:latin typeface="Poppins" pitchFamily="2" charset="77"/>
                <a:cs typeface="Poppins" pitchFamily="2" charset="77"/>
              </a:rPr>
              <a:t>‹#›</a:t>
            </a:fld>
            <a:endParaRPr lang="en-GB" sz="2000" noProof="0">
              <a:solidFill>
                <a:schemeClr val="bg1"/>
              </a:solidFill>
              <a:latin typeface="Poppins" pitchFamily="2" charset="77"/>
              <a:cs typeface="Poppins" pitchFamily="2" charset="77"/>
            </a:endParaRPr>
          </a:p>
        </p:txBody>
      </p:sp>
      <p:sp>
        <p:nvSpPr>
          <p:cNvPr id="5" name="TextBox 4">
            <a:extLst>
              <a:ext uri="{FF2B5EF4-FFF2-40B4-BE49-F238E27FC236}">
                <a16:creationId xmlns:a16="http://schemas.microsoft.com/office/drawing/2014/main" id="{0B9BFE38-B7CD-0A4C-1AAE-65706FE9A314}"/>
              </a:ext>
            </a:extLst>
          </p:cNvPr>
          <p:cNvSpPr txBox="1"/>
          <p:nvPr userDrawn="1"/>
        </p:nvSpPr>
        <p:spPr>
          <a:xfrm>
            <a:off x="532944" y="136525"/>
            <a:ext cx="4571528" cy="307777"/>
          </a:xfrm>
          <a:prstGeom prst="rect">
            <a:avLst/>
          </a:prstGeom>
          <a:noFill/>
        </p:spPr>
        <p:txBody>
          <a:bodyPr wrap="square" rtlCol="0">
            <a:spAutoFit/>
          </a:bodyPr>
          <a:lstStyle/>
          <a:p>
            <a:r>
              <a:rPr lang="en-GB" sz="1400" b="0" i="0">
                <a:solidFill>
                  <a:schemeClr val="bg1"/>
                </a:solidFill>
                <a:latin typeface="Poppins" pitchFamily="2" charset="77"/>
              </a:rPr>
              <a:t>Public</a:t>
            </a:r>
          </a:p>
        </p:txBody>
      </p:sp>
    </p:spTree>
    <p:extLst>
      <p:ext uri="{BB962C8B-B14F-4D97-AF65-F5344CB8AC3E}">
        <p14:creationId xmlns:p14="http://schemas.microsoft.com/office/powerpoint/2010/main" val="427038864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ertiary Text (left) Circle Media (right) -Green">
    <p:spTree>
      <p:nvGrpSpPr>
        <p:cNvPr id="1" name=""/>
        <p:cNvGrpSpPr/>
        <p:nvPr/>
      </p:nvGrpSpPr>
      <p:grpSpPr>
        <a:xfrm>
          <a:off x="0" y="0"/>
          <a:ext cx="0" cy="0"/>
          <a:chOff x="0" y="0"/>
          <a:chExt cx="0" cy="0"/>
        </a:xfrm>
      </p:grpSpPr>
      <p:pic>
        <p:nvPicPr>
          <p:cNvPr id="4" name="Picture 3" descr="A green circle on a green background&#10;&#10;Description automatically generated">
            <a:extLst>
              <a:ext uri="{FF2B5EF4-FFF2-40B4-BE49-F238E27FC236}">
                <a16:creationId xmlns:a16="http://schemas.microsoft.com/office/drawing/2014/main" id="{20C745BF-A6FE-9C89-A1A9-53C92188F4E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4" name="Picture Placeholder 13">
            <a:extLst>
              <a:ext uri="{FF2B5EF4-FFF2-40B4-BE49-F238E27FC236}">
                <a16:creationId xmlns:a16="http://schemas.microsoft.com/office/drawing/2014/main" id="{CFC8E555-A363-BBFE-7CE9-820F21628147}"/>
              </a:ext>
            </a:extLst>
          </p:cNvPr>
          <p:cNvSpPr>
            <a:spLocks noGrp="1"/>
          </p:cNvSpPr>
          <p:nvPr>
            <p:ph type="pic" sz="quarter" idx="13"/>
          </p:nvPr>
        </p:nvSpPr>
        <p:spPr>
          <a:xfrm>
            <a:off x="6690691" y="-620033"/>
            <a:ext cx="8539843" cy="8327117"/>
          </a:xfrm>
          <a:prstGeom prst="ellipse">
            <a:avLst/>
          </a:prstGeom>
        </p:spPr>
        <p:txBody>
          <a:bodyPr/>
          <a:lstStyle>
            <a:lvl1pPr>
              <a:defRPr b="0" i="0">
                <a:latin typeface="Poppins" pitchFamily="2" charset="77"/>
              </a:defRPr>
            </a:lvl1pPr>
          </a:lstStyle>
          <a:p>
            <a:endParaRPr lang="en-GB"/>
          </a:p>
        </p:txBody>
      </p:sp>
      <p:pic>
        <p:nvPicPr>
          <p:cNvPr id="12" name="Picture 11" descr="A black background with white dots&#10;&#10;Description automatically generated">
            <a:extLst>
              <a:ext uri="{FF2B5EF4-FFF2-40B4-BE49-F238E27FC236}">
                <a16:creationId xmlns:a16="http://schemas.microsoft.com/office/drawing/2014/main" id="{E67CFF76-6D91-97FD-5651-EF0E6470CA43}"/>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5" name="Title 1">
            <a:extLst>
              <a:ext uri="{FF2B5EF4-FFF2-40B4-BE49-F238E27FC236}">
                <a16:creationId xmlns:a16="http://schemas.microsoft.com/office/drawing/2014/main" id="{CF0BC532-0DCF-D95D-28B5-7CED43AF3080}"/>
              </a:ext>
            </a:extLst>
          </p:cNvPr>
          <p:cNvSpPr>
            <a:spLocks noGrp="1"/>
          </p:cNvSpPr>
          <p:nvPr>
            <p:ph type="title"/>
          </p:nvPr>
        </p:nvSpPr>
        <p:spPr>
          <a:xfrm>
            <a:off x="637272" y="1077687"/>
            <a:ext cx="5458727" cy="1325563"/>
          </a:xfrm>
        </p:spPr>
        <p:txBody>
          <a:bodyPr/>
          <a:lstStyle>
            <a:lvl1pPr>
              <a:defRPr b="0" i="0">
                <a:solidFill>
                  <a:schemeClr val="bg1"/>
                </a:solidFill>
                <a:latin typeface="Poppins Medium" pitchFamily="2" charset="77"/>
                <a:cs typeface="Poppins Medium" pitchFamily="2" charset="77"/>
              </a:defRPr>
            </a:lvl1pPr>
          </a:lstStyle>
          <a:p>
            <a:r>
              <a:rPr lang="en-GB"/>
              <a:t>Click to edit Master title style</a:t>
            </a:r>
          </a:p>
        </p:txBody>
      </p:sp>
      <p:sp>
        <p:nvSpPr>
          <p:cNvPr id="16" name="Text Placeholder 12">
            <a:extLst>
              <a:ext uri="{FF2B5EF4-FFF2-40B4-BE49-F238E27FC236}">
                <a16:creationId xmlns:a16="http://schemas.microsoft.com/office/drawing/2014/main" id="{FA8AA84D-31F0-CED3-DCC7-DD7727F14369}"/>
              </a:ext>
            </a:extLst>
          </p:cNvPr>
          <p:cNvSpPr>
            <a:spLocks noGrp="1"/>
          </p:cNvSpPr>
          <p:nvPr>
            <p:ph type="body" sz="quarter" idx="14"/>
          </p:nvPr>
        </p:nvSpPr>
        <p:spPr>
          <a:xfrm>
            <a:off x="637273" y="2628900"/>
            <a:ext cx="4462848" cy="3151414"/>
          </a:xfrm>
        </p:spPr>
        <p:txBody>
          <a:bodyPr>
            <a:normAutofit/>
          </a:bodyPr>
          <a:lstStyle>
            <a:lvl1pPr marL="0" indent="0">
              <a:buNone/>
              <a:defRPr sz="1800" b="0" i="0">
                <a:solidFill>
                  <a:schemeClr val="bg1"/>
                </a:solidFill>
                <a:latin typeface="Poppins" pitchFamily="2" charset="77"/>
              </a:defRPr>
            </a:lvl1pPr>
            <a:lvl2pPr marL="457200" indent="0">
              <a:buNone/>
              <a:defRPr/>
            </a:lvl2pPr>
            <a:lvl3pPr marL="914400" indent="0">
              <a:buNone/>
              <a:defRPr/>
            </a:lvl3pPr>
            <a:lvl4pPr marL="1371600" indent="0">
              <a:buNone/>
              <a:defRPr/>
            </a:lvl4pPr>
            <a:lvl5pPr marL="1828800" indent="0">
              <a:buNone/>
              <a:defRPr/>
            </a:lvl5pPr>
          </a:lstStyle>
          <a:p>
            <a:pPr lvl="0"/>
            <a:r>
              <a:rPr lang="en-GB"/>
              <a:t>Click to edit Master text styles</a:t>
            </a:r>
          </a:p>
        </p:txBody>
      </p:sp>
      <p:sp>
        <p:nvSpPr>
          <p:cNvPr id="3" name="TextBox 2">
            <a:extLst>
              <a:ext uri="{FF2B5EF4-FFF2-40B4-BE49-F238E27FC236}">
                <a16:creationId xmlns:a16="http://schemas.microsoft.com/office/drawing/2014/main" id="{EE90123E-ED9B-5C86-2BDD-C6716D248A35}"/>
              </a:ext>
            </a:extLst>
          </p:cNvPr>
          <p:cNvSpPr txBox="1"/>
          <p:nvPr userDrawn="1"/>
        </p:nvSpPr>
        <p:spPr>
          <a:xfrm>
            <a:off x="524485" y="6509834"/>
            <a:ext cx="160300" cy="138499"/>
          </a:xfrm>
          <a:prstGeom prst="rect">
            <a:avLst/>
          </a:prstGeom>
          <a:noFill/>
        </p:spPr>
        <p:txBody>
          <a:bodyPr wrap="none" lIns="0" tIns="0" rIns="0" bIns="0" rtlCol="0" anchor="ctr">
            <a:spAutoFit/>
          </a:bodyPr>
          <a:lstStyle/>
          <a:p>
            <a:pPr marL="0" marR="0" lvl="0" indent="0" algn="r" defTabSz="228600" rtl="0" eaLnBrk="1" fontAlgn="auto" latinLnBrk="0" hangingPunct="1">
              <a:lnSpc>
                <a:spcPct val="100000"/>
              </a:lnSpc>
              <a:spcBef>
                <a:spcPts val="0"/>
              </a:spcBef>
              <a:spcAft>
                <a:spcPts val="1200"/>
              </a:spcAft>
              <a:buClrTx/>
              <a:buSzTx/>
              <a:buFontTx/>
              <a:buNone/>
              <a:tabLst/>
              <a:defRPr/>
            </a:pPr>
            <a:fld id="{8A1971D9-5B62-3C46-9EC9-FDAAB88557B2}" type="slidenum">
              <a:rPr lang="en-GB" sz="900" smtClean="0">
                <a:solidFill>
                  <a:schemeClr val="bg1"/>
                </a:solidFill>
                <a:latin typeface="Poppins" pitchFamily="2" charset="77"/>
                <a:cs typeface="Poppins" pitchFamily="2" charset="77"/>
              </a:rPr>
              <a:t>‹#›</a:t>
            </a:fld>
            <a:endParaRPr lang="en-GB" sz="2000" noProof="0">
              <a:solidFill>
                <a:schemeClr val="bg1"/>
              </a:solidFill>
              <a:latin typeface="Poppins" pitchFamily="2" charset="77"/>
              <a:cs typeface="Poppins" pitchFamily="2" charset="77"/>
            </a:endParaRPr>
          </a:p>
        </p:txBody>
      </p:sp>
      <p:sp>
        <p:nvSpPr>
          <p:cNvPr id="7" name="TextBox 6">
            <a:extLst>
              <a:ext uri="{FF2B5EF4-FFF2-40B4-BE49-F238E27FC236}">
                <a16:creationId xmlns:a16="http://schemas.microsoft.com/office/drawing/2014/main" id="{4FF91707-5D4B-CA6A-ABC5-F682A39DF208}"/>
              </a:ext>
            </a:extLst>
          </p:cNvPr>
          <p:cNvSpPr txBox="1"/>
          <p:nvPr userDrawn="1"/>
        </p:nvSpPr>
        <p:spPr>
          <a:xfrm>
            <a:off x="532944" y="136525"/>
            <a:ext cx="4571528" cy="307777"/>
          </a:xfrm>
          <a:prstGeom prst="rect">
            <a:avLst/>
          </a:prstGeom>
          <a:noFill/>
        </p:spPr>
        <p:txBody>
          <a:bodyPr wrap="square" rtlCol="0">
            <a:spAutoFit/>
          </a:bodyPr>
          <a:lstStyle/>
          <a:p>
            <a:r>
              <a:rPr lang="en-GB" sz="1400" b="0" i="0">
                <a:solidFill>
                  <a:schemeClr val="bg1"/>
                </a:solidFill>
                <a:latin typeface="Poppins" pitchFamily="2" charset="77"/>
              </a:rPr>
              <a:t>Public</a:t>
            </a:r>
          </a:p>
        </p:txBody>
      </p:sp>
    </p:spTree>
    <p:extLst>
      <p:ext uri="{BB962C8B-B14F-4D97-AF65-F5344CB8AC3E}">
        <p14:creationId xmlns:p14="http://schemas.microsoft.com/office/powerpoint/2010/main" val="158214529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ertiary Breaker slide - Orange">
    <p:bg>
      <p:bgPr>
        <a:solidFill>
          <a:schemeClr val="tx2"/>
        </a:solidFill>
        <a:effectLst/>
      </p:bgPr>
    </p:bg>
    <p:spTree>
      <p:nvGrpSpPr>
        <p:cNvPr id="1" name=""/>
        <p:cNvGrpSpPr/>
        <p:nvPr/>
      </p:nvGrpSpPr>
      <p:grpSpPr>
        <a:xfrm>
          <a:off x="0" y="0"/>
          <a:ext cx="0" cy="0"/>
          <a:chOff x="0" y="0"/>
          <a:chExt cx="0" cy="0"/>
        </a:xfrm>
      </p:grpSpPr>
      <p:pic>
        <p:nvPicPr>
          <p:cNvPr id="8" name="Picture 7" descr="A red and orange background with white dots&#10;&#10;Description automatically generated">
            <a:extLst>
              <a:ext uri="{FF2B5EF4-FFF2-40B4-BE49-F238E27FC236}">
                <a16:creationId xmlns:a16="http://schemas.microsoft.com/office/drawing/2014/main" id="{3A206F06-1DC8-DB27-CD61-EA425EBFA406}"/>
              </a:ext>
            </a:extLst>
          </p:cNvPr>
          <p:cNvPicPr>
            <a:picLocks noChangeAspect="1"/>
          </p:cNvPicPr>
          <p:nvPr userDrawn="1"/>
        </p:nvPicPr>
        <p:blipFill>
          <a:blip r:embed="rId2"/>
          <a:stretch>
            <a:fillRect/>
          </a:stretch>
        </p:blipFill>
        <p:spPr>
          <a:xfrm>
            <a:off x="2466" y="0"/>
            <a:ext cx="12189533" cy="6859388"/>
          </a:xfrm>
          <a:prstGeom prst="rect">
            <a:avLst/>
          </a:prstGeom>
        </p:spPr>
      </p:pic>
      <p:sp>
        <p:nvSpPr>
          <p:cNvPr id="5" name="Title 1">
            <a:extLst>
              <a:ext uri="{FF2B5EF4-FFF2-40B4-BE49-F238E27FC236}">
                <a16:creationId xmlns:a16="http://schemas.microsoft.com/office/drawing/2014/main" id="{E0565349-94A5-B4CE-810A-617DD67F0633}"/>
              </a:ext>
            </a:extLst>
          </p:cNvPr>
          <p:cNvSpPr>
            <a:spLocks noGrp="1"/>
          </p:cNvSpPr>
          <p:nvPr>
            <p:ph type="ctrTitle"/>
          </p:nvPr>
        </p:nvSpPr>
        <p:spPr>
          <a:xfrm>
            <a:off x="532944" y="820795"/>
            <a:ext cx="5105856" cy="2387600"/>
          </a:xfrm>
        </p:spPr>
        <p:txBody>
          <a:bodyPr anchor="b">
            <a:normAutofit/>
          </a:bodyPr>
          <a:lstStyle>
            <a:lvl1pPr algn="l">
              <a:defRPr sz="4400" b="0" i="0">
                <a:solidFill>
                  <a:schemeClr val="bg1"/>
                </a:solidFill>
                <a:latin typeface="Poppins Medium" pitchFamily="2" charset="77"/>
                <a:cs typeface="Poppins Medium" pitchFamily="2" charset="77"/>
              </a:defRPr>
            </a:lvl1pPr>
          </a:lstStyle>
          <a:p>
            <a:r>
              <a:rPr lang="en-GB"/>
              <a:t>Click to edit Master title style</a:t>
            </a:r>
          </a:p>
        </p:txBody>
      </p:sp>
      <p:sp>
        <p:nvSpPr>
          <p:cNvPr id="6" name="Subtitle 2">
            <a:extLst>
              <a:ext uri="{FF2B5EF4-FFF2-40B4-BE49-F238E27FC236}">
                <a16:creationId xmlns:a16="http://schemas.microsoft.com/office/drawing/2014/main" id="{3EFE08E9-6261-DAF2-2875-EDFD62D93E5C}"/>
              </a:ext>
            </a:extLst>
          </p:cNvPr>
          <p:cNvSpPr>
            <a:spLocks noGrp="1"/>
          </p:cNvSpPr>
          <p:nvPr>
            <p:ph type="subTitle" idx="1"/>
          </p:nvPr>
        </p:nvSpPr>
        <p:spPr>
          <a:xfrm>
            <a:off x="532944" y="3245466"/>
            <a:ext cx="3885619" cy="1044146"/>
          </a:xfrm>
        </p:spPr>
        <p:txBody>
          <a:bodyPr>
            <a:normAutofit/>
          </a:bodyPr>
          <a:lstStyle>
            <a:lvl1pPr marL="0" indent="0" algn="l">
              <a:buNone/>
              <a:defRPr sz="2400" b="0" i="0">
                <a:solidFill>
                  <a:schemeClr val="bg1"/>
                </a:solidFill>
                <a:latin typeface="Poppins" pitchFamily="2"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p>
        </p:txBody>
      </p:sp>
      <p:sp>
        <p:nvSpPr>
          <p:cNvPr id="7" name="TextBox 6">
            <a:extLst>
              <a:ext uri="{FF2B5EF4-FFF2-40B4-BE49-F238E27FC236}">
                <a16:creationId xmlns:a16="http://schemas.microsoft.com/office/drawing/2014/main" id="{58ECB0C5-3372-8899-E0C4-BAA7FF3C995D}"/>
              </a:ext>
            </a:extLst>
          </p:cNvPr>
          <p:cNvSpPr txBox="1"/>
          <p:nvPr userDrawn="1"/>
        </p:nvSpPr>
        <p:spPr>
          <a:xfrm>
            <a:off x="524485" y="6509834"/>
            <a:ext cx="160300" cy="138499"/>
          </a:xfrm>
          <a:prstGeom prst="rect">
            <a:avLst/>
          </a:prstGeom>
          <a:noFill/>
        </p:spPr>
        <p:txBody>
          <a:bodyPr wrap="none" lIns="0" tIns="0" rIns="0" bIns="0" rtlCol="0" anchor="ctr">
            <a:spAutoFit/>
          </a:bodyPr>
          <a:lstStyle/>
          <a:p>
            <a:pPr marL="0" marR="0" lvl="0" indent="0" algn="r" defTabSz="228600" rtl="0" eaLnBrk="1" fontAlgn="auto" latinLnBrk="0" hangingPunct="1">
              <a:lnSpc>
                <a:spcPct val="100000"/>
              </a:lnSpc>
              <a:spcBef>
                <a:spcPts val="0"/>
              </a:spcBef>
              <a:spcAft>
                <a:spcPts val="1200"/>
              </a:spcAft>
              <a:buClrTx/>
              <a:buSzTx/>
              <a:buFontTx/>
              <a:buNone/>
              <a:tabLst/>
              <a:defRPr/>
            </a:pPr>
            <a:fld id="{8A1971D9-5B62-3C46-9EC9-FDAAB88557B2}" type="slidenum">
              <a:rPr lang="en-GB" sz="900" smtClean="0">
                <a:solidFill>
                  <a:schemeClr val="bg1"/>
                </a:solidFill>
                <a:latin typeface="Poppins" pitchFamily="2" charset="77"/>
                <a:cs typeface="Poppins" pitchFamily="2" charset="77"/>
              </a:rPr>
              <a:t>‹#›</a:t>
            </a:fld>
            <a:endParaRPr lang="en-GB" sz="2000" noProof="0">
              <a:solidFill>
                <a:schemeClr val="bg1"/>
              </a:solidFill>
              <a:latin typeface="Poppins" pitchFamily="2" charset="77"/>
              <a:cs typeface="Poppins" pitchFamily="2" charset="77"/>
            </a:endParaRPr>
          </a:p>
        </p:txBody>
      </p:sp>
      <p:sp>
        <p:nvSpPr>
          <p:cNvPr id="11" name="TextBox 10">
            <a:extLst>
              <a:ext uri="{FF2B5EF4-FFF2-40B4-BE49-F238E27FC236}">
                <a16:creationId xmlns:a16="http://schemas.microsoft.com/office/drawing/2014/main" id="{877E368F-6B9D-6F1D-6C75-4991CC7DAEDD}"/>
              </a:ext>
            </a:extLst>
          </p:cNvPr>
          <p:cNvSpPr txBox="1"/>
          <p:nvPr userDrawn="1"/>
        </p:nvSpPr>
        <p:spPr>
          <a:xfrm>
            <a:off x="532944" y="136525"/>
            <a:ext cx="4571528" cy="307777"/>
          </a:xfrm>
          <a:prstGeom prst="rect">
            <a:avLst/>
          </a:prstGeom>
          <a:noFill/>
        </p:spPr>
        <p:txBody>
          <a:bodyPr wrap="square" rtlCol="0">
            <a:spAutoFit/>
          </a:bodyPr>
          <a:lstStyle/>
          <a:p>
            <a:r>
              <a:rPr lang="en-GB" sz="1400" b="0" i="0">
                <a:solidFill>
                  <a:schemeClr val="bg1"/>
                </a:solidFill>
                <a:latin typeface="Poppins" pitchFamily="2" charset="77"/>
              </a:rPr>
              <a:t>Public</a:t>
            </a:r>
          </a:p>
        </p:txBody>
      </p:sp>
    </p:spTree>
    <p:extLst>
      <p:ext uri="{BB962C8B-B14F-4D97-AF65-F5344CB8AC3E}">
        <p14:creationId xmlns:p14="http://schemas.microsoft.com/office/powerpoint/2010/main" val="192985766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Tertiary Image Breaker Slide (Orange)">
    <p:spTree>
      <p:nvGrpSpPr>
        <p:cNvPr id="1" name=""/>
        <p:cNvGrpSpPr/>
        <p:nvPr/>
      </p:nvGrpSpPr>
      <p:grpSpPr>
        <a:xfrm>
          <a:off x="0" y="0"/>
          <a:ext cx="0" cy="0"/>
          <a:chOff x="0" y="0"/>
          <a:chExt cx="0" cy="0"/>
        </a:xfrm>
      </p:grpSpPr>
      <p:pic>
        <p:nvPicPr>
          <p:cNvPr id="5" name="Picture 4" descr="Men standing in a room with a window&#10;&#10;Description automatically generated">
            <a:extLst>
              <a:ext uri="{FF2B5EF4-FFF2-40B4-BE49-F238E27FC236}">
                <a16:creationId xmlns:a16="http://schemas.microsoft.com/office/drawing/2014/main" id="{7E5940D1-7D44-F002-B80B-1547B0BB3187}"/>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2" name="Rectangle 1">
            <a:extLst>
              <a:ext uri="{FF2B5EF4-FFF2-40B4-BE49-F238E27FC236}">
                <a16:creationId xmlns:a16="http://schemas.microsoft.com/office/drawing/2014/main" id="{7DBE9E21-7697-D9F7-4B4C-A0A1BB7C8E9C}"/>
              </a:ext>
            </a:extLst>
          </p:cNvPr>
          <p:cNvSpPr/>
          <p:nvPr userDrawn="1"/>
        </p:nvSpPr>
        <p:spPr>
          <a:xfrm>
            <a:off x="87086" y="0"/>
            <a:ext cx="12192000" cy="6859388"/>
          </a:xfrm>
          <a:prstGeom prst="rect">
            <a:avLst/>
          </a:prstGeom>
          <a:gradFill>
            <a:gsLst>
              <a:gs pos="0">
                <a:schemeClr val="tx1">
                  <a:alpha val="39214"/>
                </a:schemeClr>
              </a:gs>
              <a:gs pos="99000">
                <a:schemeClr val="bg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1" name="Picture 10" descr="A group of yellow circles on a black background&#10;&#10;Description automatically generated">
            <a:extLst>
              <a:ext uri="{FF2B5EF4-FFF2-40B4-BE49-F238E27FC236}">
                <a16:creationId xmlns:a16="http://schemas.microsoft.com/office/drawing/2014/main" id="{00C307F2-82C7-4AE4-F7EA-9DBAC43E819A}"/>
              </a:ext>
            </a:extLst>
          </p:cNvPr>
          <p:cNvPicPr>
            <a:picLocks noChangeAspect="1"/>
          </p:cNvPicPr>
          <p:nvPr userDrawn="1"/>
        </p:nvPicPr>
        <p:blipFill>
          <a:blip r:embed="rId3"/>
          <a:stretch>
            <a:fillRect/>
          </a:stretch>
        </p:blipFill>
        <p:spPr>
          <a:xfrm>
            <a:off x="2466" y="0"/>
            <a:ext cx="12189533" cy="6859388"/>
          </a:xfrm>
          <a:prstGeom prst="rect">
            <a:avLst/>
          </a:prstGeom>
        </p:spPr>
      </p:pic>
      <p:sp>
        <p:nvSpPr>
          <p:cNvPr id="12" name="Title 1">
            <a:extLst>
              <a:ext uri="{FF2B5EF4-FFF2-40B4-BE49-F238E27FC236}">
                <a16:creationId xmlns:a16="http://schemas.microsoft.com/office/drawing/2014/main" id="{D7403249-DAF3-F6D3-58FB-ACF79DCCD9D1}"/>
              </a:ext>
            </a:extLst>
          </p:cNvPr>
          <p:cNvSpPr>
            <a:spLocks noGrp="1"/>
          </p:cNvSpPr>
          <p:nvPr>
            <p:ph type="ctrTitle"/>
          </p:nvPr>
        </p:nvSpPr>
        <p:spPr>
          <a:xfrm>
            <a:off x="532944" y="820795"/>
            <a:ext cx="5105856" cy="2387600"/>
          </a:xfrm>
        </p:spPr>
        <p:txBody>
          <a:bodyPr anchor="b">
            <a:normAutofit/>
          </a:bodyPr>
          <a:lstStyle>
            <a:lvl1pPr algn="l">
              <a:defRPr sz="4400" b="0" i="0">
                <a:solidFill>
                  <a:schemeClr val="bg1"/>
                </a:solidFill>
                <a:latin typeface="Poppins Medium" pitchFamily="2" charset="77"/>
                <a:cs typeface="Poppins Medium" pitchFamily="2" charset="77"/>
              </a:defRPr>
            </a:lvl1pPr>
          </a:lstStyle>
          <a:p>
            <a:r>
              <a:rPr lang="en-GB"/>
              <a:t>Click to edit Master title style</a:t>
            </a:r>
          </a:p>
        </p:txBody>
      </p:sp>
      <p:sp>
        <p:nvSpPr>
          <p:cNvPr id="13" name="Subtitle 2">
            <a:extLst>
              <a:ext uri="{FF2B5EF4-FFF2-40B4-BE49-F238E27FC236}">
                <a16:creationId xmlns:a16="http://schemas.microsoft.com/office/drawing/2014/main" id="{B5B0F677-F88B-19B9-DBAC-1B2F7B283C97}"/>
              </a:ext>
            </a:extLst>
          </p:cNvPr>
          <p:cNvSpPr>
            <a:spLocks noGrp="1"/>
          </p:cNvSpPr>
          <p:nvPr>
            <p:ph type="subTitle" idx="1"/>
          </p:nvPr>
        </p:nvSpPr>
        <p:spPr>
          <a:xfrm>
            <a:off x="532944" y="3245466"/>
            <a:ext cx="3885619" cy="1044146"/>
          </a:xfrm>
        </p:spPr>
        <p:txBody>
          <a:bodyPr>
            <a:normAutofit/>
          </a:bodyPr>
          <a:lstStyle>
            <a:lvl1pPr marL="0" indent="0" algn="l">
              <a:buNone/>
              <a:defRPr sz="2400" b="0" i="0">
                <a:solidFill>
                  <a:schemeClr val="bg1"/>
                </a:solidFill>
                <a:latin typeface="Poppins" pitchFamily="2"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p>
        </p:txBody>
      </p:sp>
      <p:sp>
        <p:nvSpPr>
          <p:cNvPr id="7" name="TextBox 6">
            <a:extLst>
              <a:ext uri="{FF2B5EF4-FFF2-40B4-BE49-F238E27FC236}">
                <a16:creationId xmlns:a16="http://schemas.microsoft.com/office/drawing/2014/main" id="{B8CABF5A-754E-8920-0F75-178EB04F4065}"/>
              </a:ext>
            </a:extLst>
          </p:cNvPr>
          <p:cNvSpPr txBox="1"/>
          <p:nvPr userDrawn="1"/>
        </p:nvSpPr>
        <p:spPr>
          <a:xfrm>
            <a:off x="524485" y="6509834"/>
            <a:ext cx="160300" cy="138499"/>
          </a:xfrm>
          <a:prstGeom prst="rect">
            <a:avLst/>
          </a:prstGeom>
          <a:noFill/>
        </p:spPr>
        <p:txBody>
          <a:bodyPr wrap="none" lIns="0" tIns="0" rIns="0" bIns="0" rtlCol="0" anchor="ctr">
            <a:spAutoFit/>
          </a:bodyPr>
          <a:lstStyle/>
          <a:p>
            <a:pPr marL="0" marR="0" lvl="0" indent="0" algn="r" defTabSz="228600" rtl="0" eaLnBrk="1" fontAlgn="auto" latinLnBrk="0" hangingPunct="1">
              <a:lnSpc>
                <a:spcPct val="100000"/>
              </a:lnSpc>
              <a:spcBef>
                <a:spcPts val="0"/>
              </a:spcBef>
              <a:spcAft>
                <a:spcPts val="1200"/>
              </a:spcAft>
              <a:buClrTx/>
              <a:buSzTx/>
              <a:buFontTx/>
              <a:buNone/>
              <a:tabLst/>
              <a:defRPr/>
            </a:pPr>
            <a:fld id="{8A1971D9-5B62-3C46-9EC9-FDAAB88557B2}" type="slidenum">
              <a:rPr lang="en-GB" sz="900" smtClean="0">
                <a:solidFill>
                  <a:schemeClr val="bg1"/>
                </a:solidFill>
                <a:latin typeface="Poppins" pitchFamily="2" charset="77"/>
                <a:cs typeface="Poppins" pitchFamily="2" charset="77"/>
              </a:rPr>
              <a:t>‹#›</a:t>
            </a:fld>
            <a:endParaRPr lang="en-GB" sz="2000" noProof="0">
              <a:solidFill>
                <a:schemeClr val="bg1"/>
              </a:solidFill>
              <a:latin typeface="Poppins" pitchFamily="2" charset="77"/>
              <a:cs typeface="Poppins" pitchFamily="2" charset="77"/>
            </a:endParaRPr>
          </a:p>
        </p:txBody>
      </p:sp>
      <p:sp>
        <p:nvSpPr>
          <p:cNvPr id="10" name="TextBox 9">
            <a:extLst>
              <a:ext uri="{FF2B5EF4-FFF2-40B4-BE49-F238E27FC236}">
                <a16:creationId xmlns:a16="http://schemas.microsoft.com/office/drawing/2014/main" id="{2C5861B5-CD8F-EB20-8FAA-52B2F6A42F48}"/>
              </a:ext>
            </a:extLst>
          </p:cNvPr>
          <p:cNvSpPr txBox="1"/>
          <p:nvPr userDrawn="1"/>
        </p:nvSpPr>
        <p:spPr>
          <a:xfrm>
            <a:off x="532944" y="136525"/>
            <a:ext cx="4571528" cy="307777"/>
          </a:xfrm>
          <a:prstGeom prst="rect">
            <a:avLst/>
          </a:prstGeom>
          <a:noFill/>
        </p:spPr>
        <p:txBody>
          <a:bodyPr wrap="square" rtlCol="0">
            <a:spAutoFit/>
          </a:bodyPr>
          <a:lstStyle/>
          <a:p>
            <a:r>
              <a:rPr lang="en-GB" sz="1400" b="0" i="0">
                <a:solidFill>
                  <a:schemeClr val="bg1"/>
                </a:solidFill>
                <a:latin typeface="Poppins" pitchFamily="2" charset="77"/>
              </a:rPr>
              <a:t>Public</a:t>
            </a:r>
          </a:p>
        </p:txBody>
      </p:sp>
    </p:spTree>
    <p:extLst>
      <p:ext uri="{BB962C8B-B14F-4D97-AF65-F5344CB8AC3E}">
        <p14:creationId xmlns:p14="http://schemas.microsoft.com/office/powerpoint/2010/main" val="8718314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Cover slide">
    <p:bg>
      <p:bgPr>
        <a:solidFill>
          <a:schemeClr val="bg1"/>
        </a:solidFill>
        <a:effectLst/>
      </p:bgPr>
    </p:bg>
    <p:spTree>
      <p:nvGrpSpPr>
        <p:cNvPr id="1" name=""/>
        <p:cNvGrpSpPr/>
        <p:nvPr/>
      </p:nvGrpSpPr>
      <p:grpSpPr>
        <a:xfrm>
          <a:off x="0" y="0"/>
          <a:ext cx="0" cy="0"/>
          <a:chOff x="0" y="0"/>
          <a:chExt cx="0" cy="0"/>
        </a:xfrm>
      </p:grpSpPr>
      <p:pic>
        <p:nvPicPr>
          <p:cNvPr id="11" name="Picture 10" descr="A group of people sitting around a table looking at a computer&#10;&#10;Description automatically generated">
            <a:extLst>
              <a:ext uri="{FF2B5EF4-FFF2-40B4-BE49-F238E27FC236}">
                <a16:creationId xmlns:a16="http://schemas.microsoft.com/office/drawing/2014/main" id="{5C1AFF9B-026C-9129-DEA5-779635F510DC}"/>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pic>
        <p:nvPicPr>
          <p:cNvPr id="7" name="Picture 6">
            <a:extLst>
              <a:ext uri="{FF2B5EF4-FFF2-40B4-BE49-F238E27FC236}">
                <a16:creationId xmlns:a16="http://schemas.microsoft.com/office/drawing/2014/main" id="{9FF42232-F648-DDAD-E75B-0C12BC4B2F0F}"/>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3" name="Title 1">
            <a:extLst>
              <a:ext uri="{FF2B5EF4-FFF2-40B4-BE49-F238E27FC236}">
                <a16:creationId xmlns:a16="http://schemas.microsoft.com/office/drawing/2014/main" id="{4BB77347-9877-93CA-4103-023E62BFEDA6}"/>
              </a:ext>
            </a:extLst>
          </p:cNvPr>
          <p:cNvSpPr>
            <a:spLocks noGrp="1"/>
          </p:cNvSpPr>
          <p:nvPr>
            <p:ph type="ctrTitle"/>
          </p:nvPr>
        </p:nvSpPr>
        <p:spPr>
          <a:xfrm>
            <a:off x="628664" y="796204"/>
            <a:ext cx="4328983" cy="1532773"/>
          </a:xfrm>
        </p:spPr>
        <p:txBody>
          <a:bodyPr lIns="0" anchor="t" anchorCtr="0">
            <a:normAutofit/>
          </a:bodyPr>
          <a:lstStyle>
            <a:lvl1pPr algn="l">
              <a:defRPr sz="4400" b="0" i="0">
                <a:solidFill>
                  <a:schemeClr val="accent1"/>
                </a:solidFill>
                <a:latin typeface="Poppins Medium" pitchFamily="2" charset="77"/>
                <a:cs typeface="Poppins Medium" pitchFamily="2" charset="77"/>
              </a:defRPr>
            </a:lvl1pPr>
          </a:lstStyle>
          <a:p>
            <a:endParaRPr lang="en-GB"/>
          </a:p>
        </p:txBody>
      </p:sp>
      <p:pic>
        <p:nvPicPr>
          <p:cNvPr id="5" name="Picture 4" descr="A black background with white dots&#10;&#10;Description automatically generated">
            <a:extLst>
              <a:ext uri="{FF2B5EF4-FFF2-40B4-BE49-F238E27FC236}">
                <a16:creationId xmlns:a16="http://schemas.microsoft.com/office/drawing/2014/main" id="{03362316-8BB8-BD40-9D0A-F62FC8602205}"/>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10261600" y="5811520"/>
            <a:ext cx="1930400" cy="1046480"/>
          </a:xfrm>
          <a:prstGeom prst="rect">
            <a:avLst/>
          </a:prstGeom>
        </p:spPr>
      </p:pic>
      <p:sp>
        <p:nvSpPr>
          <p:cNvPr id="8" name="Subtitle 2">
            <a:extLst>
              <a:ext uri="{FF2B5EF4-FFF2-40B4-BE49-F238E27FC236}">
                <a16:creationId xmlns:a16="http://schemas.microsoft.com/office/drawing/2014/main" id="{A611D19F-4AA1-948B-0F06-8E3EAD4A15D1}"/>
              </a:ext>
            </a:extLst>
          </p:cNvPr>
          <p:cNvSpPr>
            <a:spLocks noGrp="1"/>
          </p:cNvSpPr>
          <p:nvPr>
            <p:ph type="subTitle" idx="1"/>
          </p:nvPr>
        </p:nvSpPr>
        <p:spPr>
          <a:xfrm>
            <a:off x="628663" y="2478639"/>
            <a:ext cx="3824891" cy="663146"/>
          </a:xfrm>
        </p:spPr>
        <p:txBody>
          <a:bodyPr>
            <a:normAutofit/>
          </a:bodyPr>
          <a:lstStyle>
            <a:lvl1pPr marL="0" indent="0" algn="l">
              <a:buNone/>
              <a:defRPr sz="2400" b="0" i="0">
                <a:solidFill>
                  <a:schemeClr val="bg1"/>
                </a:solidFill>
                <a:latin typeface="Poppins" pitchFamily="2" charset="77"/>
                <a:cs typeface="Poppins" pitchFamily="2"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p>
        </p:txBody>
      </p:sp>
      <p:sp>
        <p:nvSpPr>
          <p:cNvPr id="14" name="TextBox 13">
            <a:extLst>
              <a:ext uri="{FF2B5EF4-FFF2-40B4-BE49-F238E27FC236}">
                <a16:creationId xmlns:a16="http://schemas.microsoft.com/office/drawing/2014/main" id="{CF62EF2A-DA07-421C-5B25-7BA1CEB572D3}"/>
              </a:ext>
            </a:extLst>
          </p:cNvPr>
          <p:cNvSpPr txBox="1"/>
          <p:nvPr userDrawn="1"/>
        </p:nvSpPr>
        <p:spPr>
          <a:xfrm>
            <a:off x="532944" y="136525"/>
            <a:ext cx="4571528" cy="307777"/>
          </a:xfrm>
          <a:prstGeom prst="rect">
            <a:avLst/>
          </a:prstGeom>
          <a:noFill/>
        </p:spPr>
        <p:txBody>
          <a:bodyPr wrap="square" rtlCol="0">
            <a:spAutoFit/>
          </a:bodyPr>
          <a:lstStyle/>
          <a:p>
            <a:r>
              <a:rPr lang="en-GB" sz="1400" b="0" i="0">
                <a:solidFill>
                  <a:schemeClr val="bg1"/>
                </a:solidFill>
                <a:latin typeface="Poppins" pitchFamily="2" charset="77"/>
              </a:rPr>
              <a:t>Public</a:t>
            </a:r>
          </a:p>
        </p:txBody>
      </p:sp>
    </p:spTree>
    <p:extLst>
      <p:ext uri="{BB962C8B-B14F-4D97-AF65-F5344CB8AC3E}">
        <p14:creationId xmlns:p14="http://schemas.microsoft.com/office/powerpoint/2010/main" val="3532655862"/>
      </p:ext>
    </p:extLst>
  </p:cSld>
  <p:clrMapOvr>
    <a:masterClrMapping/>
  </p:clrMapOvr>
  <p:extLst>
    <p:ext uri="{DCECCB84-F9BA-43D5-87BE-67443E8EF086}">
      <p15:sldGuideLst xmlns:p15="http://schemas.microsoft.com/office/powerpoint/2012/main">
        <p15:guide id="1" pos="199"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Tertiary Image Breaker Slide (Orange)">
    <p:spTree>
      <p:nvGrpSpPr>
        <p:cNvPr id="1" name=""/>
        <p:cNvGrpSpPr/>
        <p:nvPr/>
      </p:nvGrpSpPr>
      <p:grpSpPr>
        <a:xfrm>
          <a:off x="0" y="0"/>
          <a:ext cx="0" cy="0"/>
          <a:chOff x="0" y="0"/>
          <a:chExt cx="0" cy="0"/>
        </a:xfrm>
      </p:grpSpPr>
      <p:pic>
        <p:nvPicPr>
          <p:cNvPr id="11" name="Picture 10" descr="A group of yellow circles on a black background&#10;&#10;Description automatically generated" hidden="1">
            <a:extLst>
              <a:ext uri="{FF2B5EF4-FFF2-40B4-BE49-F238E27FC236}">
                <a16:creationId xmlns:a16="http://schemas.microsoft.com/office/drawing/2014/main" id="{00C307F2-82C7-4AE4-F7EA-9DBAC43E819A}"/>
              </a:ext>
            </a:extLst>
          </p:cNvPr>
          <p:cNvPicPr>
            <a:picLocks noChangeAspect="1"/>
          </p:cNvPicPr>
          <p:nvPr userDrawn="1"/>
        </p:nvPicPr>
        <p:blipFill>
          <a:blip r:embed="rId2"/>
          <a:stretch>
            <a:fillRect/>
          </a:stretch>
        </p:blipFill>
        <p:spPr>
          <a:xfrm>
            <a:off x="2466" y="0"/>
            <a:ext cx="12189533" cy="6859388"/>
          </a:xfrm>
          <a:prstGeom prst="rect">
            <a:avLst/>
          </a:prstGeom>
        </p:spPr>
      </p:pic>
      <p:sp>
        <p:nvSpPr>
          <p:cNvPr id="12" name="Title 1">
            <a:extLst>
              <a:ext uri="{FF2B5EF4-FFF2-40B4-BE49-F238E27FC236}">
                <a16:creationId xmlns:a16="http://schemas.microsoft.com/office/drawing/2014/main" id="{D7403249-DAF3-F6D3-58FB-ACF79DCCD9D1}"/>
              </a:ext>
            </a:extLst>
          </p:cNvPr>
          <p:cNvSpPr>
            <a:spLocks noGrp="1"/>
          </p:cNvSpPr>
          <p:nvPr>
            <p:ph type="ctrTitle"/>
          </p:nvPr>
        </p:nvSpPr>
        <p:spPr>
          <a:xfrm>
            <a:off x="532944" y="820795"/>
            <a:ext cx="5105856" cy="2387600"/>
          </a:xfrm>
        </p:spPr>
        <p:txBody>
          <a:bodyPr anchor="b">
            <a:normAutofit/>
          </a:bodyPr>
          <a:lstStyle>
            <a:lvl1pPr algn="l">
              <a:defRPr sz="4400" b="0" i="0">
                <a:solidFill>
                  <a:schemeClr val="tx1"/>
                </a:solidFill>
                <a:latin typeface="Poppins Medium" pitchFamily="2" charset="77"/>
                <a:cs typeface="Poppins Medium" pitchFamily="2" charset="77"/>
              </a:defRPr>
            </a:lvl1pPr>
          </a:lstStyle>
          <a:p>
            <a:r>
              <a:rPr lang="en-GB"/>
              <a:t>Click to edit Master title style</a:t>
            </a:r>
          </a:p>
        </p:txBody>
      </p:sp>
      <p:sp>
        <p:nvSpPr>
          <p:cNvPr id="13" name="Subtitle 2">
            <a:extLst>
              <a:ext uri="{FF2B5EF4-FFF2-40B4-BE49-F238E27FC236}">
                <a16:creationId xmlns:a16="http://schemas.microsoft.com/office/drawing/2014/main" id="{B5B0F677-F88B-19B9-DBAC-1B2F7B283C97}"/>
              </a:ext>
            </a:extLst>
          </p:cNvPr>
          <p:cNvSpPr>
            <a:spLocks noGrp="1"/>
          </p:cNvSpPr>
          <p:nvPr>
            <p:ph type="subTitle" idx="1"/>
          </p:nvPr>
        </p:nvSpPr>
        <p:spPr>
          <a:xfrm>
            <a:off x="532944" y="3245466"/>
            <a:ext cx="3885619" cy="1044146"/>
          </a:xfrm>
        </p:spPr>
        <p:txBody>
          <a:bodyPr>
            <a:normAutofit/>
          </a:bodyPr>
          <a:lstStyle>
            <a:lvl1pPr marL="0" indent="0" algn="l">
              <a:buNone/>
              <a:defRPr sz="2400" b="0" i="0">
                <a:solidFill>
                  <a:schemeClr val="tx1"/>
                </a:solidFill>
                <a:latin typeface="Poppins" pitchFamily="2"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p>
        </p:txBody>
      </p:sp>
    </p:spTree>
    <p:extLst>
      <p:ext uri="{BB962C8B-B14F-4D97-AF65-F5344CB8AC3E}">
        <p14:creationId xmlns:p14="http://schemas.microsoft.com/office/powerpoint/2010/main" val="221153604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Tertiary Text (Left) Media (Right) Slide - Orange">
    <p:bg>
      <p:bgPr>
        <a:solidFill>
          <a:schemeClr val="accent4"/>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717E8957-A01D-893F-D819-6B81B4015BEE}"/>
              </a:ext>
            </a:extLst>
          </p:cNvPr>
          <p:cNvSpPr>
            <a:spLocks noGrp="1"/>
          </p:cNvSpPr>
          <p:nvPr>
            <p:ph type="pic" sz="quarter" idx="14"/>
          </p:nvPr>
        </p:nvSpPr>
        <p:spPr>
          <a:xfrm>
            <a:off x="6096000" y="0"/>
            <a:ext cx="6096000" cy="6858000"/>
          </a:xfrm>
        </p:spPr>
        <p:txBody>
          <a:bodyPr/>
          <a:lstStyle>
            <a:lvl1pPr>
              <a:defRPr b="0" i="0">
                <a:latin typeface="Poppins" pitchFamily="2" charset="77"/>
              </a:defRPr>
            </a:lvl1pPr>
          </a:lstStyle>
          <a:p>
            <a:endParaRPr lang="en-GB"/>
          </a:p>
        </p:txBody>
      </p:sp>
      <p:pic>
        <p:nvPicPr>
          <p:cNvPr id="2" name="Picture 1" descr="A black background with white dots&#10;&#10;Description automatically generated">
            <a:extLst>
              <a:ext uri="{FF2B5EF4-FFF2-40B4-BE49-F238E27FC236}">
                <a16:creationId xmlns:a16="http://schemas.microsoft.com/office/drawing/2014/main" id="{50800B55-4735-AD9F-0549-68B2C0540B6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0" name="Title 1">
            <a:extLst>
              <a:ext uri="{FF2B5EF4-FFF2-40B4-BE49-F238E27FC236}">
                <a16:creationId xmlns:a16="http://schemas.microsoft.com/office/drawing/2014/main" id="{D86A7EF4-7D16-83B4-DDCB-016341778631}"/>
              </a:ext>
            </a:extLst>
          </p:cNvPr>
          <p:cNvSpPr>
            <a:spLocks noGrp="1"/>
          </p:cNvSpPr>
          <p:nvPr>
            <p:ph type="title"/>
          </p:nvPr>
        </p:nvSpPr>
        <p:spPr>
          <a:xfrm>
            <a:off x="637273" y="827711"/>
            <a:ext cx="5045070" cy="1325563"/>
          </a:xfrm>
        </p:spPr>
        <p:txBody>
          <a:bodyPr/>
          <a:lstStyle>
            <a:lvl1pPr>
              <a:defRPr b="0" i="0">
                <a:solidFill>
                  <a:schemeClr val="accent5"/>
                </a:solidFill>
                <a:latin typeface="Poppins Medium" pitchFamily="2" charset="77"/>
                <a:cs typeface="Poppins Medium" pitchFamily="2" charset="77"/>
              </a:defRPr>
            </a:lvl1pPr>
          </a:lstStyle>
          <a:p>
            <a:r>
              <a:rPr lang="en-GB"/>
              <a:t>Click to edit Master title style</a:t>
            </a:r>
          </a:p>
        </p:txBody>
      </p:sp>
      <p:sp>
        <p:nvSpPr>
          <p:cNvPr id="11" name="Text Placeholder 12">
            <a:extLst>
              <a:ext uri="{FF2B5EF4-FFF2-40B4-BE49-F238E27FC236}">
                <a16:creationId xmlns:a16="http://schemas.microsoft.com/office/drawing/2014/main" id="{9DC703E9-13B3-B7EB-69E3-5F8ADF1ECA56}"/>
              </a:ext>
            </a:extLst>
          </p:cNvPr>
          <p:cNvSpPr>
            <a:spLocks noGrp="1"/>
          </p:cNvSpPr>
          <p:nvPr>
            <p:ph type="body" sz="quarter" idx="13"/>
          </p:nvPr>
        </p:nvSpPr>
        <p:spPr>
          <a:xfrm>
            <a:off x="637273" y="2389357"/>
            <a:ext cx="5045070" cy="2410421"/>
          </a:xfrm>
        </p:spPr>
        <p:txBody>
          <a:bodyPr>
            <a:normAutofit/>
          </a:bodyPr>
          <a:lstStyle>
            <a:lvl1pPr marL="0" indent="0">
              <a:buNone/>
              <a:defRPr sz="1800" b="0" i="0">
                <a:solidFill>
                  <a:schemeClr val="bg1"/>
                </a:solidFill>
                <a:latin typeface="Poppins" pitchFamily="2" charset="77"/>
              </a:defRPr>
            </a:lvl1pPr>
            <a:lvl2pPr marL="457200" indent="0">
              <a:buNone/>
              <a:defRPr/>
            </a:lvl2pPr>
            <a:lvl3pPr marL="914400" indent="0">
              <a:buNone/>
              <a:defRPr/>
            </a:lvl3pPr>
            <a:lvl4pPr marL="1371600" indent="0">
              <a:buNone/>
              <a:defRPr/>
            </a:lvl4pPr>
            <a:lvl5pPr marL="1828800" indent="0">
              <a:buNone/>
              <a:defRPr/>
            </a:lvl5pPr>
          </a:lstStyle>
          <a:p>
            <a:pPr lvl="0"/>
            <a:r>
              <a:rPr lang="en-GB"/>
              <a:t>Click to edit Master text styles</a:t>
            </a:r>
          </a:p>
        </p:txBody>
      </p:sp>
      <p:sp>
        <p:nvSpPr>
          <p:cNvPr id="3" name="TextBox 2">
            <a:extLst>
              <a:ext uri="{FF2B5EF4-FFF2-40B4-BE49-F238E27FC236}">
                <a16:creationId xmlns:a16="http://schemas.microsoft.com/office/drawing/2014/main" id="{F71C6992-F80A-F269-66D6-6535B74E506E}"/>
              </a:ext>
            </a:extLst>
          </p:cNvPr>
          <p:cNvSpPr txBox="1"/>
          <p:nvPr userDrawn="1"/>
        </p:nvSpPr>
        <p:spPr>
          <a:xfrm>
            <a:off x="524485" y="6509834"/>
            <a:ext cx="160300" cy="138499"/>
          </a:xfrm>
          <a:prstGeom prst="rect">
            <a:avLst/>
          </a:prstGeom>
          <a:noFill/>
        </p:spPr>
        <p:txBody>
          <a:bodyPr wrap="none" lIns="0" tIns="0" rIns="0" bIns="0" rtlCol="0" anchor="ctr">
            <a:spAutoFit/>
          </a:bodyPr>
          <a:lstStyle/>
          <a:p>
            <a:pPr marL="0" marR="0" lvl="0" indent="0" algn="r" defTabSz="228600" rtl="0" eaLnBrk="1" fontAlgn="auto" latinLnBrk="0" hangingPunct="1">
              <a:lnSpc>
                <a:spcPct val="100000"/>
              </a:lnSpc>
              <a:spcBef>
                <a:spcPts val="0"/>
              </a:spcBef>
              <a:spcAft>
                <a:spcPts val="1200"/>
              </a:spcAft>
              <a:buClrTx/>
              <a:buSzTx/>
              <a:buFontTx/>
              <a:buNone/>
              <a:tabLst/>
              <a:defRPr/>
            </a:pPr>
            <a:fld id="{8A1971D9-5B62-3C46-9EC9-FDAAB88557B2}" type="slidenum">
              <a:rPr lang="en-GB" sz="900" smtClean="0">
                <a:solidFill>
                  <a:schemeClr val="bg1"/>
                </a:solidFill>
                <a:latin typeface="Poppins" pitchFamily="2" charset="77"/>
                <a:cs typeface="Poppins" pitchFamily="2" charset="77"/>
              </a:rPr>
              <a:t>‹#›</a:t>
            </a:fld>
            <a:endParaRPr lang="en-GB" sz="2000" noProof="0">
              <a:solidFill>
                <a:schemeClr val="bg1"/>
              </a:solidFill>
              <a:latin typeface="Poppins" pitchFamily="2" charset="77"/>
              <a:cs typeface="Poppins" pitchFamily="2" charset="77"/>
            </a:endParaRPr>
          </a:p>
        </p:txBody>
      </p:sp>
      <p:sp>
        <p:nvSpPr>
          <p:cNvPr id="5" name="TextBox 4">
            <a:extLst>
              <a:ext uri="{FF2B5EF4-FFF2-40B4-BE49-F238E27FC236}">
                <a16:creationId xmlns:a16="http://schemas.microsoft.com/office/drawing/2014/main" id="{C934A9EB-9590-4CAF-23D2-74BF331BCF5E}"/>
              </a:ext>
            </a:extLst>
          </p:cNvPr>
          <p:cNvSpPr txBox="1"/>
          <p:nvPr userDrawn="1"/>
        </p:nvSpPr>
        <p:spPr>
          <a:xfrm>
            <a:off x="532944" y="136525"/>
            <a:ext cx="4571528" cy="307777"/>
          </a:xfrm>
          <a:prstGeom prst="rect">
            <a:avLst/>
          </a:prstGeom>
          <a:noFill/>
        </p:spPr>
        <p:txBody>
          <a:bodyPr wrap="square" rtlCol="0">
            <a:spAutoFit/>
          </a:bodyPr>
          <a:lstStyle/>
          <a:p>
            <a:r>
              <a:rPr lang="en-GB" sz="1400" b="0" i="0">
                <a:solidFill>
                  <a:schemeClr val="bg1"/>
                </a:solidFill>
                <a:latin typeface="Poppins" pitchFamily="2" charset="77"/>
              </a:rPr>
              <a:t>Public</a:t>
            </a:r>
          </a:p>
        </p:txBody>
      </p:sp>
    </p:spTree>
    <p:extLst>
      <p:ext uri="{BB962C8B-B14F-4D97-AF65-F5344CB8AC3E}">
        <p14:creationId xmlns:p14="http://schemas.microsoft.com/office/powerpoint/2010/main" val="367150211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ertiary Text (left) Circle Media (right) - Orange">
    <p:spTree>
      <p:nvGrpSpPr>
        <p:cNvPr id="1" name=""/>
        <p:cNvGrpSpPr/>
        <p:nvPr/>
      </p:nvGrpSpPr>
      <p:grpSpPr>
        <a:xfrm>
          <a:off x="0" y="0"/>
          <a:ext cx="0" cy="0"/>
          <a:chOff x="0" y="0"/>
          <a:chExt cx="0" cy="0"/>
        </a:xfrm>
      </p:grpSpPr>
      <p:pic>
        <p:nvPicPr>
          <p:cNvPr id="4" name="Picture 3" descr="A yellow and orange circle&#10;&#10;Description automatically generated">
            <a:extLst>
              <a:ext uri="{FF2B5EF4-FFF2-40B4-BE49-F238E27FC236}">
                <a16:creationId xmlns:a16="http://schemas.microsoft.com/office/drawing/2014/main" id="{08760D1E-DF65-35B5-8609-7AA3EC598DC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4" name="Picture Placeholder 13">
            <a:extLst>
              <a:ext uri="{FF2B5EF4-FFF2-40B4-BE49-F238E27FC236}">
                <a16:creationId xmlns:a16="http://schemas.microsoft.com/office/drawing/2014/main" id="{CFC8E555-A363-BBFE-7CE9-820F21628147}"/>
              </a:ext>
            </a:extLst>
          </p:cNvPr>
          <p:cNvSpPr>
            <a:spLocks noGrp="1"/>
          </p:cNvSpPr>
          <p:nvPr>
            <p:ph type="pic" sz="quarter" idx="13"/>
          </p:nvPr>
        </p:nvSpPr>
        <p:spPr>
          <a:xfrm>
            <a:off x="6690691" y="-620033"/>
            <a:ext cx="8539843" cy="8327117"/>
          </a:xfrm>
          <a:prstGeom prst="ellipse">
            <a:avLst/>
          </a:prstGeom>
        </p:spPr>
        <p:txBody>
          <a:bodyPr/>
          <a:lstStyle>
            <a:lvl1pPr>
              <a:defRPr b="0" i="0">
                <a:latin typeface="Poppins" pitchFamily="2" charset="77"/>
              </a:defRPr>
            </a:lvl1pPr>
          </a:lstStyle>
          <a:p>
            <a:endParaRPr lang="en-GB"/>
          </a:p>
        </p:txBody>
      </p:sp>
      <p:pic>
        <p:nvPicPr>
          <p:cNvPr id="12" name="Picture 11" descr="A black background with white dots&#10;&#10;Description automatically generated">
            <a:extLst>
              <a:ext uri="{FF2B5EF4-FFF2-40B4-BE49-F238E27FC236}">
                <a16:creationId xmlns:a16="http://schemas.microsoft.com/office/drawing/2014/main" id="{E67CFF76-6D91-97FD-5651-EF0E6470CA43}"/>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5" name="Title 1">
            <a:extLst>
              <a:ext uri="{FF2B5EF4-FFF2-40B4-BE49-F238E27FC236}">
                <a16:creationId xmlns:a16="http://schemas.microsoft.com/office/drawing/2014/main" id="{CF0BC532-0DCF-D95D-28B5-7CED43AF3080}"/>
              </a:ext>
            </a:extLst>
          </p:cNvPr>
          <p:cNvSpPr>
            <a:spLocks noGrp="1"/>
          </p:cNvSpPr>
          <p:nvPr>
            <p:ph type="title"/>
          </p:nvPr>
        </p:nvSpPr>
        <p:spPr>
          <a:xfrm>
            <a:off x="637273" y="1077687"/>
            <a:ext cx="5148672" cy="1325563"/>
          </a:xfrm>
        </p:spPr>
        <p:txBody>
          <a:bodyPr/>
          <a:lstStyle>
            <a:lvl1pPr>
              <a:defRPr b="0" i="0">
                <a:solidFill>
                  <a:schemeClr val="bg1"/>
                </a:solidFill>
                <a:latin typeface="Poppins Medium" pitchFamily="2" charset="77"/>
                <a:cs typeface="Poppins Medium" pitchFamily="2" charset="77"/>
              </a:defRPr>
            </a:lvl1pPr>
          </a:lstStyle>
          <a:p>
            <a:r>
              <a:rPr lang="en-GB"/>
              <a:t>Click to edit Master title style</a:t>
            </a:r>
          </a:p>
        </p:txBody>
      </p:sp>
      <p:sp>
        <p:nvSpPr>
          <p:cNvPr id="16" name="Text Placeholder 12">
            <a:extLst>
              <a:ext uri="{FF2B5EF4-FFF2-40B4-BE49-F238E27FC236}">
                <a16:creationId xmlns:a16="http://schemas.microsoft.com/office/drawing/2014/main" id="{FA8AA84D-31F0-CED3-DCC7-DD7727F14369}"/>
              </a:ext>
            </a:extLst>
          </p:cNvPr>
          <p:cNvSpPr>
            <a:spLocks noGrp="1"/>
          </p:cNvSpPr>
          <p:nvPr>
            <p:ph type="body" sz="quarter" idx="14"/>
          </p:nvPr>
        </p:nvSpPr>
        <p:spPr>
          <a:xfrm>
            <a:off x="637273" y="2628900"/>
            <a:ext cx="4462848" cy="3151414"/>
          </a:xfrm>
        </p:spPr>
        <p:txBody>
          <a:bodyPr>
            <a:normAutofit/>
          </a:bodyPr>
          <a:lstStyle>
            <a:lvl1pPr marL="0" indent="0">
              <a:buNone/>
              <a:defRPr sz="1800" b="0" i="0">
                <a:solidFill>
                  <a:schemeClr val="bg1"/>
                </a:solidFill>
                <a:latin typeface="Poppins" pitchFamily="2" charset="77"/>
              </a:defRPr>
            </a:lvl1pPr>
            <a:lvl2pPr marL="457200" indent="0">
              <a:buNone/>
              <a:defRPr/>
            </a:lvl2pPr>
            <a:lvl3pPr marL="914400" indent="0">
              <a:buNone/>
              <a:defRPr/>
            </a:lvl3pPr>
            <a:lvl4pPr marL="1371600" indent="0">
              <a:buNone/>
              <a:defRPr/>
            </a:lvl4pPr>
            <a:lvl5pPr marL="1828800" indent="0">
              <a:buNone/>
              <a:defRPr/>
            </a:lvl5pPr>
          </a:lstStyle>
          <a:p>
            <a:pPr lvl="0"/>
            <a:r>
              <a:rPr lang="en-GB"/>
              <a:t>Click to edit Master text styles</a:t>
            </a:r>
          </a:p>
        </p:txBody>
      </p:sp>
      <p:sp>
        <p:nvSpPr>
          <p:cNvPr id="2" name="TextBox 1">
            <a:extLst>
              <a:ext uri="{FF2B5EF4-FFF2-40B4-BE49-F238E27FC236}">
                <a16:creationId xmlns:a16="http://schemas.microsoft.com/office/drawing/2014/main" id="{E37B0077-E4FB-DB68-32EB-70E5BFA02DD2}"/>
              </a:ext>
            </a:extLst>
          </p:cNvPr>
          <p:cNvSpPr txBox="1"/>
          <p:nvPr userDrawn="1"/>
        </p:nvSpPr>
        <p:spPr>
          <a:xfrm>
            <a:off x="524485" y="6509834"/>
            <a:ext cx="160300" cy="138499"/>
          </a:xfrm>
          <a:prstGeom prst="rect">
            <a:avLst/>
          </a:prstGeom>
          <a:noFill/>
        </p:spPr>
        <p:txBody>
          <a:bodyPr wrap="none" lIns="0" tIns="0" rIns="0" bIns="0" rtlCol="0" anchor="ctr">
            <a:spAutoFit/>
          </a:bodyPr>
          <a:lstStyle/>
          <a:p>
            <a:pPr marL="0" marR="0" lvl="0" indent="0" algn="r" defTabSz="228600" rtl="0" eaLnBrk="1" fontAlgn="auto" latinLnBrk="0" hangingPunct="1">
              <a:lnSpc>
                <a:spcPct val="100000"/>
              </a:lnSpc>
              <a:spcBef>
                <a:spcPts val="0"/>
              </a:spcBef>
              <a:spcAft>
                <a:spcPts val="1200"/>
              </a:spcAft>
              <a:buClrTx/>
              <a:buSzTx/>
              <a:buFontTx/>
              <a:buNone/>
              <a:tabLst/>
              <a:defRPr/>
            </a:pPr>
            <a:fld id="{8A1971D9-5B62-3C46-9EC9-FDAAB88557B2}" type="slidenum">
              <a:rPr lang="en-GB" sz="900" smtClean="0">
                <a:solidFill>
                  <a:schemeClr val="bg1"/>
                </a:solidFill>
                <a:latin typeface="Poppins" pitchFamily="2" charset="77"/>
                <a:cs typeface="Poppins" pitchFamily="2" charset="77"/>
              </a:rPr>
              <a:t>‹#›</a:t>
            </a:fld>
            <a:endParaRPr lang="en-GB" sz="2000" noProof="0">
              <a:solidFill>
                <a:schemeClr val="bg1"/>
              </a:solidFill>
              <a:latin typeface="Poppins" pitchFamily="2" charset="77"/>
              <a:cs typeface="Poppins" pitchFamily="2" charset="77"/>
            </a:endParaRPr>
          </a:p>
        </p:txBody>
      </p:sp>
      <p:sp>
        <p:nvSpPr>
          <p:cNvPr id="5" name="TextBox 4">
            <a:extLst>
              <a:ext uri="{FF2B5EF4-FFF2-40B4-BE49-F238E27FC236}">
                <a16:creationId xmlns:a16="http://schemas.microsoft.com/office/drawing/2014/main" id="{847147E8-B984-E512-52AF-BE49CE4AD4AA}"/>
              </a:ext>
            </a:extLst>
          </p:cNvPr>
          <p:cNvSpPr txBox="1"/>
          <p:nvPr userDrawn="1"/>
        </p:nvSpPr>
        <p:spPr>
          <a:xfrm>
            <a:off x="532944" y="136525"/>
            <a:ext cx="4571528" cy="307777"/>
          </a:xfrm>
          <a:prstGeom prst="rect">
            <a:avLst/>
          </a:prstGeom>
          <a:noFill/>
        </p:spPr>
        <p:txBody>
          <a:bodyPr wrap="square" rtlCol="0">
            <a:spAutoFit/>
          </a:bodyPr>
          <a:lstStyle/>
          <a:p>
            <a:r>
              <a:rPr lang="en-GB" sz="1400" b="0" i="0">
                <a:solidFill>
                  <a:schemeClr val="bg1"/>
                </a:solidFill>
                <a:latin typeface="Poppins" pitchFamily="2" charset="77"/>
              </a:rPr>
              <a:t>Public</a:t>
            </a:r>
          </a:p>
        </p:txBody>
      </p:sp>
    </p:spTree>
    <p:extLst>
      <p:ext uri="{BB962C8B-B14F-4D97-AF65-F5344CB8AC3E}">
        <p14:creationId xmlns:p14="http://schemas.microsoft.com/office/powerpoint/2010/main" val="23226869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Contents Slide">
    <p:spTree>
      <p:nvGrpSpPr>
        <p:cNvPr id="1" name=""/>
        <p:cNvGrpSpPr/>
        <p:nvPr/>
      </p:nvGrpSpPr>
      <p:grpSpPr>
        <a:xfrm>
          <a:off x="0" y="0"/>
          <a:ext cx="0" cy="0"/>
          <a:chOff x="0" y="0"/>
          <a:chExt cx="0" cy="0"/>
        </a:xfrm>
      </p:grpSpPr>
      <p:pic>
        <p:nvPicPr>
          <p:cNvPr id="4" name="Picture 3" descr="A field with wind turbines in the background&#10;&#10;Description automatically generated">
            <a:extLst>
              <a:ext uri="{FF2B5EF4-FFF2-40B4-BE49-F238E27FC236}">
                <a16:creationId xmlns:a16="http://schemas.microsoft.com/office/drawing/2014/main" id="{91B95623-DB60-0FE1-2973-59391D11872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0"/>
            <a:ext cx="12191999" cy="6857999"/>
          </a:xfrm>
          <a:prstGeom prst="rect">
            <a:avLst/>
          </a:prstGeom>
        </p:spPr>
      </p:pic>
      <p:pic>
        <p:nvPicPr>
          <p:cNvPr id="9" name="Picture 8" descr="A screenshot of a video game&#10;&#10;Description automatically generated">
            <a:extLst>
              <a:ext uri="{FF2B5EF4-FFF2-40B4-BE49-F238E27FC236}">
                <a16:creationId xmlns:a16="http://schemas.microsoft.com/office/drawing/2014/main" id="{A15E0C7C-613F-78A1-1DEC-00D6D4942CC6}"/>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0" y="1"/>
            <a:ext cx="12192000" cy="6858000"/>
          </a:xfrm>
          <a:prstGeom prst="rect">
            <a:avLst/>
          </a:prstGeom>
        </p:spPr>
      </p:pic>
      <p:pic>
        <p:nvPicPr>
          <p:cNvPr id="10" name="Picture 9" descr="A black background with white dots&#10;&#10;Description automatically generated">
            <a:extLst>
              <a:ext uri="{FF2B5EF4-FFF2-40B4-BE49-F238E27FC236}">
                <a16:creationId xmlns:a16="http://schemas.microsoft.com/office/drawing/2014/main" id="{44D1BF2D-F7AD-63E3-71D8-BDE9BF2F933A}"/>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10261600" y="5811520"/>
            <a:ext cx="1930400" cy="1046480"/>
          </a:xfrm>
          <a:prstGeom prst="rect">
            <a:avLst/>
          </a:prstGeom>
        </p:spPr>
      </p:pic>
      <p:sp>
        <p:nvSpPr>
          <p:cNvPr id="11" name="Title 1">
            <a:extLst>
              <a:ext uri="{FF2B5EF4-FFF2-40B4-BE49-F238E27FC236}">
                <a16:creationId xmlns:a16="http://schemas.microsoft.com/office/drawing/2014/main" id="{05A63E56-9227-9978-ADC2-9223E6C51ABD}"/>
              </a:ext>
            </a:extLst>
          </p:cNvPr>
          <p:cNvSpPr>
            <a:spLocks noGrp="1"/>
          </p:cNvSpPr>
          <p:nvPr>
            <p:ph type="title"/>
          </p:nvPr>
        </p:nvSpPr>
        <p:spPr>
          <a:xfrm>
            <a:off x="637273" y="365125"/>
            <a:ext cx="8307435" cy="1325563"/>
          </a:xfrm>
        </p:spPr>
        <p:txBody>
          <a:bodyPr/>
          <a:lstStyle>
            <a:lvl1pPr>
              <a:defRPr b="0" i="0">
                <a:solidFill>
                  <a:schemeClr val="accent1"/>
                </a:solidFill>
                <a:latin typeface="Poppins Medium" pitchFamily="2" charset="77"/>
                <a:cs typeface="Poppins Medium" pitchFamily="2" charset="77"/>
              </a:defRPr>
            </a:lvl1pPr>
          </a:lstStyle>
          <a:p>
            <a:endParaRPr lang="en-GB"/>
          </a:p>
        </p:txBody>
      </p:sp>
      <p:sp>
        <p:nvSpPr>
          <p:cNvPr id="12" name="Content Placeholder 2">
            <a:extLst>
              <a:ext uri="{FF2B5EF4-FFF2-40B4-BE49-F238E27FC236}">
                <a16:creationId xmlns:a16="http://schemas.microsoft.com/office/drawing/2014/main" id="{C349BD22-11FD-5019-2AE1-EEBDE251B20D}"/>
              </a:ext>
            </a:extLst>
          </p:cNvPr>
          <p:cNvSpPr>
            <a:spLocks noGrp="1"/>
          </p:cNvSpPr>
          <p:nvPr>
            <p:ph idx="1"/>
          </p:nvPr>
        </p:nvSpPr>
        <p:spPr>
          <a:xfrm>
            <a:off x="637273" y="3200878"/>
            <a:ext cx="4122296" cy="2734702"/>
          </a:xfrm>
        </p:spPr>
        <p:txBody>
          <a:bodyPr/>
          <a:lstStyle>
            <a:lvl1pPr marL="514350" indent="-514350">
              <a:buClr>
                <a:schemeClr val="accent1"/>
              </a:buClr>
              <a:buFont typeface="+mj-lt"/>
              <a:buAutoNum type="arabicPeriod"/>
              <a:defRPr sz="2000" b="0" i="0">
                <a:solidFill>
                  <a:schemeClr val="bg1"/>
                </a:solidFill>
                <a:latin typeface="Poppins" pitchFamily="2" charset="77"/>
              </a:defRPr>
            </a:lvl1pPr>
            <a:lvl2pPr marL="914400" indent="-457200">
              <a:buClr>
                <a:schemeClr val="accent1"/>
              </a:buClr>
              <a:buFont typeface="+mj-lt"/>
              <a:buAutoNum type="arabicPeriod"/>
              <a:defRPr sz="1400" b="0" i="0">
                <a:solidFill>
                  <a:schemeClr val="bg1"/>
                </a:solidFill>
                <a:latin typeface="Poppins" pitchFamily="2" charset="77"/>
              </a:defRPr>
            </a:lvl2pPr>
            <a:lvl3pPr marL="1371600" indent="-457200">
              <a:buClr>
                <a:schemeClr val="accent1"/>
              </a:buClr>
              <a:buFont typeface="+mj-lt"/>
              <a:buAutoNum type="arabicPeriod"/>
              <a:defRPr sz="1400" b="0" i="0">
                <a:solidFill>
                  <a:schemeClr val="bg1"/>
                </a:solidFill>
                <a:latin typeface="Poppins" pitchFamily="2" charset="77"/>
              </a:defRPr>
            </a:lvl3pPr>
            <a:lvl4pPr marL="1714500" indent="-342900">
              <a:buClr>
                <a:schemeClr val="accent1"/>
              </a:buClr>
              <a:buFont typeface="+mj-lt"/>
              <a:buAutoNum type="arabicPeriod"/>
              <a:defRPr sz="1400" b="0" i="0">
                <a:solidFill>
                  <a:schemeClr val="bg1"/>
                </a:solidFill>
                <a:latin typeface="Poppins" pitchFamily="2" charset="77"/>
              </a:defRPr>
            </a:lvl4pPr>
            <a:lvl5pPr marL="2171700" indent="-342900">
              <a:buClr>
                <a:schemeClr val="accent1"/>
              </a:buClr>
              <a:buFont typeface="+mj-lt"/>
              <a:buAutoNum type="arabicPeriod"/>
              <a:defRPr sz="1400" b="0" i="0">
                <a:solidFill>
                  <a:schemeClr val="bg1"/>
                </a:solidFill>
                <a:latin typeface="Poppins" pitchFamily="2" charset="77"/>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2" name="TextBox 1">
            <a:extLst>
              <a:ext uri="{FF2B5EF4-FFF2-40B4-BE49-F238E27FC236}">
                <a16:creationId xmlns:a16="http://schemas.microsoft.com/office/drawing/2014/main" id="{597C07A8-1BF4-5583-A597-1F97B315BCF8}"/>
              </a:ext>
            </a:extLst>
          </p:cNvPr>
          <p:cNvSpPr txBox="1"/>
          <p:nvPr userDrawn="1"/>
        </p:nvSpPr>
        <p:spPr>
          <a:xfrm>
            <a:off x="524485" y="6509834"/>
            <a:ext cx="160300" cy="138499"/>
          </a:xfrm>
          <a:prstGeom prst="rect">
            <a:avLst/>
          </a:prstGeom>
          <a:noFill/>
        </p:spPr>
        <p:txBody>
          <a:bodyPr wrap="none" lIns="0" tIns="0" rIns="0" bIns="0" rtlCol="0" anchor="ctr">
            <a:spAutoFit/>
          </a:bodyPr>
          <a:lstStyle/>
          <a:p>
            <a:pPr marL="0" marR="0" lvl="0" indent="0" algn="r" defTabSz="228600" rtl="0" eaLnBrk="1" fontAlgn="auto" latinLnBrk="0" hangingPunct="1">
              <a:lnSpc>
                <a:spcPct val="100000"/>
              </a:lnSpc>
              <a:spcBef>
                <a:spcPts val="0"/>
              </a:spcBef>
              <a:spcAft>
                <a:spcPts val="1200"/>
              </a:spcAft>
              <a:buClrTx/>
              <a:buSzTx/>
              <a:buFontTx/>
              <a:buNone/>
              <a:tabLst/>
              <a:defRPr/>
            </a:pPr>
            <a:fld id="{8A1971D9-5B62-3C46-9EC9-FDAAB88557B2}" type="slidenum">
              <a:rPr lang="en-GB" sz="900" smtClean="0">
                <a:solidFill>
                  <a:schemeClr val="bg1"/>
                </a:solidFill>
                <a:latin typeface="Poppins" pitchFamily="2" charset="77"/>
                <a:cs typeface="Poppins" pitchFamily="2" charset="77"/>
              </a:rPr>
              <a:t>‹#›</a:t>
            </a:fld>
            <a:endParaRPr lang="en-GB" sz="2000" noProof="0">
              <a:solidFill>
                <a:schemeClr val="bg1"/>
              </a:solidFill>
              <a:latin typeface="Poppins" pitchFamily="2" charset="77"/>
              <a:cs typeface="Poppins" pitchFamily="2" charset="77"/>
            </a:endParaRPr>
          </a:p>
        </p:txBody>
      </p:sp>
      <p:sp>
        <p:nvSpPr>
          <p:cNvPr id="5" name="TextBox 4">
            <a:extLst>
              <a:ext uri="{FF2B5EF4-FFF2-40B4-BE49-F238E27FC236}">
                <a16:creationId xmlns:a16="http://schemas.microsoft.com/office/drawing/2014/main" id="{31ECEC26-1630-4E64-F2CE-15AC8D9DE404}"/>
              </a:ext>
            </a:extLst>
          </p:cNvPr>
          <p:cNvSpPr txBox="1"/>
          <p:nvPr userDrawn="1"/>
        </p:nvSpPr>
        <p:spPr>
          <a:xfrm>
            <a:off x="532944" y="136525"/>
            <a:ext cx="4571528" cy="307777"/>
          </a:xfrm>
          <a:prstGeom prst="rect">
            <a:avLst/>
          </a:prstGeom>
          <a:noFill/>
        </p:spPr>
        <p:txBody>
          <a:bodyPr wrap="square" rtlCol="0">
            <a:spAutoFit/>
          </a:bodyPr>
          <a:lstStyle/>
          <a:p>
            <a:r>
              <a:rPr lang="en-GB" sz="1400" b="0" i="0">
                <a:solidFill>
                  <a:schemeClr val="tx2"/>
                </a:solidFill>
                <a:latin typeface="Poppins" pitchFamily="2" charset="77"/>
              </a:rPr>
              <a:t>Public</a:t>
            </a:r>
          </a:p>
        </p:txBody>
      </p:sp>
    </p:spTree>
    <p:extLst>
      <p:ext uri="{BB962C8B-B14F-4D97-AF65-F5344CB8AC3E}">
        <p14:creationId xmlns:p14="http://schemas.microsoft.com/office/powerpoint/2010/main" val="334539827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Contents Slide">
    <p:spTree>
      <p:nvGrpSpPr>
        <p:cNvPr id="1" name=""/>
        <p:cNvGrpSpPr/>
        <p:nvPr/>
      </p:nvGrpSpPr>
      <p:grpSpPr>
        <a:xfrm>
          <a:off x="0" y="0"/>
          <a:ext cx="0" cy="0"/>
          <a:chOff x="0" y="0"/>
          <a:chExt cx="0" cy="0"/>
        </a:xfrm>
      </p:grpSpPr>
      <p:pic>
        <p:nvPicPr>
          <p:cNvPr id="8" name="Picture 7" descr="A purple and black background&#10;&#10;Description automatically generated">
            <a:extLst>
              <a:ext uri="{FF2B5EF4-FFF2-40B4-BE49-F238E27FC236}">
                <a16:creationId xmlns:a16="http://schemas.microsoft.com/office/drawing/2014/main" id="{BD733B61-FDE5-43FD-02B9-15749A7E232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8495"/>
            <a:ext cx="12207103" cy="6866495"/>
          </a:xfrm>
          <a:prstGeom prst="rect">
            <a:avLst/>
          </a:prstGeom>
        </p:spPr>
      </p:pic>
      <p:sp>
        <p:nvSpPr>
          <p:cNvPr id="2" name="Title 1">
            <a:extLst>
              <a:ext uri="{FF2B5EF4-FFF2-40B4-BE49-F238E27FC236}">
                <a16:creationId xmlns:a16="http://schemas.microsoft.com/office/drawing/2014/main" id="{E369532E-6917-836E-1185-E305911BAE82}"/>
              </a:ext>
            </a:extLst>
          </p:cNvPr>
          <p:cNvSpPr>
            <a:spLocks noGrp="1"/>
          </p:cNvSpPr>
          <p:nvPr>
            <p:ph type="title"/>
          </p:nvPr>
        </p:nvSpPr>
        <p:spPr>
          <a:xfrm>
            <a:off x="637273" y="365125"/>
            <a:ext cx="10515600" cy="1325563"/>
          </a:xfrm>
        </p:spPr>
        <p:txBody>
          <a:bodyPr/>
          <a:lstStyle>
            <a:lvl1pPr>
              <a:defRPr b="0" i="0">
                <a:solidFill>
                  <a:schemeClr val="accent1"/>
                </a:solidFill>
                <a:latin typeface="Poppins Medium" pitchFamily="2" charset="77"/>
                <a:cs typeface="Poppins Medium" pitchFamily="2" charset="77"/>
              </a:defRPr>
            </a:lvl1pPr>
          </a:lstStyle>
          <a:p>
            <a:r>
              <a:rPr lang="en-GB"/>
              <a:t>Click to edit Master title style</a:t>
            </a:r>
          </a:p>
        </p:txBody>
      </p:sp>
      <p:sp>
        <p:nvSpPr>
          <p:cNvPr id="3" name="Content Placeholder 2">
            <a:extLst>
              <a:ext uri="{FF2B5EF4-FFF2-40B4-BE49-F238E27FC236}">
                <a16:creationId xmlns:a16="http://schemas.microsoft.com/office/drawing/2014/main" id="{C2DFC869-04DE-7711-205B-68333ECEB111}"/>
              </a:ext>
            </a:extLst>
          </p:cNvPr>
          <p:cNvSpPr>
            <a:spLocks noGrp="1"/>
          </p:cNvSpPr>
          <p:nvPr>
            <p:ph idx="1"/>
          </p:nvPr>
        </p:nvSpPr>
        <p:spPr>
          <a:xfrm>
            <a:off x="637273" y="1825625"/>
            <a:ext cx="10515600" cy="4351338"/>
          </a:xfrm>
        </p:spPr>
        <p:txBody>
          <a:bodyPr/>
          <a:lstStyle>
            <a:lvl1pPr marL="514350" indent="-514350">
              <a:buFont typeface="+mj-lt"/>
              <a:buAutoNum type="arabicPeriod"/>
              <a:defRPr b="0" i="0">
                <a:latin typeface="Poppins" pitchFamily="2" charset="77"/>
              </a:defRPr>
            </a:lvl1pPr>
            <a:lvl2pPr marL="914400" indent="-457200">
              <a:buFont typeface="+mj-lt"/>
              <a:buAutoNum type="arabicPeriod"/>
              <a:defRPr b="0" i="0">
                <a:latin typeface="Poppins" pitchFamily="2" charset="77"/>
              </a:defRPr>
            </a:lvl2pPr>
            <a:lvl3pPr marL="1371600" indent="-457200">
              <a:buFont typeface="+mj-lt"/>
              <a:buAutoNum type="arabicPeriod"/>
              <a:defRPr b="0" i="0">
                <a:latin typeface="Poppins" pitchFamily="2" charset="77"/>
              </a:defRPr>
            </a:lvl3pPr>
            <a:lvl4pPr marL="1714500" indent="-342900">
              <a:buFont typeface="+mj-lt"/>
              <a:buAutoNum type="arabicPeriod"/>
              <a:defRPr b="0" i="0">
                <a:latin typeface="Poppins" pitchFamily="2" charset="77"/>
              </a:defRPr>
            </a:lvl4pPr>
            <a:lvl5pPr marL="2171700" indent="-342900">
              <a:buFont typeface="+mj-lt"/>
              <a:buAutoNum type="arabicPeriod"/>
              <a:defRPr b="0" i="0">
                <a:latin typeface="Poppins" pitchFamily="2" charset="77"/>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Tree>
    <p:extLst>
      <p:ext uri="{BB962C8B-B14F-4D97-AF65-F5344CB8AC3E}">
        <p14:creationId xmlns:p14="http://schemas.microsoft.com/office/powerpoint/2010/main" val="88791013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9"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ext box x2">
    <p:spTree>
      <p:nvGrpSpPr>
        <p:cNvPr id="1" name=""/>
        <p:cNvGrpSpPr/>
        <p:nvPr/>
      </p:nvGrpSpPr>
      <p:grpSpPr>
        <a:xfrm>
          <a:off x="0" y="0"/>
          <a:ext cx="0" cy="0"/>
          <a:chOff x="0" y="0"/>
          <a:chExt cx="0" cy="0"/>
        </a:xfrm>
      </p:grpSpPr>
      <p:pic>
        <p:nvPicPr>
          <p:cNvPr id="8" name="Picture 7" descr="A black background with a pink object&#10;&#10;Description automatically generated">
            <a:extLst>
              <a:ext uri="{FF2B5EF4-FFF2-40B4-BE49-F238E27FC236}">
                <a16:creationId xmlns:a16="http://schemas.microsoft.com/office/drawing/2014/main" id="{40DE9A63-8C09-1B7B-D2EE-4082DB84327F}"/>
              </a:ext>
            </a:extLst>
          </p:cNvPr>
          <p:cNvPicPr>
            <a:picLocks noGrp="1" noRot="1" noChangeAspect="1" noMove="1" noResize="1" noEditPoints="1" noAdjustHandles="1" noChangeArrowheads="1" noChangeShapeType="1" noCrop="1"/>
          </p:cNvPicPr>
          <p:nvPr userDrawn="1"/>
        </p:nvPicPr>
        <p:blipFill>
          <a:blip r:embed="rId2" cstate="screen">
            <a:extLst>
              <a:ext uri="{28A0092B-C50C-407E-A947-70E740481C1C}">
                <a14:useLocalDpi xmlns:a14="http://schemas.microsoft.com/office/drawing/2010/main"/>
              </a:ext>
            </a:extLst>
          </a:blip>
          <a:stretch>
            <a:fillRect/>
          </a:stretch>
        </p:blipFill>
        <p:spPr>
          <a:xfrm>
            <a:off x="-2" y="-1"/>
            <a:ext cx="12192002" cy="6858001"/>
          </a:xfrm>
          <a:prstGeom prst="rect">
            <a:avLst/>
          </a:prstGeom>
        </p:spPr>
      </p:pic>
      <p:sp>
        <p:nvSpPr>
          <p:cNvPr id="9" name="Title 1">
            <a:extLst>
              <a:ext uri="{FF2B5EF4-FFF2-40B4-BE49-F238E27FC236}">
                <a16:creationId xmlns:a16="http://schemas.microsoft.com/office/drawing/2014/main" id="{E1A24C3F-E03C-61C2-1BCE-010C0EDD73CA}"/>
              </a:ext>
            </a:extLst>
          </p:cNvPr>
          <p:cNvSpPr>
            <a:spLocks noGrp="1"/>
          </p:cNvSpPr>
          <p:nvPr>
            <p:ph type="title"/>
          </p:nvPr>
        </p:nvSpPr>
        <p:spPr>
          <a:xfrm>
            <a:off x="637273" y="365125"/>
            <a:ext cx="10515600" cy="1325563"/>
          </a:xfrm>
        </p:spPr>
        <p:txBody>
          <a:bodyPr/>
          <a:lstStyle>
            <a:lvl1pPr>
              <a:defRPr b="0" i="0">
                <a:solidFill>
                  <a:schemeClr val="accent1"/>
                </a:solidFill>
                <a:latin typeface="Poppins Medium" pitchFamily="2" charset="77"/>
                <a:cs typeface="Poppins Medium" pitchFamily="2" charset="77"/>
              </a:defRPr>
            </a:lvl1pPr>
          </a:lstStyle>
          <a:p>
            <a:r>
              <a:rPr lang="en-GB"/>
              <a:t>Click to edit Master title style</a:t>
            </a:r>
          </a:p>
        </p:txBody>
      </p:sp>
      <p:sp>
        <p:nvSpPr>
          <p:cNvPr id="13" name="Text Placeholder 12">
            <a:extLst>
              <a:ext uri="{FF2B5EF4-FFF2-40B4-BE49-F238E27FC236}">
                <a16:creationId xmlns:a16="http://schemas.microsoft.com/office/drawing/2014/main" id="{60D44057-B0E9-C3CD-858C-1158DB642F87}"/>
              </a:ext>
            </a:extLst>
          </p:cNvPr>
          <p:cNvSpPr>
            <a:spLocks noGrp="1"/>
          </p:cNvSpPr>
          <p:nvPr>
            <p:ph type="body" sz="quarter" idx="13"/>
          </p:nvPr>
        </p:nvSpPr>
        <p:spPr>
          <a:xfrm>
            <a:off x="637273" y="1926771"/>
            <a:ext cx="4462848" cy="4153354"/>
          </a:xfrm>
        </p:spPr>
        <p:txBody>
          <a:bodyPr>
            <a:normAutofit/>
          </a:bodyPr>
          <a:lstStyle>
            <a:lvl1pPr marL="0" indent="0">
              <a:buNone/>
              <a:defRPr sz="1800" b="0" i="0">
                <a:latin typeface="Poppins" pitchFamily="2" charset="77"/>
              </a:defRPr>
            </a:lvl1pPr>
            <a:lvl2pPr marL="457200" indent="0">
              <a:buNone/>
              <a:defRPr/>
            </a:lvl2pPr>
            <a:lvl3pPr marL="914400" indent="0">
              <a:buNone/>
              <a:defRPr/>
            </a:lvl3pPr>
            <a:lvl4pPr marL="1371600" indent="0">
              <a:buNone/>
              <a:defRPr/>
            </a:lvl4pPr>
            <a:lvl5pPr marL="1828800" indent="0">
              <a:buNone/>
              <a:defRPr/>
            </a:lvl5pPr>
          </a:lstStyle>
          <a:p>
            <a:pPr lvl="0"/>
            <a:r>
              <a:rPr lang="en-GB"/>
              <a:t>Click to edit Master text styles</a:t>
            </a:r>
          </a:p>
        </p:txBody>
      </p:sp>
      <p:sp>
        <p:nvSpPr>
          <p:cNvPr id="15" name="Text Placeholder 12">
            <a:extLst>
              <a:ext uri="{FF2B5EF4-FFF2-40B4-BE49-F238E27FC236}">
                <a16:creationId xmlns:a16="http://schemas.microsoft.com/office/drawing/2014/main" id="{16DFA2F4-A131-0E86-D67F-D866F130441E}"/>
              </a:ext>
            </a:extLst>
          </p:cNvPr>
          <p:cNvSpPr>
            <a:spLocks noGrp="1"/>
          </p:cNvSpPr>
          <p:nvPr>
            <p:ph type="body" sz="quarter" idx="14"/>
          </p:nvPr>
        </p:nvSpPr>
        <p:spPr>
          <a:xfrm>
            <a:off x="5449088" y="1926771"/>
            <a:ext cx="4462848" cy="4153354"/>
          </a:xfrm>
        </p:spPr>
        <p:txBody>
          <a:bodyPr>
            <a:normAutofit/>
          </a:bodyPr>
          <a:lstStyle>
            <a:lvl1pPr marL="0" indent="0">
              <a:buNone/>
              <a:defRPr sz="1800" b="0" i="0">
                <a:latin typeface="Poppins" pitchFamily="2" charset="77"/>
              </a:defRPr>
            </a:lvl1pPr>
          </a:lstStyle>
          <a:p>
            <a:pPr lvl="0"/>
            <a:r>
              <a:rPr lang="en-GB"/>
              <a:t>Click to edit Master text styles</a:t>
            </a:r>
          </a:p>
        </p:txBody>
      </p:sp>
    </p:spTree>
    <p:extLst>
      <p:ext uri="{BB962C8B-B14F-4D97-AF65-F5344CB8AC3E}">
        <p14:creationId xmlns:p14="http://schemas.microsoft.com/office/powerpoint/2010/main" val="51891423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Divider layout 1">
    <p:spTree>
      <p:nvGrpSpPr>
        <p:cNvPr id="1" name=""/>
        <p:cNvGrpSpPr/>
        <p:nvPr/>
      </p:nvGrpSpPr>
      <p:grpSpPr>
        <a:xfrm>
          <a:off x="0" y="0"/>
          <a:ext cx="0" cy="0"/>
          <a:chOff x="0" y="0"/>
          <a:chExt cx="0" cy="0"/>
        </a:xfrm>
      </p:grpSpPr>
      <p:pic>
        <p:nvPicPr>
          <p:cNvPr id="3" name="Picture 2" descr="A purple flower on a black background&#10;&#10;Description automatically generated">
            <a:extLst>
              <a:ext uri="{FF2B5EF4-FFF2-40B4-BE49-F238E27FC236}">
                <a16:creationId xmlns:a16="http://schemas.microsoft.com/office/drawing/2014/main" id="{624B9880-4FA8-5D6B-4930-EB7C51734EDC}"/>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4941561" cy="3055537"/>
          </a:xfrm>
          <a:prstGeom prst="rect">
            <a:avLst/>
          </a:prstGeom>
        </p:spPr>
      </p:pic>
      <p:pic>
        <p:nvPicPr>
          <p:cNvPr id="8" name="Picture 7" descr="A black background with a pink object&#10;&#10;Description automatically generated">
            <a:extLst>
              <a:ext uri="{FF2B5EF4-FFF2-40B4-BE49-F238E27FC236}">
                <a16:creationId xmlns:a16="http://schemas.microsoft.com/office/drawing/2014/main" id="{40DE9A63-8C09-1B7B-D2EE-4082DB84327F}"/>
              </a:ext>
            </a:extLst>
          </p:cNvPr>
          <p:cNvPicPr>
            <a:picLocks noGrp="1" noRot="1" noChangeAspect="1" noMove="1" noResize="1" noEditPoints="1" noAdjustHandles="1" noChangeArrowheads="1" noChangeShapeType="1" noCrop="1"/>
          </p:cNvPicPr>
          <p:nvPr userDrawn="1"/>
        </p:nvPicPr>
        <p:blipFill>
          <a:blip r:embed="rId3" cstate="screen">
            <a:extLst>
              <a:ext uri="{28A0092B-C50C-407E-A947-70E740481C1C}">
                <a14:useLocalDpi xmlns:a14="http://schemas.microsoft.com/office/drawing/2010/main"/>
              </a:ext>
            </a:extLst>
          </a:blip>
          <a:stretch>
            <a:fillRect/>
          </a:stretch>
        </p:blipFill>
        <p:spPr>
          <a:xfrm>
            <a:off x="-2" y="-1"/>
            <a:ext cx="12192002" cy="6858001"/>
          </a:xfrm>
          <a:prstGeom prst="rect">
            <a:avLst/>
          </a:prstGeom>
        </p:spPr>
      </p:pic>
      <p:sp>
        <p:nvSpPr>
          <p:cNvPr id="9" name="Title 1">
            <a:extLst>
              <a:ext uri="{FF2B5EF4-FFF2-40B4-BE49-F238E27FC236}">
                <a16:creationId xmlns:a16="http://schemas.microsoft.com/office/drawing/2014/main" id="{E1A24C3F-E03C-61C2-1BCE-010C0EDD73CA}"/>
              </a:ext>
            </a:extLst>
          </p:cNvPr>
          <p:cNvSpPr>
            <a:spLocks noGrp="1"/>
          </p:cNvSpPr>
          <p:nvPr>
            <p:ph type="title"/>
          </p:nvPr>
        </p:nvSpPr>
        <p:spPr>
          <a:xfrm>
            <a:off x="637273" y="631032"/>
            <a:ext cx="3016800" cy="1325563"/>
          </a:xfrm>
        </p:spPr>
        <p:txBody>
          <a:bodyPr>
            <a:normAutofit/>
          </a:bodyPr>
          <a:lstStyle>
            <a:lvl1pPr>
              <a:defRPr sz="3000" b="0" i="0">
                <a:solidFill>
                  <a:schemeClr val="accent1"/>
                </a:solidFill>
                <a:latin typeface="Poppins Medium" pitchFamily="2" charset="77"/>
                <a:cs typeface="Poppins Medium" pitchFamily="2" charset="77"/>
              </a:defRPr>
            </a:lvl1pPr>
          </a:lstStyle>
          <a:p>
            <a:r>
              <a:rPr lang="en-GB"/>
              <a:t>Click to edit Master title style</a:t>
            </a:r>
          </a:p>
        </p:txBody>
      </p:sp>
      <p:sp>
        <p:nvSpPr>
          <p:cNvPr id="13" name="Text Placeholder 12">
            <a:extLst>
              <a:ext uri="{FF2B5EF4-FFF2-40B4-BE49-F238E27FC236}">
                <a16:creationId xmlns:a16="http://schemas.microsoft.com/office/drawing/2014/main" id="{60D44057-B0E9-C3CD-858C-1158DB642F87}"/>
              </a:ext>
            </a:extLst>
          </p:cNvPr>
          <p:cNvSpPr>
            <a:spLocks noGrp="1"/>
          </p:cNvSpPr>
          <p:nvPr>
            <p:ph type="body" sz="quarter" idx="13"/>
          </p:nvPr>
        </p:nvSpPr>
        <p:spPr>
          <a:xfrm>
            <a:off x="637273" y="3613681"/>
            <a:ext cx="4139679" cy="2140733"/>
          </a:xfrm>
        </p:spPr>
        <p:txBody>
          <a:bodyPr>
            <a:normAutofit/>
          </a:bodyPr>
          <a:lstStyle>
            <a:lvl1pPr marL="0" indent="0">
              <a:buNone/>
              <a:defRPr sz="1800" b="0" i="0">
                <a:latin typeface="Poppins" pitchFamily="2" charset="77"/>
              </a:defRPr>
            </a:lvl1pPr>
            <a:lvl2pPr marL="457200" indent="0">
              <a:buNone/>
              <a:defRPr/>
            </a:lvl2pPr>
            <a:lvl3pPr marL="914400" indent="0">
              <a:buNone/>
              <a:defRPr/>
            </a:lvl3pPr>
            <a:lvl4pPr marL="1371600" indent="0">
              <a:buNone/>
              <a:defRPr/>
            </a:lvl4pPr>
            <a:lvl5pPr marL="1828800" indent="0">
              <a:buNone/>
              <a:defRPr/>
            </a:lvl5pPr>
          </a:lstStyle>
          <a:p>
            <a:pPr lvl="0"/>
            <a:r>
              <a:rPr lang="en-GB"/>
              <a:t>Click to edit Master text styles</a:t>
            </a:r>
          </a:p>
        </p:txBody>
      </p:sp>
      <p:sp>
        <p:nvSpPr>
          <p:cNvPr id="5" name="Text Placeholder 12">
            <a:extLst>
              <a:ext uri="{FF2B5EF4-FFF2-40B4-BE49-F238E27FC236}">
                <a16:creationId xmlns:a16="http://schemas.microsoft.com/office/drawing/2014/main" id="{A80908B0-75DE-A115-6336-EF8AAE3C5F4A}"/>
              </a:ext>
            </a:extLst>
          </p:cNvPr>
          <p:cNvSpPr>
            <a:spLocks noGrp="1"/>
          </p:cNvSpPr>
          <p:nvPr>
            <p:ph type="body" sz="quarter" idx="14"/>
          </p:nvPr>
        </p:nvSpPr>
        <p:spPr>
          <a:xfrm>
            <a:off x="6220807" y="1926771"/>
            <a:ext cx="2401614" cy="2818650"/>
          </a:xfrm>
        </p:spPr>
        <p:txBody>
          <a:bodyPr>
            <a:normAutofit/>
          </a:bodyPr>
          <a:lstStyle>
            <a:lvl1pPr marL="0" indent="0">
              <a:buNone/>
              <a:defRPr sz="1800" b="0" i="0">
                <a:latin typeface="Poppins" pitchFamily="2" charset="77"/>
              </a:defRPr>
            </a:lvl1pPr>
          </a:lstStyle>
          <a:p>
            <a:pPr lvl="0"/>
            <a:r>
              <a:rPr lang="en-GB"/>
              <a:t>Click to edit Master text styles</a:t>
            </a:r>
          </a:p>
        </p:txBody>
      </p:sp>
      <p:sp>
        <p:nvSpPr>
          <p:cNvPr id="6" name="Text Placeholder 12">
            <a:extLst>
              <a:ext uri="{FF2B5EF4-FFF2-40B4-BE49-F238E27FC236}">
                <a16:creationId xmlns:a16="http://schemas.microsoft.com/office/drawing/2014/main" id="{544403BA-BDEC-33C9-D380-0A99E3D527D8}"/>
              </a:ext>
            </a:extLst>
          </p:cNvPr>
          <p:cNvSpPr>
            <a:spLocks noGrp="1"/>
          </p:cNvSpPr>
          <p:nvPr>
            <p:ph type="body" sz="quarter" idx="15"/>
          </p:nvPr>
        </p:nvSpPr>
        <p:spPr>
          <a:xfrm>
            <a:off x="9040209" y="1926771"/>
            <a:ext cx="2401614" cy="2818650"/>
          </a:xfrm>
        </p:spPr>
        <p:txBody>
          <a:bodyPr>
            <a:normAutofit/>
          </a:bodyPr>
          <a:lstStyle>
            <a:lvl1pPr marL="0" indent="0">
              <a:buNone/>
              <a:defRPr sz="1800" b="0" i="0">
                <a:latin typeface="Poppins" pitchFamily="2" charset="77"/>
              </a:defRPr>
            </a:lvl1pPr>
          </a:lstStyle>
          <a:p>
            <a:pPr lvl="0"/>
            <a:r>
              <a:rPr lang="en-GB"/>
              <a:t>Click to edit Master text styles</a:t>
            </a:r>
          </a:p>
        </p:txBody>
      </p:sp>
      <p:sp>
        <p:nvSpPr>
          <p:cNvPr id="7" name="TextBox 6">
            <a:extLst>
              <a:ext uri="{FF2B5EF4-FFF2-40B4-BE49-F238E27FC236}">
                <a16:creationId xmlns:a16="http://schemas.microsoft.com/office/drawing/2014/main" id="{19E009D3-6AC2-A43C-54C7-5572F42CB24D}"/>
              </a:ext>
            </a:extLst>
          </p:cNvPr>
          <p:cNvSpPr txBox="1"/>
          <p:nvPr userDrawn="1"/>
        </p:nvSpPr>
        <p:spPr>
          <a:xfrm>
            <a:off x="532944" y="136525"/>
            <a:ext cx="4571528" cy="307777"/>
          </a:xfrm>
          <a:prstGeom prst="rect">
            <a:avLst/>
          </a:prstGeom>
          <a:noFill/>
        </p:spPr>
        <p:txBody>
          <a:bodyPr wrap="square" rtlCol="0">
            <a:spAutoFit/>
          </a:bodyPr>
          <a:lstStyle/>
          <a:p>
            <a:r>
              <a:rPr lang="en-GB" sz="1400" b="0" i="0">
                <a:solidFill>
                  <a:schemeClr val="bg1"/>
                </a:solidFill>
                <a:latin typeface="Poppins" pitchFamily="2" charset="77"/>
              </a:rPr>
              <a:t>Public</a:t>
            </a:r>
          </a:p>
        </p:txBody>
      </p:sp>
    </p:spTree>
    <p:extLst>
      <p:ext uri="{BB962C8B-B14F-4D97-AF65-F5344CB8AC3E}">
        <p14:creationId xmlns:p14="http://schemas.microsoft.com/office/powerpoint/2010/main" val="334304118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Divider layout 2">
    <p:spTree>
      <p:nvGrpSpPr>
        <p:cNvPr id="1" name=""/>
        <p:cNvGrpSpPr/>
        <p:nvPr/>
      </p:nvGrpSpPr>
      <p:grpSpPr>
        <a:xfrm>
          <a:off x="0" y="0"/>
          <a:ext cx="0" cy="0"/>
          <a:chOff x="0" y="0"/>
          <a:chExt cx="0" cy="0"/>
        </a:xfrm>
      </p:grpSpPr>
      <p:pic>
        <p:nvPicPr>
          <p:cNvPr id="5" name="Picture 4" descr="A purple and black background&#10;&#10;Description automatically generated">
            <a:extLst>
              <a:ext uri="{FF2B5EF4-FFF2-40B4-BE49-F238E27FC236}">
                <a16:creationId xmlns:a16="http://schemas.microsoft.com/office/drawing/2014/main" id="{FA872D7E-483A-F12C-54BD-9C3DEF2A571F}"/>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1" y="2422566"/>
            <a:ext cx="6096001" cy="4439265"/>
          </a:xfrm>
          <a:prstGeom prst="rect">
            <a:avLst/>
          </a:prstGeom>
        </p:spPr>
      </p:pic>
      <p:pic>
        <p:nvPicPr>
          <p:cNvPr id="8" name="Picture 7" descr="A black background with a pink object&#10;&#10;Description automatically generated">
            <a:extLst>
              <a:ext uri="{FF2B5EF4-FFF2-40B4-BE49-F238E27FC236}">
                <a16:creationId xmlns:a16="http://schemas.microsoft.com/office/drawing/2014/main" id="{40DE9A63-8C09-1B7B-D2EE-4082DB84327F}"/>
              </a:ext>
            </a:extLst>
          </p:cNvPr>
          <p:cNvPicPr>
            <a:picLocks noGrp="1" noRot="1" noChangeAspect="1" noMove="1" noResize="1" noEditPoints="1" noAdjustHandles="1" noChangeArrowheads="1" noChangeShapeType="1" noCrop="1"/>
          </p:cNvPicPr>
          <p:nvPr userDrawn="1"/>
        </p:nvPicPr>
        <p:blipFill>
          <a:blip r:embed="rId3" cstate="screen">
            <a:extLst>
              <a:ext uri="{28A0092B-C50C-407E-A947-70E740481C1C}">
                <a14:useLocalDpi xmlns:a14="http://schemas.microsoft.com/office/drawing/2010/main"/>
              </a:ext>
            </a:extLst>
          </a:blip>
          <a:stretch>
            <a:fillRect/>
          </a:stretch>
        </p:blipFill>
        <p:spPr>
          <a:xfrm>
            <a:off x="-2" y="-1"/>
            <a:ext cx="12192002" cy="6858001"/>
          </a:xfrm>
          <a:prstGeom prst="rect">
            <a:avLst/>
          </a:prstGeom>
        </p:spPr>
      </p:pic>
      <p:sp>
        <p:nvSpPr>
          <p:cNvPr id="9" name="Title 1">
            <a:extLst>
              <a:ext uri="{FF2B5EF4-FFF2-40B4-BE49-F238E27FC236}">
                <a16:creationId xmlns:a16="http://schemas.microsoft.com/office/drawing/2014/main" id="{E1A24C3F-E03C-61C2-1BCE-010C0EDD73CA}"/>
              </a:ext>
            </a:extLst>
          </p:cNvPr>
          <p:cNvSpPr>
            <a:spLocks noGrp="1"/>
          </p:cNvSpPr>
          <p:nvPr>
            <p:ph type="title"/>
          </p:nvPr>
        </p:nvSpPr>
        <p:spPr>
          <a:xfrm>
            <a:off x="637273" y="631032"/>
            <a:ext cx="3016800" cy="1325563"/>
          </a:xfrm>
        </p:spPr>
        <p:txBody>
          <a:bodyPr>
            <a:normAutofit/>
          </a:bodyPr>
          <a:lstStyle>
            <a:lvl1pPr>
              <a:defRPr sz="3000" b="0" i="0">
                <a:solidFill>
                  <a:schemeClr val="accent1"/>
                </a:solidFill>
                <a:latin typeface="Poppins Medium" pitchFamily="2" charset="77"/>
                <a:cs typeface="Poppins Medium" pitchFamily="2" charset="77"/>
              </a:defRPr>
            </a:lvl1pPr>
          </a:lstStyle>
          <a:p>
            <a:r>
              <a:rPr lang="en-GB"/>
              <a:t>Click to edit Master title style</a:t>
            </a:r>
          </a:p>
        </p:txBody>
      </p:sp>
      <p:sp>
        <p:nvSpPr>
          <p:cNvPr id="13" name="Text Placeholder 12">
            <a:extLst>
              <a:ext uri="{FF2B5EF4-FFF2-40B4-BE49-F238E27FC236}">
                <a16:creationId xmlns:a16="http://schemas.microsoft.com/office/drawing/2014/main" id="{60D44057-B0E9-C3CD-858C-1158DB642F87}"/>
              </a:ext>
            </a:extLst>
          </p:cNvPr>
          <p:cNvSpPr>
            <a:spLocks noGrp="1"/>
          </p:cNvSpPr>
          <p:nvPr>
            <p:ph type="body" sz="quarter" idx="13"/>
          </p:nvPr>
        </p:nvSpPr>
        <p:spPr>
          <a:xfrm>
            <a:off x="637273" y="3613681"/>
            <a:ext cx="4139679" cy="2140733"/>
          </a:xfrm>
        </p:spPr>
        <p:txBody>
          <a:bodyPr>
            <a:normAutofit/>
          </a:bodyPr>
          <a:lstStyle>
            <a:lvl1pPr marL="0" indent="0">
              <a:buNone/>
              <a:defRPr sz="1800" b="0" i="0">
                <a:solidFill>
                  <a:schemeClr val="bg1"/>
                </a:solidFill>
                <a:latin typeface="Poppins" pitchFamily="2" charset="77"/>
              </a:defRPr>
            </a:lvl1pPr>
            <a:lvl2pPr marL="457200" indent="0">
              <a:buNone/>
              <a:defRPr/>
            </a:lvl2pPr>
            <a:lvl3pPr marL="914400" indent="0">
              <a:buNone/>
              <a:defRPr/>
            </a:lvl3pPr>
            <a:lvl4pPr marL="1371600" indent="0">
              <a:buNone/>
              <a:defRPr/>
            </a:lvl4pPr>
            <a:lvl5pPr marL="1828800" indent="0">
              <a:buNone/>
              <a:defRPr/>
            </a:lvl5pPr>
          </a:lstStyle>
          <a:p>
            <a:pPr lvl="0"/>
            <a:r>
              <a:rPr lang="en-GB"/>
              <a:t>Click to edit Master text styles</a:t>
            </a:r>
          </a:p>
        </p:txBody>
      </p:sp>
      <p:sp>
        <p:nvSpPr>
          <p:cNvPr id="15" name="Text Placeholder 12">
            <a:extLst>
              <a:ext uri="{FF2B5EF4-FFF2-40B4-BE49-F238E27FC236}">
                <a16:creationId xmlns:a16="http://schemas.microsoft.com/office/drawing/2014/main" id="{16DFA2F4-A131-0E86-D67F-D866F130441E}"/>
              </a:ext>
            </a:extLst>
          </p:cNvPr>
          <p:cNvSpPr>
            <a:spLocks noGrp="1"/>
          </p:cNvSpPr>
          <p:nvPr>
            <p:ph type="body" sz="quarter" idx="14"/>
          </p:nvPr>
        </p:nvSpPr>
        <p:spPr>
          <a:xfrm>
            <a:off x="6220807" y="1926771"/>
            <a:ext cx="2401614" cy="2818650"/>
          </a:xfrm>
        </p:spPr>
        <p:txBody>
          <a:bodyPr>
            <a:normAutofit/>
          </a:bodyPr>
          <a:lstStyle>
            <a:lvl1pPr marL="0" indent="0">
              <a:buNone/>
              <a:defRPr sz="1800" b="0" i="0">
                <a:latin typeface="Poppins" pitchFamily="2" charset="77"/>
              </a:defRPr>
            </a:lvl1pPr>
          </a:lstStyle>
          <a:p>
            <a:pPr lvl="0"/>
            <a:r>
              <a:rPr lang="en-GB"/>
              <a:t>Click to edit Master text styles</a:t>
            </a:r>
          </a:p>
        </p:txBody>
      </p:sp>
      <p:sp>
        <p:nvSpPr>
          <p:cNvPr id="4" name="Text Placeholder 12">
            <a:extLst>
              <a:ext uri="{FF2B5EF4-FFF2-40B4-BE49-F238E27FC236}">
                <a16:creationId xmlns:a16="http://schemas.microsoft.com/office/drawing/2014/main" id="{FB81684C-BEDC-A504-8845-1713CDAEB0CB}"/>
              </a:ext>
            </a:extLst>
          </p:cNvPr>
          <p:cNvSpPr>
            <a:spLocks noGrp="1"/>
          </p:cNvSpPr>
          <p:nvPr>
            <p:ph type="body" sz="quarter" idx="15"/>
          </p:nvPr>
        </p:nvSpPr>
        <p:spPr>
          <a:xfrm>
            <a:off x="9040209" y="1926771"/>
            <a:ext cx="2401614" cy="2818650"/>
          </a:xfrm>
        </p:spPr>
        <p:txBody>
          <a:bodyPr>
            <a:normAutofit/>
          </a:bodyPr>
          <a:lstStyle>
            <a:lvl1pPr marL="0" indent="0">
              <a:buNone/>
              <a:defRPr sz="1800" b="0" i="0">
                <a:latin typeface="Poppins" pitchFamily="2" charset="77"/>
              </a:defRPr>
            </a:lvl1pPr>
          </a:lstStyle>
          <a:p>
            <a:pPr lvl="0"/>
            <a:r>
              <a:rPr lang="en-GB"/>
              <a:t>Click to edit Master text styles</a:t>
            </a:r>
          </a:p>
        </p:txBody>
      </p:sp>
      <p:sp>
        <p:nvSpPr>
          <p:cNvPr id="2" name="TextBox 1">
            <a:extLst>
              <a:ext uri="{FF2B5EF4-FFF2-40B4-BE49-F238E27FC236}">
                <a16:creationId xmlns:a16="http://schemas.microsoft.com/office/drawing/2014/main" id="{1BB28D82-A3B0-1B3C-D021-6E2F641AB46E}"/>
              </a:ext>
            </a:extLst>
          </p:cNvPr>
          <p:cNvSpPr txBox="1"/>
          <p:nvPr userDrawn="1"/>
        </p:nvSpPr>
        <p:spPr>
          <a:xfrm>
            <a:off x="543720" y="6509834"/>
            <a:ext cx="141065" cy="138499"/>
          </a:xfrm>
          <a:prstGeom prst="rect">
            <a:avLst/>
          </a:prstGeom>
          <a:noFill/>
        </p:spPr>
        <p:txBody>
          <a:bodyPr wrap="none" lIns="0" tIns="0" rIns="0" bIns="0" rtlCol="0" anchor="ctr">
            <a:spAutoFit/>
          </a:bodyPr>
          <a:lstStyle/>
          <a:p>
            <a:pPr marL="0" marR="0" lvl="0" indent="0" algn="r" defTabSz="228600" rtl="0" eaLnBrk="1" fontAlgn="auto" latinLnBrk="0" hangingPunct="1">
              <a:lnSpc>
                <a:spcPct val="100000"/>
              </a:lnSpc>
              <a:spcBef>
                <a:spcPts val="0"/>
              </a:spcBef>
              <a:spcAft>
                <a:spcPts val="1200"/>
              </a:spcAft>
              <a:buClrTx/>
              <a:buSzTx/>
              <a:buFontTx/>
              <a:buNone/>
              <a:tabLst/>
              <a:defRPr/>
            </a:pPr>
            <a:fld id="{8A1971D9-5B62-3C46-9EC9-FDAAB88557B2}" type="slidenum">
              <a:rPr lang="en-GB" sz="900" smtClean="0">
                <a:solidFill>
                  <a:schemeClr val="bg1"/>
                </a:solidFill>
              </a:rPr>
              <a:t>‹#›</a:t>
            </a:fld>
            <a:endParaRPr lang="en-GB" sz="2000" noProof="0">
              <a:solidFill>
                <a:schemeClr val="bg1"/>
              </a:solidFill>
            </a:endParaRPr>
          </a:p>
        </p:txBody>
      </p:sp>
    </p:spTree>
    <p:extLst>
      <p:ext uri="{BB962C8B-B14F-4D97-AF65-F5344CB8AC3E}">
        <p14:creationId xmlns:p14="http://schemas.microsoft.com/office/powerpoint/2010/main" val="293582929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Divider layout 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8B750103-FF4D-6647-58A5-FC31ECFD368F}"/>
              </a:ext>
            </a:extLst>
          </p:cNvPr>
          <p:cNvSpPr/>
          <p:nvPr userDrawn="1"/>
        </p:nvSpPr>
        <p:spPr>
          <a:xfrm>
            <a:off x="0" y="0"/>
            <a:ext cx="4251159" cy="6858000"/>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4BD9546A-ACA3-E84E-1693-0DA11D64DE9D}"/>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5085913"/>
            <a:ext cx="3652468" cy="1772086"/>
          </a:xfrm>
          <a:prstGeom prst="rect">
            <a:avLst/>
          </a:prstGeom>
        </p:spPr>
      </p:pic>
      <p:pic>
        <p:nvPicPr>
          <p:cNvPr id="8" name="Picture 7" descr="A black background with a pink object&#10;&#10;Description automatically generated">
            <a:extLst>
              <a:ext uri="{FF2B5EF4-FFF2-40B4-BE49-F238E27FC236}">
                <a16:creationId xmlns:a16="http://schemas.microsoft.com/office/drawing/2014/main" id="{40DE9A63-8C09-1B7B-D2EE-4082DB84327F}"/>
              </a:ext>
            </a:extLst>
          </p:cNvPr>
          <p:cNvPicPr>
            <a:picLocks noGrp="1" noRot="1" noChangeAspect="1" noMove="1" noResize="1" noEditPoints="1" noAdjustHandles="1" noChangeArrowheads="1" noChangeShapeType="1" noCrop="1"/>
          </p:cNvPicPr>
          <p:nvPr userDrawn="1"/>
        </p:nvPicPr>
        <p:blipFill>
          <a:blip r:embed="rId3" cstate="screen">
            <a:extLst>
              <a:ext uri="{28A0092B-C50C-407E-A947-70E740481C1C}">
                <a14:useLocalDpi xmlns:a14="http://schemas.microsoft.com/office/drawing/2010/main"/>
              </a:ext>
            </a:extLst>
          </a:blip>
          <a:stretch>
            <a:fillRect/>
          </a:stretch>
        </p:blipFill>
        <p:spPr>
          <a:xfrm>
            <a:off x="-2" y="-1"/>
            <a:ext cx="12192002" cy="6858001"/>
          </a:xfrm>
          <a:prstGeom prst="rect">
            <a:avLst/>
          </a:prstGeom>
        </p:spPr>
      </p:pic>
      <p:sp>
        <p:nvSpPr>
          <p:cNvPr id="9" name="Title 1">
            <a:extLst>
              <a:ext uri="{FF2B5EF4-FFF2-40B4-BE49-F238E27FC236}">
                <a16:creationId xmlns:a16="http://schemas.microsoft.com/office/drawing/2014/main" id="{E1A24C3F-E03C-61C2-1BCE-010C0EDD73CA}"/>
              </a:ext>
            </a:extLst>
          </p:cNvPr>
          <p:cNvSpPr>
            <a:spLocks noGrp="1"/>
          </p:cNvSpPr>
          <p:nvPr>
            <p:ph type="title"/>
          </p:nvPr>
        </p:nvSpPr>
        <p:spPr>
          <a:xfrm>
            <a:off x="637273" y="631032"/>
            <a:ext cx="3016800" cy="1325563"/>
          </a:xfrm>
        </p:spPr>
        <p:txBody>
          <a:bodyPr>
            <a:normAutofit/>
          </a:bodyPr>
          <a:lstStyle>
            <a:lvl1pPr>
              <a:defRPr sz="3000" b="0" i="0">
                <a:solidFill>
                  <a:schemeClr val="accent1"/>
                </a:solidFill>
                <a:latin typeface="Poppins Medium" pitchFamily="2" charset="77"/>
                <a:cs typeface="Poppins Medium" pitchFamily="2" charset="77"/>
              </a:defRPr>
            </a:lvl1pPr>
          </a:lstStyle>
          <a:p>
            <a:r>
              <a:rPr lang="en-GB"/>
              <a:t>Click to edit Master title style</a:t>
            </a:r>
          </a:p>
        </p:txBody>
      </p:sp>
      <p:sp>
        <p:nvSpPr>
          <p:cNvPr id="13" name="Text Placeholder 12">
            <a:extLst>
              <a:ext uri="{FF2B5EF4-FFF2-40B4-BE49-F238E27FC236}">
                <a16:creationId xmlns:a16="http://schemas.microsoft.com/office/drawing/2014/main" id="{60D44057-B0E9-C3CD-858C-1158DB642F87}"/>
              </a:ext>
            </a:extLst>
          </p:cNvPr>
          <p:cNvSpPr>
            <a:spLocks noGrp="1"/>
          </p:cNvSpPr>
          <p:nvPr>
            <p:ph type="body" sz="quarter" idx="13"/>
          </p:nvPr>
        </p:nvSpPr>
        <p:spPr>
          <a:xfrm>
            <a:off x="637274" y="2389514"/>
            <a:ext cx="3015194" cy="1131740"/>
          </a:xfrm>
        </p:spPr>
        <p:txBody>
          <a:bodyPr>
            <a:normAutofit/>
          </a:bodyPr>
          <a:lstStyle>
            <a:lvl1pPr marL="0" indent="0">
              <a:buNone/>
              <a:defRPr sz="1800" b="0" i="0">
                <a:solidFill>
                  <a:schemeClr val="bg1"/>
                </a:solidFill>
                <a:latin typeface="Poppins" pitchFamily="2" charset="77"/>
              </a:defRPr>
            </a:lvl1pPr>
            <a:lvl2pPr marL="457200" indent="0">
              <a:buNone/>
              <a:defRPr/>
            </a:lvl2pPr>
            <a:lvl3pPr marL="914400" indent="0">
              <a:buNone/>
              <a:defRPr/>
            </a:lvl3pPr>
            <a:lvl4pPr marL="1371600" indent="0">
              <a:buNone/>
              <a:defRPr/>
            </a:lvl4pPr>
            <a:lvl5pPr marL="1828800" indent="0">
              <a:buNone/>
              <a:defRPr/>
            </a:lvl5pPr>
          </a:lstStyle>
          <a:p>
            <a:pPr lvl="0"/>
            <a:r>
              <a:rPr lang="en-GB"/>
              <a:t>Click to edit Master text styles</a:t>
            </a:r>
          </a:p>
        </p:txBody>
      </p:sp>
      <p:sp>
        <p:nvSpPr>
          <p:cNvPr id="15" name="Text Placeholder 12">
            <a:extLst>
              <a:ext uri="{FF2B5EF4-FFF2-40B4-BE49-F238E27FC236}">
                <a16:creationId xmlns:a16="http://schemas.microsoft.com/office/drawing/2014/main" id="{16DFA2F4-A131-0E86-D67F-D866F130441E}"/>
              </a:ext>
            </a:extLst>
          </p:cNvPr>
          <p:cNvSpPr>
            <a:spLocks noGrp="1"/>
          </p:cNvSpPr>
          <p:nvPr>
            <p:ph type="body" sz="quarter" idx="14"/>
          </p:nvPr>
        </p:nvSpPr>
        <p:spPr>
          <a:xfrm>
            <a:off x="4895193" y="1721819"/>
            <a:ext cx="2832536" cy="2818650"/>
          </a:xfrm>
        </p:spPr>
        <p:txBody>
          <a:bodyPr>
            <a:normAutofit/>
          </a:bodyPr>
          <a:lstStyle>
            <a:lvl1pPr marL="0" indent="0">
              <a:buNone/>
              <a:defRPr sz="1800" b="0" i="0">
                <a:latin typeface="Poppins" pitchFamily="2" charset="77"/>
              </a:defRPr>
            </a:lvl1pPr>
          </a:lstStyle>
          <a:p>
            <a:pPr lvl="0"/>
            <a:r>
              <a:rPr lang="en-GB"/>
              <a:t>Click to edit Master text styles</a:t>
            </a:r>
          </a:p>
        </p:txBody>
      </p:sp>
      <p:sp>
        <p:nvSpPr>
          <p:cNvPr id="4" name="Text Placeholder 12">
            <a:extLst>
              <a:ext uri="{FF2B5EF4-FFF2-40B4-BE49-F238E27FC236}">
                <a16:creationId xmlns:a16="http://schemas.microsoft.com/office/drawing/2014/main" id="{FB81684C-BEDC-A504-8845-1713CDAEB0CB}"/>
              </a:ext>
            </a:extLst>
          </p:cNvPr>
          <p:cNvSpPr>
            <a:spLocks noGrp="1"/>
          </p:cNvSpPr>
          <p:nvPr>
            <p:ph type="body" sz="quarter" idx="15"/>
          </p:nvPr>
        </p:nvSpPr>
        <p:spPr>
          <a:xfrm>
            <a:off x="8360079" y="1721819"/>
            <a:ext cx="2832536" cy="2818650"/>
          </a:xfrm>
        </p:spPr>
        <p:txBody>
          <a:bodyPr>
            <a:normAutofit/>
          </a:bodyPr>
          <a:lstStyle>
            <a:lvl1pPr marL="0" indent="0">
              <a:buNone/>
              <a:defRPr sz="1800" b="0" i="0">
                <a:latin typeface="Poppins" pitchFamily="2" charset="77"/>
              </a:defRPr>
            </a:lvl1pPr>
          </a:lstStyle>
          <a:p>
            <a:pPr lvl="0"/>
            <a:r>
              <a:rPr lang="en-GB"/>
              <a:t>Click to edit Master text styles</a:t>
            </a:r>
          </a:p>
        </p:txBody>
      </p:sp>
      <p:sp>
        <p:nvSpPr>
          <p:cNvPr id="5" name="TextBox 4">
            <a:extLst>
              <a:ext uri="{FF2B5EF4-FFF2-40B4-BE49-F238E27FC236}">
                <a16:creationId xmlns:a16="http://schemas.microsoft.com/office/drawing/2014/main" id="{1DC0D688-373E-EFA1-4A88-C13714EA7D47}"/>
              </a:ext>
            </a:extLst>
          </p:cNvPr>
          <p:cNvSpPr txBox="1"/>
          <p:nvPr userDrawn="1"/>
        </p:nvSpPr>
        <p:spPr>
          <a:xfrm>
            <a:off x="543720" y="6509834"/>
            <a:ext cx="141065" cy="138499"/>
          </a:xfrm>
          <a:prstGeom prst="rect">
            <a:avLst/>
          </a:prstGeom>
          <a:noFill/>
        </p:spPr>
        <p:txBody>
          <a:bodyPr wrap="none" lIns="0" tIns="0" rIns="0" bIns="0" rtlCol="0" anchor="ctr">
            <a:spAutoFit/>
          </a:bodyPr>
          <a:lstStyle/>
          <a:p>
            <a:pPr marL="0" marR="0" lvl="0" indent="0" algn="r" defTabSz="228600" rtl="0" eaLnBrk="1" fontAlgn="auto" latinLnBrk="0" hangingPunct="1">
              <a:lnSpc>
                <a:spcPct val="100000"/>
              </a:lnSpc>
              <a:spcBef>
                <a:spcPts val="0"/>
              </a:spcBef>
              <a:spcAft>
                <a:spcPts val="1200"/>
              </a:spcAft>
              <a:buClrTx/>
              <a:buSzTx/>
              <a:buFontTx/>
              <a:buNone/>
              <a:tabLst/>
              <a:defRPr/>
            </a:pPr>
            <a:fld id="{8A1971D9-5B62-3C46-9EC9-FDAAB88557B2}" type="slidenum">
              <a:rPr lang="en-GB" sz="900" smtClean="0">
                <a:solidFill>
                  <a:schemeClr val="bg1"/>
                </a:solidFill>
              </a:rPr>
              <a:t>‹#›</a:t>
            </a:fld>
            <a:endParaRPr lang="en-GB" sz="2000" noProof="0">
              <a:solidFill>
                <a:schemeClr val="bg1"/>
              </a:solidFill>
            </a:endParaRPr>
          </a:p>
        </p:txBody>
      </p:sp>
      <p:sp>
        <p:nvSpPr>
          <p:cNvPr id="10" name="TextBox 9">
            <a:extLst>
              <a:ext uri="{FF2B5EF4-FFF2-40B4-BE49-F238E27FC236}">
                <a16:creationId xmlns:a16="http://schemas.microsoft.com/office/drawing/2014/main" id="{5C17D236-609B-B324-173A-EB4BE4303570}"/>
              </a:ext>
            </a:extLst>
          </p:cNvPr>
          <p:cNvSpPr txBox="1"/>
          <p:nvPr userDrawn="1"/>
        </p:nvSpPr>
        <p:spPr>
          <a:xfrm>
            <a:off x="532944" y="136525"/>
            <a:ext cx="4571528" cy="307777"/>
          </a:xfrm>
          <a:prstGeom prst="rect">
            <a:avLst/>
          </a:prstGeom>
          <a:noFill/>
        </p:spPr>
        <p:txBody>
          <a:bodyPr wrap="square" rtlCol="0">
            <a:spAutoFit/>
          </a:bodyPr>
          <a:lstStyle/>
          <a:p>
            <a:r>
              <a:rPr lang="en-GB" sz="1400" b="0" i="0">
                <a:solidFill>
                  <a:schemeClr val="bg1"/>
                </a:solidFill>
                <a:latin typeface="Poppins" pitchFamily="2" charset="77"/>
              </a:rPr>
              <a:t>Public</a:t>
            </a:r>
          </a:p>
        </p:txBody>
      </p:sp>
    </p:spTree>
    <p:extLst>
      <p:ext uri="{BB962C8B-B14F-4D97-AF65-F5344CB8AC3E}">
        <p14:creationId xmlns:p14="http://schemas.microsoft.com/office/powerpoint/2010/main" val="394074309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F48FF2E-BD35-BB4A-CC38-C131393D779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p>
        </p:txBody>
      </p:sp>
      <p:sp>
        <p:nvSpPr>
          <p:cNvPr id="3" name="Text Placeholder 2">
            <a:extLst>
              <a:ext uri="{FF2B5EF4-FFF2-40B4-BE49-F238E27FC236}">
                <a16:creationId xmlns:a16="http://schemas.microsoft.com/office/drawing/2014/main" id="{E041784F-2B95-B961-C761-D3A678AE864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7" name="TextBox 6">
            <a:extLst>
              <a:ext uri="{FF2B5EF4-FFF2-40B4-BE49-F238E27FC236}">
                <a16:creationId xmlns:a16="http://schemas.microsoft.com/office/drawing/2014/main" id="{B863419D-0416-D0A5-806B-BE51A335AB2E}"/>
              </a:ext>
            </a:extLst>
          </p:cNvPr>
          <p:cNvSpPr txBox="1"/>
          <p:nvPr userDrawn="1"/>
        </p:nvSpPr>
        <p:spPr>
          <a:xfrm>
            <a:off x="524485" y="6509834"/>
            <a:ext cx="160300" cy="138499"/>
          </a:xfrm>
          <a:prstGeom prst="rect">
            <a:avLst/>
          </a:prstGeom>
          <a:noFill/>
        </p:spPr>
        <p:txBody>
          <a:bodyPr wrap="none" lIns="0" tIns="0" rIns="0" bIns="0" rtlCol="0" anchor="ctr">
            <a:spAutoFit/>
          </a:bodyPr>
          <a:lstStyle/>
          <a:p>
            <a:pPr marL="0" marR="0" lvl="0" indent="0" algn="r" defTabSz="228600" rtl="0" eaLnBrk="1" fontAlgn="auto" latinLnBrk="0" hangingPunct="1">
              <a:lnSpc>
                <a:spcPct val="100000"/>
              </a:lnSpc>
              <a:spcBef>
                <a:spcPts val="0"/>
              </a:spcBef>
              <a:spcAft>
                <a:spcPts val="1200"/>
              </a:spcAft>
              <a:buClrTx/>
              <a:buSzTx/>
              <a:buFontTx/>
              <a:buNone/>
              <a:tabLst/>
              <a:defRPr/>
            </a:pPr>
            <a:fld id="{8A1971D9-5B62-3C46-9EC9-FDAAB88557B2}" type="slidenum">
              <a:rPr lang="en-GB" sz="900" smtClean="0">
                <a:solidFill>
                  <a:schemeClr val="tx2"/>
                </a:solidFill>
                <a:latin typeface="Poppins" pitchFamily="2" charset="77"/>
                <a:cs typeface="Poppins" pitchFamily="2" charset="77"/>
              </a:rPr>
              <a:t>‹#›</a:t>
            </a:fld>
            <a:endParaRPr lang="en-GB" sz="2000" noProof="0">
              <a:solidFill>
                <a:schemeClr val="tx2"/>
              </a:solidFill>
              <a:latin typeface="Poppins" pitchFamily="2" charset="77"/>
              <a:cs typeface="Poppins" pitchFamily="2" charset="77"/>
            </a:endParaRPr>
          </a:p>
        </p:txBody>
      </p:sp>
      <p:sp>
        <p:nvSpPr>
          <p:cNvPr id="8" name="TextBox 7">
            <a:extLst>
              <a:ext uri="{FF2B5EF4-FFF2-40B4-BE49-F238E27FC236}">
                <a16:creationId xmlns:a16="http://schemas.microsoft.com/office/drawing/2014/main" id="{42188D62-5123-B5CB-FA0B-6F227B6303A7}"/>
              </a:ext>
            </a:extLst>
          </p:cNvPr>
          <p:cNvSpPr txBox="1"/>
          <p:nvPr userDrawn="1"/>
        </p:nvSpPr>
        <p:spPr>
          <a:xfrm>
            <a:off x="532944" y="136525"/>
            <a:ext cx="4571528" cy="307777"/>
          </a:xfrm>
          <a:prstGeom prst="rect">
            <a:avLst/>
          </a:prstGeom>
          <a:noFill/>
        </p:spPr>
        <p:txBody>
          <a:bodyPr wrap="square" rtlCol="0">
            <a:spAutoFit/>
          </a:bodyPr>
          <a:lstStyle/>
          <a:p>
            <a:r>
              <a:rPr lang="en-GB" sz="1400" b="0" i="0">
                <a:solidFill>
                  <a:srgbClr val="3F0730"/>
                </a:solidFill>
                <a:latin typeface="Poppins" pitchFamily="2" charset="77"/>
              </a:rPr>
              <a:t>Public</a:t>
            </a:r>
          </a:p>
        </p:txBody>
      </p:sp>
    </p:spTree>
    <p:extLst>
      <p:ext uri="{BB962C8B-B14F-4D97-AF65-F5344CB8AC3E}">
        <p14:creationId xmlns:p14="http://schemas.microsoft.com/office/powerpoint/2010/main" val="3691040093"/>
      </p:ext>
    </p:extLst>
  </p:cSld>
  <p:clrMap bg1="lt1" tx1="dk1" bg2="lt2" tx2="dk2" accent1="accent1" accent2="accent2" accent3="accent3" accent4="accent4" accent5="accent5" accent6="accent6" hlink="hlink" folHlink="folHlink"/>
  <p:sldLayoutIdLst>
    <p:sldLayoutId id="2147483649" r:id="rId1"/>
    <p:sldLayoutId id="2147483674" r:id="rId2"/>
    <p:sldLayoutId id="2147483684" r:id="rId3"/>
    <p:sldLayoutId id="2147483676" r:id="rId4"/>
    <p:sldLayoutId id="2147483650" r:id="rId5"/>
    <p:sldLayoutId id="2147483651" r:id="rId6"/>
    <p:sldLayoutId id="2147483678" r:id="rId7"/>
    <p:sldLayoutId id="2147483679" r:id="rId8"/>
    <p:sldLayoutId id="2147483680" r:id="rId9"/>
    <p:sldLayoutId id="2147483652" r:id="rId10"/>
    <p:sldLayoutId id="2147483653" r:id="rId11"/>
    <p:sldLayoutId id="2147483654" r:id="rId12"/>
    <p:sldLayoutId id="2147483666" r:id="rId13"/>
    <p:sldLayoutId id="2147483673" r:id="rId14"/>
    <p:sldLayoutId id="2147483681" r:id="rId15"/>
    <p:sldLayoutId id="2147483655" r:id="rId16"/>
    <p:sldLayoutId id="2147483677" r:id="rId17"/>
    <p:sldLayoutId id="2147483656" r:id="rId18"/>
    <p:sldLayoutId id="2147483667" r:id="rId19"/>
    <p:sldLayoutId id="2147483672" r:id="rId20"/>
    <p:sldLayoutId id="2147483660" r:id="rId21"/>
    <p:sldLayoutId id="2147483663" r:id="rId22"/>
    <p:sldLayoutId id="2147483668" r:id="rId23"/>
    <p:sldLayoutId id="2147483671" r:id="rId24"/>
    <p:sldLayoutId id="2147483682" r:id="rId25"/>
    <p:sldLayoutId id="2147483661" r:id="rId26"/>
    <p:sldLayoutId id="2147483664" r:id="rId27"/>
    <p:sldLayoutId id="2147483669" r:id="rId28"/>
    <p:sldLayoutId id="2147483670" r:id="rId29"/>
    <p:sldLayoutId id="2147483683" r:id="rId30"/>
    <p:sldLayoutId id="2147483662" r:id="rId31"/>
    <p:sldLayoutId id="2147483665" r:id="rId32"/>
  </p:sldLayoutIdLst>
  <p:txStyles>
    <p:titleStyle>
      <a:lvl1pPr algn="l" defTabSz="914400" rtl="0" eaLnBrk="1" latinLnBrk="0" hangingPunct="1">
        <a:lnSpc>
          <a:spcPct val="90000"/>
        </a:lnSpc>
        <a:spcBef>
          <a:spcPct val="0"/>
        </a:spcBef>
        <a:buNone/>
        <a:defRPr sz="4400" b="0" i="0" kern="1200">
          <a:solidFill>
            <a:schemeClr val="tx1"/>
          </a:solidFill>
          <a:latin typeface="Poppins Medium" pitchFamily="2" charset="77"/>
          <a:ea typeface="+mj-ea"/>
          <a:cs typeface="Poppins Medium" pitchFamily="2" charset="77"/>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Poppins"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Poppins"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Poppins"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Poppins"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Poppins"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9114DF6-87E4-6407-701A-11AB6594DBCA}"/>
              </a:ext>
            </a:extLst>
          </p:cNvPr>
          <p:cNvSpPr txBox="1"/>
          <p:nvPr/>
        </p:nvSpPr>
        <p:spPr>
          <a:xfrm>
            <a:off x="892628" y="1785648"/>
            <a:ext cx="8436429" cy="954107"/>
          </a:xfrm>
          <a:prstGeom prst="rect">
            <a:avLst/>
          </a:prstGeom>
          <a:noFill/>
        </p:spPr>
        <p:txBody>
          <a:bodyPr wrap="square">
            <a:spAutoFit/>
          </a:bodyPr>
          <a:lstStyle/>
          <a:p>
            <a:r>
              <a:rPr lang="en-US" sz="2800">
                <a:solidFill>
                  <a:schemeClr val="bg1"/>
                </a:solidFill>
                <a:latin typeface="Poppins" panose="00000500000000000000" pitchFamily="2" charset="0"/>
                <a:cs typeface="Poppins" panose="00000500000000000000" pitchFamily="2" charset="0"/>
              </a:rPr>
              <a:t>Annex 6</a:t>
            </a:r>
          </a:p>
          <a:p>
            <a:r>
              <a:rPr lang="en-US" sz="2800">
                <a:solidFill>
                  <a:schemeClr val="bg1"/>
                </a:solidFill>
                <a:latin typeface="Poppins" panose="00000500000000000000" pitchFamily="2" charset="0"/>
                <a:cs typeface="Poppins" panose="00000500000000000000" pitchFamily="2" charset="0"/>
              </a:rPr>
              <a:t>GC0166 Work Group – Example Scenarios</a:t>
            </a:r>
          </a:p>
        </p:txBody>
      </p:sp>
    </p:spTree>
    <p:extLst>
      <p:ext uri="{BB962C8B-B14F-4D97-AF65-F5344CB8AC3E}">
        <p14:creationId xmlns:p14="http://schemas.microsoft.com/office/powerpoint/2010/main" val="40902165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22">
            <a:extLst>
              <a:ext uri="{FF2B5EF4-FFF2-40B4-BE49-F238E27FC236}">
                <a16:creationId xmlns:a16="http://schemas.microsoft.com/office/drawing/2014/main" id="{6318A9D0-9816-A9CE-E57D-783F0ECC043E}"/>
              </a:ext>
            </a:extLst>
          </p:cNvPr>
          <p:cNvSpPr>
            <a:spLocks noGrp="1"/>
          </p:cNvSpPr>
          <p:nvPr>
            <p:ph type="title"/>
          </p:nvPr>
        </p:nvSpPr>
        <p:spPr>
          <a:xfrm>
            <a:off x="538199" y="126059"/>
            <a:ext cx="10515600" cy="1325563"/>
          </a:xfrm>
        </p:spPr>
        <p:txBody>
          <a:bodyPr>
            <a:normAutofit/>
          </a:bodyPr>
          <a:lstStyle/>
          <a:p>
            <a:r>
              <a:rPr lang="en-GB" sz="2400"/>
              <a:t>Important Definitions For Example Scenarios</a:t>
            </a:r>
          </a:p>
        </p:txBody>
      </p:sp>
      <p:sp>
        <p:nvSpPr>
          <p:cNvPr id="3" name="Text Placeholder 2">
            <a:extLst>
              <a:ext uri="{FF2B5EF4-FFF2-40B4-BE49-F238E27FC236}">
                <a16:creationId xmlns:a16="http://schemas.microsoft.com/office/drawing/2014/main" id="{1371B32C-601B-DEA6-0FED-BBE46D555ADA}"/>
              </a:ext>
            </a:extLst>
          </p:cNvPr>
          <p:cNvSpPr>
            <a:spLocks noGrp="1"/>
          </p:cNvSpPr>
          <p:nvPr>
            <p:ph type="body" sz="quarter" idx="13"/>
          </p:nvPr>
        </p:nvSpPr>
        <p:spPr/>
        <p:txBody>
          <a:bodyPr/>
          <a:lstStyle/>
          <a:p>
            <a:endParaRPr lang="en-GB"/>
          </a:p>
        </p:txBody>
      </p:sp>
      <p:sp>
        <p:nvSpPr>
          <p:cNvPr id="4" name="Text Placeholder 3">
            <a:extLst>
              <a:ext uri="{FF2B5EF4-FFF2-40B4-BE49-F238E27FC236}">
                <a16:creationId xmlns:a16="http://schemas.microsoft.com/office/drawing/2014/main" id="{50D39B21-B03C-E546-A142-05A734A61127}"/>
              </a:ext>
            </a:extLst>
          </p:cNvPr>
          <p:cNvSpPr>
            <a:spLocks noGrp="1"/>
          </p:cNvSpPr>
          <p:nvPr>
            <p:ph type="body" sz="quarter" idx="14"/>
          </p:nvPr>
        </p:nvSpPr>
        <p:spPr/>
        <p:txBody>
          <a:bodyPr/>
          <a:lstStyle/>
          <a:p>
            <a:endParaRPr lang="en-GB"/>
          </a:p>
        </p:txBody>
      </p:sp>
      <p:sp>
        <p:nvSpPr>
          <p:cNvPr id="2" name="TextBox 1">
            <a:extLst>
              <a:ext uri="{FF2B5EF4-FFF2-40B4-BE49-F238E27FC236}">
                <a16:creationId xmlns:a16="http://schemas.microsoft.com/office/drawing/2014/main" id="{537B7E90-CD52-1117-C237-6E93D58593A8}"/>
              </a:ext>
            </a:extLst>
          </p:cNvPr>
          <p:cNvSpPr txBox="1"/>
          <p:nvPr/>
        </p:nvSpPr>
        <p:spPr>
          <a:xfrm>
            <a:off x="337271" y="950161"/>
            <a:ext cx="11517457" cy="5632311"/>
          </a:xfrm>
          <a:prstGeom prst="rect">
            <a:avLst/>
          </a:prstGeom>
          <a:noFill/>
        </p:spPr>
        <p:txBody>
          <a:bodyPr wrap="square" lIns="91440" tIns="45720" rIns="91440" bIns="45720" rtlCol="0" anchor="t">
            <a:spAutoFit/>
          </a:bodyPr>
          <a:lstStyle/>
          <a:p>
            <a:pPr marL="285750" indent="-285750">
              <a:buFont typeface="Arial" panose="020B0604020202020204" pitchFamily="34" charset="0"/>
              <a:buChar char="•"/>
            </a:pPr>
            <a:r>
              <a:rPr lang="en-GB">
                <a:latin typeface="Poppins" panose="00000500000000000000" pitchFamily="2" charset="0"/>
                <a:cs typeface="Poppins" panose="00000500000000000000" pitchFamily="2" charset="0"/>
              </a:rPr>
              <a:t>These slides are to support the development of the solution by displaying a number of scenarios when calculating MDO/MDB</a:t>
            </a:r>
          </a:p>
          <a:p>
            <a:pPr marL="285750" indent="-285750">
              <a:buFont typeface="Arial" panose="020B0604020202020204" pitchFamily="34" charset="0"/>
              <a:buChar char="•"/>
            </a:pPr>
            <a:r>
              <a:rPr lang="en-GB">
                <a:latin typeface="Poppins" panose="00000500000000000000" pitchFamily="2" charset="0"/>
                <a:cs typeface="Poppins" panose="00000500000000000000" pitchFamily="2" charset="0"/>
              </a:rPr>
              <a:t>MDO = Maximum Deliverable Offer</a:t>
            </a:r>
          </a:p>
          <a:p>
            <a:pPr marL="285750" indent="-285750">
              <a:buFont typeface="Arial" panose="020B0604020202020204" pitchFamily="34" charset="0"/>
              <a:buChar char="•"/>
            </a:pPr>
            <a:r>
              <a:rPr lang="en-GB">
                <a:latin typeface="Poppins" panose="00000500000000000000" pitchFamily="2" charset="0"/>
                <a:cs typeface="Poppins" panose="00000500000000000000" pitchFamily="2" charset="0"/>
              </a:rPr>
              <a:t>MDB = Maximum Deliverable Bid</a:t>
            </a:r>
          </a:p>
          <a:p>
            <a:pPr marL="285750" indent="-285750">
              <a:buFont typeface="Arial" panose="020B0604020202020204" pitchFamily="34" charset="0"/>
              <a:buChar char="•"/>
            </a:pPr>
            <a:r>
              <a:rPr lang="en-GB">
                <a:latin typeface="Poppins" panose="00000500000000000000" pitchFamily="2" charset="0"/>
                <a:cs typeface="Poppins" panose="00000500000000000000" pitchFamily="2" charset="0"/>
              </a:rPr>
              <a:t>In these examples we imagine a single BMU with the following characteristics</a:t>
            </a:r>
          </a:p>
          <a:p>
            <a:pPr marL="742950" lvl="1" indent="-285750">
              <a:buFont typeface="Arial" panose="020B0604020202020204" pitchFamily="34" charset="0"/>
              <a:buChar char="•"/>
            </a:pPr>
            <a:r>
              <a:rPr lang="en-GB">
                <a:latin typeface="Poppins" panose="00000500000000000000" pitchFamily="2" charset="0"/>
                <a:cs typeface="Poppins" panose="00000500000000000000" pitchFamily="2" charset="0"/>
              </a:rPr>
              <a:t>Maximum Import Limit = Maximum Export Limit = 50MW</a:t>
            </a:r>
          </a:p>
          <a:p>
            <a:pPr marL="742950" lvl="1" indent="-285750">
              <a:buFont typeface="Arial" panose="020B0604020202020204" pitchFamily="34" charset="0"/>
              <a:buChar char="•"/>
            </a:pPr>
            <a:r>
              <a:rPr lang="en-GB">
                <a:latin typeface="Poppins" panose="00000500000000000000" pitchFamily="2" charset="0"/>
                <a:cs typeface="Poppins" panose="00000500000000000000" pitchFamily="2" charset="0"/>
              </a:rPr>
              <a:t>The maximum charge  on the BMU is 50MWh</a:t>
            </a:r>
          </a:p>
          <a:p>
            <a:pPr marL="742950" lvl="1" indent="-285750">
              <a:buFont typeface="Arial" panose="020B0604020202020204" pitchFamily="34" charset="0"/>
              <a:buChar char="•"/>
            </a:pPr>
            <a:r>
              <a:rPr lang="en-GB">
                <a:latin typeface="Poppins" panose="00000500000000000000" pitchFamily="2" charset="0"/>
                <a:cs typeface="Poppins" panose="00000500000000000000" pitchFamily="2" charset="0"/>
              </a:rPr>
              <a:t>For stable operation we assume the BMU State of Charge must be between 5% and 95%</a:t>
            </a:r>
          </a:p>
          <a:p>
            <a:pPr marL="742950" lvl="1" indent="-285750">
              <a:buFont typeface="Arial" panose="020B0604020202020204" pitchFamily="34" charset="0"/>
              <a:buChar char="•"/>
            </a:pPr>
            <a:r>
              <a:rPr lang="en-GB">
                <a:latin typeface="Poppins" panose="00000500000000000000" pitchFamily="2" charset="0"/>
                <a:cs typeface="Poppins" panose="00000500000000000000" pitchFamily="2" charset="0"/>
              </a:rPr>
              <a:t>Import efficiency = 93%</a:t>
            </a:r>
          </a:p>
          <a:p>
            <a:pPr marL="742950" lvl="1" indent="-285750">
              <a:buFont typeface="Arial" panose="020B0604020202020204" pitchFamily="34" charset="0"/>
              <a:buChar char="•"/>
            </a:pPr>
            <a:r>
              <a:rPr lang="en-GB">
                <a:latin typeface="Poppins" panose="00000500000000000000" pitchFamily="2" charset="0"/>
                <a:cs typeface="Poppins" panose="00000500000000000000" pitchFamily="2" charset="0"/>
              </a:rPr>
              <a:t>Export efficiency = 95%</a:t>
            </a:r>
          </a:p>
          <a:p>
            <a:pPr marL="285750" indent="-285750">
              <a:buFont typeface="Arial" panose="020B0604020202020204" pitchFamily="34" charset="0"/>
              <a:buChar char="•"/>
            </a:pPr>
            <a:r>
              <a:rPr lang="en-GB">
                <a:latin typeface="Poppins" panose="00000500000000000000" pitchFamily="2" charset="0"/>
                <a:cs typeface="Poppins" panose="00000500000000000000" pitchFamily="2" charset="0"/>
              </a:rPr>
              <a:t>On the graphs we use the term </a:t>
            </a:r>
            <a:r>
              <a:rPr lang="en-GB" b="1">
                <a:solidFill>
                  <a:srgbClr val="FF0000"/>
                </a:solidFill>
                <a:latin typeface="Poppins" panose="00000500000000000000" pitchFamily="2" charset="0"/>
                <a:cs typeface="Poppins" panose="00000500000000000000" pitchFamily="2" charset="0"/>
              </a:rPr>
              <a:t>“Instantaneous MDO” </a:t>
            </a:r>
            <a:r>
              <a:rPr lang="en-GB">
                <a:latin typeface="Poppins" panose="00000500000000000000" pitchFamily="2" charset="0"/>
                <a:cs typeface="Poppins" panose="00000500000000000000" pitchFamily="2" charset="0"/>
              </a:rPr>
              <a:t>and </a:t>
            </a:r>
            <a:r>
              <a:rPr lang="en-GB" b="1">
                <a:solidFill>
                  <a:srgbClr val="FF0000"/>
                </a:solidFill>
                <a:latin typeface="Poppins" panose="00000500000000000000" pitchFamily="2" charset="0"/>
                <a:cs typeface="Poppins" panose="00000500000000000000" pitchFamily="2" charset="0"/>
              </a:rPr>
              <a:t>“Instantaneous MDB”</a:t>
            </a:r>
          </a:p>
          <a:p>
            <a:pPr marL="285750" indent="-285750">
              <a:buFont typeface="Arial" panose="020B0604020202020204" pitchFamily="34" charset="0"/>
              <a:buChar char="•"/>
            </a:pPr>
            <a:r>
              <a:rPr lang="en-GB">
                <a:latin typeface="Poppins" panose="00000500000000000000" pitchFamily="2" charset="0"/>
                <a:cs typeface="Poppins" panose="00000500000000000000" pitchFamily="2" charset="0"/>
              </a:rPr>
              <a:t>These are the values that the BMU has as a function of time (on a minute-by-minute basis)</a:t>
            </a:r>
          </a:p>
          <a:p>
            <a:pPr marL="285750" indent="-285750">
              <a:buFont typeface="Arial" panose="020B0604020202020204" pitchFamily="34" charset="0"/>
              <a:buChar char="•"/>
            </a:pPr>
            <a:r>
              <a:rPr lang="en-GB">
                <a:latin typeface="Poppins" panose="00000500000000000000" pitchFamily="2" charset="0"/>
                <a:cs typeface="Poppins" panose="00000500000000000000" pitchFamily="2" charset="0"/>
              </a:rPr>
              <a:t>For example – if the BMU has a State of Charge = 50%, this means the BMU has 25MWh of energy stored. To satisfy an Offer taking all of this charge it would discharge from 50% down to 5% (its lower stable limit) with an efficiency of 95% meaning it could provide 21.3MWh if NESO requested this via a Bid-Offer Acceptance (BOA)</a:t>
            </a:r>
          </a:p>
          <a:p>
            <a:pPr marL="285750" indent="-285750">
              <a:buFont typeface="Arial" panose="020B0604020202020204" pitchFamily="34" charset="0"/>
              <a:buChar char="•"/>
            </a:pPr>
            <a:r>
              <a:rPr lang="en-GB">
                <a:latin typeface="Poppins" panose="00000500000000000000" pitchFamily="2" charset="0"/>
                <a:cs typeface="Poppins" panose="00000500000000000000" pitchFamily="2" charset="0"/>
              </a:rPr>
              <a:t>A BMU </a:t>
            </a:r>
            <a:r>
              <a:rPr lang="en-GB" b="1">
                <a:solidFill>
                  <a:srgbClr val="FF0000"/>
                </a:solidFill>
                <a:latin typeface="Poppins" panose="00000500000000000000" pitchFamily="2" charset="0"/>
                <a:cs typeface="Poppins" panose="00000500000000000000" pitchFamily="2" charset="0"/>
              </a:rPr>
              <a:t>cannot always declare these instantaneous values to NESO because it may have to hold back some charge for later obligations </a:t>
            </a:r>
            <a:r>
              <a:rPr lang="en-GB">
                <a:latin typeface="Poppins" panose="00000500000000000000" pitchFamily="2" charset="0"/>
                <a:cs typeface="Poppins" panose="00000500000000000000" pitchFamily="2" charset="0"/>
              </a:rPr>
              <a:t>– these are explored in the examples below</a:t>
            </a:r>
          </a:p>
          <a:p>
            <a:pPr marL="285750" indent="-285750">
              <a:buFont typeface="Arial" panose="020B0604020202020204" pitchFamily="34" charset="0"/>
              <a:buChar char="•"/>
            </a:pPr>
            <a:r>
              <a:rPr lang="en-GB">
                <a:latin typeface="Poppins" panose="00000500000000000000" pitchFamily="2" charset="0"/>
                <a:cs typeface="Poppins" panose="00000500000000000000" pitchFamily="2" charset="0"/>
              </a:rPr>
              <a:t>NESO requires a declaration of available energy whilst honouring all other commitments, which may not be reflected in the Instantaneous MDO/MDB</a:t>
            </a:r>
          </a:p>
        </p:txBody>
      </p:sp>
    </p:spTree>
    <p:extLst>
      <p:ext uri="{BB962C8B-B14F-4D97-AF65-F5344CB8AC3E}">
        <p14:creationId xmlns:p14="http://schemas.microsoft.com/office/powerpoint/2010/main" val="35034204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22">
            <a:extLst>
              <a:ext uri="{FF2B5EF4-FFF2-40B4-BE49-F238E27FC236}">
                <a16:creationId xmlns:a16="http://schemas.microsoft.com/office/drawing/2014/main" id="{6318A9D0-9816-A9CE-E57D-783F0ECC043E}"/>
              </a:ext>
            </a:extLst>
          </p:cNvPr>
          <p:cNvSpPr>
            <a:spLocks noGrp="1"/>
          </p:cNvSpPr>
          <p:nvPr>
            <p:ph type="title"/>
          </p:nvPr>
        </p:nvSpPr>
        <p:spPr>
          <a:xfrm>
            <a:off x="617538" y="200856"/>
            <a:ext cx="11141070" cy="919389"/>
          </a:xfrm>
        </p:spPr>
        <p:txBody>
          <a:bodyPr>
            <a:normAutofit/>
          </a:bodyPr>
          <a:lstStyle/>
          <a:p>
            <a:r>
              <a:rPr lang="en-GB" sz="2400"/>
              <a:t>Case 1 - Physical Notification (PN) = 0, No ancillary contracts</a:t>
            </a:r>
          </a:p>
        </p:txBody>
      </p:sp>
      <p:sp>
        <p:nvSpPr>
          <p:cNvPr id="3" name="TextBox 2">
            <a:extLst>
              <a:ext uri="{FF2B5EF4-FFF2-40B4-BE49-F238E27FC236}">
                <a16:creationId xmlns:a16="http://schemas.microsoft.com/office/drawing/2014/main" id="{714B6250-C706-C2C7-183B-6BBC7EE77509}"/>
              </a:ext>
            </a:extLst>
          </p:cNvPr>
          <p:cNvSpPr txBox="1"/>
          <p:nvPr/>
        </p:nvSpPr>
        <p:spPr>
          <a:xfrm>
            <a:off x="295736" y="889843"/>
            <a:ext cx="5247066" cy="5632311"/>
          </a:xfrm>
          <a:prstGeom prst="rect">
            <a:avLst/>
          </a:prstGeom>
          <a:noFill/>
        </p:spPr>
        <p:txBody>
          <a:bodyPr wrap="square" rtlCol="0">
            <a:spAutoFit/>
          </a:bodyPr>
          <a:lstStyle/>
          <a:p>
            <a:pPr marL="285750" indent="-285750">
              <a:buFont typeface="Arial" panose="020B0604020202020204" pitchFamily="34" charset="0"/>
              <a:buChar char="•"/>
            </a:pPr>
            <a:r>
              <a:rPr lang="en-GB">
                <a:latin typeface="Poppins" panose="00000500000000000000" pitchFamily="2" charset="0"/>
                <a:cs typeface="Poppins" panose="00000500000000000000" pitchFamily="2" charset="0"/>
              </a:rPr>
              <a:t>The instantaneous values of MDB and MDO are expected to be modelled by the BMU and would be derived from State of Charge at  given instance </a:t>
            </a:r>
          </a:p>
          <a:p>
            <a:pPr marL="285750" indent="-285750">
              <a:buFont typeface="Arial" panose="020B0604020202020204" pitchFamily="34" charset="0"/>
              <a:buChar char="•"/>
            </a:pPr>
            <a:r>
              <a:rPr lang="en-GB">
                <a:latin typeface="Poppins" panose="00000500000000000000" pitchFamily="2" charset="0"/>
                <a:cs typeface="Poppins" panose="00000500000000000000" pitchFamily="2" charset="0"/>
              </a:rPr>
              <a:t>In this case the MDB and MDO declared to NESO will be the same as the instantaneous values</a:t>
            </a:r>
          </a:p>
          <a:p>
            <a:pPr marL="285750" indent="-285750">
              <a:buFont typeface="Arial" panose="020B0604020202020204" pitchFamily="34" charset="0"/>
              <a:buChar char="•"/>
            </a:pPr>
            <a:r>
              <a:rPr lang="en-GB">
                <a:latin typeface="Poppins" panose="00000500000000000000" pitchFamily="2" charset="0"/>
                <a:cs typeface="Poppins" panose="00000500000000000000" pitchFamily="2" charset="0"/>
              </a:rPr>
              <a:t>(Note we are showing MDB as positive but it would be better to be a negative number)</a:t>
            </a:r>
          </a:p>
          <a:p>
            <a:pPr marL="285750" indent="-285750">
              <a:buFont typeface="Arial" panose="020B0604020202020204" pitchFamily="34" charset="0"/>
              <a:buChar char="•"/>
            </a:pPr>
            <a:r>
              <a:rPr lang="en-GB">
                <a:latin typeface="Poppins" panose="00000500000000000000" pitchFamily="2" charset="0"/>
                <a:cs typeface="Poppins" panose="00000500000000000000" pitchFamily="2" charset="0"/>
              </a:rPr>
              <a:t>Assuming high ramp rates NESO could issue a BOA at any time in these three settlement periods with the following </a:t>
            </a:r>
          </a:p>
          <a:p>
            <a:pPr marL="285750" indent="-285750">
              <a:buFont typeface="Arial" panose="020B0604020202020204" pitchFamily="34" charset="0"/>
              <a:buChar char="•"/>
            </a:pPr>
            <a:endParaRPr lang="en-GB">
              <a:latin typeface="Poppins" panose="00000500000000000000" pitchFamily="2" charset="0"/>
              <a:cs typeface="Poppins" panose="00000500000000000000" pitchFamily="2" charset="0"/>
            </a:endParaRPr>
          </a:p>
          <a:p>
            <a:pPr marL="742950" lvl="1" indent="-285750">
              <a:buFont typeface="Arial" panose="020B0604020202020204" pitchFamily="34" charset="0"/>
              <a:buChar char="•"/>
            </a:pPr>
            <a:r>
              <a:rPr lang="en-GB">
                <a:latin typeface="Poppins" panose="00000500000000000000" pitchFamily="2" charset="0"/>
                <a:cs typeface="Poppins" panose="00000500000000000000" pitchFamily="2" charset="0"/>
              </a:rPr>
              <a:t>An offer, 50MW, 25 mins flat top, energy = 20.8MWh</a:t>
            </a:r>
          </a:p>
          <a:p>
            <a:pPr marL="742950" lvl="1" indent="-285750">
              <a:buFont typeface="Arial" panose="020B0604020202020204" pitchFamily="34" charset="0"/>
              <a:buChar char="•"/>
            </a:pPr>
            <a:r>
              <a:rPr lang="en-GB">
                <a:latin typeface="Poppins" panose="00000500000000000000" pitchFamily="2" charset="0"/>
                <a:cs typeface="Poppins" panose="00000500000000000000" pitchFamily="2" charset="0"/>
              </a:rPr>
              <a:t>Or an offer, 25MW, 51 mins flat top, energy = 21.2MWh</a:t>
            </a:r>
          </a:p>
          <a:p>
            <a:pPr marL="742950" lvl="1" indent="-285750">
              <a:buFont typeface="Arial" panose="020B0604020202020204" pitchFamily="34" charset="0"/>
              <a:buChar char="•"/>
            </a:pPr>
            <a:r>
              <a:rPr lang="en-GB">
                <a:latin typeface="Poppins" panose="00000500000000000000" pitchFamily="2" charset="0"/>
                <a:cs typeface="Poppins" panose="00000500000000000000" pitchFamily="2" charset="0"/>
              </a:rPr>
              <a:t>Or a bid, -50MW, 29 mins flat top, energy = 24.1MWh </a:t>
            </a:r>
          </a:p>
        </p:txBody>
      </p:sp>
      <p:pic>
        <p:nvPicPr>
          <p:cNvPr id="4" name="Picture 3">
            <a:extLst>
              <a:ext uri="{FF2B5EF4-FFF2-40B4-BE49-F238E27FC236}">
                <a16:creationId xmlns:a16="http://schemas.microsoft.com/office/drawing/2014/main" id="{8686603F-F787-782C-AD72-54F290517C31}"/>
              </a:ext>
            </a:extLst>
          </p:cNvPr>
          <p:cNvPicPr>
            <a:picLocks noChangeAspect="1"/>
          </p:cNvPicPr>
          <p:nvPr/>
        </p:nvPicPr>
        <p:blipFill>
          <a:blip r:embed="rId2"/>
          <a:stretch>
            <a:fillRect/>
          </a:stretch>
        </p:blipFill>
        <p:spPr>
          <a:xfrm>
            <a:off x="5542803" y="1537816"/>
            <a:ext cx="4972798" cy="3611075"/>
          </a:xfrm>
          <a:prstGeom prst="rect">
            <a:avLst/>
          </a:prstGeom>
        </p:spPr>
      </p:pic>
      <p:sp>
        <p:nvSpPr>
          <p:cNvPr id="5" name="TextBox 4">
            <a:extLst>
              <a:ext uri="{FF2B5EF4-FFF2-40B4-BE49-F238E27FC236}">
                <a16:creationId xmlns:a16="http://schemas.microsoft.com/office/drawing/2014/main" id="{5E7D9229-6224-FCC1-7AD6-25E6633F3838}"/>
              </a:ext>
            </a:extLst>
          </p:cNvPr>
          <p:cNvSpPr txBox="1"/>
          <p:nvPr/>
        </p:nvSpPr>
        <p:spPr>
          <a:xfrm>
            <a:off x="10437541" y="1537816"/>
            <a:ext cx="1754460" cy="1815882"/>
          </a:xfrm>
          <a:prstGeom prst="rect">
            <a:avLst/>
          </a:prstGeom>
          <a:noFill/>
        </p:spPr>
        <p:txBody>
          <a:bodyPr wrap="square" rtlCol="0">
            <a:spAutoFit/>
          </a:bodyPr>
          <a:lstStyle/>
          <a:p>
            <a:r>
              <a:rPr lang="en-GB" sz="1400">
                <a:solidFill>
                  <a:schemeClr val="accent6">
                    <a:lumMod val="50000"/>
                  </a:schemeClr>
                </a:solidFill>
                <a:latin typeface="Poppins" panose="00000500000000000000" pitchFamily="2" charset="0"/>
                <a:cs typeface="Poppins" panose="00000500000000000000" pitchFamily="2" charset="0"/>
              </a:rPr>
              <a:t>50MW/50MWh</a:t>
            </a:r>
          </a:p>
          <a:p>
            <a:r>
              <a:rPr lang="en-GB" sz="1400">
                <a:solidFill>
                  <a:schemeClr val="accent6">
                    <a:lumMod val="50000"/>
                  </a:schemeClr>
                </a:solidFill>
                <a:latin typeface="Poppins" panose="00000500000000000000" pitchFamily="2" charset="0"/>
                <a:cs typeface="Poppins" panose="00000500000000000000" pitchFamily="2" charset="0"/>
              </a:rPr>
              <a:t>SoC = 50%</a:t>
            </a:r>
          </a:p>
          <a:p>
            <a:r>
              <a:rPr lang="en-GB" sz="1400">
                <a:solidFill>
                  <a:schemeClr val="accent6">
                    <a:lumMod val="50000"/>
                  </a:schemeClr>
                </a:solidFill>
                <a:latin typeface="Poppins" panose="00000500000000000000" pitchFamily="2" charset="0"/>
                <a:cs typeface="Poppins" panose="00000500000000000000" pitchFamily="2" charset="0"/>
              </a:rPr>
              <a:t>Import efficiency = 93%</a:t>
            </a:r>
          </a:p>
          <a:p>
            <a:r>
              <a:rPr lang="en-GB" sz="1400">
                <a:solidFill>
                  <a:schemeClr val="accent6">
                    <a:lumMod val="50000"/>
                  </a:schemeClr>
                </a:solidFill>
                <a:latin typeface="Poppins" panose="00000500000000000000" pitchFamily="2" charset="0"/>
                <a:cs typeface="Poppins" panose="00000500000000000000" pitchFamily="2" charset="0"/>
              </a:rPr>
              <a:t>Export efficiency = 95%</a:t>
            </a:r>
          </a:p>
          <a:p>
            <a:r>
              <a:rPr lang="en-GB" sz="1400">
                <a:solidFill>
                  <a:schemeClr val="accent6">
                    <a:lumMod val="50000"/>
                  </a:schemeClr>
                </a:solidFill>
                <a:latin typeface="Poppins" panose="00000500000000000000" pitchFamily="2" charset="0"/>
                <a:cs typeface="Poppins" panose="00000500000000000000" pitchFamily="2" charset="0"/>
              </a:rPr>
              <a:t>Min SoC = 5%</a:t>
            </a:r>
          </a:p>
          <a:p>
            <a:r>
              <a:rPr lang="en-GB" sz="1400">
                <a:solidFill>
                  <a:schemeClr val="accent6">
                    <a:lumMod val="50000"/>
                  </a:schemeClr>
                </a:solidFill>
                <a:latin typeface="Poppins" panose="00000500000000000000" pitchFamily="2" charset="0"/>
                <a:cs typeface="Poppins" panose="00000500000000000000" pitchFamily="2" charset="0"/>
              </a:rPr>
              <a:t>Max SoC = 95%</a:t>
            </a:r>
          </a:p>
        </p:txBody>
      </p:sp>
    </p:spTree>
    <p:extLst>
      <p:ext uri="{BB962C8B-B14F-4D97-AF65-F5344CB8AC3E}">
        <p14:creationId xmlns:p14="http://schemas.microsoft.com/office/powerpoint/2010/main" val="33220689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22">
            <a:extLst>
              <a:ext uri="{FF2B5EF4-FFF2-40B4-BE49-F238E27FC236}">
                <a16:creationId xmlns:a16="http://schemas.microsoft.com/office/drawing/2014/main" id="{6318A9D0-9816-A9CE-E57D-783F0ECC043E}"/>
              </a:ext>
            </a:extLst>
          </p:cNvPr>
          <p:cNvSpPr>
            <a:spLocks noGrp="1"/>
          </p:cNvSpPr>
          <p:nvPr>
            <p:ph type="title"/>
          </p:nvPr>
        </p:nvSpPr>
        <p:spPr>
          <a:xfrm>
            <a:off x="637273" y="365125"/>
            <a:ext cx="10515600" cy="919389"/>
          </a:xfrm>
        </p:spPr>
        <p:txBody>
          <a:bodyPr>
            <a:normAutofit/>
          </a:bodyPr>
          <a:lstStyle/>
          <a:p>
            <a:r>
              <a:rPr lang="en-GB" sz="2400"/>
              <a:t>Case 2 - Positive Physical Notification (PN), No ancillary contracts</a:t>
            </a:r>
          </a:p>
        </p:txBody>
      </p:sp>
      <p:sp>
        <p:nvSpPr>
          <p:cNvPr id="2" name="TextBox 1">
            <a:extLst>
              <a:ext uri="{FF2B5EF4-FFF2-40B4-BE49-F238E27FC236}">
                <a16:creationId xmlns:a16="http://schemas.microsoft.com/office/drawing/2014/main" id="{537B7E90-CD52-1117-C237-6E93D58593A8}"/>
              </a:ext>
            </a:extLst>
          </p:cNvPr>
          <p:cNvSpPr txBox="1"/>
          <p:nvPr/>
        </p:nvSpPr>
        <p:spPr>
          <a:xfrm>
            <a:off x="423799" y="1026660"/>
            <a:ext cx="10942547" cy="1200329"/>
          </a:xfrm>
          <a:prstGeom prst="rect">
            <a:avLst/>
          </a:prstGeom>
          <a:noFill/>
        </p:spPr>
        <p:txBody>
          <a:bodyPr wrap="square" lIns="91440" tIns="45720" rIns="91440" bIns="45720" rtlCol="0" anchor="t">
            <a:spAutoFit/>
          </a:bodyPr>
          <a:lstStyle/>
          <a:p>
            <a:pPr marL="285750" indent="-285750">
              <a:buFont typeface="Arial" panose="020B0604020202020204" pitchFamily="34" charset="0"/>
              <a:buChar char="•"/>
            </a:pPr>
            <a:endParaRPr lang="en-GB"/>
          </a:p>
          <a:p>
            <a:pPr marL="285750" indent="-285750">
              <a:buFont typeface="Arial" panose="020B0604020202020204" pitchFamily="34" charset="0"/>
              <a:buChar char="•"/>
            </a:pPr>
            <a:endParaRPr lang="en-GB"/>
          </a:p>
          <a:p>
            <a:pPr marL="285750" indent="-285750">
              <a:buFont typeface="Arial" panose="020B0604020202020204" pitchFamily="34" charset="0"/>
              <a:buChar char="•"/>
            </a:pPr>
            <a:endParaRPr lang="en-GB"/>
          </a:p>
          <a:p>
            <a:pPr marL="285750" indent="-285750">
              <a:buFont typeface="Arial" panose="020B0604020202020204" pitchFamily="34" charset="0"/>
              <a:buChar char="•"/>
            </a:pPr>
            <a:endParaRPr lang="en-GB"/>
          </a:p>
        </p:txBody>
      </p:sp>
      <p:sp>
        <p:nvSpPr>
          <p:cNvPr id="3" name="TextBox 2">
            <a:extLst>
              <a:ext uri="{FF2B5EF4-FFF2-40B4-BE49-F238E27FC236}">
                <a16:creationId xmlns:a16="http://schemas.microsoft.com/office/drawing/2014/main" id="{D8038D8A-6436-DB89-7390-88D4C02CA252}"/>
              </a:ext>
            </a:extLst>
          </p:cNvPr>
          <p:cNvSpPr txBox="1"/>
          <p:nvPr/>
        </p:nvSpPr>
        <p:spPr>
          <a:xfrm>
            <a:off x="423799" y="1146351"/>
            <a:ext cx="5247066" cy="4247317"/>
          </a:xfrm>
          <a:prstGeom prst="rect">
            <a:avLst/>
          </a:prstGeom>
          <a:noFill/>
        </p:spPr>
        <p:txBody>
          <a:bodyPr wrap="square" rtlCol="0">
            <a:spAutoFit/>
          </a:bodyPr>
          <a:lstStyle/>
          <a:p>
            <a:pPr marL="285750" indent="-285750">
              <a:buFont typeface="Arial" panose="020B0604020202020204" pitchFamily="34" charset="0"/>
              <a:buChar char="•"/>
            </a:pPr>
            <a:r>
              <a:rPr lang="en-GB">
                <a:latin typeface="Poppins" panose="00000500000000000000" pitchFamily="2" charset="0"/>
                <a:cs typeface="Poppins" panose="00000500000000000000" pitchFamily="2" charset="0"/>
              </a:rPr>
              <a:t>In this case the MDO declared to NESO must be the lowest value within the BM Window</a:t>
            </a:r>
          </a:p>
          <a:p>
            <a:pPr marL="285750" indent="-285750">
              <a:buFont typeface="Arial" panose="020B0604020202020204" pitchFamily="34" charset="0"/>
              <a:buChar char="•"/>
            </a:pPr>
            <a:r>
              <a:rPr lang="en-GB">
                <a:latin typeface="Poppins" panose="00000500000000000000" pitchFamily="2" charset="0"/>
                <a:cs typeface="Poppins" panose="00000500000000000000" pitchFamily="2" charset="0"/>
              </a:rPr>
              <a:t>So, for MDO, the BMU would declare 16.7MWh for all three settlement periods (assuming PN ramps in SP2 at 2MW/min, stops at 20MW for 5 mins, then ramps down at 2MW/min)</a:t>
            </a:r>
          </a:p>
          <a:p>
            <a:pPr marL="285750" indent="-285750">
              <a:buFont typeface="Arial" panose="020B0604020202020204" pitchFamily="34" charset="0"/>
              <a:buChar char="•"/>
            </a:pPr>
            <a:r>
              <a:rPr lang="en-GB">
                <a:latin typeface="Poppins" panose="00000500000000000000" pitchFamily="2" charset="0"/>
                <a:cs typeface="Poppins" panose="00000500000000000000" pitchFamily="2" charset="0"/>
              </a:rPr>
              <a:t>If the BMU was to declare MDO = 21.3MWh in SP1 NESO could take a BOA and reduce its charge to 5%</a:t>
            </a:r>
          </a:p>
          <a:p>
            <a:pPr marL="285750" indent="-285750">
              <a:buFont typeface="Arial" panose="020B0604020202020204" pitchFamily="34" charset="0"/>
              <a:buChar char="•"/>
            </a:pPr>
            <a:r>
              <a:rPr lang="en-GB">
                <a:latin typeface="Poppins" panose="00000500000000000000" pitchFamily="2" charset="0"/>
                <a:cs typeface="Poppins" panose="00000500000000000000" pitchFamily="2" charset="0"/>
              </a:rPr>
              <a:t>Then it would not have enough charge left to honour the positive PN in SP2</a:t>
            </a:r>
          </a:p>
          <a:p>
            <a:pPr marL="285750" indent="-285750">
              <a:buFont typeface="Arial" panose="020B0604020202020204" pitchFamily="34" charset="0"/>
              <a:buChar char="•"/>
            </a:pPr>
            <a:r>
              <a:rPr lang="en-GB">
                <a:latin typeface="Poppins" panose="00000500000000000000" pitchFamily="2" charset="0"/>
                <a:cs typeface="Poppins" panose="00000500000000000000" pitchFamily="2" charset="0"/>
              </a:rPr>
              <a:t>So, it must protect some charge by declaring MDO = 16.7MWh in SP1</a:t>
            </a:r>
          </a:p>
        </p:txBody>
      </p:sp>
      <p:pic>
        <p:nvPicPr>
          <p:cNvPr id="4" name="Picture 3">
            <a:extLst>
              <a:ext uri="{FF2B5EF4-FFF2-40B4-BE49-F238E27FC236}">
                <a16:creationId xmlns:a16="http://schemas.microsoft.com/office/drawing/2014/main" id="{5D49E7E2-ECA7-99B7-5F8E-E5B4081B8A3D}"/>
              </a:ext>
            </a:extLst>
          </p:cNvPr>
          <p:cNvPicPr>
            <a:picLocks noChangeAspect="1"/>
          </p:cNvPicPr>
          <p:nvPr/>
        </p:nvPicPr>
        <p:blipFill>
          <a:blip r:embed="rId2"/>
          <a:stretch>
            <a:fillRect/>
          </a:stretch>
        </p:blipFill>
        <p:spPr>
          <a:xfrm>
            <a:off x="5670865" y="1146351"/>
            <a:ext cx="5124450" cy="3552825"/>
          </a:xfrm>
          <a:prstGeom prst="rect">
            <a:avLst/>
          </a:prstGeom>
        </p:spPr>
      </p:pic>
      <p:sp>
        <p:nvSpPr>
          <p:cNvPr id="5" name="TextBox 4">
            <a:extLst>
              <a:ext uri="{FF2B5EF4-FFF2-40B4-BE49-F238E27FC236}">
                <a16:creationId xmlns:a16="http://schemas.microsoft.com/office/drawing/2014/main" id="{D99ED5D9-20BD-CAB9-285A-77232A248CBC}"/>
              </a:ext>
            </a:extLst>
          </p:cNvPr>
          <p:cNvSpPr txBox="1"/>
          <p:nvPr/>
        </p:nvSpPr>
        <p:spPr>
          <a:xfrm>
            <a:off x="10539705" y="1426770"/>
            <a:ext cx="1944645" cy="2000548"/>
          </a:xfrm>
          <a:prstGeom prst="rect">
            <a:avLst/>
          </a:prstGeom>
          <a:noFill/>
        </p:spPr>
        <p:txBody>
          <a:bodyPr wrap="square" rtlCol="0">
            <a:spAutoFit/>
          </a:bodyPr>
          <a:lstStyle/>
          <a:p>
            <a:r>
              <a:rPr lang="en-GB" sz="1200">
                <a:solidFill>
                  <a:schemeClr val="accent6">
                    <a:lumMod val="50000"/>
                  </a:schemeClr>
                </a:solidFill>
                <a:latin typeface="Poppins" panose="00000500000000000000" pitchFamily="2" charset="0"/>
                <a:cs typeface="Poppins" panose="00000500000000000000" pitchFamily="2" charset="0"/>
              </a:rPr>
              <a:t>50MW/50MWh</a:t>
            </a:r>
          </a:p>
          <a:p>
            <a:r>
              <a:rPr lang="en-GB" sz="1400">
                <a:solidFill>
                  <a:schemeClr val="accent6">
                    <a:lumMod val="50000"/>
                  </a:schemeClr>
                </a:solidFill>
                <a:latin typeface="Poppins" panose="00000500000000000000" pitchFamily="2" charset="0"/>
                <a:cs typeface="Poppins" panose="00000500000000000000" pitchFamily="2" charset="0"/>
              </a:rPr>
              <a:t>SoC = 50%</a:t>
            </a:r>
          </a:p>
          <a:p>
            <a:r>
              <a:rPr lang="en-GB" sz="1400">
                <a:solidFill>
                  <a:schemeClr val="accent6">
                    <a:lumMod val="50000"/>
                  </a:schemeClr>
                </a:solidFill>
                <a:latin typeface="Poppins" panose="00000500000000000000" pitchFamily="2" charset="0"/>
                <a:cs typeface="Poppins" panose="00000500000000000000" pitchFamily="2" charset="0"/>
              </a:rPr>
              <a:t>Import efficiency = 93%</a:t>
            </a:r>
          </a:p>
          <a:p>
            <a:r>
              <a:rPr lang="en-GB" sz="1400">
                <a:solidFill>
                  <a:schemeClr val="accent6">
                    <a:lumMod val="50000"/>
                  </a:schemeClr>
                </a:solidFill>
                <a:latin typeface="Poppins" panose="00000500000000000000" pitchFamily="2" charset="0"/>
                <a:cs typeface="Poppins" panose="00000500000000000000" pitchFamily="2" charset="0"/>
              </a:rPr>
              <a:t>Export efficiency = 95%</a:t>
            </a:r>
          </a:p>
          <a:p>
            <a:r>
              <a:rPr lang="en-GB" sz="1400">
                <a:solidFill>
                  <a:schemeClr val="accent6">
                    <a:lumMod val="50000"/>
                  </a:schemeClr>
                </a:solidFill>
                <a:latin typeface="Poppins" panose="00000500000000000000" pitchFamily="2" charset="0"/>
                <a:cs typeface="Poppins" panose="00000500000000000000" pitchFamily="2" charset="0"/>
              </a:rPr>
              <a:t>Min SoC = 5%</a:t>
            </a:r>
          </a:p>
          <a:p>
            <a:r>
              <a:rPr lang="en-GB" sz="1400">
                <a:solidFill>
                  <a:schemeClr val="accent6">
                    <a:lumMod val="50000"/>
                  </a:schemeClr>
                </a:solidFill>
                <a:latin typeface="Poppins" panose="00000500000000000000" pitchFamily="2" charset="0"/>
                <a:cs typeface="Poppins" panose="00000500000000000000" pitchFamily="2" charset="0"/>
              </a:rPr>
              <a:t>Max SoC = 95%</a:t>
            </a:r>
          </a:p>
          <a:p>
            <a:endParaRPr lang="en-GB" sz="1400">
              <a:latin typeface="Poppins" panose="00000500000000000000" pitchFamily="2" charset="0"/>
              <a:cs typeface="Poppins" panose="00000500000000000000" pitchFamily="2" charset="0"/>
            </a:endParaRPr>
          </a:p>
        </p:txBody>
      </p:sp>
    </p:spTree>
    <p:extLst>
      <p:ext uri="{BB962C8B-B14F-4D97-AF65-F5344CB8AC3E}">
        <p14:creationId xmlns:p14="http://schemas.microsoft.com/office/powerpoint/2010/main" val="39662301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22">
            <a:extLst>
              <a:ext uri="{FF2B5EF4-FFF2-40B4-BE49-F238E27FC236}">
                <a16:creationId xmlns:a16="http://schemas.microsoft.com/office/drawing/2014/main" id="{6318A9D0-9816-A9CE-E57D-783F0ECC043E}"/>
              </a:ext>
            </a:extLst>
          </p:cNvPr>
          <p:cNvSpPr>
            <a:spLocks noGrp="1"/>
          </p:cNvSpPr>
          <p:nvPr>
            <p:ph type="title"/>
          </p:nvPr>
        </p:nvSpPr>
        <p:spPr>
          <a:xfrm>
            <a:off x="637273" y="365125"/>
            <a:ext cx="10515600" cy="919389"/>
          </a:xfrm>
        </p:spPr>
        <p:txBody>
          <a:bodyPr>
            <a:normAutofit/>
          </a:bodyPr>
          <a:lstStyle/>
          <a:p>
            <a:r>
              <a:rPr lang="en-GB" sz="2400"/>
              <a:t>Case 3 - Negative Physical Notification (PN), No ancillary contracts</a:t>
            </a:r>
          </a:p>
        </p:txBody>
      </p:sp>
      <p:sp>
        <p:nvSpPr>
          <p:cNvPr id="3" name="TextBox 2">
            <a:extLst>
              <a:ext uri="{FF2B5EF4-FFF2-40B4-BE49-F238E27FC236}">
                <a16:creationId xmlns:a16="http://schemas.microsoft.com/office/drawing/2014/main" id="{2A16BD1B-04C1-48A4-A42C-52C4398A1894}"/>
              </a:ext>
            </a:extLst>
          </p:cNvPr>
          <p:cNvSpPr txBox="1"/>
          <p:nvPr/>
        </p:nvSpPr>
        <p:spPr>
          <a:xfrm>
            <a:off x="214871" y="1059265"/>
            <a:ext cx="5247066" cy="2308324"/>
          </a:xfrm>
          <a:prstGeom prst="rect">
            <a:avLst/>
          </a:prstGeom>
          <a:noFill/>
        </p:spPr>
        <p:txBody>
          <a:bodyPr wrap="square" rtlCol="0">
            <a:spAutoFit/>
          </a:bodyPr>
          <a:lstStyle/>
          <a:p>
            <a:pPr marL="285750" indent="-285750">
              <a:buFont typeface="Arial" panose="020B0604020202020204" pitchFamily="34" charset="0"/>
              <a:buChar char="•"/>
            </a:pPr>
            <a:r>
              <a:rPr lang="en-GB">
                <a:latin typeface="Poppins" panose="00000500000000000000" pitchFamily="2" charset="0"/>
                <a:cs typeface="Poppins" panose="00000500000000000000" pitchFamily="2" charset="0"/>
              </a:rPr>
              <a:t>In this case the MDO declared to NESO can increase in value within the BM Window</a:t>
            </a:r>
          </a:p>
          <a:p>
            <a:pPr marL="285750" indent="-285750">
              <a:buFont typeface="Arial" panose="020B0604020202020204" pitchFamily="34" charset="0"/>
              <a:buChar char="•"/>
            </a:pPr>
            <a:r>
              <a:rPr lang="en-GB">
                <a:latin typeface="Poppins" panose="00000500000000000000" pitchFamily="2" charset="0"/>
                <a:cs typeface="Poppins" panose="00000500000000000000" pitchFamily="2" charset="0"/>
              </a:rPr>
              <a:t>So, for MDO, the BMU would declare a value that increases from 20.8MWh to 25MWh (assuming PN ramps down in SP2 at 2MW/min, stops at -20MW for 5 mins, then ramps up at 2MW/min)</a:t>
            </a:r>
          </a:p>
        </p:txBody>
      </p:sp>
      <p:graphicFrame>
        <p:nvGraphicFramePr>
          <p:cNvPr id="4" name="Table 7">
            <a:extLst>
              <a:ext uri="{FF2B5EF4-FFF2-40B4-BE49-F238E27FC236}">
                <a16:creationId xmlns:a16="http://schemas.microsoft.com/office/drawing/2014/main" id="{0EAC9AC1-0AAE-1EE9-C0E6-046B2F0329E7}"/>
              </a:ext>
            </a:extLst>
          </p:cNvPr>
          <p:cNvGraphicFramePr>
            <a:graphicFrameLocks noGrp="1"/>
          </p:cNvGraphicFramePr>
          <p:nvPr>
            <p:extLst>
              <p:ext uri="{D42A27DB-BD31-4B8C-83A1-F6EECF244321}">
                <p14:modId xmlns:p14="http://schemas.microsoft.com/office/powerpoint/2010/main" val="2822261853"/>
              </p:ext>
            </p:extLst>
          </p:nvPr>
        </p:nvGraphicFramePr>
        <p:xfrm>
          <a:off x="752593" y="3662464"/>
          <a:ext cx="4585527" cy="2834640"/>
        </p:xfrm>
        <a:graphic>
          <a:graphicData uri="http://schemas.openxmlformats.org/drawingml/2006/table">
            <a:tbl>
              <a:tblPr firstRow="1" bandRow="1">
                <a:tableStyleId>{5C22544A-7EE6-4342-B048-85BDC9FD1C3A}</a:tableStyleId>
              </a:tblPr>
              <a:tblGrid>
                <a:gridCol w="1528509">
                  <a:extLst>
                    <a:ext uri="{9D8B030D-6E8A-4147-A177-3AD203B41FA5}">
                      <a16:colId xmlns:a16="http://schemas.microsoft.com/office/drawing/2014/main" val="1589291472"/>
                    </a:ext>
                  </a:extLst>
                </a:gridCol>
                <a:gridCol w="1528509">
                  <a:extLst>
                    <a:ext uri="{9D8B030D-6E8A-4147-A177-3AD203B41FA5}">
                      <a16:colId xmlns:a16="http://schemas.microsoft.com/office/drawing/2014/main" val="3993051399"/>
                    </a:ext>
                  </a:extLst>
                </a:gridCol>
                <a:gridCol w="1528509">
                  <a:extLst>
                    <a:ext uri="{9D8B030D-6E8A-4147-A177-3AD203B41FA5}">
                      <a16:colId xmlns:a16="http://schemas.microsoft.com/office/drawing/2014/main" val="4219558678"/>
                    </a:ext>
                  </a:extLst>
                </a:gridCol>
              </a:tblGrid>
              <a:tr h="403794">
                <a:tc>
                  <a:txBody>
                    <a:bodyPr/>
                    <a:lstStyle/>
                    <a:p>
                      <a:r>
                        <a:rPr lang="en-GB">
                          <a:latin typeface="Poppins" panose="00000500000000000000" pitchFamily="2" charset="0"/>
                          <a:cs typeface="Poppins" panose="00000500000000000000" pitchFamily="2" charset="0"/>
                        </a:rPr>
                        <a:t>Time</a:t>
                      </a:r>
                    </a:p>
                  </a:txBody>
                  <a:tcPr/>
                </a:tc>
                <a:tc>
                  <a:txBody>
                    <a:bodyPr/>
                    <a:lstStyle/>
                    <a:p>
                      <a:r>
                        <a:rPr lang="en-GB">
                          <a:latin typeface="Poppins" panose="00000500000000000000" pitchFamily="2" charset="0"/>
                          <a:cs typeface="Poppins" panose="00000500000000000000" pitchFamily="2" charset="0"/>
                        </a:rPr>
                        <a:t>Declared </a:t>
                      </a:r>
                    </a:p>
                    <a:p>
                      <a:r>
                        <a:rPr lang="en-GB">
                          <a:latin typeface="Poppins" panose="00000500000000000000" pitchFamily="2" charset="0"/>
                          <a:cs typeface="Poppins" panose="00000500000000000000" pitchFamily="2" charset="0"/>
                        </a:rPr>
                        <a:t>MDO</a:t>
                      </a:r>
                    </a:p>
                  </a:txBody>
                  <a:tcPr/>
                </a:tc>
                <a:tc>
                  <a:txBody>
                    <a:bodyPr/>
                    <a:lstStyle/>
                    <a:p>
                      <a:r>
                        <a:rPr lang="en-GB">
                          <a:latin typeface="Poppins" panose="00000500000000000000" pitchFamily="2" charset="0"/>
                          <a:cs typeface="Poppins" panose="00000500000000000000" pitchFamily="2" charset="0"/>
                        </a:rPr>
                        <a:t>Instantaneous MDO</a:t>
                      </a:r>
                    </a:p>
                  </a:txBody>
                  <a:tcPr/>
                </a:tc>
                <a:extLst>
                  <a:ext uri="{0D108BD9-81ED-4DB2-BD59-A6C34878D82A}">
                    <a16:rowId xmlns:a16="http://schemas.microsoft.com/office/drawing/2014/main" val="3045479386"/>
                  </a:ext>
                </a:extLst>
              </a:tr>
              <a:tr h="233944">
                <a:tc>
                  <a:txBody>
                    <a:bodyPr/>
                    <a:lstStyle/>
                    <a:p>
                      <a:r>
                        <a:rPr lang="en-GB">
                          <a:latin typeface="Poppins" panose="00000500000000000000" pitchFamily="2" charset="0"/>
                          <a:cs typeface="Poppins" panose="00000500000000000000" pitchFamily="2" charset="0"/>
                        </a:rPr>
                        <a:t>23:00</a:t>
                      </a:r>
                    </a:p>
                  </a:txBody>
                  <a:tcPr/>
                </a:tc>
                <a:tc>
                  <a:txBody>
                    <a:bodyPr/>
                    <a:lstStyle/>
                    <a:p>
                      <a:r>
                        <a:rPr lang="en-GB">
                          <a:latin typeface="Poppins" panose="00000500000000000000" pitchFamily="2" charset="0"/>
                          <a:cs typeface="Poppins" panose="00000500000000000000" pitchFamily="2" charset="0"/>
                        </a:rPr>
                        <a:t>20.8</a:t>
                      </a:r>
                    </a:p>
                  </a:txBody>
                  <a:tcPr/>
                </a:tc>
                <a:tc>
                  <a:txBody>
                    <a:bodyPr/>
                    <a:lstStyle/>
                    <a:p>
                      <a:r>
                        <a:rPr lang="en-GB">
                          <a:latin typeface="Poppins" panose="00000500000000000000" pitchFamily="2" charset="0"/>
                          <a:cs typeface="Poppins" panose="00000500000000000000" pitchFamily="2" charset="0"/>
                        </a:rPr>
                        <a:t>21.3</a:t>
                      </a:r>
                    </a:p>
                  </a:txBody>
                  <a:tcPr/>
                </a:tc>
                <a:extLst>
                  <a:ext uri="{0D108BD9-81ED-4DB2-BD59-A6C34878D82A}">
                    <a16:rowId xmlns:a16="http://schemas.microsoft.com/office/drawing/2014/main" val="3173834302"/>
                  </a:ext>
                </a:extLst>
              </a:tr>
              <a:tr h="233944">
                <a:tc>
                  <a:txBody>
                    <a:bodyPr/>
                    <a:lstStyle/>
                    <a:p>
                      <a:r>
                        <a:rPr lang="en-GB">
                          <a:latin typeface="Poppins" panose="00000500000000000000" pitchFamily="2" charset="0"/>
                          <a:cs typeface="Poppins" panose="00000500000000000000" pitchFamily="2" charset="0"/>
                        </a:rPr>
                        <a:t>23:10</a:t>
                      </a:r>
                    </a:p>
                  </a:txBody>
                  <a:tcPr/>
                </a:tc>
                <a:tc>
                  <a:txBody>
                    <a:bodyPr/>
                    <a:lstStyle/>
                    <a:p>
                      <a:r>
                        <a:rPr lang="en-GB">
                          <a:latin typeface="Poppins" panose="00000500000000000000" pitchFamily="2" charset="0"/>
                          <a:cs typeface="Poppins" panose="00000500000000000000" pitchFamily="2" charset="0"/>
                        </a:rPr>
                        <a:t>21.6</a:t>
                      </a:r>
                    </a:p>
                  </a:txBody>
                  <a:tcPr/>
                </a:tc>
                <a:tc>
                  <a:txBody>
                    <a:bodyPr/>
                    <a:lstStyle/>
                    <a:p>
                      <a:r>
                        <a:rPr lang="en-GB">
                          <a:latin typeface="Poppins" panose="00000500000000000000" pitchFamily="2" charset="0"/>
                          <a:cs typeface="Poppins" panose="00000500000000000000" pitchFamily="2" charset="0"/>
                        </a:rPr>
                        <a:t>21.3</a:t>
                      </a:r>
                    </a:p>
                  </a:txBody>
                  <a:tcPr/>
                </a:tc>
                <a:extLst>
                  <a:ext uri="{0D108BD9-81ED-4DB2-BD59-A6C34878D82A}">
                    <a16:rowId xmlns:a16="http://schemas.microsoft.com/office/drawing/2014/main" val="950681334"/>
                  </a:ext>
                </a:extLst>
              </a:tr>
              <a:tr h="233944">
                <a:tc>
                  <a:txBody>
                    <a:bodyPr/>
                    <a:lstStyle/>
                    <a:p>
                      <a:r>
                        <a:rPr lang="en-GB">
                          <a:latin typeface="Poppins" panose="00000500000000000000" pitchFamily="2" charset="0"/>
                          <a:cs typeface="Poppins" panose="00000500000000000000" pitchFamily="2" charset="0"/>
                        </a:rPr>
                        <a:t>23:15</a:t>
                      </a:r>
                    </a:p>
                  </a:txBody>
                  <a:tcPr/>
                </a:tc>
                <a:tc>
                  <a:txBody>
                    <a:bodyPr/>
                    <a:lstStyle/>
                    <a:p>
                      <a:r>
                        <a:rPr lang="en-GB">
                          <a:latin typeface="Poppins" panose="00000500000000000000" pitchFamily="2" charset="0"/>
                          <a:cs typeface="Poppins" panose="00000500000000000000" pitchFamily="2" charset="0"/>
                        </a:rPr>
                        <a:t>24.1</a:t>
                      </a:r>
                    </a:p>
                  </a:txBody>
                  <a:tcPr/>
                </a:tc>
                <a:tc>
                  <a:txBody>
                    <a:bodyPr/>
                    <a:lstStyle/>
                    <a:p>
                      <a:r>
                        <a:rPr lang="en-GB">
                          <a:latin typeface="Poppins" panose="00000500000000000000" pitchFamily="2" charset="0"/>
                          <a:cs typeface="Poppins" panose="00000500000000000000" pitchFamily="2" charset="0"/>
                        </a:rPr>
                        <a:t>21.3</a:t>
                      </a:r>
                    </a:p>
                  </a:txBody>
                  <a:tcPr/>
                </a:tc>
                <a:extLst>
                  <a:ext uri="{0D108BD9-81ED-4DB2-BD59-A6C34878D82A}">
                    <a16:rowId xmlns:a16="http://schemas.microsoft.com/office/drawing/2014/main" val="3922993185"/>
                  </a:ext>
                </a:extLst>
              </a:tr>
              <a:tr h="233944">
                <a:tc>
                  <a:txBody>
                    <a:bodyPr/>
                    <a:lstStyle/>
                    <a:p>
                      <a:r>
                        <a:rPr lang="en-GB">
                          <a:latin typeface="Poppins" panose="00000500000000000000" pitchFamily="2" charset="0"/>
                          <a:cs typeface="Poppins" panose="00000500000000000000" pitchFamily="2" charset="0"/>
                        </a:rPr>
                        <a:t>23:30</a:t>
                      </a:r>
                    </a:p>
                  </a:txBody>
                  <a:tcPr/>
                </a:tc>
                <a:tc>
                  <a:txBody>
                    <a:bodyPr/>
                    <a:lstStyle/>
                    <a:p>
                      <a:r>
                        <a:rPr lang="en-GB">
                          <a:latin typeface="Poppins" panose="00000500000000000000" pitchFamily="2" charset="0"/>
                          <a:cs typeface="Poppins" panose="00000500000000000000" pitchFamily="2" charset="0"/>
                        </a:rPr>
                        <a:t>25.0</a:t>
                      </a:r>
                    </a:p>
                  </a:txBody>
                  <a:tcPr/>
                </a:tc>
                <a:tc>
                  <a:txBody>
                    <a:bodyPr/>
                    <a:lstStyle/>
                    <a:p>
                      <a:r>
                        <a:rPr lang="en-GB">
                          <a:latin typeface="Poppins" panose="00000500000000000000" pitchFamily="2" charset="0"/>
                          <a:cs typeface="Poppins" panose="00000500000000000000" pitchFamily="2" charset="0"/>
                        </a:rPr>
                        <a:t>21.3</a:t>
                      </a:r>
                    </a:p>
                  </a:txBody>
                  <a:tcPr/>
                </a:tc>
                <a:extLst>
                  <a:ext uri="{0D108BD9-81ED-4DB2-BD59-A6C34878D82A}">
                    <a16:rowId xmlns:a16="http://schemas.microsoft.com/office/drawing/2014/main" val="2206568822"/>
                  </a:ext>
                </a:extLst>
              </a:tr>
              <a:tr h="233944">
                <a:tc>
                  <a:txBody>
                    <a:bodyPr/>
                    <a:lstStyle/>
                    <a:p>
                      <a:r>
                        <a:rPr lang="en-GB">
                          <a:latin typeface="Poppins" panose="00000500000000000000" pitchFamily="2" charset="0"/>
                          <a:cs typeface="Poppins" panose="00000500000000000000" pitchFamily="2" charset="0"/>
                        </a:rPr>
                        <a:t>23:45</a:t>
                      </a:r>
                    </a:p>
                  </a:txBody>
                  <a:tcPr/>
                </a:tc>
                <a:tc>
                  <a:txBody>
                    <a:bodyPr/>
                    <a:lstStyle/>
                    <a:p>
                      <a:r>
                        <a:rPr lang="en-GB">
                          <a:latin typeface="Poppins" panose="00000500000000000000" pitchFamily="2" charset="0"/>
                          <a:cs typeface="Poppins" panose="00000500000000000000" pitchFamily="2" charset="0"/>
                        </a:rPr>
                        <a:t>25.0</a:t>
                      </a:r>
                    </a:p>
                  </a:txBody>
                  <a:tcPr/>
                </a:tc>
                <a:tc>
                  <a:txBody>
                    <a:bodyPr/>
                    <a:lstStyle/>
                    <a:p>
                      <a:r>
                        <a:rPr lang="en-GB">
                          <a:latin typeface="Poppins" panose="00000500000000000000" pitchFamily="2" charset="0"/>
                          <a:cs typeface="Poppins" panose="00000500000000000000" pitchFamily="2" charset="0"/>
                        </a:rPr>
                        <a:t>24.4</a:t>
                      </a:r>
                    </a:p>
                  </a:txBody>
                  <a:tcPr/>
                </a:tc>
                <a:extLst>
                  <a:ext uri="{0D108BD9-81ED-4DB2-BD59-A6C34878D82A}">
                    <a16:rowId xmlns:a16="http://schemas.microsoft.com/office/drawing/2014/main" val="584061126"/>
                  </a:ext>
                </a:extLst>
              </a:tr>
              <a:tr h="233944">
                <a:tc>
                  <a:txBody>
                    <a:bodyPr/>
                    <a:lstStyle/>
                    <a:p>
                      <a:r>
                        <a:rPr lang="en-GB">
                          <a:latin typeface="Poppins" panose="00000500000000000000" pitchFamily="2" charset="0"/>
                          <a:cs typeface="Poppins" panose="00000500000000000000" pitchFamily="2" charset="0"/>
                        </a:rPr>
                        <a:t>24:00</a:t>
                      </a:r>
                    </a:p>
                  </a:txBody>
                  <a:tcPr/>
                </a:tc>
                <a:tc>
                  <a:txBody>
                    <a:bodyPr/>
                    <a:lstStyle/>
                    <a:p>
                      <a:r>
                        <a:rPr lang="en-GB">
                          <a:latin typeface="Poppins" panose="00000500000000000000" pitchFamily="2" charset="0"/>
                          <a:cs typeface="Poppins" panose="00000500000000000000" pitchFamily="2" charset="0"/>
                        </a:rPr>
                        <a:t>25.5</a:t>
                      </a:r>
                    </a:p>
                  </a:txBody>
                  <a:tcPr/>
                </a:tc>
                <a:tc>
                  <a:txBody>
                    <a:bodyPr/>
                    <a:lstStyle/>
                    <a:p>
                      <a:r>
                        <a:rPr lang="en-GB">
                          <a:latin typeface="Poppins" panose="00000500000000000000" pitchFamily="2" charset="0"/>
                          <a:cs typeface="Poppins" panose="00000500000000000000" pitchFamily="2" charset="0"/>
                        </a:rPr>
                        <a:t>25.5</a:t>
                      </a:r>
                    </a:p>
                  </a:txBody>
                  <a:tcPr/>
                </a:tc>
                <a:extLst>
                  <a:ext uri="{0D108BD9-81ED-4DB2-BD59-A6C34878D82A}">
                    <a16:rowId xmlns:a16="http://schemas.microsoft.com/office/drawing/2014/main" val="998028221"/>
                  </a:ext>
                </a:extLst>
              </a:tr>
            </a:tbl>
          </a:graphicData>
        </a:graphic>
      </p:graphicFrame>
      <p:pic>
        <p:nvPicPr>
          <p:cNvPr id="5" name="Picture 4">
            <a:extLst>
              <a:ext uri="{FF2B5EF4-FFF2-40B4-BE49-F238E27FC236}">
                <a16:creationId xmlns:a16="http://schemas.microsoft.com/office/drawing/2014/main" id="{A45A9A27-BB4C-E617-B6AD-547740461588}"/>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5760522" y="1150268"/>
            <a:ext cx="5288172" cy="3667125"/>
          </a:xfrm>
          <a:prstGeom prst="rect">
            <a:avLst/>
          </a:prstGeom>
        </p:spPr>
      </p:pic>
      <p:sp>
        <p:nvSpPr>
          <p:cNvPr id="6" name="TextBox 5">
            <a:extLst>
              <a:ext uri="{FF2B5EF4-FFF2-40B4-BE49-F238E27FC236}">
                <a16:creationId xmlns:a16="http://schemas.microsoft.com/office/drawing/2014/main" id="{3E402878-3583-0807-BEA8-644AFA346C4F}"/>
              </a:ext>
            </a:extLst>
          </p:cNvPr>
          <p:cNvSpPr txBox="1"/>
          <p:nvPr/>
        </p:nvSpPr>
        <p:spPr>
          <a:xfrm>
            <a:off x="10498773" y="1696953"/>
            <a:ext cx="1944645" cy="2000548"/>
          </a:xfrm>
          <a:prstGeom prst="rect">
            <a:avLst/>
          </a:prstGeom>
          <a:noFill/>
        </p:spPr>
        <p:txBody>
          <a:bodyPr wrap="square" rtlCol="0">
            <a:spAutoFit/>
          </a:bodyPr>
          <a:lstStyle/>
          <a:p>
            <a:r>
              <a:rPr lang="en-GB" sz="1200">
                <a:solidFill>
                  <a:schemeClr val="accent6">
                    <a:lumMod val="50000"/>
                  </a:schemeClr>
                </a:solidFill>
                <a:latin typeface="Poppins" panose="00000500000000000000" pitchFamily="2" charset="0"/>
                <a:cs typeface="Poppins" panose="00000500000000000000" pitchFamily="2" charset="0"/>
              </a:rPr>
              <a:t>50MW/50MWh</a:t>
            </a:r>
          </a:p>
          <a:p>
            <a:r>
              <a:rPr lang="en-GB" sz="1400">
                <a:solidFill>
                  <a:schemeClr val="accent6">
                    <a:lumMod val="50000"/>
                  </a:schemeClr>
                </a:solidFill>
                <a:latin typeface="Poppins" panose="00000500000000000000" pitchFamily="2" charset="0"/>
                <a:cs typeface="Poppins" panose="00000500000000000000" pitchFamily="2" charset="0"/>
              </a:rPr>
              <a:t>SoC = 50%</a:t>
            </a:r>
          </a:p>
          <a:p>
            <a:r>
              <a:rPr lang="en-GB" sz="1400">
                <a:solidFill>
                  <a:schemeClr val="accent6">
                    <a:lumMod val="50000"/>
                  </a:schemeClr>
                </a:solidFill>
                <a:latin typeface="Poppins" panose="00000500000000000000" pitchFamily="2" charset="0"/>
                <a:cs typeface="Poppins" panose="00000500000000000000" pitchFamily="2" charset="0"/>
              </a:rPr>
              <a:t>Import efficiency = 93%</a:t>
            </a:r>
          </a:p>
          <a:p>
            <a:r>
              <a:rPr lang="en-GB" sz="1400">
                <a:solidFill>
                  <a:schemeClr val="accent6">
                    <a:lumMod val="50000"/>
                  </a:schemeClr>
                </a:solidFill>
                <a:latin typeface="Poppins" panose="00000500000000000000" pitchFamily="2" charset="0"/>
                <a:cs typeface="Poppins" panose="00000500000000000000" pitchFamily="2" charset="0"/>
              </a:rPr>
              <a:t>Export efficiency = 95%</a:t>
            </a:r>
          </a:p>
          <a:p>
            <a:r>
              <a:rPr lang="en-GB" sz="1400">
                <a:solidFill>
                  <a:schemeClr val="accent6">
                    <a:lumMod val="50000"/>
                  </a:schemeClr>
                </a:solidFill>
                <a:latin typeface="Poppins" panose="00000500000000000000" pitchFamily="2" charset="0"/>
                <a:cs typeface="Poppins" panose="00000500000000000000" pitchFamily="2" charset="0"/>
              </a:rPr>
              <a:t>Min SoC = 5%</a:t>
            </a:r>
          </a:p>
          <a:p>
            <a:r>
              <a:rPr lang="en-GB" sz="1400">
                <a:solidFill>
                  <a:schemeClr val="accent6">
                    <a:lumMod val="50000"/>
                  </a:schemeClr>
                </a:solidFill>
                <a:latin typeface="Poppins" panose="00000500000000000000" pitchFamily="2" charset="0"/>
                <a:cs typeface="Poppins" panose="00000500000000000000" pitchFamily="2" charset="0"/>
              </a:rPr>
              <a:t>Max SoC = 95%</a:t>
            </a:r>
          </a:p>
          <a:p>
            <a:endParaRPr lang="en-GB" sz="1400"/>
          </a:p>
        </p:txBody>
      </p:sp>
      <p:sp>
        <p:nvSpPr>
          <p:cNvPr id="7" name="TextBox 6">
            <a:extLst>
              <a:ext uri="{FF2B5EF4-FFF2-40B4-BE49-F238E27FC236}">
                <a16:creationId xmlns:a16="http://schemas.microsoft.com/office/drawing/2014/main" id="{03138DD2-9F65-B790-9046-B2D72ED85938}"/>
              </a:ext>
            </a:extLst>
          </p:cNvPr>
          <p:cNvSpPr txBox="1"/>
          <p:nvPr/>
        </p:nvSpPr>
        <p:spPr>
          <a:xfrm>
            <a:off x="5642919" y="4802663"/>
            <a:ext cx="6133070" cy="1200329"/>
          </a:xfrm>
          <a:prstGeom prst="rect">
            <a:avLst/>
          </a:prstGeom>
          <a:noFill/>
        </p:spPr>
        <p:txBody>
          <a:bodyPr wrap="square">
            <a:spAutoFit/>
          </a:bodyPr>
          <a:lstStyle/>
          <a:p>
            <a:pPr marL="285750" indent="-285750">
              <a:buFont typeface="Arial" panose="020B0604020202020204" pitchFamily="34" charset="0"/>
              <a:buChar char="•"/>
            </a:pPr>
            <a:r>
              <a:rPr lang="en-GB">
                <a:latin typeface="Poppins" panose="00000500000000000000" pitchFamily="2" charset="0"/>
                <a:cs typeface="Poppins" panose="00000500000000000000" pitchFamily="2" charset="0"/>
              </a:rPr>
              <a:t>In this case the BMU is charging during SP2 and so it can increase its MDO declared to NESO</a:t>
            </a:r>
          </a:p>
          <a:p>
            <a:pPr marL="285750" indent="-285750">
              <a:buFont typeface="Arial" panose="020B0604020202020204" pitchFamily="34" charset="0"/>
              <a:buChar char="•"/>
            </a:pPr>
            <a:r>
              <a:rPr lang="en-GB">
                <a:latin typeface="Poppins" panose="00000500000000000000" pitchFamily="2" charset="0"/>
                <a:cs typeface="Poppins" panose="00000500000000000000" pitchFamily="2" charset="0"/>
              </a:rPr>
              <a:t>It would correspondingly reduce its MDB</a:t>
            </a:r>
          </a:p>
          <a:p>
            <a:pPr marL="285750" indent="-285750">
              <a:buFont typeface="Arial" panose="020B0604020202020204" pitchFamily="34" charset="0"/>
              <a:buChar char="•"/>
            </a:pPr>
            <a:endParaRPr lang="en-GB"/>
          </a:p>
        </p:txBody>
      </p:sp>
    </p:spTree>
    <p:extLst>
      <p:ext uri="{BB962C8B-B14F-4D97-AF65-F5344CB8AC3E}">
        <p14:creationId xmlns:p14="http://schemas.microsoft.com/office/powerpoint/2010/main" val="41263987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22">
            <a:extLst>
              <a:ext uri="{FF2B5EF4-FFF2-40B4-BE49-F238E27FC236}">
                <a16:creationId xmlns:a16="http://schemas.microsoft.com/office/drawing/2014/main" id="{6318A9D0-9816-A9CE-E57D-783F0ECC043E}"/>
              </a:ext>
            </a:extLst>
          </p:cNvPr>
          <p:cNvSpPr>
            <a:spLocks noGrp="1"/>
          </p:cNvSpPr>
          <p:nvPr>
            <p:ph type="title"/>
          </p:nvPr>
        </p:nvSpPr>
        <p:spPr>
          <a:xfrm>
            <a:off x="637273" y="365125"/>
            <a:ext cx="10515600" cy="919389"/>
          </a:xfrm>
        </p:spPr>
        <p:txBody>
          <a:bodyPr>
            <a:normAutofit/>
          </a:bodyPr>
          <a:lstStyle/>
          <a:p>
            <a:r>
              <a:rPr lang="en-GB" sz="2400"/>
              <a:t>Case 4 - Physical Notification (PN) = 0, Dynamic Reserve service starting in SP3</a:t>
            </a:r>
          </a:p>
        </p:txBody>
      </p:sp>
      <p:sp>
        <p:nvSpPr>
          <p:cNvPr id="2" name="TextBox 1">
            <a:extLst>
              <a:ext uri="{FF2B5EF4-FFF2-40B4-BE49-F238E27FC236}">
                <a16:creationId xmlns:a16="http://schemas.microsoft.com/office/drawing/2014/main" id="{537B7E90-CD52-1117-C237-6E93D58593A8}"/>
              </a:ext>
            </a:extLst>
          </p:cNvPr>
          <p:cNvSpPr txBox="1"/>
          <p:nvPr/>
        </p:nvSpPr>
        <p:spPr>
          <a:xfrm>
            <a:off x="423799" y="1026660"/>
            <a:ext cx="10942547" cy="1200329"/>
          </a:xfrm>
          <a:prstGeom prst="rect">
            <a:avLst/>
          </a:prstGeom>
          <a:noFill/>
        </p:spPr>
        <p:txBody>
          <a:bodyPr wrap="square" lIns="91440" tIns="45720" rIns="91440" bIns="45720" rtlCol="0" anchor="t">
            <a:spAutoFit/>
          </a:bodyPr>
          <a:lstStyle/>
          <a:p>
            <a:pPr marL="285750" indent="-285750">
              <a:buFont typeface="Arial" panose="020B0604020202020204" pitchFamily="34" charset="0"/>
              <a:buChar char="•"/>
            </a:pPr>
            <a:endParaRPr lang="en-GB"/>
          </a:p>
          <a:p>
            <a:pPr marL="285750" indent="-285750">
              <a:buFont typeface="Arial" panose="020B0604020202020204" pitchFamily="34" charset="0"/>
              <a:buChar char="•"/>
            </a:pPr>
            <a:endParaRPr lang="en-GB"/>
          </a:p>
          <a:p>
            <a:pPr marL="285750" indent="-285750">
              <a:buFont typeface="Arial" panose="020B0604020202020204" pitchFamily="34" charset="0"/>
              <a:buChar char="•"/>
            </a:pPr>
            <a:endParaRPr lang="en-GB"/>
          </a:p>
          <a:p>
            <a:pPr marL="285750" indent="-285750">
              <a:buFont typeface="Arial" panose="020B0604020202020204" pitchFamily="34" charset="0"/>
              <a:buChar char="•"/>
            </a:pPr>
            <a:endParaRPr lang="en-GB"/>
          </a:p>
        </p:txBody>
      </p:sp>
      <p:sp>
        <p:nvSpPr>
          <p:cNvPr id="3" name="TextBox 2">
            <a:extLst>
              <a:ext uri="{FF2B5EF4-FFF2-40B4-BE49-F238E27FC236}">
                <a16:creationId xmlns:a16="http://schemas.microsoft.com/office/drawing/2014/main" id="{CBF8D08D-DB98-57BF-0FB7-F8CD8B971D46}"/>
              </a:ext>
            </a:extLst>
          </p:cNvPr>
          <p:cNvSpPr txBox="1"/>
          <p:nvPr/>
        </p:nvSpPr>
        <p:spPr>
          <a:xfrm>
            <a:off x="258414" y="1284514"/>
            <a:ext cx="5247066" cy="5355312"/>
          </a:xfrm>
          <a:prstGeom prst="rect">
            <a:avLst/>
          </a:prstGeom>
          <a:noFill/>
        </p:spPr>
        <p:txBody>
          <a:bodyPr wrap="square" rtlCol="0">
            <a:spAutoFit/>
          </a:bodyPr>
          <a:lstStyle/>
          <a:p>
            <a:pPr marL="285750" indent="-285750">
              <a:buFont typeface="Arial" panose="020B0604020202020204" pitchFamily="34" charset="0"/>
              <a:buChar char="•"/>
            </a:pPr>
            <a:r>
              <a:rPr lang="en-GB">
                <a:latin typeface="Poppins" panose="00000500000000000000" pitchFamily="2" charset="0"/>
                <a:cs typeface="Poppins" panose="00000500000000000000" pitchFamily="2" charset="0"/>
              </a:rPr>
              <a:t>In this case the BMU is expected to provide a Dynamic Reserve (DR) service</a:t>
            </a:r>
          </a:p>
          <a:p>
            <a:pPr marL="285750" indent="-285750">
              <a:buFont typeface="Arial" panose="020B0604020202020204" pitchFamily="34" charset="0"/>
              <a:buChar char="•"/>
            </a:pPr>
            <a:r>
              <a:rPr lang="en-GB">
                <a:latin typeface="Poppins" panose="00000500000000000000" pitchFamily="2" charset="0"/>
                <a:cs typeface="Poppins" panose="00000500000000000000" pitchFamily="2" charset="0"/>
              </a:rPr>
              <a:t>DR is given in EFA blocks so this graph explains the case when we are coming up to the start of the DR period</a:t>
            </a:r>
          </a:p>
          <a:p>
            <a:pPr marL="285750" indent="-285750">
              <a:buFont typeface="Arial" panose="020B0604020202020204" pitchFamily="34" charset="0"/>
              <a:buChar char="•"/>
            </a:pPr>
            <a:r>
              <a:rPr lang="en-GB">
                <a:latin typeface="Poppins" panose="00000500000000000000" pitchFamily="2" charset="0"/>
                <a:cs typeface="Poppins" panose="00000500000000000000" pitchFamily="2" charset="0"/>
              </a:rPr>
              <a:t>The BMU declares how much capacity it must hold back for, in this case, to satisfy a 10MW Dynamic Containment (DC) low contract</a:t>
            </a:r>
          </a:p>
          <a:p>
            <a:pPr marL="285750" indent="-285750">
              <a:buFont typeface="Arial" panose="020B0604020202020204" pitchFamily="34" charset="0"/>
              <a:buChar char="•"/>
            </a:pPr>
            <a:r>
              <a:rPr lang="en-GB">
                <a:latin typeface="Poppins" panose="00000500000000000000" pitchFamily="2" charset="0"/>
                <a:cs typeface="Poppins" panose="00000500000000000000" pitchFamily="2" charset="0"/>
              </a:rPr>
              <a:t>We expect the MEL for the unit to stay as 50MW but the NESO should be aware that the max BOA that can be issued during SP3 is MEL – Contract Quantity (in this case 50MW – 10MW = 40MW) </a:t>
            </a:r>
          </a:p>
          <a:p>
            <a:pPr marL="285750" indent="-285750">
              <a:buFont typeface="Arial" panose="020B0604020202020204" pitchFamily="34" charset="0"/>
              <a:buChar char="•"/>
            </a:pPr>
            <a:r>
              <a:rPr lang="en-GB">
                <a:latin typeface="Poppins" panose="00000500000000000000" pitchFamily="2" charset="0"/>
                <a:cs typeface="Poppins" panose="00000500000000000000" pitchFamily="2" charset="0"/>
              </a:rPr>
              <a:t>There may be instances where the LDA uses all capacity to satisfy its DR contract. In this case the BMU will redeclare its PNs and MDO in later SPs (as governed by gate closure)</a:t>
            </a:r>
          </a:p>
        </p:txBody>
      </p:sp>
      <p:pic>
        <p:nvPicPr>
          <p:cNvPr id="4" name="Picture 3">
            <a:extLst>
              <a:ext uri="{FF2B5EF4-FFF2-40B4-BE49-F238E27FC236}">
                <a16:creationId xmlns:a16="http://schemas.microsoft.com/office/drawing/2014/main" id="{D3BAAB3C-6228-60AC-6072-AF201907FFF6}"/>
              </a:ext>
            </a:extLst>
          </p:cNvPr>
          <p:cNvPicPr>
            <a:picLocks noChangeAspect="1"/>
          </p:cNvPicPr>
          <p:nvPr/>
        </p:nvPicPr>
        <p:blipFill>
          <a:blip r:embed="rId2"/>
          <a:stretch>
            <a:fillRect/>
          </a:stretch>
        </p:blipFill>
        <p:spPr>
          <a:xfrm>
            <a:off x="5505480" y="1137563"/>
            <a:ext cx="5305425" cy="3648075"/>
          </a:xfrm>
          <a:prstGeom prst="rect">
            <a:avLst/>
          </a:prstGeom>
        </p:spPr>
      </p:pic>
      <p:sp>
        <p:nvSpPr>
          <p:cNvPr id="5" name="TextBox 4">
            <a:extLst>
              <a:ext uri="{FF2B5EF4-FFF2-40B4-BE49-F238E27FC236}">
                <a16:creationId xmlns:a16="http://schemas.microsoft.com/office/drawing/2014/main" id="{FE2FF3B0-EB3E-9DE6-6284-6773A619038F}"/>
              </a:ext>
            </a:extLst>
          </p:cNvPr>
          <p:cNvSpPr txBox="1"/>
          <p:nvPr/>
        </p:nvSpPr>
        <p:spPr>
          <a:xfrm>
            <a:off x="10394023" y="1137563"/>
            <a:ext cx="1944645" cy="1600438"/>
          </a:xfrm>
          <a:prstGeom prst="rect">
            <a:avLst/>
          </a:prstGeom>
          <a:noFill/>
        </p:spPr>
        <p:txBody>
          <a:bodyPr wrap="square" rtlCol="0">
            <a:spAutoFit/>
          </a:bodyPr>
          <a:lstStyle/>
          <a:p>
            <a:r>
              <a:rPr lang="en-GB" sz="1200">
                <a:solidFill>
                  <a:schemeClr val="accent6">
                    <a:lumMod val="50000"/>
                  </a:schemeClr>
                </a:solidFill>
                <a:latin typeface="Poppins" panose="00000500000000000000" pitchFamily="2" charset="0"/>
                <a:cs typeface="Poppins" panose="00000500000000000000" pitchFamily="2" charset="0"/>
              </a:rPr>
              <a:t>50MW/50MWh</a:t>
            </a:r>
          </a:p>
          <a:p>
            <a:r>
              <a:rPr lang="en-GB" sz="1200">
                <a:solidFill>
                  <a:schemeClr val="accent6">
                    <a:lumMod val="50000"/>
                  </a:schemeClr>
                </a:solidFill>
                <a:latin typeface="Poppins" panose="00000500000000000000" pitchFamily="2" charset="0"/>
                <a:cs typeface="Poppins" panose="00000500000000000000" pitchFamily="2" charset="0"/>
              </a:rPr>
              <a:t>SoC = 50%</a:t>
            </a:r>
          </a:p>
          <a:p>
            <a:r>
              <a:rPr lang="en-GB" sz="1200">
                <a:solidFill>
                  <a:schemeClr val="accent6">
                    <a:lumMod val="50000"/>
                  </a:schemeClr>
                </a:solidFill>
                <a:latin typeface="Poppins" panose="00000500000000000000" pitchFamily="2" charset="0"/>
                <a:cs typeface="Poppins" panose="00000500000000000000" pitchFamily="2" charset="0"/>
              </a:rPr>
              <a:t>Import efficiency = 93%</a:t>
            </a:r>
          </a:p>
          <a:p>
            <a:r>
              <a:rPr lang="en-GB" sz="1200">
                <a:solidFill>
                  <a:schemeClr val="accent6">
                    <a:lumMod val="50000"/>
                  </a:schemeClr>
                </a:solidFill>
                <a:latin typeface="Poppins" panose="00000500000000000000" pitchFamily="2" charset="0"/>
                <a:cs typeface="Poppins" panose="00000500000000000000" pitchFamily="2" charset="0"/>
              </a:rPr>
              <a:t>Export efficiency = 95%</a:t>
            </a:r>
          </a:p>
          <a:p>
            <a:r>
              <a:rPr lang="en-GB" sz="1200">
                <a:solidFill>
                  <a:schemeClr val="accent6">
                    <a:lumMod val="50000"/>
                  </a:schemeClr>
                </a:solidFill>
                <a:latin typeface="Poppins" panose="00000500000000000000" pitchFamily="2" charset="0"/>
                <a:cs typeface="Poppins" panose="00000500000000000000" pitchFamily="2" charset="0"/>
              </a:rPr>
              <a:t>Min SoC = 5%</a:t>
            </a:r>
          </a:p>
          <a:p>
            <a:r>
              <a:rPr lang="en-GB" sz="1200">
                <a:solidFill>
                  <a:schemeClr val="accent6">
                    <a:lumMod val="50000"/>
                  </a:schemeClr>
                </a:solidFill>
                <a:latin typeface="Poppins" panose="00000500000000000000" pitchFamily="2" charset="0"/>
                <a:cs typeface="Poppins" panose="00000500000000000000" pitchFamily="2" charset="0"/>
              </a:rPr>
              <a:t>Max SoC = 95%</a:t>
            </a:r>
          </a:p>
          <a:p>
            <a:endParaRPr lang="en-GB" sz="1400"/>
          </a:p>
        </p:txBody>
      </p:sp>
    </p:spTree>
    <p:extLst>
      <p:ext uri="{BB962C8B-B14F-4D97-AF65-F5344CB8AC3E}">
        <p14:creationId xmlns:p14="http://schemas.microsoft.com/office/powerpoint/2010/main" val="14070330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22">
            <a:extLst>
              <a:ext uri="{FF2B5EF4-FFF2-40B4-BE49-F238E27FC236}">
                <a16:creationId xmlns:a16="http://schemas.microsoft.com/office/drawing/2014/main" id="{6318A9D0-9816-A9CE-E57D-783F0ECC043E}"/>
              </a:ext>
            </a:extLst>
          </p:cNvPr>
          <p:cNvSpPr>
            <a:spLocks noGrp="1"/>
          </p:cNvSpPr>
          <p:nvPr>
            <p:ph type="title"/>
          </p:nvPr>
        </p:nvSpPr>
        <p:spPr>
          <a:xfrm>
            <a:off x="637273" y="365125"/>
            <a:ext cx="10515600" cy="919389"/>
          </a:xfrm>
        </p:spPr>
        <p:txBody>
          <a:bodyPr>
            <a:normAutofit/>
          </a:bodyPr>
          <a:lstStyle/>
          <a:p>
            <a:r>
              <a:rPr lang="en-GB" sz="2400"/>
              <a:t>Case 5 – Mixture of asset types</a:t>
            </a:r>
          </a:p>
        </p:txBody>
      </p:sp>
      <p:sp>
        <p:nvSpPr>
          <p:cNvPr id="2" name="TextBox 1">
            <a:extLst>
              <a:ext uri="{FF2B5EF4-FFF2-40B4-BE49-F238E27FC236}">
                <a16:creationId xmlns:a16="http://schemas.microsoft.com/office/drawing/2014/main" id="{537B7E90-CD52-1117-C237-6E93D58593A8}"/>
              </a:ext>
            </a:extLst>
          </p:cNvPr>
          <p:cNvSpPr txBox="1"/>
          <p:nvPr/>
        </p:nvSpPr>
        <p:spPr>
          <a:xfrm>
            <a:off x="423799" y="1026660"/>
            <a:ext cx="10942547" cy="1200329"/>
          </a:xfrm>
          <a:prstGeom prst="rect">
            <a:avLst/>
          </a:prstGeom>
          <a:noFill/>
        </p:spPr>
        <p:txBody>
          <a:bodyPr wrap="square" lIns="91440" tIns="45720" rIns="91440" bIns="45720" rtlCol="0" anchor="t">
            <a:spAutoFit/>
          </a:bodyPr>
          <a:lstStyle/>
          <a:p>
            <a:pPr marL="285750" indent="-285750">
              <a:buFont typeface="Arial" panose="020B0604020202020204" pitchFamily="34" charset="0"/>
              <a:buChar char="•"/>
            </a:pPr>
            <a:endParaRPr lang="en-GB"/>
          </a:p>
          <a:p>
            <a:pPr marL="285750" indent="-285750">
              <a:buFont typeface="Arial" panose="020B0604020202020204" pitchFamily="34" charset="0"/>
              <a:buChar char="•"/>
            </a:pPr>
            <a:endParaRPr lang="en-GB"/>
          </a:p>
          <a:p>
            <a:pPr marL="285750" indent="-285750">
              <a:buFont typeface="Arial" panose="020B0604020202020204" pitchFamily="34" charset="0"/>
              <a:buChar char="•"/>
            </a:pPr>
            <a:endParaRPr lang="en-GB"/>
          </a:p>
          <a:p>
            <a:pPr marL="285750" indent="-285750">
              <a:buFont typeface="Arial" panose="020B0604020202020204" pitchFamily="34" charset="0"/>
              <a:buChar char="•"/>
            </a:pPr>
            <a:endParaRPr lang="en-GB"/>
          </a:p>
        </p:txBody>
      </p:sp>
      <p:sp>
        <p:nvSpPr>
          <p:cNvPr id="3" name="TextBox 2">
            <a:extLst>
              <a:ext uri="{FF2B5EF4-FFF2-40B4-BE49-F238E27FC236}">
                <a16:creationId xmlns:a16="http://schemas.microsoft.com/office/drawing/2014/main" id="{91D3939D-8693-789C-2594-93249EEC3B3E}"/>
              </a:ext>
            </a:extLst>
          </p:cNvPr>
          <p:cNvSpPr txBox="1"/>
          <p:nvPr/>
        </p:nvSpPr>
        <p:spPr>
          <a:xfrm>
            <a:off x="307044" y="1113122"/>
            <a:ext cx="11247683" cy="3970318"/>
          </a:xfrm>
          <a:prstGeom prst="rect">
            <a:avLst/>
          </a:prstGeom>
          <a:noFill/>
        </p:spPr>
        <p:txBody>
          <a:bodyPr wrap="square" lIns="91440" tIns="45720" rIns="91440" bIns="45720" rtlCol="0" anchor="t">
            <a:spAutoFit/>
          </a:bodyPr>
          <a:lstStyle/>
          <a:p>
            <a:pPr marL="285750" indent="-285750">
              <a:buFont typeface="Arial" panose="020B0604020202020204" pitchFamily="34" charset="0"/>
              <a:buChar char="•"/>
            </a:pPr>
            <a:r>
              <a:rPr lang="en-GB">
                <a:latin typeface="Poppins" panose="00000500000000000000" pitchFamily="2" charset="0"/>
                <a:cs typeface="Poppins" panose="00000500000000000000" pitchFamily="2" charset="0"/>
              </a:rPr>
              <a:t>The BMU now comprises the BMU as described above and a conventional generator which is not of limited duration</a:t>
            </a:r>
          </a:p>
          <a:p>
            <a:pPr marL="285750" indent="-285750">
              <a:buFont typeface="Arial" panose="020B0604020202020204" pitchFamily="34" charset="0"/>
              <a:buChar char="•"/>
            </a:pPr>
            <a:r>
              <a:rPr lang="en-GB">
                <a:latin typeface="Poppins" panose="00000500000000000000" pitchFamily="2" charset="0"/>
                <a:cs typeface="Poppins" panose="00000500000000000000" pitchFamily="2" charset="0"/>
              </a:rPr>
              <a:t>Assume the conventional generator is </a:t>
            </a:r>
            <a:r>
              <a:rPr lang="en-GB" err="1">
                <a:latin typeface="Poppins" panose="00000500000000000000" pitchFamily="2" charset="0"/>
                <a:cs typeface="Poppins" panose="00000500000000000000" pitchFamily="2" charset="0"/>
              </a:rPr>
              <a:t>uni</a:t>
            </a:r>
            <a:r>
              <a:rPr lang="en-GB">
                <a:latin typeface="Poppins" panose="00000500000000000000" pitchFamily="2" charset="0"/>
                <a:cs typeface="Poppins" panose="00000500000000000000" pitchFamily="2" charset="0"/>
              </a:rPr>
              <a:t>-directional and has a stable lower limit of 0MW, with a maximum of 50MW</a:t>
            </a:r>
          </a:p>
          <a:p>
            <a:pPr marL="285750" indent="-285750">
              <a:buFont typeface="Arial" panose="020B0604020202020204" pitchFamily="34" charset="0"/>
              <a:buChar char="•"/>
            </a:pPr>
            <a:r>
              <a:rPr lang="en-GB">
                <a:latin typeface="Poppins" panose="00000500000000000000" pitchFamily="2" charset="0"/>
                <a:cs typeface="Poppins" panose="00000500000000000000" pitchFamily="2" charset="0"/>
              </a:rPr>
              <a:t>Assume the BMU and conventional generator are configured to run at the same time so the BMU MEL is 100MW</a:t>
            </a:r>
          </a:p>
          <a:p>
            <a:pPr marL="285750" indent="-285750">
              <a:buFont typeface="Arial" panose="020B0604020202020204" pitchFamily="34" charset="0"/>
              <a:buChar char="•"/>
            </a:pPr>
            <a:r>
              <a:rPr lang="en-GB">
                <a:latin typeface="Poppins" panose="00000500000000000000" pitchFamily="2" charset="0"/>
                <a:cs typeface="Poppins" panose="00000500000000000000" pitchFamily="2" charset="0"/>
              </a:rPr>
              <a:t>The generator has no duration limit and so its energy in the BM Window is 50MW X 1.5hours = 75MWh (being slightly lazy and treating the BM Window as 90 mins)</a:t>
            </a:r>
          </a:p>
          <a:p>
            <a:pPr marL="285750" indent="-285750">
              <a:buFont typeface="Arial" panose="020B0604020202020204" pitchFamily="34" charset="0"/>
              <a:buChar char="•"/>
            </a:pPr>
            <a:r>
              <a:rPr lang="en-GB">
                <a:latin typeface="Poppins" panose="00000500000000000000" pitchFamily="2" charset="0"/>
                <a:cs typeface="Poppins" panose="00000500000000000000" pitchFamily="2" charset="0"/>
              </a:rPr>
              <a:t>So, in Case 1 the MDO of this BMU will be 75MWh + 21.3MWh (the MDO of the BMU, based on the previous characteristics)</a:t>
            </a:r>
          </a:p>
          <a:p>
            <a:pPr marL="285750" indent="-285750">
              <a:buFont typeface="Arial" panose="020B0604020202020204" pitchFamily="34" charset="0"/>
              <a:buChar char="•"/>
            </a:pPr>
            <a:r>
              <a:rPr lang="en-GB">
                <a:latin typeface="Poppins" panose="00000500000000000000" pitchFamily="2" charset="0"/>
                <a:cs typeface="Poppins" panose="00000500000000000000" pitchFamily="2" charset="0"/>
              </a:rPr>
              <a:t>Similar adjustments would be needed for cases 2, 3 and 4</a:t>
            </a:r>
          </a:p>
          <a:p>
            <a:pPr marL="285750" indent="-285750">
              <a:buFont typeface="Arial" panose="020B0604020202020204" pitchFamily="34" charset="0"/>
              <a:buChar char="•"/>
            </a:pPr>
            <a:r>
              <a:rPr lang="en-GB">
                <a:latin typeface="Poppins" panose="00000500000000000000" pitchFamily="2" charset="0"/>
                <a:cs typeface="Poppins" panose="00000500000000000000" pitchFamily="2" charset="0"/>
              </a:rPr>
              <a:t>NOTE – if the BMU was made up of just the conventional generator then the BMU could have the single default value of 9999.9MWh and this would be defaulted every day – the fact that it is part of a BMU with a limited duration asset means it must be declared in an appropriate way</a:t>
            </a:r>
          </a:p>
        </p:txBody>
      </p:sp>
    </p:spTree>
    <p:extLst>
      <p:ext uri="{BB962C8B-B14F-4D97-AF65-F5344CB8AC3E}">
        <p14:creationId xmlns:p14="http://schemas.microsoft.com/office/powerpoint/2010/main" val="1182161507"/>
      </p:ext>
    </p:extLst>
  </p:cSld>
  <p:clrMapOvr>
    <a:masterClrMapping/>
  </p:clrMapOvr>
</p:sld>
</file>

<file path=ppt/theme/theme1.xml><?xml version="1.0" encoding="utf-8"?>
<a:theme xmlns:a="http://schemas.openxmlformats.org/drawingml/2006/main" name="Office Theme">
  <a:themeElements>
    <a:clrScheme name="NESO">
      <a:dk1>
        <a:sysClr val="windowText" lastClr="000000"/>
      </a:dk1>
      <a:lt1>
        <a:sysClr val="window" lastClr="FFFFFF"/>
      </a:lt1>
      <a:dk2>
        <a:srgbClr val="3F0731"/>
      </a:dk2>
      <a:lt2>
        <a:srgbClr val="070E40"/>
      </a:lt2>
      <a:accent1>
        <a:srgbClr val="FF00FF"/>
      </a:accent1>
      <a:accent2>
        <a:srgbClr val="2CB9FF"/>
      </a:accent2>
      <a:accent3>
        <a:srgbClr val="385B16"/>
      </a:accent3>
      <a:accent4>
        <a:srgbClr val="B0322B"/>
      </a:accent4>
      <a:accent5>
        <a:srgbClr val="F9DF5E"/>
      </a:accent5>
      <a:accent6>
        <a:srgbClr val="70E85E"/>
      </a:accent6>
      <a:hlink>
        <a:srgbClr val="0000FF"/>
      </a:hlink>
      <a:folHlink>
        <a:srgbClr val="7A386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cadce026-d35b-4a62-a2ee-1436bb44fb55" xsi:nil="true"/>
    <lcf76f155ced4ddcb4097134ff3c332f xmlns="dec74c4c-1639-4502-8f90-b4ce03410dfb">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D6D827E7FA3BF940826F8BFC00472608" ma:contentTypeVersion="18" ma:contentTypeDescription="Create a new document." ma:contentTypeScope="" ma:versionID="43d7c0f99278b13ffcba94fb9c66aba3">
  <xsd:schema xmlns:xsd="http://www.w3.org/2001/XMLSchema" xmlns:xs="http://www.w3.org/2001/XMLSchema" xmlns:p="http://schemas.microsoft.com/office/2006/metadata/properties" xmlns:ns2="dec74c4c-1639-4502-8f90-b4ce03410dfb" xmlns:ns3="97b6fe81-1556-4112-94ca-31043ca39b71" xmlns:ns4="cadce026-d35b-4a62-a2ee-1436bb44fb55" targetNamespace="http://schemas.microsoft.com/office/2006/metadata/properties" ma:root="true" ma:fieldsID="3fa0eeb5e3a14cf837f4ded2a7da305b" ns2:_="" ns3:_="" ns4:_="">
    <xsd:import namespace="dec74c4c-1639-4502-8f90-b4ce03410dfb"/>
    <xsd:import namespace="97b6fe81-1556-4112-94ca-31043ca39b71"/>
    <xsd:import namespace="cadce026-d35b-4a62-a2ee-1436bb44fb55"/>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Location" minOccurs="0"/>
                <xsd:element ref="ns2:MediaServiceOCR" minOccurs="0"/>
                <xsd:element ref="ns3:SharedWithUsers" minOccurs="0"/>
                <xsd:element ref="ns3:SharedWithDetails" minOccurs="0"/>
                <xsd:element ref="ns2:MediaServiceGenerationTime" minOccurs="0"/>
                <xsd:element ref="ns2:MediaServiceEventHashCode" minOccurs="0"/>
                <xsd:element ref="ns2:MediaLengthInSeconds" minOccurs="0"/>
                <xsd:element ref="ns2:MediaServiceObjectDetectorVersions" minOccurs="0"/>
                <xsd:element ref="ns2:lcf76f155ced4ddcb4097134ff3c332f" minOccurs="0"/>
                <xsd:element ref="ns4:TaxCatchAll"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ec74c4c-1639-4502-8f90-b4ce03410df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MediaServiceObjectDetectorVersions" ma:index="21" nillable="true" ma:displayName="MediaServiceObjectDetectorVersions" ma:description="" ma:hidden="true" ma:indexed="true" ma:internalName="MediaServiceObjectDetectorVersions" ma:readOnly="true">
      <xsd:simpleType>
        <xsd:restriction base="dms:Text"/>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f571c05a-9bf0-4b0b-ad97-e13aed49ba31" ma:termSetId="09814cd3-568e-fe90-9814-8d621ff8fb84" ma:anchorId="fba54fb3-c3e1-fe81-a776-ca4b69148c4d" ma:open="true" ma:isKeyword="false">
      <xsd:complexType>
        <xsd:sequence>
          <xsd:element ref="pc:Terms" minOccurs="0" maxOccurs="1"/>
        </xsd:sequence>
      </xsd:complex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97b6fe81-1556-4112-94ca-31043ca39b71"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cadce026-d35b-4a62-a2ee-1436bb44fb55" elementFormDefault="qualified">
    <xsd:import namespace="http://schemas.microsoft.com/office/2006/documentManagement/types"/>
    <xsd:import namespace="http://schemas.microsoft.com/office/infopath/2007/PartnerControls"/>
    <xsd:element name="TaxCatchAll" ma:index="24" nillable="true" ma:displayName="Taxonomy Catch All Column" ma:hidden="true" ma:list="{2a93f86f-df12-4503-be51-556605c1ee02}" ma:internalName="TaxCatchAll" ma:showField="CatchAllData" ma:web="97b6fe81-1556-4112-94ca-31043ca39b7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38DAACB-6079-4222-BA99-947C98D03F94}">
  <ds:schemaRefs>
    <ds:schemaRef ds:uri="http://purl.org/dc/elements/1.1/"/>
    <ds:schemaRef ds:uri="http://schemas.microsoft.com/office/2006/metadata/properties"/>
    <ds:schemaRef ds:uri="2e3132a0-aaf2-4326-8928-c084593c093d"/>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6032ed8b-3e71-4b2f-ab7b-020545ac21c9"/>
    <ds:schemaRef ds:uri="cadce026-d35b-4a62-a2ee-1436bb44fb55"/>
    <ds:schemaRef ds:uri="http://www.w3.org/XML/1998/namespace"/>
    <ds:schemaRef ds:uri="http://purl.org/dc/dcmitype/"/>
  </ds:schemaRefs>
</ds:datastoreItem>
</file>

<file path=customXml/itemProps2.xml><?xml version="1.0" encoding="utf-8"?>
<ds:datastoreItem xmlns:ds="http://schemas.openxmlformats.org/officeDocument/2006/customXml" ds:itemID="{2777EF45-4AFB-42DD-9458-E0118D6C5914}">
  <ds:schemaRefs>
    <ds:schemaRef ds:uri="http://schemas.microsoft.com/sharepoint/v3/contenttype/forms"/>
  </ds:schemaRefs>
</ds:datastoreItem>
</file>

<file path=customXml/itemProps3.xml><?xml version="1.0" encoding="utf-8"?>
<ds:datastoreItem xmlns:ds="http://schemas.openxmlformats.org/officeDocument/2006/customXml" ds:itemID="{01322839-6442-4F82-AC02-9EC375762142}"/>
</file>

<file path=docProps/app.xml><?xml version="1.0" encoding="utf-8"?>
<Properties xmlns="http://schemas.openxmlformats.org/officeDocument/2006/extended-properties" xmlns:vt="http://schemas.openxmlformats.org/officeDocument/2006/docPropsVTypes">
  <TotalTime>0</TotalTime>
  <Words>1108</Words>
  <Application>Microsoft Office PowerPoint</Application>
  <PresentationFormat>Widescreen</PresentationFormat>
  <Paragraphs>103</Paragraphs>
  <Slides>7</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vt:i4>
      </vt:variant>
    </vt:vector>
  </HeadingPairs>
  <TitlesOfParts>
    <vt:vector size="12" baseType="lpstr">
      <vt:lpstr>Aptos</vt:lpstr>
      <vt:lpstr>Arial</vt:lpstr>
      <vt:lpstr>Poppins</vt:lpstr>
      <vt:lpstr>Poppins Medium</vt:lpstr>
      <vt:lpstr>Office Theme</vt:lpstr>
      <vt:lpstr>PowerPoint Presentation</vt:lpstr>
      <vt:lpstr>Important Definitions For Example Scenarios</vt:lpstr>
      <vt:lpstr>Case 1 - Physical Notification (PN) = 0, No ancillary contracts</vt:lpstr>
      <vt:lpstr>Case 2 - Positive Physical Notification (PN), No ancillary contracts</vt:lpstr>
      <vt:lpstr>Case 3 - Negative Physical Notification (PN), No ancillary contracts</vt:lpstr>
      <vt:lpstr>Case 4 - Physical Notification (PN) = 0, Dynamic Reserve service starting in SP3</vt:lpstr>
      <vt:lpstr>Case 5 – Mixture of asset types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Isabella Howell</dc:creator>
  <cp:lastModifiedBy>Steve Baker (NESO)</cp:lastModifiedBy>
  <cp:revision>2</cp:revision>
  <dcterms:created xsi:type="dcterms:W3CDTF">2024-02-29T11:46:45Z</dcterms:created>
  <dcterms:modified xsi:type="dcterms:W3CDTF">2024-10-21T15:28:25Z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0x010100D9EBF54656C6004FB7ECF09128CBF7CC</vt:lpwstr>
  </property>
  <property fmtid="{D5CDD505-2E9C-101B-9397-08002B2CF9AE}" pid="3" name="MediaServiceImageTags">
    <vt:lpwstr/>
  </property>
</Properties>
</file>