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7FE4E22A_CC07025F.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 id="2147483804" r:id="rId5"/>
  </p:sldMasterIdLst>
  <p:notesMasterIdLst>
    <p:notesMasterId r:id="rId28"/>
  </p:notesMasterIdLst>
  <p:handoutMasterIdLst>
    <p:handoutMasterId r:id="rId29"/>
  </p:handoutMasterIdLst>
  <p:sldIdLst>
    <p:sldId id="259" r:id="rId6"/>
    <p:sldId id="256" r:id="rId7"/>
    <p:sldId id="1438" r:id="rId8"/>
    <p:sldId id="1433" r:id="rId9"/>
    <p:sldId id="5955" r:id="rId10"/>
    <p:sldId id="2145706528" r:id="rId11"/>
    <p:sldId id="2145706517" r:id="rId12"/>
    <p:sldId id="2145706525" r:id="rId13"/>
    <p:sldId id="2145706541" r:id="rId14"/>
    <p:sldId id="2145706539" r:id="rId15"/>
    <p:sldId id="2145706542" r:id="rId16"/>
    <p:sldId id="5947" r:id="rId17"/>
    <p:sldId id="2145706521" r:id="rId18"/>
    <p:sldId id="2145706511" r:id="rId19"/>
    <p:sldId id="2145706536" r:id="rId20"/>
    <p:sldId id="2145706543" r:id="rId21"/>
    <p:sldId id="2145706529" r:id="rId22"/>
    <p:sldId id="2145706544" r:id="rId23"/>
    <p:sldId id="2145706537" r:id="rId24"/>
    <p:sldId id="2145706538" r:id="rId25"/>
    <p:sldId id="2145706524" r:id="rId26"/>
    <p:sldId id="139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D3194A-17F4-424C-9850-2B99DBE3F409}">
          <p14:sldIdLst>
            <p14:sldId id="259"/>
            <p14:sldId id="256"/>
            <p14:sldId id="1438"/>
            <p14:sldId id="1433"/>
            <p14:sldId id="5955"/>
            <p14:sldId id="2145706528"/>
            <p14:sldId id="2145706517"/>
            <p14:sldId id="2145706525"/>
            <p14:sldId id="2145706541"/>
            <p14:sldId id="2145706539"/>
            <p14:sldId id="2145706542"/>
            <p14:sldId id="5947"/>
            <p14:sldId id="2145706521"/>
            <p14:sldId id="2145706511"/>
            <p14:sldId id="2145706536"/>
            <p14:sldId id="2145706543"/>
            <p14:sldId id="2145706529"/>
            <p14:sldId id="2145706544"/>
            <p14:sldId id="2145706537"/>
            <p14:sldId id="2145706538"/>
            <p14:sldId id="2145706524"/>
            <p14:sldId id="1390"/>
          </p14:sldIdLst>
        </p14:section>
        <p14:section name="Default Section" id="{596EF679-7707-45C5-BDAE-70772D786CAC}">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6D3C60-567F-719C-A530-5311D0501CB6}" name="Keren Kelly (ESO)" initials="KK(" userId="S::Keren.Kelly1@uk.nationalgrid.com::a43fb92b-75a6-4470-8043-55368fc0a94b" providerId="AD"/>
  <p188:author id="{A2488B7B-2AF4-206F-2E63-B63A0EAF8D48}" name="Guidance" initials="ML" userId="Guidance" providerId="None"/>
  <p188:author id="{99B8CB7C-54C8-2DC3-FC42-4A77594668F1}" name="Neil Dewar (ESO)" initials="ND(" userId="S::Neil.Dewar@uk.nationalgrid.com::7b5d8a6b-04fc-4b9f-b615-3d465a748f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ullen (ESO), Paul J" initials="M(PJ" lastIdx="1" clrIdx="0">
    <p:extLst>
      <p:ext uri="{19B8F6BF-5375-455C-9EA6-DF929625EA0E}">
        <p15:presenceInfo xmlns:p15="http://schemas.microsoft.com/office/powerpoint/2012/main" userId="S-1-5-21-852109325-4236797708-1392725387-123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1E84"/>
    <a:srgbClr val="FFBF22"/>
    <a:srgbClr val="0079C1"/>
    <a:srgbClr val="FCF3E7"/>
    <a:srgbClr val="C85412"/>
    <a:srgbClr val="FFCE2C"/>
    <a:srgbClr val="FF5D00"/>
    <a:srgbClr val="20201E"/>
    <a:srgbClr val="6A2C91"/>
    <a:srgbClr val="E75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E9F8FF-C1D4-4BA5-8C51-B6D1BC2BB046}" v="17" dt="2024-04-29T09:59:22.2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Spencer (ESO)" userId="01b2f449-f3c5-4314-b8dd-234243ea33f4" providerId="ADAL" clId="{B6E9F8FF-C1D4-4BA5-8C51-B6D1BC2BB046}"/>
    <pc:docChg chg="custSel modSld">
      <pc:chgData name="Deborah Spencer (ESO)" userId="01b2f449-f3c5-4314-b8dd-234243ea33f4" providerId="ADAL" clId="{B6E9F8FF-C1D4-4BA5-8C51-B6D1BC2BB046}" dt="2024-04-29T09:59:22.257" v="16" actId="5793"/>
      <pc:docMkLst>
        <pc:docMk/>
      </pc:docMkLst>
      <pc:sldChg chg="modSp mod">
        <pc:chgData name="Deborah Spencer (ESO)" userId="01b2f449-f3c5-4314-b8dd-234243ea33f4" providerId="ADAL" clId="{B6E9F8FF-C1D4-4BA5-8C51-B6D1BC2BB046}" dt="2024-04-29T09:59:22.257" v="16" actId="5793"/>
        <pc:sldMkLst>
          <pc:docMk/>
          <pc:sldMk cId="3531192897" sldId="1390"/>
        </pc:sldMkLst>
        <pc:graphicFrameChg chg="modGraphic">
          <ac:chgData name="Deborah Spencer (ESO)" userId="01b2f449-f3c5-4314-b8dd-234243ea33f4" providerId="ADAL" clId="{B6E9F8FF-C1D4-4BA5-8C51-B6D1BC2BB046}" dt="2024-04-29T09:59:22.257" v="16" actId="5793"/>
          <ac:graphicFrameMkLst>
            <pc:docMk/>
            <pc:sldMk cId="3531192897" sldId="1390"/>
            <ac:graphicFrameMk id="5" creationId="{4CB550AD-0E0B-467B-A24E-263CEEC8C372}"/>
          </ac:graphicFrameMkLst>
        </pc:graphicFrameChg>
      </pc:sldChg>
    </pc:docChg>
  </pc:docChgLst>
</pc:chgInfo>
</file>

<file path=ppt/comments/modernComment_7FE4E22A_CC07025F.xml><?xml version="1.0" encoding="utf-8"?>
<p188:cmLst xmlns:a="http://schemas.openxmlformats.org/drawingml/2006/main" xmlns:r="http://schemas.openxmlformats.org/officeDocument/2006/relationships" xmlns:p188="http://schemas.microsoft.com/office/powerpoint/2018/8/main">
  <p188:cm id="{C13E4A6F-9567-4075-9E2B-FDB92164F4FD}" authorId="{99B8CB7C-54C8-2DC3-FC42-4A77594668F1}" created="2024-04-23T17:21:35.090">
    <ac:txMkLst xmlns:ac="http://schemas.microsoft.com/office/drawing/2013/main/command">
      <pc:docMk xmlns:pc="http://schemas.microsoft.com/office/powerpoint/2013/main/command"/>
      <pc:sldMk xmlns:pc="http://schemas.microsoft.com/office/powerpoint/2013/main/command" cId="3423011423" sldId="2145706538"/>
      <ac:spMk id="21" creationId="{02E40E35-B54B-4A46-9ED2-FD36D6584ECC}"/>
      <ac:txMk cp="1556" len="18">
        <ac:context len="1940" hash="3509677303"/>
      </ac:txMk>
    </ac:txMkLst>
    <p188:pos x="7832597" y="3779644"/>
    <p188:txBody>
      <a:bodyPr/>
      <a:lstStyle/>
      <a:p>
        <a:r>
          <a:rPr lang="en-GB"/>
          <a:t>Not sure we can use this term as not defined in BSC at moment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C5FC15-1CE8-0B43-8B80-417162D2E6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6DC26-95A5-8940-A79D-AF0EBC391E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A44258-D2F0-FD48-997E-DC1F2F174FC0}" type="datetimeFigureOut">
              <a:rPr lang="en-US" smtClean="0"/>
              <a:t>4/29/2024</a:t>
            </a:fld>
            <a:endParaRPr lang="en-US"/>
          </a:p>
        </p:txBody>
      </p:sp>
      <p:sp>
        <p:nvSpPr>
          <p:cNvPr id="4" name="Footer Placeholder 3">
            <a:extLst>
              <a:ext uri="{FF2B5EF4-FFF2-40B4-BE49-F238E27FC236}">
                <a16:creationId xmlns:a16="http://schemas.microsoft.com/office/drawing/2014/main" id="{5C45D5B0-EF1F-4049-AE11-F12F598628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A0E71D-EE13-E446-8DC2-9087618116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7C8834-3968-D043-A9C1-2B3E3096FACD}" type="slidenum">
              <a:rPr lang="en-US" smtClean="0"/>
              <a:t>‹#›</a:t>
            </a:fld>
            <a:endParaRPr lang="en-US"/>
          </a:p>
        </p:txBody>
      </p:sp>
    </p:spTree>
    <p:extLst>
      <p:ext uri="{BB962C8B-B14F-4D97-AF65-F5344CB8AC3E}">
        <p14:creationId xmlns:p14="http://schemas.microsoft.com/office/powerpoint/2010/main" val="1493199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D0886-E6DD-294C-AA3E-B63E30F05A7E}" type="datetimeFigureOut">
              <a:rPr lang="en-US" smtClean="0"/>
              <a:t>4/29/2024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74334-5195-1F4B-B190-5A416FFA4340}" type="slidenum">
              <a:rPr lang="en-US" smtClean="0"/>
              <a:t>‹#›</a:t>
            </a:fld>
            <a:endParaRPr lang="en-US"/>
          </a:p>
        </p:txBody>
      </p:sp>
    </p:spTree>
    <p:extLst>
      <p:ext uri="{BB962C8B-B14F-4D97-AF65-F5344CB8AC3E}">
        <p14:creationId xmlns:p14="http://schemas.microsoft.com/office/powerpoint/2010/main" val="281301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B74334-5195-1F4B-B190-5A416FFA4340}" type="slidenum">
              <a:rPr lang="en-US" smtClean="0"/>
              <a:t>1</a:t>
            </a:fld>
            <a:endParaRPr lang="en-US"/>
          </a:p>
        </p:txBody>
      </p:sp>
    </p:spTree>
    <p:extLst>
      <p:ext uri="{BB962C8B-B14F-4D97-AF65-F5344CB8AC3E}">
        <p14:creationId xmlns:p14="http://schemas.microsoft.com/office/powerpoint/2010/main" val="3109588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B74334-5195-1F4B-B190-5A416FFA4340}" type="slidenum">
              <a:rPr lang="en-US" smtClean="0"/>
              <a:t>19</a:t>
            </a:fld>
            <a:endParaRPr lang="en-US"/>
          </a:p>
        </p:txBody>
      </p:sp>
    </p:spTree>
    <p:extLst>
      <p:ext uri="{BB962C8B-B14F-4D97-AF65-F5344CB8AC3E}">
        <p14:creationId xmlns:p14="http://schemas.microsoft.com/office/powerpoint/2010/main" val="3131944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B74334-5195-1F4B-B190-5A416FFA4340}" type="slidenum">
              <a:rPr lang="en-US" smtClean="0"/>
              <a:t>20</a:t>
            </a:fld>
            <a:endParaRPr lang="en-US"/>
          </a:p>
        </p:txBody>
      </p:sp>
    </p:spTree>
    <p:extLst>
      <p:ext uri="{BB962C8B-B14F-4D97-AF65-F5344CB8AC3E}">
        <p14:creationId xmlns:p14="http://schemas.microsoft.com/office/powerpoint/2010/main" val="118053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B74334-5195-1F4B-B190-5A416FFA4340}" type="slidenum">
              <a:rPr lang="en-US" smtClean="0"/>
              <a:t>3</a:t>
            </a:fld>
            <a:endParaRPr lang="en-US"/>
          </a:p>
        </p:txBody>
      </p:sp>
    </p:spTree>
    <p:extLst>
      <p:ext uri="{BB962C8B-B14F-4D97-AF65-F5344CB8AC3E}">
        <p14:creationId xmlns:p14="http://schemas.microsoft.com/office/powerpoint/2010/main" val="540619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B74334-5195-1F4B-B190-5A416FFA4340}" type="slidenum">
              <a:rPr lang="en-US" smtClean="0"/>
              <a:t>7</a:t>
            </a:fld>
            <a:endParaRPr lang="en-US"/>
          </a:p>
        </p:txBody>
      </p:sp>
    </p:spTree>
    <p:extLst>
      <p:ext uri="{BB962C8B-B14F-4D97-AF65-F5344CB8AC3E}">
        <p14:creationId xmlns:p14="http://schemas.microsoft.com/office/powerpoint/2010/main" val="3598416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B74334-5195-1F4B-B190-5A416FFA4340}" type="slidenum">
              <a:rPr lang="en-US" smtClean="0"/>
              <a:t>9</a:t>
            </a:fld>
            <a:endParaRPr lang="en-US"/>
          </a:p>
        </p:txBody>
      </p:sp>
    </p:spTree>
    <p:extLst>
      <p:ext uri="{BB962C8B-B14F-4D97-AF65-F5344CB8AC3E}">
        <p14:creationId xmlns:p14="http://schemas.microsoft.com/office/powerpoint/2010/main" val="2770633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B74334-5195-1F4B-B190-5A416FFA4340}" type="slidenum">
              <a:rPr lang="en-US" smtClean="0"/>
              <a:t>10</a:t>
            </a:fld>
            <a:endParaRPr lang="en-US"/>
          </a:p>
        </p:txBody>
      </p:sp>
    </p:spTree>
    <p:extLst>
      <p:ext uri="{BB962C8B-B14F-4D97-AF65-F5344CB8AC3E}">
        <p14:creationId xmlns:p14="http://schemas.microsoft.com/office/powerpoint/2010/main" val="4126438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B74334-5195-1F4B-B190-5A416FFA4340}" type="slidenum">
              <a:rPr lang="en-US" smtClean="0"/>
              <a:t>11</a:t>
            </a:fld>
            <a:endParaRPr lang="en-US"/>
          </a:p>
        </p:txBody>
      </p:sp>
    </p:spTree>
    <p:extLst>
      <p:ext uri="{BB962C8B-B14F-4D97-AF65-F5344CB8AC3E}">
        <p14:creationId xmlns:p14="http://schemas.microsoft.com/office/powerpoint/2010/main" val="2980810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B74334-5195-1F4B-B190-5A416FFA4340}" type="slidenum">
              <a:rPr lang="en-US" smtClean="0"/>
              <a:t>16</a:t>
            </a:fld>
            <a:endParaRPr lang="en-US"/>
          </a:p>
        </p:txBody>
      </p:sp>
    </p:spTree>
    <p:extLst>
      <p:ext uri="{BB962C8B-B14F-4D97-AF65-F5344CB8AC3E}">
        <p14:creationId xmlns:p14="http://schemas.microsoft.com/office/powerpoint/2010/main" val="3055586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74334-5195-1F4B-B190-5A416FFA43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274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B74334-5195-1F4B-B190-5A416FFA4340}" type="slidenum">
              <a:rPr lang="en-US" smtClean="0"/>
              <a:t>18</a:t>
            </a:fld>
            <a:endParaRPr lang="en-US"/>
          </a:p>
        </p:txBody>
      </p:sp>
    </p:spTree>
    <p:extLst>
      <p:ext uri="{BB962C8B-B14F-4D97-AF65-F5344CB8AC3E}">
        <p14:creationId xmlns:p14="http://schemas.microsoft.com/office/powerpoint/2010/main" val="1454884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29CD7AC2-B1F6-1E46-AA3F-5A87D732BF00}"/>
              </a:ext>
            </a:extLst>
          </p:cNvPr>
          <p:cNvSpPr>
            <a:spLocks noGrp="1"/>
          </p:cNvSpPr>
          <p:nvPr>
            <p:ph type="pic" sz="quarter" idx="11"/>
          </p:nvPr>
        </p:nvSpPr>
        <p:spPr>
          <a:xfrm>
            <a:off x="0" y="-12049"/>
            <a:ext cx="12192000" cy="6858000"/>
          </a:xfrm>
          <a:prstGeom prst="rect">
            <a:avLst/>
          </a:prstGeom>
        </p:spPr>
        <p:txBody>
          <a:bodyPr/>
          <a:lstStyle>
            <a:lvl1pPr>
              <a:defRPr sz="1000" b="0" i="0">
                <a:latin typeface="HelveticaNeueLT Pro 45 Lt" panose="020B0403020202020204" pitchFamily="34" charset="77"/>
              </a:defRPr>
            </a:lvl1pPr>
          </a:lstStyle>
          <a:p>
            <a:r>
              <a:rPr lang="en-US"/>
              <a:t>Click icon to add picture</a:t>
            </a:r>
          </a:p>
        </p:txBody>
      </p:sp>
      <p:pic>
        <p:nvPicPr>
          <p:cNvPr id="4" name="Picture 3">
            <a:extLst>
              <a:ext uri="{FF2B5EF4-FFF2-40B4-BE49-F238E27FC236}">
                <a16:creationId xmlns:a16="http://schemas.microsoft.com/office/drawing/2014/main" id="{40FD52F0-D79B-19FF-DF3C-AB04A27A40F7}"/>
              </a:ext>
            </a:extLst>
          </p:cNvPr>
          <p:cNvPicPr>
            <a:picLocks noChangeAspect="1"/>
          </p:cNvPicPr>
          <p:nvPr userDrawn="1"/>
        </p:nvPicPr>
        <p:blipFill>
          <a:blip r:embed="rId2"/>
          <a:stretch>
            <a:fillRect/>
          </a:stretch>
        </p:blipFill>
        <p:spPr>
          <a:xfrm>
            <a:off x="-18960" y="5384304"/>
            <a:ext cx="12210960" cy="1318732"/>
          </a:xfrm>
          <a:prstGeom prst="rect">
            <a:avLst/>
          </a:prstGeom>
        </p:spPr>
      </p:pic>
      <p:pic>
        <p:nvPicPr>
          <p:cNvPr id="5" name="Picture 4">
            <a:extLst>
              <a:ext uri="{FF2B5EF4-FFF2-40B4-BE49-F238E27FC236}">
                <a16:creationId xmlns:a16="http://schemas.microsoft.com/office/drawing/2014/main" id="{0F65A994-B255-4DFE-40FE-6C8AA1FE277F}"/>
              </a:ext>
            </a:extLst>
          </p:cNvPr>
          <p:cNvPicPr>
            <a:picLocks noChangeAspect="1"/>
          </p:cNvPicPr>
          <p:nvPr userDrawn="1"/>
        </p:nvPicPr>
        <p:blipFill>
          <a:blip r:embed="rId3"/>
          <a:stretch>
            <a:fillRect/>
          </a:stretch>
        </p:blipFill>
        <p:spPr>
          <a:xfrm>
            <a:off x="-18961" y="6197486"/>
            <a:ext cx="12244931" cy="660514"/>
          </a:xfrm>
          <a:prstGeom prst="rect">
            <a:avLst/>
          </a:prstGeom>
        </p:spPr>
      </p:pic>
      <p:sp>
        <p:nvSpPr>
          <p:cNvPr id="14" name="Text Placeholder 13">
            <a:extLst>
              <a:ext uri="{FF2B5EF4-FFF2-40B4-BE49-F238E27FC236}">
                <a16:creationId xmlns:a16="http://schemas.microsoft.com/office/drawing/2014/main" id="{609A1C17-C62E-814B-98D4-9359B30674D1}"/>
              </a:ext>
            </a:extLst>
          </p:cNvPr>
          <p:cNvSpPr>
            <a:spLocks noGrp="1"/>
          </p:cNvSpPr>
          <p:nvPr>
            <p:ph type="body" sz="quarter" idx="10"/>
          </p:nvPr>
        </p:nvSpPr>
        <p:spPr>
          <a:xfrm>
            <a:off x="973796" y="2034234"/>
            <a:ext cx="5833403" cy="2503899"/>
          </a:xfrm>
          <a:prstGeom prst="rect">
            <a:avLst/>
          </a:prstGeom>
        </p:spPr>
        <p:txBody>
          <a:bodyPr/>
          <a:lstStyle>
            <a:lvl1pPr marL="0" indent="0">
              <a:buNone/>
              <a:defRPr sz="2500" b="0" i="0">
                <a:solidFill>
                  <a:schemeClr val="bg1"/>
                </a:solidFill>
                <a:latin typeface="HelveticaNeueLT Pro 65 Md" panose="020B0604020202020204" pitchFamily="34" charset="77"/>
              </a:defRPr>
            </a:lvl1pPr>
            <a:lvl2pPr marL="457189" indent="0">
              <a:buNone/>
              <a:defRPr/>
            </a:lvl2pPr>
          </a:lstStyle>
          <a:p>
            <a:pPr lvl="0"/>
            <a:r>
              <a:rPr lang="en-US"/>
              <a:t>Click to edit Master text styles</a:t>
            </a:r>
          </a:p>
        </p:txBody>
      </p:sp>
      <p:pic>
        <p:nvPicPr>
          <p:cNvPr id="2" name="Picture 1">
            <a:extLst>
              <a:ext uri="{FF2B5EF4-FFF2-40B4-BE49-F238E27FC236}">
                <a16:creationId xmlns:a16="http://schemas.microsoft.com/office/drawing/2014/main" id="{C5BE42A2-F3AE-CB31-94D1-950FFAD2DD6C}"/>
              </a:ext>
            </a:extLst>
          </p:cNvPr>
          <p:cNvPicPr>
            <a:picLocks noChangeAspect="1"/>
          </p:cNvPicPr>
          <p:nvPr userDrawn="1"/>
        </p:nvPicPr>
        <p:blipFill>
          <a:blip r:embed="rId4"/>
          <a:srcRect/>
          <a:stretch/>
        </p:blipFill>
        <p:spPr>
          <a:xfrm>
            <a:off x="11423087" y="6426740"/>
            <a:ext cx="404054" cy="157424"/>
          </a:xfrm>
          <a:prstGeom prst="rect">
            <a:avLst/>
          </a:prstGeom>
        </p:spPr>
      </p:pic>
    </p:spTree>
    <p:extLst>
      <p:ext uri="{BB962C8B-B14F-4D97-AF65-F5344CB8AC3E}">
        <p14:creationId xmlns:p14="http://schemas.microsoft.com/office/powerpoint/2010/main" val="1310577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ur Mission">
    <p:spTree>
      <p:nvGrpSpPr>
        <p:cNvPr id="1" name=""/>
        <p:cNvGrpSpPr/>
        <p:nvPr/>
      </p:nvGrpSpPr>
      <p:grpSpPr>
        <a:xfrm>
          <a:off x="0" y="0"/>
          <a:ext cx="0" cy="0"/>
          <a:chOff x="0" y="0"/>
          <a:chExt cx="0" cy="0"/>
        </a:xfrm>
      </p:grpSpPr>
      <p:pic>
        <p:nvPicPr>
          <p:cNvPr id="4" name="Picture 3" descr="A picture containing food&#10;&#10;Description automatically generated">
            <a:extLst>
              <a:ext uri="{FF2B5EF4-FFF2-40B4-BE49-F238E27FC236}">
                <a16:creationId xmlns:a16="http://schemas.microsoft.com/office/drawing/2014/main" id="{8881344E-252E-1646-BC72-BAFC365E04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Graphic 8">
            <a:extLst>
              <a:ext uri="{FF2B5EF4-FFF2-40B4-BE49-F238E27FC236}">
                <a16:creationId xmlns:a16="http://schemas.microsoft.com/office/drawing/2014/main" id="{E6A5E6B2-E857-A8FB-A3FA-E9FFDC99C3D5}"/>
              </a:ext>
            </a:extLst>
          </p:cNvPr>
          <p:cNvSpPr/>
          <p:nvPr userDrawn="1"/>
        </p:nvSpPr>
        <p:spPr>
          <a:xfrm>
            <a:off x="-22767" y="6232997"/>
            <a:ext cx="12269308" cy="6631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21494 w 12263370"/>
              <a:gd name="connsiteY18" fmla="*/ 654035 h 659972"/>
              <a:gd name="connsiteX19" fmla="*/ 12263370 w 12263370"/>
              <a:gd name="connsiteY19" fmla="*/ 659972 h 659972"/>
              <a:gd name="connsiteX20" fmla="*/ 12248288 w 12263370"/>
              <a:gd name="connsiteY20" fmla="*/ 0 h 659972"/>
              <a:gd name="connsiteX0" fmla="*/ 12254226 w 12269308"/>
              <a:gd name="connsiteY0" fmla="*/ 0 h 663179"/>
              <a:gd name="connsiteX1" fmla="*/ 11479060 w 12269308"/>
              <a:gd name="connsiteY1" fmla="*/ 0 h 663179"/>
              <a:gd name="connsiteX2" fmla="*/ 11440970 w 12269308"/>
              <a:gd name="connsiteY2" fmla="*/ 2097 h 663179"/>
              <a:gd name="connsiteX3" fmla="*/ 11403864 w 12269308"/>
              <a:gd name="connsiteY3" fmla="*/ 8549 h 663179"/>
              <a:gd name="connsiteX4" fmla="*/ 11367579 w 12269308"/>
              <a:gd name="connsiteY4" fmla="*/ 18873 h 663179"/>
              <a:gd name="connsiteX5" fmla="*/ 11332936 w 12269308"/>
              <a:gd name="connsiteY5" fmla="*/ 33229 h 663179"/>
              <a:gd name="connsiteX6" fmla="*/ 11300099 w 12269308"/>
              <a:gd name="connsiteY6" fmla="*/ 51456 h 663179"/>
              <a:gd name="connsiteX7" fmla="*/ 11269233 w 12269308"/>
              <a:gd name="connsiteY7" fmla="*/ 73232 h 663179"/>
              <a:gd name="connsiteX8" fmla="*/ 11240829 w 12269308"/>
              <a:gd name="connsiteY8" fmla="*/ 98557 h 663179"/>
              <a:gd name="connsiteX9" fmla="*/ 11035434 w 12269308"/>
              <a:gd name="connsiteY9" fmla="*/ 306639 h 663179"/>
              <a:gd name="connsiteX10" fmla="*/ 11007030 w 12269308"/>
              <a:gd name="connsiteY10" fmla="*/ 331964 h 663179"/>
              <a:gd name="connsiteX11" fmla="*/ 10976163 w 12269308"/>
              <a:gd name="connsiteY11" fmla="*/ 353740 h 663179"/>
              <a:gd name="connsiteX12" fmla="*/ 10943326 w 12269308"/>
              <a:gd name="connsiteY12" fmla="*/ 371806 h 663179"/>
              <a:gd name="connsiteX13" fmla="*/ 10908684 w 12269308"/>
              <a:gd name="connsiteY13" fmla="*/ 386162 h 663179"/>
              <a:gd name="connsiteX14" fmla="*/ 10872563 w 12269308"/>
              <a:gd name="connsiteY14" fmla="*/ 396646 h 663179"/>
              <a:gd name="connsiteX15" fmla="*/ 10835294 w 12269308"/>
              <a:gd name="connsiteY15" fmla="*/ 402937 h 663179"/>
              <a:gd name="connsiteX16" fmla="*/ 10797203 w 12269308"/>
              <a:gd name="connsiteY16" fmla="*/ 405034 h 663179"/>
              <a:gd name="connsiteX17" fmla="*/ 5938 w 12269308"/>
              <a:gd name="connsiteY17" fmla="*/ 401828 h 663179"/>
              <a:gd name="connsiteX18" fmla="*/ 0 w 12269308"/>
              <a:gd name="connsiteY18" fmla="*/ 663179 h 663179"/>
              <a:gd name="connsiteX19" fmla="*/ 12269308 w 12269308"/>
              <a:gd name="connsiteY19" fmla="*/ 659972 h 663179"/>
              <a:gd name="connsiteX20" fmla="*/ 12254226 w 12269308"/>
              <a:gd name="connsiteY20" fmla="*/ 0 h 6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9308" h="663179">
                <a:moveTo>
                  <a:pt x="12254226" y="0"/>
                </a:moveTo>
                <a:lnTo>
                  <a:pt x="11479060" y="0"/>
                </a:lnTo>
                <a:lnTo>
                  <a:pt x="11440970" y="2097"/>
                </a:lnTo>
                <a:lnTo>
                  <a:pt x="11403864" y="8549"/>
                </a:lnTo>
                <a:lnTo>
                  <a:pt x="11367579" y="18873"/>
                </a:lnTo>
                <a:lnTo>
                  <a:pt x="11332936" y="33229"/>
                </a:lnTo>
                <a:lnTo>
                  <a:pt x="11300099" y="51456"/>
                </a:lnTo>
                <a:lnTo>
                  <a:pt x="11269233" y="73232"/>
                </a:lnTo>
                <a:lnTo>
                  <a:pt x="11240829" y="98557"/>
                </a:lnTo>
                <a:lnTo>
                  <a:pt x="11035434" y="306639"/>
                </a:lnTo>
                <a:lnTo>
                  <a:pt x="11007030" y="331964"/>
                </a:lnTo>
                <a:lnTo>
                  <a:pt x="10976163" y="353740"/>
                </a:lnTo>
                <a:lnTo>
                  <a:pt x="10943326" y="371806"/>
                </a:lnTo>
                <a:lnTo>
                  <a:pt x="10908684" y="386162"/>
                </a:lnTo>
                <a:lnTo>
                  <a:pt x="10872563" y="396646"/>
                </a:lnTo>
                <a:lnTo>
                  <a:pt x="10835294" y="402937"/>
                </a:lnTo>
                <a:lnTo>
                  <a:pt x="10797203" y="405034"/>
                </a:lnTo>
                <a:lnTo>
                  <a:pt x="5938" y="401828"/>
                </a:lnTo>
                <a:lnTo>
                  <a:pt x="0" y="663179"/>
                </a:lnTo>
                <a:lnTo>
                  <a:pt x="12269308" y="659972"/>
                </a:lnTo>
                <a:cubicBezTo>
                  <a:pt x="12267329" y="453836"/>
                  <a:pt x="12265349" y="32400"/>
                  <a:pt x="12254226" y="0"/>
                </a:cubicBezTo>
                <a:close/>
              </a:path>
            </a:pathLst>
          </a:custGeom>
          <a:solidFill>
            <a:srgbClr val="FFFFFF"/>
          </a:solidFill>
          <a:ln w="16417" cap="flat">
            <a:noFill/>
            <a:prstDash val="solid"/>
            <a:miter/>
          </a:ln>
        </p:spPr>
        <p:txBody>
          <a:bodyPr rtlCol="0" anchor="ctr"/>
          <a:lstStyle/>
          <a:p>
            <a:endParaRPr lang="en-GB"/>
          </a:p>
        </p:txBody>
      </p:sp>
      <p:sp>
        <p:nvSpPr>
          <p:cNvPr id="5" name="Title 1">
            <a:extLst>
              <a:ext uri="{FF2B5EF4-FFF2-40B4-BE49-F238E27FC236}">
                <a16:creationId xmlns:a16="http://schemas.microsoft.com/office/drawing/2014/main" id="{603C7099-7BDF-EF49-AD35-BAF172AFBFE7}"/>
              </a:ext>
            </a:extLst>
          </p:cNvPr>
          <p:cNvSpPr>
            <a:spLocks noGrp="1"/>
          </p:cNvSpPr>
          <p:nvPr>
            <p:ph type="title"/>
          </p:nvPr>
        </p:nvSpPr>
        <p:spPr>
          <a:xfrm>
            <a:off x="3910848" y="4353172"/>
            <a:ext cx="4419336" cy="1480071"/>
          </a:xfrm>
          <a:prstGeom prst="rect">
            <a:avLst/>
          </a:prstGeom>
        </p:spPr>
        <p:txBody>
          <a:bodyPr anchor="t"/>
          <a:lstStyle>
            <a:lvl1pPr algn="ctr">
              <a:defRPr sz="1600" b="0" i="0">
                <a:solidFill>
                  <a:schemeClr val="bg1"/>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9319EFEA-EB8F-C694-EBAB-30F79CD566A1}"/>
              </a:ext>
            </a:extLst>
          </p:cNvPr>
          <p:cNvPicPr>
            <a:picLocks noChangeAspect="1"/>
          </p:cNvPicPr>
          <p:nvPr userDrawn="1"/>
        </p:nvPicPr>
        <p:blipFill>
          <a:blip r:embed="rId3"/>
          <a:srcRect/>
          <a:stretch/>
        </p:blipFill>
        <p:spPr>
          <a:xfrm>
            <a:off x="11423087" y="6426740"/>
            <a:ext cx="404054" cy="157424"/>
          </a:xfrm>
          <a:prstGeom prst="rect">
            <a:avLst/>
          </a:prstGeom>
        </p:spPr>
      </p:pic>
    </p:spTree>
    <p:extLst>
      <p:ext uri="{BB962C8B-B14F-4D97-AF65-F5344CB8AC3E}">
        <p14:creationId xmlns:p14="http://schemas.microsoft.com/office/powerpoint/2010/main" val="163185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ccess 2020">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C46F04-B971-ED48-8DC4-65F6EF0AA31A}"/>
              </a:ext>
            </a:extLst>
          </p:cNvPr>
          <p:cNvPicPr>
            <a:picLocks noChangeAspect="1"/>
          </p:cNvPicPr>
          <p:nvPr userDrawn="1"/>
        </p:nvPicPr>
        <p:blipFill>
          <a:blip r:embed="rId2"/>
          <a:stretch>
            <a:fillRect/>
          </a:stretch>
        </p:blipFill>
        <p:spPr>
          <a:xfrm>
            <a:off x="0" y="4798"/>
            <a:ext cx="12192000" cy="6848403"/>
          </a:xfrm>
          <a:prstGeom prst="rect">
            <a:avLst/>
          </a:prstGeom>
        </p:spPr>
      </p:pic>
      <p:sp>
        <p:nvSpPr>
          <p:cNvPr id="8" name="Text Placeholder 11">
            <a:extLst>
              <a:ext uri="{FF2B5EF4-FFF2-40B4-BE49-F238E27FC236}">
                <a16:creationId xmlns:a16="http://schemas.microsoft.com/office/drawing/2014/main" id="{4CCEDE6E-3C12-1C43-A880-0B6F1300F28C}"/>
              </a:ext>
            </a:extLst>
          </p:cNvPr>
          <p:cNvSpPr>
            <a:spLocks noGrp="1"/>
          </p:cNvSpPr>
          <p:nvPr>
            <p:ph type="body" sz="quarter" idx="11"/>
          </p:nvPr>
        </p:nvSpPr>
        <p:spPr>
          <a:xfrm>
            <a:off x="968440" y="4873751"/>
            <a:ext cx="2180184" cy="966931"/>
          </a:xfrm>
          <a:prstGeom prst="rect">
            <a:avLst/>
          </a:prstGeom>
          <a:ln>
            <a:noFill/>
          </a:ln>
        </p:spPr>
        <p:txBody>
          <a:bodyPr/>
          <a:lstStyle>
            <a:lvl1pPr marL="0" indent="0" algn="ctr">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13" name="Text Placeholder 12">
            <a:extLst>
              <a:ext uri="{FF2B5EF4-FFF2-40B4-BE49-F238E27FC236}">
                <a16:creationId xmlns:a16="http://schemas.microsoft.com/office/drawing/2014/main" id="{CE6029B3-1496-8845-A0B4-692DF4171963}"/>
              </a:ext>
            </a:extLst>
          </p:cNvPr>
          <p:cNvSpPr>
            <a:spLocks noGrp="1"/>
          </p:cNvSpPr>
          <p:nvPr>
            <p:ph type="body" sz="quarter" idx="15"/>
          </p:nvPr>
        </p:nvSpPr>
        <p:spPr>
          <a:xfrm>
            <a:off x="1573212" y="1170309"/>
            <a:ext cx="3968051" cy="620712"/>
          </a:xfrm>
          <a:prstGeom prst="rect">
            <a:avLst/>
          </a:prstGeom>
        </p:spPr>
        <p:txBody>
          <a:bodyPr/>
          <a:lstStyle>
            <a:lvl1pPr marL="0" indent="0">
              <a:buNone/>
              <a:defRPr sz="2000" b="0" i="0">
                <a:solidFill>
                  <a:srgbClr val="D43900"/>
                </a:solidFill>
                <a:latin typeface="HelveticaNeueLT Pro 55 Roman" panose="020B0604020202020204" pitchFamily="34" charset="77"/>
              </a:defRPr>
            </a:lvl1pPr>
            <a:lvl2pPr marL="457189" indent="0">
              <a:buNone/>
              <a:defRPr b="0" i="0">
                <a:solidFill>
                  <a:srgbClr val="E8BC28"/>
                </a:solidFill>
                <a:latin typeface="HelveticaNeueLT Std Med" panose="020B0604020202020204" pitchFamily="34" charset="0"/>
              </a:defRPr>
            </a:lvl2pPr>
            <a:lvl3pPr marL="914377" indent="0">
              <a:buNone/>
              <a:defRPr b="0" i="0">
                <a:solidFill>
                  <a:srgbClr val="E8BC28"/>
                </a:solidFill>
                <a:latin typeface="HelveticaNeueLT Std Med" panose="020B0604020202020204" pitchFamily="34" charset="0"/>
              </a:defRPr>
            </a:lvl3pPr>
            <a:lvl4pPr marL="1371566" indent="0">
              <a:buNone/>
              <a:defRPr b="0" i="0">
                <a:solidFill>
                  <a:srgbClr val="E8BC28"/>
                </a:solidFill>
                <a:latin typeface="HelveticaNeueLT Std Med" panose="020B0604020202020204" pitchFamily="34" charset="0"/>
              </a:defRPr>
            </a:lvl4pPr>
            <a:lvl5pPr marL="1828755" indent="0">
              <a:buNone/>
              <a:defRPr b="0" i="0">
                <a:solidFill>
                  <a:srgbClr val="E8BC28"/>
                </a:solidFill>
                <a:latin typeface="HelveticaNeueLT Std Med" panose="020B0604020202020204" pitchFamily="34" charset="0"/>
              </a:defRPr>
            </a:lvl5pPr>
          </a:lstStyle>
          <a:p>
            <a:pPr lvl="0"/>
            <a:r>
              <a:rPr lang="en-US"/>
              <a:t>Click to edit Master text styles</a:t>
            </a:r>
          </a:p>
        </p:txBody>
      </p:sp>
      <p:sp>
        <p:nvSpPr>
          <p:cNvPr id="14" name="Text Placeholder 11">
            <a:extLst>
              <a:ext uri="{FF2B5EF4-FFF2-40B4-BE49-F238E27FC236}">
                <a16:creationId xmlns:a16="http://schemas.microsoft.com/office/drawing/2014/main" id="{89013AE0-A7CE-7547-8EEA-81CCF43E43E2}"/>
              </a:ext>
            </a:extLst>
          </p:cNvPr>
          <p:cNvSpPr>
            <a:spLocks noGrp="1"/>
          </p:cNvSpPr>
          <p:nvPr>
            <p:ph type="body" sz="quarter" idx="16"/>
          </p:nvPr>
        </p:nvSpPr>
        <p:spPr>
          <a:xfrm>
            <a:off x="6427195" y="4873751"/>
            <a:ext cx="2180184" cy="966931"/>
          </a:xfrm>
          <a:prstGeom prst="rect">
            <a:avLst/>
          </a:prstGeom>
          <a:ln>
            <a:noFill/>
          </a:ln>
        </p:spPr>
        <p:txBody>
          <a:bodyPr/>
          <a:lstStyle>
            <a:lvl1pPr marL="0" indent="0" algn="ctr">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15" name="Text Placeholder 11">
            <a:extLst>
              <a:ext uri="{FF2B5EF4-FFF2-40B4-BE49-F238E27FC236}">
                <a16:creationId xmlns:a16="http://schemas.microsoft.com/office/drawing/2014/main" id="{9CD27893-F0D0-1A45-9332-495EA803DFB0}"/>
              </a:ext>
            </a:extLst>
          </p:cNvPr>
          <p:cNvSpPr>
            <a:spLocks noGrp="1"/>
          </p:cNvSpPr>
          <p:nvPr>
            <p:ph type="body" sz="quarter" idx="17"/>
          </p:nvPr>
        </p:nvSpPr>
        <p:spPr>
          <a:xfrm>
            <a:off x="3732860" y="4873750"/>
            <a:ext cx="2180184" cy="966931"/>
          </a:xfrm>
          <a:prstGeom prst="rect">
            <a:avLst/>
          </a:prstGeom>
          <a:ln>
            <a:noFill/>
          </a:ln>
        </p:spPr>
        <p:txBody>
          <a:bodyPr/>
          <a:lstStyle>
            <a:lvl1pPr marL="0" indent="0" algn="ctr">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16" name="Text Placeholder 11">
            <a:extLst>
              <a:ext uri="{FF2B5EF4-FFF2-40B4-BE49-F238E27FC236}">
                <a16:creationId xmlns:a16="http://schemas.microsoft.com/office/drawing/2014/main" id="{993E37F8-8A43-B148-B157-E7E2E1E6C38C}"/>
              </a:ext>
            </a:extLst>
          </p:cNvPr>
          <p:cNvSpPr>
            <a:spLocks noGrp="1"/>
          </p:cNvSpPr>
          <p:nvPr>
            <p:ph type="body" sz="quarter" idx="18"/>
          </p:nvPr>
        </p:nvSpPr>
        <p:spPr>
          <a:xfrm>
            <a:off x="9173817" y="4873751"/>
            <a:ext cx="2180184" cy="966931"/>
          </a:xfrm>
          <a:prstGeom prst="rect">
            <a:avLst/>
          </a:prstGeom>
          <a:ln>
            <a:noFill/>
          </a:ln>
        </p:spPr>
        <p:txBody>
          <a:bodyPr/>
          <a:lstStyle>
            <a:lvl1pPr marL="0" indent="0" algn="ctr">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10" name="Title 1">
            <a:extLst>
              <a:ext uri="{FF2B5EF4-FFF2-40B4-BE49-F238E27FC236}">
                <a16:creationId xmlns:a16="http://schemas.microsoft.com/office/drawing/2014/main" id="{D69A5C8F-1178-0C4F-B7BA-980F7032D6AB}"/>
              </a:ext>
            </a:extLst>
          </p:cNvPr>
          <p:cNvSpPr>
            <a:spLocks noGrp="1"/>
          </p:cNvSpPr>
          <p:nvPr>
            <p:ph type="title"/>
          </p:nvPr>
        </p:nvSpPr>
        <p:spPr>
          <a:xfrm>
            <a:off x="497523" y="780175"/>
            <a:ext cx="8832744"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2" name="Graphic 8">
            <a:extLst>
              <a:ext uri="{FF2B5EF4-FFF2-40B4-BE49-F238E27FC236}">
                <a16:creationId xmlns:a16="http://schemas.microsoft.com/office/drawing/2014/main" id="{8C094B79-CD59-90B7-EABB-AB77F548E3E6}"/>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62F39EDA-5C8D-5714-99BC-84201C4E459E}"/>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21098F92-2B08-AE98-0FF0-128C910E001F}"/>
              </a:ext>
            </a:extLst>
          </p:cNvPr>
          <p:cNvPicPr>
            <a:picLocks noChangeAspect="1"/>
          </p:cNvPicPr>
          <p:nvPr userDrawn="1"/>
        </p:nvPicPr>
        <p:blipFill>
          <a:blip r:embed="rId3"/>
          <a:srcRect/>
          <a:stretch/>
        </p:blipFill>
        <p:spPr>
          <a:xfrm>
            <a:off x="11423087" y="6426740"/>
            <a:ext cx="404054" cy="157424"/>
          </a:xfrm>
          <a:prstGeom prst="rect">
            <a:avLst/>
          </a:prstGeom>
        </p:spPr>
      </p:pic>
    </p:spTree>
    <p:extLst>
      <p:ext uri="{BB962C8B-B14F-4D97-AF65-F5344CB8AC3E}">
        <p14:creationId xmlns:p14="http://schemas.microsoft.com/office/powerpoint/2010/main" val="315165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C0CFFD3-D966-774D-AB09-3C570299A3FC}"/>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5881" t="8075" r="59083" b="84871"/>
          <a:stretch/>
        </p:blipFill>
        <p:spPr>
          <a:xfrm flipH="1">
            <a:off x="-1" y="1774952"/>
            <a:ext cx="12192001" cy="4041648"/>
          </a:xfrm>
          <a:prstGeom prst="rect">
            <a:avLst/>
          </a:prstGeom>
        </p:spPr>
      </p:pic>
      <p:sp>
        <p:nvSpPr>
          <p:cNvPr id="14" name="Text Placeholder 11">
            <a:extLst>
              <a:ext uri="{FF2B5EF4-FFF2-40B4-BE49-F238E27FC236}">
                <a16:creationId xmlns:a16="http://schemas.microsoft.com/office/drawing/2014/main" id="{E7F5ABC0-2EBF-7E4B-8636-DA45497EE8B7}"/>
              </a:ext>
            </a:extLst>
          </p:cNvPr>
          <p:cNvSpPr>
            <a:spLocks noGrp="1"/>
          </p:cNvSpPr>
          <p:nvPr>
            <p:ph type="body" sz="quarter" idx="11"/>
          </p:nvPr>
        </p:nvSpPr>
        <p:spPr>
          <a:xfrm>
            <a:off x="497523" y="1417922"/>
            <a:ext cx="4754880" cy="1288051"/>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6" name="Title 1">
            <a:extLst>
              <a:ext uri="{FF2B5EF4-FFF2-40B4-BE49-F238E27FC236}">
                <a16:creationId xmlns:a16="http://schemas.microsoft.com/office/drawing/2014/main" id="{0F859BC8-E720-C049-8B6C-4A94E85F1539}"/>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2" name="Graphic 8">
            <a:extLst>
              <a:ext uri="{FF2B5EF4-FFF2-40B4-BE49-F238E27FC236}">
                <a16:creationId xmlns:a16="http://schemas.microsoft.com/office/drawing/2014/main" id="{9684ACE6-E2C8-0C24-1EAC-FB288CE58382}"/>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B796A44C-ABE4-C3E4-8DEC-76994D30D7ED}"/>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DFEB4EC1-307E-40D3-413A-2CBAE4E9FCFE}"/>
              </a:ext>
            </a:extLst>
          </p:cNvPr>
          <p:cNvPicPr>
            <a:picLocks noChangeAspect="1"/>
          </p:cNvPicPr>
          <p:nvPr userDrawn="1"/>
        </p:nvPicPr>
        <p:blipFill>
          <a:blip r:embed="rId4"/>
          <a:srcRect/>
          <a:stretch/>
        </p:blipFill>
        <p:spPr>
          <a:xfrm>
            <a:off x="11423087" y="6426740"/>
            <a:ext cx="404054" cy="157424"/>
          </a:xfrm>
          <a:prstGeom prst="rect">
            <a:avLst/>
          </a:prstGeom>
        </p:spPr>
      </p:pic>
    </p:spTree>
    <p:extLst>
      <p:ext uri="{BB962C8B-B14F-4D97-AF65-F5344CB8AC3E}">
        <p14:creationId xmlns:p14="http://schemas.microsoft.com/office/powerpoint/2010/main" val="2557543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_3Col_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p:nvPr>
        </p:nvSpPr>
        <p:spPr>
          <a:xfrm>
            <a:off x="1805585" y="1351494"/>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3190240" y="2096813"/>
            <a:ext cx="4754880" cy="637747"/>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3190240" y="2734560"/>
            <a:ext cx="8371840" cy="2111018"/>
          </a:xfrm>
          <a:prstGeom prst="rect">
            <a:avLst/>
          </a:prstGeom>
          <a:ln>
            <a:noFill/>
          </a:ln>
        </p:spPr>
        <p:txBody>
          <a:bodyPr numCol="3"/>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4BF29C9-0436-134E-A264-725F95AE9671}"/>
              </a:ext>
            </a:extLst>
          </p:cNvPr>
          <p:cNvSpPr>
            <a:spLocks noGrp="1"/>
          </p:cNvSpPr>
          <p:nvPr>
            <p:ph type="pic" sz="quarter" idx="13"/>
          </p:nvPr>
        </p:nvSpPr>
        <p:spPr>
          <a:xfrm>
            <a:off x="497523" y="1351099"/>
            <a:ext cx="1147762" cy="1147763"/>
          </a:xfrm>
          <a:prstGeom prst="rect">
            <a:avLst/>
          </a:prstGeom>
        </p:spPr>
        <p:txBody>
          <a:bodyPr/>
          <a:lstStyle>
            <a:lvl1pPr>
              <a:defRPr sz="1000" b="0" i="0">
                <a:latin typeface="HelveticaNeueLT Pro 55 Roman" panose="020B0604020202020204" pitchFamily="34" charset="77"/>
              </a:defRPr>
            </a:lvl1pPr>
          </a:lstStyle>
          <a:p>
            <a:r>
              <a:rPr lang="en-US"/>
              <a:t>Click icon to add picture</a:t>
            </a:r>
          </a:p>
        </p:txBody>
      </p:sp>
      <p:sp>
        <p:nvSpPr>
          <p:cNvPr id="2" name="Graphic 8">
            <a:extLst>
              <a:ext uri="{FF2B5EF4-FFF2-40B4-BE49-F238E27FC236}">
                <a16:creationId xmlns:a16="http://schemas.microsoft.com/office/drawing/2014/main" id="{D4906BEB-00F4-F6C0-0DF4-176D8B011793}"/>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9CCBF663-9D12-9DC4-BEF2-8FF812ECBAB7}"/>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9A619DD0-6DB3-3C8B-358C-10DB1E2E5477}"/>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2286123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_Intro_Copy-1COL">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497523" y="2298492"/>
            <a:ext cx="4754880" cy="637747"/>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497523" y="3291081"/>
            <a:ext cx="8371840" cy="2050789"/>
          </a:xfrm>
          <a:prstGeom prst="rect">
            <a:avLst/>
          </a:prstGeom>
          <a:ln>
            <a:noFill/>
          </a:ln>
        </p:spPr>
        <p:txBody>
          <a:bodyPr numCol="1"/>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7" name="Title 1">
            <a:extLst>
              <a:ext uri="{FF2B5EF4-FFF2-40B4-BE49-F238E27FC236}">
                <a16:creationId xmlns:a16="http://schemas.microsoft.com/office/drawing/2014/main" id="{695DC6A5-DB37-FE48-BF1C-BEA91A66B68E}"/>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2" name="Graphic 8">
            <a:extLst>
              <a:ext uri="{FF2B5EF4-FFF2-40B4-BE49-F238E27FC236}">
                <a16:creationId xmlns:a16="http://schemas.microsoft.com/office/drawing/2014/main" id="{20E2A6E1-458F-FE14-5E2E-BBD9EB78D5A5}"/>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A96A5F14-656C-D31C-EEF9-6FDCF5A02D63}"/>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DE427F36-1D43-2561-542C-169F8945938A}"/>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313032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Intro_2COL-Copy">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497523" y="2298492"/>
            <a:ext cx="4754880" cy="637747"/>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497523" y="3291081"/>
            <a:ext cx="8371840" cy="2050789"/>
          </a:xfrm>
          <a:prstGeom prst="rect">
            <a:avLst/>
          </a:prstGeom>
          <a:ln>
            <a:noFill/>
          </a:ln>
        </p:spPr>
        <p:txBody>
          <a:bodyPr numCol="2"/>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7" name="Title 1">
            <a:extLst>
              <a:ext uri="{FF2B5EF4-FFF2-40B4-BE49-F238E27FC236}">
                <a16:creationId xmlns:a16="http://schemas.microsoft.com/office/drawing/2014/main" id="{7BE50DA5-DFD5-C149-8062-F1C0FE9A4240}"/>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2" name="Graphic 8">
            <a:extLst>
              <a:ext uri="{FF2B5EF4-FFF2-40B4-BE49-F238E27FC236}">
                <a16:creationId xmlns:a16="http://schemas.microsoft.com/office/drawing/2014/main" id="{0C0D3FC4-BB66-C3C4-2268-5E7E6B9BDBB5}"/>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6B42B45C-694A-448C-9189-EDAF3E55674D}"/>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2F2E92CA-B582-D206-5889-6E16F9DEBE2A}"/>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3917595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Intro_Copyx3">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592143" y="2147302"/>
            <a:ext cx="3298973" cy="506555"/>
          </a:xfrm>
          <a:prstGeom prst="rect">
            <a:avLst/>
          </a:prstGeom>
          <a:ln>
            <a:noFill/>
          </a:ln>
        </p:spPr>
        <p:txBody>
          <a:bodyPr lIns="0" anchor="b"/>
          <a:lstStyle>
            <a:lvl1pPr marL="0" indent="0">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592143" y="2730074"/>
            <a:ext cx="3298973" cy="2050789"/>
          </a:xfrm>
          <a:prstGeom prst="rect">
            <a:avLst/>
          </a:prstGeom>
          <a:ln>
            <a:noFill/>
          </a:ln>
        </p:spPr>
        <p:txBody>
          <a:bodyPr lIns="0" numCol="1"/>
          <a:lstStyle>
            <a:lvl1pPr marL="171450" indent="-171450">
              <a:buFont typeface="Arial" panose="020B0604020202020204" pitchFamily="34" charset="0"/>
              <a:buChar char="•"/>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7" name="Text Placeholder 11">
            <a:extLst>
              <a:ext uri="{FF2B5EF4-FFF2-40B4-BE49-F238E27FC236}">
                <a16:creationId xmlns:a16="http://schemas.microsoft.com/office/drawing/2014/main" id="{DEA4372F-A8FE-304D-BEEF-9B1F4366F1F7}"/>
              </a:ext>
            </a:extLst>
          </p:cNvPr>
          <p:cNvSpPr>
            <a:spLocks noGrp="1"/>
          </p:cNvSpPr>
          <p:nvPr>
            <p:ph type="body" sz="quarter" idx="13"/>
          </p:nvPr>
        </p:nvSpPr>
        <p:spPr>
          <a:xfrm>
            <a:off x="4446513" y="2730074"/>
            <a:ext cx="3298973" cy="2050789"/>
          </a:xfrm>
          <a:prstGeom prst="rect">
            <a:avLst/>
          </a:prstGeom>
          <a:ln>
            <a:noFill/>
          </a:ln>
        </p:spPr>
        <p:txBody>
          <a:bodyPr lIns="0" numCol="1"/>
          <a:lstStyle>
            <a:lvl1pPr marL="171450" indent="-171450">
              <a:buFont typeface="Arial" panose="020B0604020202020204" pitchFamily="34" charset="0"/>
              <a:buChar char="•"/>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9" name="Text Placeholder 11">
            <a:extLst>
              <a:ext uri="{FF2B5EF4-FFF2-40B4-BE49-F238E27FC236}">
                <a16:creationId xmlns:a16="http://schemas.microsoft.com/office/drawing/2014/main" id="{E16F508C-C8C7-E649-9929-A87F4FD3E22F}"/>
              </a:ext>
            </a:extLst>
          </p:cNvPr>
          <p:cNvSpPr>
            <a:spLocks noGrp="1"/>
          </p:cNvSpPr>
          <p:nvPr>
            <p:ph type="body" sz="quarter" idx="14"/>
          </p:nvPr>
        </p:nvSpPr>
        <p:spPr>
          <a:xfrm>
            <a:off x="8300882" y="2730074"/>
            <a:ext cx="3298973" cy="2050789"/>
          </a:xfrm>
          <a:prstGeom prst="rect">
            <a:avLst/>
          </a:prstGeom>
          <a:ln>
            <a:noFill/>
          </a:ln>
        </p:spPr>
        <p:txBody>
          <a:bodyPr lIns="0" numCol="1"/>
          <a:lstStyle>
            <a:lvl1pPr marL="171450" indent="-171450">
              <a:buFont typeface="Arial" panose="020B0604020202020204" pitchFamily="34" charset="0"/>
              <a:buChar char="•"/>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12" name="Text Placeholder 11">
            <a:extLst>
              <a:ext uri="{FF2B5EF4-FFF2-40B4-BE49-F238E27FC236}">
                <a16:creationId xmlns:a16="http://schemas.microsoft.com/office/drawing/2014/main" id="{B2CF9473-1903-994F-B99C-D29984D129C3}"/>
              </a:ext>
            </a:extLst>
          </p:cNvPr>
          <p:cNvSpPr>
            <a:spLocks noGrp="1"/>
          </p:cNvSpPr>
          <p:nvPr>
            <p:ph type="body" sz="quarter" idx="15"/>
          </p:nvPr>
        </p:nvSpPr>
        <p:spPr>
          <a:xfrm>
            <a:off x="4434938" y="2147302"/>
            <a:ext cx="3298973" cy="506555"/>
          </a:xfrm>
          <a:prstGeom prst="rect">
            <a:avLst/>
          </a:prstGeom>
          <a:ln>
            <a:noFill/>
          </a:ln>
        </p:spPr>
        <p:txBody>
          <a:bodyPr lIns="0" anchor="b"/>
          <a:lstStyle>
            <a:lvl1pPr marL="0" indent="0">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13" name="Text Placeholder 11">
            <a:extLst>
              <a:ext uri="{FF2B5EF4-FFF2-40B4-BE49-F238E27FC236}">
                <a16:creationId xmlns:a16="http://schemas.microsoft.com/office/drawing/2014/main" id="{DE8310A5-8F15-B846-BB45-B7B8D709FBE8}"/>
              </a:ext>
            </a:extLst>
          </p:cNvPr>
          <p:cNvSpPr>
            <a:spLocks noGrp="1"/>
          </p:cNvSpPr>
          <p:nvPr>
            <p:ph type="body" sz="quarter" idx="16"/>
          </p:nvPr>
        </p:nvSpPr>
        <p:spPr>
          <a:xfrm>
            <a:off x="8300882" y="2147302"/>
            <a:ext cx="3298973" cy="506555"/>
          </a:xfrm>
          <a:prstGeom prst="rect">
            <a:avLst/>
          </a:prstGeom>
          <a:ln>
            <a:noFill/>
          </a:ln>
        </p:spPr>
        <p:txBody>
          <a:bodyPr lIns="0" anchor="b"/>
          <a:lstStyle>
            <a:lvl1pPr marL="0" indent="0">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17" name="Title 1">
            <a:extLst>
              <a:ext uri="{FF2B5EF4-FFF2-40B4-BE49-F238E27FC236}">
                <a16:creationId xmlns:a16="http://schemas.microsoft.com/office/drawing/2014/main" id="{EFA0C61E-EFA0-F841-A9C6-9C9DDD748BB4}"/>
              </a:ext>
            </a:extLst>
          </p:cNvPr>
          <p:cNvSpPr txBox="1">
            <a:spLocks/>
          </p:cNvSpPr>
          <p:nvPr userDrawn="1"/>
        </p:nvSpPr>
        <p:spPr>
          <a:xfrm>
            <a:off x="488448" y="1351494"/>
            <a:ext cx="5043199" cy="637747"/>
          </a:xfrm>
          <a:prstGeom prst="rect">
            <a:avLst/>
          </a:prstGeom>
        </p:spPr>
        <p:txBody>
          <a:bodyPr anchor="t"/>
          <a:lstStyle>
            <a:lvl1pPr algn="l" defTabSz="914377" rtl="0" eaLnBrk="1" latinLnBrk="0" hangingPunct="1">
              <a:lnSpc>
                <a:spcPct val="90000"/>
              </a:lnSpc>
              <a:spcBef>
                <a:spcPct val="0"/>
              </a:spcBef>
              <a:buNone/>
              <a:defRPr sz="2500" b="0" i="0" kern="1200">
                <a:solidFill>
                  <a:srgbClr val="D43900"/>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GB" b="0" i="0">
                <a:latin typeface="HelveticaNeueLT Pro 55 Roman" panose="020B0604020202020204" pitchFamily="34" charset="77"/>
              </a:rPr>
              <a:t>Click to edit Master title style</a:t>
            </a:r>
            <a:endParaRPr lang="en-US" b="0" i="0">
              <a:latin typeface="HelveticaNeueLT Pro 55 Roman" panose="020B0604020202020204" pitchFamily="34" charset="77"/>
            </a:endParaRPr>
          </a:p>
        </p:txBody>
      </p:sp>
      <p:sp>
        <p:nvSpPr>
          <p:cNvPr id="2" name="Graphic 8">
            <a:extLst>
              <a:ext uri="{FF2B5EF4-FFF2-40B4-BE49-F238E27FC236}">
                <a16:creationId xmlns:a16="http://schemas.microsoft.com/office/drawing/2014/main" id="{F1EA35E9-C9F7-63FF-CAA2-A8150A0E9CC1}"/>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790FE990-C3E6-2EA1-4CD8-B13797C5E611}"/>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366A2F2E-30F1-AB03-3A99-CE6BD66B7D6C}"/>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392571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_Bullet_Picture">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DEA4372F-A8FE-304D-BEEF-9B1F4366F1F7}"/>
              </a:ext>
            </a:extLst>
          </p:cNvPr>
          <p:cNvSpPr>
            <a:spLocks noGrp="1"/>
          </p:cNvSpPr>
          <p:nvPr>
            <p:ph type="body" sz="quarter" idx="13"/>
          </p:nvPr>
        </p:nvSpPr>
        <p:spPr>
          <a:xfrm>
            <a:off x="509098" y="3758494"/>
            <a:ext cx="4743305" cy="1762631"/>
          </a:xfrm>
          <a:prstGeom prst="rect">
            <a:avLst/>
          </a:prstGeom>
          <a:ln>
            <a:noFill/>
          </a:ln>
        </p:spPr>
        <p:txBody>
          <a:bodyPr lIns="0" numCol="1"/>
          <a:lstStyle>
            <a:lvl1pPr marL="171450" indent="-171450">
              <a:buFont typeface="Arial" panose="020B0604020202020204" pitchFamily="34" charset="0"/>
              <a:buChar char="•"/>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12" name="Text Placeholder 11">
            <a:extLst>
              <a:ext uri="{FF2B5EF4-FFF2-40B4-BE49-F238E27FC236}">
                <a16:creationId xmlns:a16="http://schemas.microsoft.com/office/drawing/2014/main" id="{B2CF9473-1903-994F-B99C-D29984D129C3}"/>
              </a:ext>
            </a:extLst>
          </p:cNvPr>
          <p:cNvSpPr>
            <a:spLocks noGrp="1"/>
          </p:cNvSpPr>
          <p:nvPr>
            <p:ph type="body" sz="quarter" idx="15"/>
          </p:nvPr>
        </p:nvSpPr>
        <p:spPr>
          <a:xfrm>
            <a:off x="497523" y="3175722"/>
            <a:ext cx="2764515" cy="506555"/>
          </a:xfrm>
          <a:prstGeom prst="rect">
            <a:avLst/>
          </a:prstGeom>
          <a:ln>
            <a:noFill/>
          </a:ln>
        </p:spPr>
        <p:txBody>
          <a:bodyPr lIns="0" anchor="b"/>
          <a:lstStyle>
            <a:lvl1pPr marL="0" indent="0">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14" name="Picture Placeholder 8">
            <a:extLst>
              <a:ext uri="{FF2B5EF4-FFF2-40B4-BE49-F238E27FC236}">
                <a16:creationId xmlns:a16="http://schemas.microsoft.com/office/drawing/2014/main" id="{DD16F5DD-B45A-ED4E-8E7E-33263E4BB0FD}"/>
              </a:ext>
            </a:extLst>
          </p:cNvPr>
          <p:cNvSpPr>
            <a:spLocks noGrp="1"/>
          </p:cNvSpPr>
          <p:nvPr>
            <p:ph type="pic" sz="quarter" idx="16"/>
          </p:nvPr>
        </p:nvSpPr>
        <p:spPr>
          <a:xfrm>
            <a:off x="6287075" y="780175"/>
            <a:ext cx="5395827" cy="4740950"/>
          </a:xfrm>
          <a:prstGeom prst="rect">
            <a:avLst/>
          </a:prstGeom>
        </p:spPr>
        <p:txBody>
          <a:bodyPr/>
          <a:lstStyle>
            <a:lvl1pPr>
              <a:defRPr sz="1000" b="0" i="0">
                <a:latin typeface="HelveticaNeueLT Pro 55 Roman" panose="020B0604020202020204" pitchFamily="34" charset="77"/>
              </a:defRPr>
            </a:lvl1pPr>
          </a:lstStyle>
          <a:p>
            <a:r>
              <a:rPr lang="en-US"/>
              <a:t>Click icon to add picture</a:t>
            </a:r>
          </a:p>
        </p:txBody>
      </p:sp>
      <p:sp>
        <p:nvSpPr>
          <p:cNvPr id="16" name="Text Placeholder 11">
            <a:extLst>
              <a:ext uri="{FF2B5EF4-FFF2-40B4-BE49-F238E27FC236}">
                <a16:creationId xmlns:a16="http://schemas.microsoft.com/office/drawing/2014/main" id="{F13ADBC8-7EAF-6F47-94A8-57843CEAD9D0}"/>
              </a:ext>
            </a:extLst>
          </p:cNvPr>
          <p:cNvSpPr>
            <a:spLocks noGrp="1"/>
          </p:cNvSpPr>
          <p:nvPr>
            <p:ph type="body" sz="quarter" idx="17"/>
          </p:nvPr>
        </p:nvSpPr>
        <p:spPr>
          <a:xfrm>
            <a:off x="497523" y="2298492"/>
            <a:ext cx="5043198" cy="637747"/>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9" name="Title 1">
            <a:extLst>
              <a:ext uri="{FF2B5EF4-FFF2-40B4-BE49-F238E27FC236}">
                <a16:creationId xmlns:a16="http://schemas.microsoft.com/office/drawing/2014/main" id="{046D799E-083A-B44F-8734-28595C102C83}"/>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2" name="Graphic 8">
            <a:extLst>
              <a:ext uri="{FF2B5EF4-FFF2-40B4-BE49-F238E27FC236}">
                <a16:creationId xmlns:a16="http://schemas.microsoft.com/office/drawing/2014/main" id="{EF2ACF22-297E-5CB4-F90C-6244796E21C8}"/>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90E4CDDA-7E39-DD06-50C9-AFC2DD9979D8}"/>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ABF65D76-EA02-9113-EE5A-62D1D4D7F313}"/>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2834114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2BDEBFE9-838E-194F-A633-0E7ABCE7BD1D}"/>
              </a:ext>
            </a:extLst>
          </p:cNvPr>
          <p:cNvSpPr>
            <a:spLocks noGrp="1"/>
          </p:cNvSpPr>
          <p:nvPr>
            <p:ph type="tbl" sz="quarter" idx="10"/>
          </p:nvPr>
        </p:nvSpPr>
        <p:spPr>
          <a:xfrm>
            <a:off x="496888" y="1555750"/>
            <a:ext cx="11064875" cy="3983038"/>
          </a:xfrm>
          <a:prstGeom prst="rect">
            <a:avLst/>
          </a:prstGeom>
          <a:noFill/>
        </p:spPr>
        <p:txBody>
          <a:bodyPr/>
          <a:lstStyle>
            <a:lvl1pPr>
              <a:defRPr b="0" i="0">
                <a:solidFill>
                  <a:srgbClr val="454546"/>
                </a:solidFill>
                <a:latin typeface="HelveticaNeueLT Pro 45 Lt" panose="020B0403020202020204" pitchFamily="34" charset="77"/>
              </a:defRPr>
            </a:lvl1pPr>
          </a:lstStyle>
          <a:p>
            <a:r>
              <a:rPr lang="en-US"/>
              <a:t>Click icon to add table</a:t>
            </a:r>
          </a:p>
        </p:txBody>
      </p:sp>
      <p:sp>
        <p:nvSpPr>
          <p:cNvPr id="5" name="Title 1">
            <a:extLst>
              <a:ext uri="{FF2B5EF4-FFF2-40B4-BE49-F238E27FC236}">
                <a16:creationId xmlns:a16="http://schemas.microsoft.com/office/drawing/2014/main" id="{83C072FE-D45E-4C4A-AA98-CD8F8B245EBB}"/>
              </a:ext>
            </a:extLst>
          </p:cNvPr>
          <p:cNvSpPr>
            <a:spLocks noGrp="1"/>
          </p:cNvSpPr>
          <p:nvPr>
            <p:ph type="title"/>
          </p:nvPr>
        </p:nvSpPr>
        <p:spPr>
          <a:xfrm>
            <a:off x="497523" y="780175"/>
            <a:ext cx="9357677"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2" name="Graphic 8">
            <a:extLst>
              <a:ext uri="{FF2B5EF4-FFF2-40B4-BE49-F238E27FC236}">
                <a16:creationId xmlns:a16="http://schemas.microsoft.com/office/drawing/2014/main" id="{E50AB2F0-B090-1AF6-7D8E-826E20E3F3F0}"/>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4" name="Graphic 8">
            <a:extLst>
              <a:ext uri="{FF2B5EF4-FFF2-40B4-BE49-F238E27FC236}">
                <a16:creationId xmlns:a16="http://schemas.microsoft.com/office/drawing/2014/main" id="{C91347A1-FC09-583C-728A-1EEAA6D152AE}"/>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6" name="Picture 5">
            <a:extLst>
              <a:ext uri="{FF2B5EF4-FFF2-40B4-BE49-F238E27FC236}">
                <a16:creationId xmlns:a16="http://schemas.microsoft.com/office/drawing/2014/main" id="{5297C58D-5F23-A21E-C318-C630DFF8F268}"/>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2238255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2ColCopy">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497523" y="1593130"/>
            <a:ext cx="8371840" cy="3653346"/>
          </a:xfrm>
          <a:prstGeom prst="rect">
            <a:avLst/>
          </a:prstGeom>
          <a:ln>
            <a:noFill/>
          </a:ln>
        </p:spPr>
        <p:txBody>
          <a:bodyPr numCol="2"/>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9" name="Title 1">
            <a:extLst>
              <a:ext uri="{FF2B5EF4-FFF2-40B4-BE49-F238E27FC236}">
                <a16:creationId xmlns:a16="http://schemas.microsoft.com/office/drawing/2014/main" id="{3FA46F09-C41A-6B43-B6A5-60F817577FFD}"/>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2" name="Graphic 8">
            <a:extLst>
              <a:ext uri="{FF2B5EF4-FFF2-40B4-BE49-F238E27FC236}">
                <a16:creationId xmlns:a16="http://schemas.microsoft.com/office/drawing/2014/main" id="{B9BF9560-574B-670D-CF89-8644467CEEE6}"/>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C7B56A1B-B7F0-61BD-E02C-18BC6870721A}"/>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976F88D0-A66C-C367-5B6D-1E3B39CC2FD9}"/>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268018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AF27D59-4236-2040-B62F-72DA9623B435}"/>
              </a:ext>
            </a:extLst>
          </p:cNvPr>
          <p:cNvSpPr txBox="1">
            <a:spLocks/>
          </p:cNvSpPr>
          <p:nvPr userDrawn="1"/>
        </p:nvSpPr>
        <p:spPr>
          <a:xfrm>
            <a:off x="1593130" y="3116599"/>
            <a:ext cx="7286919" cy="1992729"/>
          </a:xfrm>
          <a:prstGeom prst="rect">
            <a:avLst/>
          </a:prstGeom>
        </p:spPr>
        <p:txBody>
          <a:bodyPr anchor="t"/>
          <a:lstStyle>
            <a:lvl1pPr algn="l" defTabSz="914377" rtl="0" eaLnBrk="1" latinLnBrk="0" hangingPunct="1">
              <a:lnSpc>
                <a:spcPct val="90000"/>
              </a:lnSpc>
              <a:spcBef>
                <a:spcPct val="0"/>
              </a:spcBef>
              <a:buNone/>
              <a:defRPr sz="4800" b="0" i="0" kern="1200">
                <a:solidFill>
                  <a:srgbClr val="E8BC28"/>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endParaRPr lang="en-US" sz="3600" b="0" i="0">
              <a:latin typeface="HelveticaNeueLT Pro 65 Md" panose="020B0604020202020204" pitchFamily="34" charset="77"/>
            </a:endParaRPr>
          </a:p>
        </p:txBody>
      </p:sp>
      <p:sp>
        <p:nvSpPr>
          <p:cNvPr id="16" name="Text Placeholder 15">
            <a:extLst>
              <a:ext uri="{FF2B5EF4-FFF2-40B4-BE49-F238E27FC236}">
                <a16:creationId xmlns:a16="http://schemas.microsoft.com/office/drawing/2014/main" id="{247F625A-C423-F940-95B5-018982D204D5}"/>
              </a:ext>
            </a:extLst>
          </p:cNvPr>
          <p:cNvSpPr>
            <a:spLocks noGrp="1"/>
          </p:cNvSpPr>
          <p:nvPr>
            <p:ph type="body" sz="quarter" idx="10"/>
          </p:nvPr>
        </p:nvSpPr>
        <p:spPr>
          <a:xfrm>
            <a:off x="2787385" y="2859817"/>
            <a:ext cx="6617229" cy="1468967"/>
          </a:xfrm>
          <a:prstGeom prst="rect">
            <a:avLst/>
          </a:prstGeom>
        </p:spPr>
        <p:txBody>
          <a:bodyPr/>
          <a:lstStyle>
            <a:lvl1pPr marL="0" indent="0">
              <a:buNone/>
              <a:defRPr sz="1200" b="0" i="0">
                <a:solidFill>
                  <a:srgbClr val="D43900"/>
                </a:solidFill>
                <a:latin typeface="HelveticaNeueLT Pro 65 Md" panose="020B0604020202020204" pitchFamily="34" charset="77"/>
              </a:defRPr>
            </a:lvl1pPr>
            <a:lvl2pPr marL="457189" indent="0">
              <a:buNone/>
              <a:defRPr sz="1800" b="0" i="0">
                <a:solidFill>
                  <a:srgbClr val="E8BC28"/>
                </a:solidFill>
                <a:latin typeface="HelveticaNeueLT Std Lt" panose="020B0403020202020204" pitchFamily="34" charset="0"/>
              </a:defRPr>
            </a:lvl2pPr>
            <a:lvl3pPr marL="914377" indent="0">
              <a:buNone/>
              <a:defRPr sz="1600" b="0" i="0">
                <a:solidFill>
                  <a:srgbClr val="E8BC28"/>
                </a:solidFill>
                <a:latin typeface="HelveticaNeueLT Std Lt" panose="020B0403020202020204" pitchFamily="34" charset="0"/>
              </a:defRPr>
            </a:lvl3pPr>
            <a:lvl4pPr marL="1371566" indent="0">
              <a:buNone/>
              <a:defRPr sz="1400" b="0" i="0">
                <a:solidFill>
                  <a:srgbClr val="E8BC28"/>
                </a:solidFill>
                <a:latin typeface="HelveticaNeueLT Std Lt" panose="020B0403020202020204" pitchFamily="34" charset="0"/>
              </a:defRPr>
            </a:lvl4pPr>
            <a:lvl5pPr marL="1828755" indent="0">
              <a:buNone/>
              <a:defRPr sz="1400" b="0" i="0">
                <a:solidFill>
                  <a:srgbClr val="E8BC28"/>
                </a:solidFill>
                <a:latin typeface="HelveticaNeueLT Std Lt" panose="020B0403020202020204" pitchFamily="34" charset="0"/>
              </a:defRPr>
            </a:lvl5pPr>
          </a:lstStyle>
          <a:p>
            <a:pPr lvl="0"/>
            <a:r>
              <a:rPr lang="en-US"/>
              <a:t>Click to edit Master text styles</a:t>
            </a:r>
          </a:p>
        </p:txBody>
      </p:sp>
      <p:sp>
        <p:nvSpPr>
          <p:cNvPr id="19" name="Text Placeholder 18">
            <a:extLst>
              <a:ext uri="{FF2B5EF4-FFF2-40B4-BE49-F238E27FC236}">
                <a16:creationId xmlns:a16="http://schemas.microsoft.com/office/drawing/2014/main" id="{1DCE5CB2-23E7-944B-A874-B6ADE8A53EF1}"/>
              </a:ext>
            </a:extLst>
          </p:cNvPr>
          <p:cNvSpPr>
            <a:spLocks noGrp="1"/>
          </p:cNvSpPr>
          <p:nvPr>
            <p:ph type="body" sz="quarter" idx="11"/>
          </p:nvPr>
        </p:nvSpPr>
        <p:spPr>
          <a:xfrm>
            <a:off x="2787385" y="2372444"/>
            <a:ext cx="6617230" cy="347521"/>
          </a:xfrm>
          <a:prstGeom prst="rect">
            <a:avLst/>
          </a:prstGeom>
        </p:spPr>
        <p:txBody>
          <a:bodyPr/>
          <a:lstStyle>
            <a:lvl1pPr marL="0" indent="0">
              <a:buNone/>
              <a:defRPr sz="2500" b="0" i="0">
                <a:solidFill>
                  <a:srgbClr val="D43900"/>
                </a:solidFill>
                <a:latin typeface="HelveticaNeueLT Pro 55 Roman" panose="020B0604020202020204" pitchFamily="34" charset="77"/>
              </a:defRPr>
            </a:lvl1pPr>
          </a:lstStyle>
          <a:p>
            <a:pPr lvl="0"/>
            <a:r>
              <a:rPr lang="en-US"/>
              <a:t>Click to edit Master text styles</a:t>
            </a:r>
          </a:p>
        </p:txBody>
      </p:sp>
      <p:pic>
        <p:nvPicPr>
          <p:cNvPr id="7" name="Graphic 6">
            <a:extLst>
              <a:ext uri="{FF2B5EF4-FFF2-40B4-BE49-F238E27FC236}">
                <a16:creationId xmlns:a16="http://schemas.microsoft.com/office/drawing/2014/main" id="{D56E6A72-D405-DE40-A78F-2CB5F312FC0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3009" t="62741" r="32075" b="11581"/>
          <a:stretch/>
        </p:blipFill>
        <p:spPr>
          <a:xfrm>
            <a:off x="6866022" y="2979604"/>
            <a:ext cx="5325978" cy="3878396"/>
          </a:xfrm>
          <a:prstGeom prst="rect">
            <a:avLst/>
          </a:prstGeom>
        </p:spPr>
      </p:pic>
      <p:pic>
        <p:nvPicPr>
          <p:cNvPr id="8" name="Graphic 7">
            <a:extLst>
              <a:ext uri="{FF2B5EF4-FFF2-40B4-BE49-F238E27FC236}">
                <a16:creationId xmlns:a16="http://schemas.microsoft.com/office/drawing/2014/main" id="{3B88E991-8C86-1E47-971B-5DF1AC8B74A0}"/>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3009" t="62741" r="32075" b="11581"/>
          <a:stretch/>
        </p:blipFill>
        <p:spPr>
          <a:xfrm rot="10800000">
            <a:off x="-1" y="0"/>
            <a:ext cx="5325978" cy="3878396"/>
          </a:xfrm>
          <a:prstGeom prst="rect">
            <a:avLst/>
          </a:prstGeom>
        </p:spPr>
      </p:pic>
      <p:sp>
        <p:nvSpPr>
          <p:cNvPr id="9" name="Graphic 8">
            <a:extLst>
              <a:ext uri="{FF2B5EF4-FFF2-40B4-BE49-F238E27FC236}">
                <a16:creationId xmlns:a16="http://schemas.microsoft.com/office/drawing/2014/main" id="{40E10344-428E-3445-B46F-EDC4E85516FD}"/>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13" name="Graphic 8">
            <a:extLst>
              <a:ext uri="{FF2B5EF4-FFF2-40B4-BE49-F238E27FC236}">
                <a16:creationId xmlns:a16="http://schemas.microsoft.com/office/drawing/2014/main" id="{3FF73AA8-7BCB-8C40-A6F0-2A5A445B6AD7}"/>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3" name="Picture 2">
            <a:extLst>
              <a:ext uri="{FF2B5EF4-FFF2-40B4-BE49-F238E27FC236}">
                <a16:creationId xmlns:a16="http://schemas.microsoft.com/office/drawing/2014/main" id="{4D3B4501-FBBB-678D-0D63-F1BD9786FFD0}"/>
              </a:ext>
            </a:extLst>
          </p:cNvPr>
          <p:cNvPicPr>
            <a:picLocks noChangeAspect="1"/>
          </p:cNvPicPr>
          <p:nvPr userDrawn="1"/>
        </p:nvPicPr>
        <p:blipFill>
          <a:blip r:embed="rId4"/>
          <a:srcRect/>
          <a:stretch/>
        </p:blipFill>
        <p:spPr>
          <a:xfrm>
            <a:off x="11423087" y="6426740"/>
            <a:ext cx="404054" cy="157424"/>
          </a:xfrm>
          <a:prstGeom prst="rect">
            <a:avLst/>
          </a:prstGeom>
        </p:spPr>
      </p:pic>
    </p:spTree>
    <p:extLst>
      <p:ext uri="{BB962C8B-B14F-4D97-AF65-F5344CB8AC3E}">
        <p14:creationId xmlns:p14="http://schemas.microsoft.com/office/powerpoint/2010/main" val="2567140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imation Placehold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hasCustomPrompt="1"/>
          </p:nvPr>
        </p:nvSpPr>
        <p:spPr>
          <a:xfrm>
            <a:off x="639066" y="454453"/>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title</a:t>
            </a:r>
            <a:endParaRPr lang="en-US"/>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639066" y="1228725"/>
            <a:ext cx="2553170" cy="4400550"/>
          </a:xfrm>
          <a:prstGeom prst="rect">
            <a:avLst/>
          </a:prstGeom>
          <a:ln>
            <a:noFill/>
          </a:ln>
        </p:spPr>
        <p:txBody>
          <a:bodyPr numCol="1"/>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8" name="Media Placeholder 7">
            <a:extLst>
              <a:ext uri="{FF2B5EF4-FFF2-40B4-BE49-F238E27FC236}">
                <a16:creationId xmlns:a16="http://schemas.microsoft.com/office/drawing/2014/main" id="{79C68202-A54E-6A4D-B1AC-DE71B357A6EC}"/>
              </a:ext>
            </a:extLst>
          </p:cNvPr>
          <p:cNvSpPr>
            <a:spLocks noGrp="1"/>
          </p:cNvSpPr>
          <p:nvPr>
            <p:ph type="media" sz="quarter" idx="13"/>
          </p:nvPr>
        </p:nvSpPr>
        <p:spPr>
          <a:xfrm>
            <a:off x="3657600" y="1228725"/>
            <a:ext cx="7821613" cy="4400550"/>
          </a:xfrm>
          <a:prstGeom prst="rect">
            <a:avLst/>
          </a:prstGeom>
        </p:spPr>
        <p:txBody>
          <a:bodyPr/>
          <a:lstStyle>
            <a:lvl1pPr>
              <a:defRPr b="0" i="0">
                <a:latin typeface="HelveticaNeueLT Pro 65 Md" panose="020B0604020202020204" pitchFamily="34" charset="77"/>
              </a:defRPr>
            </a:lvl1pPr>
          </a:lstStyle>
          <a:p>
            <a:r>
              <a:rPr lang="en-US"/>
              <a:t>Click icon to add media</a:t>
            </a:r>
          </a:p>
        </p:txBody>
      </p:sp>
      <p:sp>
        <p:nvSpPr>
          <p:cNvPr id="2" name="Graphic 8">
            <a:extLst>
              <a:ext uri="{FF2B5EF4-FFF2-40B4-BE49-F238E27FC236}">
                <a16:creationId xmlns:a16="http://schemas.microsoft.com/office/drawing/2014/main" id="{776CFD93-0194-494E-6E02-B2AC2CB60D08}"/>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356D661D-1ED4-4427-9039-E75E712A939F}"/>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C973294E-05B2-D797-500A-58D59BF1BA2E}"/>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612727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imation Placehold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CB0CA34-0058-9047-AA94-D2A25CB49EF4}"/>
              </a:ext>
            </a:extLst>
          </p:cNvPr>
          <p:cNvSpPr>
            <a:spLocks noGrp="1"/>
          </p:cNvSpPr>
          <p:nvPr>
            <p:ph type="pic" sz="quarter" idx="14"/>
          </p:nvPr>
        </p:nvSpPr>
        <p:spPr>
          <a:xfrm>
            <a:off x="3657600" y="1228725"/>
            <a:ext cx="7821613" cy="4400550"/>
          </a:xfrm>
          <a:prstGeom prst="rect">
            <a:avLst/>
          </a:prstGeom>
        </p:spPr>
        <p:txBody>
          <a:bodyPr/>
          <a:lstStyle>
            <a:lvl1pPr>
              <a:defRPr b="0" i="0">
                <a:latin typeface="HelveticaNeueLT Pro 65 Md" panose="020B0604020202020204" pitchFamily="34" charset="77"/>
              </a:defRPr>
            </a:lvl1pPr>
          </a:lstStyle>
          <a:p>
            <a:r>
              <a:rPr lang="en-US"/>
              <a:t>Click icon to add picture</a:t>
            </a:r>
          </a:p>
        </p:txBody>
      </p:sp>
      <p:sp>
        <p:nvSpPr>
          <p:cNvPr id="9" name="Title 1">
            <a:extLst>
              <a:ext uri="{FF2B5EF4-FFF2-40B4-BE49-F238E27FC236}">
                <a16:creationId xmlns:a16="http://schemas.microsoft.com/office/drawing/2014/main" id="{8AA50767-73DF-E246-85B9-8F35754478CD}"/>
              </a:ext>
            </a:extLst>
          </p:cNvPr>
          <p:cNvSpPr>
            <a:spLocks noGrp="1"/>
          </p:cNvSpPr>
          <p:nvPr>
            <p:ph type="title" hasCustomPrompt="1"/>
          </p:nvPr>
        </p:nvSpPr>
        <p:spPr>
          <a:xfrm>
            <a:off x="639066" y="454453"/>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title</a:t>
            </a:r>
            <a:endParaRPr lang="en-US"/>
          </a:p>
        </p:txBody>
      </p:sp>
      <p:sp>
        <p:nvSpPr>
          <p:cNvPr id="10" name="Text Placeholder 11">
            <a:extLst>
              <a:ext uri="{FF2B5EF4-FFF2-40B4-BE49-F238E27FC236}">
                <a16:creationId xmlns:a16="http://schemas.microsoft.com/office/drawing/2014/main" id="{5DF50CA8-40F3-5041-946E-33D6E9D7A053}"/>
              </a:ext>
            </a:extLst>
          </p:cNvPr>
          <p:cNvSpPr>
            <a:spLocks noGrp="1"/>
          </p:cNvSpPr>
          <p:nvPr>
            <p:ph type="body" sz="quarter" idx="12"/>
          </p:nvPr>
        </p:nvSpPr>
        <p:spPr>
          <a:xfrm>
            <a:off x="639066" y="1228725"/>
            <a:ext cx="2553170" cy="4400550"/>
          </a:xfrm>
          <a:prstGeom prst="rect">
            <a:avLst/>
          </a:prstGeom>
          <a:ln>
            <a:noFill/>
          </a:ln>
        </p:spPr>
        <p:txBody>
          <a:bodyPr numCol="1"/>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2" name="Graphic 8">
            <a:extLst>
              <a:ext uri="{FF2B5EF4-FFF2-40B4-BE49-F238E27FC236}">
                <a16:creationId xmlns:a16="http://schemas.microsoft.com/office/drawing/2014/main" id="{80F9CD96-6320-5188-C984-0885A0433874}"/>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4" name="Graphic 8">
            <a:extLst>
              <a:ext uri="{FF2B5EF4-FFF2-40B4-BE49-F238E27FC236}">
                <a16:creationId xmlns:a16="http://schemas.microsoft.com/office/drawing/2014/main" id="{D3F88D44-CA98-7120-C7C3-9504C79F6835}"/>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5" name="Picture 4">
            <a:extLst>
              <a:ext uri="{FF2B5EF4-FFF2-40B4-BE49-F238E27FC236}">
                <a16:creationId xmlns:a16="http://schemas.microsoft.com/office/drawing/2014/main" id="{0E4B4F7D-5C28-9DEF-8405-6556519D809F}"/>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4256579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_1ColCopy">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497523" y="1641798"/>
            <a:ext cx="8371840" cy="4146259"/>
          </a:xfrm>
          <a:prstGeom prst="rect">
            <a:avLst/>
          </a:prstGeom>
          <a:ln>
            <a:noFill/>
          </a:ln>
        </p:spPr>
        <p:txBody>
          <a:bodyPr numCol="1"/>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10" name="Title 1">
            <a:extLst>
              <a:ext uri="{FF2B5EF4-FFF2-40B4-BE49-F238E27FC236}">
                <a16:creationId xmlns:a16="http://schemas.microsoft.com/office/drawing/2014/main" id="{7A47D704-2DFB-5341-BDC6-2EB2781D623D}"/>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2" name="Graphic 8">
            <a:extLst>
              <a:ext uri="{FF2B5EF4-FFF2-40B4-BE49-F238E27FC236}">
                <a16:creationId xmlns:a16="http://schemas.microsoft.com/office/drawing/2014/main" id="{1932A07F-8C98-0D29-186C-36B1CEC67C06}"/>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09588CB6-9A46-E09A-EE34-839D69533FDE}"/>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8A3F6CBC-B122-8944-52B4-F1E5EA053AA2}"/>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2057034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_2ColCopy">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497523" y="1641798"/>
            <a:ext cx="8371840" cy="4146258"/>
          </a:xfrm>
          <a:prstGeom prst="rect">
            <a:avLst/>
          </a:prstGeom>
          <a:ln>
            <a:noFill/>
          </a:ln>
        </p:spPr>
        <p:txBody>
          <a:bodyPr numCol="2"/>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10" name="Title 1">
            <a:extLst>
              <a:ext uri="{FF2B5EF4-FFF2-40B4-BE49-F238E27FC236}">
                <a16:creationId xmlns:a16="http://schemas.microsoft.com/office/drawing/2014/main" id="{7A47D704-2DFB-5341-BDC6-2EB2781D623D}"/>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2" name="Graphic 8">
            <a:extLst>
              <a:ext uri="{FF2B5EF4-FFF2-40B4-BE49-F238E27FC236}">
                <a16:creationId xmlns:a16="http://schemas.microsoft.com/office/drawing/2014/main" id="{DD457DFA-6035-0703-0BC3-EF83226CC64F}"/>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A8D81C55-2FD7-1A24-687E-372F2162C883}"/>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7C23F139-B62E-518A-C37E-B3E0A2760246}"/>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2687866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YellowBG_4Col_Copy">
    <p:bg>
      <p:bgPr>
        <a:solidFill>
          <a:srgbClr val="D4390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B6A48-DC40-E440-8A19-26BB129D6623}"/>
              </a:ext>
            </a:extLst>
          </p:cNvPr>
          <p:cNvSpPr>
            <a:spLocks noGrp="1"/>
          </p:cNvSpPr>
          <p:nvPr>
            <p:ph type="title"/>
          </p:nvPr>
        </p:nvSpPr>
        <p:spPr>
          <a:xfrm>
            <a:off x="1805585" y="780175"/>
            <a:ext cx="5043199" cy="637747"/>
          </a:xfrm>
          <a:prstGeom prst="rect">
            <a:avLst/>
          </a:prstGeom>
        </p:spPr>
        <p:txBody>
          <a:bodyPr anchor="t"/>
          <a:lstStyle>
            <a:lvl1pPr>
              <a:defRPr sz="2500" b="0" i="0">
                <a:solidFill>
                  <a:schemeClr val="bg1"/>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7" name="Text Placeholder 11">
            <a:extLst>
              <a:ext uri="{FF2B5EF4-FFF2-40B4-BE49-F238E27FC236}">
                <a16:creationId xmlns:a16="http://schemas.microsoft.com/office/drawing/2014/main" id="{CF042509-A226-C344-A6BB-C999500CA23C}"/>
              </a:ext>
            </a:extLst>
          </p:cNvPr>
          <p:cNvSpPr>
            <a:spLocks noGrp="1"/>
          </p:cNvSpPr>
          <p:nvPr>
            <p:ph type="body" sz="quarter" idx="12"/>
          </p:nvPr>
        </p:nvSpPr>
        <p:spPr>
          <a:xfrm>
            <a:off x="731520" y="2856282"/>
            <a:ext cx="10769600" cy="424458"/>
          </a:xfrm>
          <a:prstGeom prst="rect">
            <a:avLst/>
          </a:prstGeom>
          <a:ln>
            <a:noFill/>
          </a:ln>
        </p:spPr>
        <p:txBody>
          <a:bodyPr numCol="5" spcCol="180000"/>
          <a:lstStyle>
            <a:lvl1pPr marL="0" indent="0">
              <a:buNone/>
              <a:defRPr sz="1200" b="0" i="0">
                <a:solidFill>
                  <a:schemeClr val="bg1"/>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4BF29C9-0436-134E-A264-725F95AE9671}"/>
              </a:ext>
            </a:extLst>
          </p:cNvPr>
          <p:cNvSpPr>
            <a:spLocks noGrp="1"/>
          </p:cNvSpPr>
          <p:nvPr>
            <p:ph type="pic" sz="quarter" idx="13"/>
          </p:nvPr>
        </p:nvSpPr>
        <p:spPr>
          <a:xfrm>
            <a:off x="497523" y="779780"/>
            <a:ext cx="1147762" cy="1147763"/>
          </a:xfrm>
          <a:prstGeom prst="rect">
            <a:avLst/>
          </a:prstGeom>
        </p:spPr>
        <p:txBody>
          <a:bodyPr/>
          <a:lstStyle/>
          <a:p>
            <a:r>
              <a:rPr lang="en-US"/>
              <a:t>Click icon to add picture</a:t>
            </a:r>
          </a:p>
        </p:txBody>
      </p:sp>
      <p:sp>
        <p:nvSpPr>
          <p:cNvPr id="8" name="Text Placeholder 11">
            <a:extLst>
              <a:ext uri="{FF2B5EF4-FFF2-40B4-BE49-F238E27FC236}">
                <a16:creationId xmlns:a16="http://schemas.microsoft.com/office/drawing/2014/main" id="{A06DA923-E6F8-0C40-AB87-1C790FDFB57B}"/>
              </a:ext>
            </a:extLst>
          </p:cNvPr>
          <p:cNvSpPr>
            <a:spLocks noGrp="1"/>
          </p:cNvSpPr>
          <p:nvPr>
            <p:ph type="body" sz="quarter" idx="14"/>
          </p:nvPr>
        </p:nvSpPr>
        <p:spPr>
          <a:xfrm>
            <a:off x="731520" y="3327895"/>
            <a:ext cx="10769600" cy="1161287"/>
          </a:xfrm>
          <a:prstGeom prst="rect">
            <a:avLst/>
          </a:prstGeom>
          <a:ln>
            <a:noFill/>
          </a:ln>
        </p:spPr>
        <p:txBody>
          <a:bodyPr numCol="5" spcCol="180000"/>
          <a:lstStyle>
            <a:lvl1pPr marL="0" indent="0">
              <a:buNone/>
              <a:defRPr sz="900" b="0" i="0">
                <a:solidFill>
                  <a:schemeClr val="bg1"/>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pic>
        <p:nvPicPr>
          <p:cNvPr id="3" name="Picture 2">
            <a:extLst>
              <a:ext uri="{FF2B5EF4-FFF2-40B4-BE49-F238E27FC236}">
                <a16:creationId xmlns:a16="http://schemas.microsoft.com/office/drawing/2014/main" id="{3A19D87C-753F-53C0-F782-3C13B3F953AB}"/>
              </a:ext>
            </a:extLst>
          </p:cNvPr>
          <p:cNvPicPr>
            <a:picLocks noChangeAspect="1"/>
          </p:cNvPicPr>
          <p:nvPr userDrawn="1"/>
        </p:nvPicPr>
        <p:blipFill>
          <a:blip r:embed="rId2"/>
          <a:stretch>
            <a:fillRect/>
          </a:stretch>
        </p:blipFill>
        <p:spPr>
          <a:xfrm>
            <a:off x="-18960" y="5384304"/>
            <a:ext cx="12210960" cy="1318732"/>
          </a:xfrm>
          <a:prstGeom prst="rect">
            <a:avLst/>
          </a:prstGeom>
        </p:spPr>
      </p:pic>
      <p:pic>
        <p:nvPicPr>
          <p:cNvPr id="4" name="Picture 3">
            <a:extLst>
              <a:ext uri="{FF2B5EF4-FFF2-40B4-BE49-F238E27FC236}">
                <a16:creationId xmlns:a16="http://schemas.microsoft.com/office/drawing/2014/main" id="{47BE6DD5-2055-A02F-1568-6E3B0AE433FC}"/>
              </a:ext>
            </a:extLst>
          </p:cNvPr>
          <p:cNvPicPr>
            <a:picLocks noChangeAspect="1"/>
          </p:cNvPicPr>
          <p:nvPr userDrawn="1"/>
        </p:nvPicPr>
        <p:blipFill>
          <a:blip r:embed="rId3"/>
          <a:stretch>
            <a:fillRect/>
          </a:stretch>
        </p:blipFill>
        <p:spPr>
          <a:xfrm>
            <a:off x="-18961" y="6197486"/>
            <a:ext cx="12244931" cy="660514"/>
          </a:xfrm>
          <a:prstGeom prst="rect">
            <a:avLst/>
          </a:prstGeom>
        </p:spPr>
      </p:pic>
      <p:pic>
        <p:nvPicPr>
          <p:cNvPr id="6" name="Picture 5">
            <a:extLst>
              <a:ext uri="{FF2B5EF4-FFF2-40B4-BE49-F238E27FC236}">
                <a16:creationId xmlns:a16="http://schemas.microsoft.com/office/drawing/2014/main" id="{55B857BA-D979-4319-A0FA-AC35B1E9B30F}"/>
              </a:ext>
            </a:extLst>
          </p:cNvPr>
          <p:cNvPicPr>
            <a:picLocks noChangeAspect="1"/>
          </p:cNvPicPr>
          <p:nvPr userDrawn="1"/>
        </p:nvPicPr>
        <p:blipFill>
          <a:blip r:embed="rId4"/>
          <a:srcRect/>
          <a:stretch/>
        </p:blipFill>
        <p:spPr>
          <a:xfrm>
            <a:off x="11423087" y="6426740"/>
            <a:ext cx="404054" cy="157424"/>
          </a:xfrm>
          <a:prstGeom prst="rect">
            <a:avLst/>
          </a:prstGeom>
        </p:spPr>
      </p:pic>
    </p:spTree>
    <p:extLst>
      <p:ext uri="{BB962C8B-B14F-4D97-AF65-F5344CB8AC3E}">
        <p14:creationId xmlns:p14="http://schemas.microsoft.com/office/powerpoint/2010/main" val="323089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2_column">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96A35149-E325-934F-831D-58E063CAB1F5}"/>
              </a:ext>
            </a:extLst>
          </p:cNvPr>
          <p:cNvSpPr>
            <a:spLocks noGrp="1"/>
          </p:cNvSpPr>
          <p:nvPr>
            <p:ph type="body" sz="quarter" idx="12"/>
          </p:nvPr>
        </p:nvSpPr>
        <p:spPr>
          <a:xfrm>
            <a:off x="627025" y="1696825"/>
            <a:ext cx="6738975" cy="4091233"/>
          </a:xfrm>
          <a:prstGeom prst="rect">
            <a:avLst/>
          </a:prstGeom>
          <a:ln>
            <a:noFill/>
          </a:ln>
        </p:spPr>
        <p:txBody>
          <a:bodyPr numCol="2"/>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8" name="Title 1">
            <a:extLst>
              <a:ext uri="{FF2B5EF4-FFF2-40B4-BE49-F238E27FC236}">
                <a16:creationId xmlns:a16="http://schemas.microsoft.com/office/drawing/2014/main" id="{C41D837A-571C-7445-B6A0-3717544D9C25}"/>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2" name="Graphic 8">
            <a:extLst>
              <a:ext uri="{FF2B5EF4-FFF2-40B4-BE49-F238E27FC236}">
                <a16:creationId xmlns:a16="http://schemas.microsoft.com/office/drawing/2014/main" id="{CBA9C74B-FB94-A8AF-AFD0-0FF4A3357B94}"/>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9D6CC80C-9C38-B994-C7D5-ECFB05A17F0D}"/>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90B0FDC4-0987-5AA3-D4E4-1743D3022F81}"/>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811322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8" name="object 18">
            <a:extLst>
              <a:ext uri="{FF2B5EF4-FFF2-40B4-BE49-F238E27FC236}">
                <a16:creationId xmlns:a16="http://schemas.microsoft.com/office/drawing/2014/main" id="{79930289-FC11-FB4B-A1A7-069330195B3E}"/>
              </a:ext>
            </a:extLst>
          </p:cNvPr>
          <p:cNvSpPr/>
          <p:nvPr userDrawn="1"/>
        </p:nvSpPr>
        <p:spPr>
          <a:xfrm>
            <a:off x="6168836" y="2232360"/>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D43900"/>
          </a:solidFill>
        </p:spPr>
        <p:txBody>
          <a:bodyPr wrap="square" lIns="0" tIns="0" rIns="0" bIns="0" rtlCol="0"/>
          <a:lstStyle/>
          <a:p>
            <a:pPr defTabSz="368686"/>
            <a:endParaRPr sz="1452">
              <a:solidFill>
                <a:srgbClr val="F26522"/>
              </a:solidFill>
              <a:latin typeface="Calibri" panose="020F0502020204030204"/>
            </a:endParaRPr>
          </a:p>
        </p:txBody>
      </p:sp>
      <p:sp>
        <p:nvSpPr>
          <p:cNvPr id="29" name="object 19">
            <a:extLst>
              <a:ext uri="{FF2B5EF4-FFF2-40B4-BE49-F238E27FC236}">
                <a16:creationId xmlns:a16="http://schemas.microsoft.com/office/drawing/2014/main" id="{33004AE3-1FE8-9D41-8C14-A228B9BE1B70}"/>
              </a:ext>
            </a:extLst>
          </p:cNvPr>
          <p:cNvSpPr txBox="1"/>
          <p:nvPr userDrawn="1"/>
        </p:nvSpPr>
        <p:spPr>
          <a:xfrm>
            <a:off x="6274714" y="2315060"/>
            <a:ext cx="1209521" cy="371530"/>
          </a:xfrm>
          <a:prstGeom prst="rect">
            <a:avLst/>
          </a:prstGeom>
        </p:spPr>
        <p:txBody>
          <a:bodyPr vert="horz" wrap="square" lIns="0" tIns="10241" rIns="0" bIns="0" rtlCol="0">
            <a:spAutoFit/>
          </a:bodyPr>
          <a:lstStyle/>
          <a:p>
            <a:pPr marL="10241" marR="4097" lvl="0" indent="0" algn="l" defTabSz="368686" rtl="0" eaLnBrk="1" fontAlgn="auto" latinLnBrk="0" hangingPunct="1">
              <a:lnSpc>
                <a:spcPts val="887"/>
              </a:lnSpc>
              <a:spcBef>
                <a:spcPts val="56"/>
              </a:spcBef>
              <a:spcAft>
                <a:spcPts val="0"/>
              </a:spcAft>
              <a:buClrTx/>
              <a:buSzTx/>
              <a:buFontTx/>
              <a:buNone/>
              <a:tabLst/>
              <a:defRPr/>
            </a:pPr>
            <a:r>
              <a:rPr lang="en-GB" sz="800" b="1" i="0">
                <a:solidFill>
                  <a:schemeClr val="bg1"/>
                </a:solidFill>
                <a:latin typeface="HelveticaNeueLT Pro 95 Blk" panose="020B0604020202020204" pitchFamily="34" charset="77"/>
              </a:rPr>
              <a:t>Primary Text Orange</a:t>
            </a:r>
            <a:endParaRPr lang="en-GB" sz="800" b="1" i="0">
              <a:solidFill>
                <a:schemeClr val="bg1"/>
              </a:solidFill>
              <a:latin typeface="HelveticaNeueLT Pro 95 Blk" panose="020B0604020202020204" pitchFamily="34" charset="77"/>
              <a:cs typeface="HelveticaNeueLTPro-Hv"/>
            </a:endParaRPr>
          </a:p>
          <a:p>
            <a:pPr marL="10241" marR="4097" defTabSz="368686">
              <a:lnSpc>
                <a:spcPts val="887"/>
              </a:lnSpc>
              <a:spcBef>
                <a:spcPts val="56"/>
              </a:spcBef>
            </a:pPr>
            <a:r>
              <a:rPr sz="806" b="1" spc="4">
                <a:solidFill>
                  <a:schemeClr val="bg1"/>
                </a:solidFill>
                <a:latin typeface="HelveticaNeueLTPro-Blk"/>
                <a:cs typeface="HelveticaNeueLTPro-Blk"/>
              </a:rPr>
              <a:t>C:</a:t>
            </a:r>
            <a:r>
              <a:rPr lang="en-GB" sz="806" b="1" spc="4">
                <a:solidFill>
                  <a:schemeClr val="bg1"/>
                </a:solidFill>
                <a:latin typeface="HelveticaNeueLTPro-Blk"/>
                <a:cs typeface="HelveticaNeueLTPro-Blk"/>
              </a:rPr>
              <a:t>2</a:t>
            </a:r>
            <a:r>
              <a:rPr sz="806" b="1" spc="4">
                <a:solidFill>
                  <a:schemeClr val="bg1"/>
                </a:solidFill>
                <a:latin typeface="HelveticaNeueLTPro-Blk"/>
                <a:cs typeface="HelveticaNeueLTPro-Blk"/>
              </a:rPr>
              <a:t> </a:t>
            </a:r>
            <a:r>
              <a:rPr sz="806" b="1" spc="-8">
                <a:solidFill>
                  <a:schemeClr val="bg1"/>
                </a:solidFill>
                <a:latin typeface="HelveticaNeueLTPro-Blk"/>
                <a:cs typeface="HelveticaNeueLTPro-Blk"/>
              </a:rPr>
              <a:t>M:</a:t>
            </a:r>
            <a:r>
              <a:rPr lang="en-GB" sz="806" b="1" spc="-8">
                <a:solidFill>
                  <a:schemeClr val="bg1"/>
                </a:solidFill>
                <a:latin typeface="HelveticaNeueLTPro-Blk"/>
                <a:cs typeface="HelveticaNeueLTPro-Blk"/>
              </a:rPr>
              <a:t>84</a:t>
            </a:r>
            <a:r>
              <a:rPr sz="806" b="1" spc="-8">
                <a:solidFill>
                  <a:schemeClr val="bg1"/>
                </a:solidFill>
                <a:latin typeface="HelveticaNeueLTPro-Blk"/>
                <a:cs typeface="HelveticaNeueLTPro-Blk"/>
              </a:rPr>
              <a:t> </a:t>
            </a:r>
            <a:r>
              <a:rPr sz="806" b="1" spc="-20">
                <a:solidFill>
                  <a:schemeClr val="bg1"/>
                </a:solidFill>
                <a:latin typeface="HelveticaNeueLTPro-Blk"/>
                <a:cs typeface="HelveticaNeueLTPro-Blk"/>
              </a:rPr>
              <a:t>Y:10</a:t>
            </a:r>
            <a:r>
              <a:rPr lang="en-GB" sz="806" b="1" spc="-20">
                <a:solidFill>
                  <a:schemeClr val="bg1"/>
                </a:solidFill>
                <a:latin typeface="HelveticaNeueLTPro-Blk"/>
                <a:cs typeface="HelveticaNeueLTPro-Blk"/>
              </a:rPr>
              <a:t>0</a:t>
            </a:r>
            <a:r>
              <a:rPr sz="806" b="1" spc="-48">
                <a:solidFill>
                  <a:schemeClr val="bg1"/>
                </a:solidFill>
                <a:latin typeface="HelveticaNeueLTPro-Blk"/>
                <a:cs typeface="HelveticaNeueLTPro-Blk"/>
              </a:rPr>
              <a:t> </a:t>
            </a:r>
            <a:r>
              <a:rPr sz="806" b="1" spc="4">
                <a:solidFill>
                  <a:schemeClr val="bg1"/>
                </a:solidFill>
                <a:latin typeface="HelveticaNeueLTPro-Blk"/>
                <a:cs typeface="HelveticaNeueLTPro-Blk"/>
              </a:rPr>
              <a:t>K:</a:t>
            </a:r>
            <a:r>
              <a:rPr lang="en-GB" sz="806" b="1" spc="4">
                <a:solidFill>
                  <a:schemeClr val="bg1"/>
                </a:solidFill>
                <a:latin typeface="HelveticaNeueLTPro-Blk"/>
                <a:cs typeface="HelveticaNeueLTPro-Blk"/>
              </a:rPr>
              <a:t>8</a:t>
            </a:r>
            <a:r>
              <a:rPr sz="806" b="1" spc="4">
                <a:solidFill>
                  <a:schemeClr val="bg1"/>
                </a:solidFill>
                <a:latin typeface="HelveticaNeueLTPro-Blk"/>
                <a:cs typeface="HelveticaNeueLTPro-Blk"/>
              </a:rPr>
              <a:t>  R:</a:t>
            </a:r>
            <a:r>
              <a:rPr lang="en-GB" sz="806" b="1" spc="4">
                <a:solidFill>
                  <a:schemeClr val="bg1"/>
                </a:solidFill>
                <a:latin typeface="HelveticaNeueLTPro-Blk"/>
                <a:cs typeface="HelveticaNeueLTPro-Blk"/>
              </a:rPr>
              <a:t>212</a:t>
            </a:r>
            <a:r>
              <a:rPr sz="806" b="1" spc="4">
                <a:solidFill>
                  <a:schemeClr val="bg1"/>
                </a:solidFill>
                <a:latin typeface="HelveticaNeueLTPro-Blk"/>
                <a:cs typeface="HelveticaNeueLTPro-Blk"/>
              </a:rPr>
              <a:t> </a:t>
            </a:r>
            <a:r>
              <a:rPr sz="806" b="1" spc="-20">
                <a:solidFill>
                  <a:schemeClr val="bg1"/>
                </a:solidFill>
                <a:latin typeface="HelveticaNeueLTPro-Blk"/>
                <a:cs typeface="HelveticaNeueLTPro-Blk"/>
              </a:rPr>
              <a:t>G:</a:t>
            </a:r>
            <a:r>
              <a:rPr lang="en-GB" sz="806" b="1" spc="-20">
                <a:solidFill>
                  <a:schemeClr val="bg1"/>
                </a:solidFill>
                <a:latin typeface="HelveticaNeueLTPro-Blk"/>
                <a:cs typeface="HelveticaNeueLTPro-Blk"/>
              </a:rPr>
              <a:t>57</a:t>
            </a:r>
            <a:r>
              <a:rPr sz="806" b="1" spc="-28">
                <a:solidFill>
                  <a:schemeClr val="bg1"/>
                </a:solidFill>
                <a:latin typeface="HelveticaNeueLTPro-Blk"/>
                <a:cs typeface="HelveticaNeueLTPro-Blk"/>
              </a:rPr>
              <a:t> </a:t>
            </a:r>
            <a:r>
              <a:rPr sz="806" b="1" spc="4">
                <a:solidFill>
                  <a:schemeClr val="bg1"/>
                </a:solidFill>
                <a:latin typeface="HelveticaNeueLTPro-Blk"/>
                <a:cs typeface="HelveticaNeueLTPro-Blk"/>
              </a:rPr>
              <a:t>B:</a:t>
            </a:r>
            <a:r>
              <a:rPr lang="en-GB" sz="806" b="1" spc="4">
                <a:solidFill>
                  <a:schemeClr val="bg1"/>
                </a:solidFill>
                <a:latin typeface="HelveticaNeueLTPro-Blk"/>
                <a:cs typeface="HelveticaNeueLTPro-Blk"/>
              </a:rPr>
              <a:t>0</a:t>
            </a:r>
            <a:endParaRPr sz="806">
              <a:solidFill>
                <a:schemeClr val="bg1"/>
              </a:solidFill>
              <a:latin typeface="HelveticaNeueLTPro-Blk"/>
              <a:cs typeface="HelveticaNeueLTPro-Blk"/>
            </a:endParaRPr>
          </a:p>
        </p:txBody>
      </p:sp>
      <p:sp>
        <p:nvSpPr>
          <p:cNvPr id="3" name="object 6">
            <a:extLst>
              <a:ext uri="{FF2B5EF4-FFF2-40B4-BE49-F238E27FC236}">
                <a16:creationId xmlns:a16="http://schemas.microsoft.com/office/drawing/2014/main" id="{F74AEC0D-EADD-DE4F-AD46-CFF19F8A58D2}"/>
              </a:ext>
            </a:extLst>
          </p:cNvPr>
          <p:cNvSpPr/>
          <p:nvPr userDrawn="1"/>
        </p:nvSpPr>
        <p:spPr>
          <a:xfrm>
            <a:off x="8969947" y="5812664"/>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0079C1"/>
          </a:solidFill>
        </p:spPr>
        <p:txBody>
          <a:bodyPr wrap="square" lIns="0" tIns="0" rIns="0" bIns="0" rtlCol="0"/>
          <a:lstStyle/>
          <a:p>
            <a:pPr defTabSz="368686"/>
            <a:endParaRPr sz="1452">
              <a:solidFill>
                <a:srgbClr val="0079C1"/>
              </a:solidFill>
              <a:latin typeface="Calibri" panose="020F0502020204030204"/>
            </a:endParaRPr>
          </a:p>
        </p:txBody>
      </p:sp>
      <p:sp>
        <p:nvSpPr>
          <p:cNvPr id="4" name="object 7">
            <a:extLst>
              <a:ext uri="{FF2B5EF4-FFF2-40B4-BE49-F238E27FC236}">
                <a16:creationId xmlns:a16="http://schemas.microsoft.com/office/drawing/2014/main" id="{24BA2B66-2CA1-364E-9811-5B7B8DAC180B}"/>
              </a:ext>
            </a:extLst>
          </p:cNvPr>
          <p:cNvSpPr txBox="1"/>
          <p:nvPr userDrawn="1"/>
        </p:nvSpPr>
        <p:spPr>
          <a:xfrm>
            <a:off x="9075826" y="5863223"/>
            <a:ext cx="947812"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FFFFFF"/>
                </a:solidFill>
                <a:latin typeface="HelveticaNeueLTPro-Blk"/>
                <a:cs typeface="HelveticaNeueLTPro-Blk"/>
              </a:rPr>
              <a:t>PANTONE </a:t>
            </a:r>
            <a:r>
              <a:rPr sz="806" b="1" spc="4">
                <a:solidFill>
                  <a:srgbClr val="FFFFFF"/>
                </a:solidFill>
                <a:latin typeface="HelveticaNeueLTPro-Blk"/>
                <a:cs typeface="HelveticaNeueLTPro-Blk"/>
              </a:rPr>
              <a:t>300  </a:t>
            </a:r>
            <a:r>
              <a:rPr sz="806" b="1" spc="-28">
                <a:solidFill>
                  <a:srgbClr val="FFFFFF"/>
                </a:solidFill>
                <a:latin typeface="HelveticaNeueLTPro-Blk"/>
                <a:cs typeface="HelveticaNeueLTPro-Blk"/>
              </a:rPr>
              <a:t>C</a:t>
            </a:r>
            <a:r>
              <a:rPr sz="806" b="1" spc="-36">
                <a:solidFill>
                  <a:srgbClr val="FFFFFF"/>
                </a:solidFill>
                <a:latin typeface="HelveticaNeueLTPro-Blk"/>
                <a:cs typeface="HelveticaNeueLTPro-Blk"/>
              </a:rPr>
              <a:t>1</a:t>
            </a:r>
            <a:r>
              <a:rPr sz="806" b="1" spc="8">
                <a:solidFill>
                  <a:srgbClr val="FFFFFF"/>
                </a:solidFill>
                <a:latin typeface="HelveticaNeueLTPro-Blk"/>
                <a:cs typeface="HelveticaNeueLTPro-Blk"/>
              </a:rPr>
              <a:t>0</a:t>
            </a:r>
            <a:r>
              <a:rPr sz="806" b="1" spc="-20">
                <a:solidFill>
                  <a:srgbClr val="FFFFFF"/>
                </a:solidFill>
                <a:latin typeface="HelveticaNeueLTPro-Blk"/>
                <a:cs typeface="HelveticaNeueLTPro-Blk"/>
              </a:rPr>
              <a:t>0</a:t>
            </a:r>
            <a:r>
              <a:rPr sz="806" b="1" spc="8">
                <a:solidFill>
                  <a:srgbClr val="FFFFFF"/>
                </a:solidFill>
                <a:latin typeface="HelveticaNeueLTPro-Blk"/>
                <a:cs typeface="HelveticaNeueLTPro-Blk"/>
              </a:rPr>
              <a:t>/</a:t>
            </a:r>
            <a:r>
              <a:rPr sz="806" b="1" spc="4">
                <a:solidFill>
                  <a:srgbClr val="FFFFFF"/>
                </a:solidFill>
                <a:latin typeface="HelveticaNeueLTPro-Blk"/>
                <a:cs typeface="HelveticaNeueLTPro-Blk"/>
              </a:rPr>
              <a:t>M</a:t>
            </a:r>
            <a:r>
              <a:rPr sz="806" b="1" spc="8">
                <a:solidFill>
                  <a:srgbClr val="FFFFFF"/>
                </a:solidFill>
                <a:latin typeface="HelveticaNeueLTPro-Blk"/>
                <a:cs typeface="HelveticaNeueLTPro-Blk"/>
              </a:rPr>
              <a:t>4</a:t>
            </a:r>
            <a:r>
              <a:rPr sz="806" b="1" spc="4">
                <a:solidFill>
                  <a:srgbClr val="FFFFFF"/>
                </a:solidFill>
                <a:latin typeface="HelveticaNeueLTPro-Blk"/>
                <a:cs typeface="HelveticaNeueLTPro-Blk"/>
              </a:rPr>
              <a:t>4</a:t>
            </a:r>
            <a:r>
              <a:rPr sz="806" b="1" spc="44">
                <a:solidFill>
                  <a:srgbClr val="FFFFFF"/>
                </a:solidFill>
                <a:latin typeface="HelveticaNeueLTPro-Blk"/>
                <a:cs typeface="HelveticaNeueLTPro-Blk"/>
              </a:rPr>
              <a:t>/</a:t>
            </a:r>
            <a:r>
              <a:rPr sz="806" b="1" spc="-20">
                <a:solidFill>
                  <a:srgbClr val="FFFFFF"/>
                </a:solidFill>
                <a:latin typeface="HelveticaNeueLTPro-Blk"/>
                <a:cs typeface="HelveticaNeueLTPro-Blk"/>
              </a:rPr>
              <a:t>Y0</a:t>
            </a:r>
            <a:r>
              <a:rPr sz="806" b="1" spc="8">
                <a:solidFill>
                  <a:srgbClr val="FFFFFF"/>
                </a:solidFill>
                <a:latin typeface="HelveticaNeueLTPro-Blk"/>
                <a:cs typeface="HelveticaNeueLTPro-Blk"/>
              </a:rPr>
              <a:t>/</a:t>
            </a:r>
            <a:r>
              <a:rPr sz="806" b="1" spc="-24">
                <a:solidFill>
                  <a:srgbClr val="FFFFFF"/>
                </a:solidFill>
                <a:latin typeface="HelveticaNeueLTPro-Blk"/>
                <a:cs typeface="HelveticaNeueLTPro-Blk"/>
              </a:rPr>
              <a:t>K</a:t>
            </a:r>
            <a:r>
              <a:rPr sz="806" b="1">
                <a:solidFill>
                  <a:srgbClr val="FFFFFF"/>
                </a:solidFill>
                <a:latin typeface="HelveticaNeueLTPro-Blk"/>
                <a:cs typeface="HelveticaNeueLTPro-Blk"/>
              </a:rPr>
              <a:t>0  </a:t>
            </a:r>
            <a:r>
              <a:rPr sz="806" b="1" spc="-20">
                <a:solidFill>
                  <a:srgbClr val="FFFFFF"/>
                </a:solidFill>
                <a:latin typeface="HelveticaNeueLTPro-Blk"/>
                <a:cs typeface="HelveticaNeueLTPro-Blk"/>
              </a:rPr>
              <a:t>R0/G121/B193</a:t>
            </a:r>
            <a:endParaRPr sz="806">
              <a:solidFill>
                <a:prstClr val="black"/>
              </a:solidFill>
              <a:latin typeface="HelveticaNeueLTPro-Blk"/>
              <a:cs typeface="HelveticaNeueLTPro-Blk"/>
            </a:endParaRPr>
          </a:p>
        </p:txBody>
      </p:sp>
      <p:sp>
        <p:nvSpPr>
          <p:cNvPr id="5" name="object 8">
            <a:extLst>
              <a:ext uri="{FF2B5EF4-FFF2-40B4-BE49-F238E27FC236}">
                <a16:creationId xmlns:a16="http://schemas.microsoft.com/office/drawing/2014/main" id="{831F543C-499B-744B-A87D-57D5B1E0767A}"/>
              </a:ext>
            </a:extLst>
          </p:cNvPr>
          <p:cNvSpPr/>
          <p:nvPr userDrawn="1"/>
        </p:nvSpPr>
        <p:spPr>
          <a:xfrm>
            <a:off x="8968399" y="3127447"/>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5BCBF5"/>
          </a:solidFill>
        </p:spPr>
        <p:txBody>
          <a:bodyPr wrap="square" lIns="0" tIns="0" rIns="0" bIns="0" rtlCol="0"/>
          <a:lstStyle/>
          <a:p>
            <a:pPr defTabSz="368686"/>
            <a:endParaRPr sz="1452">
              <a:solidFill>
                <a:srgbClr val="5BCBF5"/>
              </a:solidFill>
              <a:latin typeface="Calibri" panose="020F0502020204030204"/>
            </a:endParaRPr>
          </a:p>
        </p:txBody>
      </p:sp>
      <p:sp>
        <p:nvSpPr>
          <p:cNvPr id="6" name="object 9">
            <a:extLst>
              <a:ext uri="{FF2B5EF4-FFF2-40B4-BE49-F238E27FC236}">
                <a16:creationId xmlns:a16="http://schemas.microsoft.com/office/drawing/2014/main" id="{4DFA57B9-DE2B-6D44-A190-E8E6A11BF5C3}"/>
              </a:ext>
            </a:extLst>
          </p:cNvPr>
          <p:cNvSpPr txBox="1"/>
          <p:nvPr userDrawn="1"/>
        </p:nvSpPr>
        <p:spPr>
          <a:xfrm>
            <a:off x="9074278" y="3204031"/>
            <a:ext cx="885341"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454546"/>
                </a:solidFill>
                <a:latin typeface="HelveticaNeueLTPro-Blk"/>
                <a:cs typeface="HelveticaNeueLTPro-Blk"/>
              </a:rPr>
              <a:t>PANTONE </a:t>
            </a:r>
            <a:r>
              <a:rPr sz="806" b="1" spc="-4">
                <a:solidFill>
                  <a:srgbClr val="454546"/>
                </a:solidFill>
                <a:latin typeface="HelveticaNeueLTPro-Blk"/>
                <a:cs typeface="HelveticaNeueLTPro-Blk"/>
              </a:rPr>
              <a:t>297  C55/M0/Y0/K0  </a:t>
            </a:r>
            <a:r>
              <a:rPr sz="806" b="1" spc="12">
                <a:solidFill>
                  <a:srgbClr val="454546"/>
                </a:solidFill>
                <a:latin typeface="HelveticaNeueLTPro-Blk"/>
                <a:cs typeface="HelveticaNeueLTPro-Blk"/>
              </a:rPr>
              <a:t>R</a:t>
            </a:r>
            <a:r>
              <a:rPr sz="806" b="1" spc="-28">
                <a:solidFill>
                  <a:srgbClr val="454546"/>
                </a:solidFill>
                <a:latin typeface="HelveticaNeueLTPro-Blk"/>
                <a:cs typeface="HelveticaNeueLTPro-Blk"/>
              </a:rPr>
              <a:t>9</a:t>
            </a:r>
            <a:r>
              <a:rPr sz="806" b="1" spc="-40">
                <a:solidFill>
                  <a:srgbClr val="454546"/>
                </a:solidFill>
                <a:latin typeface="HelveticaNeueLTPro-Blk"/>
                <a:cs typeface="HelveticaNeueLTPro-Blk"/>
              </a:rPr>
              <a:t>1</a:t>
            </a:r>
            <a:r>
              <a:rPr sz="806" b="1" spc="-20">
                <a:solidFill>
                  <a:srgbClr val="454546"/>
                </a:solidFill>
                <a:latin typeface="HelveticaNeueLTPro-Blk"/>
                <a:cs typeface="HelveticaNeueLTPro-Blk"/>
              </a:rPr>
              <a:t>/</a:t>
            </a:r>
            <a:r>
              <a:rPr sz="806" b="1" spc="8">
                <a:solidFill>
                  <a:srgbClr val="454546"/>
                </a:solidFill>
                <a:latin typeface="HelveticaNeueLTPro-Blk"/>
                <a:cs typeface="HelveticaNeueLTPro-Blk"/>
              </a:rPr>
              <a:t>G2</a:t>
            </a:r>
            <a:r>
              <a:rPr sz="806" b="1" spc="4">
                <a:solidFill>
                  <a:srgbClr val="454546"/>
                </a:solidFill>
                <a:latin typeface="HelveticaNeueLTPro-Blk"/>
                <a:cs typeface="HelveticaNeueLTPro-Blk"/>
              </a:rPr>
              <a:t>0</a:t>
            </a:r>
            <a:r>
              <a:rPr sz="806" b="1" spc="-4">
                <a:solidFill>
                  <a:srgbClr val="454546"/>
                </a:solidFill>
                <a:latin typeface="HelveticaNeueLTPro-Blk"/>
                <a:cs typeface="HelveticaNeueLTPro-Blk"/>
              </a:rPr>
              <a:t>3</a:t>
            </a:r>
            <a:r>
              <a:rPr sz="806" b="1" spc="8">
                <a:solidFill>
                  <a:srgbClr val="454546"/>
                </a:solidFill>
                <a:latin typeface="HelveticaNeueLTPro-Blk"/>
                <a:cs typeface="HelveticaNeueLTPro-Blk"/>
              </a:rPr>
              <a:t>/</a:t>
            </a:r>
            <a:r>
              <a:rPr sz="806" b="1">
                <a:solidFill>
                  <a:srgbClr val="454546"/>
                </a:solidFill>
                <a:latin typeface="HelveticaNeueLTPro-Blk"/>
                <a:cs typeface="HelveticaNeueLTPro-Blk"/>
              </a:rPr>
              <a:t>B</a:t>
            </a:r>
            <a:r>
              <a:rPr sz="806" b="1" spc="8">
                <a:solidFill>
                  <a:srgbClr val="454546"/>
                </a:solidFill>
                <a:latin typeface="HelveticaNeueLTPro-Blk"/>
                <a:cs typeface="HelveticaNeueLTPro-Blk"/>
              </a:rPr>
              <a:t>2</a:t>
            </a:r>
            <a:r>
              <a:rPr sz="806" b="1" spc="16">
                <a:solidFill>
                  <a:srgbClr val="454546"/>
                </a:solidFill>
                <a:latin typeface="HelveticaNeueLTPro-Blk"/>
                <a:cs typeface="HelveticaNeueLTPro-Blk"/>
              </a:rPr>
              <a:t>4</a:t>
            </a:r>
            <a:r>
              <a:rPr sz="806" b="1">
                <a:solidFill>
                  <a:srgbClr val="454546"/>
                </a:solidFill>
                <a:latin typeface="HelveticaNeueLTPro-Blk"/>
                <a:cs typeface="HelveticaNeueLTPro-Blk"/>
              </a:rPr>
              <a:t>5</a:t>
            </a:r>
            <a:endParaRPr sz="806">
              <a:solidFill>
                <a:srgbClr val="454546"/>
              </a:solidFill>
              <a:latin typeface="HelveticaNeueLTPro-Blk"/>
              <a:cs typeface="HelveticaNeueLTPro-Blk"/>
            </a:endParaRPr>
          </a:p>
        </p:txBody>
      </p:sp>
      <p:sp>
        <p:nvSpPr>
          <p:cNvPr id="7" name="object 10">
            <a:extLst>
              <a:ext uri="{FF2B5EF4-FFF2-40B4-BE49-F238E27FC236}">
                <a16:creationId xmlns:a16="http://schemas.microsoft.com/office/drawing/2014/main" id="{9401C43E-DFF6-454A-BDF9-568D026B2F28}"/>
              </a:ext>
            </a:extLst>
          </p:cNvPr>
          <p:cNvSpPr/>
          <p:nvPr userDrawn="1"/>
        </p:nvSpPr>
        <p:spPr>
          <a:xfrm>
            <a:off x="8968399" y="4022700"/>
            <a:ext cx="2643733" cy="799827"/>
          </a:xfrm>
          <a:custGeom>
            <a:avLst/>
            <a:gdLst/>
            <a:ahLst/>
            <a:cxnLst/>
            <a:rect l="l" t="t" r="r" b="b"/>
            <a:pathLst>
              <a:path w="3278505"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C2CD23"/>
          </a:solidFill>
        </p:spPr>
        <p:txBody>
          <a:bodyPr wrap="square" lIns="0" tIns="0" rIns="0" bIns="0" rtlCol="0"/>
          <a:lstStyle/>
          <a:p>
            <a:pPr defTabSz="368686"/>
            <a:endParaRPr sz="1452">
              <a:solidFill>
                <a:srgbClr val="C2CD23"/>
              </a:solidFill>
              <a:latin typeface="Calibri" panose="020F0502020204030204"/>
            </a:endParaRPr>
          </a:p>
        </p:txBody>
      </p:sp>
      <p:sp>
        <p:nvSpPr>
          <p:cNvPr id="8" name="object 11">
            <a:extLst>
              <a:ext uri="{FF2B5EF4-FFF2-40B4-BE49-F238E27FC236}">
                <a16:creationId xmlns:a16="http://schemas.microsoft.com/office/drawing/2014/main" id="{275BEDB3-E27B-794E-82D5-BF3FF313762E}"/>
              </a:ext>
            </a:extLst>
          </p:cNvPr>
          <p:cNvSpPr txBox="1"/>
          <p:nvPr userDrawn="1"/>
        </p:nvSpPr>
        <p:spPr>
          <a:xfrm>
            <a:off x="9074278" y="4099284"/>
            <a:ext cx="954980"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454546"/>
                </a:solidFill>
                <a:latin typeface="HelveticaNeueLTPro-Blk"/>
                <a:cs typeface="HelveticaNeueLTPro-Blk"/>
              </a:rPr>
              <a:t>PANTONE </a:t>
            </a:r>
            <a:r>
              <a:rPr sz="806" b="1" spc="4">
                <a:solidFill>
                  <a:srgbClr val="454546"/>
                </a:solidFill>
                <a:latin typeface="HelveticaNeueLTPro-Blk"/>
                <a:cs typeface="HelveticaNeueLTPro-Blk"/>
              </a:rPr>
              <a:t>390  </a:t>
            </a:r>
            <a:r>
              <a:rPr sz="806" b="1">
                <a:solidFill>
                  <a:srgbClr val="454546"/>
                </a:solidFill>
                <a:latin typeface="HelveticaNeueLTPro-Blk"/>
                <a:cs typeface="HelveticaNeueLTPro-Blk"/>
              </a:rPr>
              <a:t>C</a:t>
            </a:r>
            <a:r>
              <a:rPr sz="806" b="1" spc="12">
                <a:solidFill>
                  <a:srgbClr val="454546"/>
                </a:solidFill>
                <a:latin typeface="HelveticaNeueLTPro-Blk"/>
                <a:cs typeface="HelveticaNeueLTPro-Blk"/>
              </a:rPr>
              <a:t>2</a:t>
            </a:r>
            <a:r>
              <a:rPr sz="806" b="1" spc="20">
                <a:solidFill>
                  <a:srgbClr val="454546"/>
                </a:solidFill>
                <a:latin typeface="HelveticaNeueLTPro-Blk"/>
                <a:cs typeface="HelveticaNeueLTPro-Blk"/>
              </a:rPr>
              <a:t>2</a:t>
            </a:r>
            <a:r>
              <a:rPr sz="806" b="1" spc="8">
                <a:solidFill>
                  <a:srgbClr val="454546"/>
                </a:solidFill>
                <a:latin typeface="HelveticaNeueLTPro-Blk"/>
                <a:cs typeface="HelveticaNeueLTPro-Blk"/>
              </a:rPr>
              <a:t>/</a:t>
            </a:r>
            <a:r>
              <a:rPr sz="806" b="1" spc="12">
                <a:solidFill>
                  <a:srgbClr val="454546"/>
                </a:solidFill>
                <a:latin typeface="HelveticaNeueLTPro-Blk"/>
                <a:cs typeface="HelveticaNeueLTPro-Blk"/>
              </a:rPr>
              <a:t>M</a:t>
            </a:r>
            <a:r>
              <a:rPr sz="806" b="1" spc="-20">
                <a:solidFill>
                  <a:srgbClr val="454546"/>
                </a:solidFill>
                <a:latin typeface="HelveticaNeueLTPro-Blk"/>
                <a:cs typeface="HelveticaNeueLTPro-Blk"/>
              </a:rPr>
              <a:t>0</a:t>
            </a:r>
            <a:r>
              <a:rPr sz="806" b="1" spc="44">
                <a:solidFill>
                  <a:srgbClr val="454546"/>
                </a:solidFill>
                <a:latin typeface="HelveticaNeueLTPro-Blk"/>
                <a:cs typeface="HelveticaNeueLTPro-Blk"/>
              </a:rPr>
              <a:t>/</a:t>
            </a:r>
            <a:r>
              <a:rPr sz="806" b="1" spc="-36">
                <a:solidFill>
                  <a:srgbClr val="454546"/>
                </a:solidFill>
                <a:latin typeface="HelveticaNeueLTPro-Blk"/>
                <a:cs typeface="HelveticaNeueLTPro-Blk"/>
              </a:rPr>
              <a:t>Y1</a:t>
            </a:r>
            <a:r>
              <a:rPr sz="806" b="1" spc="8">
                <a:solidFill>
                  <a:srgbClr val="454546"/>
                </a:solidFill>
                <a:latin typeface="HelveticaNeueLTPro-Blk"/>
                <a:cs typeface="HelveticaNeueLTPro-Blk"/>
              </a:rPr>
              <a:t>0</a:t>
            </a:r>
            <a:r>
              <a:rPr sz="806" b="1" spc="-20">
                <a:solidFill>
                  <a:srgbClr val="454546"/>
                </a:solidFill>
                <a:latin typeface="HelveticaNeueLTPro-Blk"/>
                <a:cs typeface="HelveticaNeueLTPro-Blk"/>
              </a:rPr>
              <a:t>0</a:t>
            </a:r>
            <a:r>
              <a:rPr sz="806" b="1" spc="8">
                <a:solidFill>
                  <a:srgbClr val="454546"/>
                </a:solidFill>
                <a:latin typeface="HelveticaNeueLTPro-Blk"/>
                <a:cs typeface="HelveticaNeueLTPro-Blk"/>
              </a:rPr>
              <a:t>/</a:t>
            </a:r>
            <a:r>
              <a:rPr sz="806" b="1" spc="-4">
                <a:solidFill>
                  <a:srgbClr val="454546"/>
                </a:solidFill>
                <a:latin typeface="HelveticaNeueLTPro-Blk"/>
                <a:cs typeface="HelveticaNeueLTPro-Blk"/>
              </a:rPr>
              <a:t>K</a:t>
            </a:r>
            <a:r>
              <a:rPr sz="806" b="1">
                <a:solidFill>
                  <a:srgbClr val="454546"/>
                </a:solidFill>
                <a:latin typeface="HelveticaNeueLTPro-Blk"/>
                <a:cs typeface="HelveticaNeueLTPro-Blk"/>
              </a:rPr>
              <a:t>8  </a:t>
            </a:r>
            <a:r>
              <a:rPr sz="806" b="1" spc="-4">
                <a:solidFill>
                  <a:srgbClr val="454546"/>
                </a:solidFill>
                <a:latin typeface="HelveticaNeueLTPro-Blk"/>
                <a:cs typeface="HelveticaNeueLTPro-Blk"/>
              </a:rPr>
              <a:t>R194/G205/B35</a:t>
            </a:r>
            <a:endParaRPr sz="806">
              <a:solidFill>
                <a:srgbClr val="454546"/>
              </a:solidFill>
              <a:latin typeface="HelveticaNeueLTPro-Blk"/>
              <a:cs typeface="HelveticaNeueLTPro-Blk"/>
            </a:endParaRPr>
          </a:p>
        </p:txBody>
      </p:sp>
      <p:sp>
        <p:nvSpPr>
          <p:cNvPr id="9" name="object 12">
            <a:extLst>
              <a:ext uri="{FF2B5EF4-FFF2-40B4-BE49-F238E27FC236}">
                <a16:creationId xmlns:a16="http://schemas.microsoft.com/office/drawing/2014/main" id="{55755B21-7CF9-3A4D-BCF8-CD464741CC86}"/>
              </a:ext>
            </a:extLst>
          </p:cNvPr>
          <p:cNvSpPr/>
          <p:nvPr userDrawn="1"/>
        </p:nvSpPr>
        <p:spPr>
          <a:xfrm>
            <a:off x="8968399" y="4917682"/>
            <a:ext cx="2643733" cy="799827"/>
          </a:xfrm>
          <a:custGeom>
            <a:avLst/>
            <a:gdLst/>
            <a:ahLst/>
            <a:cxnLst/>
            <a:rect l="l" t="t" r="r" b="b"/>
            <a:pathLst>
              <a:path w="3278505"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6A2C91"/>
          </a:solidFill>
        </p:spPr>
        <p:txBody>
          <a:bodyPr wrap="square" lIns="0" tIns="0" rIns="0" bIns="0" rtlCol="0"/>
          <a:lstStyle/>
          <a:p>
            <a:pPr defTabSz="368686"/>
            <a:endParaRPr sz="1452">
              <a:solidFill>
                <a:srgbClr val="6A2C91"/>
              </a:solidFill>
              <a:latin typeface="Calibri" panose="020F0502020204030204"/>
            </a:endParaRPr>
          </a:p>
        </p:txBody>
      </p:sp>
      <p:sp>
        <p:nvSpPr>
          <p:cNvPr id="10" name="object 13">
            <a:extLst>
              <a:ext uri="{FF2B5EF4-FFF2-40B4-BE49-F238E27FC236}">
                <a16:creationId xmlns:a16="http://schemas.microsoft.com/office/drawing/2014/main" id="{DF4D1B1C-4C72-3A45-AAF0-F0752AD88B2D}"/>
              </a:ext>
            </a:extLst>
          </p:cNvPr>
          <p:cNvSpPr txBox="1"/>
          <p:nvPr userDrawn="1"/>
        </p:nvSpPr>
        <p:spPr>
          <a:xfrm>
            <a:off x="9074277" y="4994266"/>
            <a:ext cx="941155"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FFFFFF"/>
                </a:solidFill>
                <a:latin typeface="HelveticaNeueLTPro-Blk"/>
                <a:cs typeface="HelveticaNeueLTPro-Blk"/>
              </a:rPr>
              <a:t>PANTONE </a:t>
            </a:r>
            <a:r>
              <a:rPr sz="806" b="1" spc="-4">
                <a:solidFill>
                  <a:srgbClr val="FFFFFF"/>
                </a:solidFill>
                <a:latin typeface="HelveticaNeueLTPro-Blk"/>
                <a:cs typeface="HelveticaNeueLTPro-Blk"/>
              </a:rPr>
              <a:t>527  </a:t>
            </a:r>
            <a:r>
              <a:rPr sz="806" b="1" spc="-12">
                <a:solidFill>
                  <a:srgbClr val="FFFFFF"/>
                </a:solidFill>
                <a:latin typeface="HelveticaNeueLTPro-Blk"/>
                <a:cs typeface="HelveticaNeueLTPro-Blk"/>
              </a:rPr>
              <a:t>C</a:t>
            </a:r>
            <a:r>
              <a:rPr sz="806" b="1" spc="-16">
                <a:solidFill>
                  <a:srgbClr val="FFFFFF"/>
                </a:solidFill>
                <a:latin typeface="HelveticaNeueLTPro-Blk"/>
                <a:cs typeface="HelveticaNeueLTPro-Blk"/>
              </a:rPr>
              <a:t>7</a:t>
            </a:r>
            <a:r>
              <a:rPr sz="806" b="1" spc="-4">
                <a:solidFill>
                  <a:srgbClr val="FFFFFF"/>
                </a:solidFill>
                <a:latin typeface="HelveticaNeueLTPro-Blk"/>
                <a:cs typeface="HelveticaNeueLTPro-Blk"/>
              </a:rPr>
              <a:t>3</a:t>
            </a:r>
            <a:r>
              <a:rPr sz="806" b="1" spc="8">
                <a:solidFill>
                  <a:srgbClr val="FFFFFF"/>
                </a:solidFill>
                <a:latin typeface="HelveticaNeueLTPro-Blk"/>
                <a:cs typeface="HelveticaNeueLTPro-Blk"/>
              </a:rPr>
              <a:t>/</a:t>
            </a:r>
            <a:r>
              <a:rPr sz="806" b="1" spc="-32">
                <a:solidFill>
                  <a:srgbClr val="FFFFFF"/>
                </a:solidFill>
                <a:latin typeface="HelveticaNeueLTPro-Blk"/>
                <a:cs typeface="HelveticaNeueLTPro-Blk"/>
              </a:rPr>
              <a:t>M</a:t>
            </a:r>
            <a:r>
              <a:rPr sz="806" b="1" spc="-36">
                <a:solidFill>
                  <a:srgbClr val="FFFFFF"/>
                </a:solidFill>
                <a:latin typeface="HelveticaNeueLTPro-Blk"/>
                <a:cs typeface="HelveticaNeueLTPro-Blk"/>
              </a:rPr>
              <a:t>1</a:t>
            </a:r>
            <a:r>
              <a:rPr sz="806" b="1" spc="8">
                <a:solidFill>
                  <a:srgbClr val="FFFFFF"/>
                </a:solidFill>
                <a:latin typeface="HelveticaNeueLTPro-Blk"/>
                <a:cs typeface="HelveticaNeueLTPro-Blk"/>
              </a:rPr>
              <a:t>0</a:t>
            </a:r>
            <a:r>
              <a:rPr sz="806" b="1" spc="-20">
                <a:solidFill>
                  <a:srgbClr val="FFFFFF"/>
                </a:solidFill>
                <a:latin typeface="HelveticaNeueLTPro-Blk"/>
                <a:cs typeface="HelveticaNeueLTPro-Blk"/>
              </a:rPr>
              <a:t>0</a:t>
            </a:r>
            <a:r>
              <a:rPr sz="806" b="1" spc="44">
                <a:solidFill>
                  <a:srgbClr val="FFFFFF"/>
                </a:solidFill>
                <a:latin typeface="HelveticaNeueLTPro-Blk"/>
                <a:cs typeface="HelveticaNeueLTPro-Blk"/>
              </a:rPr>
              <a:t>/</a:t>
            </a:r>
            <a:r>
              <a:rPr sz="806" b="1" spc="-20">
                <a:solidFill>
                  <a:srgbClr val="FFFFFF"/>
                </a:solidFill>
                <a:latin typeface="HelveticaNeueLTPro-Blk"/>
                <a:cs typeface="HelveticaNeueLTPro-Blk"/>
              </a:rPr>
              <a:t>Y0</a:t>
            </a:r>
            <a:r>
              <a:rPr sz="806" b="1" spc="8">
                <a:solidFill>
                  <a:srgbClr val="FFFFFF"/>
                </a:solidFill>
                <a:latin typeface="HelveticaNeueLTPro-Blk"/>
                <a:cs typeface="HelveticaNeueLTPro-Blk"/>
              </a:rPr>
              <a:t>/</a:t>
            </a:r>
            <a:r>
              <a:rPr sz="806" b="1" spc="-24">
                <a:solidFill>
                  <a:srgbClr val="FFFFFF"/>
                </a:solidFill>
                <a:latin typeface="HelveticaNeueLTPro-Blk"/>
                <a:cs typeface="HelveticaNeueLTPro-Blk"/>
              </a:rPr>
              <a:t>K</a:t>
            </a:r>
            <a:r>
              <a:rPr sz="806" b="1">
                <a:solidFill>
                  <a:srgbClr val="FFFFFF"/>
                </a:solidFill>
                <a:latin typeface="HelveticaNeueLTPro-Blk"/>
                <a:cs typeface="HelveticaNeueLTPro-Blk"/>
              </a:rPr>
              <a:t>0  </a:t>
            </a:r>
            <a:r>
              <a:rPr sz="806" b="1" spc="-12">
                <a:solidFill>
                  <a:srgbClr val="FFFFFF"/>
                </a:solidFill>
                <a:latin typeface="HelveticaNeueLTPro-Blk"/>
                <a:cs typeface="HelveticaNeueLTPro-Blk"/>
              </a:rPr>
              <a:t>R106/G44/B145</a:t>
            </a:r>
            <a:endParaRPr sz="806">
              <a:solidFill>
                <a:prstClr val="black"/>
              </a:solidFill>
              <a:latin typeface="HelveticaNeueLTPro-Blk"/>
              <a:cs typeface="HelveticaNeueLTPro-Blk"/>
            </a:endParaRPr>
          </a:p>
        </p:txBody>
      </p:sp>
      <p:sp>
        <p:nvSpPr>
          <p:cNvPr id="11" name="object 14">
            <a:extLst>
              <a:ext uri="{FF2B5EF4-FFF2-40B4-BE49-F238E27FC236}">
                <a16:creationId xmlns:a16="http://schemas.microsoft.com/office/drawing/2014/main" id="{066B0DD8-7104-6F47-81C6-F16C668E5FB2}"/>
              </a:ext>
            </a:extLst>
          </p:cNvPr>
          <p:cNvSpPr/>
          <p:nvPr userDrawn="1"/>
        </p:nvSpPr>
        <p:spPr>
          <a:xfrm>
            <a:off x="6163393" y="3127342"/>
            <a:ext cx="2643733" cy="799827"/>
          </a:xfrm>
          <a:custGeom>
            <a:avLst/>
            <a:gdLst/>
            <a:ahLst/>
            <a:cxnLst/>
            <a:rect l="l" t="t" r="r" b="b"/>
            <a:pathLst>
              <a:path w="3278505"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454546"/>
          </a:solidFill>
        </p:spPr>
        <p:txBody>
          <a:bodyPr wrap="square" lIns="0" tIns="0" rIns="0" bIns="0" rtlCol="0"/>
          <a:lstStyle/>
          <a:p>
            <a:pPr defTabSz="368686"/>
            <a:endParaRPr sz="1452">
              <a:solidFill>
                <a:srgbClr val="454546"/>
              </a:solidFill>
              <a:latin typeface="Calibri" panose="020F0502020204030204"/>
            </a:endParaRPr>
          </a:p>
        </p:txBody>
      </p:sp>
      <p:sp>
        <p:nvSpPr>
          <p:cNvPr id="12" name="object 15">
            <a:extLst>
              <a:ext uri="{FF2B5EF4-FFF2-40B4-BE49-F238E27FC236}">
                <a16:creationId xmlns:a16="http://schemas.microsoft.com/office/drawing/2014/main" id="{2CB91BC2-4E5C-104F-89D0-8746DC661FD6}"/>
              </a:ext>
            </a:extLst>
          </p:cNvPr>
          <p:cNvSpPr txBox="1"/>
          <p:nvPr userDrawn="1"/>
        </p:nvSpPr>
        <p:spPr>
          <a:xfrm>
            <a:off x="6269271" y="3203926"/>
            <a:ext cx="1025132"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FFFFFF"/>
                </a:solidFill>
                <a:latin typeface="HelveticaNeueLTPro-Blk"/>
                <a:cs typeface="HelveticaNeueLTPro-Blk"/>
              </a:rPr>
              <a:t>PANTONE </a:t>
            </a:r>
            <a:r>
              <a:rPr sz="806" b="1" spc="4">
                <a:solidFill>
                  <a:srgbClr val="FFFFFF"/>
                </a:solidFill>
                <a:latin typeface="HelveticaNeueLTPro-Blk"/>
                <a:cs typeface="HelveticaNeueLTPro-Blk"/>
              </a:rPr>
              <a:t>425  </a:t>
            </a:r>
            <a:r>
              <a:rPr sz="806" b="1" spc="-4">
                <a:solidFill>
                  <a:srgbClr val="FFFFFF"/>
                </a:solidFill>
                <a:latin typeface="HelveticaNeueLTPro-Blk"/>
                <a:cs typeface="HelveticaNeueLTPro-Blk"/>
              </a:rPr>
              <a:t>C67/M60/Y58/K43  </a:t>
            </a:r>
            <a:r>
              <a:rPr sz="806" b="1" spc="-8">
                <a:solidFill>
                  <a:srgbClr val="FFFFFF"/>
                </a:solidFill>
                <a:latin typeface="HelveticaNeueLTPro-Blk"/>
                <a:cs typeface="HelveticaNeueLTPro-Blk"/>
              </a:rPr>
              <a:t>R69/G69/B70</a:t>
            </a:r>
            <a:endParaRPr sz="806">
              <a:solidFill>
                <a:prstClr val="black"/>
              </a:solidFill>
              <a:latin typeface="HelveticaNeueLTPro-Blk"/>
              <a:cs typeface="HelveticaNeueLTPro-Blk"/>
            </a:endParaRPr>
          </a:p>
        </p:txBody>
      </p:sp>
      <p:sp>
        <p:nvSpPr>
          <p:cNvPr id="13" name="object 16">
            <a:extLst>
              <a:ext uri="{FF2B5EF4-FFF2-40B4-BE49-F238E27FC236}">
                <a16:creationId xmlns:a16="http://schemas.microsoft.com/office/drawing/2014/main" id="{3389566B-8668-B543-B8C2-A6C3E321DB7F}"/>
              </a:ext>
            </a:extLst>
          </p:cNvPr>
          <p:cNvSpPr/>
          <p:nvPr userDrawn="1"/>
        </p:nvSpPr>
        <p:spPr>
          <a:xfrm>
            <a:off x="6159910" y="4022700"/>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FFBF22"/>
          </a:solidFill>
        </p:spPr>
        <p:txBody>
          <a:bodyPr wrap="square" lIns="0" tIns="0" rIns="0" bIns="0" rtlCol="0"/>
          <a:lstStyle/>
          <a:p>
            <a:pPr defTabSz="368686"/>
            <a:endParaRPr sz="1452">
              <a:solidFill>
                <a:prstClr val="black"/>
              </a:solidFill>
              <a:latin typeface="Calibri" panose="020F0502020204030204"/>
            </a:endParaRPr>
          </a:p>
        </p:txBody>
      </p:sp>
      <p:sp>
        <p:nvSpPr>
          <p:cNvPr id="14" name="object 17">
            <a:extLst>
              <a:ext uri="{FF2B5EF4-FFF2-40B4-BE49-F238E27FC236}">
                <a16:creationId xmlns:a16="http://schemas.microsoft.com/office/drawing/2014/main" id="{67D5F6A2-CDE4-6D4F-870A-4298B994B815}"/>
              </a:ext>
            </a:extLst>
          </p:cNvPr>
          <p:cNvSpPr txBox="1"/>
          <p:nvPr userDrawn="1"/>
        </p:nvSpPr>
        <p:spPr>
          <a:xfrm>
            <a:off x="6265790" y="4099284"/>
            <a:ext cx="889437"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454546"/>
                </a:solidFill>
                <a:latin typeface="HelveticaNeueLTPro-Blk"/>
                <a:cs typeface="HelveticaNeueLTPro-Blk"/>
              </a:rPr>
              <a:t>PANTONE </a:t>
            </a:r>
            <a:r>
              <a:rPr sz="806" b="1" spc="-12">
                <a:solidFill>
                  <a:srgbClr val="454546"/>
                </a:solidFill>
                <a:latin typeface="HelveticaNeueLTPro-Blk"/>
                <a:cs typeface="HelveticaNeueLTPro-Blk"/>
              </a:rPr>
              <a:t>7408  </a:t>
            </a:r>
            <a:r>
              <a:rPr sz="806" b="1" spc="4">
                <a:solidFill>
                  <a:srgbClr val="454546"/>
                </a:solidFill>
                <a:latin typeface="HelveticaNeueLTPro-Blk"/>
                <a:cs typeface="HelveticaNeueLTPro-Blk"/>
              </a:rPr>
              <a:t>C</a:t>
            </a:r>
            <a:r>
              <a:rPr sz="806" b="1" spc="-20">
                <a:solidFill>
                  <a:srgbClr val="454546"/>
                </a:solidFill>
                <a:latin typeface="HelveticaNeueLTPro-Blk"/>
                <a:cs typeface="HelveticaNeueLTPro-Blk"/>
              </a:rPr>
              <a:t>0</a:t>
            </a:r>
            <a:r>
              <a:rPr sz="806" b="1" spc="8">
                <a:solidFill>
                  <a:srgbClr val="454546"/>
                </a:solidFill>
                <a:latin typeface="HelveticaNeueLTPro-Blk"/>
                <a:cs typeface="HelveticaNeueLTPro-Blk"/>
              </a:rPr>
              <a:t>/</a:t>
            </a:r>
            <a:r>
              <a:rPr sz="806" b="1" spc="12">
                <a:solidFill>
                  <a:srgbClr val="454546"/>
                </a:solidFill>
                <a:latin typeface="HelveticaNeueLTPro-Blk"/>
                <a:cs typeface="HelveticaNeueLTPro-Blk"/>
              </a:rPr>
              <a:t>M2</a:t>
            </a:r>
            <a:r>
              <a:rPr sz="806" b="1" spc="-12">
                <a:solidFill>
                  <a:srgbClr val="454546"/>
                </a:solidFill>
                <a:latin typeface="HelveticaNeueLTPro-Blk"/>
                <a:cs typeface="HelveticaNeueLTPro-Blk"/>
              </a:rPr>
              <a:t>5</a:t>
            </a:r>
            <a:r>
              <a:rPr sz="806" b="1" spc="44">
                <a:solidFill>
                  <a:srgbClr val="454546"/>
                </a:solidFill>
                <a:latin typeface="HelveticaNeueLTPro-Blk"/>
                <a:cs typeface="HelveticaNeueLTPro-Blk"/>
              </a:rPr>
              <a:t>/</a:t>
            </a:r>
            <a:r>
              <a:rPr sz="806" b="1" spc="-12">
                <a:solidFill>
                  <a:srgbClr val="454546"/>
                </a:solidFill>
                <a:latin typeface="HelveticaNeueLTPro-Blk"/>
                <a:cs typeface="HelveticaNeueLTPro-Blk"/>
              </a:rPr>
              <a:t>Y</a:t>
            </a:r>
            <a:r>
              <a:rPr sz="806" b="1" spc="4">
                <a:solidFill>
                  <a:srgbClr val="454546"/>
                </a:solidFill>
                <a:latin typeface="HelveticaNeueLTPro-Blk"/>
                <a:cs typeface="HelveticaNeueLTPro-Blk"/>
              </a:rPr>
              <a:t>9</a:t>
            </a:r>
            <a:r>
              <a:rPr sz="806" b="1" spc="-12">
                <a:solidFill>
                  <a:srgbClr val="454546"/>
                </a:solidFill>
                <a:latin typeface="HelveticaNeueLTPro-Blk"/>
                <a:cs typeface="HelveticaNeueLTPro-Blk"/>
              </a:rPr>
              <a:t>5</a:t>
            </a:r>
            <a:r>
              <a:rPr sz="806" b="1" spc="8">
                <a:solidFill>
                  <a:srgbClr val="454546"/>
                </a:solidFill>
                <a:latin typeface="HelveticaNeueLTPro-Blk"/>
                <a:cs typeface="HelveticaNeueLTPro-Blk"/>
              </a:rPr>
              <a:t>/</a:t>
            </a:r>
            <a:r>
              <a:rPr sz="806" b="1" spc="-24">
                <a:solidFill>
                  <a:srgbClr val="454546"/>
                </a:solidFill>
                <a:latin typeface="HelveticaNeueLTPro-Blk"/>
                <a:cs typeface="HelveticaNeueLTPro-Blk"/>
              </a:rPr>
              <a:t>K</a:t>
            </a:r>
            <a:r>
              <a:rPr sz="806" b="1">
                <a:solidFill>
                  <a:srgbClr val="454546"/>
                </a:solidFill>
                <a:latin typeface="HelveticaNeueLTPro-Blk"/>
                <a:cs typeface="HelveticaNeueLTPro-Blk"/>
              </a:rPr>
              <a:t>0  </a:t>
            </a:r>
            <a:r>
              <a:rPr sz="806" b="1" spc="-12">
                <a:solidFill>
                  <a:srgbClr val="454546"/>
                </a:solidFill>
                <a:latin typeface="HelveticaNeueLTPro-Blk"/>
                <a:cs typeface="HelveticaNeueLTPro-Blk"/>
              </a:rPr>
              <a:t>R255/G191/B34</a:t>
            </a:r>
            <a:endParaRPr sz="806">
              <a:solidFill>
                <a:srgbClr val="454546"/>
              </a:solidFill>
              <a:latin typeface="HelveticaNeueLTPro-Blk"/>
              <a:cs typeface="HelveticaNeueLTPro-Blk"/>
            </a:endParaRPr>
          </a:p>
        </p:txBody>
      </p:sp>
      <p:sp>
        <p:nvSpPr>
          <p:cNvPr id="15" name="object 18">
            <a:extLst>
              <a:ext uri="{FF2B5EF4-FFF2-40B4-BE49-F238E27FC236}">
                <a16:creationId xmlns:a16="http://schemas.microsoft.com/office/drawing/2014/main" id="{94062D12-7027-7540-B2D0-91D1F654F299}"/>
              </a:ext>
            </a:extLst>
          </p:cNvPr>
          <p:cNvSpPr/>
          <p:nvPr userDrawn="1"/>
        </p:nvSpPr>
        <p:spPr>
          <a:xfrm>
            <a:off x="8968399" y="2232360"/>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F26522"/>
          </a:solidFill>
        </p:spPr>
        <p:txBody>
          <a:bodyPr wrap="square" lIns="0" tIns="0" rIns="0" bIns="0" rtlCol="0"/>
          <a:lstStyle/>
          <a:p>
            <a:pPr defTabSz="368686"/>
            <a:endParaRPr sz="1452">
              <a:solidFill>
                <a:srgbClr val="F26522"/>
              </a:solidFill>
              <a:latin typeface="Calibri" panose="020F0502020204030204"/>
            </a:endParaRPr>
          </a:p>
        </p:txBody>
      </p:sp>
      <p:sp>
        <p:nvSpPr>
          <p:cNvPr id="16" name="object 19">
            <a:extLst>
              <a:ext uri="{FF2B5EF4-FFF2-40B4-BE49-F238E27FC236}">
                <a16:creationId xmlns:a16="http://schemas.microsoft.com/office/drawing/2014/main" id="{7E4B378D-CF56-5E41-9003-17C347983F94}"/>
              </a:ext>
            </a:extLst>
          </p:cNvPr>
          <p:cNvSpPr txBox="1"/>
          <p:nvPr userDrawn="1"/>
        </p:nvSpPr>
        <p:spPr>
          <a:xfrm>
            <a:off x="9074277" y="2282968"/>
            <a:ext cx="1603883" cy="730603"/>
          </a:xfrm>
          <a:prstGeom prst="rect">
            <a:avLst/>
          </a:prstGeom>
        </p:spPr>
        <p:txBody>
          <a:bodyPr vert="horz" wrap="square" lIns="0" tIns="10241" rIns="0" bIns="0" rtlCol="0">
            <a:spAutoFit/>
          </a:bodyPr>
          <a:lstStyle/>
          <a:p>
            <a:pPr marL="10241" defTabSz="368686">
              <a:lnSpc>
                <a:spcPts val="927"/>
              </a:lnSpc>
              <a:spcBef>
                <a:spcPts val="81"/>
              </a:spcBef>
            </a:pPr>
            <a:r>
              <a:rPr sz="806" b="1">
                <a:solidFill>
                  <a:schemeClr val="bg1"/>
                </a:solidFill>
                <a:latin typeface="HelveticaNeueLTPro-Blk"/>
                <a:cs typeface="HelveticaNeueLTPro-Blk"/>
              </a:rPr>
              <a:t>PANTONE</a:t>
            </a:r>
            <a:r>
              <a:rPr sz="806" b="1" spc="-8">
                <a:solidFill>
                  <a:schemeClr val="bg1"/>
                </a:solidFill>
                <a:latin typeface="HelveticaNeueLTPro-Blk"/>
                <a:cs typeface="HelveticaNeueLTPro-Blk"/>
              </a:rPr>
              <a:t> </a:t>
            </a:r>
            <a:r>
              <a:rPr sz="806" b="1" spc="-16">
                <a:solidFill>
                  <a:schemeClr val="bg1"/>
                </a:solidFill>
                <a:latin typeface="HelveticaNeueLTPro-Blk"/>
                <a:cs typeface="HelveticaNeueLTPro-Blk"/>
              </a:rPr>
              <a:t>166</a:t>
            </a:r>
            <a:endParaRPr sz="806">
              <a:solidFill>
                <a:schemeClr val="bg1"/>
              </a:solidFill>
              <a:latin typeface="HelveticaNeueLTPro-Blk"/>
              <a:cs typeface="HelveticaNeueLTPro-Blk"/>
            </a:endParaRPr>
          </a:p>
          <a:p>
            <a:pPr marL="10241" marR="4097" defTabSz="368686">
              <a:lnSpc>
                <a:spcPts val="887"/>
              </a:lnSpc>
              <a:spcBef>
                <a:spcPts val="56"/>
              </a:spcBef>
            </a:pPr>
            <a:r>
              <a:rPr sz="806" b="1" spc="4">
                <a:solidFill>
                  <a:schemeClr val="bg1"/>
                </a:solidFill>
                <a:latin typeface="HelveticaNeueLTPro-Blk"/>
                <a:cs typeface="HelveticaNeueLTPro-Blk"/>
              </a:rPr>
              <a:t>C:0 </a:t>
            </a:r>
            <a:r>
              <a:rPr sz="806" b="1" spc="-8">
                <a:solidFill>
                  <a:schemeClr val="bg1"/>
                </a:solidFill>
                <a:latin typeface="HelveticaNeueLTPro-Blk"/>
                <a:cs typeface="HelveticaNeueLTPro-Blk"/>
              </a:rPr>
              <a:t>M:75 </a:t>
            </a:r>
            <a:r>
              <a:rPr sz="806" b="1" spc="-20">
                <a:solidFill>
                  <a:schemeClr val="bg1"/>
                </a:solidFill>
                <a:latin typeface="HelveticaNeueLTPro-Blk"/>
                <a:cs typeface="HelveticaNeueLTPro-Blk"/>
              </a:rPr>
              <a:t>Y:100</a:t>
            </a:r>
            <a:r>
              <a:rPr sz="806" b="1" spc="-48">
                <a:solidFill>
                  <a:schemeClr val="bg1"/>
                </a:solidFill>
                <a:latin typeface="HelveticaNeueLTPro-Blk"/>
                <a:cs typeface="HelveticaNeueLTPro-Blk"/>
              </a:rPr>
              <a:t> </a:t>
            </a:r>
            <a:r>
              <a:rPr sz="806" b="1" spc="4">
                <a:solidFill>
                  <a:schemeClr val="bg1"/>
                </a:solidFill>
                <a:latin typeface="HelveticaNeueLTPro-Blk"/>
                <a:cs typeface="HelveticaNeueLTPro-Blk"/>
              </a:rPr>
              <a:t>K:0  </a:t>
            </a:r>
            <a:br>
              <a:rPr lang="en-GB" sz="806" b="1" spc="4">
                <a:solidFill>
                  <a:schemeClr val="bg1"/>
                </a:solidFill>
                <a:latin typeface="HelveticaNeueLTPro-Blk"/>
                <a:cs typeface="HelveticaNeueLTPro-Blk"/>
              </a:rPr>
            </a:br>
            <a:r>
              <a:rPr sz="806" b="1" spc="4">
                <a:solidFill>
                  <a:schemeClr val="bg1"/>
                </a:solidFill>
                <a:latin typeface="HelveticaNeueLTPro-Blk"/>
                <a:cs typeface="HelveticaNeueLTPro-Blk"/>
              </a:rPr>
              <a:t>R:242 </a:t>
            </a:r>
            <a:r>
              <a:rPr sz="806" b="1" spc="-20">
                <a:solidFill>
                  <a:schemeClr val="bg1"/>
                </a:solidFill>
                <a:latin typeface="HelveticaNeueLTPro-Blk"/>
                <a:cs typeface="HelveticaNeueLTPro-Blk"/>
              </a:rPr>
              <a:t>G:101</a:t>
            </a:r>
            <a:r>
              <a:rPr sz="806" b="1" spc="-28">
                <a:solidFill>
                  <a:schemeClr val="bg1"/>
                </a:solidFill>
                <a:latin typeface="HelveticaNeueLTPro-Blk"/>
                <a:cs typeface="HelveticaNeueLTPro-Blk"/>
              </a:rPr>
              <a:t> </a:t>
            </a:r>
            <a:r>
              <a:rPr sz="806" b="1" spc="4">
                <a:solidFill>
                  <a:schemeClr val="bg1"/>
                </a:solidFill>
                <a:latin typeface="HelveticaNeueLTPro-Blk"/>
                <a:cs typeface="HelveticaNeueLTPro-Blk"/>
              </a:rPr>
              <a:t>B:34</a:t>
            </a:r>
            <a:endParaRPr lang="en-GB" sz="806" b="1" spc="4">
              <a:solidFill>
                <a:schemeClr val="bg1"/>
              </a:solidFill>
              <a:latin typeface="HelveticaNeueLTPro-Blk"/>
              <a:cs typeface="HelveticaNeueLTPro-Blk"/>
            </a:endParaRPr>
          </a:p>
          <a:p>
            <a:pPr marL="10241" marR="4097" defTabSz="368686">
              <a:lnSpc>
                <a:spcPts val="887"/>
              </a:lnSpc>
              <a:spcBef>
                <a:spcPts val="56"/>
              </a:spcBef>
            </a:pPr>
            <a:r>
              <a:rPr lang="en-GB" sz="700" b="0" i="0" spc="4">
                <a:solidFill>
                  <a:schemeClr val="bg1"/>
                </a:solidFill>
                <a:latin typeface="HelveticaNeueLT Pro 65 Md" panose="020B0604020202020204" pitchFamily="34" charset="77"/>
                <a:cs typeface="HelveticaNeueLTPro-Blk"/>
              </a:rPr>
              <a:t>Please note that the white and </a:t>
            </a:r>
            <a:br>
              <a:rPr lang="en-GB" sz="700" b="0" i="0" spc="4">
                <a:solidFill>
                  <a:schemeClr val="bg1"/>
                </a:solidFill>
                <a:latin typeface="HelveticaNeueLT Pro 65 Md" panose="020B0604020202020204" pitchFamily="34" charset="77"/>
                <a:cs typeface="HelveticaNeueLTPro-Blk"/>
              </a:rPr>
            </a:br>
            <a:r>
              <a:rPr lang="en-GB" sz="700" b="0" i="0" spc="4">
                <a:solidFill>
                  <a:schemeClr val="bg1"/>
                </a:solidFill>
                <a:latin typeface="HelveticaNeueLT Pro 65 Md" panose="020B0604020202020204" pitchFamily="34" charset="77"/>
                <a:cs typeface="HelveticaNeueLTPro-Blk"/>
              </a:rPr>
              <a:t>grey copy is not to be used </a:t>
            </a:r>
            <a:br>
              <a:rPr lang="en-GB" sz="700" b="0" i="0" spc="4">
                <a:solidFill>
                  <a:schemeClr val="bg1"/>
                </a:solidFill>
                <a:latin typeface="HelveticaNeueLT Pro 65 Md" panose="020B0604020202020204" pitchFamily="34" charset="77"/>
                <a:cs typeface="HelveticaNeueLTPro-Blk"/>
              </a:rPr>
            </a:br>
            <a:r>
              <a:rPr lang="en-GB" sz="700" b="0" i="0" spc="4">
                <a:solidFill>
                  <a:schemeClr val="bg1"/>
                </a:solidFill>
                <a:latin typeface="HelveticaNeueLT Pro 65 Md" panose="020B0604020202020204" pitchFamily="34" charset="77"/>
                <a:cs typeface="HelveticaNeueLTPro-Blk"/>
              </a:rPr>
              <a:t>for normal text elements.</a:t>
            </a:r>
            <a:endParaRPr sz="700" b="0" i="0">
              <a:solidFill>
                <a:schemeClr val="bg1"/>
              </a:solidFill>
              <a:latin typeface="HelveticaNeueLT Pro 65 Md" panose="020B0604020202020204" pitchFamily="34" charset="77"/>
              <a:cs typeface="HelveticaNeueLTPro-Blk"/>
            </a:endParaRPr>
          </a:p>
        </p:txBody>
      </p:sp>
      <p:sp>
        <p:nvSpPr>
          <p:cNvPr id="17" name="object 20">
            <a:extLst>
              <a:ext uri="{FF2B5EF4-FFF2-40B4-BE49-F238E27FC236}">
                <a16:creationId xmlns:a16="http://schemas.microsoft.com/office/drawing/2014/main" id="{A84E9A33-66B1-8D43-AAFE-E75634F30D0B}"/>
              </a:ext>
            </a:extLst>
          </p:cNvPr>
          <p:cNvSpPr/>
          <p:nvPr userDrawn="1"/>
        </p:nvSpPr>
        <p:spPr>
          <a:xfrm>
            <a:off x="6155710" y="4917682"/>
            <a:ext cx="2643733" cy="799827"/>
          </a:xfrm>
          <a:custGeom>
            <a:avLst/>
            <a:gdLst/>
            <a:ahLst/>
            <a:cxnLst/>
            <a:rect l="l" t="t" r="r" b="b"/>
            <a:pathLst>
              <a:path w="3278504" h="991870">
                <a:moveTo>
                  <a:pt x="3278251" y="0"/>
                </a:moveTo>
                <a:lnTo>
                  <a:pt x="0" y="0"/>
                </a:lnTo>
                <a:lnTo>
                  <a:pt x="0" y="991704"/>
                </a:lnTo>
                <a:lnTo>
                  <a:pt x="1759381" y="991704"/>
                </a:lnTo>
                <a:lnTo>
                  <a:pt x="1809072" y="988883"/>
                </a:lnTo>
                <a:lnTo>
                  <a:pt x="1857740" y="980540"/>
                </a:lnTo>
                <a:lnTo>
                  <a:pt x="1904950" y="966856"/>
                </a:lnTo>
                <a:lnTo>
                  <a:pt x="1950268" y="948010"/>
                </a:lnTo>
                <a:lnTo>
                  <a:pt x="1993260" y="924185"/>
                </a:lnTo>
                <a:lnTo>
                  <a:pt x="2033493" y="895560"/>
                </a:lnTo>
                <a:lnTo>
                  <a:pt x="2070531" y="862317"/>
                </a:lnTo>
                <a:lnTo>
                  <a:pt x="2379459" y="551700"/>
                </a:lnTo>
                <a:lnTo>
                  <a:pt x="2416501" y="518457"/>
                </a:lnTo>
                <a:lnTo>
                  <a:pt x="2456736" y="489834"/>
                </a:lnTo>
                <a:lnTo>
                  <a:pt x="2499728" y="466012"/>
                </a:lnTo>
                <a:lnTo>
                  <a:pt x="2545045" y="447169"/>
                </a:lnTo>
                <a:lnTo>
                  <a:pt x="2592253" y="433487"/>
                </a:lnTo>
                <a:lnTo>
                  <a:pt x="2640919" y="425146"/>
                </a:lnTo>
                <a:lnTo>
                  <a:pt x="2690609" y="422325"/>
                </a:lnTo>
                <a:lnTo>
                  <a:pt x="3278251" y="422325"/>
                </a:lnTo>
                <a:lnTo>
                  <a:pt x="3278251" y="0"/>
                </a:lnTo>
                <a:close/>
              </a:path>
            </a:pathLst>
          </a:custGeom>
          <a:solidFill>
            <a:srgbClr val="FFE600"/>
          </a:solidFill>
          <a:ln>
            <a:noFill/>
          </a:ln>
        </p:spPr>
        <p:txBody>
          <a:bodyPr wrap="square" lIns="0" tIns="0" rIns="0" bIns="0" rtlCol="0"/>
          <a:lstStyle/>
          <a:p>
            <a:pPr defTabSz="368686"/>
            <a:endParaRPr sz="1452">
              <a:solidFill>
                <a:srgbClr val="FFBF22"/>
              </a:solidFill>
              <a:latin typeface="Calibri" panose="020F0502020204030204"/>
            </a:endParaRPr>
          </a:p>
        </p:txBody>
      </p:sp>
      <p:sp>
        <p:nvSpPr>
          <p:cNvPr id="18" name="object 21">
            <a:extLst>
              <a:ext uri="{FF2B5EF4-FFF2-40B4-BE49-F238E27FC236}">
                <a16:creationId xmlns:a16="http://schemas.microsoft.com/office/drawing/2014/main" id="{2EDC15B3-02D3-E144-849D-495D1E925D32}"/>
              </a:ext>
            </a:extLst>
          </p:cNvPr>
          <p:cNvSpPr txBox="1"/>
          <p:nvPr userDrawn="1"/>
        </p:nvSpPr>
        <p:spPr>
          <a:xfrm>
            <a:off x="6261588" y="4994266"/>
            <a:ext cx="991848" cy="368999"/>
          </a:xfrm>
          <a:prstGeom prst="rect">
            <a:avLst/>
          </a:prstGeom>
        </p:spPr>
        <p:txBody>
          <a:bodyPr vert="horz" wrap="square" lIns="0" tIns="22530" rIns="0" bIns="0" rtlCol="0">
            <a:spAutoFit/>
          </a:bodyPr>
          <a:lstStyle/>
          <a:p>
            <a:pPr marL="10241" marR="4097" defTabSz="368686">
              <a:lnSpc>
                <a:spcPts val="887"/>
              </a:lnSpc>
              <a:spcBef>
                <a:spcPts val="177"/>
              </a:spcBef>
            </a:pPr>
            <a:r>
              <a:rPr sz="806" b="1">
                <a:solidFill>
                  <a:srgbClr val="454546"/>
                </a:solidFill>
                <a:latin typeface="HelveticaNeueLTPro-Blk"/>
                <a:cs typeface="HelveticaNeueLTPro-Blk"/>
              </a:rPr>
              <a:t>PANTONE </a:t>
            </a:r>
            <a:r>
              <a:rPr sz="806" b="1" spc="-12">
                <a:solidFill>
                  <a:srgbClr val="454546"/>
                </a:solidFill>
                <a:latin typeface="HelveticaNeueLTPro-Blk"/>
                <a:cs typeface="HelveticaNeueLTPro-Blk"/>
              </a:rPr>
              <a:t>108  </a:t>
            </a:r>
            <a:r>
              <a:rPr sz="806" b="1" spc="4">
                <a:solidFill>
                  <a:srgbClr val="454546"/>
                </a:solidFill>
                <a:latin typeface="HelveticaNeueLTPro-Blk"/>
                <a:cs typeface="HelveticaNeueLTPro-Blk"/>
              </a:rPr>
              <a:t>C:0 </a:t>
            </a:r>
            <a:r>
              <a:rPr sz="806" b="1" spc="8">
                <a:solidFill>
                  <a:srgbClr val="454546"/>
                </a:solidFill>
                <a:latin typeface="HelveticaNeueLTPro-Blk"/>
                <a:cs typeface="HelveticaNeueLTPro-Blk"/>
              </a:rPr>
              <a:t>M:0 </a:t>
            </a:r>
            <a:r>
              <a:rPr sz="806" b="1" spc="-20">
                <a:solidFill>
                  <a:srgbClr val="454546"/>
                </a:solidFill>
                <a:latin typeface="HelveticaNeueLTPro-Blk"/>
                <a:cs typeface="HelveticaNeueLTPro-Blk"/>
              </a:rPr>
              <a:t>Y:100</a:t>
            </a:r>
            <a:r>
              <a:rPr sz="806" b="1" spc="-69">
                <a:solidFill>
                  <a:srgbClr val="454546"/>
                </a:solidFill>
                <a:latin typeface="HelveticaNeueLTPro-Blk"/>
                <a:cs typeface="HelveticaNeueLTPro-Blk"/>
              </a:rPr>
              <a:t> </a:t>
            </a:r>
            <a:r>
              <a:rPr sz="806" b="1" spc="4">
                <a:solidFill>
                  <a:srgbClr val="454546"/>
                </a:solidFill>
                <a:latin typeface="HelveticaNeueLTPro-Blk"/>
                <a:cs typeface="HelveticaNeueLTPro-Blk"/>
              </a:rPr>
              <a:t>K:0  </a:t>
            </a:r>
            <a:r>
              <a:rPr sz="806" b="1" spc="8">
                <a:solidFill>
                  <a:srgbClr val="454546"/>
                </a:solidFill>
                <a:latin typeface="HelveticaNeueLTPro-Blk"/>
                <a:cs typeface="HelveticaNeueLTPro-Blk"/>
              </a:rPr>
              <a:t>R:255 </a:t>
            </a:r>
            <a:r>
              <a:rPr sz="806" b="1" spc="4">
                <a:solidFill>
                  <a:srgbClr val="454546"/>
                </a:solidFill>
                <a:latin typeface="HelveticaNeueLTPro-Blk"/>
                <a:cs typeface="HelveticaNeueLTPro-Blk"/>
              </a:rPr>
              <a:t>G:230</a:t>
            </a:r>
            <a:r>
              <a:rPr sz="806" b="1" spc="-40">
                <a:solidFill>
                  <a:srgbClr val="454546"/>
                </a:solidFill>
                <a:latin typeface="HelveticaNeueLTPro-Blk"/>
                <a:cs typeface="HelveticaNeueLTPro-Blk"/>
              </a:rPr>
              <a:t> </a:t>
            </a:r>
            <a:r>
              <a:rPr sz="806" b="1" spc="8">
                <a:solidFill>
                  <a:srgbClr val="454546"/>
                </a:solidFill>
                <a:latin typeface="HelveticaNeueLTPro-Blk"/>
                <a:cs typeface="HelveticaNeueLTPro-Blk"/>
              </a:rPr>
              <a:t>B:0</a:t>
            </a:r>
            <a:endParaRPr sz="806">
              <a:solidFill>
                <a:srgbClr val="454546"/>
              </a:solidFill>
              <a:latin typeface="HelveticaNeueLTPro-Blk"/>
              <a:cs typeface="HelveticaNeueLTPro-Blk"/>
            </a:endParaRPr>
          </a:p>
        </p:txBody>
      </p:sp>
      <p:sp>
        <p:nvSpPr>
          <p:cNvPr id="19" name="object 2">
            <a:extLst>
              <a:ext uri="{FF2B5EF4-FFF2-40B4-BE49-F238E27FC236}">
                <a16:creationId xmlns:a16="http://schemas.microsoft.com/office/drawing/2014/main" id="{D65B0A28-BEED-464F-B891-E16761BDB641}"/>
              </a:ext>
            </a:extLst>
          </p:cNvPr>
          <p:cNvSpPr txBox="1"/>
          <p:nvPr userDrawn="1"/>
        </p:nvSpPr>
        <p:spPr>
          <a:xfrm>
            <a:off x="6159910" y="285729"/>
            <a:ext cx="5443296" cy="1513253"/>
          </a:xfrm>
          <a:prstGeom prst="rect">
            <a:avLst/>
          </a:prstGeom>
        </p:spPr>
        <p:txBody>
          <a:bodyPr vert="horz" wrap="square" lIns="0" tIns="10241" rIns="0" bIns="0" rtlCol="0">
            <a:spAutoFit/>
          </a:bodyPr>
          <a:lstStyle/>
          <a:p>
            <a:pPr marL="10241" defTabSz="737372">
              <a:spcBef>
                <a:spcPts val="81"/>
              </a:spcBef>
            </a:pPr>
            <a:r>
              <a:rPr sz="968" b="1">
                <a:solidFill>
                  <a:srgbClr val="D43900"/>
                </a:solidFill>
                <a:latin typeface="HelveticaNeueLTPro-Hv"/>
                <a:cs typeface="HelveticaNeueLTPro-Hv"/>
              </a:rPr>
              <a:t>Primary</a:t>
            </a:r>
            <a:endParaRPr sz="968">
              <a:solidFill>
                <a:srgbClr val="D43900"/>
              </a:solidFill>
              <a:latin typeface="HelveticaNeueLTPro-Hv"/>
              <a:cs typeface="HelveticaNeueLTPro-Hv"/>
            </a:endParaRPr>
          </a:p>
          <a:p>
            <a:pPr marL="10241" marR="4097" defTabSz="737372">
              <a:lnSpc>
                <a:spcPct val="125000"/>
              </a:lnSpc>
              <a:spcAft>
                <a:spcPts val="484"/>
              </a:spcAft>
            </a:pPr>
            <a:r>
              <a:rPr sz="806" b="0" i="0" spc="-4">
                <a:solidFill>
                  <a:srgbClr val="454546"/>
                </a:solidFill>
                <a:latin typeface="HelveticaNeueLT Pro 55 Roman" panose="020B0604020202020204" pitchFamily="34" charset="77"/>
                <a:cs typeface="HelveticaNeueLTPro-Roman"/>
              </a:rPr>
              <a:t>This </a:t>
            </a:r>
            <a:r>
              <a:rPr sz="806" b="0" i="0" spc="-8">
                <a:solidFill>
                  <a:srgbClr val="454546"/>
                </a:solidFill>
                <a:latin typeface="HelveticaNeueLT Pro 55 Roman" panose="020B0604020202020204" pitchFamily="34" charset="77"/>
                <a:cs typeface="HelveticaNeueLTPro-Roman"/>
              </a:rPr>
              <a:t>palette </a:t>
            </a:r>
            <a:r>
              <a:rPr sz="806" b="0" i="0" spc="-4">
                <a:solidFill>
                  <a:srgbClr val="454546"/>
                </a:solidFill>
                <a:latin typeface="HelveticaNeueLT Pro 55 Roman" panose="020B0604020202020204" pitchFamily="34" charset="77"/>
                <a:cs typeface="HelveticaNeueLTPro-Roman"/>
              </a:rPr>
              <a:t>consists </a:t>
            </a:r>
            <a:r>
              <a:rPr sz="806" b="0" i="0" spc="-8">
                <a:solidFill>
                  <a:srgbClr val="454546"/>
                </a:solidFill>
                <a:latin typeface="HelveticaNeueLT Pro 55 Roman" panose="020B0604020202020204" pitchFamily="34" charset="77"/>
                <a:cs typeface="HelveticaNeueLTPro-Roman"/>
              </a:rPr>
              <a:t>of </a:t>
            </a:r>
            <a:r>
              <a:rPr sz="806" b="0" i="0" spc="-12">
                <a:solidFill>
                  <a:srgbClr val="454546"/>
                </a:solidFill>
                <a:latin typeface="HelveticaNeueLT Pro 55 Roman" panose="020B0604020202020204" pitchFamily="34" charset="77"/>
                <a:cs typeface="HelveticaNeueLTPro-Roman"/>
              </a:rPr>
              <a:t>yellows </a:t>
            </a:r>
            <a:r>
              <a:rPr sz="806" b="0" i="0" spc="-4">
                <a:solidFill>
                  <a:srgbClr val="454546"/>
                </a:solidFill>
                <a:latin typeface="HelveticaNeueLT Pro 55 Roman" panose="020B0604020202020204" pitchFamily="34" charset="77"/>
                <a:cs typeface="HelveticaNeueLTPro-Roman"/>
              </a:rPr>
              <a:t>and oranges, which </a:t>
            </a:r>
            <a:r>
              <a:rPr sz="806" b="0" i="0" spc="-12">
                <a:solidFill>
                  <a:srgbClr val="454546"/>
                </a:solidFill>
                <a:latin typeface="HelveticaNeueLT Pro 55 Roman" panose="020B0604020202020204" pitchFamily="34" charset="77"/>
                <a:cs typeface="HelveticaNeueLTPro-Roman"/>
              </a:rPr>
              <a:t>radiate </a:t>
            </a:r>
            <a:r>
              <a:rPr sz="806" b="0" i="0" spc="-8">
                <a:solidFill>
                  <a:srgbClr val="454546"/>
                </a:solidFill>
                <a:latin typeface="HelveticaNeueLT Pro 55 Roman" panose="020B0604020202020204" pitchFamily="34" charset="77"/>
                <a:cs typeface="HelveticaNeueLTPro-Roman"/>
              </a:rPr>
              <a:t>ambition, </a:t>
            </a:r>
            <a:r>
              <a:rPr sz="806" b="0" i="0" spc="-12">
                <a:solidFill>
                  <a:srgbClr val="454546"/>
                </a:solidFill>
                <a:latin typeface="HelveticaNeueLT Pro 55 Roman" panose="020B0604020202020204" pitchFamily="34" charset="77"/>
                <a:cs typeface="HelveticaNeueLTPro-Roman"/>
              </a:rPr>
              <a:t>energy, </a:t>
            </a:r>
            <a:r>
              <a:rPr sz="806" b="0" i="0" spc="-8">
                <a:solidFill>
                  <a:srgbClr val="454546"/>
                </a:solidFill>
                <a:latin typeface="HelveticaNeueLT Pro 55 Roman" panose="020B0604020202020204" pitchFamily="34" charset="77"/>
                <a:cs typeface="HelveticaNeueLTPro-Roman"/>
              </a:rPr>
              <a:t>warmth, </a:t>
            </a:r>
            <a:r>
              <a:rPr sz="806" b="0" i="0" spc="-4">
                <a:solidFill>
                  <a:srgbClr val="454546"/>
                </a:solidFill>
                <a:latin typeface="HelveticaNeueLT Pro 55 Roman" panose="020B0604020202020204" pitchFamily="34" charset="77"/>
                <a:cs typeface="HelveticaNeueLTPro-Roman"/>
              </a:rPr>
              <a:t>passion and </a:t>
            </a:r>
            <a:r>
              <a:rPr sz="806" b="0" i="0" spc="-12">
                <a:solidFill>
                  <a:srgbClr val="454546"/>
                </a:solidFill>
                <a:latin typeface="HelveticaNeueLT Pro 55 Roman" panose="020B0604020202020204" pitchFamily="34" charset="77"/>
                <a:cs typeface="HelveticaNeueLTPro-Roman"/>
              </a:rPr>
              <a:t>originality. </a:t>
            </a:r>
            <a:br>
              <a:rPr lang="en-GB" sz="806" b="0" i="0" spc="-12">
                <a:solidFill>
                  <a:srgbClr val="454546"/>
                </a:solidFill>
                <a:latin typeface="HelveticaNeueLT Pro 55 Roman" panose="020B0604020202020204" pitchFamily="34" charset="77"/>
                <a:cs typeface="HelveticaNeueLTPro-Roman"/>
              </a:rPr>
            </a:br>
            <a:r>
              <a:rPr sz="806" b="0" i="0" spc="-32">
                <a:solidFill>
                  <a:srgbClr val="454546"/>
                </a:solidFill>
                <a:latin typeface="HelveticaNeueLT Pro 55 Roman" panose="020B0604020202020204" pitchFamily="34" charset="77"/>
                <a:cs typeface="HelveticaNeueLTPro-Roman"/>
              </a:rPr>
              <a:t>You </a:t>
            </a:r>
            <a:r>
              <a:rPr sz="806" b="0" i="0">
                <a:solidFill>
                  <a:srgbClr val="454546"/>
                </a:solidFill>
                <a:latin typeface="HelveticaNeueLT Pro 55 Roman" panose="020B0604020202020204" pitchFamily="34" charset="77"/>
                <a:cs typeface="HelveticaNeueLTPro-Roman"/>
              </a:rPr>
              <a:t>can </a:t>
            </a:r>
            <a:r>
              <a:rPr sz="806" b="0" i="0" spc="-4">
                <a:solidFill>
                  <a:srgbClr val="454546"/>
                </a:solidFill>
                <a:latin typeface="HelveticaNeueLT Pro 55 Roman" panose="020B0604020202020204" pitchFamily="34" charset="77"/>
                <a:cs typeface="HelveticaNeueLTPro-Roman"/>
              </a:rPr>
              <a:t>use </a:t>
            </a:r>
            <a:r>
              <a:rPr sz="806" b="0" i="0">
                <a:solidFill>
                  <a:srgbClr val="454546"/>
                </a:solidFill>
                <a:latin typeface="HelveticaNeueLT Pro 55 Roman" panose="020B0604020202020204" pitchFamily="34" charset="77"/>
                <a:cs typeface="HelveticaNeueLTPro-Roman"/>
              </a:rPr>
              <a:t>a </a:t>
            </a:r>
            <a:r>
              <a:rPr sz="806" b="0" i="0" spc="-8">
                <a:solidFill>
                  <a:srgbClr val="454546"/>
                </a:solidFill>
                <a:latin typeface="HelveticaNeueLT Pro 55 Roman" panose="020B0604020202020204" pitchFamily="34" charset="77"/>
                <a:cs typeface="HelveticaNeueLTPro-Roman"/>
              </a:rPr>
              <a:t>gradient of </a:t>
            </a:r>
            <a:r>
              <a:rPr sz="806" b="0" i="0" spc="-4">
                <a:solidFill>
                  <a:srgbClr val="454546"/>
                </a:solidFill>
                <a:latin typeface="HelveticaNeueLT Pro 55 Roman" panose="020B0604020202020204" pitchFamily="34" charset="77"/>
                <a:cs typeface="HelveticaNeueLTPro-Roman"/>
              </a:rPr>
              <a:t>these colours </a:t>
            </a:r>
            <a:r>
              <a:rPr sz="806" b="0" i="0">
                <a:solidFill>
                  <a:srgbClr val="454546"/>
                </a:solidFill>
                <a:latin typeface="HelveticaNeueLT Pro 55 Roman" panose="020B0604020202020204" pitchFamily="34" charset="77"/>
                <a:cs typeface="HelveticaNeueLTPro-Roman"/>
              </a:rPr>
              <a:t>as a</a:t>
            </a:r>
            <a:r>
              <a:rPr sz="806" b="0" i="0" spc="20">
                <a:solidFill>
                  <a:srgbClr val="454546"/>
                </a:solidFill>
                <a:latin typeface="HelveticaNeueLT Pro 55 Roman" panose="020B0604020202020204" pitchFamily="34" charset="77"/>
                <a:cs typeface="HelveticaNeueLTPro-Roman"/>
              </a:rPr>
              <a:t> </a:t>
            </a:r>
            <a:r>
              <a:rPr sz="806" b="0" i="0" spc="-8">
                <a:solidFill>
                  <a:srgbClr val="454546"/>
                </a:solidFill>
                <a:latin typeface="HelveticaNeueLT Pro 55 Roman" panose="020B0604020202020204" pitchFamily="34" charset="77"/>
                <a:cs typeface="HelveticaNeueLTPro-Roman"/>
              </a:rPr>
              <a:t>background.</a:t>
            </a:r>
            <a:endParaRPr lang="en-GB" sz="806" b="0" i="0" spc="-8">
              <a:solidFill>
                <a:srgbClr val="454546"/>
              </a:solidFill>
              <a:latin typeface="HelveticaNeueLT Pro 55 Roman" panose="020B0604020202020204" pitchFamily="34" charset="77"/>
              <a:cs typeface="HelveticaNeueLTPro-Roman"/>
            </a:endParaRPr>
          </a:p>
          <a:p>
            <a:pPr marL="10241" defTabSz="737372"/>
            <a:r>
              <a:rPr lang="en-GB" sz="968" b="1">
                <a:solidFill>
                  <a:srgbClr val="D43900"/>
                </a:solidFill>
                <a:latin typeface="HelveticaNeueLTPro-Hv"/>
                <a:cs typeface="HelveticaNeueLTPro-Hv"/>
              </a:rPr>
              <a:t>Complementary</a:t>
            </a:r>
            <a:endParaRPr lang="en-GB" sz="968">
              <a:solidFill>
                <a:srgbClr val="D43900"/>
              </a:solidFill>
              <a:latin typeface="HelveticaNeueLTPro-Hv"/>
              <a:cs typeface="HelveticaNeueLTPro-Hv"/>
            </a:endParaRPr>
          </a:p>
          <a:p>
            <a:pPr marL="10241" marR="4097" defTabSz="737372">
              <a:lnSpc>
                <a:spcPct val="125000"/>
              </a:lnSpc>
              <a:spcAft>
                <a:spcPts val="484"/>
              </a:spcAft>
            </a:pPr>
            <a:r>
              <a:rPr lang="en-GB" sz="806" spc="-8">
                <a:solidFill>
                  <a:srgbClr val="454546"/>
                </a:solidFill>
                <a:latin typeface="HelveticaNeueLTPro-Roman"/>
                <a:cs typeface="HelveticaNeueLTPro-Roman"/>
              </a:rPr>
              <a:t>Consisting of </a:t>
            </a:r>
            <a:r>
              <a:rPr lang="en-GB" sz="806">
                <a:solidFill>
                  <a:srgbClr val="454546"/>
                </a:solidFill>
                <a:latin typeface="HelveticaNeueLTPro-Roman"/>
                <a:cs typeface="HelveticaNeueLTPro-Roman"/>
              </a:rPr>
              <a:t>a secondary </a:t>
            </a:r>
            <a:r>
              <a:rPr lang="en-GB" sz="806" spc="-4">
                <a:solidFill>
                  <a:srgbClr val="454546"/>
                </a:solidFill>
                <a:latin typeface="HelveticaNeueLTPro-Roman"/>
                <a:cs typeface="HelveticaNeueLTPro-Roman"/>
              </a:rPr>
              <a:t>and </a:t>
            </a:r>
            <a:r>
              <a:rPr lang="en-GB" sz="806">
                <a:solidFill>
                  <a:srgbClr val="454546"/>
                </a:solidFill>
                <a:latin typeface="HelveticaNeueLTPro-Roman"/>
                <a:cs typeface="HelveticaNeueLTPro-Roman"/>
              </a:rPr>
              <a:t>tertiary </a:t>
            </a:r>
            <a:r>
              <a:rPr lang="en-GB" sz="806" spc="-8">
                <a:solidFill>
                  <a:srgbClr val="454546"/>
                </a:solidFill>
                <a:latin typeface="HelveticaNeueLTPro-Roman"/>
                <a:cs typeface="HelveticaNeueLTPro-Roman"/>
              </a:rPr>
              <a:t>palette. </a:t>
            </a:r>
            <a:r>
              <a:rPr lang="en-GB" sz="806" spc="-4">
                <a:solidFill>
                  <a:srgbClr val="454546"/>
                </a:solidFill>
                <a:latin typeface="HelveticaNeueLTPro-Roman"/>
                <a:cs typeface="HelveticaNeueLTPro-Roman"/>
              </a:rPr>
              <a:t>This </a:t>
            </a:r>
            <a:r>
              <a:rPr lang="en-GB" sz="806" spc="-8">
                <a:solidFill>
                  <a:srgbClr val="454546"/>
                </a:solidFill>
                <a:latin typeface="HelveticaNeueLTPro-Roman"/>
                <a:cs typeface="HelveticaNeueLTPro-Roman"/>
              </a:rPr>
              <a:t>palette </a:t>
            </a:r>
            <a:r>
              <a:rPr lang="en-GB" sz="806" spc="-4">
                <a:solidFill>
                  <a:srgbClr val="454546"/>
                </a:solidFill>
                <a:latin typeface="HelveticaNeueLTPro-Roman"/>
                <a:cs typeface="HelveticaNeueLTPro-Roman"/>
              </a:rPr>
              <a:t>is  designed </a:t>
            </a:r>
            <a:r>
              <a:rPr lang="en-GB" sz="806" spc="-12">
                <a:solidFill>
                  <a:srgbClr val="454546"/>
                </a:solidFill>
                <a:latin typeface="HelveticaNeueLTPro-Roman"/>
                <a:cs typeface="HelveticaNeueLTPro-Roman"/>
              </a:rPr>
              <a:t>to </a:t>
            </a:r>
            <a:r>
              <a:rPr lang="en-GB" sz="806">
                <a:solidFill>
                  <a:srgbClr val="454546"/>
                </a:solidFill>
                <a:latin typeface="HelveticaNeueLTPro-Roman"/>
                <a:cs typeface="HelveticaNeueLTPro-Roman"/>
              </a:rPr>
              <a:t>support </a:t>
            </a:r>
            <a:r>
              <a:rPr lang="en-GB" sz="806" spc="-8">
                <a:solidFill>
                  <a:srgbClr val="454546"/>
                </a:solidFill>
                <a:latin typeface="HelveticaNeueLTPro-Roman"/>
                <a:cs typeface="HelveticaNeueLTPro-Roman"/>
              </a:rPr>
              <a:t>the </a:t>
            </a:r>
            <a:r>
              <a:rPr lang="en-GB" sz="806">
                <a:solidFill>
                  <a:srgbClr val="454546"/>
                </a:solidFill>
                <a:latin typeface="HelveticaNeueLTPro-Roman"/>
                <a:cs typeface="HelveticaNeueLTPro-Roman"/>
              </a:rPr>
              <a:t>primary </a:t>
            </a:r>
            <a:r>
              <a:rPr lang="en-GB" sz="806" spc="-4">
                <a:solidFill>
                  <a:srgbClr val="454546"/>
                </a:solidFill>
                <a:latin typeface="HelveticaNeueLTPro-Roman"/>
                <a:cs typeface="HelveticaNeueLTPro-Roman"/>
              </a:rPr>
              <a:t>colours. Ideal if </a:t>
            </a:r>
            <a:r>
              <a:rPr lang="en-GB" sz="806" spc="-8">
                <a:solidFill>
                  <a:srgbClr val="454546"/>
                </a:solidFill>
                <a:latin typeface="HelveticaNeueLTPro-Roman"/>
                <a:cs typeface="HelveticaNeueLTPro-Roman"/>
              </a:rPr>
              <a:t>communication </a:t>
            </a:r>
            <a:r>
              <a:rPr lang="en-GB" sz="806">
                <a:solidFill>
                  <a:srgbClr val="454546"/>
                </a:solidFill>
                <a:latin typeface="HelveticaNeueLTPro-Roman"/>
                <a:cs typeface="HelveticaNeueLTPro-Roman"/>
              </a:rPr>
              <a:t>needs further </a:t>
            </a:r>
            <a:r>
              <a:rPr lang="en-GB" sz="806" spc="-4">
                <a:solidFill>
                  <a:srgbClr val="454546"/>
                </a:solidFill>
                <a:latin typeface="HelveticaNeueLTPro-Roman"/>
                <a:cs typeface="HelveticaNeueLTPro-Roman"/>
              </a:rPr>
              <a:t>stand out. </a:t>
            </a:r>
            <a:r>
              <a:rPr lang="en-GB" sz="806">
                <a:solidFill>
                  <a:srgbClr val="454546"/>
                </a:solidFill>
                <a:latin typeface="HelveticaNeueLTPro-Roman"/>
                <a:cs typeface="HelveticaNeueLTPro-Roman"/>
              </a:rPr>
              <a:t>These </a:t>
            </a:r>
            <a:r>
              <a:rPr lang="en-GB" sz="806" spc="-4">
                <a:solidFill>
                  <a:srgbClr val="454546"/>
                </a:solidFill>
                <a:latin typeface="HelveticaNeueLTPro-Roman"/>
                <a:cs typeface="HelveticaNeueLTPro-Roman"/>
              </a:rPr>
              <a:t>colours are also designed </a:t>
            </a:r>
            <a:r>
              <a:rPr lang="en-GB" sz="806" spc="-8">
                <a:solidFill>
                  <a:srgbClr val="454546"/>
                </a:solidFill>
                <a:latin typeface="HelveticaNeueLTPro-Roman"/>
                <a:cs typeface="HelveticaNeueLTPro-Roman"/>
              </a:rPr>
              <a:t>with </a:t>
            </a:r>
            <a:r>
              <a:rPr lang="en-GB" sz="806">
                <a:solidFill>
                  <a:srgbClr val="454546"/>
                </a:solidFill>
                <a:latin typeface="HelveticaNeueLTPro-Roman"/>
                <a:cs typeface="HelveticaNeueLTPro-Roman"/>
              </a:rPr>
              <a:t>charts </a:t>
            </a:r>
            <a:r>
              <a:rPr lang="en-GB" sz="806" spc="-4">
                <a:solidFill>
                  <a:srgbClr val="454546"/>
                </a:solidFill>
                <a:latin typeface="HelveticaNeueLTPro-Roman"/>
                <a:cs typeface="HelveticaNeueLTPro-Roman"/>
              </a:rPr>
              <a:t>and colour </a:t>
            </a:r>
            <a:r>
              <a:rPr lang="en-GB" sz="806" spc="-8">
                <a:solidFill>
                  <a:srgbClr val="454546"/>
                </a:solidFill>
                <a:latin typeface="HelveticaNeueLTPro-Roman"/>
                <a:cs typeface="HelveticaNeueLTPro-Roman"/>
              </a:rPr>
              <a:t>coordinating </a:t>
            </a:r>
            <a:r>
              <a:rPr lang="en-GB" sz="806" spc="-4">
                <a:solidFill>
                  <a:srgbClr val="454546"/>
                </a:solidFill>
                <a:latin typeface="HelveticaNeueLTPro-Roman"/>
                <a:cs typeface="HelveticaNeueLTPro-Roman"/>
              </a:rPr>
              <a:t>in</a:t>
            </a:r>
            <a:r>
              <a:rPr lang="en-GB" sz="806" spc="8">
                <a:solidFill>
                  <a:srgbClr val="454546"/>
                </a:solidFill>
                <a:latin typeface="HelveticaNeueLTPro-Roman"/>
                <a:cs typeface="HelveticaNeueLTPro-Roman"/>
              </a:rPr>
              <a:t> </a:t>
            </a:r>
            <a:r>
              <a:rPr lang="en-GB" sz="806" spc="-8">
                <a:solidFill>
                  <a:srgbClr val="454546"/>
                </a:solidFill>
                <a:latin typeface="HelveticaNeueLTPro-Roman"/>
                <a:cs typeface="HelveticaNeueLTPro-Roman"/>
              </a:rPr>
              <a:t>mind.</a:t>
            </a:r>
          </a:p>
          <a:p>
            <a:pPr marL="10241" defTabSz="737372">
              <a:spcBef>
                <a:spcPts val="81"/>
              </a:spcBef>
            </a:pPr>
            <a:r>
              <a:rPr lang="en-GB" sz="968" b="1" spc="-4">
                <a:solidFill>
                  <a:srgbClr val="D43900"/>
                </a:solidFill>
                <a:latin typeface="HelveticaNeueLTPro-Hv"/>
                <a:cs typeface="HelveticaNeueLTPro-Hv"/>
              </a:rPr>
              <a:t>Note</a:t>
            </a:r>
            <a:endParaRPr lang="en-GB" sz="968">
              <a:solidFill>
                <a:srgbClr val="D43900"/>
              </a:solidFill>
              <a:latin typeface="HelveticaNeueLTPro-Hv"/>
              <a:cs typeface="HelveticaNeueLTPro-Hv"/>
            </a:endParaRPr>
          </a:p>
          <a:p>
            <a:pPr marL="10241" marR="4097" defTabSz="737372">
              <a:lnSpc>
                <a:spcPct val="125000"/>
              </a:lnSpc>
            </a:pPr>
            <a:r>
              <a:rPr lang="en-GB" sz="806" spc="-4">
                <a:solidFill>
                  <a:srgbClr val="454546"/>
                </a:solidFill>
                <a:latin typeface="HelveticaNeueLTPro-Roman"/>
                <a:cs typeface="HelveticaNeueLTPro-Roman"/>
              </a:rPr>
              <a:t>When using </a:t>
            </a:r>
            <a:r>
              <a:rPr lang="en-GB" sz="806" spc="-8">
                <a:solidFill>
                  <a:srgbClr val="454546"/>
                </a:solidFill>
                <a:latin typeface="HelveticaNeueLTPro-Roman"/>
                <a:cs typeface="HelveticaNeueLTPro-Roman"/>
              </a:rPr>
              <a:t>the </a:t>
            </a:r>
            <a:r>
              <a:rPr lang="en-GB" sz="806" spc="-4">
                <a:solidFill>
                  <a:srgbClr val="454546"/>
                </a:solidFill>
                <a:latin typeface="HelveticaNeueLTPro-Roman"/>
                <a:cs typeface="HelveticaNeueLTPro-Roman"/>
              </a:rPr>
              <a:t>colour </a:t>
            </a:r>
            <a:r>
              <a:rPr lang="en-GB" sz="806" spc="-8">
                <a:solidFill>
                  <a:srgbClr val="454546"/>
                </a:solidFill>
                <a:latin typeface="HelveticaNeueLTPro-Roman"/>
                <a:cs typeface="HelveticaNeueLTPro-Roman"/>
              </a:rPr>
              <a:t>palette, refer </a:t>
            </a:r>
            <a:r>
              <a:rPr lang="en-GB" sz="806" spc="-12">
                <a:solidFill>
                  <a:srgbClr val="454546"/>
                </a:solidFill>
                <a:latin typeface="HelveticaNeueLTPro-Roman"/>
                <a:cs typeface="HelveticaNeueLTPro-Roman"/>
              </a:rPr>
              <a:t>to </a:t>
            </a:r>
            <a:r>
              <a:rPr lang="en-GB" sz="806" spc="-8">
                <a:solidFill>
                  <a:srgbClr val="454546"/>
                </a:solidFill>
                <a:latin typeface="HelveticaNeueLTPro-Roman"/>
                <a:cs typeface="HelveticaNeueLTPro-Roman"/>
              </a:rPr>
              <a:t>the templates provided  </a:t>
            </a:r>
            <a:r>
              <a:rPr lang="en-GB" sz="806" spc="-4">
                <a:solidFill>
                  <a:srgbClr val="454546"/>
                </a:solidFill>
                <a:latin typeface="HelveticaNeueLTPro-Roman"/>
                <a:cs typeface="HelveticaNeueLTPro-Roman"/>
              </a:rPr>
              <a:t>and </a:t>
            </a:r>
            <a:r>
              <a:rPr lang="en-GB" sz="806">
                <a:solidFill>
                  <a:srgbClr val="454546"/>
                </a:solidFill>
                <a:latin typeface="HelveticaNeueLTPro-Roman"/>
                <a:cs typeface="HelveticaNeueLTPro-Roman"/>
              </a:rPr>
              <a:t>be </a:t>
            </a:r>
            <a:r>
              <a:rPr lang="en-GB" sz="806" spc="-8">
                <a:solidFill>
                  <a:srgbClr val="454546"/>
                </a:solidFill>
                <a:latin typeface="HelveticaNeueLTPro-Roman"/>
                <a:cs typeface="HelveticaNeueLTPro-Roman"/>
              </a:rPr>
              <a:t>mindful of </a:t>
            </a:r>
            <a:r>
              <a:rPr lang="en-GB" sz="806" spc="-4">
                <a:solidFill>
                  <a:srgbClr val="454546"/>
                </a:solidFill>
                <a:latin typeface="HelveticaNeueLTPro-Roman"/>
                <a:cs typeface="HelveticaNeueLTPro-Roman"/>
              </a:rPr>
              <a:t>using </a:t>
            </a:r>
            <a:r>
              <a:rPr lang="en-GB" sz="806" spc="-8">
                <a:solidFill>
                  <a:srgbClr val="454546"/>
                </a:solidFill>
                <a:latin typeface="HelveticaNeueLTPro-Roman"/>
                <a:cs typeface="HelveticaNeueLTPro-Roman"/>
              </a:rPr>
              <a:t>too many </a:t>
            </a:r>
            <a:r>
              <a:rPr lang="en-GB" sz="806" spc="-4">
                <a:solidFill>
                  <a:srgbClr val="454546"/>
                </a:solidFill>
                <a:latin typeface="HelveticaNeueLTPro-Roman"/>
                <a:cs typeface="HelveticaNeueLTPro-Roman"/>
              </a:rPr>
              <a:t>colours on one </a:t>
            </a:r>
            <a:br>
              <a:rPr lang="en-GB" sz="806" spc="-4">
                <a:solidFill>
                  <a:srgbClr val="454546"/>
                </a:solidFill>
                <a:latin typeface="HelveticaNeueLTPro-Roman"/>
                <a:cs typeface="HelveticaNeueLTPro-Roman"/>
              </a:rPr>
            </a:br>
            <a:r>
              <a:rPr lang="en-GB" sz="806" spc="-4">
                <a:solidFill>
                  <a:srgbClr val="454546"/>
                </a:solidFill>
                <a:latin typeface="HelveticaNeueLTPro-Roman"/>
                <a:cs typeface="HelveticaNeueLTPro-Roman"/>
              </a:rPr>
              <a:t>piece </a:t>
            </a:r>
            <a:r>
              <a:rPr lang="en-GB" sz="806" spc="-8">
                <a:solidFill>
                  <a:srgbClr val="454546"/>
                </a:solidFill>
                <a:latin typeface="HelveticaNeueLTPro-Roman"/>
                <a:cs typeface="HelveticaNeueLTPro-Roman"/>
              </a:rPr>
              <a:t>of communication. </a:t>
            </a:r>
            <a:r>
              <a:rPr lang="en-GB" sz="806" spc="-12">
                <a:solidFill>
                  <a:srgbClr val="454546"/>
                </a:solidFill>
                <a:latin typeface="HelveticaNeueLTPro-Roman"/>
                <a:cs typeface="HelveticaNeueLTPro-Roman"/>
              </a:rPr>
              <a:t>Make </a:t>
            </a:r>
            <a:r>
              <a:rPr lang="en-GB" sz="806" spc="-4">
                <a:solidFill>
                  <a:srgbClr val="454546"/>
                </a:solidFill>
                <a:latin typeface="HelveticaNeueLTPro-Roman"/>
                <a:cs typeface="HelveticaNeueLTPro-Roman"/>
              </a:rPr>
              <a:t>sure </a:t>
            </a:r>
            <a:r>
              <a:rPr lang="en-GB" sz="806" spc="-8">
                <a:solidFill>
                  <a:srgbClr val="454546"/>
                </a:solidFill>
                <a:latin typeface="HelveticaNeueLTPro-Roman"/>
                <a:cs typeface="HelveticaNeueLTPro-Roman"/>
              </a:rPr>
              <a:t>the copy </a:t>
            </a:r>
            <a:r>
              <a:rPr lang="en-GB" sz="806" spc="-4">
                <a:solidFill>
                  <a:srgbClr val="454546"/>
                </a:solidFill>
                <a:latin typeface="HelveticaNeueLTPro-Roman"/>
                <a:cs typeface="HelveticaNeueLTPro-Roman"/>
              </a:rPr>
              <a:t>and </a:t>
            </a:r>
            <a:r>
              <a:rPr lang="en-GB" sz="806">
                <a:solidFill>
                  <a:srgbClr val="454546"/>
                </a:solidFill>
                <a:latin typeface="HelveticaNeueLTPro-Roman"/>
                <a:cs typeface="HelveticaNeueLTPro-Roman"/>
              </a:rPr>
              <a:t>imagery </a:t>
            </a:r>
            <a:r>
              <a:rPr lang="en-GB" sz="806" spc="-4">
                <a:solidFill>
                  <a:srgbClr val="454546"/>
                </a:solidFill>
                <a:latin typeface="HelveticaNeueLTPro-Roman"/>
                <a:cs typeface="HelveticaNeueLTPro-Roman"/>
              </a:rPr>
              <a:t>are </a:t>
            </a:r>
            <a:r>
              <a:rPr lang="en-GB" sz="806" spc="-8">
                <a:solidFill>
                  <a:srgbClr val="454546"/>
                </a:solidFill>
                <a:latin typeface="HelveticaNeueLTPro-Roman"/>
                <a:cs typeface="HelveticaNeueLTPro-Roman"/>
              </a:rPr>
              <a:t>legible </a:t>
            </a:r>
            <a:r>
              <a:rPr lang="en-GB" sz="806" spc="-4">
                <a:solidFill>
                  <a:srgbClr val="454546"/>
                </a:solidFill>
                <a:latin typeface="HelveticaNeueLTPro-Roman"/>
                <a:cs typeface="HelveticaNeueLTPro-Roman"/>
              </a:rPr>
              <a:t>and </a:t>
            </a:r>
            <a:r>
              <a:rPr lang="en-GB" sz="806" spc="-8">
                <a:solidFill>
                  <a:srgbClr val="454546"/>
                </a:solidFill>
                <a:latin typeface="HelveticaNeueLTPro-Roman"/>
                <a:cs typeface="HelveticaNeueLTPro-Roman"/>
              </a:rPr>
              <a:t>that </a:t>
            </a:r>
            <a:r>
              <a:rPr lang="en-GB" sz="806" spc="-4">
                <a:solidFill>
                  <a:srgbClr val="454546"/>
                </a:solidFill>
                <a:latin typeface="HelveticaNeueLTPro-Roman"/>
                <a:cs typeface="HelveticaNeueLTPro-Roman"/>
              </a:rPr>
              <a:t>colours are used</a:t>
            </a:r>
            <a:r>
              <a:rPr lang="en-GB" sz="806" spc="16">
                <a:solidFill>
                  <a:srgbClr val="454546"/>
                </a:solidFill>
                <a:latin typeface="HelveticaNeueLTPro-Roman"/>
                <a:cs typeface="HelveticaNeueLTPro-Roman"/>
              </a:rPr>
              <a:t> </a:t>
            </a:r>
            <a:r>
              <a:rPr lang="en-GB" sz="806" spc="-12">
                <a:solidFill>
                  <a:srgbClr val="454546"/>
                </a:solidFill>
                <a:latin typeface="HelveticaNeueLTPro-Roman"/>
                <a:cs typeface="HelveticaNeueLTPro-Roman"/>
              </a:rPr>
              <a:t>sparingly.</a:t>
            </a:r>
            <a:endParaRPr lang="en-GB" sz="806">
              <a:solidFill>
                <a:srgbClr val="454546"/>
              </a:solidFill>
              <a:latin typeface="HelveticaNeueLTPro-Roman"/>
              <a:cs typeface="HelveticaNeueLTPro-Roman"/>
            </a:endParaRPr>
          </a:p>
        </p:txBody>
      </p:sp>
      <p:sp>
        <p:nvSpPr>
          <p:cNvPr id="20" name="Rectangle 19">
            <a:extLst>
              <a:ext uri="{FF2B5EF4-FFF2-40B4-BE49-F238E27FC236}">
                <a16:creationId xmlns:a16="http://schemas.microsoft.com/office/drawing/2014/main" id="{1A785225-9A48-D846-BA65-07C0DF0D6E51}"/>
              </a:ext>
            </a:extLst>
          </p:cNvPr>
          <p:cNvSpPr/>
          <p:nvPr userDrawn="1"/>
        </p:nvSpPr>
        <p:spPr>
          <a:xfrm>
            <a:off x="6096000" y="1918694"/>
            <a:ext cx="595676" cy="216341"/>
          </a:xfrm>
          <a:prstGeom prst="rect">
            <a:avLst/>
          </a:prstGeom>
        </p:spPr>
        <p:txBody>
          <a:bodyPr wrap="none">
            <a:spAutoFit/>
          </a:bodyPr>
          <a:lstStyle/>
          <a:p>
            <a:pPr marL="10241" defTabSz="737372">
              <a:spcBef>
                <a:spcPts val="81"/>
              </a:spcBef>
            </a:pPr>
            <a:r>
              <a:rPr lang="en-GB" sz="806" b="1" i="0">
                <a:solidFill>
                  <a:srgbClr val="D43900"/>
                </a:solidFill>
                <a:latin typeface="HelveticaNeueLT Pro 55 Roman" panose="020B0604020202020204" pitchFamily="34" charset="77"/>
                <a:cs typeface="HelveticaNeueLTPro-Hv"/>
              </a:rPr>
              <a:t>Primary</a:t>
            </a:r>
          </a:p>
        </p:txBody>
      </p:sp>
      <p:sp>
        <p:nvSpPr>
          <p:cNvPr id="22" name="Rectangle 21">
            <a:extLst>
              <a:ext uri="{FF2B5EF4-FFF2-40B4-BE49-F238E27FC236}">
                <a16:creationId xmlns:a16="http://schemas.microsoft.com/office/drawing/2014/main" id="{80EBBE67-735C-BC45-9397-22C2FACEDCE8}"/>
              </a:ext>
            </a:extLst>
          </p:cNvPr>
          <p:cNvSpPr/>
          <p:nvPr userDrawn="1"/>
        </p:nvSpPr>
        <p:spPr>
          <a:xfrm>
            <a:off x="8885405" y="1912954"/>
            <a:ext cx="1015663" cy="216341"/>
          </a:xfrm>
          <a:prstGeom prst="rect">
            <a:avLst/>
          </a:prstGeom>
        </p:spPr>
        <p:txBody>
          <a:bodyPr wrap="none">
            <a:spAutoFit/>
          </a:bodyPr>
          <a:lstStyle/>
          <a:p>
            <a:pPr marL="10241" defTabSz="737372">
              <a:spcBef>
                <a:spcPts val="81"/>
              </a:spcBef>
            </a:pPr>
            <a:r>
              <a:rPr lang="en-GB" sz="806" b="1" i="0">
                <a:solidFill>
                  <a:srgbClr val="D43900"/>
                </a:solidFill>
                <a:latin typeface="HelveticaNeueLT Pro 55 Roman" panose="020B0604020202020204" pitchFamily="34" charset="77"/>
                <a:cs typeface="HelveticaNeueLTPro-Hv"/>
              </a:rPr>
              <a:t>Complementary</a:t>
            </a:r>
          </a:p>
        </p:txBody>
      </p:sp>
      <p:sp>
        <p:nvSpPr>
          <p:cNvPr id="23" name="Title 2">
            <a:extLst>
              <a:ext uri="{FF2B5EF4-FFF2-40B4-BE49-F238E27FC236}">
                <a16:creationId xmlns:a16="http://schemas.microsoft.com/office/drawing/2014/main" id="{705249DA-C75A-454C-80D2-291C9ADA6187}"/>
              </a:ext>
            </a:extLst>
          </p:cNvPr>
          <p:cNvSpPr txBox="1">
            <a:spLocks/>
          </p:cNvSpPr>
          <p:nvPr userDrawn="1"/>
        </p:nvSpPr>
        <p:spPr>
          <a:xfrm>
            <a:off x="552149" y="1158465"/>
            <a:ext cx="3961895" cy="824764"/>
          </a:xfrm>
          <a:prstGeom prst="rect">
            <a:avLst/>
          </a:prstGeom>
        </p:spPr>
        <p:txBody>
          <a:bodyPr anchor="t"/>
          <a:lstStyle>
            <a:lvl1pPr algn="l" defTabSz="914377" rtl="0" eaLnBrk="1" latinLnBrk="0" hangingPunct="1">
              <a:lnSpc>
                <a:spcPct val="90000"/>
              </a:lnSpc>
              <a:spcBef>
                <a:spcPct val="0"/>
              </a:spcBef>
              <a:buNone/>
              <a:defRPr sz="4400" b="0" i="0" kern="1200">
                <a:solidFill>
                  <a:srgbClr val="FFBF22"/>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pPr defTabSz="737354"/>
            <a:r>
              <a:rPr lang="en-GB" sz="2500">
                <a:solidFill>
                  <a:srgbClr val="D43900"/>
                </a:solidFill>
                <a:latin typeface="HelveticaNeueLT Pro 55 Roman" panose="020B0604020202020204" pitchFamily="34" charset="77"/>
              </a:rPr>
              <a:t>Title Slide Header</a:t>
            </a:r>
          </a:p>
          <a:p>
            <a:pPr defTabSz="737354"/>
            <a:r>
              <a:rPr lang="en-US" sz="900">
                <a:solidFill>
                  <a:srgbClr val="454546"/>
                </a:solidFill>
                <a:latin typeface="HelveticaNeueLT Pro 55 Roman" panose="020B0604020202020204" pitchFamily="34" charset="77"/>
              </a:rPr>
              <a:t>Helvetica Neue Lt Pro (Roman) – 25pt</a:t>
            </a:r>
          </a:p>
        </p:txBody>
      </p:sp>
      <p:sp>
        <p:nvSpPr>
          <p:cNvPr id="24" name="Text Placeholder 3">
            <a:extLst>
              <a:ext uri="{FF2B5EF4-FFF2-40B4-BE49-F238E27FC236}">
                <a16:creationId xmlns:a16="http://schemas.microsoft.com/office/drawing/2014/main" id="{897AA2E2-E1CF-3541-A4BF-B5E6E7D34363}"/>
              </a:ext>
            </a:extLst>
          </p:cNvPr>
          <p:cNvSpPr txBox="1">
            <a:spLocks/>
          </p:cNvSpPr>
          <p:nvPr userDrawn="1"/>
        </p:nvSpPr>
        <p:spPr>
          <a:xfrm>
            <a:off x="552149" y="2977752"/>
            <a:ext cx="4811098" cy="2981061"/>
          </a:xfrm>
          <a:prstGeom prst="rect">
            <a:avLst/>
          </a:prstGeom>
          <a:ln>
            <a:noFill/>
          </a:ln>
        </p:spPr>
        <p:txBody>
          <a:bodyPr/>
          <a:lstStyle>
            <a:lvl1pPr marL="0" indent="0" algn="l" defTabSz="914377" rtl="0" eaLnBrk="1" latinLnBrk="0" hangingPunct="1">
              <a:lnSpc>
                <a:spcPct val="90000"/>
              </a:lnSpc>
              <a:spcBef>
                <a:spcPts val="1000"/>
              </a:spcBef>
              <a:buFont typeface="Arial" panose="020B0604020202020204" pitchFamily="34" charset="0"/>
              <a:buNone/>
              <a:defRPr sz="1400" b="0" i="0" kern="1200">
                <a:solidFill>
                  <a:srgbClr val="FFBF22"/>
                </a:solidFill>
                <a:latin typeface="HelveticaNeueLT Std L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b="0" i="0" kern="1200">
                <a:ln>
                  <a:noFill/>
                </a:ln>
                <a:solidFill>
                  <a:srgbClr val="E8BC28"/>
                </a:solidFill>
                <a:latin typeface="HelveticaNeueLT Std L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NeueLT Std L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NeueLT Std L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800" b="0" i="0" kern="1200">
                <a:solidFill>
                  <a:schemeClr val="tx1"/>
                </a:solidFill>
                <a:latin typeface="HelveticaNeueLT Std Thin"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37354">
              <a:spcBef>
                <a:spcPts val="806"/>
              </a:spcBef>
              <a:defRPr/>
            </a:pPr>
            <a:r>
              <a:rPr lang="en-GB" sz="12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rPr>
              <a:t>Lorem ipsum dolor sit amet, consectetuer adipiscing elit. Maecenas porttitor congue massa. Fusce posuere, magna sed pulvinar ultricies, purus lectus malesuada libero, sit amet commodo magna eros quis urna.</a:t>
            </a: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r>
              <a:rPr lang="en-US" sz="900">
                <a:solidFill>
                  <a:srgbClr val="454546"/>
                </a:solidFill>
                <a:latin typeface="HelveticaNeueLT Pro 55 Roman" panose="020B0604020202020204" pitchFamily="34" charset="77"/>
              </a:rPr>
              <a:t>Intro copy - Helvetica Neue Lt Pro (Medium) – 12pt</a:t>
            </a: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endParaRPr lang="en-GB" sz="900" b="0" i="0">
              <a:solidFill>
                <a:srgbClr val="D43900"/>
              </a:solidFill>
              <a:latin typeface="HelveticaNeueLT Pro 65 Md" panose="020B0604020202020204" pitchFamily="34" charset="77"/>
              <a:ea typeface="Helvetica Neue Medium" panose="02000503000000020004" pitchFamily="2" charset="0"/>
              <a:cs typeface="Helvetica Neue Medium" panose="02000503000000020004" pitchFamily="2" charset="0"/>
            </a:endParaRPr>
          </a:p>
          <a:p>
            <a:pPr defTabSz="737354">
              <a:spcBef>
                <a:spcPts val="806"/>
              </a:spcBef>
              <a:defRPr/>
            </a:pPr>
            <a:r>
              <a:rPr lang="en-GB" sz="1400" b="1" i="0">
                <a:solidFill>
                  <a:srgbClr val="D43900"/>
                </a:solidFill>
                <a:latin typeface="HelveticaNeueLT Pro 55 Roman" panose="020B0604020202020204" pitchFamily="34" charset="77"/>
              </a:rPr>
              <a:t>Sub heading 1 – Helvetica Neue LT Pro (Bold) – 14pt </a:t>
            </a: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endParaRPr lang="en-GB" sz="1200" b="1" i="0">
              <a:solidFill>
                <a:srgbClr val="D43900"/>
              </a:solidFill>
              <a:latin typeface="HelveticaNeueLT Pro 55 Roman" panose="020B0604020202020204" pitchFamily="34" charset="77"/>
            </a:endParaRP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r>
              <a:rPr lang="en-GB" sz="1200" b="1" i="0">
                <a:solidFill>
                  <a:srgbClr val="D43900"/>
                </a:solidFill>
                <a:latin typeface="HelveticaNeueLT Pro 55 Roman" panose="020B0604020202020204" pitchFamily="34" charset="77"/>
              </a:rPr>
              <a:t>Sub heading 2 – Helvetica Neue LT Pro (Bold) – 12pt </a:t>
            </a: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endParaRPr lang="en-GB" sz="900" b="1" i="0">
              <a:solidFill>
                <a:srgbClr val="454546"/>
              </a:solidFill>
              <a:latin typeface="HelveticaNeueLT Pro 55 Roman" panose="020B0604020202020204" pitchFamily="34" charset="77"/>
            </a:endParaRP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r>
              <a:rPr lang="en-GB" sz="900" b="1" i="0">
                <a:solidFill>
                  <a:srgbClr val="454546"/>
                </a:solidFill>
                <a:latin typeface="HelveticaNeueLT Pro 55 Roman" panose="020B0604020202020204" pitchFamily="34" charset="77"/>
              </a:rPr>
              <a:t>Sub heading 3 – Helvetica Neue LT Pro (Bold) – 9pt </a:t>
            </a: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endParaRPr lang="en-GB" sz="900" b="0" i="0">
              <a:solidFill>
                <a:srgbClr val="454546"/>
              </a:solidFill>
              <a:latin typeface="HelveticaNeueLT Pro 55 Roman" panose="020B0604020202020204" pitchFamily="34" charset="77"/>
            </a:endParaRP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r>
              <a:rPr lang="en-GB" sz="900" b="0" i="0">
                <a:solidFill>
                  <a:srgbClr val="454546"/>
                </a:solidFill>
                <a:latin typeface="HelveticaNeueLT Pro 55 Roman" panose="020B0604020202020204" pitchFamily="34" charset="77"/>
              </a:rPr>
              <a:t>Body copy – Helvetica Neue LT Pro (Bold) – 9pt </a:t>
            </a: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endParaRPr lang="en-GB" sz="900" b="1" i="0">
              <a:solidFill>
                <a:srgbClr val="454546"/>
              </a:solidFill>
              <a:latin typeface="HelveticaNeueLT Pro 55 Roman" panose="020B0604020202020204" pitchFamily="34" charset="77"/>
            </a:endParaRPr>
          </a:p>
          <a:p>
            <a:pPr marL="0" marR="0" lvl="0" indent="0" algn="l" defTabSz="737354" rtl="0" eaLnBrk="1" fontAlgn="auto" latinLnBrk="0" hangingPunct="1">
              <a:lnSpc>
                <a:spcPct val="90000"/>
              </a:lnSpc>
              <a:spcBef>
                <a:spcPts val="806"/>
              </a:spcBef>
              <a:spcAft>
                <a:spcPts val="0"/>
              </a:spcAft>
              <a:buClrTx/>
              <a:buSzTx/>
              <a:buFont typeface="Arial" panose="020B0604020202020204" pitchFamily="34" charset="0"/>
              <a:buNone/>
              <a:tabLst/>
              <a:defRPr/>
            </a:pPr>
            <a:endParaRPr lang="en-GB" sz="1200" b="1" i="0">
              <a:solidFill>
                <a:srgbClr val="D43900"/>
              </a:solidFill>
              <a:latin typeface="HelveticaNeueLT Pro 55 Roman" panose="020B0604020202020204" pitchFamily="34" charset="77"/>
            </a:endParaRPr>
          </a:p>
          <a:p>
            <a:pPr defTabSz="737354">
              <a:spcBef>
                <a:spcPts val="806"/>
              </a:spcBef>
              <a:defRPr/>
            </a:pPr>
            <a:endParaRPr lang="en-GB" sz="1400" b="1" i="0">
              <a:solidFill>
                <a:srgbClr val="D43900"/>
              </a:solidFill>
              <a:latin typeface="HelveticaNeueLT Pro 55 Roman" panose="020B0604020202020204" pitchFamily="34" charset="77"/>
            </a:endParaRPr>
          </a:p>
          <a:p>
            <a:pPr defTabSz="737354">
              <a:spcBef>
                <a:spcPts val="806"/>
              </a:spcBef>
              <a:defRPr/>
            </a:pPr>
            <a:endParaRPr lang="en-GB" sz="1290">
              <a:solidFill>
                <a:srgbClr val="000000">
                  <a:lumMod val="65000"/>
                  <a:lumOff val="35000"/>
                </a:srgbClr>
              </a:solidFill>
              <a:latin typeface="HelveticaNeueLT Pro 55 Roman" panose="020B0604020202020204" pitchFamily="34" charset="77"/>
            </a:endParaRPr>
          </a:p>
        </p:txBody>
      </p:sp>
      <p:sp>
        <p:nvSpPr>
          <p:cNvPr id="27" name="Title 1">
            <a:extLst>
              <a:ext uri="{FF2B5EF4-FFF2-40B4-BE49-F238E27FC236}">
                <a16:creationId xmlns:a16="http://schemas.microsoft.com/office/drawing/2014/main" id="{D4A9DA12-082B-A34C-8468-11587E48967B}"/>
              </a:ext>
            </a:extLst>
          </p:cNvPr>
          <p:cNvSpPr txBox="1">
            <a:spLocks/>
          </p:cNvSpPr>
          <p:nvPr userDrawn="1"/>
        </p:nvSpPr>
        <p:spPr>
          <a:xfrm>
            <a:off x="552149" y="713193"/>
            <a:ext cx="3914022" cy="390715"/>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defTabSz="737354"/>
            <a:r>
              <a:rPr lang="en-US" sz="1613" b="0" i="0">
                <a:solidFill>
                  <a:srgbClr val="454546"/>
                </a:solidFill>
                <a:latin typeface="HelveticaNeueLT Pro 65 Md" panose="020B0604020202020204" pitchFamily="34" charset="77"/>
              </a:rPr>
              <a:t>PowerPoint Template Guide</a:t>
            </a:r>
          </a:p>
        </p:txBody>
      </p:sp>
      <p:sp>
        <p:nvSpPr>
          <p:cNvPr id="30" name="Title 2">
            <a:extLst>
              <a:ext uri="{FF2B5EF4-FFF2-40B4-BE49-F238E27FC236}">
                <a16:creationId xmlns:a16="http://schemas.microsoft.com/office/drawing/2014/main" id="{D8F9DDC2-B081-0641-9597-6AFD59265FE2}"/>
              </a:ext>
            </a:extLst>
          </p:cNvPr>
          <p:cNvSpPr txBox="1">
            <a:spLocks/>
          </p:cNvSpPr>
          <p:nvPr userDrawn="1"/>
        </p:nvSpPr>
        <p:spPr>
          <a:xfrm>
            <a:off x="552149" y="1818341"/>
            <a:ext cx="3961895" cy="824764"/>
          </a:xfrm>
          <a:prstGeom prst="rect">
            <a:avLst/>
          </a:prstGeom>
        </p:spPr>
        <p:txBody>
          <a:bodyPr anchor="t"/>
          <a:lstStyle>
            <a:lvl1pPr algn="l" defTabSz="914377" rtl="0" eaLnBrk="1" latinLnBrk="0" hangingPunct="1">
              <a:lnSpc>
                <a:spcPct val="90000"/>
              </a:lnSpc>
              <a:spcBef>
                <a:spcPct val="0"/>
              </a:spcBef>
              <a:buNone/>
              <a:defRPr sz="4400" b="0" i="0" kern="1200">
                <a:solidFill>
                  <a:srgbClr val="FFBF22"/>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pPr defTabSz="737354"/>
            <a:r>
              <a:rPr lang="en-GB" sz="2000">
                <a:solidFill>
                  <a:srgbClr val="D43900"/>
                </a:solidFill>
                <a:latin typeface="HelveticaNeueLT Pro 55 Roman" panose="020B0604020202020204" pitchFamily="34" charset="77"/>
              </a:rPr>
              <a:t>Section Title</a:t>
            </a:r>
          </a:p>
          <a:p>
            <a:pPr defTabSz="737354"/>
            <a:r>
              <a:rPr lang="en-US" sz="900">
                <a:solidFill>
                  <a:srgbClr val="454546"/>
                </a:solidFill>
                <a:latin typeface="HelveticaNeueLT Pro 55 Roman" panose="020B0604020202020204" pitchFamily="34" charset="77"/>
              </a:rPr>
              <a:t>Helvetica Neue Lt Pro (Roman) – 20pt</a:t>
            </a:r>
          </a:p>
        </p:txBody>
      </p:sp>
      <p:sp>
        <p:nvSpPr>
          <p:cNvPr id="31" name="Title 2">
            <a:extLst>
              <a:ext uri="{FF2B5EF4-FFF2-40B4-BE49-F238E27FC236}">
                <a16:creationId xmlns:a16="http://schemas.microsoft.com/office/drawing/2014/main" id="{03E029CE-9E7F-E244-9307-4763DEC2F5A6}"/>
              </a:ext>
            </a:extLst>
          </p:cNvPr>
          <p:cNvSpPr txBox="1">
            <a:spLocks/>
          </p:cNvSpPr>
          <p:nvPr userDrawn="1"/>
        </p:nvSpPr>
        <p:spPr>
          <a:xfrm>
            <a:off x="552149" y="2376382"/>
            <a:ext cx="3961895" cy="824764"/>
          </a:xfrm>
          <a:prstGeom prst="rect">
            <a:avLst/>
          </a:prstGeom>
        </p:spPr>
        <p:txBody>
          <a:bodyPr anchor="t"/>
          <a:lstStyle>
            <a:lvl1pPr algn="l" defTabSz="914377" rtl="0" eaLnBrk="1" latinLnBrk="0" hangingPunct="1">
              <a:lnSpc>
                <a:spcPct val="90000"/>
              </a:lnSpc>
              <a:spcBef>
                <a:spcPct val="0"/>
              </a:spcBef>
              <a:buNone/>
              <a:defRPr sz="4400" b="0" i="0" kern="1200">
                <a:solidFill>
                  <a:srgbClr val="FFBF22"/>
                </a:solidFill>
                <a:latin typeface="HelveticaNeueLT Std Med" panose="020B0604020202020204" pitchFamily="34" charset="0"/>
                <a:ea typeface="Helvetica Neue Condensed" panose="02000503000000020004" pitchFamily="2" charset="0"/>
                <a:cs typeface="Helvetica Neue Condensed" panose="02000503000000020004" pitchFamily="2" charset="0"/>
              </a:defRPr>
            </a:lvl1pPr>
          </a:lstStyle>
          <a:p>
            <a:pPr defTabSz="737354"/>
            <a:r>
              <a:rPr lang="en-GB" sz="1800" b="1" i="0">
                <a:solidFill>
                  <a:srgbClr val="D43900"/>
                </a:solidFill>
                <a:latin typeface="HelveticaNeueLT Pro 55 Roman" panose="020B0604020202020204" pitchFamily="34" charset="77"/>
              </a:rPr>
              <a:t>Heading</a:t>
            </a:r>
            <a:r>
              <a:rPr lang="en-GB" sz="2000" b="1" i="0">
                <a:solidFill>
                  <a:srgbClr val="D43900"/>
                </a:solidFill>
                <a:latin typeface="HelveticaNeueLT Pro 55 Roman" panose="020B0604020202020204" pitchFamily="34" charset="77"/>
              </a:rPr>
              <a:t> </a:t>
            </a:r>
          </a:p>
          <a:p>
            <a:pPr defTabSz="737354"/>
            <a:r>
              <a:rPr lang="en-US" sz="900">
                <a:solidFill>
                  <a:srgbClr val="454546"/>
                </a:solidFill>
                <a:latin typeface="HelveticaNeueLT Pro 55 Roman" panose="020B0604020202020204" pitchFamily="34" charset="77"/>
              </a:rPr>
              <a:t>Helvetica Neue Lt Pro (Roman) – 18pt</a:t>
            </a:r>
          </a:p>
        </p:txBody>
      </p:sp>
    </p:spTree>
    <p:extLst>
      <p:ext uri="{BB962C8B-B14F-4D97-AF65-F5344CB8AC3E}">
        <p14:creationId xmlns:p14="http://schemas.microsoft.com/office/powerpoint/2010/main" val="2636471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FFACF0BA-FCB8-2D4A-9836-FD816C771AFC}"/>
              </a:ext>
            </a:extLst>
          </p:cNvPr>
          <p:cNvPicPr>
            <a:picLocks noChangeAspect="1"/>
          </p:cNvPicPr>
          <p:nvPr userDrawn="1"/>
        </p:nvPicPr>
        <p:blipFill>
          <a:blip r:embed="rId2"/>
          <a:srcRect/>
          <a:stretch/>
        </p:blipFill>
        <p:spPr>
          <a:xfrm>
            <a:off x="0" y="3363"/>
            <a:ext cx="12192000" cy="6858000"/>
          </a:xfrm>
          <a:prstGeom prst="rect">
            <a:avLst/>
          </a:prstGeom>
        </p:spPr>
      </p:pic>
      <p:pic>
        <p:nvPicPr>
          <p:cNvPr id="2" name="Picture 1">
            <a:extLst>
              <a:ext uri="{FF2B5EF4-FFF2-40B4-BE49-F238E27FC236}">
                <a16:creationId xmlns:a16="http://schemas.microsoft.com/office/drawing/2014/main" id="{98FD9B3C-5013-E839-6CD7-E213FD386C9D}"/>
              </a:ext>
            </a:extLst>
          </p:cNvPr>
          <p:cNvPicPr>
            <a:picLocks noChangeAspect="1"/>
          </p:cNvPicPr>
          <p:nvPr userDrawn="1"/>
        </p:nvPicPr>
        <p:blipFill>
          <a:blip r:embed="rId3"/>
          <a:stretch>
            <a:fillRect/>
          </a:stretch>
        </p:blipFill>
        <p:spPr>
          <a:xfrm>
            <a:off x="-18960" y="5384304"/>
            <a:ext cx="12210960" cy="1318732"/>
          </a:xfrm>
          <a:prstGeom prst="rect">
            <a:avLst/>
          </a:prstGeom>
        </p:spPr>
      </p:pic>
      <p:pic>
        <p:nvPicPr>
          <p:cNvPr id="3" name="Picture 2">
            <a:extLst>
              <a:ext uri="{FF2B5EF4-FFF2-40B4-BE49-F238E27FC236}">
                <a16:creationId xmlns:a16="http://schemas.microsoft.com/office/drawing/2014/main" id="{2735E139-7CB9-E460-7730-5B5C225B94B7}"/>
              </a:ext>
            </a:extLst>
          </p:cNvPr>
          <p:cNvPicPr>
            <a:picLocks noChangeAspect="1"/>
          </p:cNvPicPr>
          <p:nvPr userDrawn="1"/>
        </p:nvPicPr>
        <p:blipFill>
          <a:blip r:embed="rId4"/>
          <a:stretch>
            <a:fillRect/>
          </a:stretch>
        </p:blipFill>
        <p:spPr>
          <a:xfrm>
            <a:off x="-18961" y="6197486"/>
            <a:ext cx="12244931" cy="660514"/>
          </a:xfrm>
          <a:prstGeom prst="rect">
            <a:avLst/>
          </a:prstGeom>
        </p:spPr>
      </p:pic>
      <p:pic>
        <p:nvPicPr>
          <p:cNvPr id="4" name="Picture 3">
            <a:extLst>
              <a:ext uri="{FF2B5EF4-FFF2-40B4-BE49-F238E27FC236}">
                <a16:creationId xmlns:a16="http://schemas.microsoft.com/office/drawing/2014/main" id="{E61E6A0E-E54B-2B56-476B-2967D6BAA821}"/>
              </a:ext>
            </a:extLst>
          </p:cNvPr>
          <p:cNvPicPr>
            <a:picLocks noChangeAspect="1"/>
          </p:cNvPicPr>
          <p:nvPr userDrawn="1"/>
        </p:nvPicPr>
        <p:blipFill>
          <a:blip r:embed="rId5"/>
          <a:srcRect/>
          <a:stretch/>
        </p:blipFill>
        <p:spPr>
          <a:xfrm>
            <a:off x="11423087" y="6426740"/>
            <a:ext cx="404054" cy="157424"/>
          </a:xfrm>
          <a:prstGeom prst="rect">
            <a:avLst/>
          </a:prstGeom>
        </p:spPr>
      </p:pic>
    </p:spTree>
    <p:extLst>
      <p:ext uri="{BB962C8B-B14F-4D97-AF65-F5344CB8AC3E}">
        <p14:creationId xmlns:p14="http://schemas.microsoft.com/office/powerpoint/2010/main" val="3631779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09A1C17-C62E-814B-98D4-9359B30674D1}"/>
              </a:ext>
            </a:extLst>
          </p:cNvPr>
          <p:cNvSpPr>
            <a:spLocks noGrp="1"/>
          </p:cNvSpPr>
          <p:nvPr>
            <p:ph type="body" sz="quarter" idx="10"/>
          </p:nvPr>
        </p:nvSpPr>
        <p:spPr>
          <a:xfrm>
            <a:off x="973797" y="2034234"/>
            <a:ext cx="3645338" cy="1655763"/>
          </a:xfrm>
          <a:prstGeom prst="rect">
            <a:avLst/>
          </a:prstGeom>
        </p:spPr>
        <p:txBody>
          <a:bodyPr/>
          <a:lstStyle>
            <a:lvl1pPr marL="0" indent="0">
              <a:buNone/>
              <a:defRPr sz="3600" b="0" i="0">
                <a:solidFill>
                  <a:schemeClr val="bg1"/>
                </a:solidFill>
                <a:latin typeface="Helvetica Neue LT Std 65 Medium" panose="020B0604020202020204" pitchFamily="34" charset="0"/>
              </a:defRPr>
            </a:lvl1pPr>
            <a:lvl2pPr marL="457189" indent="0">
              <a:buNone/>
              <a:defRPr/>
            </a:lvl2pPr>
          </a:lstStyle>
          <a:p>
            <a:pPr lvl="0"/>
            <a:r>
              <a:rPr lang="en-US"/>
              <a:t>Click to edit Master text styles</a:t>
            </a:r>
          </a:p>
        </p:txBody>
      </p:sp>
    </p:spTree>
    <p:extLst>
      <p:ext uri="{BB962C8B-B14F-4D97-AF65-F5344CB8AC3E}">
        <p14:creationId xmlns:p14="http://schemas.microsoft.com/office/powerpoint/2010/main" val="912696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_Intro_Copyx3">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CE9245F-A54E-6D46-803F-FE1389E58235}"/>
              </a:ext>
            </a:extLst>
          </p:cNvPr>
          <p:cNvSpPr>
            <a:spLocks noGrp="1"/>
          </p:cNvSpPr>
          <p:nvPr>
            <p:ph type="body" sz="quarter" idx="11"/>
          </p:nvPr>
        </p:nvSpPr>
        <p:spPr>
          <a:xfrm>
            <a:off x="592143" y="2496094"/>
            <a:ext cx="3298973" cy="506555"/>
          </a:xfrm>
          <a:prstGeom prst="rect">
            <a:avLst/>
          </a:prstGeom>
          <a:ln>
            <a:noFill/>
          </a:ln>
        </p:spPr>
        <p:txBody>
          <a:bodyPr lIns="0" anchor="b"/>
          <a:lstStyle>
            <a:lvl1pPr marL="0" indent="0">
              <a:buNone/>
              <a:defRPr sz="1400" b="1" i="1">
                <a:solidFill>
                  <a:srgbClr val="E75400"/>
                </a:solidFill>
                <a:latin typeface="Helvetica Neue LT Std 87 Heavy " panose="020B0604020202020204" pitchFamily="34"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E8BC28"/>
                </a:solidFill>
                <a:latin typeface="Helvetica Neue LT Std 45 Light" panose="020B0403020202020204" pitchFamily="34" charset="0"/>
              </a:defRPr>
            </a:lvl3pPr>
            <a:lvl4pPr marL="1371566" indent="0">
              <a:buFont typeface="Arial" panose="020B0604020202020204" pitchFamily="34" charset="0"/>
              <a:buNone/>
              <a:defRPr sz="1400" b="0" i="0">
                <a:solidFill>
                  <a:srgbClr val="E8BC28"/>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r>
              <a:rPr lang="en-US"/>
              <a:t>Click to edit Master text styles</a:t>
            </a:r>
          </a:p>
        </p:txBody>
      </p:sp>
      <p:sp>
        <p:nvSpPr>
          <p:cNvPr id="8" name="Title 1">
            <a:extLst>
              <a:ext uri="{FF2B5EF4-FFF2-40B4-BE49-F238E27FC236}">
                <a16:creationId xmlns:a16="http://schemas.microsoft.com/office/drawing/2014/main" id="{929765F6-EDB2-2A42-BBCA-10A614DAE0FA}"/>
              </a:ext>
            </a:extLst>
          </p:cNvPr>
          <p:cNvSpPr>
            <a:spLocks noGrp="1"/>
          </p:cNvSpPr>
          <p:nvPr>
            <p:ph type="title"/>
          </p:nvPr>
        </p:nvSpPr>
        <p:spPr>
          <a:xfrm>
            <a:off x="497523" y="780175"/>
            <a:ext cx="5043199" cy="637747"/>
          </a:xfrm>
          <a:prstGeom prst="rect">
            <a:avLst/>
          </a:prstGeom>
        </p:spPr>
        <p:txBody>
          <a:bodyPr anchor="t"/>
          <a:lstStyle>
            <a:lvl1pPr>
              <a:defRPr sz="4400" b="0" i="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10" name="Text Placeholder 11">
            <a:extLst>
              <a:ext uri="{FF2B5EF4-FFF2-40B4-BE49-F238E27FC236}">
                <a16:creationId xmlns:a16="http://schemas.microsoft.com/office/drawing/2014/main" id="{A677CB7A-1D72-1E45-BBB9-C15092A5C372}"/>
              </a:ext>
            </a:extLst>
          </p:cNvPr>
          <p:cNvSpPr>
            <a:spLocks noGrp="1"/>
          </p:cNvSpPr>
          <p:nvPr>
            <p:ph type="body" sz="quarter" idx="12"/>
          </p:nvPr>
        </p:nvSpPr>
        <p:spPr>
          <a:xfrm>
            <a:off x="592143" y="3078866"/>
            <a:ext cx="3298973" cy="2050789"/>
          </a:xfrm>
          <a:prstGeom prst="rect">
            <a:avLst/>
          </a:prstGeom>
          <a:ln>
            <a:noFill/>
          </a:ln>
        </p:spPr>
        <p:txBody>
          <a:bodyPr lIns="0" numCol="1"/>
          <a:lstStyle>
            <a:lvl1pPr marL="171450" indent="-171450">
              <a:buFont typeface="Arial" panose="020B0604020202020204" pitchFamily="34" charset="0"/>
              <a:buChar char="•"/>
              <a:defRPr sz="1200" b="0" i="0">
                <a:solidFill>
                  <a:schemeClr val="tx1">
                    <a:lumMod val="65000"/>
                    <a:lumOff val="35000"/>
                  </a:schemeClr>
                </a:solidFill>
                <a:latin typeface="Helvetica Neue LT Std 45 Light" panose="020B0403020202020204" pitchFamily="34"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E8BC28"/>
                </a:solidFill>
                <a:latin typeface="Helvetica Neue LT Std 45 Light" panose="020B0403020202020204" pitchFamily="34" charset="0"/>
              </a:defRPr>
            </a:lvl3pPr>
            <a:lvl4pPr marL="1371566" indent="0">
              <a:buFont typeface="Arial" panose="020B0604020202020204" pitchFamily="34" charset="0"/>
              <a:buNone/>
              <a:defRPr sz="1400" b="0" i="0">
                <a:solidFill>
                  <a:srgbClr val="E8BC28"/>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r>
              <a:rPr lang="en-US"/>
              <a:t>Click to edit Master text styles</a:t>
            </a:r>
          </a:p>
        </p:txBody>
      </p:sp>
      <p:sp>
        <p:nvSpPr>
          <p:cNvPr id="7" name="Text Placeholder 11">
            <a:extLst>
              <a:ext uri="{FF2B5EF4-FFF2-40B4-BE49-F238E27FC236}">
                <a16:creationId xmlns:a16="http://schemas.microsoft.com/office/drawing/2014/main" id="{DEA4372F-A8FE-304D-BEEF-9B1F4366F1F7}"/>
              </a:ext>
            </a:extLst>
          </p:cNvPr>
          <p:cNvSpPr>
            <a:spLocks noGrp="1"/>
          </p:cNvSpPr>
          <p:nvPr>
            <p:ph type="body" sz="quarter" idx="13"/>
          </p:nvPr>
        </p:nvSpPr>
        <p:spPr>
          <a:xfrm>
            <a:off x="4446513" y="3078866"/>
            <a:ext cx="3298973" cy="2050789"/>
          </a:xfrm>
          <a:prstGeom prst="rect">
            <a:avLst/>
          </a:prstGeom>
          <a:ln>
            <a:noFill/>
          </a:ln>
        </p:spPr>
        <p:txBody>
          <a:bodyPr lIns="0" numCol="1"/>
          <a:lstStyle>
            <a:lvl1pPr marL="171450" indent="-171450">
              <a:buFont typeface="Arial" panose="020B0604020202020204" pitchFamily="34" charset="0"/>
              <a:buChar char="•"/>
              <a:defRPr sz="1200" b="0" i="0">
                <a:solidFill>
                  <a:schemeClr val="tx1">
                    <a:lumMod val="65000"/>
                    <a:lumOff val="35000"/>
                  </a:schemeClr>
                </a:solidFill>
                <a:latin typeface="Helvetica Neue LT Std 45 Light" panose="020B0403020202020204" pitchFamily="34"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E8BC28"/>
                </a:solidFill>
                <a:latin typeface="Helvetica Neue LT Std 45 Light" panose="020B0403020202020204" pitchFamily="34" charset="0"/>
              </a:defRPr>
            </a:lvl3pPr>
            <a:lvl4pPr marL="1371566" indent="0">
              <a:buFont typeface="Arial" panose="020B0604020202020204" pitchFamily="34" charset="0"/>
              <a:buNone/>
              <a:defRPr sz="1400" b="0" i="0">
                <a:solidFill>
                  <a:srgbClr val="E8BC28"/>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r>
              <a:rPr lang="en-US"/>
              <a:t>Click to edit Master text styles</a:t>
            </a:r>
          </a:p>
        </p:txBody>
      </p:sp>
      <p:sp>
        <p:nvSpPr>
          <p:cNvPr id="9" name="Text Placeholder 11">
            <a:extLst>
              <a:ext uri="{FF2B5EF4-FFF2-40B4-BE49-F238E27FC236}">
                <a16:creationId xmlns:a16="http://schemas.microsoft.com/office/drawing/2014/main" id="{E16F508C-C8C7-E649-9929-A87F4FD3E22F}"/>
              </a:ext>
            </a:extLst>
          </p:cNvPr>
          <p:cNvSpPr>
            <a:spLocks noGrp="1"/>
          </p:cNvSpPr>
          <p:nvPr>
            <p:ph type="body" sz="quarter" idx="14"/>
          </p:nvPr>
        </p:nvSpPr>
        <p:spPr>
          <a:xfrm>
            <a:off x="8300882" y="3078866"/>
            <a:ext cx="3298973" cy="2050789"/>
          </a:xfrm>
          <a:prstGeom prst="rect">
            <a:avLst/>
          </a:prstGeom>
          <a:ln>
            <a:noFill/>
          </a:ln>
        </p:spPr>
        <p:txBody>
          <a:bodyPr lIns="0" numCol="1"/>
          <a:lstStyle>
            <a:lvl1pPr marL="171450" indent="-171450">
              <a:buFont typeface="Arial" panose="020B0604020202020204" pitchFamily="34" charset="0"/>
              <a:buChar char="•"/>
              <a:defRPr sz="1200" b="0" i="0">
                <a:solidFill>
                  <a:schemeClr val="tx1">
                    <a:lumMod val="65000"/>
                    <a:lumOff val="35000"/>
                  </a:schemeClr>
                </a:solidFill>
                <a:latin typeface="Helvetica Neue LT Std 45 Light" panose="020B0403020202020204" pitchFamily="34"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E8BC28"/>
                </a:solidFill>
                <a:latin typeface="Helvetica Neue LT Std 45 Light" panose="020B0403020202020204" pitchFamily="34" charset="0"/>
              </a:defRPr>
            </a:lvl3pPr>
            <a:lvl4pPr marL="1371566" indent="0">
              <a:buFont typeface="Arial" panose="020B0604020202020204" pitchFamily="34" charset="0"/>
              <a:buNone/>
              <a:defRPr sz="1400" b="0" i="0">
                <a:solidFill>
                  <a:srgbClr val="E8BC28"/>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r>
              <a:rPr lang="en-US"/>
              <a:t>Click to edit Master text styles</a:t>
            </a:r>
          </a:p>
        </p:txBody>
      </p:sp>
      <p:sp>
        <p:nvSpPr>
          <p:cNvPr id="12" name="Text Placeholder 11">
            <a:extLst>
              <a:ext uri="{FF2B5EF4-FFF2-40B4-BE49-F238E27FC236}">
                <a16:creationId xmlns:a16="http://schemas.microsoft.com/office/drawing/2014/main" id="{B2CF9473-1903-994F-B99C-D29984D129C3}"/>
              </a:ext>
            </a:extLst>
          </p:cNvPr>
          <p:cNvSpPr>
            <a:spLocks noGrp="1"/>
          </p:cNvSpPr>
          <p:nvPr>
            <p:ph type="body" sz="quarter" idx="15"/>
          </p:nvPr>
        </p:nvSpPr>
        <p:spPr>
          <a:xfrm>
            <a:off x="4434938" y="2496094"/>
            <a:ext cx="3298973" cy="506555"/>
          </a:xfrm>
          <a:prstGeom prst="rect">
            <a:avLst/>
          </a:prstGeom>
          <a:ln>
            <a:noFill/>
          </a:ln>
        </p:spPr>
        <p:txBody>
          <a:bodyPr lIns="0" anchor="b"/>
          <a:lstStyle>
            <a:lvl1pPr marL="0" indent="0">
              <a:buNone/>
              <a:defRPr sz="1400" b="1" i="1">
                <a:solidFill>
                  <a:srgbClr val="E75400"/>
                </a:solidFill>
                <a:latin typeface="Helvetica Neue LT Std 87 Heavy " panose="020B0604020202020204" pitchFamily="34"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E8BC28"/>
                </a:solidFill>
                <a:latin typeface="Helvetica Neue LT Std 45 Light" panose="020B0403020202020204" pitchFamily="34" charset="0"/>
              </a:defRPr>
            </a:lvl3pPr>
            <a:lvl4pPr marL="1371566" indent="0">
              <a:buFont typeface="Arial" panose="020B0604020202020204" pitchFamily="34" charset="0"/>
              <a:buNone/>
              <a:defRPr sz="1400" b="0" i="0">
                <a:solidFill>
                  <a:srgbClr val="E8BC28"/>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r>
              <a:rPr lang="en-US"/>
              <a:t>Click to edit Master text styles</a:t>
            </a:r>
          </a:p>
        </p:txBody>
      </p:sp>
      <p:sp>
        <p:nvSpPr>
          <p:cNvPr id="13" name="Text Placeholder 11">
            <a:extLst>
              <a:ext uri="{FF2B5EF4-FFF2-40B4-BE49-F238E27FC236}">
                <a16:creationId xmlns:a16="http://schemas.microsoft.com/office/drawing/2014/main" id="{DE8310A5-8F15-B846-BB45-B7B8D709FBE8}"/>
              </a:ext>
            </a:extLst>
          </p:cNvPr>
          <p:cNvSpPr>
            <a:spLocks noGrp="1"/>
          </p:cNvSpPr>
          <p:nvPr>
            <p:ph type="body" sz="quarter" idx="16"/>
          </p:nvPr>
        </p:nvSpPr>
        <p:spPr>
          <a:xfrm>
            <a:off x="8300882" y="2496094"/>
            <a:ext cx="3298973" cy="506555"/>
          </a:xfrm>
          <a:prstGeom prst="rect">
            <a:avLst/>
          </a:prstGeom>
          <a:ln>
            <a:noFill/>
          </a:ln>
        </p:spPr>
        <p:txBody>
          <a:bodyPr lIns="0" anchor="b"/>
          <a:lstStyle>
            <a:lvl1pPr marL="0" indent="0">
              <a:buNone/>
              <a:defRPr sz="1400" b="1" i="1">
                <a:solidFill>
                  <a:srgbClr val="E75400"/>
                </a:solidFill>
                <a:latin typeface="Helvetica Neue LT Std 87 Heavy " panose="020B0604020202020204" pitchFamily="34" charset="0"/>
              </a:defRPr>
            </a:lvl1pPr>
            <a:lvl2pPr marL="457189" indent="0">
              <a:buFont typeface="Arial" panose="020B0604020202020204" pitchFamily="34" charset="0"/>
              <a:buNone/>
              <a:defRPr sz="1400" b="0" i="0">
                <a:ln>
                  <a:noFill/>
                </a:ln>
                <a:solidFill>
                  <a:srgbClr val="E8BC28"/>
                </a:solidFill>
                <a:latin typeface="Helvetica Neue LT Std 45 Light" panose="020B0403020202020204" pitchFamily="34" charset="0"/>
              </a:defRPr>
            </a:lvl2pPr>
            <a:lvl3pPr marL="914377" indent="0">
              <a:buFont typeface="Arial" panose="020B0604020202020204" pitchFamily="34" charset="0"/>
              <a:buNone/>
              <a:defRPr sz="1400" b="0" i="0">
                <a:solidFill>
                  <a:srgbClr val="E8BC28"/>
                </a:solidFill>
                <a:latin typeface="Helvetica Neue LT Std 45 Light" panose="020B0403020202020204" pitchFamily="34" charset="0"/>
              </a:defRPr>
            </a:lvl3pPr>
            <a:lvl4pPr marL="1371566" indent="0">
              <a:buFont typeface="Arial" panose="020B0604020202020204" pitchFamily="34" charset="0"/>
              <a:buNone/>
              <a:defRPr sz="1400" b="0" i="0">
                <a:solidFill>
                  <a:srgbClr val="E8BC28"/>
                </a:solidFill>
                <a:latin typeface="Helvetica Neue LT Std 45 Light" panose="020B0403020202020204" pitchFamily="34" charset="0"/>
              </a:defRPr>
            </a:lvl4pPr>
            <a:lvl5pPr marL="1828755" indent="0">
              <a:buNone/>
              <a:defRPr b="0" i="0">
                <a:latin typeface="Helvetica Neue LT Std 35 Thin" panose="020B0403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78561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_BG Image">
    <p:spTree>
      <p:nvGrpSpPr>
        <p:cNvPr id="1" name=""/>
        <p:cNvGrpSpPr/>
        <p:nvPr/>
      </p:nvGrpSpPr>
      <p:grpSpPr>
        <a:xfrm>
          <a:off x="0" y="0"/>
          <a:ext cx="0" cy="0"/>
          <a:chOff x="0" y="0"/>
          <a:chExt cx="0" cy="0"/>
        </a:xfrm>
      </p:grpSpPr>
      <p:sp>
        <p:nvSpPr>
          <p:cNvPr id="4" name="Picture Placeholder 20">
            <a:extLst>
              <a:ext uri="{FF2B5EF4-FFF2-40B4-BE49-F238E27FC236}">
                <a16:creationId xmlns:a16="http://schemas.microsoft.com/office/drawing/2014/main" id="{5F127328-5914-8746-9676-46AEF2593FFE}"/>
              </a:ext>
            </a:extLst>
          </p:cNvPr>
          <p:cNvSpPr>
            <a:spLocks noGrp="1"/>
          </p:cNvSpPr>
          <p:nvPr>
            <p:ph type="pic" sz="quarter" idx="10"/>
          </p:nvPr>
        </p:nvSpPr>
        <p:spPr>
          <a:xfrm>
            <a:off x="0" y="0"/>
            <a:ext cx="12192000" cy="6858000"/>
          </a:xfrm>
          <a:prstGeom prst="rect">
            <a:avLst/>
          </a:prstGeom>
        </p:spPr>
        <p:txBody>
          <a:bodyPr/>
          <a:lstStyle>
            <a:lvl1pPr>
              <a:defRPr sz="1000" b="0" i="0">
                <a:latin typeface="HelveticaNeueLT Pro 55 Roman" panose="020B0604020202020204" pitchFamily="34" charset="77"/>
              </a:defRPr>
            </a:lvl1pPr>
          </a:lstStyle>
          <a:p>
            <a:r>
              <a:rPr lang="en-US"/>
              <a:t>Click icon to add picture</a:t>
            </a:r>
          </a:p>
        </p:txBody>
      </p:sp>
      <p:sp>
        <p:nvSpPr>
          <p:cNvPr id="5" name="Title 1">
            <a:extLst>
              <a:ext uri="{FF2B5EF4-FFF2-40B4-BE49-F238E27FC236}">
                <a16:creationId xmlns:a16="http://schemas.microsoft.com/office/drawing/2014/main" id="{D545E6C8-F8C7-574A-9C5C-305FA222624F}"/>
              </a:ext>
            </a:extLst>
          </p:cNvPr>
          <p:cNvSpPr>
            <a:spLocks noGrp="1"/>
          </p:cNvSpPr>
          <p:nvPr>
            <p:ph type="title"/>
          </p:nvPr>
        </p:nvSpPr>
        <p:spPr>
          <a:xfrm>
            <a:off x="527568" y="2688964"/>
            <a:ext cx="4856568" cy="1480071"/>
          </a:xfrm>
          <a:prstGeom prst="rect">
            <a:avLst/>
          </a:prstGeom>
        </p:spPr>
        <p:txBody>
          <a:bodyPr anchor="ctr"/>
          <a:lstStyle>
            <a:lvl1pPr>
              <a:defRPr sz="2500" b="0" i="0">
                <a:solidFill>
                  <a:schemeClr val="bg1"/>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2" name="Graphic 8">
            <a:extLst>
              <a:ext uri="{FF2B5EF4-FFF2-40B4-BE49-F238E27FC236}">
                <a16:creationId xmlns:a16="http://schemas.microsoft.com/office/drawing/2014/main" id="{10C1C811-7961-919D-993F-095AC81E232D}"/>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33044907-1C4E-3A84-2DDB-72E0651FC5AF}"/>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D66D0912-98B9-3471-5D3C-1DF11E840A41}"/>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207079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_2ColCop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FA46F09-C41A-6B43-B6A5-60F817577FFD}"/>
              </a:ext>
            </a:extLst>
          </p:cNvPr>
          <p:cNvSpPr>
            <a:spLocks noGrp="1"/>
          </p:cNvSpPr>
          <p:nvPr>
            <p:ph type="title"/>
          </p:nvPr>
        </p:nvSpPr>
        <p:spPr>
          <a:xfrm>
            <a:off x="281623" y="12700"/>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B9BF9560-574B-670D-CF89-8644467CEEE6}"/>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C7B56A1B-B7F0-61BD-E02C-18BC6870721A}"/>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976F88D0-A66C-C367-5B6D-1E3B39CC2FD9}"/>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1043282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DCFA3-C4E2-5F57-99A0-4F4BC45A9D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FFD51A1-DD66-D0D5-284D-67901DF6DB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4BD946C-0234-A1EA-ED73-54C3EDA17D6E}"/>
              </a:ext>
            </a:extLst>
          </p:cNvPr>
          <p:cNvSpPr>
            <a:spLocks noGrp="1"/>
          </p:cNvSpPr>
          <p:nvPr>
            <p:ph type="dt" sz="half" idx="10"/>
          </p:nvPr>
        </p:nvSpPr>
        <p:spPr/>
        <p:txBody>
          <a:bodyPr/>
          <a:lstStyle/>
          <a:p>
            <a:fld id="{A4A93189-E77B-4BC0-B172-8F7EE912AE91}" type="datetimeFigureOut">
              <a:rPr lang="en-GB" smtClean="0"/>
              <a:t>29/04/2024</a:t>
            </a:fld>
            <a:endParaRPr lang="en-GB"/>
          </a:p>
        </p:txBody>
      </p:sp>
      <p:sp>
        <p:nvSpPr>
          <p:cNvPr id="5" name="Footer Placeholder 4">
            <a:extLst>
              <a:ext uri="{FF2B5EF4-FFF2-40B4-BE49-F238E27FC236}">
                <a16:creationId xmlns:a16="http://schemas.microsoft.com/office/drawing/2014/main" id="{839B0D9E-9C1B-6B04-A69E-7AC3CE2F24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197A74-E85D-9EF2-8E26-0DAFAD7F3059}"/>
              </a:ext>
            </a:extLst>
          </p:cNvPr>
          <p:cNvSpPr>
            <a:spLocks noGrp="1"/>
          </p:cNvSpPr>
          <p:nvPr>
            <p:ph type="sldNum" sz="quarter" idx="12"/>
          </p:nvPr>
        </p:nvSpPr>
        <p:spPr/>
        <p:txBody>
          <a:bodyPr/>
          <a:lstStyle/>
          <a:p>
            <a:fld id="{F48C70B2-1A07-4871-8F3D-874241AE026B}" type="slidenum">
              <a:rPr lang="en-GB" smtClean="0"/>
              <a:t>‹#›</a:t>
            </a:fld>
            <a:endParaRPr lang="en-GB"/>
          </a:p>
        </p:txBody>
      </p:sp>
    </p:spTree>
    <p:extLst>
      <p:ext uri="{BB962C8B-B14F-4D97-AF65-F5344CB8AC3E}">
        <p14:creationId xmlns:p14="http://schemas.microsoft.com/office/powerpoint/2010/main" val="1318703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20457-018D-76F8-2C0D-D85B34ADC3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AECD43-9664-FB5E-CDCC-D22329DC53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1D07E6-C982-AFB6-9D5D-32B2D0333A8A}"/>
              </a:ext>
            </a:extLst>
          </p:cNvPr>
          <p:cNvSpPr>
            <a:spLocks noGrp="1"/>
          </p:cNvSpPr>
          <p:nvPr>
            <p:ph type="dt" sz="half" idx="10"/>
          </p:nvPr>
        </p:nvSpPr>
        <p:spPr/>
        <p:txBody>
          <a:bodyPr/>
          <a:lstStyle/>
          <a:p>
            <a:fld id="{A4A93189-E77B-4BC0-B172-8F7EE912AE91}" type="datetimeFigureOut">
              <a:rPr lang="en-GB" smtClean="0"/>
              <a:t>29/04/2024</a:t>
            </a:fld>
            <a:endParaRPr lang="en-GB"/>
          </a:p>
        </p:txBody>
      </p:sp>
      <p:sp>
        <p:nvSpPr>
          <p:cNvPr id="5" name="Footer Placeholder 4">
            <a:extLst>
              <a:ext uri="{FF2B5EF4-FFF2-40B4-BE49-F238E27FC236}">
                <a16:creationId xmlns:a16="http://schemas.microsoft.com/office/drawing/2014/main" id="{F0223FB9-1AEB-8032-9585-C06C9EB4FB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6CD05D-E96D-3505-A395-7031032B657F}"/>
              </a:ext>
            </a:extLst>
          </p:cNvPr>
          <p:cNvSpPr>
            <a:spLocks noGrp="1"/>
          </p:cNvSpPr>
          <p:nvPr>
            <p:ph type="sldNum" sz="quarter" idx="12"/>
          </p:nvPr>
        </p:nvSpPr>
        <p:spPr/>
        <p:txBody>
          <a:bodyPr/>
          <a:lstStyle/>
          <a:p>
            <a:fld id="{F48C70B2-1A07-4871-8F3D-874241AE026B}" type="slidenum">
              <a:rPr lang="en-GB" smtClean="0"/>
              <a:t>‹#›</a:t>
            </a:fld>
            <a:endParaRPr lang="en-GB"/>
          </a:p>
        </p:txBody>
      </p:sp>
    </p:spTree>
    <p:extLst>
      <p:ext uri="{BB962C8B-B14F-4D97-AF65-F5344CB8AC3E}">
        <p14:creationId xmlns:p14="http://schemas.microsoft.com/office/powerpoint/2010/main" val="35975177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94EE7-742E-B844-65A8-C9CDE31AF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B22DB3-A255-6769-2B1A-1C57793441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2CCAEE-211A-82A7-C008-1D2B7B75F9E1}"/>
              </a:ext>
            </a:extLst>
          </p:cNvPr>
          <p:cNvSpPr>
            <a:spLocks noGrp="1"/>
          </p:cNvSpPr>
          <p:nvPr>
            <p:ph type="dt" sz="half" idx="10"/>
          </p:nvPr>
        </p:nvSpPr>
        <p:spPr/>
        <p:txBody>
          <a:bodyPr/>
          <a:lstStyle/>
          <a:p>
            <a:fld id="{A4A93189-E77B-4BC0-B172-8F7EE912AE91}" type="datetimeFigureOut">
              <a:rPr lang="en-GB" smtClean="0"/>
              <a:t>29/04/2024</a:t>
            </a:fld>
            <a:endParaRPr lang="en-GB"/>
          </a:p>
        </p:txBody>
      </p:sp>
      <p:sp>
        <p:nvSpPr>
          <p:cNvPr id="5" name="Footer Placeholder 4">
            <a:extLst>
              <a:ext uri="{FF2B5EF4-FFF2-40B4-BE49-F238E27FC236}">
                <a16:creationId xmlns:a16="http://schemas.microsoft.com/office/drawing/2014/main" id="{7763DA39-E19E-59C5-2419-6BE65F478C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285D95-1A13-71AD-DBD9-663463EA7A3F}"/>
              </a:ext>
            </a:extLst>
          </p:cNvPr>
          <p:cNvSpPr>
            <a:spLocks noGrp="1"/>
          </p:cNvSpPr>
          <p:nvPr>
            <p:ph type="sldNum" sz="quarter" idx="12"/>
          </p:nvPr>
        </p:nvSpPr>
        <p:spPr/>
        <p:txBody>
          <a:bodyPr/>
          <a:lstStyle/>
          <a:p>
            <a:fld id="{F48C70B2-1A07-4871-8F3D-874241AE026B}" type="slidenum">
              <a:rPr lang="en-GB" smtClean="0"/>
              <a:t>‹#›</a:t>
            </a:fld>
            <a:endParaRPr lang="en-GB"/>
          </a:p>
        </p:txBody>
      </p:sp>
    </p:spTree>
    <p:extLst>
      <p:ext uri="{BB962C8B-B14F-4D97-AF65-F5344CB8AC3E}">
        <p14:creationId xmlns:p14="http://schemas.microsoft.com/office/powerpoint/2010/main" val="2102832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D9FB2-461A-EFD3-0F20-C50C4C5697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9ACC0E-8DED-48EC-07E7-D5D8D14904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D14607-A79A-F2B5-5575-70E5E9C634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48E9461-63B1-70E5-2A04-7C55E772C3E7}"/>
              </a:ext>
            </a:extLst>
          </p:cNvPr>
          <p:cNvSpPr>
            <a:spLocks noGrp="1"/>
          </p:cNvSpPr>
          <p:nvPr>
            <p:ph type="dt" sz="half" idx="10"/>
          </p:nvPr>
        </p:nvSpPr>
        <p:spPr/>
        <p:txBody>
          <a:bodyPr/>
          <a:lstStyle/>
          <a:p>
            <a:fld id="{A4A93189-E77B-4BC0-B172-8F7EE912AE91}" type="datetimeFigureOut">
              <a:rPr lang="en-GB" smtClean="0"/>
              <a:t>29/04/2024</a:t>
            </a:fld>
            <a:endParaRPr lang="en-GB"/>
          </a:p>
        </p:txBody>
      </p:sp>
      <p:sp>
        <p:nvSpPr>
          <p:cNvPr id="6" name="Footer Placeholder 5">
            <a:extLst>
              <a:ext uri="{FF2B5EF4-FFF2-40B4-BE49-F238E27FC236}">
                <a16:creationId xmlns:a16="http://schemas.microsoft.com/office/drawing/2014/main" id="{0D05280B-13C7-A34E-C7EB-1E6FB9F604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5E5DD3-F709-AB52-C27F-E69233E434B1}"/>
              </a:ext>
            </a:extLst>
          </p:cNvPr>
          <p:cNvSpPr>
            <a:spLocks noGrp="1"/>
          </p:cNvSpPr>
          <p:nvPr>
            <p:ph type="sldNum" sz="quarter" idx="12"/>
          </p:nvPr>
        </p:nvSpPr>
        <p:spPr/>
        <p:txBody>
          <a:bodyPr/>
          <a:lstStyle/>
          <a:p>
            <a:fld id="{F48C70B2-1A07-4871-8F3D-874241AE026B}" type="slidenum">
              <a:rPr lang="en-GB" smtClean="0"/>
              <a:t>‹#›</a:t>
            </a:fld>
            <a:endParaRPr lang="en-GB"/>
          </a:p>
        </p:txBody>
      </p:sp>
    </p:spTree>
    <p:extLst>
      <p:ext uri="{BB962C8B-B14F-4D97-AF65-F5344CB8AC3E}">
        <p14:creationId xmlns:p14="http://schemas.microsoft.com/office/powerpoint/2010/main" val="3329478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0B4C-A2C3-6BFD-9ADF-1C0BBF3D0C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873089-2BC2-0727-57BF-17FC70DCA8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8EA8B8-B604-C1D4-A115-C6B8575A51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C60076-FAF9-EA23-9A75-25388CAFC8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1D62C6-ACB5-372F-AB5C-875A549511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5E304F7-6853-BF7C-5EC2-F94DB8B46D0B}"/>
              </a:ext>
            </a:extLst>
          </p:cNvPr>
          <p:cNvSpPr>
            <a:spLocks noGrp="1"/>
          </p:cNvSpPr>
          <p:nvPr>
            <p:ph type="dt" sz="half" idx="10"/>
          </p:nvPr>
        </p:nvSpPr>
        <p:spPr/>
        <p:txBody>
          <a:bodyPr/>
          <a:lstStyle/>
          <a:p>
            <a:fld id="{A4A93189-E77B-4BC0-B172-8F7EE912AE91}" type="datetimeFigureOut">
              <a:rPr lang="en-GB" smtClean="0"/>
              <a:t>29/04/2024</a:t>
            </a:fld>
            <a:endParaRPr lang="en-GB"/>
          </a:p>
        </p:txBody>
      </p:sp>
      <p:sp>
        <p:nvSpPr>
          <p:cNvPr id="8" name="Footer Placeholder 7">
            <a:extLst>
              <a:ext uri="{FF2B5EF4-FFF2-40B4-BE49-F238E27FC236}">
                <a16:creationId xmlns:a16="http://schemas.microsoft.com/office/drawing/2014/main" id="{E544314E-F3F2-82CA-C744-BE54B9F65EA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9E8853B-BAEC-C2D7-E7EB-20D68C89ECB8}"/>
              </a:ext>
            </a:extLst>
          </p:cNvPr>
          <p:cNvSpPr>
            <a:spLocks noGrp="1"/>
          </p:cNvSpPr>
          <p:nvPr>
            <p:ph type="sldNum" sz="quarter" idx="12"/>
          </p:nvPr>
        </p:nvSpPr>
        <p:spPr/>
        <p:txBody>
          <a:bodyPr/>
          <a:lstStyle/>
          <a:p>
            <a:fld id="{F48C70B2-1A07-4871-8F3D-874241AE026B}" type="slidenum">
              <a:rPr lang="en-GB" smtClean="0"/>
              <a:t>‹#›</a:t>
            </a:fld>
            <a:endParaRPr lang="en-GB"/>
          </a:p>
        </p:txBody>
      </p:sp>
    </p:spTree>
    <p:extLst>
      <p:ext uri="{BB962C8B-B14F-4D97-AF65-F5344CB8AC3E}">
        <p14:creationId xmlns:p14="http://schemas.microsoft.com/office/powerpoint/2010/main" val="550468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AC838-58F8-DB5A-DDED-64C76DA46A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AD9116-2F04-CD1F-D090-CC98BC3206D8}"/>
              </a:ext>
            </a:extLst>
          </p:cNvPr>
          <p:cNvSpPr>
            <a:spLocks noGrp="1"/>
          </p:cNvSpPr>
          <p:nvPr>
            <p:ph type="dt" sz="half" idx="10"/>
          </p:nvPr>
        </p:nvSpPr>
        <p:spPr/>
        <p:txBody>
          <a:bodyPr/>
          <a:lstStyle/>
          <a:p>
            <a:fld id="{A4A93189-E77B-4BC0-B172-8F7EE912AE91}" type="datetimeFigureOut">
              <a:rPr lang="en-GB" smtClean="0"/>
              <a:t>29/04/2024</a:t>
            </a:fld>
            <a:endParaRPr lang="en-GB"/>
          </a:p>
        </p:txBody>
      </p:sp>
      <p:sp>
        <p:nvSpPr>
          <p:cNvPr id="4" name="Footer Placeholder 3">
            <a:extLst>
              <a:ext uri="{FF2B5EF4-FFF2-40B4-BE49-F238E27FC236}">
                <a16:creationId xmlns:a16="http://schemas.microsoft.com/office/drawing/2014/main" id="{67042F8D-9EE0-FDCF-7530-AD92F93795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DFAC5B-AC64-83F8-3432-B3C96E2CF1D4}"/>
              </a:ext>
            </a:extLst>
          </p:cNvPr>
          <p:cNvSpPr>
            <a:spLocks noGrp="1"/>
          </p:cNvSpPr>
          <p:nvPr>
            <p:ph type="sldNum" sz="quarter" idx="12"/>
          </p:nvPr>
        </p:nvSpPr>
        <p:spPr/>
        <p:txBody>
          <a:bodyPr/>
          <a:lstStyle/>
          <a:p>
            <a:fld id="{F48C70B2-1A07-4871-8F3D-874241AE026B}" type="slidenum">
              <a:rPr lang="en-GB" smtClean="0"/>
              <a:t>‹#›</a:t>
            </a:fld>
            <a:endParaRPr lang="en-GB"/>
          </a:p>
        </p:txBody>
      </p:sp>
    </p:spTree>
    <p:extLst>
      <p:ext uri="{BB962C8B-B14F-4D97-AF65-F5344CB8AC3E}">
        <p14:creationId xmlns:p14="http://schemas.microsoft.com/office/powerpoint/2010/main" val="37805605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B9714C-14DB-DACC-B9B1-6073A31317D0}"/>
              </a:ext>
            </a:extLst>
          </p:cNvPr>
          <p:cNvSpPr>
            <a:spLocks noGrp="1"/>
          </p:cNvSpPr>
          <p:nvPr>
            <p:ph type="dt" sz="half" idx="10"/>
          </p:nvPr>
        </p:nvSpPr>
        <p:spPr/>
        <p:txBody>
          <a:bodyPr/>
          <a:lstStyle/>
          <a:p>
            <a:fld id="{A4A93189-E77B-4BC0-B172-8F7EE912AE91}" type="datetimeFigureOut">
              <a:rPr lang="en-GB" smtClean="0"/>
              <a:t>29/04/2024</a:t>
            </a:fld>
            <a:endParaRPr lang="en-GB"/>
          </a:p>
        </p:txBody>
      </p:sp>
      <p:sp>
        <p:nvSpPr>
          <p:cNvPr id="3" name="Footer Placeholder 2">
            <a:extLst>
              <a:ext uri="{FF2B5EF4-FFF2-40B4-BE49-F238E27FC236}">
                <a16:creationId xmlns:a16="http://schemas.microsoft.com/office/drawing/2014/main" id="{F8363B39-EE24-5A89-B103-DDB668B8C5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3F14ED-9DE1-725E-E4CD-EAE148E2F286}"/>
              </a:ext>
            </a:extLst>
          </p:cNvPr>
          <p:cNvSpPr>
            <a:spLocks noGrp="1"/>
          </p:cNvSpPr>
          <p:nvPr>
            <p:ph type="sldNum" sz="quarter" idx="12"/>
          </p:nvPr>
        </p:nvSpPr>
        <p:spPr/>
        <p:txBody>
          <a:bodyPr/>
          <a:lstStyle/>
          <a:p>
            <a:fld id="{F48C70B2-1A07-4871-8F3D-874241AE026B}" type="slidenum">
              <a:rPr lang="en-GB" smtClean="0"/>
              <a:t>‹#›</a:t>
            </a:fld>
            <a:endParaRPr lang="en-GB"/>
          </a:p>
        </p:txBody>
      </p:sp>
    </p:spTree>
    <p:extLst>
      <p:ext uri="{BB962C8B-B14F-4D97-AF65-F5344CB8AC3E}">
        <p14:creationId xmlns:p14="http://schemas.microsoft.com/office/powerpoint/2010/main" val="29070632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CC932-9310-C6CD-D4BB-7EECB4547B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2C415B-6005-D902-7F3D-250D902831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897F566-4BCB-DCDC-D0CE-BF2747F98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EE2245-1CB2-F481-14BF-A760B732A8E4}"/>
              </a:ext>
            </a:extLst>
          </p:cNvPr>
          <p:cNvSpPr>
            <a:spLocks noGrp="1"/>
          </p:cNvSpPr>
          <p:nvPr>
            <p:ph type="dt" sz="half" idx="10"/>
          </p:nvPr>
        </p:nvSpPr>
        <p:spPr/>
        <p:txBody>
          <a:bodyPr/>
          <a:lstStyle/>
          <a:p>
            <a:fld id="{A4A93189-E77B-4BC0-B172-8F7EE912AE91}" type="datetimeFigureOut">
              <a:rPr lang="en-GB" smtClean="0"/>
              <a:t>29/04/2024</a:t>
            </a:fld>
            <a:endParaRPr lang="en-GB"/>
          </a:p>
        </p:txBody>
      </p:sp>
      <p:sp>
        <p:nvSpPr>
          <p:cNvPr id="6" name="Footer Placeholder 5">
            <a:extLst>
              <a:ext uri="{FF2B5EF4-FFF2-40B4-BE49-F238E27FC236}">
                <a16:creationId xmlns:a16="http://schemas.microsoft.com/office/drawing/2014/main" id="{1DE2B301-E456-7235-45AA-C9DA39AE35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1F2CF6-CC1F-2762-4952-B15FC287F573}"/>
              </a:ext>
            </a:extLst>
          </p:cNvPr>
          <p:cNvSpPr>
            <a:spLocks noGrp="1"/>
          </p:cNvSpPr>
          <p:nvPr>
            <p:ph type="sldNum" sz="quarter" idx="12"/>
          </p:nvPr>
        </p:nvSpPr>
        <p:spPr/>
        <p:txBody>
          <a:bodyPr/>
          <a:lstStyle/>
          <a:p>
            <a:fld id="{F48C70B2-1A07-4871-8F3D-874241AE026B}" type="slidenum">
              <a:rPr lang="en-GB" smtClean="0"/>
              <a:t>‹#›</a:t>
            </a:fld>
            <a:endParaRPr lang="en-GB"/>
          </a:p>
        </p:txBody>
      </p:sp>
    </p:spTree>
    <p:extLst>
      <p:ext uri="{BB962C8B-B14F-4D97-AF65-F5344CB8AC3E}">
        <p14:creationId xmlns:p14="http://schemas.microsoft.com/office/powerpoint/2010/main" val="1332948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B661C-45B8-0BB9-9898-5791ED2689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3F85F9B-D06A-9BB3-8075-4A3D401B46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21E2DEF-042B-3125-07AB-548135998A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50E0B1-19FA-6FAC-40C1-1CF8C8A72333}"/>
              </a:ext>
            </a:extLst>
          </p:cNvPr>
          <p:cNvSpPr>
            <a:spLocks noGrp="1"/>
          </p:cNvSpPr>
          <p:nvPr>
            <p:ph type="dt" sz="half" idx="10"/>
          </p:nvPr>
        </p:nvSpPr>
        <p:spPr/>
        <p:txBody>
          <a:bodyPr/>
          <a:lstStyle/>
          <a:p>
            <a:fld id="{A4A93189-E77B-4BC0-B172-8F7EE912AE91}" type="datetimeFigureOut">
              <a:rPr lang="en-GB" smtClean="0"/>
              <a:t>29/04/2024</a:t>
            </a:fld>
            <a:endParaRPr lang="en-GB"/>
          </a:p>
        </p:txBody>
      </p:sp>
      <p:sp>
        <p:nvSpPr>
          <p:cNvPr id="6" name="Footer Placeholder 5">
            <a:extLst>
              <a:ext uri="{FF2B5EF4-FFF2-40B4-BE49-F238E27FC236}">
                <a16:creationId xmlns:a16="http://schemas.microsoft.com/office/drawing/2014/main" id="{468D774C-A4A7-9CB7-C795-CFD7D3CBB0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050B37-BF5C-1B1C-CF79-761CCBBACCD8}"/>
              </a:ext>
            </a:extLst>
          </p:cNvPr>
          <p:cNvSpPr>
            <a:spLocks noGrp="1"/>
          </p:cNvSpPr>
          <p:nvPr>
            <p:ph type="sldNum" sz="quarter" idx="12"/>
          </p:nvPr>
        </p:nvSpPr>
        <p:spPr/>
        <p:txBody>
          <a:bodyPr/>
          <a:lstStyle/>
          <a:p>
            <a:fld id="{F48C70B2-1A07-4871-8F3D-874241AE026B}" type="slidenum">
              <a:rPr lang="en-GB" smtClean="0"/>
              <a:t>‹#›</a:t>
            </a:fld>
            <a:endParaRPr lang="en-GB"/>
          </a:p>
        </p:txBody>
      </p:sp>
    </p:spTree>
    <p:extLst>
      <p:ext uri="{BB962C8B-B14F-4D97-AF65-F5344CB8AC3E}">
        <p14:creationId xmlns:p14="http://schemas.microsoft.com/office/powerpoint/2010/main" val="229924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467E4A-CC9D-E041-8263-9CCBD5B47DBE}"/>
              </a:ext>
            </a:extLst>
          </p:cNvPr>
          <p:cNvSpPr>
            <a:spLocks noGrp="1"/>
          </p:cNvSpPr>
          <p:nvPr>
            <p:ph type="title" hasCustomPrompt="1"/>
          </p:nvPr>
        </p:nvSpPr>
        <p:spPr>
          <a:xfrm>
            <a:off x="497524" y="780175"/>
            <a:ext cx="1576374" cy="1979958"/>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Contents</a:t>
            </a:r>
            <a:endParaRPr lang="en-US"/>
          </a:p>
        </p:txBody>
      </p:sp>
      <p:sp>
        <p:nvSpPr>
          <p:cNvPr id="9" name="Text Placeholder 11">
            <a:extLst>
              <a:ext uri="{FF2B5EF4-FFF2-40B4-BE49-F238E27FC236}">
                <a16:creationId xmlns:a16="http://schemas.microsoft.com/office/drawing/2014/main" id="{F38FD49F-C7EF-E14F-805C-2D07E703AC6F}"/>
              </a:ext>
            </a:extLst>
          </p:cNvPr>
          <p:cNvSpPr>
            <a:spLocks noGrp="1"/>
          </p:cNvSpPr>
          <p:nvPr>
            <p:ph type="body" sz="quarter" idx="10" hasCustomPrompt="1"/>
          </p:nvPr>
        </p:nvSpPr>
        <p:spPr>
          <a:xfrm>
            <a:off x="2383462" y="780177"/>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10" name="Text Placeholder 11">
            <a:extLst>
              <a:ext uri="{FF2B5EF4-FFF2-40B4-BE49-F238E27FC236}">
                <a16:creationId xmlns:a16="http://schemas.microsoft.com/office/drawing/2014/main" id="{CF13EC0C-3E3A-4B4C-AD1D-36C152AB2A81}"/>
              </a:ext>
            </a:extLst>
          </p:cNvPr>
          <p:cNvSpPr>
            <a:spLocks noGrp="1"/>
          </p:cNvSpPr>
          <p:nvPr>
            <p:ph type="body" sz="quarter" idx="11" hasCustomPrompt="1"/>
          </p:nvPr>
        </p:nvSpPr>
        <p:spPr>
          <a:xfrm>
            <a:off x="2383462" y="1277718"/>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11" name="Text Placeholder 11">
            <a:extLst>
              <a:ext uri="{FF2B5EF4-FFF2-40B4-BE49-F238E27FC236}">
                <a16:creationId xmlns:a16="http://schemas.microsoft.com/office/drawing/2014/main" id="{845D83A8-B41B-424F-B8DA-250715155E84}"/>
              </a:ext>
            </a:extLst>
          </p:cNvPr>
          <p:cNvSpPr>
            <a:spLocks noGrp="1"/>
          </p:cNvSpPr>
          <p:nvPr>
            <p:ph type="body" sz="quarter" idx="12" hasCustomPrompt="1"/>
          </p:nvPr>
        </p:nvSpPr>
        <p:spPr>
          <a:xfrm>
            <a:off x="2383462" y="1775259"/>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13" name="Text Placeholder 11">
            <a:extLst>
              <a:ext uri="{FF2B5EF4-FFF2-40B4-BE49-F238E27FC236}">
                <a16:creationId xmlns:a16="http://schemas.microsoft.com/office/drawing/2014/main" id="{A384A9DD-3701-7C46-B11A-B35C8938662A}"/>
              </a:ext>
            </a:extLst>
          </p:cNvPr>
          <p:cNvSpPr>
            <a:spLocks noGrp="1"/>
          </p:cNvSpPr>
          <p:nvPr>
            <p:ph type="body" sz="quarter" idx="13" hasCustomPrompt="1"/>
          </p:nvPr>
        </p:nvSpPr>
        <p:spPr>
          <a:xfrm>
            <a:off x="5543521" y="780177"/>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14" name="Text Placeholder 11">
            <a:extLst>
              <a:ext uri="{FF2B5EF4-FFF2-40B4-BE49-F238E27FC236}">
                <a16:creationId xmlns:a16="http://schemas.microsoft.com/office/drawing/2014/main" id="{0712E752-E697-EA48-AA18-01765EF3348E}"/>
              </a:ext>
            </a:extLst>
          </p:cNvPr>
          <p:cNvSpPr>
            <a:spLocks noGrp="1"/>
          </p:cNvSpPr>
          <p:nvPr>
            <p:ph type="body" sz="quarter" idx="14" hasCustomPrompt="1"/>
          </p:nvPr>
        </p:nvSpPr>
        <p:spPr>
          <a:xfrm>
            <a:off x="5543521" y="1277718"/>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15" name="Text Placeholder 11">
            <a:extLst>
              <a:ext uri="{FF2B5EF4-FFF2-40B4-BE49-F238E27FC236}">
                <a16:creationId xmlns:a16="http://schemas.microsoft.com/office/drawing/2014/main" id="{4854C24E-89B9-D946-9ACB-4C5A2330CE21}"/>
              </a:ext>
            </a:extLst>
          </p:cNvPr>
          <p:cNvSpPr>
            <a:spLocks noGrp="1"/>
          </p:cNvSpPr>
          <p:nvPr>
            <p:ph type="body" sz="quarter" idx="15" hasCustomPrompt="1"/>
          </p:nvPr>
        </p:nvSpPr>
        <p:spPr>
          <a:xfrm>
            <a:off x="5543521" y="1775259"/>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16" name="Text Placeholder 11">
            <a:extLst>
              <a:ext uri="{FF2B5EF4-FFF2-40B4-BE49-F238E27FC236}">
                <a16:creationId xmlns:a16="http://schemas.microsoft.com/office/drawing/2014/main" id="{8477FF4C-DCDA-A24C-A05F-21275ADAD02E}"/>
              </a:ext>
            </a:extLst>
          </p:cNvPr>
          <p:cNvSpPr>
            <a:spLocks noGrp="1"/>
          </p:cNvSpPr>
          <p:nvPr>
            <p:ph type="body" sz="quarter" idx="16" hasCustomPrompt="1"/>
          </p:nvPr>
        </p:nvSpPr>
        <p:spPr>
          <a:xfrm>
            <a:off x="2383462" y="2286247"/>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17" name="Text Placeholder 11">
            <a:extLst>
              <a:ext uri="{FF2B5EF4-FFF2-40B4-BE49-F238E27FC236}">
                <a16:creationId xmlns:a16="http://schemas.microsoft.com/office/drawing/2014/main" id="{4911384D-00A8-A846-8199-659658B4E7CB}"/>
              </a:ext>
            </a:extLst>
          </p:cNvPr>
          <p:cNvSpPr>
            <a:spLocks noGrp="1"/>
          </p:cNvSpPr>
          <p:nvPr>
            <p:ph type="body" sz="quarter" idx="17" hasCustomPrompt="1"/>
          </p:nvPr>
        </p:nvSpPr>
        <p:spPr>
          <a:xfrm>
            <a:off x="2383462" y="2783788"/>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18" name="Text Placeholder 11">
            <a:extLst>
              <a:ext uri="{FF2B5EF4-FFF2-40B4-BE49-F238E27FC236}">
                <a16:creationId xmlns:a16="http://schemas.microsoft.com/office/drawing/2014/main" id="{E7B1601A-7A27-8F4D-B29F-330068C19A45}"/>
              </a:ext>
            </a:extLst>
          </p:cNvPr>
          <p:cNvSpPr>
            <a:spLocks noGrp="1"/>
          </p:cNvSpPr>
          <p:nvPr>
            <p:ph type="body" sz="quarter" idx="18" hasCustomPrompt="1"/>
          </p:nvPr>
        </p:nvSpPr>
        <p:spPr>
          <a:xfrm>
            <a:off x="2383462" y="3281329"/>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19" name="Text Placeholder 11">
            <a:extLst>
              <a:ext uri="{FF2B5EF4-FFF2-40B4-BE49-F238E27FC236}">
                <a16:creationId xmlns:a16="http://schemas.microsoft.com/office/drawing/2014/main" id="{AC7C59BC-9FFC-E842-B65D-257EABEA0D62}"/>
              </a:ext>
            </a:extLst>
          </p:cNvPr>
          <p:cNvSpPr>
            <a:spLocks noGrp="1"/>
          </p:cNvSpPr>
          <p:nvPr>
            <p:ph type="body" sz="quarter" idx="19" hasCustomPrompt="1"/>
          </p:nvPr>
        </p:nvSpPr>
        <p:spPr>
          <a:xfrm>
            <a:off x="5543521" y="2286247"/>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20" name="Text Placeholder 11">
            <a:extLst>
              <a:ext uri="{FF2B5EF4-FFF2-40B4-BE49-F238E27FC236}">
                <a16:creationId xmlns:a16="http://schemas.microsoft.com/office/drawing/2014/main" id="{86DF93A0-D1F2-8243-837B-09BE4847DB15}"/>
              </a:ext>
            </a:extLst>
          </p:cNvPr>
          <p:cNvSpPr>
            <a:spLocks noGrp="1"/>
          </p:cNvSpPr>
          <p:nvPr>
            <p:ph type="body" sz="quarter" idx="20" hasCustomPrompt="1"/>
          </p:nvPr>
        </p:nvSpPr>
        <p:spPr>
          <a:xfrm>
            <a:off x="5543521" y="2783788"/>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21" name="Text Placeholder 11">
            <a:extLst>
              <a:ext uri="{FF2B5EF4-FFF2-40B4-BE49-F238E27FC236}">
                <a16:creationId xmlns:a16="http://schemas.microsoft.com/office/drawing/2014/main" id="{4564E3BF-9456-A14A-9DFF-F690D63BEC7D}"/>
              </a:ext>
            </a:extLst>
          </p:cNvPr>
          <p:cNvSpPr>
            <a:spLocks noGrp="1"/>
          </p:cNvSpPr>
          <p:nvPr>
            <p:ph type="body" sz="quarter" idx="21" hasCustomPrompt="1"/>
          </p:nvPr>
        </p:nvSpPr>
        <p:spPr>
          <a:xfrm>
            <a:off x="5543521" y="3281329"/>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22" name="Text Placeholder 11">
            <a:extLst>
              <a:ext uri="{FF2B5EF4-FFF2-40B4-BE49-F238E27FC236}">
                <a16:creationId xmlns:a16="http://schemas.microsoft.com/office/drawing/2014/main" id="{01B93480-A8EB-6949-8475-080A90044562}"/>
              </a:ext>
            </a:extLst>
          </p:cNvPr>
          <p:cNvSpPr>
            <a:spLocks noGrp="1"/>
          </p:cNvSpPr>
          <p:nvPr>
            <p:ph type="body" sz="quarter" idx="22" hasCustomPrompt="1"/>
          </p:nvPr>
        </p:nvSpPr>
        <p:spPr>
          <a:xfrm>
            <a:off x="2383462" y="3792316"/>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23" name="Text Placeholder 11">
            <a:extLst>
              <a:ext uri="{FF2B5EF4-FFF2-40B4-BE49-F238E27FC236}">
                <a16:creationId xmlns:a16="http://schemas.microsoft.com/office/drawing/2014/main" id="{1635D14D-7E0C-984E-9882-279DF7A25E84}"/>
              </a:ext>
            </a:extLst>
          </p:cNvPr>
          <p:cNvSpPr>
            <a:spLocks noGrp="1"/>
          </p:cNvSpPr>
          <p:nvPr>
            <p:ph type="body" sz="quarter" idx="23" hasCustomPrompt="1"/>
          </p:nvPr>
        </p:nvSpPr>
        <p:spPr>
          <a:xfrm>
            <a:off x="2383462" y="4289857"/>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24" name="Text Placeholder 11">
            <a:extLst>
              <a:ext uri="{FF2B5EF4-FFF2-40B4-BE49-F238E27FC236}">
                <a16:creationId xmlns:a16="http://schemas.microsoft.com/office/drawing/2014/main" id="{3D725C34-0EC8-8646-B18C-DD25F11FE4DB}"/>
              </a:ext>
            </a:extLst>
          </p:cNvPr>
          <p:cNvSpPr>
            <a:spLocks noGrp="1"/>
          </p:cNvSpPr>
          <p:nvPr>
            <p:ph type="body" sz="quarter" idx="24" hasCustomPrompt="1"/>
          </p:nvPr>
        </p:nvSpPr>
        <p:spPr>
          <a:xfrm>
            <a:off x="2383462" y="4787398"/>
            <a:ext cx="3148908"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Insert text here</a:t>
            </a:r>
            <a:endParaRPr lang="en-US"/>
          </a:p>
        </p:txBody>
      </p:sp>
      <p:sp>
        <p:nvSpPr>
          <p:cNvPr id="25" name="Text Placeholder 11">
            <a:extLst>
              <a:ext uri="{FF2B5EF4-FFF2-40B4-BE49-F238E27FC236}">
                <a16:creationId xmlns:a16="http://schemas.microsoft.com/office/drawing/2014/main" id="{CCAEFCC5-E29F-8F45-9466-7C2324994B50}"/>
              </a:ext>
            </a:extLst>
          </p:cNvPr>
          <p:cNvSpPr>
            <a:spLocks noGrp="1"/>
          </p:cNvSpPr>
          <p:nvPr>
            <p:ph type="body" sz="quarter" idx="25" hasCustomPrompt="1"/>
          </p:nvPr>
        </p:nvSpPr>
        <p:spPr>
          <a:xfrm>
            <a:off x="5543521" y="3792316"/>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26" name="Text Placeholder 11">
            <a:extLst>
              <a:ext uri="{FF2B5EF4-FFF2-40B4-BE49-F238E27FC236}">
                <a16:creationId xmlns:a16="http://schemas.microsoft.com/office/drawing/2014/main" id="{3765E4FA-109D-EF46-A269-D052FA8B4E0B}"/>
              </a:ext>
            </a:extLst>
          </p:cNvPr>
          <p:cNvSpPr>
            <a:spLocks noGrp="1"/>
          </p:cNvSpPr>
          <p:nvPr>
            <p:ph type="body" sz="quarter" idx="26" hasCustomPrompt="1"/>
          </p:nvPr>
        </p:nvSpPr>
        <p:spPr>
          <a:xfrm>
            <a:off x="5543521" y="4289857"/>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sp>
        <p:nvSpPr>
          <p:cNvPr id="27" name="Text Placeholder 11">
            <a:extLst>
              <a:ext uri="{FF2B5EF4-FFF2-40B4-BE49-F238E27FC236}">
                <a16:creationId xmlns:a16="http://schemas.microsoft.com/office/drawing/2014/main" id="{E1E267C0-5F02-BC40-A5ED-77F118565745}"/>
              </a:ext>
            </a:extLst>
          </p:cNvPr>
          <p:cNvSpPr>
            <a:spLocks noGrp="1"/>
          </p:cNvSpPr>
          <p:nvPr>
            <p:ph type="body" sz="quarter" idx="27" hasCustomPrompt="1"/>
          </p:nvPr>
        </p:nvSpPr>
        <p:spPr>
          <a:xfrm>
            <a:off x="5543521" y="4787398"/>
            <a:ext cx="672352" cy="255247"/>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78" indent="0">
              <a:buFont typeface="Arial" panose="020B0604020202020204" pitchFamily="34" charset="0"/>
              <a:buNone/>
              <a:defRPr sz="1400" b="0" i="0">
                <a:ln>
                  <a:noFill/>
                </a:ln>
                <a:solidFill>
                  <a:srgbClr val="454546"/>
                </a:solidFill>
                <a:latin typeface="HelveticaNeueLT Pro 45 Lt" panose="020B0403020202020204" pitchFamily="34" charset="77"/>
              </a:defRPr>
            </a:lvl2pPr>
            <a:lvl3pPr marL="914354" indent="0">
              <a:buFont typeface="Arial" panose="020B0604020202020204" pitchFamily="34" charset="0"/>
              <a:buNone/>
              <a:defRPr sz="1400" b="0" i="0">
                <a:solidFill>
                  <a:srgbClr val="454546"/>
                </a:solidFill>
                <a:latin typeface="HelveticaNeueLT Pro 45 Lt" panose="020B0403020202020204" pitchFamily="34" charset="77"/>
              </a:defRPr>
            </a:lvl3pPr>
            <a:lvl4pPr marL="1371532" indent="0">
              <a:buFont typeface="Arial" panose="020B0604020202020204" pitchFamily="34" charset="0"/>
              <a:buNone/>
              <a:defRPr sz="1400" b="0" i="0">
                <a:solidFill>
                  <a:srgbClr val="454546"/>
                </a:solidFill>
                <a:latin typeface="HelveticaNeueLT Pro 45 Lt" panose="020B0403020202020204" pitchFamily="34" charset="77"/>
              </a:defRPr>
            </a:lvl4pPr>
            <a:lvl5pPr marL="1828709" indent="0">
              <a:buNone/>
              <a:defRPr b="0" i="0">
                <a:latin typeface="HelveticaNeueLT Std Thin" panose="020B0403020202020204" pitchFamily="34" charset="0"/>
              </a:defRPr>
            </a:lvl5pPr>
          </a:lstStyle>
          <a:p>
            <a:pPr lvl="0"/>
            <a:r>
              <a:rPr lang="en-GB"/>
              <a:t>#</a:t>
            </a:r>
            <a:endParaRPr lang="en-US"/>
          </a:p>
        </p:txBody>
      </p:sp>
      <p:pic>
        <p:nvPicPr>
          <p:cNvPr id="35" name="Graphic 34">
            <a:extLst>
              <a:ext uri="{FF2B5EF4-FFF2-40B4-BE49-F238E27FC236}">
                <a16:creationId xmlns:a16="http://schemas.microsoft.com/office/drawing/2014/main" id="{D619706E-638F-5546-A799-A8DE39D8CE2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3009" t="62741" r="32075" b="11581"/>
          <a:stretch/>
        </p:blipFill>
        <p:spPr>
          <a:xfrm>
            <a:off x="6866023" y="2759635"/>
            <a:ext cx="5325978" cy="3878396"/>
          </a:xfrm>
          <a:prstGeom prst="rect">
            <a:avLst/>
          </a:prstGeom>
        </p:spPr>
      </p:pic>
      <p:sp>
        <p:nvSpPr>
          <p:cNvPr id="2" name="Graphic 8">
            <a:extLst>
              <a:ext uri="{FF2B5EF4-FFF2-40B4-BE49-F238E27FC236}">
                <a16:creationId xmlns:a16="http://schemas.microsoft.com/office/drawing/2014/main" id="{9735D6CA-1429-99FC-43A2-2E1408712094}"/>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EF27A2FC-F9B3-2710-DD7B-E27958E56E08}"/>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23915596-A3DE-0B79-C16B-4C8347247BBA}"/>
              </a:ext>
            </a:extLst>
          </p:cNvPr>
          <p:cNvPicPr>
            <a:picLocks noChangeAspect="1"/>
          </p:cNvPicPr>
          <p:nvPr userDrawn="1"/>
        </p:nvPicPr>
        <p:blipFill>
          <a:blip r:embed="rId4"/>
          <a:srcRect/>
          <a:stretch/>
        </p:blipFill>
        <p:spPr>
          <a:xfrm>
            <a:off x="11423087" y="6426740"/>
            <a:ext cx="404054" cy="157424"/>
          </a:xfrm>
          <a:prstGeom prst="rect">
            <a:avLst/>
          </a:prstGeom>
        </p:spPr>
      </p:pic>
    </p:spTree>
    <p:extLst>
      <p:ext uri="{BB962C8B-B14F-4D97-AF65-F5344CB8AC3E}">
        <p14:creationId xmlns:p14="http://schemas.microsoft.com/office/powerpoint/2010/main" val="2824435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01A4-3364-B5E6-65BB-C50847DA7C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1DC93A-D821-2CF8-9D8A-9568A1429F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C3A8B8-01F2-08B1-2F16-40DBC0CE8A4F}"/>
              </a:ext>
            </a:extLst>
          </p:cNvPr>
          <p:cNvSpPr>
            <a:spLocks noGrp="1"/>
          </p:cNvSpPr>
          <p:nvPr>
            <p:ph type="dt" sz="half" idx="10"/>
          </p:nvPr>
        </p:nvSpPr>
        <p:spPr/>
        <p:txBody>
          <a:bodyPr/>
          <a:lstStyle/>
          <a:p>
            <a:fld id="{A4A93189-E77B-4BC0-B172-8F7EE912AE91}" type="datetimeFigureOut">
              <a:rPr lang="en-GB" smtClean="0"/>
              <a:t>29/04/2024</a:t>
            </a:fld>
            <a:endParaRPr lang="en-GB"/>
          </a:p>
        </p:txBody>
      </p:sp>
      <p:sp>
        <p:nvSpPr>
          <p:cNvPr id="5" name="Footer Placeholder 4">
            <a:extLst>
              <a:ext uri="{FF2B5EF4-FFF2-40B4-BE49-F238E27FC236}">
                <a16:creationId xmlns:a16="http://schemas.microsoft.com/office/drawing/2014/main" id="{6FEF24D2-67C4-3A58-49FA-98D57D84F5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94E9E4-9DDF-5A1F-3E82-BF78116B7F29}"/>
              </a:ext>
            </a:extLst>
          </p:cNvPr>
          <p:cNvSpPr>
            <a:spLocks noGrp="1"/>
          </p:cNvSpPr>
          <p:nvPr>
            <p:ph type="sldNum" sz="quarter" idx="12"/>
          </p:nvPr>
        </p:nvSpPr>
        <p:spPr/>
        <p:txBody>
          <a:bodyPr/>
          <a:lstStyle/>
          <a:p>
            <a:fld id="{F48C70B2-1A07-4871-8F3D-874241AE026B}" type="slidenum">
              <a:rPr lang="en-GB" smtClean="0"/>
              <a:t>‹#›</a:t>
            </a:fld>
            <a:endParaRPr lang="en-GB"/>
          </a:p>
        </p:txBody>
      </p:sp>
    </p:spTree>
    <p:extLst>
      <p:ext uri="{BB962C8B-B14F-4D97-AF65-F5344CB8AC3E}">
        <p14:creationId xmlns:p14="http://schemas.microsoft.com/office/powerpoint/2010/main" val="5154269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75A32B-25BF-D3A3-0C25-F3252B4047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12720F-024B-2E2E-B260-003648F4D6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C47B53-B5A7-3F72-0782-4C89C42BF42C}"/>
              </a:ext>
            </a:extLst>
          </p:cNvPr>
          <p:cNvSpPr>
            <a:spLocks noGrp="1"/>
          </p:cNvSpPr>
          <p:nvPr>
            <p:ph type="dt" sz="half" idx="10"/>
          </p:nvPr>
        </p:nvSpPr>
        <p:spPr/>
        <p:txBody>
          <a:bodyPr/>
          <a:lstStyle/>
          <a:p>
            <a:fld id="{A4A93189-E77B-4BC0-B172-8F7EE912AE91}" type="datetimeFigureOut">
              <a:rPr lang="en-GB" smtClean="0"/>
              <a:t>29/04/2024</a:t>
            </a:fld>
            <a:endParaRPr lang="en-GB"/>
          </a:p>
        </p:txBody>
      </p:sp>
      <p:sp>
        <p:nvSpPr>
          <p:cNvPr id="5" name="Footer Placeholder 4">
            <a:extLst>
              <a:ext uri="{FF2B5EF4-FFF2-40B4-BE49-F238E27FC236}">
                <a16:creationId xmlns:a16="http://schemas.microsoft.com/office/drawing/2014/main" id="{D48DE844-7BCA-42A4-2F6D-247E31AC5C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2B542C-C8B7-89E5-5DC2-040863E09018}"/>
              </a:ext>
            </a:extLst>
          </p:cNvPr>
          <p:cNvSpPr>
            <a:spLocks noGrp="1"/>
          </p:cNvSpPr>
          <p:nvPr>
            <p:ph type="sldNum" sz="quarter" idx="12"/>
          </p:nvPr>
        </p:nvSpPr>
        <p:spPr/>
        <p:txBody>
          <a:bodyPr/>
          <a:lstStyle/>
          <a:p>
            <a:fld id="{F48C70B2-1A07-4871-8F3D-874241AE026B}" type="slidenum">
              <a:rPr lang="en-GB" smtClean="0"/>
              <a:t>‹#›</a:t>
            </a:fld>
            <a:endParaRPr lang="en-GB"/>
          </a:p>
        </p:txBody>
      </p:sp>
    </p:spTree>
    <p:extLst>
      <p:ext uri="{BB962C8B-B14F-4D97-AF65-F5344CB8AC3E}">
        <p14:creationId xmlns:p14="http://schemas.microsoft.com/office/powerpoint/2010/main" val="313127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_2ColCop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FA46F09-C41A-6B43-B6A5-60F817577FFD}"/>
              </a:ext>
            </a:extLst>
          </p:cNvPr>
          <p:cNvSpPr>
            <a:spLocks noGrp="1"/>
          </p:cNvSpPr>
          <p:nvPr>
            <p:ph type="title"/>
          </p:nvPr>
        </p:nvSpPr>
        <p:spPr>
          <a:xfrm>
            <a:off x="281623" y="12700"/>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2" name="Graphic 8">
            <a:extLst>
              <a:ext uri="{FF2B5EF4-FFF2-40B4-BE49-F238E27FC236}">
                <a16:creationId xmlns:a16="http://schemas.microsoft.com/office/drawing/2014/main" id="{B9BF9560-574B-670D-CF89-8644467CEEE6}"/>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C7B56A1B-B7F0-61BD-E02C-18BC6870721A}"/>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976F88D0-A66C-C367-5B6D-1E3B39CC2FD9}"/>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319086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Spac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4AD00B6-DB3F-A94F-80AB-5497BFEDCD39}"/>
              </a:ext>
            </a:extLst>
          </p:cNvPr>
          <p:cNvSpPr>
            <a:spLocks noGrp="1"/>
          </p:cNvSpPr>
          <p:nvPr>
            <p:ph type="body" sz="quarter" idx="10" hasCustomPrompt="1"/>
          </p:nvPr>
        </p:nvSpPr>
        <p:spPr>
          <a:xfrm>
            <a:off x="3657600" y="780175"/>
            <a:ext cx="3148908" cy="2932112"/>
          </a:xfrm>
          <a:prstGeom prst="rect">
            <a:avLst/>
          </a:prstGeom>
          <a:ln>
            <a:noFill/>
          </a:ln>
        </p:spPr>
        <p:txBody>
          <a:bodyPr/>
          <a:lstStyle>
            <a:lvl1pPr marL="0" indent="0">
              <a:buNone/>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900" b="0" i="0">
                <a:ln>
                  <a:noFill/>
                </a:ln>
                <a:solidFill>
                  <a:srgbClr val="454546"/>
                </a:solidFill>
                <a:latin typeface="HelveticaNeueLT Pro 55 Roman" panose="020B0604020202020204" pitchFamily="34" charset="77"/>
              </a:defRPr>
            </a:lvl2pPr>
            <a:lvl3pPr marL="914377" indent="0">
              <a:buFont typeface="Arial" panose="020B0604020202020204" pitchFamily="34" charset="0"/>
              <a:buNone/>
              <a:defRPr sz="900" b="0" i="0">
                <a:solidFill>
                  <a:srgbClr val="454546"/>
                </a:solidFill>
                <a:latin typeface="HelveticaNeueLT Pro 55 Roman" panose="020B0604020202020204" pitchFamily="34" charset="77"/>
              </a:defRPr>
            </a:lvl3pPr>
            <a:lvl4pPr marL="1371566" indent="0">
              <a:buFont typeface="Arial" panose="020B0604020202020204" pitchFamily="34" charset="0"/>
              <a:buNone/>
              <a:defRPr sz="900" b="0" i="0">
                <a:solidFill>
                  <a:srgbClr val="454546"/>
                </a:solidFill>
                <a:latin typeface="HelveticaNeueLT Pro 55 Roman" panose="020B0604020202020204" pitchFamily="34" charset="77"/>
              </a:defRPr>
            </a:lvl4pPr>
            <a:lvl5pPr marL="1828755" indent="0">
              <a:buNone/>
              <a:defRPr b="0" i="0">
                <a:latin typeface="HelveticaNeueLT Std Thin" panose="020B0403020202020204" pitchFamily="34" charset="0"/>
              </a:defRPr>
            </a:lvl5pPr>
          </a:lstStyle>
          <a:p>
            <a:pPr lvl="0"/>
            <a:r>
              <a:rPr lang="en-GB"/>
              <a:t>Second level</a:t>
            </a:r>
          </a:p>
          <a:p>
            <a:pPr lvl="1"/>
            <a:r>
              <a:rPr lang="en-GB"/>
              <a:t>Third level</a:t>
            </a:r>
          </a:p>
          <a:p>
            <a:pPr lvl="2"/>
            <a:r>
              <a:rPr lang="en-GB"/>
              <a:t>Fourth level</a:t>
            </a:r>
          </a:p>
          <a:p>
            <a:pPr lvl="3"/>
            <a:r>
              <a:rPr lang="en-GB"/>
              <a:t>Fifth level</a:t>
            </a:r>
            <a:endParaRPr lang="en-US"/>
          </a:p>
        </p:txBody>
      </p:sp>
      <p:sp>
        <p:nvSpPr>
          <p:cNvPr id="6" name="Title 1">
            <a:extLst>
              <a:ext uri="{FF2B5EF4-FFF2-40B4-BE49-F238E27FC236}">
                <a16:creationId xmlns:a16="http://schemas.microsoft.com/office/drawing/2014/main" id="{1C467E4A-CC9D-E041-8263-9CCBD5B47DBE}"/>
              </a:ext>
            </a:extLst>
          </p:cNvPr>
          <p:cNvSpPr>
            <a:spLocks noGrp="1"/>
          </p:cNvSpPr>
          <p:nvPr>
            <p:ph type="title"/>
          </p:nvPr>
        </p:nvSpPr>
        <p:spPr>
          <a:xfrm>
            <a:off x="497523" y="780175"/>
            <a:ext cx="3160077" cy="1979958"/>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pic>
        <p:nvPicPr>
          <p:cNvPr id="10" name="Graphic 9">
            <a:extLst>
              <a:ext uri="{FF2B5EF4-FFF2-40B4-BE49-F238E27FC236}">
                <a16:creationId xmlns:a16="http://schemas.microsoft.com/office/drawing/2014/main" id="{62D08151-A5C6-7141-A74A-90A3B0E8C87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44908" t="62631" r="25523" b="11691"/>
          <a:stretch/>
        </p:blipFill>
        <p:spPr>
          <a:xfrm flipH="1">
            <a:off x="0" y="2760133"/>
            <a:ext cx="6320589" cy="3878396"/>
          </a:xfrm>
          <a:prstGeom prst="rect">
            <a:avLst/>
          </a:prstGeom>
        </p:spPr>
      </p:pic>
      <p:sp>
        <p:nvSpPr>
          <p:cNvPr id="3" name="Graphic 8">
            <a:extLst>
              <a:ext uri="{FF2B5EF4-FFF2-40B4-BE49-F238E27FC236}">
                <a16:creationId xmlns:a16="http://schemas.microsoft.com/office/drawing/2014/main" id="{51F6A8F6-B6A4-DCC3-2827-E96408C7DD90}"/>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07C46133-972D-3BB1-D80A-0D003C85304B}"/>
              </a:ext>
            </a:extLst>
          </p:cNvPr>
          <p:cNvPicPr>
            <a:picLocks noChangeAspect="1"/>
          </p:cNvPicPr>
          <p:nvPr userDrawn="1"/>
        </p:nvPicPr>
        <p:blipFill>
          <a:blip r:embed="rId4"/>
          <a:srcRect/>
          <a:stretch/>
        </p:blipFill>
        <p:spPr>
          <a:xfrm>
            <a:off x="11423087" y="6426740"/>
            <a:ext cx="404054" cy="157424"/>
          </a:xfrm>
          <a:prstGeom prst="rect">
            <a:avLst/>
          </a:prstGeom>
        </p:spPr>
      </p:pic>
    </p:spTree>
    <p:extLst>
      <p:ext uri="{BB962C8B-B14F-4D97-AF65-F5344CB8AC3E}">
        <p14:creationId xmlns:p14="http://schemas.microsoft.com/office/powerpoint/2010/main" val="45875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83F1679-BC23-A749-A1A2-1A4F9116E337}"/>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pic>
        <p:nvPicPr>
          <p:cNvPr id="7" name="Graphic 6">
            <a:extLst>
              <a:ext uri="{FF2B5EF4-FFF2-40B4-BE49-F238E27FC236}">
                <a16:creationId xmlns:a16="http://schemas.microsoft.com/office/drawing/2014/main" id="{C0FE70B6-EEC7-A347-BD89-843E2380954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275589" y="2105855"/>
            <a:ext cx="7243165" cy="3799199"/>
          </a:xfrm>
          <a:prstGeom prst="rect">
            <a:avLst/>
          </a:prstGeom>
        </p:spPr>
      </p:pic>
      <p:pic>
        <p:nvPicPr>
          <p:cNvPr id="2" name="Picture 1">
            <a:extLst>
              <a:ext uri="{FF2B5EF4-FFF2-40B4-BE49-F238E27FC236}">
                <a16:creationId xmlns:a16="http://schemas.microsoft.com/office/drawing/2014/main" id="{A39A2BB4-FA85-19B2-C667-295711B2E8EA}"/>
              </a:ext>
            </a:extLst>
          </p:cNvPr>
          <p:cNvPicPr>
            <a:picLocks noChangeAspect="1"/>
          </p:cNvPicPr>
          <p:nvPr userDrawn="1"/>
        </p:nvPicPr>
        <p:blipFill>
          <a:blip r:embed="rId4"/>
          <a:stretch>
            <a:fillRect/>
          </a:stretch>
        </p:blipFill>
        <p:spPr>
          <a:xfrm>
            <a:off x="-18960" y="5384304"/>
            <a:ext cx="12210960" cy="1318732"/>
          </a:xfrm>
          <a:prstGeom prst="rect">
            <a:avLst/>
          </a:prstGeom>
        </p:spPr>
      </p:pic>
      <p:pic>
        <p:nvPicPr>
          <p:cNvPr id="3" name="Picture 2">
            <a:extLst>
              <a:ext uri="{FF2B5EF4-FFF2-40B4-BE49-F238E27FC236}">
                <a16:creationId xmlns:a16="http://schemas.microsoft.com/office/drawing/2014/main" id="{E7E672B8-44CD-5213-AFAB-4608A2C08569}"/>
              </a:ext>
            </a:extLst>
          </p:cNvPr>
          <p:cNvPicPr>
            <a:picLocks noChangeAspect="1"/>
          </p:cNvPicPr>
          <p:nvPr userDrawn="1"/>
        </p:nvPicPr>
        <p:blipFill>
          <a:blip r:embed="rId5"/>
          <a:stretch>
            <a:fillRect/>
          </a:stretch>
        </p:blipFill>
        <p:spPr>
          <a:xfrm>
            <a:off x="-18961" y="6197486"/>
            <a:ext cx="12244931" cy="660514"/>
          </a:xfrm>
          <a:prstGeom prst="rect">
            <a:avLst/>
          </a:prstGeom>
        </p:spPr>
      </p:pic>
      <p:pic>
        <p:nvPicPr>
          <p:cNvPr id="4" name="Picture 3">
            <a:extLst>
              <a:ext uri="{FF2B5EF4-FFF2-40B4-BE49-F238E27FC236}">
                <a16:creationId xmlns:a16="http://schemas.microsoft.com/office/drawing/2014/main" id="{2AACDA85-5142-FA38-C5D9-B13050D5D71E}"/>
              </a:ext>
            </a:extLst>
          </p:cNvPr>
          <p:cNvPicPr>
            <a:picLocks noChangeAspect="1"/>
          </p:cNvPicPr>
          <p:nvPr userDrawn="1"/>
        </p:nvPicPr>
        <p:blipFill>
          <a:blip r:embed="rId6"/>
          <a:srcRect/>
          <a:stretch/>
        </p:blipFill>
        <p:spPr>
          <a:xfrm>
            <a:off x="11423087" y="6426740"/>
            <a:ext cx="404054" cy="157424"/>
          </a:xfrm>
          <a:prstGeom prst="rect">
            <a:avLst/>
          </a:prstGeom>
        </p:spPr>
      </p:pic>
    </p:spTree>
    <p:extLst>
      <p:ext uri="{BB962C8B-B14F-4D97-AF65-F5344CB8AC3E}">
        <p14:creationId xmlns:p14="http://schemas.microsoft.com/office/powerpoint/2010/main" val="311108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ployee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D9B2882-406D-0A4D-BF70-0A3D2EB58AEE}"/>
              </a:ext>
            </a:extLst>
          </p:cNvPr>
          <p:cNvSpPr>
            <a:spLocks noGrp="1"/>
          </p:cNvSpPr>
          <p:nvPr>
            <p:ph type="body" sz="quarter" idx="11" hasCustomPrompt="1"/>
          </p:nvPr>
        </p:nvSpPr>
        <p:spPr>
          <a:xfrm>
            <a:off x="8469127" y="1410227"/>
            <a:ext cx="2036041" cy="258700"/>
          </a:xfrm>
          <a:prstGeom prst="rect">
            <a:avLst/>
          </a:prstGeom>
        </p:spPr>
        <p:txBody>
          <a:bodyPr lIns="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3" name="Text Placeholder 12">
            <a:extLst>
              <a:ext uri="{FF2B5EF4-FFF2-40B4-BE49-F238E27FC236}">
                <a16:creationId xmlns:a16="http://schemas.microsoft.com/office/drawing/2014/main" id="{98B15EC4-7827-AD44-9BF2-5FF8608DDB43}"/>
              </a:ext>
            </a:extLst>
          </p:cNvPr>
          <p:cNvSpPr>
            <a:spLocks noGrp="1"/>
          </p:cNvSpPr>
          <p:nvPr>
            <p:ph type="body" sz="quarter" idx="12" hasCustomPrompt="1"/>
          </p:nvPr>
        </p:nvSpPr>
        <p:spPr>
          <a:xfrm>
            <a:off x="8469127" y="1583687"/>
            <a:ext cx="2036763" cy="258700"/>
          </a:xfrm>
          <a:prstGeom prst="rect">
            <a:avLst/>
          </a:prstGeom>
        </p:spPr>
        <p:txBody>
          <a:bodyPr lIns="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14" name="Text Placeholder 10">
            <a:extLst>
              <a:ext uri="{FF2B5EF4-FFF2-40B4-BE49-F238E27FC236}">
                <a16:creationId xmlns:a16="http://schemas.microsoft.com/office/drawing/2014/main" id="{25FD1F12-AD2C-7341-8AFB-CDB935BA9898}"/>
              </a:ext>
            </a:extLst>
          </p:cNvPr>
          <p:cNvSpPr>
            <a:spLocks noGrp="1"/>
          </p:cNvSpPr>
          <p:nvPr>
            <p:ph type="body" sz="quarter" idx="13" hasCustomPrompt="1"/>
          </p:nvPr>
        </p:nvSpPr>
        <p:spPr>
          <a:xfrm>
            <a:off x="7922724" y="3280528"/>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5" name="Text Placeholder 12">
            <a:extLst>
              <a:ext uri="{FF2B5EF4-FFF2-40B4-BE49-F238E27FC236}">
                <a16:creationId xmlns:a16="http://schemas.microsoft.com/office/drawing/2014/main" id="{DEAA0E9D-C17D-9848-AED5-206761E20B8A}"/>
              </a:ext>
            </a:extLst>
          </p:cNvPr>
          <p:cNvSpPr>
            <a:spLocks noGrp="1"/>
          </p:cNvSpPr>
          <p:nvPr>
            <p:ph type="body" sz="quarter" idx="14" hasCustomPrompt="1"/>
          </p:nvPr>
        </p:nvSpPr>
        <p:spPr>
          <a:xfrm>
            <a:off x="7922633" y="3453988"/>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16" name="Text Placeholder 10">
            <a:extLst>
              <a:ext uri="{FF2B5EF4-FFF2-40B4-BE49-F238E27FC236}">
                <a16:creationId xmlns:a16="http://schemas.microsoft.com/office/drawing/2014/main" id="{026F6D38-3BF3-A84D-85B0-AF87285D1F22}"/>
              </a:ext>
            </a:extLst>
          </p:cNvPr>
          <p:cNvSpPr>
            <a:spLocks noGrp="1"/>
          </p:cNvSpPr>
          <p:nvPr>
            <p:ph type="body" sz="quarter" idx="15" hasCustomPrompt="1"/>
          </p:nvPr>
        </p:nvSpPr>
        <p:spPr>
          <a:xfrm>
            <a:off x="6087954" y="3280528"/>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7" name="Text Placeholder 12">
            <a:extLst>
              <a:ext uri="{FF2B5EF4-FFF2-40B4-BE49-F238E27FC236}">
                <a16:creationId xmlns:a16="http://schemas.microsoft.com/office/drawing/2014/main" id="{DD7A5CEC-EC14-9F40-AF5A-DE0DD70F29B7}"/>
              </a:ext>
            </a:extLst>
          </p:cNvPr>
          <p:cNvSpPr>
            <a:spLocks noGrp="1"/>
          </p:cNvSpPr>
          <p:nvPr>
            <p:ph type="body" sz="quarter" idx="16" hasCustomPrompt="1"/>
          </p:nvPr>
        </p:nvSpPr>
        <p:spPr>
          <a:xfrm>
            <a:off x="6087863" y="3453988"/>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18" name="Text Placeholder 10">
            <a:extLst>
              <a:ext uri="{FF2B5EF4-FFF2-40B4-BE49-F238E27FC236}">
                <a16:creationId xmlns:a16="http://schemas.microsoft.com/office/drawing/2014/main" id="{8C37767A-9381-684B-AFF3-4BC41ACA71ED}"/>
              </a:ext>
            </a:extLst>
          </p:cNvPr>
          <p:cNvSpPr>
            <a:spLocks noGrp="1"/>
          </p:cNvSpPr>
          <p:nvPr>
            <p:ph type="body" sz="quarter" idx="17" hasCustomPrompt="1"/>
          </p:nvPr>
        </p:nvSpPr>
        <p:spPr>
          <a:xfrm>
            <a:off x="4191055" y="3280528"/>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19" name="Text Placeholder 12">
            <a:extLst>
              <a:ext uri="{FF2B5EF4-FFF2-40B4-BE49-F238E27FC236}">
                <a16:creationId xmlns:a16="http://schemas.microsoft.com/office/drawing/2014/main" id="{30568923-57EA-3244-993A-D090E73CAC81}"/>
              </a:ext>
            </a:extLst>
          </p:cNvPr>
          <p:cNvSpPr>
            <a:spLocks noGrp="1"/>
          </p:cNvSpPr>
          <p:nvPr>
            <p:ph type="body" sz="quarter" idx="18" hasCustomPrompt="1"/>
          </p:nvPr>
        </p:nvSpPr>
        <p:spPr>
          <a:xfrm>
            <a:off x="4190964" y="3453988"/>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0" name="Text Placeholder 10">
            <a:extLst>
              <a:ext uri="{FF2B5EF4-FFF2-40B4-BE49-F238E27FC236}">
                <a16:creationId xmlns:a16="http://schemas.microsoft.com/office/drawing/2014/main" id="{52684357-8BAC-7C47-887A-37917745E901}"/>
              </a:ext>
            </a:extLst>
          </p:cNvPr>
          <p:cNvSpPr>
            <a:spLocks noGrp="1"/>
          </p:cNvSpPr>
          <p:nvPr>
            <p:ph type="body" sz="quarter" idx="19" hasCustomPrompt="1"/>
          </p:nvPr>
        </p:nvSpPr>
        <p:spPr>
          <a:xfrm>
            <a:off x="2361375" y="3280528"/>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1" name="Text Placeholder 12">
            <a:extLst>
              <a:ext uri="{FF2B5EF4-FFF2-40B4-BE49-F238E27FC236}">
                <a16:creationId xmlns:a16="http://schemas.microsoft.com/office/drawing/2014/main" id="{FE757602-E883-0C46-83AF-8B1CEC8D9CED}"/>
              </a:ext>
            </a:extLst>
          </p:cNvPr>
          <p:cNvSpPr>
            <a:spLocks noGrp="1"/>
          </p:cNvSpPr>
          <p:nvPr>
            <p:ph type="body" sz="quarter" idx="20" hasCustomPrompt="1"/>
          </p:nvPr>
        </p:nvSpPr>
        <p:spPr>
          <a:xfrm>
            <a:off x="2361284" y="3453988"/>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2" name="Text Placeholder 10">
            <a:extLst>
              <a:ext uri="{FF2B5EF4-FFF2-40B4-BE49-F238E27FC236}">
                <a16:creationId xmlns:a16="http://schemas.microsoft.com/office/drawing/2014/main" id="{E80E63D6-51AF-9342-84DD-2F397CF5E026}"/>
              </a:ext>
            </a:extLst>
          </p:cNvPr>
          <p:cNvSpPr>
            <a:spLocks noGrp="1"/>
          </p:cNvSpPr>
          <p:nvPr>
            <p:ph type="body" sz="quarter" idx="21" hasCustomPrompt="1"/>
          </p:nvPr>
        </p:nvSpPr>
        <p:spPr>
          <a:xfrm>
            <a:off x="517720" y="3280528"/>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3" name="Text Placeholder 12">
            <a:extLst>
              <a:ext uri="{FF2B5EF4-FFF2-40B4-BE49-F238E27FC236}">
                <a16:creationId xmlns:a16="http://schemas.microsoft.com/office/drawing/2014/main" id="{800E494D-C690-A141-A71E-A48CBF0A61D1}"/>
              </a:ext>
            </a:extLst>
          </p:cNvPr>
          <p:cNvSpPr>
            <a:spLocks noGrp="1"/>
          </p:cNvSpPr>
          <p:nvPr>
            <p:ph type="body" sz="quarter" idx="22" hasCustomPrompt="1"/>
          </p:nvPr>
        </p:nvSpPr>
        <p:spPr>
          <a:xfrm>
            <a:off x="517629" y="3453988"/>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4" name="Text Placeholder 10">
            <a:extLst>
              <a:ext uri="{FF2B5EF4-FFF2-40B4-BE49-F238E27FC236}">
                <a16:creationId xmlns:a16="http://schemas.microsoft.com/office/drawing/2014/main" id="{A23863FE-952A-244D-90F7-688D9A0DDD22}"/>
              </a:ext>
            </a:extLst>
          </p:cNvPr>
          <p:cNvSpPr>
            <a:spLocks noGrp="1"/>
          </p:cNvSpPr>
          <p:nvPr>
            <p:ph type="body" sz="quarter" idx="23" hasCustomPrompt="1"/>
          </p:nvPr>
        </p:nvSpPr>
        <p:spPr>
          <a:xfrm>
            <a:off x="7922724" y="5210980"/>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5" name="Text Placeholder 12">
            <a:extLst>
              <a:ext uri="{FF2B5EF4-FFF2-40B4-BE49-F238E27FC236}">
                <a16:creationId xmlns:a16="http://schemas.microsoft.com/office/drawing/2014/main" id="{A60A29BA-89A0-BA4C-A5D2-BF6E7D66D826}"/>
              </a:ext>
            </a:extLst>
          </p:cNvPr>
          <p:cNvSpPr>
            <a:spLocks noGrp="1"/>
          </p:cNvSpPr>
          <p:nvPr>
            <p:ph type="body" sz="quarter" idx="24" hasCustomPrompt="1"/>
          </p:nvPr>
        </p:nvSpPr>
        <p:spPr>
          <a:xfrm>
            <a:off x="7922633" y="5384440"/>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6" name="Text Placeholder 10">
            <a:extLst>
              <a:ext uri="{FF2B5EF4-FFF2-40B4-BE49-F238E27FC236}">
                <a16:creationId xmlns:a16="http://schemas.microsoft.com/office/drawing/2014/main" id="{89898E1A-7B68-F04E-8DF9-7DF4AC3F2022}"/>
              </a:ext>
            </a:extLst>
          </p:cNvPr>
          <p:cNvSpPr>
            <a:spLocks noGrp="1"/>
          </p:cNvSpPr>
          <p:nvPr>
            <p:ph type="body" sz="quarter" idx="25" hasCustomPrompt="1"/>
          </p:nvPr>
        </p:nvSpPr>
        <p:spPr>
          <a:xfrm>
            <a:off x="6087954" y="5210980"/>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7" name="Text Placeholder 12">
            <a:extLst>
              <a:ext uri="{FF2B5EF4-FFF2-40B4-BE49-F238E27FC236}">
                <a16:creationId xmlns:a16="http://schemas.microsoft.com/office/drawing/2014/main" id="{FE65C65B-35EF-AF42-937E-CB58BD9F5DC3}"/>
              </a:ext>
            </a:extLst>
          </p:cNvPr>
          <p:cNvSpPr>
            <a:spLocks noGrp="1"/>
          </p:cNvSpPr>
          <p:nvPr>
            <p:ph type="body" sz="quarter" idx="26" hasCustomPrompt="1"/>
          </p:nvPr>
        </p:nvSpPr>
        <p:spPr>
          <a:xfrm>
            <a:off x="6087863" y="5384440"/>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28" name="Text Placeholder 10">
            <a:extLst>
              <a:ext uri="{FF2B5EF4-FFF2-40B4-BE49-F238E27FC236}">
                <a16:creationId xmlns:a16="http://schemas.microsoft.com/office/drawing/2014/main" id="{E8818411-28B7-E348-8FC0-16EA9B5CD6E8}"/>
              </a:ext>
            </a:extLst>
          </p:cNvPr>
          <p:cNvSpPr>
            <a:spLocks noGrp="1"/>
          </p:cNvSpPr>
          <p:nvPr>
            <p:ph type="body" sz="quarter" idx="27" hasCustomPrompt="1"/>
          </p:nvPr>
        </p:nvSpPr>
        <p:spPr>
          <a:xfrm>
            <a:off x="4191055" y="5210980"/>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29" name="Text Placeholder 12">
            <a:extLst>
              <a:ext uri="{FF2B5EF4-FFF2-40B4-BE49-F238E27FC236}">
                <a16:creationId xmlns:a16="http://schemas.microsoft.com/office/drawing/2014/main" id="{1D298B64-DB9D-7D4F-85F5-13A6775E23B2}"/>
              </a:ext>
            </a:extLst>
          </p:cNvPr>
          <p:cNvSpPr>
            <a:spLocks noGrp="1"/>
          </p:cNvSpPr>
          <p:nvPr>
            <p:ph type="body" sz="quarter" idx="28" hasCustomPrompt="1"/>
          </p:nvPr>
        </p:nvSpPr>
        <p:spPr>
          <a:xfrm>
            <a:off x="4190964" y="5384440"/>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30" name="Text Placeholder 10">
            <a:extLst>
              <a:ext uri="{FF2B5EF4-FFF2-40B4-BE49-F238E27FC236}">
                <a16:creationId xmlns:a16="http://schemas.microsoft.com/office/drawing/2014/main" id="{CA7EE175-F504-A241-BB9E-4B63D9421241}"/>
              </a:ext>
            </a:extLst>
          </p:cNvPr>
          <p:cNvSpPr>
            <a:spLocks noGrp="1"/>
          </p:cNvSpPr>
          <p:nvPr>
            <p:ph type="body" sz="quarter" idx="29" hasCustomPrompt="1"/>
          </p:nvPr>
        </p:nvSpPr>
        <p:spPr>
          <a:xfrm>
            <a:off x="2361375" y="5210980"/>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31" name="Text Placeholder 12">
            <a:extLst>
              <a:ext uri="{FF2B5EF4-FFF2-40B4-BE49-F238E27FC236}">
                <a16:creationId xmlns:a16="http://schemas.microsoft.com/office/drawing/2014/main" id="{33A5E4BB-C47B-5146-8E48-1E9A4ED09F28}"/>
              </a:ext>
            </a:extLst>
          </p:cNvPr>
          <p:cNvSpPr>
            <a:spLocks noGrp="1"/>
          </p:cNvSpPr>
          <p:nvPr>
            <p:ph type="body" sz="quarter" idx="30" hasCustomPrompt="1"/>
          </p:nvPr>
        </p:nvSpPr>
        <p:spPr>
          <a:xfrm>
            <a:off x="2361284" y="5384440"/>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32" name="Text Placeholder 10">
            <a:extLst>
              <a:ext uri="{FF2B5EF4-FFF2-40B4-BE49-F238E27FC236}">
                <a16:creationId xmlns:a16="http://schemas.microsoft.com/office/drawing/2014/main" id="{CDFCD2CC-774B-7C45-B5EF-4845C476F627}"/>
              </a:ext>
            </a:extLst>
          </p:cNvPr>
          <p:cNvSpPr>
            <a:spLocks noGrp="1"/>
          </p:cNvSpPr>
          <p:nvPr>
            <p:ph type="body" sz="quarter" idx="31" hasCustomPrompt="1"/>
          </p:nvPr>
        </p:nvSpPr>
        <p:spPr>
          <a:xfrm>
            <a:off x="517720" y="5210980"/>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33" name="Text Placeholder 12">
            <a:extLst>
              <a:ext uri="{FF2B5EF4-FFF2-40B4-BE49-F238E27FC236}">
                <a16:creationId xmlns:a16="http://schemas.microsoft.com/office/drawing/2014/main" id="{54099D0C-11DE-564E-87CD-3D7CA122E369}"/>
              </a:ext>
            </a:extLst>
          </p:cNvPr>
          <p:cNvSpPr>
            <a:spLocks noGrp="1"/>
          </p:cNvSpPr>
          <p:nvPr>
            <p:ph type="body" sz="quarter" idx="32" hasCustomPrompt="1"/>
          </p:nvPr>
        </p:nvSpPr>
        <p:spPr>
          <a:xfrm>
            <a:off x="517629" y="5384440"/>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3" name="Picture Placeholder 2">
            <a:extLst>
              <a:ext uri="{FF2B5EF4-FFF2-40B4-BE49-F238E27FC236}">
                <a16:creationId xmlns:a16="http://schemas.microsoft.com/office/drawing/2014/main" id="{98E5176D-C25B-0B4F-9953-18721D7311C3}"/>
              </a:ext>
            </a:extLst>
          </p:cNvPr>
          <p:cNvSpPr>
            <a:spLocks noGrp="1"/>
          </p:cNvSpPr>
          <p:nvPr>
            <p:ph type="pic" sz="quarter" idx="33"/>
          </p:nvPr>
        </p:nvSpPr>
        <p:spPr>
          <a:xfrm>
            <a:off x="518540" y="2107292"/>
            <a:ext cx="1643869" cy="1058862"/>
          </a:xfrm>
          <a:prstGeom prst="rect">
            <a:avLst/>
          </a:prstGeom>
          <a:noFill/>
        </p:spPr>
        <p:txBody>
          <a:bodyPr/>
          <a:lstStyle>
            <a:lvl1pPr>
              <a:defRPr sz="1000" b="0" i="0">
                <a:latin typeface="HelveticaNeueLT Pro 55 Roman" panose="020B0604020202020204" pitchFamily="34" charset="77"/>
              </a:defRPr>
            </a:lvl1pPr>
          </a:lstStyle>
          <a:p>
            <a:r>
              <a:rPr lang="en-US"/>
              <a:t>Click icon to add picture</a:t>
            </a:r>
          </a:p>
        </p:txBody>
      </p:sp>
      <p:sp>
        <p:nvSpPr>
          <p:cNvPr id="34" name="Picture Placeholder 2">
            <a:extLst>
              <a:ext uri="{FF2B5EF4-FFF2-40B4-BE49-F238E27FC236}">
                <a16:creationId xmlns:a16="http://schemas.microsoft.com/office/drawing/2014/main" id="{3034D6EA-24FA-B44E-B175-A69466B69136}"/>
              </a:ext>
            </a:extLst>
          </p:cNvPr>
          <p:cNvSpPr>
            <a:spLocks noGrp="1"/>
          </p:cNvSpPr>
          <p:nvPr>
            <p:ph type="pic" sz="quarter" idx="34"/>
          </p:nvPr>
        </p:nvSpPr>
        <p:spPr>
          <a:xfrm>
            <a:off x="2361401" y="2107292"/>
            <a:ext cx="1643869" cy="1058862"/>
          </a:xfrm>
          <a:prstGeom prst="rect">
            <a:avLst/>
          </a:prstGeom>
        </p:spPr>
        <p:txBody>
          <a:bodyPr/>
          <a:lstStyle>
            <a:lvl1pPr>
              <a:defRPr sz="1000" b="0" i="0">
                <a:latin typeface="HelveticaNeueLT Pro 55 Roman" panose="020B0604020202020204" pitchFamily="34" charset="77"/>
              </a:defRPr>
            </a:lvl1pPr>
          </a:lstStyle>
          <a:p>
            <a:r>
              <a:rPr lang="en-US"/>
              <a:t>Click icon to add picture</a:t>
            </a:r>
          </a:p>
        </p:txBody>
      </p:sp>
      <p:sp>
        <p:nvSpPr>
          <p:cNvPr id="35" name="Picture Placeholder 2">
            <a:extLst>
              <a:ext uri="{FF2B5EF4-FFF2-40B4-BE49-F238E27FC236}">
                <a16:creationId xmlns:a16="http://schemas.microsoft.com/office/drawing/2014/main" id="{F6C71354-D9C6-0944-A6F7-99F3174B5B91}"/>
              </a:ext>
            </a:extLst>
          </p:cNvPr>
          <p:cNvSpPr>
            <a:spLocks noGrp="1"/>
          </p:cNvSpPr>
          <p:nvPr>
            <p:ph type="pic" sz="quarter" idx="35"/>
          </p:nvPr>
        </p:nvSpPr>
        <p:spPr>
          <a:xfrm>
            <a:off x="4197453" y="2107292"/>
            <a:ext cx="1643869" cy="1058862"/>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000" b="0" i="0">
                <a:latin typeface="HelveticaNeueLT Pro 55 Roman" panose="020B0604020202020204" pitchFamily="34" charset="77"/>
              </a:defRPr>
            </a:lvl1pPr>
          </a:lstStyle>
          <a:p>
            <a:r>
              <a:rPr lang="en-US"/>
              <a:t>Click icon to add picture</a:t>
            </a:r>
          </a:p>
        </p:txBody>
      </p:sp>
      <p:sp>
        <p:nvSpPr>
          <p:cNvPr id="37" name="Picture Placeholder 2">
            <a:extLst>
              <a:ext uri="{FF2B5EF4-FFF2-40B4-BE49-F238E27FC236}">
                <a16:creationId xmlns:a16="http://schemas.microsoft.com/office/drawing/2014/main" id="{5FA04993-DD2D-FE4F-9418-231283FBC620}"/>
              </a:ext>
            </a:extLst>
          </p:cNvPr>
          <p:cNvSpPr>
            <a:spLocks noGrp="1"/>
          </p:cNvSpPr>
          <p:nvPr>
            <p:ph type="pic" sz="quarter" idx="37"/>
          </p:nvPr>
        </p:nvSpPr>
        <p:spPr>
          <a:xfrm>
            <a:off x="7927464" y="2107292"/>
            <a:ext cx="1643869" cy="1058862"/>
          </a:xfrm>
          <a:prstGeom prst="rect">
            <a:avLst/>
          </a:prstGeom>
        </p:spPr>
        <p:txBody>
          <a:bodyPr/>
          <a:lstStyle>
            <a:lvl1pPr>
              <a:defRPr sz="1000" b="0" i="0">
                <a:latin typeface="HelveticaNeueLT Pro 55 Roman" panose="020B0604020202020204" pitchFamily="34" charset="77"/>
              </a:defRPr>
            </a:lvl1pPr>
          </a:lstStyle>
          <a:p>
            <a:r>
              <a:rPr lang="en-US"/>
              <a:t>Click icon to add picture</a:t>
            </a:r>
          </a:p>
        </p:txBody>
      </p:sp>
      <p:sp>
        <p:nvSpPr>
          <p:cNvPr id="38" name="Picture Placeholder 2">
            <a:extLst>
              <a:ext uri="{FF2B5EF4-FFF2-40B4-BE49-F238E27FC236}">
                <a16:creationId xmlns:a16="http://schemas.microsoft.com/office/drawing/2014/main" id="{F831207F-DC8C-AA47-AFC2-667CF2F429E4}"/>
              </a:ext>
            </a:extLst>
          </p:cNvPr>
          <p:cNvSpPr>
            <a:spLocks noGrp="1"/>
          </p:cNvSpPr>
          <p:nvPr>
            <p:ph type="pic" sz="quarter" idx="38"/>
          </p:nvPr>
        </p:nvSpPr>
        <p:spPr>
          <a:xfrm>
            <a:off x="518540" y="4037744"/>
            <a:ext cx="1643869" cy="1058862"/>
          </a:xfrm>
          <a:prstGeom prst="rect">
            <a:avLst/>
          </a:prstGeom>
        </p:spPr>
        <p:txBody>
          <a:bodyPr/>
          <a:lstStyle>
            <a:lvl1pPr>
              <a:defRPr sz="1000" b="0" i="0">
                <a:latin typeface="HelveticaNeueLT Pro 55 Roman" panose="020B0604020202020204" pitchFamily="34" charset="77"/>
              </a:defRPr>
            </a:lvl1pPr>
          </a:lstStyle>
          <a:p>
            <a:r>
              <a:rPr lang="en-US"/>
              <a:t>Click icon to add picture</a:t>
            </a:r>
          </a:p>
        </p:txBody>
      </p:sp>
      <p:sp>
        <p:nvSpPr>
          <p:cNvPr id="39" name="Picture Placeholder 2">
            <a:extLst>
              <a:ext uri="{FF2B5EF4-FFF2-40B4-BE49-F238E27FC236}">
                <a16:creationId xmlns:a16="http://schemas.microsoft.com/office/drawing/2014/main" id="{A2F6536A-9693-E841-AD61-8C359448084F}"/>
              </a:ext>
            </a:extLst>
          </p:cNvPr>
          <p:cNvSpPr>
            <a:spLocks noGrp="1"/>
          </p:cNvSpPr>
          <p:nvPr>
            <p:ph type="pic" sz="quarter" idx="39"/>
          </p:nvPr>
        </p:nvSpPr>
        <p:spPr>
          <a:xfrm>
            <a:off x="2361401" y="4037744"/>
            <a:ext cx="1643869" cy="1058862"/>
          </a:xfrm>
          <a:prstGeom prst="rect">
            <a:avLst/>
          </a:prstGeom>
        </p:spPr>
        <p:txBody>
          <a:bodyPr/>
          <a:lstStyle>
            <a:lvl1pPr>
              <a:defRPr sz="1000" b="0" i="0">
                <a:latin typeface="HelveticaNeueLT Pro 55 Roman" panose="020B0604020202020204" pitchFamily="34" charset="77"/>
              </a:defRPr>
            </a:lvl1pPr>
          </a:lstStyle>
          <a:p>
            <a:r>
              <a:rPr lang="en-US"/>
              <a:t>Click icon to add picture</a:t>
            </a:r>
          </a:p>
        </p:txBody>
      </p:sp>
      <p:sp>
        <p:nvSpPr>
          <p:cNvPr id="40" name="Picture Placeholder 2">
            <a:extLst>
              <a:ext uri="{FF2B5EF4-FFF2-40B4-BE49-F238E27FC236}">
                <a16:creationId xmlns:a16="http://schemas.microsoft.com/office/drawing/2014/main" id="{28EFB759-7961-0F4B-9DA2-9B07D82B3B79}"/>
              </a:ext>
            </a:extLst>
          </p:cNvPr>
          <p:cNvSpPr>
            <a:spLocks noGrp="1"/>
          </p:cNvSpPr>
          <p:nvPr>
            <p:ph type="pic" sz="quarter" idx="40"/>
          </p:nvPr>
        </p:nvSpPr>
        <p:spPr>
          <a:xfrm>
            <a:off x="4197453" y="4037744"/>
            <a:ext cx="1643869" cy="1058862"/>
          </a:xfrm>
          <a:prstGeom prst="rect">
            <a:avLst/>
          </a:prstGeom>
        </p:spPr>
        <p:txBody>
          <a:bodyPr/>
          <a:lstStyle>
            <a:lvl1pPr>
              <a:defRPr sz="1000" b="0" i="0">
                <a:latin typeface="HelveticaNeueLT Pro 55 Roman" panose="020B0604020202020204" pitchFamily="34" charset="77"/>
              </a:defRPr>
            </a:lvl1pPr>
          </a:lstStyle>
          <a:p>
            <a:r>
              <a:rPr lang="en-US"/>
              <a:t>Click icon to add picture</a:t>
            </a:r>
          </a:p>
        </p:txBody>
      </p:sp>
      <p:sp>
        <p:nvSpPr>
          <p:cNvPr id="41" name="Picture Placeholder 2">
            <a:extLst>
              <a:ext uri="{FF2B5EF4-FFF2-40B4-BE49-F238E27FC236}">
                <a16:creationId xmlns:a16="http://schemas.microsoft.com/office/drawing/2014/main" id="{F10325A2-6AE5-2B40-BA16-62A41FF09948}"/>
              </a:ext>
            </a:extLst>
          </p:cNvPr>
          <p:cNvSpPr>
            <a:spLocks noGrp="1"/>
          </p:cNvSpPr>
          <p:nvPr>
            <p:ph type="pic" sz="quarter" idx="41"/>
          </p:nvPr>
        </p:nvSpPr>
        <p:spPr>
          <a:xfrm>
            <a:off x="6085092" y="4037744"/>
            <a:ext cx="1643869" cy="1058862"/>
          </a:xfrm>
          <a:prstGeom prst="rect">
            <a:avLst/>
          </a:prstGeom>
        </p:spPr>
        <p:txBody>
          <a:bodyPr/>
          <a:lstStyle>
            <a:lvl1pPr>
              <a:defRPr sz="1000" b="0" i="0">
                <a:latin typeface="HelveticaNeueLT Pro 55 Roman" panose="020B0604020202020204" pitchFamily="34" charset="77"/>
              </a:defRPr>
            </a:lvl1pPr>
          </a:lstStyle>
          <a:p>
            <a:r>
              <a:rPr lang="en-US"/>
              <a:t>Click icon to add picture</a:t>
            </a:r>
          </a:p>
        </p:txBody>
      </p:sp>
      <p:sp>
        <p:nvSpPr>
          <p:cNvPr id="42" name="Picture Placeholder 2">
            <a:extLst>
              <a:ext uri="{FF2B5EF4-FFF2-40B4-BE49-F238E27FC236}">
                <a16:creationId xmlns:a16="http://schemas.microsoft.com/office/drawing/2014/main" id="{48548331-C398-0441-8680-2BC2E34EA6B7}"/>
              </a:ext>
            </a:extLst>
          </p:cNvPr>
          <p:cNvSpPr>
            <a:spLocks noGrp="1"/>
          </p:cNvSpPr>
          <p:nvPr>
            <p:ph type="pic" sz="quarter" idx="42"/>
          </p:nvPr>
        </p:nvSpPr>
        <p:spPr>
          <a:xfrm>
            <a:off x="7927464" y="4037744"/>
            <a:ext cx="1643869" cy="1058862"/>
          </a:xfrm>
          <a:prstGeom prst="rect">
            <a:avLst/>
          </a:prstGeom>
        </p:spPr>
        <p:txBody>
          <a:bodyPr/>
          <a:lstStyle>
            <a:lvl1pPr>
              <a:defRPr sz="1000" b="0" i="0">
                <a:latin typeface="HelveticaNeueLT Pro 55 Roman" panose="020B0604020202020204" pitchFamily="34" charset="77"/>
              </a:defRPr>
            </a:lvl1pPr>
          </a:lstStyle>
          <a:p>
            <a:r>
              <a:rPr lang="en-US"/>
              <a:t>Click icon to add picture</a:t>
            </a:r>
          </a:p>
        </p:txBody>
      </p:sp>
      <p:sp>
        <p:nvSpPr>
          <p:cNvPr id="43" name="Picture Placeholder 2">
            <a:extLst>
              <a:ext uri="{FF2B5EF4-FFF2-40B4-BE49-F238E27FC236}">
                <a16:creationId xmlns:a16="http://schemas.microsoft.com/office/drawing/2014/main" id="{DD52C364-564D-1C4F-82AA-CD456091DD55}"/>
              </a:ext>
            </a:extLst>
          </p:cNvPr>
          <p:cNvSpPr>
            <a:spLocks noGrp="1"/>
          </p:cNvSpPr>
          <p:nvPr>
            <p:ph type="pic" sz="quarter" idx="43"/>
          </p:nvPr>
        </p:nvSpPr>
        <p:spPr>
          <a:xfrm>
            <a:off x="6632170" y="782862"/>
            <a:ext cx="1643869" cy="1058862"/>
          </a:xfrm>
          <a:prstGeom prst="rect">
            <a:avLst/>
          </a:prstGeom>
        </p:spPr>
        <p:txBody>
          <a:bodyPr/>
          <a:lstStyle>
            <a:lvl1pPr>
              <a:defRPr sz="1000" b="0" i="0">
                <a:latin typeface="HelveticaNeueLT Pro 55 Roman" panose="020B0604020202020204" pitchFamily="34" charset="77"/>
              </a:defRPr>
            </a:lvl1pPr>
          </a:lstStyle>
          <a:p>
            <a:r>
              <a:rPr lang="en-US"/>
              <a:t>Click icon to add picture</a:t>
            </a:r>
          </a:p>
        </p:txBody>
      </p:sp>
      <p:sp>
        <p:nvSpPr>
          <p:cNvPr id="44" name="Text Placeholder 10">
            <a:extLst>
              <a:ext uri="{FF2B5EF4-FFF2-40B4-BE49-F238E27FC236}">
                <a16:creationId xmlns:a16="http://schemas.microsoft.com/office/drawing/2014/main" id="{34A5EC81-F5AA-BD4F-AD20-F610E3D2A6A9}"/>
              </a:ext>
            </a:extLst>
          </p:cNvPr>
          <p:cNvSpPr>
            <a:spLocks noGrp="1"/>
          </p:cNvSpPr>
          <p:nvPr>
            <p:ph type="body" sz="quarter" idx="44" hasCustomPrompt="1"/>
          </p:nvPr>
        </p:nvSpPr>
        <p:spPr>
          <a:xfrm>
            <a:off x="9759476" y="3280528"/>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45" name="Text Placeholder 12">
            <a:extLst>
              <a:ext uri="{FF2B5EF4-FFF2-40B4-BE49-F238E27FC236}">
                <a16:creationId xmlns:a16="http://schemas.microsoft.com/office/drawing/2014/main" id="{F8D452BD-BCAB-8E4B-8F90-5D25276410E3}"/>
              </a:ext>
            </a:extLst>
          </p:cNvPr>
          <p:cNvSpPr>
            <a:spLocks noGrp="1"/>
          </p:cNvSpPr>
          <p:nvPr>
            <p:ph type="body" sz="quarter" idx="45" hasCustomPrompt="1"/>
          </p:nvPr>
        </p:nvSpPr>
        <p:spPr>
          <a:xfrm>
            <a:off x="9759385" y="3453988"/>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46" name="Text Placeholder 10">
            <a:extLst>
              <a:ext uri="{FF2B5EF4-FFF2-40B4-BE49-F238E27FC236}">
                <a16:creationId xmlns:a16="http://schemas.microsoft.com/office/drawing/2014/main" id="{3C461A69-4097-4449-90FF-4E186AE70D69}"/>
              </a:ext>
            </a:extLst>
          </p:cNvPr>
          <p:cNvSpPr>
            <a:spLocks noGrp="1"/>
          </p:cNvSpPr>
          <p:nvPr>
            <p:ph type="body" sz="quarter" idx="46" hasCustomPrompt="1"/>
          </p:nvPr>
        </p:nvSpPr>
        <p:spPr>
          <a:xfrm>
            <a:off x="9759476" y="5210980"/>
            <a:ext cx="1644569" cy="258700"/>
          </a:xfrm>
          <a:prstGeom prst="rect">
            <a:avLst/>
          </a:prstGeom>
        </p:spPr>
        <p:txBody>
          <a:bodyPr lIns="0" rIns="90000"/>
          <a:lstStyle>
            <a:lvl1pPr marL="0" indent="0">
              <a:buNone/>
              <a:defRPr sz="1200" b="1" i="0">
                <a:solidFill>
                  <a:srgbClr val="D43900"/>
                </a:solidFill>
                <a:latin typeface="HelveticaNeueLT Pro 55 Roman" panose="020B0604020202020204" pitchFamily="34" charset="77"/>
              </a:defRPr>
            </a:lvl1pPr>
            <a:lvl2pPr marL="457189" indent="0">
              <a:buNone/>
              <a:defRPr b="1" i="1">
                <a:solidFill>
                  <a:srgbClr val="C85412"/>
                </a:solidFill>
                <a:latin typeface="HelveticaNeueLT Std Cn" panose="020B0604020202020204" pitchFamily="34" charset="0"/>
              </a:defRPr>
            </a:lvl2pPr>
            <a:lvl3pPr>
              <a:defRPr b="1" i="1">
                <a:solidFill>
                  <a:srgbClr val="C85412"/>
                </a:solidFill>
                <a:latin typeface="HelveticaNeueLT Std Cn" panose="020B0604020202020204" pitchFamily="34" charset="0"/>
              </a:defRPr>
            </a:lvl3pPr>
            <a:lvl4pPr>
              <a:defRPr b="1" i="1">
                <a:solidFill>
                  <a:srgbClr val="C85412"/>
                </a:solidFill>
                <a:latin typeface="HelveticaNeueLT Std Cn" panose="020B0604020202020204" pitchFamily="34" charset="0"/>
              </a:defRPr>
            </a:lvl4pPr>
            <a:lvl5pPr>
              <a:defRPr b="1" i="1">
                <a:solidFill>
                  <a:srgbClr val="C85412"/>
                </a:solidFill>
                <a:latin typeface="HelveticaNeueLT Std Cn" panose="020B0604020202020204" pitchFamily="34" charset="0"/>
              </a:defRPr>
            </a:lvl5pPr>
          </a:lstStyle>
          <a:p>
            <a:pPr lvl="0"/>
            <a:r>
              <a:rPr lang="en-GB"/>
              <a:t>Name Surname</a:t>
            </a:r>
          </a:p>
        </p:txBody>
      </p:sp>
      <p:sp>
        <p:nvSpPr>
          <p:cNvPr id="47" name="Text Placeholder 12">
            <a:extLst>
              <a:ext uri="{FF2B5EF4-FFF2-40B4-BE49-F238E27FC236}">
                <a16:creationId xmlns:a16="http://schemas.microsoft.com/office/drawing/2014/main" id="{8CF0C9D9-5593-DE4A-8CDE-70AC8BAEB3F3}"/>
              </a:ext>
            </a:extLst>
          </p:cNvPr>
          <p:cNvSpPr>
            <a:spLocks noGrp="1"/>
          </p:cNvSpPr>
          <p:nvPr>
            <p:ph type="body" sz="quarter" idx="47" hasCustomPrompt="1"/>
          </p:nvPr>
        </p:nvSpPr>
        <p:spPr>
          <a:xfrm>
            <a:off x="9759385" y="5384440"/>
            <a:ext cx="1645152" cy="258700"/>
          </a:xfrm>
          <a:prstGeom prst="rect">
            <a:avLst/>
          </a:prstGeom>
        </p:spPr>
        <p:txBody>
          <a:bodyPr lIns="0" rIns="90000"/>
          <a:lstStyle>
            <a:lvl1pPr marL="0" indent="0">
              <a:buNone/>
              <a:defRPr sz="900" b="0" i="0">
                <a:solidFill>
                  <a:srgbClr val="454546"/>
                </a:solidFill>
                <a:latin typeface="HelveticaNeueLT Pro 55 Roman" panose="020B0604020202020204" pitchFamily="34" charset="77"/>
              </a:defRPr>
            </a:lvl1pPr>
            <a:lvl2pPr marL="457189" indent="0">
              <a:buNone/>
              <a:defRPr sz="1200" b="0" i="0">
                <a:solidFill>
                  <a:srgbClr val="20201E"/>
                </a:solidFill>
                <a:latin typeface="HelveticaNeueLT Std Lt" panose="020B0403020202020204" pitchFamily="34" charset="0"/>
              </a:defRPr>
            </a:lvl2pPr>
            <a:lvl3pPr marL="914377" indent="0">
              <a:buNone/>
              <a:defRPr sz="1200" b="0" i="0">
                <a:solidFill>
                  <a:srgbClr val="20201E"/>
                </a:solidFill>
                <a:latin typeface="HelveticaNeueLT Std Lt" panose="020B0403020202020204" pitchFamily="34" charset="0"/>
              </a:defRPr>
            </a:lvl3pPr>
            <a:lvl4pPr marL="1371566" indent="0">
              <a:buNone/>
              <a:defRPr sz="1200" b="0" i="0">
                <a:solidFill>
                  <a:srgbClr val="20201E"/>
                </a:solidFill>
                <a:latin typeface="HelveticaNeueLT Std Lt" panose="020B0403020202020204" pitchFamily="34" charset="0"/>
              </a:defRPr>
            </a:lvl4pPr>
            <a:lvl5pPr marL="1828755" indent="0">
              <a:buNone/>
              <a:defRPr sz="1200" b="0" i="0">
                <a:solidFill>
                  <a:srgbClr val="20201E"/>
                </a:solidFill>
                <a:latin typeface="HelveticaNeueLT Std Lt" panose="020B0403020202020204" pitchFamily="34" charset="0"/>
              </a:defRPr>
            </a:lvl5pPr>
          </a:lstStyle>
          <a:p>
            <a:pPr lvl="0"/>
            <a:r>
              <a:rPr lang="en-GB"/>
              <a:t>Job title</a:t>
            </a:r>
            <a:endParaRPr lang="en-US"/>
          </a:p>
        </p:txBody>
      </p:sp>
      <p:sp>
        <p:nvSpPr>
          <p:cNvPr id="48" name="Picture Placeholder 2">
            <a:extLst>
              <a:ext uri="{FF2B5EF4-FFF2-40B4-BE49-F238E27FC236}">
                <a16:creationId xmlns:a16="http://schemas.microsoft.com/office/drawing/2014/main" id="{130CC36B-383B-694A-B2BC-DC26B0643A4B}"/>
              </a:ext>
            </a:extLst>
          </p:cNvPr>
          <p:cNvSpPr>
            <a:spLocks noGrp="1"/>
          </p:cNvSpPr>
          <p:nvPr>
            <p:ph type="pic" sz="quarter" idx="48"/>
          </p:nvPr>
        </p:nvSpPr>
        <p:spPr>
          <a:xfrm>
            <a:off x="9764216" y="2107292"/>
            <a:ext cx="1643869" cy="1058862"/>
          </a:xfrm>
          <a:prstGeom prst="rect">
            <a:avLst/>
          </a:prstGeom>
        </p:spPr>
        <p:txBody>
          <a:bodyPr/>
          <a:lstStyle>
            <a:lvl1pPr>
              <a:defRPr sz="1000" b="0" i="0">
                <a:latin typeface="HelveticaNeueLT Pro 55 Roman" panose="020B0604020202020204" pitchFamily="34" charset="77"/>
              </a:defRPr>
            </a:lvl1pPr>
          </a:lstStyle>
          <a:p>
            <a:r>
              <a:rPr lang="en-US"/>
              <a:t>Click icon to add picture</a:t>
            </a:r>
          </a:p>
        </p:txBody>
      </p:sp>
      <p:sp>
        <p:nvSpPr>
          <p:cNvPr id="49" name="Picture Placeholder 2">
            <a:extLst>
              <a:ext uri="{FF2B5EF4-FFF2-40B4-BE49-F238E27FC236}">
                <a16:creationId xmlns:a16="http://schemas.microsoft.com/office/drawing/2014/main" id="{426D85E2-E3EC-D747-8E19-BC2E5FD68A65}"/>
              </a:ext>
            </a:extLst>
          </p:cNvPr>
          <p:cNvSpPr>
            <a:spLocks noGrp="1"/>
          </p:cNvSpPr>
          <p:nvPr>
            <p:ph type="pic" sz="quarter" idx="49"/>
          </p:nvPr>
        </p:nvSpPr>
        <p:spPr>
          <a:xfrm>
            <a:off x="9764216" y="4037744"/>
            <a:ext cx="1643869" cy="1058862"/>
          </a:xfrm>
          <a:prstGeom prst="rect">
            <a:avLst/>
          </a:prstGeom>
        </p:spPr>
        <p:txBody>
          <a:bodyPr/>
          <a:lstStyle>
            <a:lvl1pPr>
              <a:defRPr sz="1000" b="0" i="0">
                <a:latin typeface="HelveticaNeueLT Pro 55 Roman" panose="020B0604020202020204" pitchFamily="34" charset="77"/>
              </a:defRPr>
            </a:lvl1pPr>
          </a:lstStyle>
          <a:p>
            <a:r>
              <a:rPr lang="en-US"/>
              <a:t>Click icon to add picture</a:t>
            </a:r>
          </a:p>
        </p:txBody>
      </p:sp>
      <p:sp>
        <p:nvSpPr>
          <p:cNvPr id="54" name="Picture Placeholder 2">
            <a:extLst>
              <a:ext uri="{FF2B5EF4-FFF2-40B4-BE49-F238E27FC236}">
                <a16:creationId xmlns:a16="http://schemas.microsoft.com/office/drawing/2014/main" id="{D3FB89E4-0732-7D42-91C8-E83FB0AD2176}"/>
              </a:ext>
            </a:extLst>
          </p:cNvPr>
          <p:cNvSpPr>
            <a:spLocks noGrp="1"/>
          </p:cNvSpPr>
          <p:nvPr>
            <p:ph type="pic" sz="quarter" idx="50"/>
          </p:nvPr>
        </p:nvSpPr>
        <p:spPr>
          <a:xfrm>
            <a:off x="6056733" y="2111646"/>
            <a:ext cx="1643869" cy="1058862"/>
          </a:xfrm>
          <a:prstGeom prst="rect">
            <a:avLst/>
          </a:prstGeom>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000" b="0" i="0">
                <a:latin typeface="HelveticaNeueLT Pro 55 Roman" panose="020B0604020202020204" pitchFamily="34" charset="77"/>
              </a:defRPr>
            </a:lvl1pPr>
          </a:lstStyle>
          <a:p>
            <a:r>
              <a:rPr lang="en-US"/>
              <a:t>Click icon to add picture</a:t>
            </a:r>
          </a:p>
        </p:txBody>
      </p:sp>
      <p:sp>
        <p:nvSpPr>
          <p:cNvPr id="51" name="Title 1">
            <a:extLst>
              <a:ext uri="{FF2B5EF4-FFF2-40B4-BE49-F238E27FC236}">
                <a16:creationId xmlns:a16="http://schemas.microsoft.com/office/drawing/2014/main" id="{7E10C71C-B001-1F40-81C7-6144E4A8925B}"/>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2" name="Graphic 8">
            <a:extLst>
              <a:ext uri="{FF2B5EF4-FFF2-40B4-BE49-F238E27FC236}">
                <a16:creationId xmlns:a16="http://schemas.microsoft.com/office/drawing/2014/main" id="{B4E2364C-5AFB-D8B3-9645-87C4A5843147}"/>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30CB281D-F695-4B1B-E950-FAD90CA23043}"/>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4203044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Copy_Bullet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1BE0F4E-7F52-BF43-AF16-31579F5CC45F}"/>
              </a:ext>
            </a:extLst>
          </p:cNvPr>
          <p:cNvSpPr>
            <a:spLocks noGrp="1"/>
          </p:cNvSpPr>
          <p:nvPr>
            <p:ph type="pic" sz="quarter" idx="10"/>
          </p:nvPr>
        </p:nvSpPr>
        <p:spPr>
          <a:xfrm>
            <a:off x="0" y="0"/>
            <a:ext cx="12192000" cy="6858000"/>
          </a:xfrm>
          <a:prstGeom prst="rect">
            <a:avLst/>
          </a:prstGeom>
        </p:spPr>
        <p:txBody>
          <a:bodyPr/>
          <a:lstStyle>
            <a:lvl1pPr>
              <a:defRPr sz="1000" b="0" i="0">
                <a:latin typeface="HelveticaNeueLT Pro 45 Lt" panose="020B0403020202020204" pitchFamily="34" charset="77"/>
              </a:defRPr>
            </a:lvl1pPr>
          </a:lstStyle>
          <a:p>
            <a:r>
              <a:rPr lang="en-US"/>
              <a:t>Click icon to add picture</a:t>
            </a:r>
          </a:p>
        </p:txBody>
      </p:sp>
      <p:sp>
        <p:nvSpPr>
          <p:cNvPr id="9" name="Text Placeholder 11">
            <a:extLst>
              <a:ext uri="{FF2B5EF4-FFF2-40B4-BE49-F238E27FC236}">
                <a16:creationId xmlns:a16="http://schemas.microsoft.com/office/drawing/2014/main" id="{40614858-C7E0-384B-835C-E29EEB6B5850}"/>
              </a:ext>
            </a:extLst>
          </p:cNvPr>
          <p:cNvSpPr>
            <a:spLocks noGrp="1"/>
          </p:cNvSpPr>
          <p:nvPr>
            <p:ph type="body" sz="quarter" idx="11"/>
          </p:nvPr>
        </p:nvSpPr>
        <p:spPr>
          <a:xfrm>
            <a:off x="627024" y="2410182"/>
            <a:ext cx="5043199" cy="2024936"/>
          </a:xfrm>
          <a:prstGeom prst="rect">
            <a:avLst/>
          </a:prstGeom>
          <a:ln>
            <a:noFill/>
          </a:ln>
        </p:spPr>
        <p:txBody>
          <a:bodyPr/>
          <a:lstStyle>
            <a:lvl1pPr marL="0" indent="0">
              <a:buNone/>
              <a:defRPr sz="1200" b="0" i="0">
                <a:solidFill>
                  <a:srgbClr val="D43900"/>
                </a:solidFill>
                <a:latin typeface="HelveticaNeueLT Pro 65 Md"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10" name="Text Placeholder 11">
            <a:extLst>
              <a:ext uri="{FF2B5EF4-FFF2-40B4-BE49-F238E27FC236}">
                <a16:creationId xmlns:a16="http://schemas.microsoft.com/office/drawing/2014/main" id="{09C47B6E-226B-D145-B819-97EEF7D88F7A}"/>
              </a:ext>
            </a:extLst>
          </p:cNvPr>
          <p:cNvSpPr>
            <a:spLocks noGrp="1"/>
          </p:cNvSpPr>
          <p:nvPr>
            <p:ph type="body" sz="quarter" idx="12"/>
          </p:nvPr>
        </p:nvSpPr>
        <p:spPr>
          <a:xfrm>
            <a:off x="627024" y="4595737"/>
            <a:ext cx="5043199" cy="228034"/>
          </a:xfrm>
          <a:prstGeom prst="rect">
            <a:avLst/>
          </a:prstGeom>
          <a:ln>
            <a:noFill/>
          </a:ln>
        </p:spPr>
        <p:txBody>
          <a:bodyPr/>
          <a:lstStyle>
            <a:lvl1pPr marL="0" indent="0">
              <a:buNone/>
              <a:defRPr sz="1400" b="1" i="0">
                <a:solidFill>
                  <a:srgbClr val="D43900"/>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12" name="Text Placeholder 11">
            <a:extLst>
              <a:ext uri="{FF2B5EF4-FFF2-40B4-BE49-F238E27FC236}">
                <a16:creationId xmlns:a16="http://schemas.microsoft.com/office/drawing/2014/main" id="{60F38ADB-7D45-C04A-9FF2-6847299BBE4E}"/>
              </a:ext>
            </a:extLst>
          </p:cNvPr>
          <p:cNvSpPr>
            <a:spLocks noGrp="1"/>
          </p:cNvSpPr>
          <p:nvPr>
            <p:ph type="body" sz="quarter" idx="13"/>
          </p:nvPr>
        </p:nvSpPr>
        <p:spPr>
          <a:xfrm>
            <a:off x="627023" y="4978510"/>
            <a:ext cx="5043199" cy="867691"/>
          </a:xfrm>
          <a:prstGeom prst="rect">
            <a:avLst/>
          </a:prstGeom>
          <a:ln>
            <a:noFill/>
          </a:ln>
        </p:spPr>
        <p:txBody>
          <a:bodyPr numCol="2"/>
          <a:lstStyle>
            <a:lvl1pPr marL="285750" indent="-285750">
              <a:buFont typeface="Arial" panose="020B0604020202020204" pitchFamily="34" charset="0"/>
              <a:buChar char="•"/>
              <a:defRPr sz="900" b="0" i="0">
                <a:solidFill>
                  <a:srgbClr val="454546"/>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20201E"/>
                </a:solidFill>
                <a:latin typeface="HelveticaNeueLT Std Lt" panose="020B0403020202020204" pitchFamily="34" charset="0"/>
              </a:defRPr>
            </a:lvl3pPr>
            <a:lvl4pPr marL="1371566" indent="0">
              <a:buFont typeface="Arial" panose="020B0604020202020204" pitchFamily="34" charset="0"/>
              <a:buNone/>
              <a:defRPr sz="1400" b="0" i="0">
                <a:solidFill>
                  <a:srgbClr val="20201E"/>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13" name="Title 1">
            <a:extLst>
              <a:ext uri="{FF2B5EF4-FFF2-40B4-BE49-F238E27FC236}">
                <a16:creationId xmlns:a16="http://schemas.microsoft.com/office/drawing/2014/main" id="{C3F8C096-AD1C-0447-AE59-B87B6C8B04F7}"/>
              </a:ext>
            </a:extLst>
          </p:cNvPr>
          <p:cNvSpPr>
            <a:spLocks noGrp="1"/>
          </p:cNvSpPr>
          <p:nvPr>
            <p:ph type="title"/>
          </p:nvPr>
        </p:nvSpPr>
        <p:spPr>
          <a:xfrm>
            <a:off x="497523" y="780175"/>
            <a:ext cx="5043199" cy="637747"/>
          </a:xfrm>
          <a:prstGeom prst="rect">
            <a:avLst/>
          </a:prstGeom>
        </p:spPr>
        <p:txBody>
          <a:bodyPr anchor="t"/>
          <a:lstStyle>
            <a:lvl1pPr>
              <a:defRPr sz="2500"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US"/>
              <a:t>Click to edit Master title style</a:t>
            </a:r>
          </a:p>
        </p:txBody>
      </p:sp>
      <p:sp>
        <p:nvSpPr>
          <p:cNvPr id="2" name="Graphic 8">
            <a:extLst>
              <a:ext uri="{FF2B5EF4-FFF2-40B4-BE49-F238E27FC236}">
                <a16:creationId xmlns:a16="http://schemas.microsoft.com/office/drawing/2014/main" id="{5E50F787-7DED-52D7-EB72-3B7EB225B66D}"/>
              </a:ext>
            </a:extLst>
          </p:cNvPr>
          <p:cNvSpPr/>
          <p:nvPr userDrawn="1"/>
        </p:nvSpPr>
        <p:spPr>
          <a:xfrm>
            <a:off x="-16829" y="6232997"/>
            <a:ext cx="12263370" cy="659972"/>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3370" h="659972">
                <a:moveTo>
                  <a:pt x="12248288" y="0"/>
                </a:moveTo>
                <a:lnTo>
                  <a:pt x="11473122" y="0"/>
                </a:lnTo>
                <a:lnTo>
                  <a:pt x="11435032" y="2097"/>
                </a:lnTo>
                <a:lnTo>
                  <a:pt x="11397926" y="8549"/>
                </a:lnTo>
                <a:lnTo>
                  <a:pt x="11361641" y="18873"/>
                </a:lnTo>
                <a:lnTo>
                  <a:pt x="11326998" y="33229"/>
                </a:lnTo>
                <a:lnTo>
                  <a:pt x="11294161" y="51456"/>
                </a:lnTo>
                <a:lnTo>
                  <a:pt x="11263295" y="73232"/>
                </a:lnTo>
                <a:lnTo>
                  <a:pt x="11234891" y="98557"/>
                </a:lnTo>
                <a:lnTo>
                  <a:pt x="11029496" y="306639"/>
                </a:lnTo>
                <a:lnTo>
                  <a:pt x="11001092" y="331964"/>
                </a:lnTo>
                <a:lnTo>
                  <a:pt x="10970225" y="353740"/>
                </a:lnTo>
                <a:lnTo>
                  <a:pt x="10937388" y="371806"/>
                </a:lnTo>
                <a:lnTo>
                  <a:pt x="10902746" y="386162"/>
                </a:lnTo>
                <a:lnTo>
                  <a:pt x="10866625" y="396646"/>
                </a:lnTo>
                <a:lnTo>
                  <a:pt x="10829356" y="402937"/>
                </a:lnTo>
                <a:lnTo>
                  <a:pt x="10791265" y="405034"/>
                </a:lnTo>
                <a:lnTo>
                  <a:pt x="0" y="401828"/>
                </a:lnTo>
                <a:lnTo>
                  <a:pt x="30638" y="644891"/>
                </a:lnTo>
                <a:lnTo>
                  <a:pt x="12263370" y="659972"/>
                </a:lnTo>
                <a:cubicBezTo>
                  <a:pt x="12261391" y="453836"/>
                  <a:pt x="12259411" y="32400"/>
                  <a:pt x="12248288" y="0"/>
                </a:cubicBezTo>
                <a:close/>
              </a:path>
            </a:pathLst>
          </a:custGeom>
          <a:solidFill>
            <a:srgbClr val="FFFFFF"/>
          </a:solidFill>
          <a:ln w="16417" cap="flat">
            <a:noFill/>
            <a:prstDash val="solid"/>
            <a:miter/>
          </a:ln>
        </p:spPr>
        <p:txBody>
          <a:bodyPr rtlCol="0" anchor="ctr"/>
          <a:lstStyle/>
          <a:p>
            <a:endParaRPr lang="en-GB"/>
          </a:p>
        </p:txBody>
      </p:sp>
      <p:sp>
        <p:nvSpPr>
          <p:cNvPr id="3" name="Graphic 8">
            <a:extLst>
              <a:ext uri="{FF2B5EF4-FFF2-40B4-BE49-F238E27FC236}">
                <a16:creationId xmlns:a16="http://schemas.microsoft.com/office/drawing/2014/main" id="{5A3CB1BC-3F67-C703-EE85-57F8280C263C}"/>
              </a:ext>
            </a:extLst>
          </p:cNvPr>
          <p:cNvSpPr/>
          <p:nvPr userDrawn="1"/>
        </p:nvSpPr>
        <p:spPr>
          <a:xfrm>
            <a:off x="-924" y="6232997"/>
            <a:ext cx="12210889" cy="405034"/>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 name="connsiteX0" fmla="*/ 13399609 w 13399609"/>
              <a:gd name="connsiteY0" fmla="*/ 0 h 405034"/>
              <a:gd name="connsiteX1" fmla="*/ 11454011 w 13399609"/>
              <a:gd name="connsiteY1" fmla="*/ 0 h 405034"/>
              <a:gd name="connsiteX2" fmla="*/ 11415921 w 13399609"/>
              <a:gd name="connsiteY2" fmla="*/ 2097 h 405034"/>
              <a:gd name="connsiteX3" fmla="*/ 11378815 w 13399609"/>
              <a:gd name="connsiteY3" fmla="*/ 8549 h 405034"/>
              <a:gd name="connsiteX4" fmla="*/ 11342530 w 13399609"/>
              <a:gd name="connsiteY4" fmla="*/ 18873 h 405034"/>
              <a:gd name="connsiteX5" fmla="*/ 11307887 w 13399609"/>
              <a:gd name="connsiteY5" fmla="*/ 33229 h 405034"/>
              <a:gd name="connsiteX6" fmla="*/ 11275050 w 13399609"/>
              <a:gd name="connsiteY6" fmla="*/ 51456 h 405034"/>
              <a:gd name="connsiteX7" fmla="*/ 11244184 w 13399609"/>
              <a:gd name="connsiteY7" fmla="*/ 73232 h 405034"/>
              <a:gd name="connsiteX8" fmla="*/ 11215780 w 13399609"/>
              <a:gd name="connsiteY8" fmla="*/ 98557 h 405034"/>
              <a:gd name="connsiteX9" fmla="*/ 11010385 w 13399609"/>
              <a:gd name="connsiteY9" fmla="*/ 306639 h 405034"/>
              <a:gd name="connsiteX10" fmla="*/ 10981981 w 13399609"/>
              <a:gd name="connsiteY10" fmla="*/ 331964 h 405034"/>
              <a:gd name="connsiteX11" fmla="*/ 10951114 w 13399609"/>
              <a:gd name="connsiteY11" fmla="*/ 353740 h 405034"/>
              <a:gd name="connsiteX12" fmla="*/ 10918277 w 13399609"/>
              <a:gd name="connsiteY12" fmla="*/ 371806 h 405034"/>
              <a:gd name="connsiteX13" fmla="*/ 10883635 w 13399609"/>
              <a:gd name="connsiteY13" fmla="*/ 386162 h 405034"/>
              <a:gd name="connsiteX14" fmla="*/ 10847514 w 13399609"/>
              <a:gd name="connsiteY14" fmla="*/ 396646 h 405034"/>
              <a:gd name="connsiteX15" fmla="*/ 10810245 w 13399609"/>
              <a:gd name="connsiteY15" fmla="*/ 402937 h 405034"/>
              <a:gd name="connsiteX16" fmla="*/ 10772154 w 13399609"/>
              <a:gd name="connsiteY16" fmla="*/ 405034 h 405034"/>
              <a:gd name="connsiteX17" fmla="*/ 0 w 13399609"/>
              <a:gd name="connsiteY17" fmla="*/ 403558 h 405034"/>
              <a:gd name="connsiteX0" fmla="*/ 12210889 w 12210889"/>
              <a:gd name="connsiteY0" fmla="*/ 9144 h 405034"/>
              <a:gd name="connsiteX1" fmla="*/ 11454011 w 12210889"/>
              <a:gd name="connsiteY1" fmla="*/ 0 h 405034"/>
              <a:gd name="connsiteX2" fmla="*/ 11415921 w 12210889"/>
              <a:gd name="connsiteY2" fmla="*/ 2097 h 405034"/>
              <a:gd name="connsiteX3" fmla="*/ 11378815 w 12210889"/>
              <a:gd name="connsiteY3" fmla="*/ 8549 h 405034"/>
              <a:gd name="connsiteX4" fmla="*/ 11342530 w 12210889"/>
              <a:gd name="connsiteY4" fmla="*/ 18873 h 405034"/>
              <a:gd name="connsiteX5" fmla="*/ 11307887 w 12210889"/>
              <a:gd name="connsiteY5" fmla="*/ 33229 h 405034"/>
              <a:gd name="connsiteX6" fmla="*/ 11275050 w 12210889"/>
              <a:gd name="connsiteY6" fmla="*/ 51456 h 405034"/>
              <a:gd name="connsiteX7" fmla="*/ 11244184 w 12210889"/>
              <a:gd name="connsiteY7" fmla="*/ 73232 h 405034"/>
              <a:gd name="connsiteX8" fmla="*/ 11215780 w 12210889"/>
              <a:gd name="connsiteY8" fmla="*/ 98557 h 405034"/>
              <a:gd name="connsiteX9" fmla="*/ 11010385 w 12210889"/>
              <a:gd name="connsiteY9" fmla="*/ 306639 h 405034"/>
              <a:gd name="connsiteX10" fmla="*/ 10981981 w 12210889"/>
              <a:gd name="connsiteY10" fmla="*/ 331964 h 405034"/>
              <a:gd name="connsiteX11" fmla="*/ 10951114 w 12210889"/>
              <a:gd name="connsiteY11" fmla="*/ 353740 h 405034"/>
              <a:gd name="connsiteX12" fmla="*/ 10918277 w 12210889"/>
              <a:gd name="connsiteY12" fmla="*/ 371806 h 405034"/>
              <a:gd name="connsiteX13" fmla="*/ 10883635 w 12210889"/>
              <a:gd name="connsiteY13" fmla="*/ 386162 h 405034"/>
              <a:gd name="connsiteX14" fmla="*/ 10847514 w 12210889"/>
              <a:gd name="connsiteY14" fmla="*/ 396646 h 405034"/>
              <a:gd name="connsiteX15" fmla="*/ 10810245 w 12210889"/>
              <a:gd name="connsiteY15" fmla="*/ 402937 h 405034"/>
              <a:gd name="connsiteX16" fmla="*/ 10772154 w 12210889"/>
              <a:gd name="connsiteY16" fmla="*/ 405034 h 405034"/>
              <a:gd name="connsiteX17" fmla="*/ 0 w 12210889"/>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0889" h="405034">
                <a:moveTo>
                  <a:pt x="12210889" y="9144"/>
                </a:moveTo>
                <a:lnTo>
                  <a:pt x="11454011" y="0"/>
                </a:lnTo>
                <a:lnTo>
                  <a:pt x="11415921" y="2097"/>
                </a:lnTo>
                <a:lnTo>
                  <a:pt x="11378815" y="8549"/>
                </a:lnTo>
                <a:lnTo>
                  <a:pt x="11342530" y="18873"/>
                </a:lnTo>
                <a:lnTo>
                  <a:pt x="11307887" y="33229"/>
                </a:lnTo>
                <a:lnTo>
                  <a:pt x="11275050" y="51456"/>
                </a:lnTo>
                <a:lnTo>
                  <a:pt x="11244184" y="73232"/>
                </a:lnTo>
                <a:lnTo>
                  <a:pt x="11215780" y="98557"/>
                </a:lnTo>
                <a:lnTo>
                  <a:pt x="11010385" y="306639"/>
                </a:lnTo>
                <a:lnTo>
                  <a:pt x="10981981" y="331964"/>
                </a:lnTo>
                <a:lnTo>
                  <a:pt x="10951114" y="353740"/>
                </a:lnTo>
                <a:lnTo>
                  <a:pt x="10918277" y="371806"/>
                </a:lnTo>
                <a:lnTo>
                  <a:pt x="10883635" y="386162"/>
                </a:lnTo>
                <a:lnTo>
                  <a:pt x="10847514" y="396646"/>
                </a:lnTo>
                <a:lnTo>
                  <a:pt x="10810245" y="402937"/>
                </a:lnTo>
                <a:lnTo>
                  <a:pt x="10772154" y="405034"/>
                </a:lnTo>
                <a:lnTo>
                  <a:pt x="0" y="403558"/>
                </a:lnTo>
              </a:path>
            </a:pathLst>
          </a:custGeom>
          <a:noFill/>
          <a:ln w="16417" cap="flat">
            <a:solidFill>
              <a:srgbClr val="FFBF22"/>
            </a:solidFill>
            <a:prstDash val="solid"/>
            <a:miter/>
          </a:ln>
        </p:spPr>
        <p:txBody>
          <a:bodyPr rtlCol="0" anchor="ctr"/>
          <a:lstStyle/>
          <a:p>
            <a:endParaRPr lang="en-GB"/>
          </a:p>
        </p:txBody>
      </p:sp>
      <p:pic>
        <p:nvPicPr>
          <p:cNvPr id="4" name="Picture 3">
            <a:extLst>
              <a:ext uri="{FF2B5EF4-FFF2-40B4-BE49-F238E27FC236}">
                <a16:creationId xmlns:a16="http://schemas.microsoft.com/office/drawing/2014/main" id="{8C8D7290-0005-067A-C739-024913B20A9A}"/>
              </a:ext>
            </a:extLst>
          </p:cNvPr>
          <p:cNvPicPr>
            <a:picLocks noChangeAspect="1"/>
          </p:cNvPicPr>
          <p:nvPr userDrawn="1"/>
        </p:nvPicPr>
        <p:blipFill>
          <a:blip r:embed="rId2"/>
          <a:srcRect/>
          <a:stretch/>
        </p:blipFill>
        <p:spPr>
          <a:xfrm>
            <a:off x="11423087" y="6426740"/>
            <a:ext cx="404054" cy="157424"/>
          </a:xfrm>
          <a:prstGeom prst="rect">
            <a:avLst/>
          </a:prstGeom>
        </p:spPr>
      </p:pic>
    </p:spTree>
    <p:extLst>
      <p:ext uri="{BB962C8B-B14F-4D97-AF65-F5344CB8AC3E}">
        <p14:creationId xmlns:p14="http://schemas.microsoft.com/office/powerpoint/2010/main" val="3516871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arge Text _ Bulle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8ED66F-0EB9-EB4F-A569-6553307991A4}"/>
              </a:ext>
            </a:extLst>
          </p:cNvPr>
          <p:cNvPicPr>
            <a:picLocks noChangeAspect="1"/>
          </p:cNvPicPr>
          <p:nvPr userDrawn="1"/>
        </p:nvPicPr>
        <p:blipFill>
          <a:blip r:embed="rId2"/>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0B05D63-EF16-2143-86ED-6E9D01BA1583}"/>
              </a:ext>
            </a:extLst>
          </p:cNvPr>
          <p:cNvSpPr>
            <a:spLocks noGrp="1"/>
          </p:cNvSpPr>
          <p:nvPr>
            <p:ph type="title" hasCustomPrompt="1"/>
          </p:nvPr>
        </p:nvSpPr>
        <p:spPr>
          <a:xfrm>
            <a:off x="-423332" y="714006"/>
            <a:ext cx="5466532" cy="4822721"/>
          </a:xfrm>
          <a:prstGeom prst="rect">
            <a:avLst/>
          </a:prstGeom>
        </p:spPr>
        <p:txBody>
          <a:bodyPr anchor="t"/>
          <a:lstStyle>
            <a:lvl1pPr algn="r">
              <a:defRPr sz="8800" b="0" i="0">
                <a:solidFill>
                  <a:schemeClr val="bg1"/>
                </a:solidFill>
                <a:latin typeface="HelveticaNeueLT Pro 65 Md"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a:t>
            </a:r>
            <a:endParaRPr lang="en-US"/>
          </a:p>
        </p:txBody>
      </p:sp>
      <p:sp>
        <p:nvSpPr>
          <p:cNvPr id="6" name="Text Placeholder 11">
            <a:extLst>
              <a:ext uri="{FF2B5EF4-FFF2-40B4-BE49-F238E27FC236}">
                <a16:creationId xmlns:a16="http://schemas.microsoft.com/office/drawing/2014/main" id="{7CB0A175-8000-8045-8A36-936A38EAF87E}"/>
              </a:ext>
            </a:extLst>
          </p:cNvPr>
          <p:cNvSpPr>
            <a:spLocks noGrp="1"/>
          </p:cNvSpPr>
          <p:nvPr>
            <p:ph type="body" sz="quarter" idx="12"/>
          </p:nvPr>
        </p:nvSpPr>
        <p:spPr>
          <a:xfrm>
            <a:off x="7603067" y="1047700"/>
            <a:ext cx="4199466" cy="4131734"/>
          </a:xfrm>
          <a:prstGeom prst="rect">
            <a:avLst/>
          </a:prstGeom>
          <a:ln>
            <a:noFill/>
          </a:ln>
        </p:spPr>
        <p:txBody>
          <a:bodyPr anchor="ctr"/>
          <a:lstStyle>
            <a:lvl1pPr marL="171450" indent="-171450">
              <a:buFont typeface="Arial" panose="020B0604020202020204" pitchFamily="34" charset="0"/>
              <a:buChar char="•"/>
              <a:defRPr sz="2000" b="1" i="0">
                <a:solidFill>
                  <a:schemeClr val="bg1"/>
                </a:solidFill>
                <a:latin typeface="HelveticaNeueLT Pro 55 Roman" panose="020B0604020202020204" pitchFamily="34" charset="77"/>
              </a:defRPr>
            </a:lvl1pPr>
            <a:lvl2pPr marL="457189" indent="0">
              <a:buFont typeface="Arial" panose="020B0604020202020204" pitchFamily="34" charset="0"/>
              <a:buNone/>
              <a:defRPr sz="1400" b="0" i="0">
                <a:ln>
                  <a:noFill/>
                </a:ln>
                <a:solidFill>
                  <a:srgbClr val="E8BC28"/>
                </a:solidFill>
                <a:latin typeface="HelveticaNeueLT Std Lt" panose="020B0403020202020204" pitchFamily="34" charset="0"/>
              </a:defRPr>
            </a:lvl2pPr>
            <a:lvl3pPr marL="914377" indent="0">
              <a:buFont typeface="Arial" panose="020B0604020202020204" pitchFamily="34" charset="0"/>
              <a:buNone/>
              <a:defRPr sz="1400" b="0" i="0">
                <a:solidFill>
                  <a:srgbClr val="E8BC28"/>
                </a:solidFill>
                <a:latin typeface="HelveticaNeueLT Std Lt" panose="020B0403020202020204" pitchFamily="34" charset="0"/>
              </a:defRPr>
            </a:lvl3pPr>
            <a:lvl4pPr marL="1371566" indent="0">
              <a:buFont typeface="Arial" panose="020B0604020202020204" pitchFamily="34" charset="0"/>
              <a:buNone/>
              <a:defRPr sz="1400" b="0" i="0">
                <a:solidFill>
                  <a:srgbClr val="E8BC28"/>
                </a:solidFill>
                <a:latin typeface="HelveticaNeueLT Std Lt" panose="020B0403020202020204" pitchFamily="34" charset="0"/>
              </a:defRPr>
            </a:lvl4pPr>
            <a:lvl5pPr marL="1828755" indent="0">
              <a:buNone/>
              <a:defRPr b="0" i="0">
                <a:latin typeface="HelveticaNeueLT Std Thin" panose="020B0403020202020204" pitchFamily="34" charset="0"/>
              </a:defRPr>
            </a:lvl5pPr>
          </a:lstStyle>
          <a:p>
            <a:pPr lvl="0"/>
            <a:r>
              <a:rPr lang="en-US"/>
              <a:t>Click to edit Master text styles</a:t>
            </a:r>
          </a:p>
        </p:txBody>
      </p:sp>
      <p:sp>
        <p:nvSpPr>
          <p:cNvPr id="3" name="Graphic 8">
            <a:extLst>
              <a:ext uri="{FF2B5EF4-FFF2-40B4-BE49-F238E27FC236}">
                <a16:creationId xmlns:a16="http://schemas.microsoft.com/office/drawing/2014/main" id="{1A4D6603-6ABC-E0CA-30E0-22A2F1620014}"/>
              </a:ext>
            </a:extLst>
          </p:cNvPr>
          <p:cNvSpPr/>
          <p:nvPr userDrawn="1"/>
        </p:nvSpPr>
        <p:spPr>
          <a:xfrm>
            <a:off x="-22767" y="6232997"/>
            <a:ext cx="12269308" cy="6631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1164494 w 13424658"/>
              <a:gd name="connsiteY18" fmla="*/ 654035 h 659972"/>
              <a:gd name="connsiteX19" fmla="*/ 13424658 w 13424658"/>
              <a:gd name="connsiteY19" fmla="*/ 659972 h 659972"/>
              <a:gd name="connsiteX20" fmla="*/ 13418720 w 13424658"/>
              <a:gd name="connsiteY20" fmla="*/ 0 h 659972"/>
              <a:gd name="connsiteX0" fmla="*/ 13418720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3418720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3424658"/>
              <a:gd name="connsiteY0" fmla="*/ 0 h 659972"/>
              <a:gd name="connsiteX1" fmla="*/ 11473122 w 13424658"/>
              <a:gd name="connsiteY1" fmla="*/ 0 h 659972"/>
              <a:gd name="connsiteX2" fmla="*/ 11435032 w 13424658"/>
              <a:gd name="connsiteY2" fmla="*/ 2097 h 659972"/>
              <a:gd name="connsiteX3" fmla="*/ 11397926 w 13424658"/>
              <a:gd name="connsiteY3" fmla="*/ 8549 h 659972"/>
              <a:gd name="connsiteX4" fmla="*/ 11361641 w 13424658"/>
              <a:gd name="connsiteY4" fmla="*/ 18873 h 659972"/>
              <a:gd name="connsiteX5" fmla="*/ 11326998 w 13424658"/>
              <a:gd name="connsiteY5" fmla="*/ 33229 h 659972"/>
              <a:gd name="connsiteX6" fmla="*/ 11294161 w 13424658"/>
              <a:gd name="connsiteY6" fmla="*/ 51456 h 659972"/>
              <a:gd name="connsiteX7" fmla="*/ 11263295 w 13424658"/>
              <a:gd name="connsiteY7" fmla="*/ 73232 h 659972"/>
              <a:gd name="connsiteX8" fmla="*/ 11234891 w 13424658"/>
              <a:gd name="connsiteY8" fmla="*/ 98557 h 659972"/>
              <a:gd name="connsiteX9" fmla="*/ 11029496 w 13424658"/>
              <a:gd name="connsiteY9" fmla="*/ 306639 h 659972"/>
              <a:gd name="connsiteX10" fmla="*/ 11001092 w 13424658"/>
              <a:gd name="connsiteY10" fmla="*/ 331964 h 659972"/>
              <a:gd name="connsiteX11" fmla="*/ 10970225 w 13424658"/>
              <a:gd name="connsiteY11" fmla="*/ 353740 h 659972"/>
              <a:gd name="connsiteX12" fmla="*/ 10937388 w 13424658"/>
              <a:gd name="connsiteY12" fmla="*/ 371806 h 659972"/>
              <a:gd name="connsiteX13" fmla="*/ 10902746 w 13424658"/>
              <a:gd name="connsiteY13" fmla="*/ 386162 h 659972"/>
              <a:gd name="connsiteX14" fmla="*/ 10866625 w 13424658"/>
              <a:gd name="connsiteY14" fmla="*/ 396646 h 659972"/>
              <a:gd name="connsiteX15" fmla="*/ 10829356 w 13424658"/>
              <a:gd name="connsiteY15" fmla="*/ 402937 h 659972"/>
              <a:gd name="connsiteX16" fmla="*/ 10791265 w 13424658"/>
              <a:gd name="connsiteY16" fmla="*/ 405034 h 659972"/>
              <a:gd name="connsiteX17" fmla="*/ 0 w 13424658"/>
              <a:gd name="connsiteY17" fmla="*/ 401828 h 659972"/>
              <a:gd name="connsiteX18" fmla="*/ 30638 w 13424658"/>
              <a:gd name="connsiteY18" fmla="*/ 644891 h 659972"/>
              <a:gd name="connsiteX19" fmla="*/ 13424658 w 13424658"/>
              <a:gd name="connsiteY19" fmla="*/ 659972 h 659972"/>
              <a:gd name="connsiteX20" fmla="*/ 12248288 w 13424658"/>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30638 w 12263370"/>
              <a:gd name="connsiteY18" fmla="*/ 644891 h 659972"/>
              <a:gd name="connsiteX19" fmla="*/ 12263370 w 12263370"/>
              <a:gd name="connsiteY19" fmla="*/ 659972 h 659972"/>
              <a:gd name="connsiteX20" fmla="*/ 12248288 w 12263370"/>
              <a:gd name="connsiteY20" fmla="*/ 0 h 659972"/>
              <a:gd name="connsiteX0" fmla="*/ 12248288 w 12263370"/>
              <a:gd name="connsiteY0" fmla="*/ 0 h 659972"/>
              <a:gd name="connsiteX1" fmla="*/ 11473122 w 12263370"/>
              <a:gd name="connsiteY1" fmla="*/ 0 h 659972"/>
              <a:gd name="connsiteX2" fmla="*/ 11435032 w 12263370"/>
              <a:gd name="connsiteY2" fmla="*/ 2097 h 659972"/>
              <a:gd name="connsiteX3" fmla="*/ 11397926 w 12263370"/>
              <a:gd name="connsiteY3" fmla="*/ 8549 h 659972"/>
              <a:gd name="connsiteX4" fmla="*/ 11361641 w 12263370"/>
              <a:gd name="connsiteY4" fmla="*/ 18873 h 659972"/>
              <a:gd name="connsiteX5" fmla="*/ 11326998 w 12263370"/>
              <a:gd name="connsiteY5" fmla="*/ 33229 h 659972"/>
              <a:gd name="connsiteX6" fmla="*/ 11294161 w 12263370"/>
              <a:gd name="connsiteY6" fmla="*/ 51456 h 659972"/>
              <a:gd name="connsiteX7" fmla="*/ 11263295 w 12263370"/>
              <a:gd name="connsiteY7" fmla="*/ 73232 h 659972"/>
              <a:gd name="connsiteX8" fmla="*/ 11234891 w 12263370"/>
              <a:gd name="connsiteY8" fmla="*/ 98557 h 659972"/>
              <a:gd name="connsiteX9" fmla="*/ 11029496 w 12263370"/>
              <a:gd name="connsiteY9" fmla="*/ 306639 h 659972"/>
              <a:gd name="connsiteX10" fmla="*/ 11001092 w 12263370"/>
              <a:gd name="connsiteY10" fmla="*/ 331964 h 659972"/>
              <a:gd name="connsiteX11" fmla="*/ 10970225 w 12263370"/>
              <a:gd name="connsiteY11" fmla="*/ 353740 h 659972"/>
              <a:gd name="connsiteX12" fmla="*/ 10937388 w 12263370"/>
              <a:gd name="connsiteY12" fmla="*/ 371806 h 659972"/>
              <a:gd name="connsiteX13" fmla="*/ 10902746 w 12263370"/>
              <a:gd name="connsiteY13" fmla="*/ 386162 h 659972"/>
              <a:gd name="connsiteX14" fmla="*/ 10866625 w 12263370"/>
              <a:gd name="connsiteY14" fmla="*/ 396646 h 659972"/>
              <a:gd name="connsiteX15" fmla="*/ 10829356 w 12263370"/>
              <a:gd name="connsiteY15" fmla="*/ 402937 h 659972"/>
              <a:gd name="connsiteX16" fmla="*/ 10791265 w 12263370"/>
              <a:gd name="connsiteY16" fmla="*/ 405034 h 659972"/>
              <a:gd name="connsiteX17" fmla="*/ 0 w 12263370"/>
              <a:gd name="connsiteY17" fmla="*/ 401828 h 659972"/>
              <a:gd name="connsiteX18" fmla="*/ 21494 w 12263370"/>
              <a:gd name="connsiteY18" fmla="*/ 654035 h 659972"/>
              <a:gd name="connsiteX19" fmla="*/ 12263370 w 12263370"/>
              <a:gd name="connsiteY19" fmla="*/ 659972 h 659972"/>
              <a:gd name="connsiteX20" fmla="*/ 12248288 w 12263370"/>
              <a:gd name="connsiteY20" fmla="*/ 0 h 659972"/>
              <a:gd name="connsiteX0" fmla="*/ 12254226 w 12269308"/>
              <a:gd name="connsiteY0" fmla="*/ 0 h 663179"/>
              <a:gd name="connsiteX1" fmla="*/ 11479060 w 12269308"/>
              <a:gd name="connsiteY1" fmla="*/ 0 h 663179"/>
              <a:gd name="connsiteX2" fmla="*/ 11440970 w 12269308"/>
              <a:gd name="connsiteY2" fmla="*/ 2097 h 663179"/>
              <a:gd name="connsiteX3" fmla="*/ 11403864 w 12269308"/>
              <a:gd name="connsiteY3" fmla="*/ 8549 h 663179"/>
              <a:gd name="connsiteX4" fmla="*/ 11367579 w 12269308"/>
              <a:gd name="connsiteY4" fmla="*/ 18873 h 663179"/>
              <a:gd name="connsiteX5" fmla="*/ 11332936 w 12269308"/>
              <a:gd name="connsiteY5" fmla="*/ 33229 h 663179"/>
              <a:gd name="connsiteX6" fmla="*/ 11300099 w 12269308"/>
              <a:gd name="connsiteY6" fmla="*/ 51456 h 663179"/>
              <a:gd name="connsiteX7" fmla="*/ 11269233 w 12269308"/>
              <a:gd name="connsiteY7" fmla="*/ 73232 h 663179"/>
              <a:gd name="connsiteX8" fmla="*/ 11240829 w 12269308"/>
              <a:gd name="connsiteY8" fmla="*/ 98557 h 663179"/>
              <a:gd name="connsiteX9" fmla="*/ 11035434 w 12269308"/>
              <a:gd name="connsiteY9" fmla="*/ 306639 h 663179"/>
              <a:gd name="connsiteX10" fmla="*/ 11007030 w 12269308"/>
              <a:gd name="connsiteY10" fmla="*/ 331964 h 663179"/>
              <a:gd name="connsiteX11" fmla="*/ 10976163 w 12269308"/>
              <a:gd name="connsiteY11" fmla="*/ 353740 h 663179"/>
              <a:gd name="connsiteX12" fmla="*/ 10943326 w 12269308"/>
              <a:gd name="connsiteY12" fmla="*/ 371806 h 663179"/>
              <a:gd name="connsiteX13" fmla="*/ 10908684 w 12269308"/>
              <a:gd name="connsiteY13" fmla="*/ 386162 h 663179"/>
              <a:gd name="connsiteX14" fmla="*/ 10872563 w 12269308"/>
              <a:gd name="connsiteY14" fmla="*/ 396646 h 663179"/>
              <a:gd name="connsiteX15" fmla="*/ 10835294 w 12269308"/>
              <a:gd name="connsiteY15" fmla="*/ 402937 h 663179"/>
              <a:gd name="connsiteX16" fmla="*/ 10797203 w 12269308"/>
              <a:gd name="connsiteY16" fmla="*/ 405034 h 663179"/>
              <a:gd name="connsiteX17" fmla="*/ 5938 w 12269308"/>
              <a:gd name="connsiteY17" fmla="*/ 401828 h 663179"/>
              <a:gd name="connsiteX18" fmla="*/ 0 w 12269308"/>
              <a:gd name="connsiteY18" fmla="*/ 663179 h 663179"/>
              <a:gd name="connsiteX19" fmla="*/ 12269308 w 12269308"/>
              <a:gd name="connsiteY19" fmla="*/ 659972 h 663179"/>
              <a:gd name="connsiteX20" fmla="*/ 12254226 w 12269308"/>
              <a:gd name="connsiteY20" fmla="*/ 0 h 6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9308" h="663179">
                <a:moveTo>
                  <a:pt x="12254226" y="0"/>
                </a:moveTo>
                <a:lnTo>
                  <a:pt x="11479060" y="0"/>
                </a:lnTo>
                <a:lnTo>
                  <a:pt x="11440970" y="2097"/>
                </a:lnTo>
                <a:lnTo>
                  <a:pt x="11403864" y="8549"/>
                </a:lnTo>
                <a:lnTo>
                  <a:pt x="11367579" y="18873"/>
                </a:lnTo>
                <a:lnTo>
                  <a:pt x="11332936" y="33229"/>
                </a:lnTo>
                <a:lnTo>
                  <a:pt x="11300099" y="51456"/>
                </a:lnTo>
                <a:lnTo>
                  <a:pt x="11269233" y="73232"/>
                </a:lnTo>
                <a:lnTo>
                  <a:pt x="11240829" y="98557"/>
                </a:lnTo>
                <a:lnTo>
                  <a:pt x="11035434" y="306639"/>
                </a:lnTo>
                <a:lnTo>
                  <a:pt x="11007030" y="331964"/>
                </a:lnTo>
                <a:lnTo>
                  <a:pt x="10976163" y="353740"/>
                </a:lnTo>
                <a:lnTo>
                  <a:pt x="10943326" y="371806"/>
                </a:lnTo>
                <a:lnTo>
                  <a:pt x="10908684" y="386162"/>
                </a:lnTo>
                <a:lnTo>
                  <a:pt x="10872563" y="396646"/>
                </a:lnTo>
                <a:lnTo>
                  <a:pt x="10835294" y="402937"/>
                </a:lnTo>
                <a:lnTo>
                  <a:pt x="10797203" y="405034"/>
                </a:lnTo>
                <a:lnTo>
                  <a:pt x="5938" y="401828"/>
                </a:lnTo>
                <a:lnTo>
                  <a:pt x="0" y="663179"/>
                </a:lnTo>
                <a:lnTo>
                  <a:pt x="12269308" y="659972"/>
                </a:lnTo>
                <a:cubicBezTo>
                  <a:pt x="12267329" y="453836"/>
                  <a:pt x="12265349" y="32400"/>
                  <a:pt x="12254226" y="0"/>
                </a:cubicBezTo>
                <a:close/>
              </a:path>
            </a:pathLst>
          </a:custGeom>
          <a:solidFill>
            <a:srgbClr val="FFFFFF"/>
          </a:solidFill>
          <a:ln w="16417" cap="flat">
            <a:noFill/>
            <a:prstDash val="solid"/>
            <a:miter/>
          </a:ln>
        </p:spPr>
        <p:txBody>
          <a:bodyPr rtlCol="0" anchor="ctr"/>
          <a:lstStyle/>
          <a:p>
            <a:endParaRPr lang="en-GB"/>
          </a:p>
        </p:txBody>
      </p:sp>
      <p:pic>
        <p:nvPicPr>
          <p:cNvPr id="8" name="Picture 7">
            <a:extLst>
              <a:ext uri="{FF2B5EF4-FFF2-40B4-BE49-F238E27FC236}">
                <a16:creationId xmlns:a16="http://schemas.microsoft.com/office/drawing/2014/main" id="{CA3C746D-C534-44F1-E5D7-40592D44C1A9}"/>
              </a:ext>
            </a:extLst>
          </p:cNvPr>
          <p:cNvPicPr>
            <a:picLocks noChangeAspect="1"/>
          </p:cNvPicPr>
          <p:nvPr userDrawn="1"/>
        </p:nvPicPr>
        <p:blipFill>
          <a:blip r:embed="rId3"/>
          <a:srcRect/>
          <a:stretch/>
        </p:blipFill>
        <p:spPr>
          <a:xfrm>
            <a:off x="11423087" y="6426740"/>
            <a:ext cx="404054" cy="157424"/>
          </a:xfrm>
          <a:prstGeom prst="rect">
            <a:avLst/>
          </a:prstGeom>
        </p:spPr>
      </p:pic>
    </p:spTree>
    <p:extLst>
      <p:ext uri="{BB962C8B-B14F-4D97-AF65-F5344CB8AC3E}">
        <p14:creationId xmlns:p14="http://schemas.microsoft.com/office/powerpoint/2010/main" val="3716285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2.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707173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 id="2147483800" r:id="rId27"/>
    <p:sldLayoutId id="2147483801" r:id="rId28"/>
    <p:sldLayoutId id="2147483802" r:id="rId29"/>
    <p:sldLayoutId id="2147483803" r:id="rId30"/>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C00B3E-CE3E-D3CE-484A-4A541A8636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60E2D7-B111-FE26-1569-A4A40487D7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FCB2F5-5207-E1E7-F555-B8B0079463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93189-E77B-4BC0-B172-8F7EE912AE91}" type="datetimeFigureOut">
              <a:rPr lang="en-GB" smtClean="0"/>
              <a:t>29/04/2024</a:t>
            </a:fld>
            <a:endParaRPr lang="en-GB"/>
          </a:p>
        </p:txBody>
      </p:sp>
      <p:sp>
        <p:nvSpPr>
          <p:cNvPr id="5" name="Footer Placeholder 4">
            <a:extLst>
              <a:ext uri="{FF2B5EF4-FFF2-40B4-BE49-F238E27FC236}">
                <a16:creationId xmlns:a16="http://schemas.microsoft.com/office/drawing/2014/main" id="{822B9EE7-DE3E-6EA1-538A-9B3EC4F8AD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CBA37A6-62C7-5DF7-14A8-4836F5F36F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8C70B2-1A07-4871-8F3D-874241AE026B}" type="slidenum">
              <a:rPr lang="en-GB" smtClean="0"/>
              <a:t>‹#›</a:t>
            </a:fld>
            <a:endParaRPr lang="en-GB"/>
          </a:p>
        </p:txBody>
      </p:sp>
    </p:spTree>
    <p:extLst>
      <p:ext uri="{BB962C8B-B14F-4D97-AF65-F5344CB8AC3E}">
        <p14:creationId xmlns:p14="http://schemas.microsoft.com/office/powerpoint/2010/main" val="284980728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7FE4E22A_CC07025F.xml"/><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hyperlink" Target="https://www.ofgem.gov.uk/publications/decision-market-wide-half-hourly-settlement-change-request-cr022-mhhs-programme-repla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239D8572-4B80-43C0-A793-A677B76538B7}"/>
              </a:ext>
            </a:extLst>
          </p:cNvPr>
          <p:cNvSpPr txBox="1">
            <a:spLocks/>
          </p:cNvSpPr>
          <p:nvPr/>
        </p:nvSpPr>
        <p:spPr>
          <a:xfrm>
            <a:off x="323550" y="330855"/>
            <a:ext cx="8495999" cy="527136"/>
          </a:xfrm>
          <a:prstGeom prst="rect">
            <a:avLst/>
          </a:prstGeom>
        </p:spPr>
        <p:txBody>
          <a:bodyPr anchor="t"/>
          <a:lstStyle>
            <a:lvl1pPr algn="l" defTabSz="914377" rtl="0" eaLnBrk="1" latinLnBrk="0" hangingPunct="1">
              <a:lnSpc>
                <a:spcPct val="90000"/>
              </a:lnSpc>
              <a:spcBef>
                <a:spcPct val="0"/>
              </a:spcBef>
              <a:buNone/>
              <a:defRPr sz="4400" b="0" i="0" kern="120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sz="3600" b="1">
                <a:solidFill>
                  <a:schemeClr val="accent3"/>
                </a:solidFill>
              </a:rPr>
              <a:t>CMP430/431</a:t>
            </a:r>
            <a:r>
              <a:rPr lang="en-GB" sz="3600" b="1">
                <a:highlight>
                  <a:srgbClr val="FFFF00"/>
                </a:highlight>
              </a:rPr>
              <a:t> </a:t>
            </a:r>
          </a:p>
        </p:txBody>
      </p:sp>
      <p:sp>
        <p:nvSpPr>
          <p:cNvPr id="5" name="Text Placeholder 4">
            <a:extLst>
              <a:ext uri="{FF2B5EF4-FFF2-40B4-BE49-F238E27FC236}">
                <a16:creationId xmlns:a16="http://schemas.microsoft.com/office/drawing/2014/main" id="{4FBA6ABF-CE97-446E-AFED-BDC24A2E4D0F}"/>
              </a:ext>
            </a:extLst>
          </p:cNvPr>
          <p:cNvSpPr>
            <a:spLocks noGrp="1"/>
          </p:cNvSpPr>
          <p:nvPr>
            <p:ph type="title"/>
          </p:nvPr>
        </p:nvSpPr>
        <p:spPr>
          <a:xfrm>
            <a:off x="323549" y="891299"/>
            <a:ext cx="9033101" cy="527136"/>
          </a:xfrm>
        </p:spPr>
        <p:txBody>
          <a:bodyPr/>
          <a:lstStyle/>
          <a:p>
            <a:r>
              <a:rPr lang="en-GB" sz="2800" b="1">
                <a:solidFill>
                  <a:srgbClr val="0070C0"/>
                </a:solidFill>
              </a:rPr>
              <a:t>Workgroup 8 Monday 29 April 2024 </a:t>
            </a:r>
          </a:p>
          <a:p>
            <a:r>
              <a:rPr lang="en-GB" sz="2000" b="1">
                <a:solidFill>
                  <a:schemeClr val="tx1"/>
                </a:solidFill>
              </a:rPr>
              <a:t>Online Meeting via Teams</a:t>
            </a:r>
          </a:p>
        </p:txBody>
      </p:sp>
    </p:spTree>
    <p:extLst>
      <p:ext uri="{BB962C8B-B14F-4D97-AF65-F5344CB8AC3E}">
        <p14:creationId xmlns:p14="http://schemas.microsoft.com/office/powerpoint/2010/main" val="4166818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02E40E35-B54B-4A46-9ED2-FD36D6584ECC}"/>
              </a:ext>
            </a:extLst>
          </p:cNvPr>
          <p:cNvSpPr txBox="1">
            <a:spLocks/>
          </p:cNvSpPr>
          <p:nvPr/>
        </p:nvSpPr>
        <p:spPr>
          <a:xfrm>
            <a:off x="530353" y="139364"/>
            <a:ext cx="11261432" cy="461769"/>
          </a:xfrm>
          <a:prstGeom prst="rect">
            <a:avLst/>
          </a:prstGeom>
          <a:solidFill>
            <a:schemeClr val="bg1"/>
          </a:solidFill>
        </p:spPr>
        <p:txBody>
          <a:bodyPr lIns="91440" tIns="45720" rIns="91440" bIns="45720"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pPr>
              <a:spcBef>
                <a:spcPts val="600"/>
              </a:spcBef>
              <a:spcAft>
                <a:spcPts val="600"/>
              </a:spcAft>
            </a:pPr>
            <a:r>
              <a:rPr lang="en-US" sz="2400" b="1">
                <a:latin typeface="HelveticaNeueLT Pro 55 Roman"/>
              </a:rPr>
              <a:t>Summary of the 5 non-confidential responses for CMP430 </a:t>
            </a:r>
            <a:endParaRPr lang="en-GB" sz="2400" b="1">
              <a:latin typeface="HelveticaNeueLT Pro 55 Roman"/>
            </a:endParaRPr>
          </a:p>
          <a:p>
            <a:pPr>
              <a:spcBef>
                <a:spcPts val="0"/>
              </a:spcBef>
            </a:pPr>
            <a:r>
              <a:rPr lang="en-GB" sz="1400" b="1">
                <a:solidFill>
                  <a:schemeClr val="tx1"/>
                </a:solidFill>
                <a:latin typeface="Arial (W1)"/>
                <a:cs typeface="Times New Roman" panose="02020603050405020304" pitchFamily="18" charset="0"/>
              </a:rPr>
              <a:t>Q7- Does the Original Proposal have an impact on your business and if so, to what extent? e.g., Consumers treated differently in </a:t>
            </a:r>
            <a:r>
              <a:rPr lang="en-GB" sz="1200" b="1">
                <a:solidFill>
                  <a:schemeClr val="tx1"/>
                </a:solidFill>
                <a:latin typeface="Arial (W1)"/>
                <a:cs typeface="Times New Roman" panose="02020603050405020304" pitchFamily="18" charset="0"/>
              </a:rPr>
              <a:t>new arrangements?</a:t>
            </a:r>
          </a:p>
          <a:p>
            <a:pPr marL="285750" indent="-285750">
              <a:spcBef>
                <a:spcPts val="0"/>
              </a:spcBef>
              <a:buFont typeface="Arial" panose="020B0604020202020204" pitchFamily="34" charset="0"/>
              <a:buChar char="•"/>
            </a:pPr>
            <a:r>
              <a:rPr lang="en-GB" sz="1200">
                <a:solidFill>
                  <a:schemeClr val="tx1"/>
                </a:solidFill>
                <a:latin typeface="HelveticaNeueLT Pro 55 Roman"/>
              </a:rPr>
              <a:t>Three respondents advise that their business would be impacted by the Original Proposal.</a:t>
            </a:r>
          </a:p>
          <a:p>
            <a:pPr marL="285750" indent="-285750">
              <a:spcBef>
                <a:spcPts val="0"/>
              </a:spcBef>
              <a:buFont typeface="Arial" panose="020B0604020202020204" pitchFamily="34" charset="0"/>
              <a:buChar char="•"/>
            </a:pPr>
            <a:r>
              <a:rPr lang="en-GB" sz="1200">
                <a:solidFill>
                  <a:schemeClr val="tx1"/>
                </a:solidFill>
                <a:latin typeface="HelveticaNeueLT Pro 55 Roman"/>
              </a:rPr>
              <a:t>One respondent advised there would be minimal impact other than making changes to systems allowing correct billing of customers.</a:t>
            </a:r>
          </a:p>
          <a:p>
            <a:pPr marL="285750" indent="-285750">
              <a:spcBef>
                <a:spcPts val="0"/>
              </a:spcBef>
              <a:buFont typeface="Arial" panose="020B0604020202020204" pitchFamily="34" charset="0"/>
              <a:buChar char="•"/>
            </a:pPr>
            <a:r>
              <a:rPr lang="en-GB" sz="1200">
                <a:solidFill>
                  <a:schemeClr val="tx1"/>
                </a:solidFill>
                <a:latin typeface="HelveticaNeueLT Pro 55 Roman"/>
              </a:rPr>
              <a:t>One respondent advised that although there would be no impact to their business they did not agree with the differentiation for domestic and non domestic unmetered customers. </a:t>
            </a:r>
          </a:p>
          <a:p>
            <a:pPr marL="285750" indent="-285750">
              <a:spcBef>
                <a:spcPts val="0"/>
              </a:spcBef>
              <a:buFont typeface="Arial" panose="020B0604020202020204" pitchFamily="34" charset="0"/>
              <a:buChar char="•"/>
            </a:pPr>
            <a:r>
              <a:rPr lang="en-GB" sz="1200">
                <a:solidFill>
                  <a:schemeClr val="tx1"/>
                </a:solidFill>
                <a:latin typeface="HelveticaNeueLT Pro 55 Roman"/>
              </a:rPr>
              <a:t>Another respondent advised that there is expected to be a financial impact to their business from this change which is currently difficult to estimate. Financial impacts (if material) will be a one off on the initial implementation of the Proposal.</a:t>
            </a:r>
          </a:p>
          <a:p>
            <a:pPr marL="285750" indent="-285750">
              <a:spcBef>
                <a:spcPts val="0"/>
              </a:spcBef>
              <a:buFont typeface="Arial" panose="020B0604020202020204" pitchFamily="34" charset="0"/>
              <a:buChar char="•"/>
            </a:pPr>
            <a:r>
              <a:rPr lang="en-GB" sz="1200">
                <a:solidFill>
                  <a:schemeClr val="tx1"/>
                </a:solidFill>
                <a:latin typeface="HelveticaNeueLT Pro 55 Roman"/>
              </a:rPr>
              <a:t>One respondent made no comment.</a:t>
            </a:r>
          </a:p>
          <a:p>
            <a:pPr>
              <a:spcBef>
                <a:spcPts val="0"/>
              </a:spcBef>
            </a:pPr>
            <a:endParaRPr lang="en-GB" sz="1200" b="1">
              <a:solidFill>
                <a:schemeClr val="tx1"/>
              </a:solidFill>
              <a:latin typeface="Arial (W1)"/>
              <a:cs typeface="Times New Roman" panose="02020603050405020304" pitchFamily="18" charset="0"/>
            </a:endParaRPr>
          </a:p>
          <a:p>
            <a:pPr>
              <a:spcBef>
                <a:spcPts val="0"/>
              </a:spcBef>
            </a:pPr>
            <a:r>
              <a:rPr lang="en-GB" sz="1200" b="1">
                <a:solidFill>
                  <a:schemeClr val="tx1"/>
                </a:solidFill>
                <a:latin typeface="Arial (W1)"/>
                <a:cs typeface="Times New Roman" panose="02020603050405020304" pitchFamily="18" charset="0"/>
              </a:rPr>
              <a:t>Q8- Does the Original Proposal have an impact on the systems and processes used by your organisation, and if so, to what extent? e.g., pricing, billing, settlement</a:t>
            </a:r>
          </a:p>
          <a:p>
            <a:pPr marL="285750" indent="-285750">
              <a:spcBef>
                <a:spcPts val="0"/>
              </a:spcBef>
              <a:buFont typeface="Arial" panose="020B0604020202020204" pitchFamily="34" charset="0"/>
              <a:buChar char="•"/>
            </a:pPr>
            <a:r>
              <a:rPr lang="en-GB" sz="1200">
                <a:solidFill>
                  <a:schemeClr val="tx1"/>
                </a:solidFill>
                <a:latin typeface="HelveticaNeueLT Pro 55 Roman"/>
              </a:rPr>
              <a:t>Three respondent confirmed that their systems and processes would be impacted by the change</a:t>
            </a:r>
          </a:p>
          <a:p>
            <a:pPr marL="285750" indent="-285750">
              <a:spcBef>
                <a:spcPts val="0"/>
              </a:spcBef>
              <a:buFont typeface="Arial" panose="020B0604020202020204" pitchFamily="34" charset="0"/>
              <a:buChar char="•"/>
            </a:pPr>
            <a:r>
              <a:rPr lang="en-GB" sz="1200">
                <a:solidFill>
                  <a:schemeClr val="tx1"/>
                </a:solidFill>
                <a:latin typeface="HelveticaNeueLT Pro 55 Roman"/>
              </a:rPr>
              <a:t>One respondent made no comment and one respondent confirmed they would not be impacted. </a:t>
            </a:r>
          </a:p>
          <a:p>
            <a:pPr>
              <a:spcBef>
                <a:spcPts val="0"/>
              </a:spcBef>
            </a:pPr>
            <a:endParaRPr lang="en-GB" sz="1200" b="1">
              <a:solidFill>
                <a:schemeClr val="tx1"/>
              </a:solidFill>
              <a:latin typeface="Arial (W1)"/>
              <a:cs typeface="Times New Roman" panose="02020603050405020304" pitchFamily="18" charset="0"/>
            </a:endParaRPr>
          </a:p>
          <a:p>
            <a:pPr>
              <a:spcBef>
                <a:spcPts val="0"/>
              </a:spcBef>
            </a:pPr>
            <a:r>
              <a:rPr lang="en-GB" sz="1200" b="1">
                <a:solidFill>
                  <a:schemeClr val="tx1"/>
                </a:solidFill>
                <a:latin typeface="Arial (W1)"/>
                <a:cs typeface="Times New Roman" panose="02020603050405020304" pitchFamily="18" charset="0"/>
              </a:rPr>
              <a:t>Q9- Do you agree with the scenarios identified that could be subject to different charging arrangements as a result of CMP430? </a:t>
            </a:r>
          </a:p>
          <a:p>
            <a:pPr marL="285750" indent="-285750">
              <a:spcBef>
                <a:spcPts val="0"/>
              </a:spcBef>
              <a:buFont typeface="Arial" panose="020B0604020202020204" pitchFamily="34" charset="0"/>
              <a:buChar char="•"/>
            </a:pPr>
            <a:r>
              <a:rPr lang="en-GB" sz="1200">
                <a:solidFill>
                  <a:schemeClr val="tx1"/>
                </a:solidFill>
                <a:latin typeface="HelveticaNeueLT Pro 55 Roman"/>
              </a:rPr>
              <a:t>One respondent noted that as all unmeted customers will be HH by end of March 2025, the line in Annex 4 was confusing, adding, the table uses the term Current Charging Arrangements Pre MHHS migration and quotes a current MC=B.  By April 2025. there will not be any MC=B as all unmetered (Domestic and Non-Domestic) will have all moved to MC=D. The table should be showing the position in April 2025 (the beginning of the charging year), where Domestic unmetered is MC=D and Triad moving to Triad.</a:t>
            </a:r>
          </a:p>
          <a:p>
            <a:pPr marL="285750" indent="-285750">
              <a:spcBef>
                <a:spcPts val="0"/>
              </a:spcBef>
              <a:buFont typeface="Arial" panose="020B0604020202020204" pitchFamily="34" charset="0"/>
              <a:buChar char="•"/>
            </a:pPr>
            <a:r>
              <a:rPr lang="en-GB" sz="1200">
                <a:solidFill>
                  <a:schemeClr val="tx1"/>
                </a:solidFill>
                <a:latin typeface="HelveticaNeueLT Pro 55 Roman"/>
              </a:rPr>
              <a:t>Two respondents agreed, two respondents did not agree and one respondent made no comment </a:t>
            </a:r>
          </a:p>
          <a:p>
            <a:pPr>
              <a:spcBef>
                <a:spcPts val="0"/>
              </a:spcBef>
            </a:pPr>
            <a:endParaRPr lang="en-GB" sz="1200" b="1">
              <a:solidFill>
                <a:schemeClr val="tx1"/>
              </a:solidFill>
              <a:latin typeface="Arial (W1)"/>
              <a:cs typeface="Times New Roman" panose="02020603050405020304" pitchFamily="18" charset="0"/>
            </a:endParaRPr>
          </a:p>
          <a:p>
            <a:pPr>
              <a:spcBef>
                <a:spcPts val="0"/>
              </a:spcBef>
            </a:pPr>
            <a:r>
              <a:rPr lang="en-GB" sz="1200" b="1">
                <a:solidFill>
                  <a:schemeClr val="tx1"/>
                </a:solidFill>
                <a:latin typeface="Arial (W1)"/>
                <a:cs typeface="Times New Roman" panose="02020603050405020304" pitchFamily="18" charset="0"/>
              </a:rPr>
              <a:t>Q10- For suppliers only: How many sites does your organisation supply in the following scenario:</a:t>
            </a:r>
          </a:p>
          <a:p>
            <a:pPr marL="285750" indent="-285750">
              <a:spcBef>
                <a:spcPts val="0"/>
              </a:spcBef>
              <a:buFont typeface="Arial" panose="020B0604020202020204" pitchFamily="34" charset="0"/>
              <a:buChar char="•"/>
            </a:pPr>
            <a:r>
              <a:rPr lang="en-GB" sz="1200">
                <a:solidFill>
                  <a:schemeClr val="tx1"/>
                </a:solidFill>
                <a:latin typeface="HelveticaNeueLT Pro 55 Roman"/>
              </a:rPr>
              <a:t>Four respondents made no comment.</a:t>
            </a:r>
          </a:p>
          <a:p>
            <a:pPr marL="285750" indent="-285750">
              <a:spcBef>
                <a:spcPts val="0"/>
              </a:spcBef>
              <a:buFont typeface="Arial" panose="020B0604020202020204" pitchFamily="34" charset="0"/>
              <a:buChar char="•"/>
            </a:pPr>
            <a:r>
              <a:rPr lang="en-GB" sz="1200">
                <a:solidFill>
                  <a:schemeClr val="tx1"/>
                </a:solidFill>
                <a:latin typeface="HelveticaNeueLT Pro 55 Roman"/>
              </a:rPr>
              <a:t>One respondent highlighted b) Sites that are settled as Measurement Class A pre-MHHS migration that will have a Connection Type Indicator = L or H (meaning they are CT Metered) and a Domestic Premises Indicator = False post -MHHS migration, but made no further comment.</a:t>
            </a:r>
          </a:p>
          <a:p>
            <a:pPr marL="285750" indent="-285750">
              <a:spcBef>
                <a:spcPts val="0"/>
              </a:spcBef>
              <a:buFont typeface="Arial" panose="020B0604020202020204" pitchFamily="34" charset="0"/>
              <a:buChar char="•"/>
            </a:pPr>
            <a:endParaRPr lang="en-GB" sz="1200" b="1">
              <a:solidFill>
                <a:schemeClr val="tx1"/>
              </a:solidFill>
              <a:latin typeface="Arial (W1)"/>
              <a:cs typeface="Times New Roman" panose="02020603050405020304" pitchFamily="18" charset="0"/>
            </a:endParaRPr>
          </a:p>
          <a:p>
            <a:pPr>
              <a:spcBef>
                <a:spcPts val="0"/>
              </a:spcBef>
            </a:pPr>
            <a:r>
              <a:rPr lang="en-GB" sz="1200" b="1">
                <a:solidFill>
                  <a:schemeClr val="tx1"/>
                </a:solidFill>
                <a:latin typeface="Arial (W1)"/>
                <a:cs typeface="Times New Roman" panose="02020603050405020304" pitchFamily="18" charset="0"/>
              </a:rPr>
              <a:t>Q11-Do you agree that the Original Proposal should be considered as enduring, or do you believe should it be time limited – e.g., Linked to Market Wide Half Hourly Settlement Milestones?</a:t>
            </a:r>
          </a:p>
          <a:p>
            <a:pPr marL="285750" indent="-285750">
              <a:spcBef>
                <a:spcPts val="0"/>
              </a:spcBef>
              <a:buFont typeface="Arial" panose="020B0604020202020204" pitchFamily="34" charset="0"/>
              <a:buChar char="•"/>
            </a:pPr>
            <a:r>
              <a:rPr lang="en-GB" sz="1200">
                <a:solidFill>
                  <a:schemeClr val="tx1"/>
                </a:solidFill>
                <a:latin typeface="HelveticaNeueLT Pro 55 Roman"/>
              </a:rPr>
              <a:t>Four respondents agreed that the Proposal should be enduring and one respondent felt the proposal should be time limited. </a:t>
            </a:r>
          </a:p>
          <a:p>
            <a:pPr>
              <a:spcBef>
                <a:spcPts val="0"/>
              </a:spcBef>
            </a:pPr>
            <a:endParaRPr lang="en-GB" sz="1200" b="1">
              <a:solidFill>
                <a:schemeClr val="tx1"/>
              </a:solidFill>
              <a:latin typeface="Arial (W1)"/>
              <a:cs typeface="Times New Roman" panose="02020603050405020304" pitchFamily="18" charset="0"/>
            </a:endParaRPr>
          </a:p>
          <a:p>
            <a:pPr>
              <a:spcBef>
                <a:spcPts val="0"/>
              </a:spcBef>
            </a:pPr>
            <a:r>
              <a:rPr lang="en-GB" sz="1200" b="1">
                <a:solidFill>
                  <a:schemeClr val="tx1"/>
                </a:solidFill>
                <a:latin typeface="Arial (W1)"/>
                <a:cs typeface="Times New Roman" panose="02020603050405020304" pitchFamily="18" charset="0"/>
              </a:rPr>
              <a:t>Q12-Do you agree that the Original Proposal will not impact the delivery of the MHHS Programme delivery Milestones? </a:t>
            </a:r>
          </a:p>
          <a:p>
            <a:pPr marL="285750" indent="-285750">
              <a:spcBef>
                <a:spcPts val="0"/>
              </a:spcBef>
              <a:buFont typeface="Arial" panose="020B0604020202020204" pitchFamily="34" charset="0"/>
              <a:buChar char="•"/>
            </a:pPr>
            <a:r>
              <a:rPr lang="en-GB" sz="1200">
                <a:solidFill>
                  <a:schemeClr val="tx1"/>
                </a:solidFill>
                <a:latin typeface="Arial (W1)"/>
                <a:cs typeface="Times New Roman" panose="02020603050405020304" pitchFamily="18" charset="0"/>
              </a:rPr>
              <a:t>Four respondents agreed there would be no impact and one respondent made no comment.</a:t>
            </a:r>
          </a:p>
          <a:p>
            <a:pPr>
              <a:lnSpc>
                <a:spcPct val="100000"/>
              </a:lnSpc>
              <a:spcBef>
                <a:spcPts val="1200"/>
              </a:spcBef>
              <a:spcAft>
                <a:spcPts val="1200"/>
              </a:spcAft>
            </a:pPr>
            <a:endParaRPr lang="en-GB" sz="1700">
              <a:solidFill>
                <a:schemeClr val="tx1"/>
              </a:solidFill>
              <a:latin typeface="Arial"/>
              <a:cs typeface="Arial"/>
            </a:endParaRPr>
          </a:p>
        </p:txBody>
      </p:sp>
      <p:sp>
        <p:nvSpPr>
          <p:cNvPr id="22" name="TextBox 21">
            <a:extLst>
              <a:ext uri="{FF2B5EF4-FFF2-40B4-BE49-F238E27FC236}">
                <a16:creationId xmlns:a16="http://schemas.microsoft.com/office/drawing/2014/main" id="{273A17D3-DB01-4E46-AD86-D531C53FD269}"/>
              </a:ext>
            </a:extLst>
          </p:cNvPr>
          <p:cNvSpPr txBox="1"/>
          <p:nvPr/>
        </p:nvSpPr>
        <p:spPr>
          <a:xfrm>
            <a:off x="1484560" y="3132497"/>
            <a:ext cx="7767873" cy="1200329"/>
          </a:xfrm>
          <a:prstGeom prst="rect">
            <a:avLst/>
          </a:prstGeom>
        </p:spPr>
        <p:txBody>
          <a:bodyPr wrap="square" rtlCol="0">
            <a:spAutoFit/>
          </a:bodyPr>
          <a:lstStyle/>
          <a:p>
            <a:pPr algn="ctr"/>
            <a:br>
              <a:rPr lang="en-GB">
                <a:solidFill>
                  <a:schemeClr val="tx1"/>
                </a:solidFill>
                <a:latin typeface="HelveticaNeueLT Pro 55 Roman" panose="020B0604020202020204"/>
              </a:rPr>
            </a:br>
            <a:br>
              <a:rPr lang="en-GB" i="1">
                <a:solidFill>
                  <a:schemeClr val="tx1"/>
                </a:solidFill>
                <a:latin typeface="HelveticaNeueLT Pro 55 Roman" panose="020B0604020202020204"/>
              </a:rPr>
            </a:br>
            <a:endParaRPr lang="en-GB" i="1">
              <a:solidFill>
                <a:schemeClr val="tx1"/>
              </a:solidFill>
              <a:latin typeface="HelveticaNeueLT Pro 55 Roman" panose="020B0604020202020204"/>
            </a:endParaRPr>
          </a:p>
          <a:p>
            <a:pPr algn="ctr"/>
            <a:endParaRPr lang="en-GB" i="1">
              <a:latin typeface="HelveticaNeueLT Pro 55 Roman" panose="020B0604020202020204"/>
              <a:ea typeface="12 pt. Helvetica* 45 Light   02" panose="02000403000000020004" pitchFamily="2" charset="0"/>
            </a:endParaRPr>
          </a:p>
        </p:txBody>
      </p:sp>
    </p:spTree>
    <p:extLst>
      <p:ext uri="{BB962C8B-B14F-4D97-AF65-F5344CB8AC3E}">
        <p14:creationId xmlns:p14="http://schemas.microsoft.com/office/powerpoint/2010/main" val="2266640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02E40E35-B54B-4A46-9ED2-FD36D6584ECC}"/>
              </a:ext>
            </a:extLst>
          </p:cNvPr>
          <p:cNvSpPr txBox="1">
            <a:spLocks/>
          </p:cNvSpPr>
          <p:nvPr/>
        </p:nvSpPr>
        <p:spPr>
          <a:xfrm>
            <a:off x="530353" y="164764"/>
            <a:ext cx="11261432" cy="377103"/>
          </a:xfrm>
          <a:prstGeom prst="rect">
            <a:avLst/>
          </a:prstGeom>
          <a:solidFill>
            <a:schemeClr val="bg1"/>
          </a:solidFill>
        </p:spPr>
        <p:txBody>
          <a:bodyPr lIns="91440" tIns="45720" rIns="91440" bIns="45720"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pPr>
              <a:spcBef>
                <a:spcPts val="600"/>
              </a:spcBef>
              <a:spcAft>
                <a:spcPts val="600"/>
              </a:spcAft>
            </a:pPr>
            <a:r>
              <a:rPr lang="en-US" sz="2400" b="1">
                <a:latin typeface="HelveticaNeueLT Pro 55 Roman"/>
              </a:rPr>
              <a:t>Summary of the 1 non-confidential responses for CMP431</a:t>
            </a:r>
          </a:p>
          <a:p>
            <a:pPr>
              <a:spcBef>
                <a:spcPts val="600"/>
              </a:spcBef>
              <a:spcAft>
                <a:spcPts val="600"/>
              </a:spcAft>
            </a:pPr>
            <a:endParaRPr lang="en-GB" sz="1200" b="1">
              <a:solidFill>
                <a:schemeClr val="tx1"/>
              </a:solidFill>
              <a:latin typeface="Arial (W1)"/>
              <a:cs typeface="Times New Roman" panose="02020603050405020304" pitchFamily="18" charset="0"/>
            </a:endParaRPr>
          </a:p>
          <a:p>
            <a:pPr>
              <a:spcBef>
                <a:spcPts val="600"/>
              </a:spcBef>
              <a:spcAft>
                <a:spcPts val="600"/>
              </a:spcAft>
            </a:pPr>
            <a:r>
              <a:rPr lang="en-GB" sz="1200" b="1">
                <a:solidFill>
                  <a:schemeClr val="tx1"/>
                </a:solidFill>
                <a:latin typeface="Arial (W1)"/>
                <a:cs typeface="Times New Roman" panose="02020603050405020304" pitchFamily="18" charset="0"/>
              </a:rPr>
              <a:t>Q1 - Do you believe that the Original Proposal and/or any potential alternatives better facilitate the Applicable Objectives?</a:t>
            </a:r>
          </a:p>
          <a:p>
            <a:pPr marL="285750" indent="-285750">
              <a:spcBef>
                <a:spcPts val="0"/>
              </a:spcBef>
              <a:buFont typeface="Arial"/>
              <a:buChar char="•"/>
            </a:pPr>
            <a:r>
              <a:rPr lang="en-US" sz="1200">
                <a:solidFill>
                  <a:schemeClr val="tx1"/>
                </a:solidFill>
                <a:latin typeface="HelveticaNeueLT Pro 55 Roman"/>
              </a:rPr>
              <a:t>The respondent agreed </a:t>
            </a:r>
            <a:r>
              <a:rPr lang="en-US" sz="1200">
                <a:solidFill>
                  <a:schemeClr val="tx1"/>
                </a:solidFill>
                <a:latin typeface="Arial (W1)"/>
                <a:cs typeface="Times New Roman" panose="02020603050405020304" pitchFamily="18" charset="0"/>
              </a:rPr>
              <a:t>that CMP431 Original Proposal better facilitated the objectives b and d. </a:t>
            </a:r>
          </a:p>
          <a:p>
            <a:pPr marL="285750" indent="-285750">
              <a:spcBef>
                <a:spcPts val="0"/>
              </a:spcBef>
              <a:buFont typeface="Arial"/>
              <a:buChar char="•"/>
            </a:pPr>
            <a:endParaRPr lang="en-US" sz="1200">
              <a:solidFill>
                <a:schemeClr val="tx1"/>
              </a:solidFill>
              <a:latin typeface="Arial (W1)"/>
              <a:cs typeface="Times New Roman" panose="02020603050405020304" pitchFamily="18" charset="0"/>
            </a:endParaRPr>
          </a:p>
          <a:p>
            <a:pPr>
              <a:spcBef>
                <a:spcPts val="0"/>
              </a:spcBef>
            </a:pPr>
            <a:r>
              <a:rPr lang="en-GB" sz="1200" b="1">
                <a:solidFill>
                  <a:schemeClr val="tx1"/>
                </a:solidFill>
                <a:latin typeface="Arial (W1)"/>
                <a:cs typeface="Times New Roman" panose="02020603050405020304" pitchFamily="18" charset="0"/>
              </a:rPr>
              <a:t>Q2 - Do you support the proposed implementation approach?</a:t>
            </a:r>
            <a:endParaRPr lang="en-GB" sz="1200">
              <a:solidFill>
                <a:schemeClr val="tx1"/>
              </a:solidFill>
              <a:latin typeface="Arial (W1)"/>
              <a:cs typeface="Times New Roman" panose="02020603050405020304" pitchFamily="18" charset="0"/>
            </a:endParaRPr>
          </a:p>
          <a:p>
            <a:pPr>
              <a:spcBef>
                <a:spcPts val="0"/>
              </a:spcBef>
            </a:pPr>
            <a:endParaRPr lang="en-US" sz="1200">
              <a:solidFill>
                <a:schemeClr val="tx1"/>
              </a:solidFill>
              <a:latin typeface="Arial (W1)"/>
              <a:cs typeface="Times New Roman" panose="02020603050405020304" pitchFamily="18" charset="0"/>
            </a:endParaRPr>
          </a:p>
          <a:p>
            <a:pPr marL="285750" indent="-285750">
              <a:buFont typeface="Arial"/>
              <a:buChar char="•"/>
            </a:pPr>
            <a:r>
              <a:rPr lang="en-US" sz="1200">
                <a:solidFill>
                  <a:schemeClr val="tx1"/>
                </a:solidFill>
                <a:latin typeface="HelveticaNeueLT Pro 55 Roman"/>
              </a:rPr>
              <a:t>The respondents was supportive of the implementation approach. </a:t>
            </a:r>
          </a:p>
          <a:p>
            <a:pPr>
              <a:spcBef>
                <a:spcPts val="0"/>
              </a:spcBef>
            </a:pPr>
            <a:endParaRPr lang="en-GB" sz="1200" b="1">
              <a:solidFill>
                <a:schemeClr val="tx1"/>
              </a:solidFill>
              <a:latin typeface="Arial (W1)"/>
              <a:cs typeface="Times New Roman" panose="02020603050405020304" pitchFamily="18" charset="0"/>
            </a:endParaRPr>
          </a:p>
          <a:p>
            <a:pPr>
              <a:spcBef>
                <a:spcPts val="0"/>
              </a:spcBef>
            </a:pPr>
            <a:r>
              <a:rPr lang="en-GB" sz="1200" b="1">
                <a:solidFill>
                  <a:schemeClr val="tx1"/>
                </a:solidFill>
                <a:latin typeface="Arial (W1)"/>
                <a:cs typeface="Times New Roman" panose="02020603050405020304" pitchFamily="18" charset="0"/>
              </a:rPr>
              <a:t>Q3 - Do you have any other comments? </a:t>
            </a:r>
          </a:p>
          <a:p>
            <a:endParaRPr lang="en-US" sz="1200">
              <a:solidFill>
                <a:schemeClr val="tx1"/>
              </a:solidFill>
              <a:latin typeface="HelveticaNeueLT Pro 55 Roman"/>
            </a:endParaRPr>
          </a:p>
          <a:p>
            <a:pPr marL="285750" indent="-285750">
              <a:buFont typeface="Arial"/>
              <a:buChar char="•"/>
            </a:pPr>
            <a:r>
              <a:rPr lang="en-GB" sz="1200">
                <a:solidFill>
                  <a:schemeClr val="tx1"/>
                </a:solidFill>
                <a:latin typeface="HelveticaNeueLT Pro 55 Roman"/>
              </a:rPr>
              <a:t>The respondent made no comment </a:t>
            </a:r>
          </a:p>
          <a:p>
            <a:pPr marL="285750" indent="-285750">
              <a:buFont typeface="Arial"/>
              <a:buChar char="•"/>
            </a:pPr>
            <a:endParaRPr lang="en-GB" sz="1200" b="1">
              <a:solidFill>
                <a:schemeClr val="tx1"/>
              </a:solidFill>
              <a:latin typeface="HelveticaNeueLT Pro 55 Roman"/>
              <a:cs typeface="Times New Roman" panose="02020603050405020304" pitchFamily="18" charset="0"/>
            </a:endParaRPr>
          </a:p>
          <a:p>
            <a:r>
              <a:rPr lang="en-GB" sz="1200" b="1">
                <a:solidFill>
                  <a:schemeClr val="tx1"/>
                </a:solidFill>
                <a:latin typeface="Arial (W1)"/>
                <a:cs typeface="Times New Roman" panose="02020603050405020304" pitchFamily="18" charset="0"/>
              </a:rPr>
              <a:t>Q4 - Do you wish to raise a Workgroup Consultation Alternative Request for the Workgroup to consider? </a:t>
            </a:r>
          </a:p>
          <a:p>
            <a:pPr>
              <a:spcBef>
                <a:spcPts val="0"/>
              </a:spcBef>
            </a:pPr>
            <a:endParaRPr lang="en-GB" sz="1200" b="1">
              <a:solidFill>
                <a:schemeClr val="tx1"/>
              </a:solidFill>
              <a:latin typeface="Arial (W1)"/>
              <a:cs typeface="Times New Roman" panose="02020603050405020304" pitchFamily="18" charset="0"/>
            </a:endParaRPr>
          </a:p>
          <a:p>
            <a:pPr marL="285750" indent="-285750">
              <a:spcBef>
                <a:spcPts val="0"/>
              </a:spcBef>
              <a:buFont typeface="Arial" panose="020B0604020202020204" pitchFamily="34" charset="0"/>
              <a:buChar char="•"/>
            </a:pPr>
            <a:r>
              <a:rPr lang="en-US" sz="1200">
                <a:solidFill>
                  <a:schemeClr val="tx1"/>
                </a:solidFill>
                <a:latin typeface="HelveticaNeueLT Pro 55 Roman"/>
              </a:rPr>
              <a:t> The respondent did not wish to raise a Alternative request.</a:t>
            </a:r>
          </a:p>
          <a:p>
            <a:pPr>
              <a:spcBef>
                <a:spcPts val="0"/>
              </a:spcBef>
            </a:pPr>
            <a:endParaRPr lang="en-GB" sz="1200" b="1">
              <a:solidFill>
                <a:schemeClr val="tx1"/>
              </a:solidFill>
              <a:latin typeface="Arial (W1)"/>
              <a:cs typeface="Times New Roman" panose="02020603050405020304" pitchFamily="18" charset="0"/>
            </a:endParaRPr>
          </a:p>
          <a:p>
            <a:pPr>
              <a:spcBef>
                <a:spcPts val="0"/>
              </a:spcBef>
            </a:pPr>
            <a:r>
              <a:rPr lang="en-GB" sz="1200" b="1">
                <a:solidFill>
                  <a:schemeClr val="tx1"/>
                </a:solidFill>
                <a:latin typeface="Arial (W1)"/>
                <a:cs typeface="Times New Roman" panose="02020603050405020304" pitchFamily="18" charset="0"/>
              </a:rPr>
              <a:t>Q5 - Do you agree with the Workgroup’s assessment that MOD431 does not impact the Electricity Balancing Regulation (EBR) Article 18 terms and conditions held within the CUSC</a:t>
            </a:r>
          </a:p>
          <a:p>
            <a:pPr>
              <a:spcBef>
                <a:spcPts val="0"/>
              </a:spcBef>
            </a:pPr>
            <a:endParaRPr lang="en-GB" sz="1200" b="1">
              <a:solidFill>
                <a:schemeClr val="tx1"/>
              </a:solidFill>
              <a:latin typeface="Arial (W1)"/>
              <a:cs typeface="Times New Roman" panose="02020603050405020304" pitchFamily="18" charset="0"/>
            </a:endParaRPr>
          </a:p>
          <a:p>
            <a:pPr marL="285750" indent="-285750">
              <a:spcBef>
                <a:spcPts val="0"/>
              </a:spcBef>
              <a:buFont typeface="Arial" panose="020B0604020202020204" pitchFamily="34" charset="0"/>
              <a:buChar char="•"/>
            </a:pPr>
            <a:r>
              <a:rPr lang="en-US" sz="1200">
                <a:solidFill>
                  <a:schemeClr val="tx1"/>
                </a:solidFill>
                <a:latin typeface="HelveticaNeueLT Pro 55 Roman"/>
              </a:rPr>
              <a:t>The respondent agreed with the Workgroups assessment.  </a:t>
            </a:r>
          </a:p>
          <a:p>
            <a:pPr>
              <a:spcBef>
                <a:spcPts val="0"/>
              </a:spcBef>
            </a:pPr>
            <a:endParaRPr lang="en-GB" sz="1200" b="1">
              <a:solidFill>
                <a:schemeClr val="tx1"/>
              </a:solidFill>
              <a:latin typeface="Arial (W1)"/>
              <a:cs typeface="Times New Roman" panose="02020603050405020304" pitchFamily="18" charset="0"/>
            </a:endParaRPr>
          </a:p>
          <a:p>
            <a:pPr>
              <a:spcBef>
                <a:spcPts val="0"/>
              </a:spcBef>
            </a:pPr>
            <a:r>
              <a:rPr lang="en-GB" sz="1200" b="1">
                <a:solidFill>
                  <a:schemeClr val="tx1"/>
                </a:solidFill>
                <a:latin typeface="Arial (W1)"/>
                <a:cs typeface="Times New Roman" panose="02020603050405020304" pitchFamily="18" charset="0"/>
              </a:rPr>
              <a:t>Q6- Do you have any comments on the impact of MOD431 on the EBR Objectives?</a:t>
            </a:r>
          </a:p>
          <a:p>
            <a:pPr>
              <a:spcBef>
                <a:spcPts val="0"/>
              </a:spcBef>
            </a:pPr>
            <a:endParaRPr lang="en-GB" sz="1200" b="1">
              <a:solidFill>
                <a:schemeClr val="tx1"/>
              </a:solidFill>
              <a:latin typeface="Arial (W1)"/>
              <a:cs typeface="Times New Roman" panose="02020603050405020304" pitchFamily="18" charset="0"/>
            </a:endParaRPr>
          </a:p>
          <a:p>
            <a:pPr marL="171450" indent="-171450">
              <a:spcBef>
                <a:spcPts val="0"/>
              </a:spcBef>
              <a:buFont typeface="Arial" panose="020B0604020202020204" pitchFamily="34" charset="0"/>
              <a:buChar char="•"/>
            </a:pPr>
            <a:r>
              <a:rPr lang="en-US" sz="1200">
                <a:solidFill>
                  <a:schemeClr val="tx1"/>
                </a:solidFill>
                <a:latin typeface="HelveticaNeueLT Pro 55 Roman"/>
              </a:rPr>
              <a:t>The respondent made no comment. </a:t>
            </a:r>
            <a:endParaRPr lang="en-GB" sz="1400" b="1">
              <a:solidFill>
                <a:schemeClr val="tx1"/>
              </a:solidFill>
              <a:latin typeface="Arial (W1)"/>
              <a:cs typeface="Times New Roman" panose="02020603050405020304" pitchFamily="18" charset="0"/>
            </a:endParaRPr>
          </a:p>
          <a:p>
            <a:pPr>
              <a:spcBef>
                <a:spcPts val="0"/>
              </a:spcBef>
            </a:pPr>
            <a:endParaRPr lang="en-GB" sz="1400" b="1">
              <a:solidFill>
                <a:schemeClr val="tx1"/>
              </a:solidFill>
              <a:latin typeface="Arial (W1)"/>
              <a:cs typeface="Times New Roman" panose="02020603050405020304" pitchFamily="18" charset="0"/>
            </a:endParaRPr>
          </a:p>
          <a:p>
            <a:pPr>
              <a:spcBef>
                <a:spcPts val="0"/>
              </a:spcBef>
              <a:spcAft>
                <a:spcPts val="1200"/>
              </a:spcAft>
            </a:pPr>
            <a:r>
              <a:rPr lang="en-GB" sz="1200" b="1">
                <a:solidFill>
                  <a:schemeClr val="tx1"/>
                </a:solidFill>
                <a:latin typeface="Arial (W1)"/>
                <a:cs typeface="Times New Roman" panose="02020603050405020304" pitchFamily="18" charset="0"/>
              </a:rPr>
              <a:t>Q7-Do you believe any additional definitions or changes to existing CUSC definitions are required as a result of CMP430 or CMP431</a:t>
            </a:r>
          </a:p>
          <a:p>
            <a:pPr marL="171450" indent="-171450">
              <a:spcBef>
                <a:spcPts val="0"/>
              </a:spcBef>
              <a:spcAft>
                <a:spcPts val="1200"/>
              </a:spcAft>
              <a:buFont typeface="Arial" panose="020B0604020202020204" pitchFamily="34" charset="0"/>
              <a:buChar char="•"/>
            </a:pPr>
            <a:r>
              <a:rPr lang="en-US" sz="1200">
                <a:solidFill>
                  <a:schemeClr val="tx1"/>
                </a:solidFill>
                <a:latin typeface="HelveticaNeueLT Pro 55 Roman"/>
              </a:rPr>
              <a:t>The respondent advised that </a:t>
            </a:r>
            <a:r>
              <a:rPr lang="en-GB" sz="1200">
                <a:solidFill>
                  <a:schemeClr val="tx1"/>
                </a:solidFill>
                <a:latin typeface="HelveticaNeueLT Pro 55 Roman"/>
              </a:rPr>
              <a:t>Depending on the approach adopted CMP430 for legal text the Workgroup  may wish to consider the introduction to CUSC on the introduction of “</a:t>
            </a:r>
            <a:r>
              <a:rPr lang="en-GB" sz="1200" b="1">
                <a:solidFill>
                  <a:schemeClr val="tx1"/>
                </a:solidFill>
                <a:latin typeface="HelveticaNeueLT Pro 55 Roman"/>
              </a:rPr>
              <a:t>Domestic Premises</a:t>
            </a:r>
            <a:r>
              <a:rPr lang="en-GB" sz="1200">
                <a:solidFill>
                  <a:schemeClr val="tx1"/>
                </a:solidFill>
                <a:latin typeface="HelveticaNeueLT Pro 55 Roman"/>
              </a:rPr>
              <a:t>” as a stand alone term or reference to BSC / Supply Licence.</a:t>
            </a:r>
          </a:p>
        </p:txBody>
      </p:sp>
      <p:sp>
        <p:nvSpPr>
          <p:cNvPr id="22" name="TextBox 21">
            <a:extLst>
              <a:ext uri="{FF2B5EF4-FFF2-40B4-BE49-F238E27FC236}">
                <a16:creationId xmlns:a16="http://schemas.microsoft.com/office/drawing/2014/main" id="{273A17D3-DB01-4E46-AD86-D531C53FD269}"/>
              </a:ext>
            </a:extLst>
          </p:cNvPr>
          <p:cNvSpPr txBox="1"/>
          <p:nvPr/>
        </p:nvSpPr>
        <p:spPr>
          <a:xfrm>
            <a:off x="1484560" y="3132497"/>
            <a:ext cx="7767873" cy="1200329"/>
          </a:xfrm>
          <a:prstGeom prst="rect">
            <a:avLst/>
          </a:prstGeom>
        </p:spPr>
        <p:txBody>
          <a:bodyPr wrap="square" rtlCol="0">
            <a:spAutoFit/>
          </a:bodyPr>
          <a:lstStyle/>
          <a:p>
            <a:pPr algn="ctr"/>
            <a:br>
              <a:rPr lang="en-GB">
                <a:solidFill>
                  <a:schemeClr val="tx1"/>
                </a:solidFill>
                <a:latin typeface="HelveticaNeueLT Pro 55 Roman" panose="020B0604020202020204"/>
              </a:rPr>
            </a:br>
            <a:br>
              <a:rPr lang="en-GB" i="1">
                <a:solidFill>
                  <a:schemeClr val="tx1"/>
                </a:solidFill>
                <a:latin typeface="HelveticaNeueLT Pro 55 Roman" panose="020B0604020202020204"/>
              </a:rPr>
            </a:br>
            <a:endParaRPr lang="en-GB" i="1">
              <a:solidFill>
                <a:schemeClr val="tx1"/>
              </a:solidFill>
              <a:latin typeface="HelveticaNeueLT Pro 55 Roman" panose="020B0604020202020204"/>
            </a:endParaRPr>
          </a:p>
          <a:p>
            <a:pPr algn="ctr"/>
            <a:endParaRPr lang="en-GB" i="1">
              <a:latin typeface="HelveticaNeueLT Pro 55 Roman" panose="020B0604020202020204"/>
              <a:ea typeface="12 pt. Helvetica* 45 Light   02" panose="02000403000000020004" pitchFamily="2" charset="0"/>
            </a:endParaRPr>
          </a:p>
        </p:txBody>
      </p:sp>
    </p:spTree>
    <p:extLst>
      <p:ext uri="{BB962C8B-B14F-4D97-AF65-F5344CB8AC3E}">
        <p14:creationId xmlns:p14="http://schemas.microsoft.com/office/powerpoint/2010/main" val="1016360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962E1F-3E2E-4800-B746-C2585194061B}"/>
              </a:ext>
            </a:extLst>
          </p:cNvPr>
          <p:cNvSpPr>
            <a:spLocks noGrp="1"/>
          </p:cNvSpPr>
          <p:nvPr>
            <p:ph type="body" sz="quarter" idx="10"/>
          </p:nvPr>
        </p:nvSpPr>
        <p:spPr>
          <a:xfrm>
            <a:off x="2787385" y="2748542"/>
            <a:ext cx="7079317" cy="1677988"/>
          </a:xfrm>
        </p:spPr>
        <p:txBody>
          <a:bodyPr/>
          <a:lstStyle/>
          <a:p>
            <a:r>
              <a:rPr lang="en-GB" sz="1800" b="1">
                <a:solidFill>
                  <a:srgbClr val="0079C1"/>
                </a:solidFill>
                <a:latin typeface="Arial" panose="020B0604020202020204" pitchFamily="34" charset="0"/>
                <a:cs typeface="Arial" panose="020B0604020202020204" pitchFamily="34" charset="0"/>
              </a:rPr>
              <a:t>Proposer – ESO </a:t>
            </a:r>
          </a:p>
        </p:txBody>
      </p:sp>
      <p:sp>
        <p:nvSpPr>
          <p:cNvPr id="3" name="Text Placeholder 2">
            <a:extLst>
              <a:ext uri="{FF2B5EF4-FFF2-40B4-BE49-F238E27FC236}">
                <a16:creationId xmlns:a16="http://schemas.microsoft.com/office/drawing/2014/main" id="{C9BE2949-70F1-4A3B-B3AF-B6A47E266139}"/>
              </a:ext>
            </a:extLst>
          </p:cNvPr>
          <p:cNvSpPr>
            <a:spLocks noGrp="1"/>
          </p:cNvSpPr>
          <p:nvPr>
            <p:ph type="body" sz="quarter" idx="11"/>
          </p:nvPr>
        </p:nvSpPr>
        <p:spPr/>
        <p:txBody>
          <a:bodyPr/>
          <a:lstStyle/>
          <a:p>
            <a:r>
              <a:rPr lang="en-GB" b="1"/>
              <a:t>Legal Text Update </a:t>
            </a:r>
          </a:p>
        </p:txBody>
      </p:sp>
    </p:spTree>
    <p:extLst>
      <p:ext uri="{BB962C8B-B14F-4D97-AF65-F5344CB8AC3E}">
        <p14:creationId xmlns:p14="http://schemas.microsoft.com/office/powerpoint/2010/main" val="1586596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F2798A3-F7B1-AFB9-E4EE-8E87E9303FC1}"/>
              </a:ext>
            </a:extLst>
          </p:cNvPr>
          <p:cNvSpPr txBox="1">
            <a:spLocks/>
          </p:cNvSpPr>
          <p:nvPr/>
        </p:nvSpPr>
        <p:spPr>
          <a:xfrm>
            <a:off x="124287" y="1733550"/>
            <a:ext cx="6972300" cy="339090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solidFill>
                  <a:schemeClr val="bg1"/>
                </a:solidFill>
              </a:rPr>
              <a:t>Market Wide Half Hourly Settlement (MHHS)</a:t>
            </a:r>
          </a:p>
          <a:p>
            <a:pPr marL="0" indent="0">
              <a:buFont typeface="Arial" panose="020B0604020202020204" pitchFamily="34" charset="0"/>
              <a:buNone/>
            </a:pPr>
            <a:endParaRPr lang="en-GB">
              <a:solidFill>
                <a:schemeClr val="bg1"/>
              </a:solidFill>
            </a:endParaRPr>
          </a:p>
          <a:p>
            <a:pPr marL="0" indent="0">
              <a:buFont typeface="Arial" panose="020B0604020202020204" pitchFamily="34" charset="0"/>
              <a:buNone/>
            </a:pPr>
            <a:r>
              <a:rPr lang="en-GB">
                <a:solidFill>
                  <a:schemeClr val="bg1"/>
                </a:solidFill>
              </a:rPr>
              <a:t>CMP430/431 – Legal Text (new approach)</a:t>
            </a:r>
          </a:p>
          <a:p>
            <a:pPr marL="0" indent="0">
              <a:buFont typeface="Arial" panose="020B0604020202020204" pitchFamily="34" charset="0"/>
              <a:buNone/>
            </a:pPr>
            <a:endParaRPr lang="en-GB">
              <a:solidFill>
                <a:schemeClr val="bg1"/>
              </a:solidFill>
            </a:endParaRPr>
          </a:p>
          <a:p>
            <a:pPr marL="0" indent="0">
              <a:buFont typeface="Arial" panose="020B0604020202020204" pitchFamily="34" charset="0"/>
              <a:buNone/>
            </a:pPr>
            <a:r>
              <a:rPr lang="en-GB">
                <a:solidFill>
                  <a:schemeClr val="bg1"/>
                </a:solidFill>
              </a:rPr>
              <a:t>Keren Kelly and Neil Dewar</a:t>
            </a:r>
          </a:p>
          <a:p>
            <a:endParaRPr lang="en-GB"/>
          </a:p>
          <a:p>
            <a:endParaRPr lang="en-GB"/>
          </a:p>
        </p:txBody>
      </p:sp>
    </p:spTree>
    <p:extLst>
      <p:ext uri="{BB962C8B-B14F-4D97-AF65-F5344CB8AC3E}">
        <p14:creationId xmlns:p14="http://schemas.microsoft.com/office/powerpoint/2010/main" val="1571162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E9B1B0-BEE6-4347-821B-B69A957A04CE}"/>
              </a:ext>
            </a:extLst>
          </p:cNvPr>
          <p:cNvSpPr>
            <a:spLocks noGrp="1"/>
          </p:cNvSpPr>
          <p:nvPr>
            <p:ph type="body" sz="quarter" idx="12"/>
          </p:nvPr>
        </p:nvSpPr>
        <p:spPr>
          <a:xfrm>
            <a:off x="497522" y="1593130"/>
            <a:ext cx="9516489" cy="3653346"/>
          </a:xfrm>
        </p:spPr>
        <p:txBody>
          <a:bodyPr lIns="91440" tIns="45720" rIns="91440" bIns="45720" numCol="1" anchor="t"/>
          <a:lstStyle/>
          <a:p>
            <a:endParaRPr lang="en-GB" sz="1800">
              <a:solidFill>
                <a:schemeClr val="tx1"/>
              </a:solidFill>
              <a:latin typeface="HelveticaNeueLT Pro 55 Roman" panose="020B0604020202020204"/>
            </a:endParaRPr>
          </a:p>
          <a:p>
            <a:pPr marL="342900" indent="-342900">
              <a:buFont typeface="Arial" panose="020B0604020202020204" pitchFamily="34" charset="0"/>
              <a:buAutoNum type="arabicPeriod"/>
            </a:pPr>
            <a:r>
              <a:rPr lang="en-GB" sz="1800">
                <a:solidFill>
                  <a:schemeClr val="tx1"/>
                </a:solidFill>
                <a:latin typeface="HelveticaNeueLT Pro 55 Roman" panose="020B0604020202020204"/>
              </a:rPr>
              <a:t>New Approach – Describing Changes to Charging and Non-Charging Arrangements </a:t>
            </a:r>
          </a:p>
          <a:p>
            <a:pPr marL="342900" indent="-342900">
              <a:buFont typeface="Arial" panose="020B0604020202020204" pitchFamily="34" charset="0"/>
              <a:buAutoNum type="arabicPeriod"/>
            </a:pPr>
            <a:r>
              <a:rPr lang="en-GB" sz="1800">
                <a:solidFill>
                  <a:schemeClr val="tx1"/>
                </a:solidFill>
                <a:latin typeface="HelveticaNeueLT Pro 55 Roman" panose="020B0604020202020204"/>
              </a:rPr>
              <a:t>Discussions </a:t>
            </a:r>
          </a:p>
          <a:p>
            <a:pPr marL="342900" indent="-342900">
              <a:buFont typeface="Arial" panose="020B0604020202020204" pitchFamily="34" charset="0"/>
              <a:buAutoNum type="arabicPeriod"/>
            </a:pPr>
            <a:r>
              <a:rPr lang="en-GB" sz="1800">
                <a:solidFill>
                  <a:schemeClr val="tx1"/>
                </a:solidFill>
                <a:latin typeface="HelveticaNeueLT Pro 55 Roman" panose="020B0604020202020204"/>
              </a:rPr>
              <a:t>Next steps </a:t>
            </a:r>
          </a:p>
          <a:p>
            <a:endParaRPr lang="en-GB" sz="1800">
              <a:solidFill>
                <a:schemeClr val="tx1"/>
              </a:solidFill>
              <a:latin typeface="HelveticaNeueLT Pro 55 Roman" panose="020B0604020202020204"/>
            </a:endParaRPr>
          </a:p>
          <a:p>
            <a:endParaRPr lang="en-GB" sz="1800">
              <a:solidFill>
                <a:schemeClr val="tx1"/>
              </a:solidFill>
              <a:latin typeface="HelveticaNeueLT Pro 55 Roman" panose="020B0604020202020204"/>
            </a:endParaRPr>
          </a:p>
          <a:p>
            <a:pPr marL="342900" indent="-342900">
              <a:buAutoNum type="arabicPeriod"/>
            </a:pPr>
            <a:endParaRPr lang="en-GB" sz="1800">
              <a:solidFill>
                <a:schemeClr val="tx1"/>
              </a:solidFill>
              <a:latin typeface="HelveticaNeueLT Pro 55 Roman" panose="020B0604020202020204"/>
            </a:endParaRPr>
          </a:p>
          <a:p>
            <a:pPr marL="342900" indent="-342900">
              <a:buAutoNum type="arabicPeriod"/>
            </a:pPr>
            <a:endParaRPr lang="en-GB" sz="1800">
              <a:solidFill>
                <a:schemeClr val="tx1"/>
              </a:solidFill>
              <a:latin typeface="HelveticaNeueLT Pro 55 Roman" panose="020B0604020202020204"/>
            </a:endParaRPr>
          </a:p>
          <a:p>
            <a:pPr marL="342900" indent="-342900">
              <a:buAutoNum type="arabicPeriod"/>
            </a:pPr>
            <a:endParaRPr lang="en-GB" sz="1800">
              <a:solidFill>
                <a:schemeClr val="tx1"/>
              </a:solidFill>
              <a:latin typeface="HelveticaNeueLT Pro 55 Roman" panose="020B0604020202020204"/>
            </a:endParaRPr>
          </a:p>
          <a:p>
            <a:pPr marL="456565" lvl="1"/>
            <a:endParaRPr lang="en-GB">
              <a:solidFill>
                <a:schemeClr val="tx1"/>
              </a:solidFill>
              <a:latin typeface="HelveticaNeueLT Pro 55 Roman" panose="020B0604020202020204"/>
            </a:endParaRPr>
          </a:p>
          <a:p>
            <a:pPr marL="456565" lvl="1"/>
            <a:endParaRPr lang="en-GB">
              <a:solidFill>
                <a:schemeClr val="tx1"/>
              </a:solidFill>
              <a:latin typeface="HelveticaNeueLT Pro 55 Roman" panose="020B0604020202020204"/>
            </a:endParaRPr>
          </a:p>
          <a:p>
            <a:pPr marL="799465" lvl="1" indent="-342900">
              <a:buFont typeface="Arial" panose="020B0604020202020204" pitchFamily="34" charset="0"/>
              <a:buChar char="•"/>
            </a:pPr>
            <a:endParaRPr lang="en-GB">
              <a:solidFill>
                <a:schemeClr val="tx1"/>
              </a:solidFill>
              <a:latin typeface="HelveticaNeueLT Pro 55 Roman" panose="020B0604020202020204"/>
            </a:endParaRPr>
          </a:p>
          <a:p>
            <a:pPr marL="799465" lvl="1" indent="-342900">
              <a:buFont typeface="Arial" panose="020B0604020202020204" pitchFamily="34" charset="0"/>
              <a:buChar char="•"/>
            </a:pPr>
            <a:endParaRPr lang="en-GB">
              <a:solidFill>
                <a:schemeClr val="tx1"/>
              </a:solidFill>
              <a:latin typeface="HelveticaNeueLT Pro 55 Roman" panose="020B0604020202020204"/>
            </a:endParaRPr>
          </a:p>
          <a:p>
            <a:endParaRPr lang="en-GB" sz="1800">
              <a:latin typeface="+mn-lt"/>
            </a:endParaRPr>
          </a:p>
        </p:txBody>
      </p:sp>
      <p:sp>
        <p:nvSpPr>
          <p:cNvPr id="3" name="Title 2">
            <a:extLst>
              <a:ext uri="{FF2B5EF4-FFF2-40B4-BE49-F238E27FC236}">
                <a16:creationId xmlns:a16="http://schemas.microsoft.com/office/drawing/2014/main" id="{209A9C98-76FE-4200-A3AB-F82A333B59CB}"/>
              </a:ext>
            </a:extLst>
          </p:cNvPr>
          <p:cNvSpPr>
            <a:spLocks noGrp="1"/>
          </p:cNvSpPr>
          <p:nvPr>
            <p:ph type="title"/>
          </p:nvPr>
        </p:nvSpPr>
        <p:spPr/>
        <p:txBody>
          <a:bodyPr/>
          <a:lstStyle/>
          <a:p>
            <a:r>
              <a:rPr lang="en-GB"/>
              <a:t>Agenda  </a:t>
            </a:r>
          </a:p>
        </p:txBody>
      </p:sp>
    </p:spTree>
    <p:extLst>
      <p:ext uri="{BB962C8B-B14F-4D97-AF65-F5344CB8AC3E}">
        <p14:creationId xmlns:p14="http://schemas.microsoft.com/office/powerpoint/2010/main" val="695018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88FD65-247D-4210-B048-12258ADD0D92}"/>
              </a:ext>
            </a:extLst>
          </p:cNvPr>
          <p:cNvSpPr>
            <a:spLocks noGrp="1"/>
          </p:cNvSpPr>
          <p:nvPr>
            <p:ph type="body" sz="quarter" idx="10"/>
          </p:nvPr>
        </p:nvSpPr>
        <p:spPr>
          <a:xfrm>
            <a:off x="1973032" y="2390452"/>
            <a:ext cx="9021236" cy="773569"/>
          </a:xfrm>
        </p:spPr>
        <p:txBody>
          <a:bodyPr>
            <a:normAutofit lnSpcReduction="10000"/>
          </a:bodyPr>
          <a:lstStyle/>
          <a:p>
            <a:r>
              <a:rPr lang="en-GB" sz="2500" b="1">
                <a:latin typeface="HelveticaNeueLT Pro 55 Roman" panose="020B0604020202020204" pitchFamily="34" charset="77"/>
              </a:rPr>
              <a:t>New Approach - Describing Changes to Charging and Non-Charging Arrangements</a:t>
            </a:r>
          </a:p>
        </p:txBody>
      </p:sp>
      <p:sp>
        <p:nvSpPr>
          <p:cNvPr id="2" name="Rectangle 1">
            <a:extLst>
              <a:ext uri="{FF2B5EF4-FFF2-40B4-BE49-F238E27FC236}">
                <a16:creationId xmlns:a16="http://schemas.microsoft.com/office/drawing/2014/main" id="{B3092A0B-1CB9-47C9-8A53-DE5D46254E81}"/>
              </a:ext>
            </a:extLst>
          </p:cNvPr>
          <p:cNvSpPr/>
          <p:nvPr/>
        </p:nvSpPr>
        <p:spPr>
          <a:xfrm>
            <a:off x="31113" y="3080346"/>
            <a:ext cx="6130072" cy="46166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000000"/>
              </a:solidFill>
              <a:effectLst/>
              <a:uLnTx/>
              <a:uFillTx/>
              <a:latin typeface="Helvetica Neue LT Std 45 Light" panose="020B0403020202020204" pitchFamily="34" charset="0"/>
              <a:ea typeface="+mn-ea"/>
              <a:cs typeface="+mn-cs"/>
            </a:endParaRPr>
          </a:p>
        </p:txBody>
      </p:sp>
      <p:sp>
        <p:nvSpPr>
          <p:cNvPr id="6" name="Text Placeholder 1">
            <a:extLst>
              <a:ext uri="{FF2B5EF4-FFF2-40B4-BE49-F238E27FC236}">
                <a16:creationId xmlns:a16="http://schemas.microsoft.com/office/drawing/2014/main" id="{DF799BDC-F9B1-4F26-8BFB-81EDDBD1FA0C}"/>
              </a:ext>
            </a:extLst>
          </p:cNvPr>
          <p:cNvSpPr txBox="1">
            <a:spLocks/>
          </p:cNvSpPr>
          <p:nvPr/>
        </p:nvSpPr>
        <p:spPr>
          <a:xfrm>
            <a:off x="1973032" y="2777236"/>
            <a:ext cx="7079317" cy="1677988"/>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600" b="0" i="0" kern="1200">
                <a:solidFill>
                  <a:srgbClr val="FFBF22"/>
                </a:solidFill>
                <a:latin typeface="Helvetica Neue LT Std 45 Ligh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800" b="0" i="0" kern="1200">
                <a:solidFill>
                  <a:srgbClr val="E8BC28"/>
                </a:solidFill>
                <a:latin typeface="Helvetica Neue LT Std 45 Ligh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600" b="0" i="0" kern="1200">
                <a:solidFill>
                  <a:srgbClr val="E8BC28"/>
                </a:solidFill>
                <a:latin typeface="Helvetica Neue LT Std 45 Ligh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b="1">
              <a:solidFill>
                <a:srgbClr val="0079C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5746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02E40E35-B54B-4A46-9ED2-FD36D6584ECC}"/>
              </a:ext>
            </a:extLst>
          </p:cNvPr>
          <p:cNvSpPr txBox="1">
            <a:spLocks/>
          </p:cNvSpPr>
          <p:nvPr/>
        </p:nvSpPr>
        <p:spPr>
          <a:xfrm>
            <a:off x="530353" y="325631"/>
            <a:ext cx="11261432" cy="571014"/>
          </a:xfrm>
          <a:prstGeom prst="rect">
            <a:avLst/>
          </a:prstGeom>
          <a:solidFill>
            <a:schemeClr val="bg1"/>
          </a:solidFill>
        </p:spPr>
        <p:txBody>
          <a:bodyPr lIns="91440" tIns="45720" rIns="91440" bIns="45720"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pPr>
              <a:spcBef>
                <a:spcPts val="600"/>
              </a:spcBef>
              <a:spcAft>
                <a:spcPts val="600"/>
              </a:spcAft>
            </a:pPr>
            <a:r>
              <a:rPr lang="en-GB" sz="2800" b="1">
                <a:latin typeface="HelveticaNeueLT Pro 55 Roman"/>
              </a:rPr>
              <a:t>Legal Text approach for CMP430 (CUSC S14)  </a:t>
            </a:r>
            <a:endParaRPr lang="en-GB" sz="1700" b="1">
              <a:solidFill>
                <a:schemeClr val="tx1"/>
              </a:solidFill>
              <a:latin typeface="Arial"/>
              <a:cs typeface="Arial"/>
            </a:endParaRPr>
          </a:p>
          <a:p>
            <a:pPr>
              <a:spcBef>
                <a:spcPts val="600"/>
              </a:spcBef>
              <a:spcAft>
                <a:spcPts val="600"/>
              </a:spcAft>
            </a:pPr>
            <a:endParaRPr lang="en-GB" sz="1700">
              <a:solidFill>
                <a:schemeClr val="tx1"/>
              </a:solidFill>
              <a:latin typeface="Arial"/>
              <a:cs typeface="Arial"/>
            </a:endParaRPr>
          </a:p>
          <a:p>
            <a:pPr marL="285750" indent="-285750">
              <a:lnSpc>
                <a:spcPct val="100000"/>
              </a:lnSpc>
              <a:spcBef>
                <a:spcPts val="1200"/>
              </a:spcBef>
              <a:spcAft>
                <a:spcPts val="1200"/>
              </a:spcAft>
              <a:buFont typeface="Arial" panose="020B0604020202020204" pitchFamily="34" charset="0"/>
              <a:buChar char="•"/>
            </a:pPr>
            <a:r>
              <a:rPr lang="en-GB" sz="1600" b="1">
                <a:effectLst/>
                <a:latin typeface="Arial (W1)"/>
                <a:ea typeface="Times New Roman" panose="02020603050405020304" pitchFamily="18" charset="0"/>
                <a:cs typeface="Times New Roman" panose="02020603050405020304" pitchFamily="18" charset="0"/>
              </a:rPr>
              <a:t>Previ</a:t>
            </a:r>
            <a:r>
              <a:rPr lang="en-GB" sz="1600" b="1">
                <a:latin typeface="Arial (W1)"/>
                <a:ea typeface="Times New Roman" panose="02020603050405020304" pitchFamily="18" charset="0"/>
                <a:cs typeface="Times New Roman" panose="02020603050405020304" pitchFamily="18" charset="0"/>
              </a:rPr>
              <a:t>ous feedback was that we could not introduce new terms and definitions to CUSC that had not been approved – i.e. Link to BSC (MC, CTI, DPI) in S11 and S14 was too complicated and confusing</a:t>
            </a:r>
            <a:endParaRPr lang="en-GB" sz="1600" b="1">
              <a:effectLst/>
              <a:latin typeface="Arial (W1)"/>
              <a:ea typeface="Times New Roman" panose="02020603050405020304" pitchFamily="18" charset="0"/>
              <a:cs typeface="Times New Roman" panose="02020603050405020304" pitchFamily="18" charset="0"/>
            </a:endParaRPr>
          </a:p>
          <a:p>
            <a:pPr marL="285750" indent="-285750">
              <a:lnSpc>
                <a:spcPct val="100000"/>
              </a:lnSpc>
              <a:spcBef>
                <a:spcPts val="1200"/>
              </a:spcBef>
              <a:spcAft>
                <a:spcPts val="1200"/>
              </a:spcAft>
              <a:buFont typeface="Arial" panose="020B0604020202020204" pitchFamily="34" charset="0"/>
              <a:buChar char="•"/>
            </a:pPr>
            <a:r>
              <a:rPr lang="en-GB" sz="1600">
                <a:solidFill>
                  <a:schemeClr val="tx1"/>
                </a:solidFill>
                <a:latin typeface="Arial (W1)"/>
                <a:ea typeface="Times New Roman" panose="02020603050405020304" pitchFamily="18" charset="0"/>
                <a:cs typeface="Times New Roman" panose="02020603050405020304" pitchFamily="18" charset="0"/>
              </a:rPr>
              <a:t>ESO developed 3 new approaches for legal text based on feedback: </a:t>
            </a:r>
            <a:endParaRPr lang="en-GB" sz="1200">
              <a:solidFill>
                <a:schemeClr val="tx1"/>
              </a:solidFill>
              <a:latin typeface="HelveticaNeueLT Pro 55 Roman" panose="020B0604020202020204"/>
            </a:endParaRPr>
          </a:p>
          <a:p>
            <a:pPr marL="171450" indent="-171450">
              <a:buFont typeface="Arial" panose="020B0604020202020204" pitchFamily="34" charset="0"/>
              <a:buChar char="•"/>
            </a:pPr>
            <a:r>
              <a:rPr lang="en-GB" sz="1200">
                <a:solidFill>
                  <a:schemeClr val="tx1"/>
                </a:solidFill>
                <a:latin typeface="HelveticaNeueLT Pro 55 Roman" panose="020B0604020202020204"/>
                <a:ea typeface="Times New Roman" panose="02020603050405020304" pitchFamily="18" charset="0"/>
                <a:cs typeface="Times New Roman" panose="02020603050405020304" pitchFamily="18" charset="0"/>
              </a:rPr>
              <a:t>New Approach 1 – Describing changes to Charging, Non-Charging and BSC arrangements</a:t>
            </a:r>
            <a:endParaRPr lang="en-GB" sz="1200">
              <a:solidFill>
                <a:schemeClr val="tx1"/>
              </a:solidFill>
              <a:latin typeface="HelveticaNeueLT Pro 55 Roman" panose="020B0604020202020204"/>
            </a:endParaRPr>
          </a:p>
          <a:p>
            <a:pPr marL="171450" indent="-171450">
              <a:buFont typeface="Arial" panose="020B0604020202020204" pitchFamily="34" charset="0"/>
              <a:buChar char="•"/>
            </a:pPr>
            <a:r>
              <a:rPr lang="en-GB" sz="1200">
                <a:solidFill>
                  <a:schemeClr val="tx1"/>
                </a:solidFill>
                <a:latin typeface="HelveticaNeueLT Pro 55 Roman" panose="020B0604020202020204"/>
              </a:rPr>
              <a:t>New Approach 2 – Describing charging Arrangements without newly defined terms</a:t>
            </a:r>
          </a:p>
          <a:p>
            <a:pPr marL="171450" indent="-171450">
              <a:buFont typeface="Arial" panose="020B0604020202020204" pitchFamily="34" charset="0"/>
              <a:buChar char="•"/>
            </a:pPr>
            <a:r>
              <a:rPr lang="en-GB" sz="1200">
                <a:solidFill>
                  <a:schemeClr val="tx1"/>
                </a:solidFill>
                <a:latin typeface="HelveticaNeueLT Pro 55 Roman" panose="020B0604020202020204"/>
              </a:rPr>
              <a:t>New Approach 3 – Describing changes to Charging and Non-Charging Arrangements </a:t>
            </a:r>
          </a:p>
          <a:p>
            <a:endParaRPr lang="en-GB" sz="1200">
              <a:solidFill>
                <a:schemeClr val="tx1"/>
              </a:solidFill>
              <a:latin typeface="Arial (W1)"/>
              <a:ea typeface="Times New Roman" panose="02020603050405020304" pitchFamily="18" charset="0"/>
              <a:cs typeface="Times New Roman" panose="02020603050405020304" pitchFamily="18" charset="0"/>
            </a:endParaRPr>
          </a:p>
          <a:p>
            <a:pPr marL="285750" indent="-285750">
              <a:lnSpc>
                <a:spcPct val="100000"/>
              </a:lnSpc>
              <a:spcBef>
                <a:spcPts val="1200"/>
              </a:spcBef>
              <a:spcAft>
                <a:spcPts val="1200"/>
              </a:spcAft>
              <a:buFont typeface="Arial" panose="020B0604020202020204" pitchFamily="34" charset="0"/>
              <a:buChar char="•"/>
            </a:pPr>
            <a:r>
              <a:rPr lang="en-GB" sz="1600">
                <a:solidFill>
                  <a:schemeClr val="tx1"/>
                </a:solidFill>
                <a:latin typeface="Arial (W1)"/>
                <a:ea typeface="Times New Roman" panose="02020603050405020304" pitchFamily="18" charset="0"/>
                <a:cs typeface="Times New Roman" panose="02020603050405020304" pitchFamily="18" charset="0"/>
              </a:rPr>
              <a:t>ESO met with Ofgem and ESO Legal team last week to go through approaches before bringing these to you today</a:t>
            </a:r>
          </a:p>
          <a:p>
            <a:pPr marL="171450" indent="-171450">
              <a:buFont typeface="Arial" panose="020B0604020202020204" pitchFamily="34" charset="0"/>
              <a:buChar char="•"/>
            </a:pPr>
            <a:r>
              <a:rPr lang="en-GB" sz="1200">
                <a:solidFill>
                  <a:schemeClr val="tx1"/>
                </a:solidFill>
                <a:latin typeface="HelveticaNeueLT Pro 55 Roman" panose="020B0604020202020204"/>
                <a:ea typeface="Times New Roman" panose="02020603050405020304" pitchFamily="18" charset="0"/>
                <a:cs typeface="Times New Roman" panose="02020603050405020304" pitchFamily="18" charset="0"/>
              </a:rPr>
              <a:t>New Approach 1 was discounted as not viable and resulted in the same concerns seen previously and would likely lead to “send back”</a:t>
            </a:r>
            <a:endParaRPr lang="en-GB" sz="1200">
              <a:solidFill>
                <a:schemeClr val="tx1"/>
              </a:solidFill>
              <a:latin typeface="HelveticaNeueLT Pro 55 Roman" panose="020B0604020202020204"/>
            </a:endParaRPr>
          </a:p>
          <a:p>
            <a:pPr marL="171450" indent="-171450">
              <a:buFont typeface="Arial" panose="020B0604020202020204" pitchFamily="34" charset="0"/>
              <a:buChar char="•"/>
            </a:pPr>
            <a:r>
              <a:rPr lang="en-GB" sz="1200">
                <a:solidFill>
                  <a:schemeClr val="tx1"/>
                </a:solidFill>
                <a:latin typeface="HelveticaNeueLT Pro 55 Roman" panose="020B0604020202020204"/>
              </a:rPr>
              <a:t>New Approach 2 could work but has not been subject to legal review so have not shared this with you today</a:t>
            </a:r>
          </a:p>
          <a:p>
            <a:pPr marL="171450" indent="-171450">
              <a:buFont typeface="Arial" panose="020B0604020202020204" pitchFamily="34" charset="0"/>
              <a:buChar char="•"/>
            </a:pPr>
            <a:r>
              <a:rPr lang="en-GB" sz="1200">
                <a:solidFill>
                  <a:schemeClr val="tx1"/>
                </a:solidFill>
                <a:latin typeface="HelveticaNeueLT Pro 55 Roman" panose="020B0604020202020204"/>
              </a:rPr>
              <a:t>New Approach 3 has been </a:t>
            </a:r>
            <a:r>
              <a:rPr lang="en-GB" sz="1200">
                <a:solidFill>
                  <a:schemeClr val="tx1"/>
                </a:solidFill>
                <a:latin typeface="Arial (W1)"/>
                <a:ea typeface="Times New Roman" panose="02020603050405020304" pitchFamily="18" charset="0"/>
                <a:cs typeface="Times New Roman" panose="02020603050405020304" pitchFamily="18" charset="0"/>
              </a:rPr>
              <a:t>subject to ESO Legal review and is the preferred approach but potentially needs refining (less is more)</a:t>
            </a:r>
          </a:p>
          <a:p>
            <a:pPr marL="171450" indent="-171450">
              <a:buFont typeface="Arial" panose="020B0604020202020204" pitchFamily="34" charset="0"/>
              <a:buChar char="•"/>
            </a:pPr>
            <a:endParaRPr lang="en-GB" sz="1200">
              <a:solidFill>
                <a:schemeClr val="tx1"/>
              </a:solidFill>
              <a:latin typeface="Arial (W1)"/>
              <a:ea typeface="Times New Roman" panose="02020603050405020304" pitchFamily="18" charset="0"/>
              <a:cs typeface="Times New Roman" panose="02020603050405020304" pitchFamily="18" charset="0"/>
            </a:endParaRPr>
          </a:p>
          <a:p>
            <a:endParaRPr lang="en-GB" sz="1200">
              <a:solidFill>
                <a:schemeClr val="tx1"/>
              </a:solidFill>
              <a:latin typeface="Arial (W1)"/>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600">
                <a:solidFill>
                  <a:schemeClr val="tx1"/>
                </a:solidFill>
                <a:latin typeface="Arial (W1)"/>
                <a:ea typeface="Times New Roman" panose="02020603050405020304" pitchFamily="18" charset="0"/>
                <a:cs typeface="Times New Roman" panose="02020603050405020304" pitchFamily="18" charset="0"/>
              </a:rPr>
              <a:t>Approach principle is based on explaining to CUSC Parties what changes as a result of transitioning to the MHHS arrangements – Annex 4 from the Consultation </a:t>
            </a:r>
          </a:p>
          <a:p>
            <a:endParaRPr lang="en-GB" sz="1600">
              <a:solidFill>
                <a:schemeClr val="tx1"/>
              </a:solidFill>
              <a:latin typeface="Arial (W1)"/>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600">
                <a:solidFill>
                  <a:schemeClr val="tx1"/>
                </a:solidFill>
                <a:latin typeface="Arial (W1)"/>
                <a:ea typeface="Times New Roman" panose="02020603050405020304" pitchFamily="18" charset="0"/>
                <a:cs typeface="Times New Roman" panose="02020603050405020304" pitchFamily="18" charset="0"/>
              </a:rPr>
              <a:t>Introduce new section to CUSC S14 and explain the change in charging arrangements in the highlighted boxes</a:t>
            </a:r>
          </a:p>
          <a:p>
            <a:pPr marL="285750" indent="-285750">
              <a:buFont typeface="Arial" panose="020B0604020202020204" pitchFamily="34" charset="0"/>
              <a:buChar char="•"/>
            </a:pPr>
            <a:endParaRPr lang="en-GB" sz="1600">
              <a:solidFill>
                <a:schemeClr val="tx1"/>
              </a:solidFill>
              <a:latin typeface="Arial (W1)"/>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600">
                <a:solidFill>
                  <a:schemeClr val="tx1"/>
                </a:solidFill>
                <a:latin typeface="Arial (W1)"/>
                <a:ea typeface="Times New Roman" panose="02020603050405020304" pitchFamily="18" charset="0"/>
                <a:cs typeface="Times New Roman" panose="02020603050405020304" pitchFamily="18" charset="0"/>
              </a:rPr>
              <a:t>Whilst we cannot introduce slide, we are able to add a guidance to CUSC</a:t>
            </a:r>
          </a:p>
          <a:p>
            <a:pPr>
              <a:lnSpc>
                <a:spcPct val="100000"/>
              </a:lnSpc>
              <a:spcBef>
                <a:spcPts val="1200"/>
              </a:spcBef>
              <a:spcAft>
                <a:spcPts val="1200"/>
              </a:spcAft>
            </a:pPr>
            <a:endParaRPr lang="en-GB" sz="1700">
              <a:solidFill>
                <a:schemeClr val="tx1"/>
              </a:solidFill>
              <a:latin typeface="Arial"/>
              <a:cs typeface="Arial"/>
            </a:endParaRPr>
          </a:p>
        </p:txBody>
      </p:sp>
      <p:sp>
        <p:nvSpPr>
          <p:cNvPr id="22" name="TextBox 21">
            <a:extLst>
              <a:ext uri="{FF2B5EF4-FFF2-40B4-BE49-F238E27FC236}">
                <a16:creationId xmlns:a16="http://schemas.microsoft.com/office/drawing/2014/main" id="{273A17D3-DB01-4E46-AD86-D531C53FD269}"/>
              </a:ext>
            </a:extLst>
          </p:cNvPr>
          <p:cNvSpPr txBox="1"/>
          <p:nvPr/>
        </p:nvSpPr>
        <p:spPr>
          <a:xfrm>
            <a:off x="1484560" y="3132497"/>
            <a:ext cx="7767873" cy="1200329"/>
          </a:xfrm>
          <a:prstGeom prst="rect">
            <a:avLst/>
          </a:prstGeom>
        </p:spPr>
        <p:txBody>
          <a:bodyPr wrap="square" rtlCol="0">
            <a:spAutoFit/>
          </a:bodyPr>
          <a:lstStyle/>
          <a:p>
            <a:pPr algn="ctr"/>
            <a:br>
              <a:rPr lang="en-GB">
                <a:solidFill>
                  <a:schemeClr val="tx1"/>
                </a:solidFill>
                <a:latin typeface="HelveticaNeueLT Pro 55 Roman" panose="020B0604020202020204"/>
              </a:rPr>
            </a:br>
            <a:br>
              <a:rPr lang="en-GB" i="1">
                <a:solidFill>
                  <a:schemeClr val="tx1"/>
                </a:solidFill>
                <a:latin typeface="HelveticaNeueLT Pro 55 Roman" panose="020B0604020202020204"/>
              </a:rPr>
            </a:br>
            <a:endParaRPr lang="en-GB" i="1">
              <a:solidFill>
                <a:schemeClr val="tx1"/>
              </a:solidFill>
              <a:latin typeface="HelveticaNeueLT Pro 55 Roman" panose="020B0604020202020204"/>
            </a:endParaRPr>
          </a:p>
          <a:p>
            <a:pPr algn="ctr"/>
            <a:endParaRPr lang="en-GB" i="1">
              <a:latin typeface="HelveticaNeueLT Pro 55 Roman" panose="020B0604020202020204"/>
              <a:ea typeface="12 pt. Helvetica* 45 Light   02" panose="02000403000000020004" pitchFamily="2" charset="0"/>
            </a:endParaRPr>
          </a:p>
        </p:txBody>
      </p:sp>
    </p:spTree>
    <p:extLst>
      <p:ext uri="{BB962C8B-B14F-4D97-AF65-F5344CB8AC3E}">
        <p14:creationId xmlns:p14="http://schemas.microsoft.com/office/powerpoint/2010/main" val="2227030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B39643-9F47-29E3-F400-0076FF5DD535}"/>
              </a:ext>
            </a:extLst>
          </p:cNvPr>
          <p:cNvSpPr txBox="1"/>
          <p:nvPr/>
        </p:nvSpPr>
        <p:spPr>
          <a:xfrm>
            <a:off x="636104" y="420679"/>
            <a:ext cx="11207231" cy="295017"/>
          </a:xfrm>
          <a:prstGeom prst="rect">
            <a:avLst/>
          </a:prstGeom>
        </p:spPr>
        <p:txBody>
          <a:bodyPr wrap="square" lIns="91440" tIns="45720" rIns="91440" bIns="45720" rtlCol="0" anchor="t">
            <a:spAutoFit/>
          </a:bodyPr>
          <a:lstStyle/>
          <a:p>
            <a:pPr marL="0" marR="0" lvl="0" indent="0" algn="l" defTabSz="914400" rtl="0" eaLnBrk="1" fontAlgn="auto" latinLnBrk="0" hangingPunct="1">
              <a:lnSpc>
                <a:spcPts val="1500"/>
              </a:lnSpc>
              <a:spcBef>
                <a:spcPts val="600"/>
              </a:spcBef>
              <a:spcAft>
                <a:spcPts val="600"/>
              </a:spcAft>
              <a:buClrTx/>
              <a:buSzTx/>
              <a:buFontTx/>
              <a:buNone/>
              <a:tabLst/>
              <a:defRPr/>
            </a:pPr>
            <a:r>
              <a:rPr kumimoji="0" lang="en-GB" sz="2000" b="0" i="0" u="none" strike="noStrike" kern="1200" cap="none" spc="0" normalizeH="0" baseline="0" noProof="0">
                <a:ln>
                  <a:noFill/>
                </a:ln>
                <a:solidFill>
                  <a:srgbClr val="ED7D31">
                    <a:lumMod val="75000"/>
                  </a:srgbClr>
                </a:solidFill>
                <a:effectLst/>
                <a:uLnTx/>
                <a:uFillTx/>
                <a:latin typeface="Arial" panose="020B0604020202020204" pitchFamily="34" charset="0"/>
                <a:ea typeface="Times New Roman" panose="02020603050405020304" pitchFamily="18" charset="0"/>
                <a:cs typeface="Times New Roman" panose="02020603050405020304" pitchFamily="18" charset="0"/>
              </a:rPr>
              <a:t>CMP430 Proposed </a:t>
            </a:r>
            <a:r>
              <a:rPr kumimoji="0" lang="en-GB" sz="2000" b="0" i="0" u="none" strike="noStrike" kern="1200" cap="none" spc="0" normalizeH="0" baseline="0" noProof="0" err="1">
                <a:ln>
                  <a:noFill/>
                </a:ln>
                <a:solidFill>
                  <a:srgbClr val="ED7D31">
                    <a:lumMod val="75000"/>
                  </a:srgbClr>
                </a:solidFill>
                <a:effectLst/>
                <a:uLnTx/>
                <a:uFillTx/>
                <a:latin typeface="Arial" panose="020B0604020202020204" pitchFamily="34" charset="0"/>
                <a:ea typeface="Times New Roman" panose="02020603050405020304" pitchFamily="18" charset="0"/>
                <a:cs typeface="Times New Roman" panose="02020603050405020304" pitchFamily="18" charset="0"/>
              </a:rPr>
              <a:t>TNUoS</a:t>
            </a:r>
            <a:r>
              <a:rPr kumimoji="0" lang="en-GB" sz="2000" b="0" i="0" u="none" strike="noStrike" kern="1200" cap="none" spc="0" normalizeH="0" baseline="0" noProof="0">
                <a:ln>
                  <a:noFill/>
                </a:ln>
                <a:solidFill>
                  <a:srgbClr val="ED7D31">
                    <a:lumMod val="75000"/>
                  </a:srgbClr>
                </a:solidFill>
                <a:effectLst/>
                <a:uLnTx/>
                <a:uFillTx/>
                <a:latin typeface="Arial" panose="020B0604020202020204" pitchFamily="34" charset="0"/>
                <a:ea typeface="Times New Roman" panose="02020603050405020304" pitchFamily="18" charset="0"/>
                <a:cs typeface="Times New Roman" panose="02020603050405020304" pitchFamily="18" charset="0"/>
              </a:rPr>
              <a:t> Charging Arrangements pre and post MHHS Migration of an MPAN</a:t>
            </a:r>
          </a:p>
        </p:txBody>
      </p:sp>
      <p:sp>
        <p:nvSpPr>
          <p:cNvPr id="6" name="TextBox 5">
            <a:extLst>
              <a:ext uri="{FF2B5EF4-FFF2-40B4-BE49-F238E27FC236}">
                <a16:creationId xmlns:a16="http://schemas.microsoft.com/office/drawing/2014/main" id="{5CD11084-94B7-9575-4E91-71ADACEAD06D}"/>
              </a:ext>
            </a:extLst>
          </p:cNvPr>
          <p:cNvSpPr txBox="1"/>
          <p:nvPr/>
        </p:nvSpPr>
        <p:spPr>
          <a:xfrm>
            <a:off x="341223" y="5404558"/>
            <a:ext cx="11502112" cy="1277273"/>
          </a:xfrm>
          <a:prstGeom prst="rect">
            <a:avLst/>
          </a:prstGeom>
          <a:solidFill>
            <a:schemeClr val="bg1"/>
          </a:solidFill>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*All NHH Unmetered (Measurement Class B) will be transferred to Measurement Class D by the start of the migration period. N.B. Measurement Class B is currently charged 4pm-7pm and reason for change is as a result of the implementation of P434. Whilst theoretically possible, the expectation is that there will be no Domestic Unmetered demand.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**Measurement Class C will contain the sum of Measurement Classes C and E for Migrated MPANs. This will have no charging impact as both Measurement Class C and E are charged Triad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Measurement Class A is non Half Hourly Metered which will include Domestic and Non-Domestic and a variety of different Connection Types. The table highlights future treatment depending on different  combinations </a:t>
            </a:r>
          </a:p>
        </p:txBody>
      </p:sp>
      <p:sp>
        <p:nvSpPr>
          <p:cNvPr id="3" name="TextBox 2">
            <a:extLst>
              <a:ext uri="{FF2B5EF4-FFF2-40B4-BE49-F238E27FC236}">
                <a16:creationId xmlns:a16="http://schemas.microsoft.com/office/drawing/2014/main" id="{AAAA1950-9291-6BB9-647C-20B97D38AD0C}"/>
              </a:ext>
            </a:extLst>
          </p:cNvPr>
          <p:cNvSpPr txBox="1"/>
          <p:nvPr/>
        </p:nvSpPr>
        <p:spPr>
          <a:xfrm>
            <a:off x="650654" y="4963226"/>
            <a:ext cx="4755046" cy="430887"/>
          </a:xfrm>
          <a:prstGeom prst="rect">
            <a:avLst/>
          </a:prstGeom>
          <a:noFill/>
          <a:ln>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Triad = Chargeable Demand Locational Capacity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4pm – 7pm = Chargeable Energy Capacity</a:t>
            </a:r>
            <a:endParaRPr kumimoji="0" lang="en-GB" sz="10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8DD3F5F-A25A-B725-D97A-A63CF5454EFA}"/>
              </a:ext>
            </a:extLst>
          </p:cNvPr>
          <p:cNvSpPr txBox="1"/>
          <p:nvPr/>
        </p:nvSpPr>
        <p:spPr>
          <a:xfrm>
            <a:off x="6239719" y="4963226"/>
            <a:ext cx="4755046" cy="261610"/>
          </a:xfrm>
          <a:prstGeom prst="rect">
            <a:avLst/>
          </a:prstGeom>
          <a:noFill/>
          <a:ln>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highlight>
                  <a:srgbClr val="FFFF00"/>
                </a:highlight>
                <a:uLnTx/>
                <a:uFillTx/>
                <a:latin typeface="Calibri" panose="020F0502020204030204"/>
                <a:ea typeface="Times New Roman" panose="02020603050405020304" pitchFamily="18" charset="0"/>
                <a:cs typeface="Times New Roman" panose="02020603050405020304" pitchFamily="18" charset="0"/>
              </a:rPr>
              <a:t>Yellow highlight shows possible change in </a:t>
            </a:r>
            <a:r>
              <a:rPr kumimoji="0" lang="en-GB" sz="1100" b="0" i="0" u="none" strike="noStrike" kern="1200" cap="none" spc="0" normalizeH="0" baseline="0" noProof="0" err="1">
                <a:ln>
                  <a:noFill/>
                </a:ln>
                <a:solidFill>
                  <a:prstClr val="black"/>
                </a:solidFill>
                <a:effectLst/>
                <a:highlight>
                  <a:srgbClr val="FFFF00"/>
                </a:highlight>
                <a:uLnTx/>
                <a:uFillTx/>
                <a:latin typeface="Calibri" panose="020F0502020204030204"/>
                <a:ea typeface="Times New Roman" panose="02020603050405020304" pitchFamily="18" charset="0"/>
                <a:cs typeface="Times New Roman" panose="02020603050405020304" pitchFamily="18" charset="0"/>
              </a:rPr>
              <a:t>TNUoS</a:t>
            </a:r>
            <a:r>
              <a:rPr kumimoji="0" lang="en-GB" sz="1100" b="0" i="0" u="none" strike="noStrike" kern="1200" cap="none" spc="0" normalizeH="0" baseline="0" noProof="0">
                <a:ln>
                  <a:noFill/>
                </a:ln>
                <a:solidFill>
                  <a:prstClr val="black"/>
                </a:solidFill>
                <a:effectLst/>
                <a:highlight>
                  <a:srgbClr val="FFFF00"/>
                </a:highlight>
                <a:uLnTx/>
                <a:uFillTx/>
                <a:latin typeface="Calibri" panose="020F0502020204030204"/>
                <a:ea typeface="Times New Roman" panose="02020603050405020304" pitchFamily="18" charset="0"/>
                <a:cs typeface="Times New Roman" panose="02020603050405020304" pitchFamily="18" charset="0"/>
              </a:rPr>
              <a:t> charging as a result of CMP430</a:t>
            </a:r>
            <a:endParaRPr kumimoji="0" lang="en-GB" sz="10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5903AAA2-45D6-3B8A-7DF7-B1E83101AC7F}"/>
              </a:ext>
            </a:extLst>
          </p:cNvPr>
          <p:cNvGraphicFramePr>
            <a:graphicFrameLocks noGrp="1"/>
          </p:cNvGraphicFramePr>
          <p:nvPr/>
        </p:nvGraphicFramePr>
        <p:xfrm>
          <a:off x="650654" y="834461"/>
          <a:ext cx="10883249" cy="4128765"/>
        </p:xfrm>
        <a:graphic>
          <a:graphicData uri="http://schemas.openxmlformats.org/drawingml/2006/table">
            <a:tbl>
              <a:tblPr firstRow="1" firstCol="1" bandRow="1">
                <a:tableStyleId>{5C22544A-7EE6-4342-B048-85BDC9FD1C3A}</a:tableStyleId>
              </a:tblPr>
              <a:tblGrid>
                <a:gridCol w="1329035">
                  <a:extLst>
                    <a:ext uri="{9D8B030D-6E8A-4147-A177-3AD203B41FA5}">
                      <a16:colId xmlns:a16="http://schemas.microsoft.com/office/drawing/2014/main" val="1073310283"/>
                    </a:ext>
                  </a:extLst>
                </a:gridCol>
                <a:gridCol w="2198561">
                  <a:extLst>
                    <a:ext uri="{9D8B030D-6E8A-4147-A177-3AD203B41FA5}">
                      <a16:colId xmlns:a16="http://schemas.microsoft.com/office/drawing/2014/main" val="3567769416"/>
                    </a:ext>
                  </a:extLst>
                </a:gridCol>
                <a:gridCol w="1992534">
                  <a:extLst>
                    <a:ext uri="{9D8B030D-6E8A-4147-A177-3AD203B41FA5}">
                      <a16:colId xmlns:a16="http://schemas.microsoft.com/office/drawing/2014/main" val="811776883"/>
                    </a:ext>
                  </a:extLst>
                </a:gridCol>
                <a:gridCol w="1992534">
                  <a:extLst>
                    <a:ext uri="{9D8B030D-6E8A-4147-A177-3AD203B41FA5}">
                      <a16:colId xmlns:a16="http://schemas.microsoft.com/office/drawing/2014/main" val="3544121247"/>
                    </a:ext>
                  </a:extLst>
                </a:gridCol>
                <a:gridCol w="1992534">
                  <a:extLst>
                    <a:ext uri="{9D8B030D-6E8A-4147-A177-3AD203B41FA5}">
                      <a16:colId xmlns:a16="http://schemas.microsoft.com/office/drawing/2014/main" val="3686848820"/>
                    </a:ext>
                  </a:extLst>
                </a:gridCol>
                <a:gridCol w="1378051">
                  <a:extLst>
                    <a:ext uri="{9D8B030D-6E8A-4147-A177-3AD203B41FA5}">
                      <a16:colId xmlns:a16="http://schemas.microsoft.com/office/drawing/2014/main" val="978376112"/>
                    </a:ext>
                  </a:extLst>
                </a:gridCol>
              </a:tblGrid>
              <a:tr h="464870">
                <a:tc>
                  <a:txBody>
                    <a:bodyPr/>
                    <a:lstStyle/>
                    <a:p>
                      <a:pPr algn="ctr"/>
                      <a:r>
                        <a:rPr lang="en-GB" sz="1100">
                          <a:effectLst/>
                        </a:rPr>
                        <a:t>Domestic Premises Indicator</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Connection Type Indicator</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Current Measurement Class (non-MHHS)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Current Charging Arrangement Pre MHHS Migration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Proposed Charging Arrangement under CMP430 Following MHHS Migration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Derived MHHS Measurement Class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8120147"/>
                  </a:ext>
                </a:extLst>
              </a:tr>
              <a:tr h="241723">
                <a:tc rowSpan="4">
                  <a:txBody>
                    <a:bodyPr/>
                    <a:lstStyle/>
                    <a:p>
                      <a:r>
                        <a:rPr lang="en-GB" sz="1100">
                          <a:effectLst/>
                        </a:rPr>
                        <a:t> </a:t>
                      </a:r>
                    </a:p>
                    <a:p>
                      <a:pPr algn="ctr"/>
                      <a:r>
                        <a:rPr lang="en-GB" sz="1100">
                          <a:effectLst/>
                        </a:rPr>
                        <a:t>Domestic (T)</a:t>
                      </a:r>
                    </a:p>
                    <a:p>
                      <a:r>
                        <a:rPr lang="en-GB" sz="11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algn="l"/>
                      <a:r>
                        <a:rPr lang="en-GB" sz="1100">
                          <a:effectLst/>
                        </a:rPr>
                        <a:t>W (Whole Current);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effectLst/>
                        </a:rPr>
                        <a:t>L (LV with Current Transformer);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effectLst/>
                        </a:rPr>
                        <a:t>H (HV with Current Transformer) 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effectLst/>
                        </a:rPr>
                        <a:t>E (EHV with Current Transformer)</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A</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4pm – 7pm</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4pm – 7pm</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80340" algn="ctr"/>
                      <a:r>
                        <a:rPr lang="en-GB" sz="1100">
                          <a:effectLst/>
                        </a:rPr>
                        <a:t>F</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8132260"/>
                  </a:ext>
                </a:extLst>
              </a:tr>
              <a:tr h="241723">
                <a:tc vMerge="1">
                  <a:txBody>
                    <a:bodyPr/>
                    <a:lstStyle/>
                    <a:p>
                      <a:endParaRPr lang="en-GB"/>
                    </a:p>
                  </a:txBody>
                  <a:tcPr/>
                </a:tc>
                <a:tc vMerge="1">
                  <a:txBody>
                    <a:bodyPr/>
                    <a:lstStyle/>
                    <a:p>
                      <a:endParaRPr lang="en-GB"/>
                    </a:p>
                  </a:txBody>
                  <a:tcPr/>
                </a:tc>
                <a:tc>
                  <a:txBody>
                    <a:bodyPr/>
                    <a:lstStyle/>
                    <a:p>
                      <a:pPr algn="ctr"/>
                      <a:r>
                        <a:rPr lang="en-GB" sz="1100">
                          <a:effectLst/>
                        </a:rPr>
                        <a:t>F</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4pm – 7pm</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4pm – 7pm</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80340" algn="ctr"/>
                      <a:r>
                        <a:rPr lang="en-GB" sz="1100">
                          <a:effectLst/>
                        </a:rPr>
                        <a:t>F</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2426220"/>
                  </a:ext>
                </a:extLst>
              </a:tr>
              <a:tr h="241723">
                <a:tc vMerge="1">
                  <a:txBody>
                    <a:bodyPr/>
                    <a:lstStyle/>
                    <a:p>
                      <a:endParaRPr lang="en-GB"/>
                    </a:p>
                  </a:txBody>
                  <a:tcPr/>
                </a:tc>
                <a:tc vMerge="1">
                  <a:txBody>
                    <a:bodyPr/>
                    <a:lstStyle/>
                    <a:p>
                      <a:endParaRPr lang="en-GB"/>
                    </a:p>
                  </a:txBody>
                  <a:tcPr/>
                </a:tc>
                <a:tc>
                  <a:txBody>
                    <a:bodyPr/>
                    <a:lstStyle/>
                    <a:p>
                      <a:pPr algn="ctr"/>
                      <a:r>
                        <a:rPr lang="en-GB" sz="1100">
                          <a:effectLst/>
                        </a:rPr>
                        <a:t>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highlight>
                            <a:srgbClr val="FFFF00"/>
                          </a:highlight>
                        </a:rPr>
                        <a:t>Triad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highlight>
                            <a:srgbClr val="FFFF00"/>
                          </a:highlight>
                        </a:rPr>
                        <a:t>4pm – 7pm</a:t>
                      </a:r>
                      <a:endParaRPr lang="en-GB" sz="11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80340" algn="ctr"/>
                      <a:r>
                        <a:rPr lang="en-GB" sz="1100">
                          <a:effectLst/>
                        </a:rPr>
                        <a:t>F</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0910419"/>
                  </a:ext>
                </a:extLst>
              </a:tr>
              <a:tr h="241723">
                <a:tc vMerge="1">
                  <a:txBody>
                    <a:bodyPr/>
                    <a:lstStyle/>
                    <a:p>
                      <a:endParaRPr lang="en-GB"/>
                    </a:p>
                  </a:txBody>
                  <a:tcPr/>
                </a:tc>
                <a:tc>
                  <a:txBody>
                    <a:bodyPr/>
                    <a:lstStyle/>
                    <a:p>
                      <a:pPr algn="l"/>
                      <a:r>
                        <a:rPr lang="en-GB" sz="1100">
                          <a:effectLst/>
                        </a:rPr>
                        <a:t>U (Unmetered)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75000"/>
                      </a:schemeClr>
                    </a:solidFill>
                  </a:tcPr>
                </a:tc>
                <a:tc>
                  <a:txBody>
                    <a:bodyPr/>
                    <a:lstStyle/>
                    <a:p>
                      <a:pPr algn="ctr"/>
                      <a:r>
                        <a:rPr lang="en-GB" sz="1100">
                          <a:effectLst/>
                        </a:rPr>
                        <a:t>B</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75000"/>
                      </a:schemeClr>
                    </a:solidFill>
                  </a:tcPr>
                </a:tc>
                <a:tc>
                  <a:txBody>
                    <a:bodyPr/>
                    <a:lstStyle/>
                    <a:p>
                      <a:pPr algn="ctr"/>
                      <a:r>
                        <a:rPr lang="en-GB" sz="1100">
                          <a:effectLst/>
                        </a:rPr>
                        <a:t>4pm – 7pm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75000"/>
                      </a:schemeClr>
                    </a:solidFill>
                  </a:tcPr>
                </a:tc>
                <a:tc>
                  <a:txBody>
                    <a:bodyPr/>
                    <a:lstStyle/>
                    <a:p>
                      <a:pPr algn="ctr"/>
                      <a:r>
                        <a:rPr lang="en-GB" sz="1100">
                          <a:effectLst/>
                        </a:rPr>
                        <a:t>Triad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75000"/>
                      </a:schemeClr>
                    </a:solidFill>
                  </a:tcPr>
                </a:tc>
                <a:tc>
                  <a:txBody>
                    <a:bodyPr/>
                    <a:lstStyle/>
                    <a:p>
                      <a:pPr marL="180340" algn="ctr"/>
                      <a:r>
                        <a:rPr lang="en-GB" sz="1100">
                          <a:effectLst/>
                        </a:rPr>
                        <a:t>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75000"/>
                      </a:schemeClr>
                    </a:solidFill>
                  </a:tcPr>
                </a:tc>
                <a:extLst>
                  <a:ext uri="{0D108BD9-81ED-4DB2-BD59-A6C34878D82A}">
                    <a16:rowId xmlns:a16="http://schemas.microsoft.com/office/drawing/2014/main" val="2324840065"/>
                  </a:ext>
                </a:extLst>
              </a:tr>
              <a:tr h="241723">
                <a:tc rowSpan="11">
                  <a:txBody>
                    <a:bodyPr/>
                    <a:lstStyle/>
                    <a:p>
                      <a:pPr algn="ctr"/>
                      <a:r>
                        <a:rPr lang="en-GB" sz="1100">
                          <a:effectLst/>
                        </a:rPr>
                        <a:t>Non- Domestic (F)</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l"/>
                      <a:r>
                        <a:rPr lang="en-GB" sz="1100">
                          <a:effectLst/>
                        </a:rPr>
                        <a:t>W (Whole Current)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G</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4pm – 7pm</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4pm – 7pm</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80340" algn="ctr"/>
                      <a:r>
                        <a:rPr lang="en-GB" sz="1100">
                          <a:effectLst/>
                        </a:rPr>
                        <a:t>G</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2087773"/>
                  </a:ext>
                </a:extLst>
              </a:tr>
              <a:tr h="241723">
                <a:tc vMerge="1">
                  <a:txBody>
                    <a:bodyPr/>
                    <a:lstStyle/>
                    <a:p>
                      <a:endParaRPr lang="en-GB"/>
                    </a:p>
                  </a:txBody>
                  <a:tcPr/>
                </a:tc>
                <a:tc vMerge="1">
                  <a:txBody>
                    <a:bodyPr/>
                    <a:lstStyle/>
                    <a:p>
                      <a:endParaRPr lang="en-GB"/>
                    </a:p>
                  </a:txBody>
                  <a:tcPr/>
                </a:tc>
                <a:tc>
                  <a:txBody>
                    <a:bodyPr/>
                    <a:lstStyle/>
                    <a:p>
                      <a:pPr algn="ctr"/>
                      <a:r>
                        <a:rPr lang="en-GB" sz="1100">
                          <a:effectLst/>
                        </a:rPr>
                        <a:t>A</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4pm – 7pm</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4pm – 7pm</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80340" algn="ctr"/>
                      <a:r>
                        <a:rPr lang="en-GB" sz="1100">
                          <a:effectLst/>
                        </a:rPr>
                        <a:t>G</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9070615"/>
                  </a:ext>
                </a:extLst>
              </a:tr>
              <a:tr h="241723">
                <a:tc vMerge="1">
                  <a:txBody>
                    <a:bodyPr/>
                    <a:lstStyle/>
                    <a:p>
                      <a:endParaRPr lang="en-GB"/>
                    </a:p>
                  </a:txBody>
                  <a:tcPr/>
                </a:tc>
                <a:tc rowSpan="3">
                  <a:txBody>
                    <a:bodyPr/>
                    <a:lstStyle/>
                    <a:p>
                      <a:pPr algn="l"/>
                      <a:r>
                        <a:rPr lang="en-GB" sz="1100">
                          <a:effectLst/>
                        </a:rPr>
                        <a:t>L (LV with Current Transformer)</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Triad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Triad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80340" algn="ctr"/>
                      <a:r>
                        <a:rPr lang="en-GB" sz="1100">
                          <a:effectLst/>
                        </a:rPr>
                        <a:t>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2454822"/>
                  </a:ext>
                </a:extLst>
              </a:tr>
              <a:tr h="241723">
                <a:tc vMerge="1">
                  <a:txBody>
                    <a:bodyPr/>
                    <a:lstStyle/>
                    <a:p>
                      <a:endParaRPr lang="en-GB"/>
                    </a:p>
                  </a:txBody>
                  <a:tcPr/>
                </a:tc>
                <a:tc vMerge="1">
                  <a:txBody>
                    <a:bodyPr/>
                    <a:lstStyle/>
                    <a:p>
                      <a:endParaRPr lang="en-GB"/>
                    </a:p>
                  </a:txBody>
                  <a:tcPr/>
                </a:tc>
                <a:tc>
                  <a:txBody>
                    <a:bodyPr/>
                    <a:lstStyle/>
                    <a:p>
                      <a:pPr algn="ctr"/>
                      <a:r>
                        <a:rPr lang="en-GB" sz="1100">
                          <a:effectLst/>
                        </a:rPr>
                        <a:t>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Triad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Triad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80340" algn="ctr"/>
                      <a:r>
                        <a:rPr lang="en-GB" sz="1100">
                          <a:effectLst/>
                        </a:rPr>
                        <a:t>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99569067"/>
                  </a:ext>
                </a:extLst>
              </a:tr>
              <a:tr h="241723">
                <a:tc vMerge="1">
                  <a:txBody>
                    <a:bodyPr/>
                    <a:lstStyle/>
                    <a:p>
                      <a:endParaRPr lang="en-GB"/>
                    </a:p>
                  </a:txBody>
                  <a:tcPr/>
                </a:tc>
                <a:tc vMerge="1">
                  <a:txBody>
                    <a:bodyPr/>
                    <a:lstStyle/>
                    <a:p>
                      <a:endParaRPr lang="en-GB"/>
                    </a:p>
                  </a:txBody>
                  <a:tcPr/>
                </a:tc>
                <a:tc>
                  <a:txBody>
                    <a:bodyPr/>
                    <a:lstStyle/>
                    <a:p>
                      <a:pPr algn="ctr"/>
                      <a:r>
                        <a:rPr lang="en-GB" sz="1100">
                          <a:effectLst/>
                        </a:rPr>
                        <a:t>A</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highlight>
                            <a:srgbClr val="FFFF00"/>
                          </a:highlight>
                        </a:rPr>
                        <a:t>4pm – 7pm</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highlight>
                            <a:srgbClr val="FFFF00"/>
                          </a:highlight>
                        </a:rPr>
                        <a:t>Triad</a:t>
                      </a:r>
                      <a:endParaRPr lang="en-GB" sz="11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80340" algn="ctr"/>
                      <a:r>
                        <a:rPr lang="en-GB" sz="1100">
                          <a:effectLst/>
                        </a:rPr>
                        <a:t>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0684348"/>
                  </a:ext>
                </a:extLst>
              </a:tr>
              <a:tr h="241723">
                <a:tc vMerge="1">
                  <a:txBody>
                    <a:bodyPr/>
                    <a:lstStyle/>
                    <a:p>
                      <a:endParaRPr lang="en-GB"/>
                    </a:p>
                  </a:txBody>
                  <a:tcPr/>
                </a:tc>
                <a:tc rowSpan="3">
                  <a:txBody>
                    <a:bodyPr/>
                    <a:lstStyle/>
                    <a:p>
                      <a:pPr algn="l"/>
                      <a:r>
                        <a:rPr lang="en-GB" sz="1100">
                          <a:effectLst/>
                        </a:rPr>
                        <a:t>H (HV with Current Transformer)</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Triad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Triad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80340" algn="ctr"/>
                      <a:r>
                        <a:rPr lang="en-GB" sz="1100">
                          <a:effectLst/>
                        </a:rPr>
                        <a:t>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7606390"/>
                  </a:ext>
                </a:extLst>
              </a:tr>
              <a:tr h="241723">
                <a:tc vMerge="1">
                  <a:txBody>
                    <a:bodyPr/>
                    <a:lstStyle/>
                    <a:p>
                      <a:endParaRPr lang="en-GB"/>
                    </a:p>
                  </a:txBody>
                  <a:tcPr/>
                </a:tc>
                <a:tc vMerge="1">
                  <a:txBody>
                    <a:bodyPr/>
                    <a:lstStyle/>
                    <a:p>
                      <a:endParaRPr lang="en-GB"/>
                    </a:p>
                  </a:txBody>
                  <a:tcPr/>
                </a:tc>
                <a:tc>
                  <a:txBody>
                    <a:bodyPr/>
                    <a:lstStyle/>
                    <a:p>
                      <a:pPr algn="ctr"/>
                      <a:r>
                        <a:rPr lang="en-GB" sz="1100">
                          <a:effectLst/>
                        </a:rPr>
                        <a:t>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Triad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Triad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80340" algn="ctr"/>
                      <a:r>
                        <a:rPr lang="en-GB" sz="1100">
                          <a:effectLst/>
                        </a:rPr>
                        <a:t>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6390550"/>
                  </a:ext>
                </a:extLst>
              </a:tr>
              <a:tr h="241723">
                <a:tc vMerge="1">
                  <a:txBody>
                    <a:bodyPr/>
                    <a:lstStyle/>
                    <a:p>
                      <a:endParaRPr lang="en-GB"/>
                    </a:p>
                  </a:txBody>
                  <a:tcPr/>
                </a:tc>
                <a:tc vMerge="1">
                  <a:txBody>
                    <a:bodyPr/>
                    <a:lstStyle/>
                    <a:p>
                      <a:endParaRPr lang="en-GB"/>
                    </a:p>
                  </a:txBody>
                  <a:tcPr/>
                </a:tc>
                <a:tc>
                  <a:txBody>
                    <a:bodyPr/>
                    <a:lstStyle/>
                    <a:p>
                      <a:pPr algn="ctr"/>
                      <a:r>
                        <a:rPr lang="en-GB" sz="1100">
                          <a:effectLst/>
                        </a:rPr>
                        <a:t>A</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highlight>
                            <a:srgbClr val="FFFF00"/>
                          </a:highlight>
                        </a:rPr>
                        <a:t>4pm – 7pm</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highlight>
                            <a:srgbClr val="FFFF00"/>
                          </a:highlight>
                        </a:rPr>
                        <a:t>Triad</a:t>
                      </a:r>
                      <a:endParaRPr lang="en-GB" sz="11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80340" algn="ctr"/>
                      <a:r>
                        <a:rPr lang="en-GB" sz="1100">
                          <a:effectLst/>
                        </a:rPr>
                        <a:t>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5307163"/>
                  </a:ext>
                </a:extLst>
              </a:tr>
              <a:tr h="241723">
                <a:tc vMerge="1">
                  <a:txBody>
                    <a:bodyPr/>
                    <a:lstStyle/>
                    <a:p>
                      <a:endParaRPr lang="en-GB"/>
                    </a:p>
                  </a:txBody>
                  <a:tcPr/>
                </a:tc>
                <a:tc rowSpan="2">
                  <a:txBody>
                    <a:bodyPr/>
                    <a:lstStyle/>
                    <a:p>
                      <a:pPr algn="l"/>
                      <a:r>
                        <a:rPr lang="en-GB" sz="1100">
                          <a:effectLst/>
                        </a:rPr>
                        <a:t>E (EHV with Current Transformer)</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Triad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Triad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80340" algn="ctr"/>
                      <a:r>
                        <a:rPr lang="en-GB" sz="1100">
                          <a:effectLst/>
                        </a:rPr>
                        <a:t>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0221642"/>
                  </a:ext>
                </a:extLst>
              </a:tr>
              <a:tr h="241723">
                <a:tc vMerge="1">
                  <a:txBody>
                    <a:bodyPr/>
                    <a:lstStyle/>
                    <a:p>
                      <a:endParaRPr lang="en-GB"/>
                    </a:p>
                  </a:txBody>
                  <a:tcPr/>
                </a:tc>
                <a:tc vMerge="1">
                  <a:txBody>
                    <a:bodyPr/>
                    <a:lstStyle/>
                    <a:p>
                      <a:endParaRPr lang="en-GB"/>
                    </a:p>
                  </a:txBody>
                  <a:tcPr/>
                </a:tc>
                <a:tc>
                  <a:txBody>
                    <a:bodyPr/>
                    <a:lstStyle/>
                    <a:p>
                      <a:pPr algn="ctr"/>
                      <a:r>
                        <a:rPr lang="en-GB" sz="1100">
                          <a:effectLst/>
                        </a:rPr>
                        <a:t>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Triad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Triad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80340" algn="ctr"/>
                      <a:r>
                        <a:rPr lang="en-GB" sz="1100">
                          <a:effectLst/>
                        </a:rPr>
                        <a:t>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8859917"/>
                  </a:ext>
                </a:extLst>
              </a:tr>
              <a:tr h="241723">
                <a:tc vMerge="1">
                  <a:txBody>
                    <a:bodyPr/>
                    <a:lstStyle/>
                    <a:p>
                      <a:endParaRPr lang="en-GB"/>
                    </a:p>
                  </a:txBody>
                  <a:tcPr/>
                </a:tc>
                <a:tc>
                  <a:txBody>
                    <a:bodyPr/>
                    <a:lstStyle/>
                    <a:p>
                      <a:pPr algn="l"/>
                      <a:r>
                        <a:rPr lang="en-GB" sz="1100">
                          <a:effectLst/>
                        </a:rPr>
                        <a:t>U (Unmetered)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Triad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100">
                          <a:effectLst/>
                        </a:rPr>
                        <a:t>Triad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80340" algn="ctr"/>
                      <a:r>
                        <a:rPr lang="en-GB" sz="1100">
                          <a:effectLst/>
                        </a:rPr>
                        <a:t>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1965102"/>
                  </a:ext>
                </a:extLst>
              </a:tr>
            </a:tbl>
          </a:graphicData>
        </a:graphic>
      </p:graphicFrame>
    </p:spTree>
    <p:extLst>
      <p:ext uri="{BB962C8B-B14F-4D97-AF65-F5344CB8AC3E}">
        <p14:creationId xmlns:p14="http://schemas.microsoft.com/office/powerpoint/2010/main" val="133637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02E40E35-B54B-4A46-9ED2-FD36D6584ECC}"/>
              </a:ext>
            </a:extLst>
          </p:cNvPr>
          <p:cNvSpPr txBox="1">
            <a:spLocks/>
          </p:cNvSpPr>
          <p:nvPr/>
        </p:nvSpPr>
        <p:spPr>
          <a:xfrm>
            <a:off x="530353" y="325631"/>
            <a:ext cx="11261432" cy="571014"/>
          </a:xfrm>
          <a:prstGeom prst="rect">
            <a:avLst/>
          </a:prstGeom>
          <a:solidFill>
            <a:schemeClr val="bg1"/>
          </a:solidFill>
        </p:spPr>
        <p:txBody>
          <a:bodyPr lIns="91440" tIns="45720" rIns="91440" bIns="45720"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pPr>
              <a:spcBef>
                <a:spcPts val="600"/>
              </a:spcBef>
              <a:spcAft>
                <a:spcPts val="600"/>
              </a:spcAft>
            </a:pPr>
            <a:r>
              <a:rPr lang="en-GB" sz="2800" b="1">
                <a:latin typeface="HelveticaNeueLT Pro 55 Roman"/>
              </a:rPr>
              <a:t>Suggested Guidance note to add to CUSC for CMP430 </a:t>
            </a:r>
            <a:endParaRPr lang="en-GB" sz="1700" b="1">
              <a:solidFill>
                <a:schemeClr val="tx1"/>
              </a:solidFill>
              <a:latin typeface="Arial"/>
              <a:cs typeface="Arial"/>
            </a:endParaRPr>
          </a:p>
          <a:p>
            <a:pPr>
              <a:spcBef>
                <a:spcPts val="600"/>
              </a:spcBef>
              <a:spcAft>
                <a:spcPts val="600"/>
              </a:spcAft>
            </a:pPr>
            <a:endParaRPr lang="en-GB" sz="1700">
              <a:solidFill>
                <a:schemeClr val="tx1"/>
              </a:solidFill>
              <a:latin typeface="Arial"/>
              <a:cs typeface="Arial"/>
            </a:endParaRPr>
          </a:p>
          <a:p>
            <a:pPr>
              <a:lnSpc>
                <a:spcPct val="100000"/>
              </a:lnSpc>
              <a:spcBef>
                <a:spcPts val="1200"/>
              </a:spcBef>
              <a:spcAft>
                <a:spcPts val="1200"/>
              </a:spcAft>
            </a:pPr>
            <a:endParaRPr lang="en-GB" sz="1600">
              <a:solidFill>
                <a:schemeClr val="tx1"/>
              </a:solidFill>
              <a:latin typeface="Arial (W1)"/>
              <a:ea typeface="Times New Roman" panose="02020603050405020304" pitchFamily="18" charset="0"/>
              <a:cs typeface="Times New Roman" panose="02020603050405020304" pitchFamily="18" charset="0"/>
            </a:endParaRPr>
          </a:p>
          <a:p>
            <a:pPr>
              <a:lnSpc>
                <a:spcPct val="100000"/>
              </a:lnSpc>
              <a:spcBef>
                <a:spcPts val="1200"/>
              </a:spcBef>
              <a:spcAft>
                <a:spcPts val="1200"/>
              </a:spcAft>
            </a:pPr>
            <a:endParaRPr lang="en-GB" sz="1700">
              <a:solidFill>
                <a:schemeClr val="tx1"/>
              </a:solidFill>
              <a:latin typeface="Arial"/>
              <a:cs typeface="Arial"/>
            </a:endParaRPr>
          </a:p>
        </p:txBody>
      </p:sp>
      <p:sp>
        <p:nvSpPr>
          <p:cNvPr id="22" name="TextBox 21">
            <a:extLst>
              <a:ext uri="{FF2B5EF4-FFF2-40B4-BE49-F238E27FC236}">
                <a16:creationId xmlns:a16="http://schemas.microsoft.com/office/drawing/2014/main" id="{273A17D3-DB01-4E46-AD86-D531C53FD269}"/>
              </a:ext>
            </a:extLst>
          </p:cNvPr>
          <p:cNvSpPr txBox="1"/>
          <p:nvPr/>
        </p:nvSpPr>
        <p:spPr>
          <a:xfrm>
            <a:off x="1484560" y="3132497"/>
            <a:ext cx="7767873" cy="1200329"/>
          </a:xfrm>
          <a:prstGeom prst="rect">
            <a:avLst/>
          </a:prstGeom>
        </p:spPr>
        <p:txBody>
          <a:bodyPr wrap="square" rtlCol="0">
            <a:spAutoFit/>
          </a:bodyPr>
          <a:lstStyle/>
          <a:p>
            <a:pPr algn="ctr"/>
            <a:br>
              <a:rPr lang="en-GB">
                <a:solidFill>
                  <a:schemeClr val="tx1"/>
                </a:solidFill>
                <a:latin typeface="HelveticaNeueLT Pro 55 Roman" panose="020B0604020202020204"/>
              </a:rPr>
            </a:br>
            <a:br>
              <a:rPr lang="en-GB" i="1">
                <a:solidFill>
                  <a:schemeClr val="tx1"/>
                </a:solidFill>
                <a:latin typeface="HelveticaNeueLT Pro 55 Roman" panose="020B0604020202020204"/>
              </a:rPr>
            </a:br>
            <a:endParaRPr lang="en-GB" i="1">
              <a:solidFill>
                <a:schemeClr val="tx1"/>
              </a:solidFill>
              <a:latin typeface="HelveticaNeueLT Pro 55 Roman" panose="020B0604020202020204"/>
            </a:endParaRPr>
          </a:p>
          <a:p>
            <a:pPr algn="ctr"/>
            <a:endParaRPr lang="en-GB" i="1">
              <a:latin typeface="HelveticaNeueLT Pro 55 Roman" panose="020B0604020202020204"/>
              <a:ea typeface="12 pt. Helvetica* 45 Light   02" panose="02000403000000020004" pitchFamily="2" charset="0"/>
            </a:endParaRPr>
          </a:p>
        </p:txBody>
      </p:sp>
      <p:pic>
        <p:nvPicPr>
          <p:cNvPr id="2" name="Picture 1">
            <a:extLst>
              <a:ext uri="{FF2B5EF4-FFF2-40B4-BE49-F238E27FC236}">
                <a16:creationId xmlns:a16="http://schemas.microsoft.com/office/drawing/2014/main" id="{346FD065-62AB-09A5-361C-65531BFB3E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5970" y="1313497"/>
            <a:ext cx="5560060" cy="4231005"/>
          </a:xfrm>
          <a:prstGeom prst="rect">
            <a:avLst/>
          </a:prstGeom>
          <a:noFill/>
        </p:spPr>
      </p:pic>
    </p:spTree>
    <p:extLst>
      <p:ext uri="{BB962C8B-B14F-4D97-AF65-F5344CB8AC3E}">
        <p14:creationId xmlns:p14="http://schemas.microsoft.com/office/powerpoint/2010/main" val="7008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02E40E35-B54B-4A46-9ED2-FD36D6584ECC}"/>
              </a:ext>
            </a:extLst>
          </p:cNvPr>
          <p:cNvSpPr txBox="1">
            <a:spLocks/>
          </p:cNvSpPr>
          <p:nvPr/>
        </p:nvSpPr>
        <p:spPr>
          <a:xfrm>
            <a:off x="530353" y="325631"/>
            <a:ext cx="11261432" cy="571014"/>
          </a:xfrm>
          <a:prstGeom prst="rect">
            <a:avLst/>
          </a:prstGeom>
          <a:solidFill>
            <a:schemeClr val="bg1"/>
          </a:solidFill>
        </p:spPr>
        <p:txBody>
          <a:bodyPr lIns="91440" tIns="45720" rIns="91440" bIns="45720"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pPr>
              <a:spcBef>
                <a:spcPts val="600"/>
              </a:spcBef>
              <a:spcAft>
                <a:spcPts val="600"/>
              </a:spcAft>
            </a:pPr>
            <a:r>
              <a:rPr lang="en-GB" sz="2800" b="1">
                <a:latin typeface="HelveticaNeueLT Pro 55 Roman"/>
              </a:rPr>
              <a:t>Suggested Legal Text for CMP431 (CUSC S11)  </a:t>
            </a:r>
            <a:endParaRPr lang="en-GB" sz="1700" b="1">
              <a:solidFill>
                <a:schemeClr val="tx1"/>
              </a:solidFill>
              <a:latin typeface="Arial"/>
              <a:cs typeface="Arial"/>
            </a:endParaRPr>
          </a:p>
          <a:p>
            <a:pPr>
              <a:spcBef>
                <a:spcPts val="600"/>
              </a:spcBef>
              <a:spcAft>
                <a:spcPts val="600"/>
              </a:spcAft>
            </a:pPr>
            <a:endParaRPr lang="en-GB" sz="1700">
              <a:solidFill>
                <a:schemeClr val="tx1"/>
              </a:solidFill>
              <a:latin typeface="Arial"/>
              <a:cs typeface="Arial"/>
            </a:endParaRPr>
          </a:p>
          <a:p>
            <a:pPr marL="285750" indent="-285750">
              <a:lnSpc>
                <a:spcPct val="100000"/>
              </a:lnSpc>
              <a:spcBef>
                <a:spcPts val="1200"/>
              </a:spcBef>
              <a:spcAft>
                <a:spcPts val="1200"/>
              </a:spcAft>
              <a:buFont typeface="Arial" panose="020B0604020202020204" pitchFamily="34" charset="0"/>
              <a:buChar char="•"/>
            </a:pPr>
            <a:r>
              <a:rPr lang="en-GB" sz="1600" b="1">
                <a:effectLst/>
                <a:latin typeface="Arial (W1)"/>
                <a:ea typeface="Times New Roman" panose="02020603050405020304" pitchFamily="18" charset="0"/>
                <a:cs typeface="Times New Roman" panose="02020603050405020304" pitchFamily="18" charset="0"/>
              </a:rPr>
              <a:t>Minimal Definitions required under this approach</a:t>
            </a:r>
          </a:p>
          <a:p>
            <a:pPr marL="285750" indent="-285750">
              <a:lnSpc>
                <a:spcPct val="100000"/>
              </a:lnSpc>
              <a:spcBef>
                <a:spcPts val="1200"/>
              </a:spcBef>
              <a:spcAft>
                <a:spcPts val="1200"/>
              </a:spcAft>
              <a:buFont typeface="Arial" panose="020B0604020202020204" pitchFamily="34" charset="0"/>
              <a:buChar char="•"/>
            </a:pPr>
            <a:r>
              <a:rPr lang="en-GB" sz="1600">
                <a:solidFill>
                  <a:schemeClr val="tx1"/>
                </a:solidFill>
                <a:latin typeface="Arial (W1)"/>
                <a:cs typeface="Times New Roman" panose="02020603050405020304" pitchFamily="18" charset="0"/>
              </a:rPr>
              <a:t>Domestic Premises could be defined using reference to the BSC or Supply Licence</a:t>
            </a:r>
          </a:p>
          <a:p>
            <a:pPr marL="285750" indent="-285750">
              <a:lnSpc>
                <a:spcPct val="100000"/>
              </a:lnSpc>
              <a:spcBef>
                <a:spcPts val="1200"/>
              </a:spcBef>
              <a:spcAft>
                <a:spcPts val="1200"/>
              </a:spcAft>
              <a:buFont typeface="Arial" panose="020B0604020202020204" pitchFamily="34" charset="0"/>
              <a:buChar char="•"/>
            </a:pPr>
            <a:r>
              <a:rPr lang="en-GB" sz="1600">
                <a:solidFill>
                  <a:schemeClr val="tx1"/>
                </a:solidFill>
                <a:latin typeface="Arial (W1)"/>
                <a:ea typeface="Times New Roman" panose="02020603050405020304" pitchFamily="18" charset="0"/>
                <a:cs typeface="Times New Roman" panose="02020603050405020304" pitchFamily="18" charset="0"/>
              </a:rPr>
              <a:t>If it is established no changes required to S3 or S11 of CUSC, CMP431 could be withdrawn</a:t>
            </a:r>
          </a:p>
          <a:p>
            <a:pPr>
              <a:lnSpc>
                <a:spcPct val="100000"/>
              </a:lnSpc>
              <a:spcBef>
                <a:spcPts val="1200"/>
              </a:spcBef>
              <a:spcAft>
                <a:spcPts val="1200"/>
              </a:spcAft>
            </a:pPr>
            <a:endParaRPr lang="en-GB" sz="1700">
              <a:solidFill>
                <a:schemeClr val="tx1"/>
              </a:solidFill>
              <a:latin typeface="Arial"/>
              <a:cs typeface="Arial"/>
            </a:endParaRPr>
          </a:p>
        </p:txBody>
      </p:sp>
      <p:sp>
        <p:nvSpPr>
          <p:cNvPr id="22" name="TextBox 21">
            <a:extLst>
              <a:ext uri="{FF2B5EF4-FFF2-40B4-BE49-F238E27FC236}">
                <a16:creationId xmlns:a16="http://schemas.microsoft.com/office/drawing/2014/main" id="{273A17D3-DB01-4E46-AD86-D531C53FD269}"/>
              </a:ext>
            </a:extLst>
          </p:cNvPr>
          <p:cNvSpPr txBox="1"/>
          <p:nvPr/>
        </p:nvSpPr>
        <p:spPr>
          <a:xfrm>
            <a:off x="1484560" y="3132497"/>
            <a:ext cx="7767873" cy="1200329"/>
          </a:xfrm>
          <a:prstGeom prst="rect">
            <a:avLst/>
          </a:prstGeom>
        </p:spPr>
        <p:txBody>
          <a:bodyPr wrap="square" rtlCol="0">
            <a:spAutoFit/>
          </a:bodyPr>
          <a:lstStyle/>
          <a:p>
            <a:pPr algn="ctr"/>
            <a:br>
              <a:rPr lang="en-GB">
                <a:solidFill>
                  <a:schemeClr val="tx1"/>
                </a:solidFill>
                <a:latin typeface="HelveticaNeueLT Pro 55 Roman" panose="020B0604020202020204"/>
              </a:rPr>
            </a:br>
            <a:br>
              <a:rPr lang="en-GB" i="1">
                <a:solidFill>
                  <a:schemeClr val="tx1"/>
                </a:solidFill>
                <a:latin typeface="HelveticaNeueLT Pro 55 Roman" panose="020B0604020202020204"/>
              </a:rPr>
            </a:br>
            <a:endParaRPr lang="en-GB" i="1">
              <a:solidFill>
                <a:schemeClr val="tx1"/>
              </a:solidFill>
              <a:latin typeface="HelveticaNeueLT Pro 55 Roman" panose="020B0604020202020204"/>
            </a:endParaRPr>
          </a:p>
          <a:p>
            <a:pPr algn="ctr"/>
            <a:endParaRPr lang="en-GB" i="1">
              <a:latin typeface="HelveticaNeueLT Pro 55 Roman" panose="020B0604020202020204"/>
              <a:ea typeface="12 pt. Helvetica* 45 Light   02" panose="02000403000000020004" pitchFamily="2" charset="0"/>
            </a:endParaRPr>
          </a:p>
        </p:txBody>
      </p:sp>
    </p:spTree>
    <p:extLst>
      <p:ext uri="{BB962C8B-B14F-4D97-AF65-F5344CB8AC3E}">
        <p14:creationId xmlns:p14="http://schemas.microsoft.com/office/powerpoint/2010/main" val="1934134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A3D482-1954-7249-8E0B-75852F45ECAB}"/>
              </a:ext>
            </a:extLst>
          </p:cNvPr>
          <p:cNvSpPr>
            <a:spLocks noGrp="1"/>
          </p:cNvSpPr>
          <p:nvPr>
            <p:ph type="body" sz="quarter" idx="10"/>
          </p:nvPr>
        </p:nvSpPr>
        <p:spPr>
          <a:xfrm>
            <a:off x="394676" y="562048"/>
            <a:ext cx="4187483" cy="1014376"/>
          </a:xfrm>
        </p:spPr>
        <p:txBody>
          <a:bodyPr/>
          <a:lstStyle/>
          <a:p>
            <a:r>
              <a:rPr lang="en-US" sz="6600">
                <a:effectLst>
                  <a:outerShdw blurRad="50800" dist="50800" dir="5400000" algn="ctr" rotWithShape="0">
                    <a:schemeClr val="tx1"/>
                  </a:outerShdw>
                </a:effectLst>
                <a:latin typeface="+mn-lt"/>
              </a:rPr>
              <a:t>WELCOME</a:t>
            </a:r>
          </a:p>
        </p:txBody>
      </p:sp>
    </p:spTree>
    <p:extLst>
      <p:ext uri="{BB962C8B-B14F-4D97-AF65-F5344CB8AC3E}">
        <p14:creationId xmlns:p14="http://schemas.microsoft.com/office/powerpoint/2010/main" val="2704666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02E40E35-B54B-4A46-9ED2-FD36D6584ECC}"/>
              </a:ext>
            </a:extLst>
          </p:cNvPr>
          <p:cNvSpPr txBox="1">
            <a:spLocks/>
          </p:cNvSpPr>
          <p:nvPr/>
        </p:nvSpPr>
        <p:spPr>
          <a:xfrm>
            <a:off x="530353" y="325630"/>
            <a:ext cx="11261432" cy="5665595"/>
          </a:xfrm>
          <a:prstGeom prst="rect">
            <a:avLst/>
          </a:prstGeom>
          <a:solidFill>
            <a:schemeClr val="bg1"/>
          </a:solidFill>
        </p:spPr>
        <p:txBody>
          <a:bodyPr lIns="91440" tIns="45720" rIns="91440" bIns="45720"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pPr>
              <a:spcBef>
                <a:spcPts val="600"/>
              </a:spcBef>
              <a:spcAft>
                <a:spcPts val="600"/>
              </a:spcAft>
            </a:pPr>
            <a:r>
              <a:rPr lang="en-GB" sz="2800" b="1">
                <a:latin typeface="HelveticaNeueLT Pro 55 Roman"/>
              </a:rPr>
              <a:t>Suggested Legal Text for CMP430 (CUSC S14) </a:t>
            </a:r>
            <a:endParaRPr lang="en-GB" sz="1700" b="1">
              <a:solidFill>
                <a:schemeClr val="tx1"/>
              </a:solidFill>
              <a:latin typeface="Arial"/>
              <a:cs typeface="Arial"/>
            </a:endParaRPr>
          </a:p>
          <a:p>
            <a:pPr>
              <a:lnSpc>
                <a:spcPct val="100000"/>
              </a:lnSpc>
              <a:spcBef>
                <a:spcPts val="1200"/>
              </a:spcBef>
              <a:spcAft>
                <a:spcPts val="1200"/>
              </a:spcAft>
            </a:pPr>
            <a:r>
              <a:rPr lang="en-GB" sz="1400">
                <a:solidFill>
                  <a:schemeClr val="tx1"/>
                </a:solidFill>
                <a:effectLst/>
                <a:latin typeface="HelveticaNeueLT Pro 55 Roman" panose="020B0604020202020204"/>
                <a:ea typeface="Times New Roman" panose="02020603050405020304" pitchFamily="18" charset="0"/>
                <a:cs typeface="Times New Roman" panose="02020603050405020304" pitchFamily="18" charset="0"/>
              </a:rPr>
              <a:t>This section describes how Meters will be charged from M11 of MHHS Implementation as defined in the </a:t>
            </a:r>
            <a:r>
              <a:rPr lang="en-GB" sz="1400" b="1">
                <a:solidFill>
                  <a:schemeClr val="tx1"/>
                </a:solidFill>
                <a:effectLst/>
                <a:latin typeface="HelveticaNeueLT Pro 55 Roman" panose="020B0604020202020204"/>
                <a:ea typeface="Times New Roman" panose="02020603050405020304" pitchFamily="18" charset="0"/>
                <a:cs typeface="Times New Roman" panose="02020603050405020304" pitchFamily="18" charset="0"/>
              </a:rPr>
              <a:t>Balancing and Settlement Code</a:t>
            </a:r>
            <a:r>
              <a:rPr lang="en-GB" sz="1400" b="1">
                <a:solidFill>
                  <a:schemeClr val="tx1"/>
                </a:solidFill>
                <a:latin typeface="HelveticaNeueLT Pro 55 Roman" panose="020B0604020202020204"/>
                <a:ea typeface="Times New Roman" panose="02020603050405020304" pitchFamily="18" charset="0"/>
                <a:cs typeface="Times New Roman" panose="02020603050405020304" pitchFamily="18" charset="0"/>
              </a:rPr>
              <a:t> (</a:t>
            </a:r>
            <a:r>
              <a:rPr lang="en-GB" sz="1400">
                <a:solidFill>
                  <a:schemeClr val="tx1"/>
                </a:solidFill>
                <a:latin typeface="HelveticaNeueLT Pro 55 Roman" panose="020B0604020202020204"/>
                <a:ea typeface="Times New Roman" panose="02020603050405020304" pitchFamily="18" charset="0"/>
                <a:cs typeface="Times New Roman" panose="02020603050405020304" pitchFamily="18" charset="0"/>
              </a:rPr>
              <a:t>Section C12.1.1), further defined in (Section C12.2.9)</a:t>
            </a:r>
            <a:r>
              <a:rPr lang="en-GB" sz="1400">
                <a:solidFill>
                  <a:schemeClr val="tx1"/>
                </a:solidFill>
                <a:effectLst/>
                <a:latin typeface="HelveticaNeueLT Pro 55 Roman" panose="020B0604020202020204"/>
                <a:ea typeface="Times New Roman" panose="02020603050405020304" pitchFamily="18" charset="0"/>
                <a:cs typeface="Times New Roman" panose="02020603050405020304" pitchFamily="18" charset="0"/>
              </a:rPr>
              <a:t> and outlined in the </a:t>
            </a:r>
            <a:r>
              <a:rPr lang="en-GB" sz="1400">
                <a:solidFill>
                  <a:schemeClr val="tx1"/>
                </a:solidFill>
                <a:effectLst/>
                <a:latin typeface="HelveticaNeueLT Pro 55 Roman" panose="020B0604020202020204"/>
                <a:ea typeface="Times New Roman" panose="02020603050405020304" pitchFamily="18" charset="0"/>
                <a:cs typeface="Times New Roman" panose="02020603050405020304" pitchFamily="18" charset="0"/>
                <a:hlinkClick r:id="rId4"/>
              </a:rPr>
              <a:t>Authority’s decision dated 12 June 2023</a:t>
            </a:r>
            <a:r>
              <a:rPr lang="en-GB" sz="1400">
                <a:solidFill>
                  <a:schemeClr val="tx1"/>
                </a:solidFill>
                <a:effectLst/>
                <a:latin typeface="HelveticaNeueLT Pro 55 Roman" panose="020B0604020202020204"/>
                <a:ea typeface="Times New Roman" panose="02020603050405020304" pitchFamily="18" charset="0"/>
                <a:cs typeface="Times New Roman" panose="02020603050405020304" pitchFamily="18" charset="0"/>
              </a:rPr>
              <a:t>.</a:t>
            </a:r>
            <a:endParaRPr lang="en-GB" sz="1400">
              <a:solidFill>
                <a:schemeClr val="tx1"/>
              </a:solidFill>
              <a:latin typeface="HelveticaNeueLT Pro 55 Roman" panose="020B0604020202020204"/>
              <a:cs typeface="Arial"/>
            </a:endParaRPr>
          </a:p>
          <a:p>
            <a:pPr>
              <a:lnSpc>
                <a:spcPct val="100000"/>
              </a:lnSpc>
              <a:spcBef>
                <a:spcPts val="1200"/>
              </a:spcBef>
              <a:spcAft>
                <a:spcPts val="1200"/>
              </a:spcAft>
            </a:pPr>
            <a:r>
              <a:rPr lang="en-GB" sz="1400">
                <a:solidFill>
                  <a:schemeClr val="tx1"/>
                </a:solidFill>
                <a:latin typeface="HelveticaNeueLT Pro 55 Roman" panose="020B0604020202020204"/>
                <a:cs typeface="Arial"/>
              </a:rPr>
              <a:t>14.17.41.1	For the relevant Charging Year until the specified Meter Point Administration Number(s) (MPAN) 			is subject to transition to the MHHS Target Operating Model as defined in </a:t>
            </a:r>
            <a:r>
              <a:rPr lang="en-GB" sz="1400" b="1">
                <a:solidFill>
                  <a:schemeClr val="tx1"/>
                </a:solidFill>
                <a:latin typeface="HelveticaNeueLT Pro 55 Roman" panose="020B0604020202020204"/>
                <a:cs typeface="Arial"/>
              </a:rPr>
              <a:t>the Balancing </a:t>
            </a:r>
            <a:r>
              <a:rPr lang="en-GB" sz="1400">
                <a:solidFill>
                  <a:schemeClr val="tx1"/>
                </a:solidFill>
                <a:latin typeface="HelveticaNeueLT Pro 55 Roman" panose="020B0604020202020204"/>
                <a:cs typeface="Arial"/>
              </a:rPr>
              <a:t>				</a:t>
            </a:r>
            <a:r>
              <a:rPr lang="en-GB" sz="1400" b="1">
                <a:solidFill>
                  <a:schemeClr val="tx1"/>
                </a:solidFill>
                <a:latin typeface="HelveticaNeueLT Pro 55 Roman" panose="020B0604020202020204"/>
                <a:cs typeface="Arial"/>
              </a:rPr>
              <a:t>and Settlement Code </a:t>
            </a:r>
            <a:r>
              <a:rPr lang="en-GB" sz="1400">
                <a:solidFill>
                  <a:schemeClr val="tx1"/>
                </a:solidFill>
                <a:latin typeface="HelveticaNeueLT Pro 55 Roman" panose="020B0604020202020204"/>
                <a:cs typeface="Arial"/>
              </a:rPr>
              <a:t>12.2.24, it will continue to be charged TNUoS using the existing Charging 			arrangements</a:t>
            </a:r>
            <a:endParaRPr lang="en-GB" sz="1400" b="1">
              <a:solidFill>
                <a:srgbClr val="FF0000"/>
              </a:solidFill>
              <a:latin typeface="HelveticaNeueLT Pro 55 Roman" panose="020B0604020202020204"/>
              <a:cs typeface="Arial"/>
            </a:endParaRPr>
          </a:p>
          <a:p>
            <a:pPr>
              <a:lnSpc>
                <a:spcPct val="100000"/>
              </a:lnSpc>
              <a:spcBef>
                <a:spcPts val="0"/>
              </a:spcBef>
            </a:pPr>
            <a:r>
              <a:rPr lang="en-GB" sz="1400">
                <a:solidFill>
                  <a:schemeClr val="tx1"/>
                </a:solidFill>
                <a:latin typeface="HelveticaNeueLT Pro 55 Roman" panose="020B0604020202020204"/>
                <a:cs typeface="Arial"/>
              </a:rPr>
              <a:t>14.17.41.2	From the relevant point during the Charging Year that the specified Meter Point Administration 			Number(s) (MPAN) transition(s) to the MHHS Target Operating Model, as defined in </a:t>
            </a:r>
            <a:r>
              <a:rPr lang="en-GB" sz="1400" b="1">
                <a:solidFill>
                  <a:schemeClr val="tx1"/>
                </a:solidFill>
                <a:latin typeface="HelveticaNeueLT Pro 55 Roman" panose="020B0604020202020204"/>
                <a:cs typeface="Arial"/>
              </a:rPr>
              <a:t>the</a:t>
            </a:r>
            <a:r>
              <a:rPr lang="en-GB" sz="1400">
                <a:solidFill>
                  <a:schemeClr val="tx1"/>
                </a:solidFill>
                <a:latin typeface="HelveticaNeueLT Pro 55 Roman" panose="020B0604020202020204"/>
                <a:cs typeface="Arial"/>
              </a:rPr>
              <a:t> 				</a:t>
            </a:r>
            <a:r>
              <a:rPr lang="en-GB" sz="1400" b="1">
                <a:solidFill>
                  <a:schemeClr val="tx1"/>
                </a:solidFill>
                <a:latin typeface="HelveticaNeueLT Pro 55 Roman" panose="020B0604020202020204"/>
                <a:cs typeface="Arial"/>
              </a:rPr>
              <a:t>Balancing and Settlement Code </a:t>
            </a:r>
            <a:r>
              <a:rPr lang="en-GB" sz="1400">
                <a:solidFill>
                  <a:schemeClr val="tx1"/>
                </a:solidFill>
                <a:latin typeface="HelveticaNeueLT Pro 55 Roman" panose="020B0604020202020204"/>
                <a:cs typeface="Arial"/>
              </a:rPr>
              <a:t>12.2.24 it will be charged TNUoS using the existing Charging 			arrangements, except in the following circumstances:</a:t>
            </a:r>
          </a:p>
          <a:p>
            <a:pPr marL="1200150" lvl="2" indent="-285750">
              <a:buFont typeface="Arial" panose="020B0604020202020204" pitchFamily="34" charset="0"/>
              <a:buChar char="•"/>
            </a:pPr>
            <a:r>
              <a:rPr lang="en-GB" sz="1400" b="0" i="0" u="sng">
                <a:effectLst/>
                <a:latin typeface="Arial (W1)"/>
              </a:rPr>
              <a:t>When an MPAN with a NHH Metering System transitions to a HH Metering System with current transformer at a non-Domestic Premises and is reported as such from </a:t>
            </a:r>
            <a:r>
              <a:rPr lang="en-GB" sz="1400" b="0" i="0" u="sng" err="1">
                <a:effectLst/>
                <a:latin typeface="Arial (W1)"/>
              </a:rPr>
              <a:t>BSCCo</a:t>
            </a:r>
            <a:r>
              <a:rPr lang="en-GB" sz="1400" b="0" i="0" u="sng">
                <a:effectLst/>
                <a:latin typeface="Arial (W1)"/>
              </a:rPr>
              <a:t> to the Company, it will be treated as Chargeable Demand Locational Capacity </a:t>
            </a:r>
            <a:r>
              <a:rPr lang="en-GB" sz="1400" b="0" i="0">
                <a:effectLst/>
                <a:latin typeface="Arial (W1)"/>
              </a:rPr>
              <a:t> </a:t>
            </a:r>
          </a:p>
          <a:p>
            <a:pPr marL="1200150" lvl="2" indent="-285750">
              <a:buFont typeface="Arial" panose="020B0604020202020204" pitchFamily="34" charset="0"/>
              <a:buChar char="•"/>
            </a:pPr>
            <a:r>
              <a:rPr lang="en-GB" sz="1400" b="0" i="0" u="sng">
                <a:effectLst/>
                <a:latin typeface="Arial (W1)"/>
              </a:rPr>
              <a:t>When an MPAN with a HH Metering System </a:t>
            </a:r>
            <a:r>
              <a:rPr lang="en-GB" sz="1400" b="0" i="0" strike="sngStrike">
                <a:effectLst/>
                <a:latin typeface="Arial (W1)"/>
              </a:rPr>
              <a:t> </a:t>
            </a:r>
            <a:r>
              <a:rPr lang="en-GB" sz="1400" b="0" i="0" u="sng">
                <a:effectLst/>
                <a:latin typeface="Arial (W1)"/>
              </a:rPr>
              <a:t>transitions to a HH Metering System with whole current or current transformer at a </a:t>
            </a:r>
            <a:r>
              <a:rPr lang="en-GB" sz="1400" i="0" u="sng">
                <a:effectLst/>
                <a:latin typeface="Arial (W1)"/>
              </a:rPr>
              <a:t>Domestic Premises </a:t>
            </a:r>
            <a:r>
              <a:rPr lang="en-GB" sz="1400" i="0" u="sng">
                <a:solidFill>
                  <a:srgbClr val="FF0000"/>
                </a:solidFill>
                <a:effectLst/>
                <a:latin typeface="Arial (W1)"/>
              </a:rPr>
              <a:t>[as defined in </a:t>
            </a:r>
            <a:r>
              <a:rPr lang="en-GB" sz="1400" b="1" i="0" u="sng">
                <a:solidFill>
                  <a:srgbClr val="FF0000"/>
                </a:solidFill>
                <a:effectLst/>
                <a:latin typeface="Arial (W1)"/>
              </a:rPr>
              <a:t>the Balancing and Settlement Code</a:t>
            </a:r>
            <a:r>
              <a:rPr lang="en-GB" sz="1400" i="0" u="sng">
                <a:solidFill>
                  <a:srgbClr val="FF0000"/>
                </a:solidFill>
                <a:effectLst/>
                <a:latin typeface="Arial (W1)"/>
              </a:rPr>
              <a:t>] </a:t>
            </a:r>
            <a:r>
              <a:rPr lang="en-GB" sz="1400" b="0" i="0" u="sng">
                <a:effectLst/>
                <a:latin typeface="Arial (W1)"/>
              </a:rPr>
              <a:t>and is reported as such from </a:t>
            </a:r>
            <a:r>
              <a:rPr lang="en-GB" sz="1400" b="0" i="0" u="sng" err="1">
                <a:effectLst/>
                <a:latin typeface="Arial (W1)"/>
              </a:rPr>
              <a:t>BSCCo</a:t>
            </a:r>
            <a:r>
              <a:rPr lang="en-GB" sz="1400" b="0" i="0" u="sng">
                <a:effectLst/>
                <a:latin typeface="Arial (W1)"/>
              </a:rPr>
              <a:t> to the Company, it will be treated as Chargeable Energy Capacity</a:t>
            </a:r>
            <a:r>
              <a:rPr lang="en-GB" sz="1400" b="0" i="0">
                <a:effectLst/>
                <a:latin typeface="Arial (W1)"/>
              </a:rPr>
              <a:t> </a:t>
            </a:r>
          </a:p>
          <a:p>
            <a:pPr>
              <a:lnSpc>
                <a:spcPct val="100000"/>
              </a:lnSpc>
              <a:spcBef>
                <a:spcPts val="1200"/>
              </a:spcBef>
              <a:spcAft>
                <a:spcPts val="1200"/>
              </a:spcAft>
            </a:pPr>
            <a:r>
              <a:rPr lang="en-GB" sz="1400">
                <a:solidFill>
                  <a:schemeClr val="tx1"/>
                </a:solidFill>
                <a:latin typeface="HelveticaNeueLT Pro 55 Roman" panose="020B0604020202020204"/>
                <a:cs typeface="Arial"/>
              </a:rPr>
              <a:t>14.17.41.3	Should an Meter Point Administration Number (MPAN) be subject to reverse migration during 			the timelines, of the MHHS Implementation Timetable, as defined in the Balancing and Settlement Code, Section C12.2.11, it will 	revert to be charged TNUoS according to 14.17.41.1 until such time that the MPAN is re-introduced to the MHHS Target                                    	Operating Model, whereby it will be charged TNUoS according to 14.17.41.2</a:t>
            </a:r>
            <a:endParaRPr lang="en-GB" sz="1700">
              <a:solidFill>
                <a:schemeClr val="tx1"/>
              </a:solidFill>
              <a:latin typeface="Arial"/>
              <a:cs typeface="Arial"/>
            </a:endParaRPr>
          </a:p>
        </p:txBody>
      </p:sp>
      <p:sp>
        <p:nvSpPr>
          <p:cNvPr id="22" name="TextBox 21">
            <a:extLst>
              <a:ext uri="{FF2B5EF4-FFF2-40B4-BE49-F238E27FC236}">
                <a16:creationId xmlns:a16="http://schemas.microsoft.com/office/drawing/2014/main" id="{273A17D3-DB01-4E46-AD86-D531C53FD269}"/>
              </a:ext>
            </a:extLst>
          </p:cNvPr>
          <p:cNvSpPr txBox="1"/>
          <p:nvPr/>
        </p:nvSpPr>
        <p:spPr>
          <a:xfrm>
            <a:off x="1484560" y="3132497"/>
            <a:ext cx="7767873" cy="1200329"/>
          </a:xfrm>
          <a:prstGeom prst="rect">
            <a:avLst/>
          </a:prstGeom>
        </p:spPr>
        <p:txBody>
          <a:bodyPr wrap="square" rtlCol="0">
            <a:spAutoFit/>
          </a:bodyPr>
          <a:lstStyle/>
          <a:p>
            <a:pPr algn="ctr"/>
            <a:br>
              <a:rPr lang="en-GB">
                <a:solidFill>
                  <a:schemeClr val="tx1"/>
                </a:solidFill>
                <a:latin typeface="HelveticaNeueLT Pro 55 Roman" panose="020B0604020202020204"/>
              </a:rPr>
            </a:br>
            <a:br>
              <a:rPr lang="en-GB" i="1">
                <a:solidFill>
                  <a:schemeClr val="tx1"/>
                </a:solidFill>
                <a:latin typeface="HelveticaNeueLT Pro 55 Roman" panose="020B0604020202020204"/>
              </a:rPr>
            </a:br>
            <a:endParaRPr lang="en-GB" i="1">
              <a:solidFill>
                <a:schemeClr val="tx1"/>
              </a:solidFill>
              <a:latin typeface="HelveticaNeueLT Pro 55 Roman" panose="020B0604020202020204"/>
            </a:endParaRPr>
          </a:p>
          <a:p>
            <a:pPr algn="ctr"/>
            <a:endParaRPr lang="en-GB" i="1">
              <a:latin typeface="HelveticaNeueLT Pro 55 Roman" panose="020B0604020202020204"/>
              <a:ea typeface="12 pt. Helvetica* 45 Light   02" panose="02000403000000020004" pitchFamily="2" charset="0"/>
            </a:endParaRPr>
          </a:p>
        </p:txBody>
      </p:sp>
    </p:spTree>
    <p:extLst>
      <p:ext uri="{BB962C8B-B14F-4D97-AF65-F5344CB8AC3E}">
        <p14:creationId xmlns:p14="http://schemas.microsoft.com/office/powerpoint/2010/main" val="3423011423"/>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962E1F-3E2E-4800-B746-C2585194061B}"/>
              </a:ext>
            </a:extLst>
          </p:cNvPr>
          <p:cNvSpPr>
            <a:spLocks noGrp="1"/>
          </p:cNvSpPr>
          <p:nvPr>
            <p:ph type="body" sz="quarter" idx="10"/>
          </p:nvPr>
        </p:nvSpPr>
        <p:spPr>
          <a:xfrm>
            <a:off x="2787385" y="2748542"/>
            <a:ext cx="7079317" cy="1677988"/>
          </a:xfrm>
        </p:spPr>
        <p:txBody>
          <a:bodyPr/>
          <a:lstStyle/>
          <a:p>
            <a:r>
              <a:rPr lang="en-GB" sz="1800" b="1">
                <a:solidFill>
                  <a:srgbClr val="0079C1"/>
                </a:solidFill>
                <a:latin typeface="Arial" panose="020B0604020202020204" pitchFamily="34" charset="0"/>
                <a:cs typeface="Arial" panose="020B0604020202020204" pitchFamily="34" charset="0"/>
              </a:rPr>
              <a:t>Deborah Spencer  – ESO Code Administrator</a:t>
            </a:r>
          </a:p>
        </p:txBody>
      </p:sp>
      <p:sp>
        <p:nvSpPr>
          <p:cNvPr id="3" name="Text Placeholder 2">
            <a:extLst>
              <a:ext uri="{FF2B5EF4-FFF2-40B4-BE49-F238E27FC236}">
                <a16:creationId xmlns:a16="http://schemas.microsoft.com/office/drawing/2014/main" id="{C9BE2949-70F1-4A3B-B3AF-B6A47E266139}"/>
              </a:ext>
            </a:extLst>
          </p:cNvPr>
          <p:cNvSpPr>
            <a:spLocks noGrp="1"/>
          </p:cNvSpPr>
          <p:nvPr>
            <p:ph type="body" sz="quarter" idx="11"/>
          </p:nvPr>
        </p:nvSpPr>
        <p:spPr/>
        <p:txBody>
          <a:bodyPr/>
          <a:lstStyle/>
          <a:p>
            <a:r>
              <a:rPr lang="en-GB" b="1"/>
              <a:t>AOB/Next Steps  </a:t>
            </a:r>
          </a:p>
        </p:txBody>
      </p:sp>
    </p:spTree>
    <p:extLst>
      <p:ext uri="{BB962C8B-B14F-4D97-AF65-F5344CB8AC3E}">
        <p14:creationId xmlns:p14="http://schemas.microsoft.com/office/powerpoint/2010/main" val="2516976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7303" y="204243"/>
            <a:ext cx="11350920" cy="657605"/>
          </a:xfrm>
        </p:spPr>
        <p:txBody>
          <a:bodyPr/>
          <a:lstStyle/>
          <a:p>
            <a:r>
              <a:rPr lang="en-GB" sz="2000" b="1">
                <a:solidFill>
                  <a:srgbClr val="C00000"/>
                </a:solidFill>
              </a:rPr>
              <a:t>Timeline for  CMP430 – Updated after CUSC Panel (23 February 2024) </a:t>
            </a:r>
            <a:endParaRPr lang="en-GB" altLang="en-US" sz="2000" b="1">
              <a:solidFill>
                <a:srgbClr val="C00000"/>
              </a:solidFill>
            </a:endParaRPr>
          </a:p>
        </p:txBody>
      </p:sp>
      <p:sp>
        <p:nvSpPr>
          <p:cNvPr id="3" name="Rectangle 2"/>
          <p:cNvSpPr/>
          <p:nvPr/>
        </p:nvSpPr>
        <p:spPr>
          <a:xfrm>
            <a:off x="217303" y="977735"/>
            <a:ext cx="11521280" cy="379656"/>
          </a:xfrm>
          <a:prstGeom prst="rect">
            <a:avLst/>
          </a:prstGeom>
        </p:spPr>
        <p:txBody>
          <a:bodyPr wrap="square" anchor="t">
            <a:spAutoFit/>
          </a:bodyPr>
          <a:lstStyle/>
          <a:p>
            <a:pPr marL="0" marR="0" lvl="0" indent="-249265" algn="just"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lt"/>
              <a:cs typeface="Arial" panose="020B0604020202020204" pitchFamily="34" charset="0"/>
            </a:endParaRPr>
          </a:p>
          <a:p>
            <a:pPr marL="0" marR="0" lvl="0" indent="0" algn="l" defTabSz="554478" rtl="0" eaLnBrk="1" fontAlgn="auto" latinLnBrk="0" hangingPunct="1">
              <a:lnSpc>
                <a:spcPct val="100000"/>
              </a:lnSpc>
              <a:spcBef>
                <a:spcPts val="0"/>
              </a:spcBef>
              <a:spcAft>
                <a:spcPts val="0"/>
              </a:spcAft>
              <a:buClrTx/>
              <a:buSzTx/>
              <a:buFontTx/>
              <a:buNone/>
              <a:tabLst/>
              <a:defRPr/>
            </a:pPr>
            <a:endParaRPr kumimoji="0" lang="en-GB" altLang="en-US" sz="267" b="0" i="0" u="none" strike="noStrike" kern="1200" cap="none" spc="0" normalizeH="0" baseline="0" noProof="0">
              <a:ln>
                <a:noFill/>
              </a:ln>
              <a:solidFill>
                <a:srgbClr val="454545"/>
              </a:solidFill>
              <a:effectLst/>
              <a:uLnTx/>
              <a:uFillTx/>
              <a:latin typeface="Arial" panose="020B0604020202020204"/>
              <a:ea typeface="+mn-ea"/>
              <a:cs typeface="+mn-cs"/>
            </a:endParaRPr>
          </a:p>
        </p:txBody>
      </p:sp>
      <p:graphicFrame>
        <p:nvGraphicFramePr>
          <p:cNvPr id="5" name="Table 4">
            <a:extLst>
              <a:ext uri="{FF2B5EF4-FFF2-40B4-BE49-F238E27FC236}">
                <a16:creationId xmlns:a16="http://schemas.microsoft.com/office/drawing/2014/main" id="{4CB550AD-0E0B-467B-A24E-263CEEC8C372}"/>
              </a:ext>
            </a:extLst>
          </p:cNvPr>
          <p:cNvGraphicFramePr>
            <a:graphicFrameLocks noGrp="1"/>
          </p:cNvGraphicFramePr>
          <p:nvPr>
            <p:extLst>
              <p:ext uri="{D42A27DB-BD31-4B8C-83A1-F6EECF244321}">
                <p14:modId xmlns:p14="http://schemas.microsoft.com/office/powerpoint/2010/main" val="1880402115"/>
              </p:ext>
            </p:extLst>
          </p:nvPr>
        </p:nvGraphicFramePr>
        <p:xfrm>
          <a:off x="312682" y="842056"/>
          <a:ext cx="11662015" cy="5380684"/>
        </p:xfrm>
        <a:graphic>
          <a:graphicData uri="http://schemas.openxmlformats.org/drawingml/2006/table">
            <a:tbl>
              <a:tblPr firstRow="1" bandRow="1">
                <a:tableStyleId>{5C22544A-7EE6-4342-B048-85BDC9FD1C3A}</a:tableStyleId>
              </a:tblPr>
              <a:tblGrid>
                <a:gridCol w="3417419">
                  <a:extLst>
                    <a:ext uri="{9D8B030D-6E8A-4147-A177-3AD203B41FA5}">
                      <a16:colId xmlns:a16="http://schemas.microsoft.com/office/drawing/2014/main" val="2043401118"/>
                    </a:ext>
                  </a:extLst>
                </a:gridCol>
                <a:gridCol w="2546734">
                  <a:extLst>
                    <a:ext uri="{9D8B030D-6E8A-4147-A177-3AD203B41FA5}">
                      <a16:colId xmlns:a16="http://schemas.microsoft.com/office/drawing/2014/main" val="149780315"/>
                    </a:ext>
                  </a:extLst>
                </a:gridCol>
                <a:gridCol w="3624993">
                  <a:extLst>
                    <a:ext uri="{9D8B030D-6E8A-4147-A177-3AD203B41FA5}">
                      <a16:colId xmlns:a16="http://schemas.microsoft.com/office/drawing/2014/main" val="4112587689"/>
                    </a:ext>
                  </a:extLst>
                </a:gridCol>
                <a:gridCol w="2072869">
                  <a:extLst>
                    <a:ext uri="{9D8B030D-6E8A-4147-A177-3AD203B41FA5}">
                      <a16:colId xmlns:a16="http://schemas.microsoft.com/office/drawing/2014/main" val="722626711"/>
                    </a:ext>
                  </a:extLst>
                </a:gridCol>
              </a:tblGrid>
              <a:tr h="332648">
                <a:tc>
                  <a:txBody>
                    <a:bodyPr/>
                    <a:lstStyle/>
                    <a:p>
                      <a:r>
                        <a:rPr lang="en-GB" sz="1100">
                          <a:latin typeface="Arial" panose="020B0604020202020204" pitchFamily="34" charset="0"/>
                          <a:cs typeface="Arial" panose="020B0604020202020204" pitchFamily="34" charset="0"/>
                        </a:rPr>
                        <a:t>Milestone</a:t>
                      </a:r>
                    </a:p>
                  </a:txBody>
                  <a:tcPr/>
                </a:tc>
                <a:tc>
                  <a:txBody>
                    <a:bodyPr/>
                    <a:lstStyle/>
                    <a:p>
                      <a:r>
                        <a:rPr lang="en-GB" sz="1100">
                          <a:latin typeface="Arial" panose="020B0604020202020204" pitchFamily="34" charset="0"/>
                          <a:cs typeface="Arial" panose="020B0604020202020204" pitchFamily="34" charset="0"/>
                        </a:rPr>
                        <a:t>Date</a:t>
                      </a:r>
                    </a:p>
                  </a:txBody>
                  <a:tcPr/>
                </a:tc>
                <a:tc>
                  <a:txBody>
                    <a:bodyPr/>
                    <a:lstStyle/>
                    <a:p>
                      <a:r>
                        <a:rPr lang="en-GB" sz="1100">
                          <a:latin typeface="Arial" panose="020B0604020202020204" pitchFamily="34" charset="0"/>
                          <a:cs typeface="Arial" panose="020B0604020202020204" pitchFamily="34" charset="0"/>
                        </a:rPr>
                        <a:t>Milestone</a:t>
                      </a:r>
                    </a:p>
                  </a:txBody>
                  <a:tcPr/>
                </a:tc>
                <a:tc>
                  <a:txBody>
                    <a:bodyPr/>
                    <a:lstStyle/>
                    <a:p>
                      <a:r>
                        <a:rPr lang="en-GB" sz="1100">
                          <a:latin typeface="Arial" panose="020B0604020202020204" pitchFamily="34" charset="0"/>
                          <a:cs typeface="Arial" panose="020B0604020202020204" pitchFamily="34" charset="0"/>
                        </a:rPr>
                        <a:t>Date</a:t>
                      </a:r>
                    </a:p>
                  </a:txBody>
                  <a:tcPr/>
                </a:tc>
                <a:extLst>
                  <a:ext uri="{0D108BD9-81ED-4DB2-BD59-A6C34878D82A}">
                    <a16:rowId xmlns:a16="http://schemas.microsoft.com/office/drawing/2014/main" val="383155423"/>
                  </a:ext>
                </a:extLst>
              </a:tr>
              <a:tr h="253085">
                <a:tc>
                  <a:txBody>
                    <a:bodyPr/>
                    <a:lstStyle/>
                    <a:p>
                      <a:r>
                        <a:rPr lang="en-GB" sz="1100">
                          <a:latin typeface="Arial" panose="020B0604020202020204" pitchFamily="34" charset="0"/>
                          <a:cs typeface="Arial" panose="020B0604020202020204" pitchFamily="34" charset="0"/>
                        </a:rPr>
                        <a:t>Modification presented to Panel</a:t>
                      </a:r>
                    </a:p>
                  </a:txBody>
                  <a:tcPr/>
                </a:tc>
                <a:tc>
                  <a:txBody>
                    <a:bodyPr/>
                    <a:lstStyle/>
                    <a:p>
                      <a:r>
                        <a:rPr lang="en-GB" sz="1100">
                          <a:latin typeface="Arial" panose="020B0604020202020204" pitchFamily="34" charset="0"/>
                          <a:cs typeface="Arial" panose="020B0604020202020204" pitchFamily="34" charset="0"/>
                        </a:rPr>
                        <a:t>23 February 2024</a:t>
                      </a:r>
                    </a:p>
                  </a:txBody>
                  <a:tcPr/>
                </a:tc>
                <a:tc>
                  <a:txBody>
                    <a:bodyPr/>
                    <a:lstStyle/>
                    <a:p>
                      <a:r>
                        <a:rPr lang="en-GB" sz="1100">
                          <a:latin typeface="Arial" panose="020B0604020202020204" pitchFamily="34" charset="0"/>
                          <a:cs typeface="Arial" panose="020B0604020202020204" pitchFamily="34" charset="0"/>
                        </a:rPr>
                        <a:t>Code Administrator Consultation (6 working days)</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10 June 2024 </a:t>
                      </a:r>
                      <a:r>
                        <a:rPr lang="en-GB" sz="1100" i="0">
                          <a:latin typeface="Arial" panose="020B0604020202020204" pitchFamily="34" charset="0"/>
                          <a:cs typeface="Arial" panose="020B0604020202020204" pitchFamily="34" charset="0"/>
                        </a:rPr>
                        <a:t>to 14 June 2024</a:t>
                      </a:r>
                    </a:p>
                  </a:txBody>
                  <a:tcPr/>
                </a:tc>
                <a:extLst>
                  <a:ext uri="{0D108BD9-81ED-4DB2-BD59-A6C34878D82A}">
                    <a16:rowId xmlns:a16="http://schemas.microsoft.com/office/drawing/2014/main" val="4083485395"/>
                  </a:ext>
                </a:extLst>
              </a:tr>
              <a:tr h="476036">
                <a:tc>
                  <a:txBody>
                    <a:bodyPr/>
                    <a:lstStyle/>
                    <a:p>
                      <a:r>
                        <a:rPr lang="en-GB" sz="1100">
                          <a:latin typeface="Arial" panose="020B0604020202020204" pitchFamily="34" charset="0"/>
                          <a:cs typeface="Arial" panose="020B0604020202020204" pitchFamily="34" charset="0"/>
                        </a:rPr>
                        <a:t>Workgroup Nominations (4 Working Days)</a:t>
                      </a:r>
                    </a:p>
                    <a:p>
                      <a:endParaRPr lang="en-GB" sz="1100">
                        <a:latin typeface="Arial" panose="020B0604020202020204" pitchFamily="34" charset="0"/>
                        <a:cs typeface="Arial" panose="020B060402020202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23 February 2024</a:t>
                      </a:r>
                      <a:r>
                        <a:rPr lang="en-GB" sz="1100" i="0">
                          <a:latin typeface="Arial" panose="020B0604020202020204" pitchFamily="34" charset="0"/>
                          <a:cs typeface="Arial" panose="020B0604020202020204" pitchFamily="34" charset="0"/>
                        </a:rPr>
                        <a:t> </a:t>
                      </a:r>
                      <a:r>
                        <a:rPr lang="en-GB" sz="1100">
                          <a:latin typeface="Arial" panose="020B0604020202020204" pitchFamily="34" charset="0"/>
                          <a:cs typeface="Arial" panose="020B0604020202020204" pitchFamily="34" charset="0"/>
                        </a:rPr>
                        <a:t>to 29 February 2024</a:t>
                      </a:r>
                    </a:p>
                  </a:txBody>
                  <a:tcPr/>
                </a:tc>
                <a:tc>
                  <a:txBody>
                    <a:bodyPr/>
                    <a:lstStyle/>
                    <a:p>
                      <a:r>
                        <a:rPr lang="en-GB" sz="1100">
                          <a:latin typeface="Arial" panose="020B0604020202020204" pitchFamily="34" charset="0"/>
                          <a:cs typeface="Arial" panose="020B0604020202020204" pitchFamily="34" charset="0"/>
                        </a:rPr>
                        <a:t>Draft Final Modification Report (DFMR) issued to Panel </a:t>
                      </a:r>
                      <a:r>
                        <a:rPr lang="en-GB" sz="1100" baseline="0">
                          <a:latin typeface="Arial" panose="020B0604020202020204" pitchFamily="34" charset="0"/>
                          <a:cs typeface="Arial" panose="020B0604020202020204" pitchFamily="34" charset="0"/>
                        </a:rPr>
                        <a:t>(4 working days)</a:t>
                      </a:r>
                      <a:endParaRPr lang="en-GB" sz="1100">
                        <a:latin typeface="Arial" panose="020B0604020202020204" pitchFamily="34" charset="0"/>
                        <a:cs typeface="Arial" panose="020B060402020202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24 June 2024</a:t>
                      </a:r>
                    </a:p>
                  </a:txBody>
                  <a:tcPr/>
                </a:tc>
                <a:extLst>
                  <a:ext uri="{0D108BD9-81ED-4DB2-BD59-A6C34878D82A}">
                    <a16:rowId xmlns:a16="http://schemas.microsoft.com/office/drawing/2014/main" val="2298102013"/>
                  </a:ext>
                </a:extLst>
              </a:tr>
              <a:tr h="198724">
                <a:tc>
                  <a:txBody>
                    <a:bodyPr/>
                    <a:lstStyle/>
                    <a:p>
                      <a:r>
                        <a:rPr lang="en-GB" sz="1100">
                          <a:latin typeface="Arial" panose="020B0604020202020204" pitchFamily="34" charset="0"/>
                          <a:cs typeface="Arial" panose="020B0604020202020204" pitchFamily="34" charset="0"/>
                        </a:rPr>
                        <a:t>Ofgem grant Urgency</a:t>
                      </a:r>
                    </a:p>
                    <a:p>
                      <a:endParaRPr lang="en-GB" sz="1100">
                        <a:latin typeface="Arial" panose="020B0604020202020204" pitchFamily="34" charset="0"/>
                        <a:cs typeface="Arial" panose="020B060402020202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29 February 2024</a:t>
                      </a:r>
                    </a:p>
                    <a:p>
                      <a:pPr marL="0" marR="0" lvl="0" indent="0" algn="l" defTabSz="914377"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(5pm)</a:t>
                      </a:r>
                    </a:p>
                  </a:txBody>
                  <a:tcPr/>
                </a:tc>
                <a:tc>
                  <a:txBody>
                    <a:bodyPr/>
                    <a:lstStyle/>
                    <a:p>
                      <a:r>
                        <a:rPr lang="en-GB" sz="1100">
                          <a:latin typeface="Arial" panose="020B0604020202020204" pitchFamily="34" charset="0"/>
                          <a:cs typeface="Arial" panose="020B0604020202020204" pitchFamily="34" charset="0"/>
                        </a:rPr>
                        <a:t>Panel</a:t>
                      </a:r>
                      <a:r>
                        <a:rPr lang="en-GB" sz="1100" baseline="0">
                          <a:latin typeface="Arial" panose="020B0604020202020204" pitchFamily="34" charset="0"/>
                          <a:cs typeface="Arial" panose="020B0604020202020204" pitchFamily="34" charset="0"/>
                        </a:rPr>
                        <a:t> undertake DFMR recommendation vote </a:t>
                      </a:r>
                      <a:endParaRPr lang="en-US" sz="1100">
                        <a:latin typeface="Arial" panose="020B0604020202020204" pitchFamily="34" charset="0"/>
                        <a:cs typeface="Arial" panose="020B060402020202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28 June 2024 </a:t>
                      </a:r>
                    </a:p>
                  </a:txBody>
                  <a:tcPr/>
                </a:tc>
                <a:extLst>
                  <a:ext uri="{0D108BD9-81ED-4DB2-BD59-A6C34878D82A}">
                    <a16:rowId xmlns:a16="http://schemas.microsoft.com/office/drawing/2014/main" val="3713368864"/>
                  </a:ext>
                </a:extLst>
              </a:tr>
              <a:tr h="610330">
                <a:tc>
                  <a:txBody>
                    <a:bodyPr/>
                    <a:lstStyle/>
                    <a:p>
                      <a:r>
                        <a:rPr lang="en-GB" sz="1100">
                          <a:latin typeface="Arial" panose="020B0604020202020204" pitchFamily="34" charset="0"/>
                          <a:cs typeface="Arial" panose="020B0604020202020204" pitchFamily="34" charset="0"/>
                        </a:rPr>
                        <a:t>Workgroup 1 to 7 (assuming Ofgem have granted Urgency)</a:t>
                      </a:r>
                    </a:p>
                  </a:txBody>
                  <a:tcPr/>
                </a:tc>
                <a:tc>
                  <a:txBody>
                    <a:bodyPr/>
                    <a:lstStyle/>
                    <a:p>
                      <a:r>
                        <a:rPr lang="en-GB" sz="1100">
                          <a:latin typeface="Arial" panose="020B0604020202020204" pitchFamily="34" charset="0"/>
                          <a:cs typeface="Arial" panose="020B0604020202020204" pitchFamily="34" charset="0"/>
                        </a:rPr>
                        <a:t>06 </a:t>
                      </a:r>
                      <a:r>
                        <a:rPr lang="en-GB" sz="1100" i="0">
                          <a:latin typeface="Arial" panose="020B0604020202020204" pitchFamily="34" charset="0"/>
                          <a:cs typeface="Arial" panose="020B0604020202020204" pitchFamily="34" charset="0"/>
                        </a:rPr>
                        <a:t>March 2024</a:t>
                      </a:r>
                    </a:p>
                    <a:p>
                      <a:pPr marL="0" marR="0" lvl="0" indent="0" algn="l" defTabSz="914377"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11 </a:t>
                      </a:r>
                      <a:r>
                        <a:rPr lang="en-GB" sz="1100" i="0">
                          <a:latin typeface="Arial" panose="020B0604020202020204" pitchFamily="34" charset="0"/>
                          <a:cs typeface="Arial" panose="020B0604020202020204" pitchFamily="34" charset="0"/>
                        </a:rPr>
                        <a:t>March 2024</a:t>
                      </a:r>
                      <a:endParaRPr lang="en-GB" sz="1100">
                        <a:latin typeface="Arial" panose="020B0604020202020204" pitchFamily="34" charset="0"/>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GB" sz="1100">
                          <a:highlight>
                            <a:srgbClr val="FFFF00"/>
                          </a:highlight>
                          <a:latin typeface="Arial" panose="020B0604020202020204" pitchFamily="34" charset="0"/>
                          <a:cs typeface="Arial" panose="020B0604020202020204" pitchFamily="34" charset="0"/>
                        </a:rPr>
                        <a:t>13 </a:t>
                      </a:r>
                      <a:r>
                        <a:rPr lang="en-GB" sz="1100" i="0">
                          <a:highlight>
                            <a:srgbClr val="FFFF00"/>
                          </a:highlight>
                          <a:latin typeface="Arial" panose="020B0604020202020204" pitchFamily="34" charset="0"/>
                          <a:cs typeface="Arial" panose="020B0604020202020204" pitchFamily="34" charset="0"/>
                        </a:rPr>
                        <a:t>March 2024 – cancelled </a:t>
                      </a:r>
                      <a:endParaRPr lang="en-GB" sz="1100">
                        <a:highlight>
                          <a:srgbClr val="FFFF00"/>
                        </a:highlight>
                        <a:latin typeface="Arial" panose="020B0604020202020204" pitchFamily="34" charset="0"/>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19 </a:t>
                      </a:r>
                      <a:r>
                        <a:rPr lang="en-GB" sz="1100" i="0">
                          <a:latin typeface="Arial" panose="020B0604020202020204" pitchFamily="34" charset="0"/>
                          <a:cs typeface="Arial" panose="020B0604020202020204" pitchFamily="34" charset="0"/>
                        </a:rPr>
                        <a:t>March 2024</a:t>
                      </a:r>
                      <a:endParaRPr lang="en-GB" sz="1100">
                        <a:latin typeface="Arial" panose="020B0604020202020204" pitchFamily="34" charset="0"/>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28 </a:t>
                      </a:r>
                      <a:r>
                        <a:rPr lang="en-GB" sz="1100" i="0">
                          <a:latin typeface="Arial" panose="020B0604020202020204" pitchFamily="34" charset="0"/>
                          <a:cs typeface="Arial" panose="020B0604020202020204" pitchFamily="34" charset="0"/>
                        </a:rPr>
                        <a:t>March 2024</a:t>
                      </a:r>
                      <a:endParaRPr lang="en-GB" sz="1100">
                        <a:latin typeface="Arial" panose="020B0604020202020204" pitchFamily="34" charset="0"/>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05 </a:t>
                      </a:r>
                      <a:r>
                        <a:rPr lang="en-GB" sz="1100" i="0">
                          <a:latin typeface="Arial" panose="020B0604020202020204" pitchFamily="34" charset="0"/>
                          <a:cs typeface="Arial" panose="020B0604020202020204" pitchFamily="34" charset="0"/>
                        </a:rPr>
                        <a:t>April  2024</a:t>
                      </a:r>
                    </a:p>
                    <a:p>
                      <a:pPr marL="0" marR="0" lvl="0" indent="0" algn="l" defTabSz="914377" rtl="0" eaLnBrk="1" fontAlgn="auto" latinLnBrk="0" hangingPunct="1">
                        <a:lnSpc>
                          <a:spcPct val="100000"/>
                        </a:lnSpc>
                        <a:spcBef>
                          <a:spcPts val="0"/>
                        </a:spcBef>
                        <a:spcAft>
                          <a:spcPts val="0"/>
                        </a:spcAft>
                        <a:buClrTx/>
                        <a:buSzTx/>
                        <a:buFontTx/>
                        <a:buNone/>
                        <a:tabLst/>
                        <a:defRPr/>
                      </a:pPr>
                      <a:r>
                        <a:rPr lang="en-GB" sz="1100" i="0">
                          <a:latin typeface="Arial" panose="020B0604020202020204" pitchFamily="34" charset="0"/>
                          <a:cs typeface="Arial" panose="020B0604020202020204" pitchFamily="34" charset="0"/>
                        </a:rPr>
                        <a:t>15 April 2024 </a:t>
                      </a:r>
                    </a:p>
                    <a:p>
                      <a:pPr marL="0" marR="0" lvl="0" indent="0" algn="l" defTabSz="914377" rtl="0" eaLnBrk="1" fontAlgn="auto" latinLnBrk="0" hangingPunct="1">
                        <a:lnSpc>
                          <a:spcPct val="100000"/>
                        </a:lnSpc>
                        <a:spcBef>
                          <a:spcPts val="0"/>
                        </a:spcBef>
                        <a:spcAft>
                          <a:spcPts val="0"/>
                        </a:spcAft>
                        <a:buClrTx/>
                        <a:buSzTx/>
                        <a:buFontTx/>
                        <a:buNone/>
                        <a:tabLst/>
                        <a:defRPr/>
                      </a:pPr>
                      <a:r>
                        <a:rPr lang="en-GB" sz="1100" i="0">
                          <a:latin typeface="Arial" panose="020B0604020202020204" pitchFamily="34" charset="0"/>
                          <a:cs typeface="Arial" panose="020B0604020202020204" pitchFamily="34" charset="0"/>
                        </a:rPr>
                        <a:t>17 April 2024</a:t>
                      </a:r>
                      <a:endParaRPr lang="en-GB" sz="1100">
                        <a:latin typeface="Arial" panose="020B0604020202020204" pitchFamily="34" charset="0"/>
                        <a:cs typeface="Arial" panose="020B0604020202020204" pitchFamily="34" charset="0"/>
                      </a:endParaRPr>
                    </a:p>
                  </a:txBody>
                  <a:tcPr/>
                </a:tc>
                <a:tc>
                  <a:txBody>
                    <a:bodyPr/>
                    <a:lstStyle/>
                    <a:p>
                      <a:r>
                        <a:rPr lang="en-US" sz="1100">
                          <a:latin typeface="Arial" panose="020B0604020202020204" pitchFamily="34" charset="0"/>
                          <a:cs typeface="Arial" panose="020B0604020202020204" pitchFamily="34" charset="0"/>
                        </a:rPr>
                        <a:t>Final Modification Report issued to Panel to check votes recorded correctly </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28 June 2024 </a:t>
                      </a:r>
                    </a:p>
                  </a:txBody>
                  <a:tcPr/>
                </a:tc>
                <a:extLst>
                  <a:ext uri="{0D108BD9-81ED-4DB2-BD59-A6C34878D82A}">
                    <a16:rowId xmlns:a16="http://schemas.microsoft.com/office/drawing/2014/main" val="2726378177"/>
                  </a:ext>
                </a:extLst>
              </a:tr>
              <a:tr h="154690">
                <a:tc>
                  <a:txBody>
                    <a:bodyPr/>
                    <a:lstStyle/>
                    <a:p>
                      <a:r>
                        <a:rPr lang="en-GB" sz="1100">
                          <a:latin typeface="Arial" panose="020B0604020202020204" pitchFamily="34" charset="0"/>
                          <a:cs typeface="Arial" panose="020B0604020202020204" pitchFamily="34" charset="0"/>
                        </a:rPr>
                        <a:t>Workgroup Consultation (5 working days)</a:t>
                      </a:r>
                    </a:p>
                  </a:txBody>
                  <a:tcPr/>
                </a:tc>
                <a:tc>
                  <a:txBody>
                    <a:bodyPr/>
                    <a:lstStyle/>
                    <a:p>
                      <a:r>
                        <a:rPr lang="en-GB" sz="1100">
                          <a:latin typeface="Arial" panose="020B0604020202020204" pitchFamily="34" charset="0"/>
                          <a:cs typeface="Arial" panose="020B0604020202020204" pitchFamily="34" charset="0"/>
                        </a:rPr>
                        <a:t>17 April 2024 – 24 April 2024</a:t>
                      </a:r>
                    </a:p>
                  </a:txBody>
                  <a:tcPr/>
                </a:tc>
                <a:tc>
                  <a:txBody>
                    <a:bodyPr/>
                    <a:lstStyle/>
                    <a:p>
                      <a:r>
                        <a:rPr lang="en-US" sz="1100">
                          <a:latin typeface="Arial" panose="020B0604020202020204" pitchFamily="34" charset="0"/>
                          <a:cs typeface="Arial" panose="020B0604020202020204" pitchFamily="34" charset="0"/>
                        </a:rPr>
                        <a:t>Final Modification Report issued to Ofgem</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28 June 2024</a:t>
                      </a:r>
                    </a:p>
                  </a:txBody>
                  <a:tcPr/>
                </a:tc>
                <a:extLst>
                  <a:ext uri="{0D108BD9-81ED-4DB2-BD59-A6C34878D82A}">
                    <a16:rowId xmlns:a16="http://schemas.microsoft.com/office/drawing/2014/main" val="2461474842"/>
                  </a:ext>
                </a:extLst>
              </a:tr>
              <a:tr h="527299">
                <a:tc>
                  <a:txBody>
                    <a:bodyPr/>
                    <a:lstStyle/>
                    <a:p>
                      <a:r>
                        <a:rPr lang="en-GB" sz="1100">
                          <a:latin typeface="Arial" panose="020B0604020202020204" pitchFamily="34" charset="0"/>
                          <a:cs typeface="Arial" panose="020B0604020202020204" pitchFamily="34" charset="0"/>
                        </a:rPr>
                        <a:t>Workgroup 8 to 14 </a:t>
                      </a:r>
                      <a:r>
                        <a:rPr lang="en-GB" sz="1100" strike="noStrike" baseline="0">
                          <a:latin typeface="Arial" panose="020B0604020202020204" pitchFamily="34" charset="0"/>
                          <a:cs typeface="Arial" panose="020B0604020202020204" pitchFamily="34" charset="0"/>
                        </a:rPr>
                        <a:t>- Assess Workgroup Consultation Responses and </a:t>
                      </a:r>
                      <a:r>
                        <a:rPr lang="en-GB" sz="1100">
                          <a:latin typeface="Arial" panose="020B0604020202020204" pitchFamily="34" charset="0"/>
                          <a:cs typeface="Arial" panose="020B0604020202020204" pitchFamily="34" charset="0"/>
                        </a:rPr>
                        <a:t>Workgroup Vote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29 </a:t>
                      </a:r>
                      <a:r>
                        <a:rPr lang="en-GB" sz="1100" i="0">
                          <a:latin typeface="Arial" panose="020B0604020202020204" pitchFamily="34" charset="0"/>
                          <a:cs typeface="Arial" panose="020B0604020202020204" pitchFamily="34" charset="0"/>
                        </a:rPr>
                        <a:t>April 2024</a:t>
                      </a:r>
                      <a:endParaRPr lang="en-GB" sz="1100">
                        <a:latin typeface="Arial" panose="020B0604020202020204" pitchFamily="34" charset="0"/>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GB" sz="1100">
                          <a:highlight>
                            <a:srgbClr val="FFFF00"/>
                          </a:highlight>
                          <a:latin typeface="Arial" panose="020B0604020202020204" pitchFamily="34" charset="0"/>
                          <a:cs typeface="Arial" panose="020B0604020202020204" pitchFamily="34" charset="0"/>
                        </a:rPr>
                        <a:t>03 May </a:t>
                      </a:r>
                      <a:r>
                        <a:rPr lang="en-GB" sz="1100" i="0">
                          <a:highlight>
                            <a:srgbClr val="FFFF00"/>
                          </a:highlight>
                          <a:latin typeface="Arial" panose="020B0604020202020204" pitchFamily="34" charset="0"/>
                          <a:cs typeface="Arial" panose="020B0604020202020204" pitchFamily="34" charset="0"/>
                        </a:rPr>
                        <a:t>2024 – cancelled </a:t>
                      </a:r>
                    </a:p>
                    <a:p>
                      <a:pPr marL="0" marR="0" lvl="0" indent="0" algn="l" defTabSz="914377"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08 May </a:t>
                      </a:r>
                      <a:r>
                        <a:rPr lang="en-GB" sz="1100" i="0">
                          <a:latin typeface="Arial" panose="020B0604020202020204" pitchFamily="34" charset="0"/>
                          <a:cs typeface="Arial" panose="020B0604020202020204" pitchFamily="34" charset="0"/>
                        </a:rPr>
                        <a:t>2024</a:t>
                      </a:r>
                      <a:endParaRPr lang="en-GB" sz="1100">
                        <a:latin typeface="Arial" panose="020B0604020202020204" pitchFamily="34" charset="0"/>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13 May </a:t>
                      </a:r>
                      <a:r>
                        <a:rPr lang="en-GB" sz="1100" i="0">
                          <a:latin typeface="Arial" panose="020B0604020202020204" pitchFamily="34" charset="0"/>
                          <a:cs typeface="Arial" panose="020B0604020202020204" pitchFamily="34" charset="0"/>
                        </a:rPr>
                        <a:t>2024</a:t>
                      </a:r>
                    </a:p>
                    <a:p>
                      <a:pPr marL="0" marR="0" lvl="0" indent="0" algn="l" defTabSz="914377" rtl="0" eaLnBrk="1" fontAlgn="auto" latinLnBrk="0" hangingPunct="1">
                        <a:lnSpc>
                          <a:spcPct val="100000"/>
                        </a:lnSpc>
                        <a:spcBef>
                          <a:spcPts val="0"/>
                        </a:spcBef>
                        <a:spcAft>
                          <a:spcPts val="0"/>
                        </a:spcAft>
                        <a:buClrTx/>
                        <a:buSzTx/>
                        <a:buFontTx/>
                        <a:buNone/>
                        <a:tabLst/>
                        <a:defRPr/>
                      </a:pPr>
                      <a:r>
                        <a:rPr lang="en-GB" sz="1100" i="0">
                          <a:latin typeface="Arial" panose="020B0604020202020204" pitchFamily="34" charset="0"/>
                          <a:cs typeface="Arial" panose="020B0604020202020204" pitchFamily="34" charset="0"/>
                        </a:rPr>
                        <a:t>20 May 2024 </a:t>
                      </a:r>
                    </a:p>
                    <a:p>
                      <a:pPr marL="0" marR="0" lvl="0" indent="0" algn="l" defTabSz="914377" rtl="0" eaLnBrk="1" fontAlgn="auto" latinLnBrk="0" hangingPunct="1">
                        <a:lnSpc>
                          <a:spcPct val="100000"/>
                        </a:lnSpc>
                        <a:spcBef>
                          <a:spcPts val="0"/>
                        </a:spcBef>
                        <a:spcAft>
                          <a:spcPts val="0"/>
                        </a:spcAft>
                        <a:buClrTx/>
                        <a:buSzTx/>
                        <a:buFontTx/>
                        <a:buNone/>
                        <a:tabLst/>
                        <a:defRPr/>
                      </a:pPr>
                      <a:r>
                        <a:rPr lang="en-GB" sz="1100" i="0">
                          <a:latin typeface="Arial" panose="020B0604020202020204" pitchFamily="34" charset="0"/>
                          <a:cs typeface="Arial" panose="020B0604020202020204" pitchFamily="34" charset="0"/>
                        </a:rPr>
                        <a:t>24 May 2024 </a:t>
                      </a:r>
                    </a:p>
                    <a:p>
                      <a:pPr marL="0" marR="0" lvl="0" indent="0" algn="l" defTabSz="914377" rtl="0" eaLnBrk="1" fontAlgn="auto" latinLnBrk="0" hangingPunct="1">
                        <a:lnSpc>
                          <a:spcPct val="100000"/>
                        </a:lnSpc>
                        <a:spcBef>
                          <a:spcPts val="0"/>
                        </a:spcBef>
                        <a:spcAft>
                          <a:spcPts val="0"/>
                        </a:spcAft>
                        <a:buClrTx/>
                        <a:buSzTx/>
                        <a:buFontTx/>
                        <a:buNone/>
                        <a:tabLst/>
                        <a:defRPr/>
                      </a:pPr>
                      <a:r>
                        <a:rPr lang="en-GB" sz="1100" i="0">
                          <a:latin typeface="Arial" panose="020B0604020202020204" pitchFamily="34" charset="0"/>
                          <a:cs typeface="Arial" panose="020B0604020202020204" pitchFamily="34" charset="0"/>
                        </a:rPr>
                        <a:t>30 May 2024 </a:t>
                      </a:r>
                      <a:endParaRPr lang="en-GB" sz="1100">
                        <a:latin typeface="Arial" panose="020B0604020202020204" pitchFamily="34" charset="0"/>
                        <a:cs typeface="Arial" panose="020B0604020202020204" pitchFamily="34" charset="0"/>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Ofgem decision</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30 September 2024 </a:t>
                      </a:r>
                    </a:p>
                  </a:txBody>
                  <a:tcPr/>
                </a:tc>
                <a:extLst>
                  <a:ext uri="{0D108BD9-81ED-4DB2-BD59-A6C34878D82A}">
                    <a16:rowId xmlns:a16="http://schemas.microsoft.com/office/drawing/2014/main" val="1338958629"/>
                  </a:ext>
                </a:extLst>
              </a:tr>
              <a:tr h="476036">
                <a:tc>
                  <a:txBody>
                    <a:bodyPr/>
                    <a:lstStyle/>
                    <a:p>
                      <a:r>
                        <a:rPr lang="en-US" sz="1100">
                          <a:latin typeface="Arial" panose="020B0604020202020204" pitchFamily="34" charset="0"/>
                          <a:cs typeface="Arial" panose="020B0604020202020204" pitchFamily="34" charset="0"/>
                        </a:rPr>
                        <a:t>Workgroup Report issued to CUSC dot box </a:t>
                      </a:r>
                    </a:p>
                    <a:p>
                      <a:endParaRPr lang="en-US" sz="1100">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Workgroup Report presented to Special Panel (Panel agree Workgroup report has met its Terms of Reference)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03 June 2024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07 June 2024 </a:t>
                      </a:r>
                    </a:p>
                  </a:txBody>
                  <a:tcPr/>
                </a:tc>
                <a:tc>
                  <a:txBody>
                    <a:bodyPr/>
                    <a:lstStyle/>
                    <a:p>
                      <a:r>
                        <a:rPr lang="en-GB" sz="1100">
                          <a:latin typeface="Arial" panose="020B0604020202020204" pitchFamily="34" charset="0"/>
                          <a:cs typeface="Arial" panose="020B0604020202020204" pitchFamily="34" charset="0"/>
                        </a:rPr>
                        <a:t>Implementation Date </a:t>
                      </a:r>
                    </a:p>
                    <a:p>
                      <a:endParaRPr lang="en-GB" sz="1100">
                        <a:latin typeface="Arial" panose="020B0604020202020204" pitchFamily="34" charset="0"/>
                        <a:cs typeface="Arial" panose="020B060402020202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01 April 2025</a:t>
                      </a:r>
                    </a:p>
                  </a:txBody>
                  <a:tcPr/>
                </a:tc>
                <a:extLst>
                  <a:ext uri="{0D108BD9-81ED-4DB2-BD59-A6C34878D82A}">
                    <a16:rowId xmlns:a16="http://schemas.microsoft.com/office/drawing/2014/main" val="3799481148"/>
                  </a:ext>
                </a:extLst>
              </a:tr>
            </a:tbl>
          </a:graphicData>
        </a:graphic>
      </p:graphicFrame>
    </p:spTree>
    <p:extLst>
      <p:ext uri="{BB962C8B-B14F-4D97-AF65-F5344CB8AC3E}">
        <p14:creationId xmlns:p14="http://schemas.microsoft.com/office/powerpoint/2010/main" val="3531192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7303" y="204243"/>
            <a:ext cx="11350920" cy="657605"/>
          </a:xfrm>
        </p:spPr>
        <p:txBody>
          <a:bodyPr/>
          <a:lstStyle/>
          <a:p>
            <a:r>
              <a:rPr lang="en-GB" sz="2400" b="1"/>
              <a:t>Expectations of a Workgroup Member</a:t>
            </a:r>
            <a:endParaRPr lang="en-GB" altLang="en-US" sz="2400" b="1"/>
          </a:p>
        </p:txBody>
      </p:sp>
      <p:sp>
        <p:nvSpPr>
          <p:cNvPr id="3" name="Rectangle 2"/>
          <p:cNvSpPr/>
          <p:nvPr/>
        </p:nvSpPr>
        <p:spPr>
          <a:xfrm>
            <a:off x="217303" y="977735"/>
            <a:ext cx="11521280" cy="379656"/>
          </a:xfrm>
          <a:prstGeom prst="rect">
            <a:avLst/>
          </a:prstGeom>
        </p:spPr>
        <p:txBody>
          <a:bodyPr wrap="square" anchor="t">
            <a:spAutoFit/>
          </a:bodyPr>
          <a:lstStyle/>
          <a:p>
            <a:pPr marL="0" marR="0" lvl="0" indent="-249265" algn="just"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lt"/>
              <a:cs typeface="Arial" panose="020B0604020202020204" pitchFamily="34" charset="0"/>
            </a:endParaRPr>
          </a:p>
          <a:p>
            <a:pPr marL="0" marR="0" lvl="0" indent="0" algn="l" defTabSz="554478" rtl="0" eaLnBrk="1" fontAlgn="auto" latinLnBrk="0" hangingPunct="1">
              <a:lnSpc>
                <a:spcPct val="100000"/>
              </a:lnSpc>
              <a:spcBef>
                <a:spcPts val="0"/>
              </a:spcBef>
              <a:spcAft>
                <a:spcPts val="0"/>
              </a:spcAft>
              <a:buClrTx/>
              <a:buSzTx/>
              <a:buFontTx/>
              <a:buNone/>
              <a:tabLst/>
              <a:defRPr/>
            </a:pPr>
            <a:endParaRPr kumimoji="0" lang="en-GB" altLang="en-US" sz="267" b="0" i="0" u="none" strike="noStrike" kern="1200" cap="none" spc="0" normalizeH="0" baseline="0" noProof="0">
              <a:ln>
                <a:noFill/>
              </a:ln>
              <a:solidFill>
                <a:srgbClr val="454545"/>
              </a:solidFill>
              <a:effectLst/>
              <a:uLnTx/>
              <a:uFillTx/>
              <a:latin typeface="Arial" panose="020B0604020202020204"/>
              <a:ea typeface="+mn-ea"/>
              <a:cs typeface="+mn-cs"/>
            </a:endParaRPr>
          </a:p>
        </p:txBody>
      </p:sp>
      <p:sp>
        <p:nvSpPr>
          <p:cNvPr id="9" name="Rectangle: Rounded Corners 4">
            <a:extLst>
              <a:ext uri="{FF2B5EF4-FFF2-40B4-BE49-F238E27FC236}">
                <a16:creationId xmlns:a16="http://schemas.microsoft.com/office/drawing/2014/main" id="{002CA36E-E9C0-4E6F-88AD-9E90DCA7D22B}"/>
              </a:ext>
            </a:extLst>
          </p:cNvPr>
          <p:cNvSpPr txBox="1"/>
          <p:nvPr/>
        </p:nvSpPr>
        <p:spPr>
          <a:xfrm>
            <a:off x="381497" y="635820"/>
            <a:ext cx="2618558" cy="1509116"/>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Contribute to the discussion</a:t>
            </a:r>
          </a:p>
        </p:txBody>
      </p:sp>
      <p:sp>
        <p:nvSpPr>
          <p:cNvPr id="12" name="Rectangle: Rounded Corners 4">
            <a:extLst>
              <a:ext uri="{FF2B5EF4-FFF2-40B4-BE49-F238E27FC236}">
                <a16:creationId xmlns:a16="http://schemas.microsoft.com/office/drawing/2014/main" id="{A7FDD403-51CC-4729-880C-5AB9B7459428}"/>
              </a:ext>
            </a:extLst>
          </p:cNvPr>
          <p:cNvSpPr txBox="1"/>
          <p:nvPr/>
        </p:nvSpPr>
        <p:spPr>
          <a:xfrm>
            <a:off x="415311" y="2351047"/>
            <a:ext cx="2627320" cy="1509116"/>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Be prepared - Review Papers and Reports ahead of meetings</a:t>
            </a:r>
          </a:p>
        </p:txBody>
      </p:sp>
      <p:sp>
        <p:nvSpPr>
          <p:cNvPr id="16" name="Rectangle: Rounded Corners 4">
            <a:extLst>
              <a:ext uri="{FF2B5EF4-FFF2-40B4-BE49-F238E27FC236}">
                <a16:creationId xmlns:a16="http://schemas.microsoft.com/office/drawing/2014/main" id="{4A5E2C88-EC34-4815-A6D9-32DBDE091DAE}"/>
              </a:ext>
            </a:extLst>
          </p:cNvPr>
          <p:cNvSpPr txBox="1"/>
          <p:nvPr/>
        </p:nvSpPr>
        <p:spPr>
          <a:xfrm>
            <a:off x="3393338" y="641299"/>
            <a:ext cx="2565674" cy="1503637"/>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a:latin typeface="Arial" panose="020B0604020202020204" pitchFamily="34" charset="0"/>
                <a:cs typeface="Arial" panose="020B0604020202020204" pitchFamily="34" charset="0"/>
              </a:rPr>
              <a:t>Be respectful of each other’s opinions</a:t>
            </a:r>
            <a:endParaRPr lang="en-GB" sz="2000" kern="1200">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9DC27E87-A6C6-4DB1-AE2B-E95E9DC14420}"/>
              </a:ext>
            </a:extLst>
          </p:cNvPr>
          <p:cNvSpPr txBox="1">
            <a:spLocks/>
          </p:cNvSpPr>
          <p:nvPr/>
        </p:nvSpPr>
        <p:spPr>
          <a:xfrm>
            <a:off x="314374" y="3860163"/>
            <a:ext cx="11350920" cy="657605"/>
          </a:xfrm>
          <a:prstGeom prst="rect">
            <a:avLst/>
          </a:prstGeom>
        </p:spPr>
        <p:txBody>
          <a:bodyPr anchor="t"/>
          <a:lstStyle>
            <a:lvl1pPr algn="l" defTabSz="914377" rtl="0" eaLnBrk="1" latinLnBrk="0" hangingPunct="1">
              <a:lnSpc>
                <a:spcPct val="90000"/>
              </a:lnSpc>
              <a:spcBef>
                <a:spcPct val="0"/>
              </a:spcBef>
              <a:buNone/>
              <a:defRPr sz="4400" b="0" i="0" kern="1200">
                <a:solidFill>
                  <a:srgbClr val="FFBF22"/>
                </a:solidFill>
                <a:latin typeface="Helvetica Neue LT Std 65 Medium" panose="020B0604020202020204" pitchFamily="34" charset="0"/>
                <a:ea typeface="Helvetica Neue Condensed" panose="02000503000000020004" pitchFamily="2" charset="0"/>
                <a:cs typeface="Helvetica Neue Condensed" panose="02000503000000020004" pitchFamily="2" charset="0"/>
              </a:defRPr>
            </a:lvl1pPr>
          </a:lstStyle>
          <a:p>
            <a:r>
              <a:rPr lang="en-GB" sz="2400" b="1"/>
              <a:t>Your Roles</a:t>
            </a:r>
            <a:endParaRPr lang="en-GB" altLang="en-US" sz="2400" b="1"/>
          </a:p>
        </p:txBody>
      </p:sp>
      <p:sp>
        <p:nvSpPr>
          <p:cNvPr id="18" name="Rectangle: Rounded Corners 4">
            <a:extLst>
              <a:ext uri="{FF2B5EF4-FFF2-40B4-BE49-F238E27FC236}">
                <a16:creationId xmlns:a16="http://schemas.microsoft.com/office/drawing/2014/main" id="{84256EA4-EC27-4C3F-A491-71B0BBDE9AD3}"/>
              </a:ext>
            </a:extLst>
          </p:cNvPr>
          <p:cNvSpPr txBox="1"/>
          <p:nvPr/>
        </p:nvSpPr>
        <p:spPr>
          <a:xfrm>
            <a:off x="3383064" y="2351047"/>
            <a:ext cx="2575981" cy="1509116"/>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Complete actions in a timely manner</a:t>
            </a:r>
          </a:p>
        </p:txBody>
      </p:sp>
      <p:sp>
        <p:nvSpPr>
          <p:cNvPr id="19" name="Rectangle: Rounded Corners 4">
            <a:extLst>
              <a:ext uri="{FF2B5EF4-FFF2-40B4-BE49-F238E27FC236}">
                <a16:creationId xmlns:a16="http://schemas.microsoft.com/office/drawing/2014/main" id="{3C4E7432-2F14-4742-BB97-A6161F0BFD22}"/>
              </a:ext>
            </a:extLst>
          </p:cNvPr>
          <p:cNvSpPr txBox="1"/>
          <p:nvPr/>
        </p:nvSpPr>
        <p:spPr>
          <a:xfrm>
            <a:off x="3383064" y="4292800"/>
            <a:ext cx="2618558" cy="1509116"/>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Bring forward alternatives as early as possible</a:t>
            </a:r>
          </a:p>
        </p:txBody>
      </p:sp>
      <p:sp>
        <p:nvSpPr>
          <p:cNvPr id="20" name="Rectangle: Rounded Corners 4">
            <a:extLst>
              <a:ext uri="{FF2B5EF4-FFF2-40B4-BE49-F238E27FC236}">
                <a16:creationId xmlns:a16="http://schemas.microsoft.com/office/drawing/2014/main" id="{794C2450-0C35-4775-920A-EFA34A2758C7}"/>
              </a:ext>
            </a:extLst>
          </p:cNvPr>
          <p:cNvSpPr txBox="1"/>
          <p:nvPr/>
        </p:nvSpPr>
        <p:spPr>
          <a:xfrm>
            <a:off x="6258314" y="4261980"/>
            <a:ext cx="2618558" cy="1509116"/>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Vote on whether or not to proceed with requests for Alternatives</a:t>
            </a:r>
          </a:p>
        </p:txBody>
      </p:sp>
      <p:sp>
        <p:nvSpPr>
          <p:cNvPr id="21" name="Rectangle: Rounded Corners 4">
            <a:extLst>
              <a:ext uri="{FF2B5EF4-FFF2-40B4-BE49-F238E27FC236}">
                <a16:creationId xmlns:a16="http://schemas.microsoft.com/office/drawing/2014/main" id="{6E76454A-0AB2-4E84-A9CE-761D8AD7326E}"/>
              </a:ext>
            </a:extLst>
          </p:cNvPr>
          <p:cNvSpPr txBox="1"/>
          <p:nvPr/>
        </p:nvSpPr>
        <p:spPr>
          <a:xfrm>
            <a:off x="6311198" y="2351047"/>
            <a:ext cx="2565674" cy="1509116"/>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Keep to agreed scope</a:t>
            </a:r>
          </a:p>
        </p:txBody>
      </p:sp>
      <p:sp>
        <p:nvSpPr>
          <p:cNvPr id="22" name="Rectangle: Rounded Corners 4">
            <a:extLst>
              <a:ext uri="{FF2B5EF4-FFF2-40B4-BE49-F238E27FC236}">
                <a16:creationId xmlns:a16="http://schemas.microsoft.com/office/drawing/2014/main" id="{8E471280-6A26-4F71-82A4-ABDBB200C446}"/>
              </a:ext>
            </a:extLst>
          </p:cNvPr>
          <p:cNvSpPr txBox="1"/>
          <p:nvPr/>
        </p:nvSpPr>
        <p:spPr>
          <a:xfrm>
            <a:off x="424073" y="4279724"/>
            <a:ext cx="2618558" cy="1509116"/>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Help refine/develop the solution(s)</a:t>
            </a:r>
          </a:p>
        </p:txBody>
      </p:sp>
      <p:sp>
        <p:nvSpPr>
          <p:cNvPr id="23" name="Rectangle: Rounded Corners 4">
            <a:extLst>
              <a:ext uri="{FF2B5EF4-FFF2-40B4-BE49-F238E27FC236}">
                <a16:creationId xmlns:a16="http://schemas.microsoft.com/office/drawing/2014/main" id="{4D825453-0060-4C76-992D-977A38861129}"/>
              </a:ext>
            </a:extLst>
          </p:cNvPr>
          <p:cNvSpPr txBox="1"/>
          <p:nvPr/>
        </p:nvSpPr>
        <p:spPr>
          <a:xfrm>
            <a:off x="9153923" y="4270544"/>
            <a:ext cx="2618558" cy="1509116"/>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Vote on whether the solution(s) better facilitate the Code Objectives</a:t>
            </a:r>
          </a:p>
        </p:txBody>
      </p:sp>
      <p:sp>
        <p:nvSpPr>
          <p:cNvPr id="14" name="Rectangle: Rounded Corners 4">
            <a:extLst>
              <a:ext uri="{FF2B5EF4-FFF2-40B4-BE49-F238E27FC236}">
                <a16:creationId xmlns:a16="http://schemas.microsoft.com/office/drawing/2014/main" id="{3655A8C2-7E50-4FC9-BEC4-69317240FE22}"/>
              </a:ext>
            </a:extLst>
          </p:cNvPr>
          <p:cNvSpPr txBox="1"/>
          <p:nvPr/>
        </p:nvSpPr>
        <p:spPr>
          <a:xfrm>
            <a:off x="9085188" y="667882"/>
            <a:ext cx="2627320" cy="1509116"/>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a:latin typeface="Arial" panose="020B0604020202020204" pitchFamily="34" charset="0"/>
                <a:cs typeface="Arial" panose="020B0604020202020204" pitchFamily="34" charset="0"/>
              </a:rPr>
              <a:t>Do not share commercially sensitive information</a:t>
            </a:r>
            <a:endParaRPr lang="en-GB" sz="2000" kern="1200">
              <a:latin typeface="Arial" panose="020B0604020202020204" pitchFamily="34" charset="0"/>
              <a:cs typeface="Arial" panose="020B0604020202020204" pitchFamily="34" charset="0"/>
            </a:endParaRPr>
          </a:p>
        </p:txBody>
      </p:sp>
      <p:sp>
        <p:nvSpPr>
          <p:cNvPr id="15" name="Rectangle: Rounded Corners 4">
            <a:extLst>
              <a:ext uri="{FF2B5EF4-FFF2-40B4-BE49-F238E27FC236}">
                <a16:creationId xmlns:a16="http://schemas.microsoft.com/office/drawing/2014/main" id="{B21794A8-2B2E-49D5-AB9A-16637E219B73}"/>
              </a:ext>
            </a:extLst>
          </p:cNvPr>
          <p:cNvSpPr txBox="1"/>
          <p:nvPr/>
        </p:nvSpPr>
        <p:spPr>
          <a:xfrm>
            <a:off x="6249552" y="635820"/>
            <a:ext cx="2627320" cy="1509116"/>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a:latin typeface="Arial" panose="020B0604020202020204" pitchFamily="34" charset="0"/>
                <a:cs typeface="Arial" panose="020B0604020202020204" pitchFamily="34" charset="0"/>
              </a:rPr>
              <a:t>Language and Conduct to be consistent with the values of equality and diversity</a:t>
            </a:r>
            <a:endParaRPr lang="en-GB" sz="2000" kern="1200">
              <a:latin typeface="Arial" panose="020B0604020202020204" pitchFamily="34" charset="0"/>
              <a:cs typeface="Arial" panose="020B0604020202020204" pitchFamily="34" charset="0"/>
            </a:endParaRPr>
          </a:p>
        </p:txBody>
      </p:sp>
      <p:sp>
        <p:nvSpPr>
          <p:cNvPr id="2" name="Rectangle: Rounded Corners 4">
            <a:extLst>
              <a:ext uri="{FF2B5EF4-FFF2-40B4-BE49-F238E27FC236}">
                <a16:creationId xmlns:a16="http://schemas.microsoft.com/office/drawing/2014/main" id="{2E50EA18-ABE4-A5C8-1F49-02F6023B67C9}"/>
              </a:ext>
            </a:extLst>
          </p:cNvPr>
          <p:cNvSpPr txBox="1"/>
          <p:nvPr/>
        </p:nvSpPr>
        <p:spPr>
          <a:xfrm>
            <a:off x="9085188" y="2351047"/>
            <a:ext cx="2627320" cy="1509116"/>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889000">
              <a:lnSpc>
                <a:spcPct val="90000"/>
              </a:lnSpc>
              <a:spcBef>
                <a:spcPct val="0"/>
              </a:spcBef>
              <a:spcAft>
                <a:spcPct val="35000"/>
              </a:spcAft>
              <a:buNone/>
            </a:pPr>
            <a:r>
              <a:rPr lang="en-GB">
                <a:latin typeface="Arial" panose="020B0604020202020204" pitchFamily="34" charset="0"/>
                <a:cs typeface="Arial" panose="020B0604020202020204" pitchFamily="34" charset="0"/>
              </a:rPr>
              <a:t>Email communications to/cc’ing the .box email</a:t>
            </a:r>
            <a:endParaRPr lang="en-GB" kern="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922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88FD65-247D-4210-B048-12258ADD0D92}"/>
              </a:ext>
            </a:extLst>
          </p:cNvPr>
          <p:cNvSpPr>
            <a:spLocks noGrp="1"/>
          </p:cNvSpPr>
          <p:nvPr>
            <p:ph type="body" sz="quarter" idx="10"/>
          </p:nvPr>
        </p:nvSpPr>
        <p:spPr>
          <a:xfrm>
            <a:off x="1973032" y="2390452"/>
            <a:ext cx="9021236" cy="773569"/>
          </a:xfrm>
        </p:spPr>
        <p:txBody>
          <a:bodyPr/>
          <a:lstStyle/>
          <a:p>
            <a:r>
              <a:rPr lang="en-GB" sz="2500" b="1">
                <a:latin typeface="HelveticaNeueLT Pro 55 Roman" panose="020B0604020202020204" pitchFamily="34" charset="77"/>
              </a:rPr>
              <a:t>Objectives and Timeline</a:t>
            </a:r>
          </a:p>
        </p:txBody>
      </p:sp>
      <p:sp>
        <p:nvSpPr>
          <p:cNvPr id="2" name="Rectangle 1">
            <a:extLst>
              <a:ext uri="{FF2B5EF4-FFF2-40B4-BE49-F238E27FC236}">
                <a16:creationId xmlns:a16="http://schemas.microsoft.com/office/drawing/2014/main" id="{B3092A0B-1CB9-47C9-8A53-DE5D46254E81}"/>
              </a:ext>
            </a:extLst>
          </p:cNvPr>
          <p:cNvSpPr/>
          <p:nvPr/>
        </p:nvSpPr>
        <p:spPr>
          <a:xfrm>
            <a:off x="31113" y="3080346"/>
            <a:ext cx="6130072" cy="46166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000000"/>
              </a:solidFill>
              <a:effectLst/>
              <a:uLnTx/>
              <a:uFillTx/>
              <a:latin typeface="Helvetica Neue LT Std 45 Light" panose="020B0403020202020204" pitchFamily="34" charset="0"/>
              <a:ea typeface="+mn-ea"/>
              <a:cs typeface="+mn-cs"/>
            </a:endParaRPr>
          </a:p>
        </p:txBody>
      </p:sp>
      <p:sp>
        <p:nvSpPr>
          <p:cNvPr id="6" name="Text Placeholder 1">
            <a:extLst>
              <a:ext uri="{FF2B5EF4-FFF2-40B4-BE49-F238E27FC236}">
                <a16:creationId xmlns:a16="http://schemas.microsoft.com/office/drawing/2014/main" id="{DF799BDC-F9B1-4F26-8BFB-81EDDBD1FA0C}"/>
              </a:ext>
            </a:extLst>
          </p:cNvPr>
          <p:cNvSpPr txBox="1">
            <a:spLocks/>
          </p:cNvSpPr>
          <p:nvPr/>
        </p:nvSpPr>
        <p:spPr>
          <a:xfrm>
            <a:off x="1973032" y="2777236"/>
            <a:ext cx="7079317" cy="1677988"/>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600" b="0" i="0" kern="1200">
                <a:solidFill>
                  <a:srgbClr val="FFBF22"/>
                </a:solidFill>
                <a:latin typeface="Helvetica Neue LT Std 45 Ligh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800" b="0" i="0" kern="1200">
                <a:solidFill>
                  <a:srgbClr val="E8BC28"/>
                </a:solidFill>
                <a:latin typeface="Helvetica Neue LT Std 45 Ligh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600" b="0" i="0" kern="1200">
                <a:solidFill>
                  <a:srgbClr val="E8BC28"/>
                </a:solidFill>
                <a:latin typeface="Helvetica Neue LT Std 45 Ligh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a:solidFill>
                  <a:srgbClr val="0079C1"/>
                </a:solidFill>
                <a:latin typeface="Arial" panose="020B0604020202020204" pitchFamily="34" charset="0"/>
                <a:cs typeface="Arial" panose="020B0604020202020204" pitchFamily="34" charset="0"/>
              </a:rPr>
              <a:t>Deborah Spencer – ESO Code Administrator</a:t>
            </a:r>
          </a:p>
        </p:txBody>
      </p:sp>
    </p:spTree>
    <p:extLst>
      <p:ext uri="{BB962C8B-B14F-4D97-AF65-F5344CB8AC3E}">
        <p14:creationId xmlns:p14="http://schemas.microsoft.com/office/powerpoint/2010/main" val="3749940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88FD65-247D-4210-B048-12258ADD0D92}"/>
              </a:ext>
            </a:extLst>
          </p:cNvPr>
          <p:cNvSpPr>
            <a:spLocks noGrp="1"/>
          </p:cNvSpPr>
          <p:nvPr>
            <p:ph type="body" sz="quarter" idx="10"/>
          </p:nvPr>
        </p:nvSpPr>
        <p:spPr>
          <a:xfrm>
            <a:off x="2916342" y="1809307"/>
            <a:ext cx="9021236" cy="773569"/>
          </a:xfrm>
        </p:spPr>
        <p:txBody>
          <a:bodyPr/>
          <a:lstStyle/>
          <a:p>
            <a:r>
              <a:rPr lang="en-GB" sz="2500" b="1">
                <a:latin typeface="HelveticaNeueLT Pro 55 Roman" panose="020B0604020202020204" pitchFamily="34" charset="77"/>
              </a:rPr>
              <a:t>Objectives</a:t>
            </a:r>
          </a:p>
        </p:txBody>
      </p:sp>
      <p:sp>
        <p:nvSpPr>
          <p:cNvPr id="2" name="Rectangle 1">
            <a:extLst>
              <a:ext uri="{FF2B5EF4-FFF2-40B4-BE49-F238E27FC236}">
                <a16:creationId xmlns:a16="http://schemas.microsoft.com/office/drawing/2014/main" id="{B3092A0B-1CB9-47C9-8A53-DE5D46254E81}"/>
              </a:ext>
            </a:extLst>
          </p:cNvPr>
          <p:cNvSpPr/>
          <p:nvPr/>
        </p:nvSpPr>
        <p:spPr>
          <a:xfrm>
            <a:off x="1652488" y="2933189"/>
            <a:ext cx="6130072" cy="46166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000000"/>
              </a:solidFill>
              <a:effectLst/>
              <a:uLnTx/>
              <a:uFillTx/>
              <a:latin typeface="Helvetica Neue LT Std 45 Light" panose="020B0403020202020204" pitchFamily="34" charset="0"/>
              <a:ea typeface="+mn-ea"/>
              <a:cs typeface="+mn-cs"/>
            </a:endParaRPr>
          </a:p>
        </p:txBody>
      </p:sp>
      <p:sp>
        <p:nvSpPr>
          <p:cNvPr id="6" name="Text Placeholder 1">
            <a:extLst>
              <a:ext uri="{FF2B5EF4-FFF2-40B4-BE49-F238E27FC236}">
                <a16:creationId xmlns:a16="http://schemas.microsoft.com/office/drawing/2014/main" id="{DF799BDC-F9B1-4F26-8BFB-81EDDBD1FA0C}"/>
              </a:ext>
            </a:extLst>
          </p:cNvPr>
          <p:cNvSpPr txBox="1">
            <a:spLocks/>
          </p:cNvSpPr>
          <p:nvPr/>
        </p:nvSpPr>
        <p:spPr>
          <a:xfrm>
            <a:off x="2857075" y="1978640"/>
            <a:ext cx="8236370" cy="3840048"/>
          </a:xfrm>
          <a:prstGeom prst="rect">
            <a:avLst/>
          </a:prstGeom>
        </p:spPr>
        <p:txBody>
          <a:bodyPr lIns="91440" tIns="45720" rIns="91440" bIns="45720" anchor="t"/>
          <a:lstStyle>
            <a:lvl1pPr marL="0" indent="0" algn="l" defTabSz="914377" rtl="0" eaLnBrk="1" latinLnBrk="0" hangingPunct="1">
              <a:lnSpc>
                <a:spcPct val="90000"/>
              </a:lnSpc>
              <a:spcBef>
                <a:spcPts val="1000"/>
              </a:spcBef>
              <a:buFont typeface="Arial" panose="020B0604020202020204" pitchFamily="34" charset="0"/>
              <a:buNone/>
              <a:defRPr sz="1600" b="0" i="0" kern="1200">
                <a:solidFill>
                  <a:srgbClr val="FFBF22"/>
                </a:solidFill>
                <a:latin typeface="Helvetica Neue LT Std 45 Light" panose="020B040302020202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800" b="0" i="0" kern="1200">
                <a:solidFill>
                  <a:srgbClr val="E8BC28"/>
                </a:solidFill>
                <a:latin typeface="Helvetica Neue LT Std 45 Light" panose="020B040302020202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600" b="0" i="0" kern="1200">
                <a:solidFill>
                  <a:srgbClr val="E8BC28"/>
                </a:solidFill>
                <a:latin typeface="Helvetica Neue LT Std 45 Light" panose="020B040302020202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4pPr>
            <a:lvl5pPr marL="1828755" indent="0" algn="l" defTabSz="914377" rtl="0" eaLnBrk="1" latinLnBrk="0" hangingPunct="1">
              <a:lnSpc>
                <a:spcPct val="90000"/>
              </a:lnSpc>
              <a:spcBef>
                <a:spcPts val="500"/>
              </a:spcBef>
              <a:buFont typeface="Arial" panose="020B0604020202020204" pitchFamily="34" charset="0"/>
              <a:buNone/>
              <a:defRPr sz="1400" b="0" i="0" kern="1200">
                <a:solidFill>
                  <a:srgbClr val="E8BC28"/>
                </a:solidFill>
                <a:latin typeface="Helvetica Neue LT Std 45 Light" panose="020B0403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b="1">
              <a:solidFill>
                <a:srgbClr val="0079C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b="1">
                <a:solidFill>
                  <a:srgbClr val="0079C1"/>
                </a:solidFill>
                <a:latin typeface="Arial" panose="020B0604020202020204" pitchFamily="34" charset="0"/>
                <a:cs typeface="Arial" panose="020B0604020202020204" pitchFamily="34" charset="0"/>
              </a:rPr>
              <a:t>Introductions</a:t>
            </a:r>
          </a:p>
          <a:p>
            <a:pPr marL="285750" indent="-285750">
              <a:buFont typeface="Arial" panose="020B0604020202020204" pitchFamily="34" charset="0"/>
              <a:buChar char="•"/>
            </a:pPr>
            <a:r>
              <a:rPr lang="en-GB" sz="1800" b="1">
                <a:solidFill>
                  <a:srgbClr val="0079C1"/>
                </a:solidFill>
                <a:latin typeface="Arial" panose="020B0604020202020204" pitchFamily="34" charset="0"/>
                <a:cs typeface="Arial" panose="020B0604020202020204" pitchFamily="34" charset="0"/>
              </a:rPr>
              <a:t>Action Review</a:t>
            </a:r>
          </a:p>
          <a:p>
            <a:pPr marL="285750" indent="-285750">
              <a:buFont typeface="Arial" panose="020B0604020202020204" pitchFamily="34" charset="0"/>
              <a:buChar char="•"/>
            </a:pPr>
            <a:r>
              <a:rPr lang="en-GB" sz="1800" b="1">
                <a:solidFill>
                  <a:srgbClr val="0079C1"/>
                </a:solidFill>
                <a:latin typeface="Arial" panose="020B0604020202020204" pitchFamily="34" charset="0"/>
                <a:cs typeface="Arial" panose="020B0604020202020204" pitchFamily="34" charset="0"/>
              </a:rPr>
              <a:t>Workgroup Consultation Responses  </a:t>
            </a:r>
          </a:p>
          <a:p>
            <a:pPr marL="285750" indent="-285750">
              <a:buFont typeface="Arial" panose="020B0604020202020204" pitchFamily="34" charset="0"/>
              <a:buChar char="•"/>
            </a:pPr>
            <a:r>
              <a:rPr lang="en-GB" sz="1800" b="1">
                <a:solidFill>
                  <a:srgbClr val="0079C1"/>
                </a:solidFill>
                <a:latin typeface="Arial" panose="020B0604020202020204" pitchFamily="34" charset="0"/>
                <a:cs typeface="Arial" panose="020B0604020202020204" pitchFamily="34" charset="0"/>
              </a:rPr>
              <a:t>Legal Text Update</a:t>
            </a:r>
          </a:p>
          <a:p>
            <a:pPr marL="285750" indent="-285750">
              <a:buFont typeface="Arial" panose="020B0604020202020204" pitchFamily="34" charset="0"/>
              <a:buChar char="•"/>
            </a:pPr>
            <a:r>
              <a:rPr lang="en-GB" sz="1800" b="1">
                <a:solidFill>
                  <a:srgbClr val="0079C1"/>
                </a:solidFill>
                <a:latin typeface="Arial" panose="020B0604020202020204" pitchFamily="34" charset="0"/>
                <a:cs typeface="Arial" panose="020B0604020202020204" pitchFamily="34" charset="0"/>
              </a:rPr>
              <a:t>Next steps</a:t>
            </a:r>
          </a:p>
        </p:txBody>
      </p:sp>
    </p:spTree>
    <p:extLst>
      <p:ext uri="{BB962C8B-B14F-4D97-AF65-F5344CB8AC3E}">
        <p14:creationId xmlns:p14="http://schemas.microsoft.com/office/powerpoint/2010/main" val="3705725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962E1F-3E2E-4800-B746-C2585194061B}"/>
              </a:ext>
            </a:extLst>
          </p:cNvPr>
          <p:cNvSpPr>
            <a:spLocks noGrp="1"/>
          </p:cNvSpPr>
          <p:nvPr>
            <p:ph type="body" sz="quarter" idx="10"/>
          </p:nvPr>
        </p:nvSpPr>
        <p:spPr>
          <a:xfrm>
            <a:off x="2787385" y="2748542"/>
            <a:ext cx="7079317" cy="1677988"/>
          </a:xfrm>
        </p:spPr>
        <p:txBody>
          <a:bodyPr/>
          <a:lstStyle/>
          <a:p>
            <a:r>
              <a:rPr lang="en-GB" sz="1800" b="1">
                <a:solidFill>
                  <a:srgbClr val="0079C1"/>
                </a:solidFill>
                <a:latin typeface="Arial" panose="020B0604020202020204" pitchFamily="34" charset="0"/>
                <a:cs typeface="Arial" panose="020B0604020202020204" pitchFamily="34" charset="0"/>
              </a:rPr>
              <a:t>Deborah Spencer – ESO Code Administrator</a:t>
            </a:r>
          </a:p>
        </p:txBody>
      </p:sp>
      <p:sp>
        <p:nvSpPr>
          <p:cNvPr id="3" name="Text Placeholder 2">
            <a:extLst>
              <a:ext uri="{FF2B5EF4-FFF2-40B4-BE49-F238E27FC236}">
                <a16:creationId xmlns:a16="http://schemas.microsoft.com/office/drawing/2014/main" id="{C9BE2949-70F1-4A3B-B3AF-B6A47E266139}"/>
              </a:ext>
            </a:extLst>
          </p:cNvPr>
          <p:cNvSpPr>
            <a:spLocks noGrp="1"/>
          </p:cNvSpPr>
          <p:nvPr>
            <p:ph type="body" sz="quarter" idx="11"/>
          </p:nvPr>
        </p:nvSpPr>
        <p:spPr>
          <a:xfrm>
            <a:off x="2787385" y="2277028"/>
            <a:ext cx="6617230" cy="347521"/>
          </a:xfrm>
        </p:spPr>
        <p:txBody>
          <a:bodyPr/>
          <a:lstStyle/>
          <a:p>
            <a:r>
              <a:rPr lang="en-GB" b="1"/>
              <a:t>Action Update</a:t>
            </a:r>
          </a:p>
        </p:txBody>
      </p:sp>
    </p:spTree>
    <p:extLst>
      <p:ext uri="{BB962C8B-B14F-4D97-AF65-F5344CB8AC3E}">
        <p14:creationId xmlns:p14="http://schemas.microsoft.com/office/powerpoint/2010/main" val="1807278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02E40E35-B54B-4A46-9ED2-FD36D6584ECC}"/>
              </a:ext>
            </a:extLst>
          </p:cNvPr>
          <p:cNvSpPr txBox="1">
            <a:spLocks/>
          </p:cNvSpPr>
          <p:nvPr/>
        </p:nvSpPr>
        <p:spPr>
          <a:xfrm>
            <a:off x="530353" y="325631"/>
            <a:ext cx="11261432" cy="571014"/>
          </a:xfrm>
          <a:prstGeom prst="rect">
            <a:avLst/>
          </a:prstGeom>
          <a:solidFill>
            <a:schemeClr val="bg1"/>
          </a:solidFill>
        </p:spPr>
        <p:txBody>
          <a:bodyPr lIns="91440" tIns="45720" rIns="91440" bIns="45720"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pPr>
              <a:spcBef>
                <a:spcPts val="600"/>
              </a:spcBef>
              <a:spcAft>
                <a:spcPts val="600"/>
              </a:spcAft>
            </a:pPr>
            <a:r>
              <a:rPr lang="en-GB" sz="2800" b="1">
                <a:latin typeface="HelveticaNeueLT Pro 55 Roman"/>
              </a:rPr>
              <a:t>Action Review </a:t>
            </a:r>
            <a:endParaRPr lang="en-GB" sz="1700" b="1">
              <a:solidFill>
                <a:schemeClr val="tx1"/>
              </a:solidFill>
              <a:latin typeface="Arial"/>
              <a:cs typeface="Arial"/>
            </a:endParaRPr>
          </a:p>
          <a:p>
            <a:pPr>
              <a:lnSpc>
                <a:spcPct val="100000"/>
              </a:lnSpc>
              <a:spcBef>
                <a:spcPts val="1200"/>
              </a:spcBef>
              <a:spcAft>
                <a:spcPts val="1200"/>
              </a:spcAft>
            </a:pPr>
            <a:endParaRPr lang="en-GB" sz="1700">
              <a:solidFill>
                <a:schemeClr val="tx1"/>
              </a:solidFill>
              <a:latin typeface="Arial"/>
              <a:cs typeface="Arial"/>
            </a:endParaRPr>
          </a:p>
          <a:p>
            <a:pPr>
              <a:spcBef>
                <a:spcPts val="1200"/>
              </a:spcBef>
              <a:spcAft>
                <a:spcPts val="1200"/>
              </a:spcAft>
            </a:pPr>
            <a:endParaRPr lang="en-GB" sz="1700">
              <a:solidFill>
                <a:schemeClr val="tx1"/>
              </a:solidFill>
              <a:latin typeface="Arial"/>
              <a:cs typeface="Arial"/>
            </a:endParaRPr>
          </a:p>
          <a:p>
            <a:pPr>
              <a:spcBef>
                <a:spcPts val="1200"/>
              </a:spcBef>
              <a:spcAft>
                <a:spcPts val="1200"/>
              </a:spcAft>
            </a:pPr>
            <a:endParaRPr lang="en-GB" sz="1700">
              <a:solidFill>
                <a:schemeClr val="tx1"/>
              </a:solidFill>
              <a:latin typeface="Arial"/>
              <a:cs typeface="Arial"/>
            </a:endParaRPr>
          </a:p>
        </p:txBody>
      </p:sp>
      <p:graphicFrame>
        <p:nvGraphicFramePr>
          <p:cNvPr id="6" name="Table 5">
            <a:extLst>
              <a:ext uri="{FF2B5EF4-FFF2-40B4-BE49-F238E27FC236}">
                <a16:creationId xmlns:a16="http://schemas.microsoft.com/office/drawing/2014/main" id="{03364BBA-EA96-CD94-B49C-251B35215E5C}"/>
              </a:ext>
            </a:extLst>
          </p:cNvPr>
          <p:cNvGraphicFramePr>
            <a:graphicFrameLocks noGrp="1"/>
          </p:cNvGraphicFramePr>
          <p:nvPr>
            <p:extLst>
              <p:ext uri="{D42A27DB-BD31-4B8C-83A1-F6EECF244321}">
                <p14:modId xmlns:p14="http://schemas.microsoft.com/office/powerpoint/2010/main" val="3103553571"/>
              </p:ext>
            </p:extLst>
          </p:nvPr>
        </p:nvGraphicFramePr>
        <p:xfrm>
          <a:off x="530353" y="896645"/>
          <a:ext cx="11026647" cy="4903022"/>
        </p:xfrm>
        <a:graphic>
          <a:graphicData uri="http://schemas.openxmlformats.org/drawingml/2006/table">
            <a:tbl>
              <a:tblPr firstRow="1" firstCol="1" bandRow="1"/>
              <a:tblGrid>
                <a:gridCol w="675483">
                  <a:extLst>
                    <a:ext uri="{9D8B030D-6E8A-4147-A177-3AD203B41FA5}">
                      <a16:colId xmlns:a16="http://schemas.microsoft.com/office/drawing/2014/main" val="571577481"/>
                    </a:ext>
                  </a:extLst>
                </a:gridCol>
                <a:gridCol w="1236830">
                  <a:extLst>
                    <a:ext uri="{9D8B030D-6E8A-4147-A177-3AD203B41FA5}">
                      <a16:colId xmlns:a16="http://schemas.microsoft.com/office/drawing/2014/main" val="696744002"/>
                    </a:ext>
                  </a:extLst>
                </a:gridCol>
                <a:gridCol w="1689067">
                  <a:extLst>
                    <a:ext uri="{9D8B030D-6E8A-4147-A177-3AD203B41FA5}">
                      <a16:colId xmlns:a16="http://schemas.microsoft.com/office/drawing/2014/main" val="3383128920"/>
                    </a:ext>
                  </a:extLst>
                </a:gridCol>
                <a:gridCol w="4766288">
                  <a:extLst>
                    <a:ext uri="{9D8B030D-6E8A-4147-A177-3AD203B41FA5}">
                      <a16:colId xmlns:a16="http://schemas.microsoft.com/office/drawing/2014/main" val="3565669673"/>
                    </a:ext>
                  </a:extLst>
                </a:gridCol>
                <a:gridCol w="1192480">
                  <a:extLst>
                    <a:ext uri="{9D8B030D-6E8A-4147-A177-3AD203B41FA5}">
                      <a16:colId xmlns:a16="http://schemas.microsoft.com/office/drawing/2014/main" val="766071409"/>
                    </a:ext>
                  </a:extLst>
                </a:gridCol>
                <a:gridCol w="1466499">
                  <a:extLst>
                    <a:ext uri="{9D8B030D-6E8A-4147-A177-3AD203B41FA5}">
                      <a16:colId xmlns:a16="http://schemas.microsoft.com/office/drawing/2014/main" val="4143580849"/>
                    </a:ext>
                  </a:extLst>
                </a:gridCol>
              </a:tblGrid>
              <a:tr h="1081272">
                <a:tc>
                  <a:txBody>
                    <a:bodyPr/>
                    <a:lstStyle/>
                    <a:p>
                      <a:pPr algn="ctr">
                        <a:spcBef>
                          <a:spcPts val="300"/>
                        </a:spcBef>
                        <a:spcAft>
                          <a:spcPts val="300"/>
                        </a:spcAft>
                      </a:pPr>
                      <a:r>
                        <a:rPr lang="en-GB" sz="1400">
                          <a:solidFill>
                            <a:srgbClr val="000000"/>
                          </a:solidFill>
                          <a:effectLst/>
                          <a:latin typeface="Arial" panose="020B0604020202020204" pitchFamily="34" charset="0"/>
                          <a:ea typeface="Arial" panose="020B0604020202020204" pitchFamily="34" charset="0"/>
                          <a:cs typeface="Arial" panose="020B0604020202020204" pitchFamily="34" charset="0"/>
                        </a:rPr>
                        <a:t>5</a:t>
                      </a:r>
                      <a:endPar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endParaRP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solidFill>
                      <a:srgbClr val="FFFFFF"/>
                    </a:solidFill>
                  </a:tcPr>
                </a:tc>
                <a:tc>
                  <a:txBody>
                    <a:bodyPr/>
                    <a:lstStyle/>
                    <a:p>
                      <a:pPr algn="ctr">
                        <a:spcBef>
                          <a:spcPts val="300"/>
                        </a:spcBef>
                        <a:spcAft>
                          <a:spcPts val="300"/>
                        </a:spcAft>
                      </a:pPr>
                      <a:r>
                        <a:rPr lang="en-GB" sz="1400">
                          <a:solidFill>
                            <a:srgbClr val="000000"/>
                          </a:solidFill>
                          <a:effectLst/>
                          <a:latin typeface="Arial" panose="020B0604020202020204" pitchFamily="34" charset="0"/>
                          <a:ea typeface="Arial" panose="020B0604020202020204" pitchFamily="34" charset="0"/>
                          <a:cs typeface="Arial" panose="020B0604020202020204" pitchFamily="34" charset="0"/>
                        </a:rPr>
                        <a:t>WG2</a:t>
                      </a:r>
                      <a:endPar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endParaRP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solidFill>
                      <a:srgbClr val="FFFFFF"/>
                    </a:solidFill>
                  </a:tcPr>
                </a:tc>
                <a:tc>
                  <a:txBody>
                    <a:bodyPr/>
                    <a:lstStyle/>
                    <a:p>
                      <a:pPr>
                        <a:spcBef>
                          <a:spcPts val="300"/>
                        </a:spcBef>
                        <a:spcAft>
                          <a:spcPts val="300"/>
                        </a:spcAft>
                      </a:pPr>
                      <a:r>
                        <a:rPr lang="en-GB" sz="1400">
                          <a:solidFill>
                            <a:srgbClr val="000000"/>
                          </a:solidFill>
                          <a:effectLst/>
                          <a:latin typeface="Arial" panose="020B0604020202020204" pitchFamily="34" charset="0"/>
                          <a:ea typeface="MS PGothic" panose="020B0600070205080204" pitchFamily="34" charset="-128"/>
                          <a:cs typeface="Arial" panose="020B0604020202020204" pitchFamily="34" charset="0"/>
                        </a:rPr>
                        <a:t>Proposer</a:t>
                      </a:r>
                      <a:endPar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endParaRP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solidFill>
                      <a:srgbClr val="FFFFFF"/>
                    </a:solidFill>
                  </a:tcPr>
                </a:tc>
                <a:tc>
                  <a:txBody>
                    <a:bodyPr/>
                    <a:lstStyle/>
                    <a:p>
                      <a:pPr>
                        <a:lnSpc>
                          <a:spcPct val="107000"/>
                        </a:lnSpc>
                        <a:spcBef>
                          <a:spcPts val="300"/>
                        </a:spcBef>
                        <a:spcAft>
                          <a:spcPts val="600"/>
                        </a:spcAft>
                      </a:pPr>
                      <a:r>
                        <a:rPr lang="en-GB" sz="1400">
                          <a:solidFill>
                            <a:srgbClr val="000000"/>
                          </a:solidFill>
                          <a:effectLst/>
                          <a:latin typeface="Arial" panose="020B0604020202020204" pitchFamily="34" charset="0"/>
                          <a:ea typeface="Arial" panose="020B0604020202020204" pitchFamily="34" charset="0"/>
                          <a:cs typeface="Arial" panose="020B0604020202020204" pitchFamily="34" charset="0"/>
                        </a:rPr>
                        <a:t>Consider if there is any insight available into impact of Triads over winter 2023 and if this has changed following implementation of the Targeted Charging Review (TCR)</a:t>
                      </a:r>
                      <a:r>
                        <a:rPr lang="en-GB" sz="1400">
                          <a:solidFill>
                            <a:srgbClr val="454546"/>
                          </a:solidFill>
                          <a:effectLst/>
                          <a:latin typeface="Arial" panose="020B0604020202020204" pitchFamily="34" charset="0"/>
                          <a:ea typeface="MS PGothic" panose="020B0600070205080204" pitchFamily="34" charset="-128"/>
                          <a:cs typeface="Arial" panose="020B0604020202020204" pitchFamily="34" charset="0"/>
                        </a:rPr>
                        <a:t> </a:t>
                      </a:r>
                    </a:p>
                    <a:p>
                      <a:pPr>
                        <a:lnSpc>
                          <a:spcPct val="107000"/>
                        </a:lnSpc>
                        <a:spcBef>
                          <a:spcPts val="300"/>
                        </a:spcBef>
                        <a:spcAft>
                          <a:spcPts val="600"/>
                        </a:spcAft>
                      </a:pPr>
                      <a:endParaRPr lang="en-GB" sz="800">
                        <a:solidFill>
                          <a:srgbClr val="454546"/>
                        </a:solidFill>
                        <a:effectLst/>
                        <a:latin typeface="Arial" panose="020B0604020202020204" pitchFamily="34" charset="0"/>
                        <a:ea typeface="Arial" panose="020B0604020202020204" pitchFamily="34" charset="0"/>
                        <a:cs typeface="Arial" panose="020B0604020202020204" pitchFamily="34" charset="0"/>
                      </a:endParaRP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solidFill>
                      <a:srgbClr val="FFFFFF"/>
                    </a:solidFill>
                  </a:tcPr>
                </a:tc>
                <a:tc>
                  <a:txBody>
                    <a:bodyPr/>
                    <a:lstStyle/>
                    <a:p>
                      <a:pPr>
                        <a:spcBef>
                          <a:spcPts val="300"/>
                        </a:spcBef>
                        <a:spcAft>
                          <a:spcPts val="300"/>
                        </a:spcAft>
                      </a:pPr>
                      <a:r>
                        <a:rPr lang="en-GB" sz="1400">
                          <a:solidFill>
                            <a:srgbClr val="000000"/>
                          </a:solidFill>
                          <a:effectLst/>
                          <a:latin typeface="Arial" panose="020B0604020202020204" pitchFamily="34" charset="0"/>
                          <a:ea typeface="Arial" panose="020B0604020202020204" pitchFamily="34" charset="0"/>
                          <a:cs typeface="Arial" panose="020B0604020202020204" pitchFamily="34" charset="0"/>
                        </a:rPr>
                        <a:t>WG3</a:t>
                      </a:r>
                      <a:endPar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endParaRP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solidFill>
                      <a:srgbClr val="FFFFFF"/>
                    </a:solidFill>
                  </a:tcPr>
                </a:tc>
                <a:tc>
                  <a:txBody>
                    <a:bodyPr/>
                    <a:lstStyle/>
                    <a:p>
                      <a:pPr>
                        <a:spcBef>
                          <a:spcPts val="300"/>
                        </a:spcBef>
                        <a:spcAft>
                          <a:spcPts val="300"/>
                        </a:spcAft>
                      </a:pPr>
                      <a:r>
                        <a:rPr lang="en-GB" sz="1400">
                          <a:solidFill>
                            <a:srgbClr val="000000"/>
                          </a:solidFill>
                          <a:effectLst/>
                          <a:latin typeface="Arial" panose="020B0604020202020204" pitchFamily="34" charset="0"/>
                          <a:ea typeface="Arial" panose="020B0604020202020204" pitchFamily="34" charset="0"/>
                          <a:cs typeface="Arial" panose="020B0604020202020204" pitchFamily="34" charset="0"/>
                        </a:rPr>
                        <a:t>Open </a:t>
                      </a:r>
                      <a:endPar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endParaRP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solidFill>
                      <a:srgbClr val="FFFFFF"/>
                    </a:solidFill>
                  </a:tcPr>
                </a:tc>
                <a:extLst>
                  <a:ext uri="{0D108BD9-81ED-4DB2-BD59-A6C34878D82A}">
                    <a16:rowId xmlns:a16="http://schemas.microsoft.com/office/drawing/2014/main" val="16293026"/>
                  </a:ext>
                </a:extLst>
              </a:tr>
              <a:tr h="624606">
                <a:tc>
                  <a:txBody>
                    <a:bodyPr/>
                    <a:lstStyle/>
                    <a:p>
                      <a:pPr algn="ctr">
                        <a:spcBef>
                          <a:spcPts val="300"/>
                        </a:spcBef>
                        <a:spcAft>
                          <a:spcPts val="300"/>
                        </a:spcAft>
                      </a:pPr>
                      <a:r>
                        <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rPr>
                        <a:t>6</a:t>
                      </a: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lgn="ctr">
                        <a:spcBef>
                          <a:spcPts val="300"/>
                        </a:spcBef>
                        <a:spcAft>
                          <a:spcPts val="300"/>
                        </a:spcAft>
                      </a:pPr>
                      <a:r>
                        <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rPr>
                        <a:t>WG3</a:t>
                      </a: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spcBef>
                          <a:spcPts val="300"/>
                        </a:spcBef>
                        <a:spcAft>
                          <a:spcPts val="300"/>
                        </a:spcAft>
                      </a:pPr>
                      <a:r>
                        <a:rPr lang="en-GB" sz="1400">
                          <a:solidFill>
                            <a:srgbClr val="454546"/>
                          </a:solidFill>
                          <a:effectLst/>
                          <a:latin typeface="Arial" panose="020B0604020202020204" pitchFamily="34" charset="0"/>
                          <a:ea typeface="MS PGothic" panose="020B0600070205080204" pitchFamily="34" charset="-128"/>
                          <a:cs typeface="Arial" panose="020B0604020202020204" pitchFamily="34" charset="0"/>
                        </a:rPr>
                        <a:t>Proposer</a:t>
                      </a:r>
                      <a:endPar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endParaRP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lnSpc>
                          <a:spcPct val="107000"/>
                        </a:lnSpc>
                        <a:spcBef>
                          <a:spcPts val="300"/>
                        </a:spcBef>
                        <a:spcAft>
                          <a:spcPts val="600"/>
                        </a:spcAft>
                      </a:pPr>
                      <a:r>
                        <a:rPr lang="en-GB" sz="1400">
                          <a:effectLst/>
                          <a:latin typeface="Arial" panose="020B0604020202020204" pitchFamily="34" charset="0"/>
                          <a:ea typeface="Arial" panose="020B0604020202020204" pitchFamily="34" charset="0"/>
                          <a:cs typeface="Arial" panose="020B0604020202020204" pitchFamily="34" charset="0"/>
                        </a:rPr>
                        <a:t>To speak with Ofgem about possible data available through previous RFI</a:t>
                      </a:r>
                      <a:r>
                        <a:rPr lang="en-GB" sz="1400">
                          <a:solidFill>
                            <a:srgbClr val="454546"/>
                          </a:solidFill>
                          <a:effectLst/>
                          <a:latin typeface="Arial" panose="020B0604020202020204" pitchFamily="34" charset="0"/>
                          <a:ea typeface="MS PGothic" panose="020B0600070205080204" pitchFamily="34" charset="-128"/>
                          <a:cs typeface="Arial" panose="020B0604020202020204" pitchFamily="34" charset="0"/>
                        </a:rPr>
                        <a:t> </a:t>
                      </a:r>
                      <a:endParaRPr lang="en-GB" sz="1400"/>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spcBef>
                          <a:spcPts val="300"/>
                        </a:spcBef>
                        <a:spcAft>
                          <a:spcPts val="300"/>
                        </a:spcAft>
                      </a:pPr>
                      <a:r>
                        <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rPr>
                        <a:t>WG4</a:t>
                      </a: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spcBef>
                          <a:spcPts val="300"/>
                        </a:spcBef>
                        <a:spcAft>
                          <a:spcPts val="300"/>
                        </a:spcAft>
                      </a:pPr>
                      <a:r>
                        <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rPr>
                        <a:t>Open </a:t>
                      </a: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extLst>
                  <a:ext uri="{0D108BD9-81ED-4DB2-BD59-A6C34878D82A}">
                    <a16:rowId xmlns:a16="http://schemas.microsoft.com/office/drawing/2014/main" val="2304448199"/>
                  </a:ext>
                </a:extLst>
              </a:tr>
              <a:tr h="881985">
                <a:tc>
                  <a:txBody>
                    <a:bodyPr/>
                    <a:lstStyle/>
                    <a:p>
                      <a:pPr algn="ctr">
                        <a:spcBef>
                          <a:spcPts val="300"/>
                        </a:spcBef>
                        <a:spcAft>
                          <a:spcPts val="300"/>
                        </a:spcAft>
                      </a:pPr>
                      <a:r>
                        <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rPr>
                        <a:t>9</a:t>
                      </a: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lgn="ctr">
                        <a:spcBef>
                          <a:spcPts val="300"/>
                        </a:spcBef>
                        <a:spcAft>
                          <a:spcPts val="300"/>
                        </a:spcAft>
                      </a:pPr>
                      <a:r>
                        <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rPr>
                        <a:t>WG3</a:t>
                      </a: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spcBef>
                          <a:spcPts val="300"/>
                        </a:spcBef>
                        <a:spcAft>
                          <a:spcPts val="300"/>
                        </a:spcAft>
                      </a:pPr>
                      <a:r>
                        <a:rPr lang="en-GB" sz="1400">
                          <a:solidFill>
                            <a:srgbClr val="454546"/>
                          </a:solidFill>
                          <a:effectLst/>
                          <a:latin typeface="Arial" panose="020B0604020202020204" pitchFamily="34" charset="0"/>
                          <a:ea typeface="MS PGothic" panose="020B0600070205080204" pitchFamily="34" charset="-128"/>
                          <a:cs typeface="Arial" panose="020B0604020202020204" pitchFamily="34" charset="0"/>
                        </a:rPr>
                        <a:t>Proposer</a:t>
                      </a:r>
                      <a:endPar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endParaRP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lnSpc>
                          <a:spcPct val="107000"/>
                        </a:lnSpc>
                        <a:spcBef>
                          <a:spcPts val="300"/>
                        </a:spcBef>
                        <a:spcAft>
                          <a:spcPts val="600"/>
                        </a:spcAft>
                      </a:pPr>
                      <a:r>
                        <a:rPr lang="en-GB" sz="1400">
                          <a:effectLst/>
                          <a:latin typeface="Arial" panose="020B0604020202020204" pitchFamily="34" charset="0"/>
                          <a:ea typeface="Arial" panose="020B0604020202020204" pitchFamily="34" charset="0"/>
                          <a:cs typeface="Arial" panose="020B0604020202020204" pitchFamily="34" charset="0"/>
                        </a:rPr>
                        <a:t>To meet with Ofgem and MHHS Programme about the interacting timescales and the certainty needed around the Legal Text </a:t>
                      </a:r>
                      <a:r>
                        <a:rPr lang="en-GB" sz="1400">
                          <a:solidFill>
                            <a:srgbClr val="454546"/>
                          </a:solidFill>
                          <a:effectLst/>
                          <a:latin typeface="Arial" panose="020B0604020202020204" pitchFamily="34" charset="0"/>
                          <a:ea typeface="MS PGothic" panose="020B0600070205080204" pitchFamily="34" charset="-128"/>
                          <a:cs typeface="Arial" panose="020B0604020202020204" pitchFamily="34" charset="0"/>
                        </a:rPr>
                        <a:t> </a:t>
                      </a:r>
                      <a:endParaRPr lang="en-GB" sz="1400"/>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spcBef>
                          <a:spcPts val="300"/>
                        </a:spcBef>
                        <a:spcAft>
                          <a:spcPts val="300"/>
                        </a:spcAft>
                      </a:pPr>
                      <a:r>
                        <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rPr>
                        <a:t>WG4</a:t>
                      </a: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spcBef>
                          <a:spcPts val="300"/>
                        </a:spcBef>
                        <a:spcAft>
                          <a:spcPts val="300"/>
                        </a:spcAft>
                      </a:pPr>
                      <a:r>
                        <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rPr>
                        <a:t>Open</a:t>
                      </a: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extLst>
                  <a:ext uri="{0D108BD9-81ED-4DB2-BD59-A6C34878D82A}">
                    <a16:rowId xmlns:a16="http://schemas.microsoft.com/office/drawing/2014/main" val="730834642"/>
                  </a:ext>
                </a:extLst>
              </a:tr>
              <a:tr h="624606">
                <a:tc>
                  <a:txBody>
                    <a:bodyPr/>
                    <a:lstStyle/>
                    <a:p>
                      <a:pPr algn="ctr">
                        <a:spcBef>
                          <a:spcPts val="300"/>
                        </a:spcBef>
                        <a:spcAft>
                          <a:spcPts val="300"/>
                        </a:spcAft>
                      </a:pPr>
                      <a:r>
                        <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rPr>
                        <a:t>10 </a:t>
                      </a: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lgn="ctr">
                        <a:spcBef>
                          <a:spcPts val="300"/>
                        </a:spcBef>
                        <a:spcAft>
                          <a:spcPts val="300"/>
                        </a:spcAft>
                      </a:pPr>
                      <a:r>
                        <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rPr>
                        <a:t>WG4</a:t>
                      </a: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spcBef>
                          <a:spcPts val="300"/>
                        </a:spcBef>
                        <a:spcAft>
                          <a:spcPts val="300"/>
                        </a:spcAft>
                      </a:pPr>
                      <a:r>
                        <a:rPr lang="en-GB" sz="1400">
                          <a:solidFill>
                            <a:srgbClr val="454546"/>
                          </a:solidFill>
                          <a:effectLst/>
                          <a:latin typeface="Arial" panose="020B0604020202020204" pitchFamily="34" charset="0"/>
                          <a:ea typeface="MS PGothic" panose="020B0600070205080204" pitchFamily="34" charset="-128"/>
                          <a:cs typeface="Arial" panose="020B0604020202020204" pitchFamily="34" charset="0"/>
                        </a:rPr>
                        <a:t>Proposer/ HB</a:t>
                      </a:r>
                      <a:endPar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endParaRP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lnSpc>
                          <a:spcPct val="107000"/>
                        </a:lnSpc>
                        <a:spcBef>
                          <a:spcPts val="300"/>
                        </a:spcBef>
                        <a:spcAft>
                          <a:spcPts val="600"/>
                        </a:spcAft>
                      </a:pPr>
                      <a:r>
                        <a:rPr lang="en-GB" sz="1400">
                          <a:effectLst/>
                          <a:latin typeface="Arial" panose="020B0604020202020204" pitchFamily="34" charset="0"/>
                          <a:ea typeface="Arial" panose="020B0604020202020204" pitchFamily="34" charset="0"/>
                          <a:cs typeface="Arial" panose="020B0604020202020204" pitchFamily="34" charset="0"/>
                        </a:rPr>
                        <a:t>To meet with HB to consider the scenarios for contracts from October. </a:t>
                      </a:r>
                      <a:r>
                        <a:rPr lang="en-GB" sz="1400">
                          <a:solidFill>
                            <a:srgbClr val="454546"/>
                          </a:solidFill>
                          <a:effectLst/>
                          <a:latin typeface="Arial" panose="020B0604020202020204" pitchFamily="34" charset="0"/>
                          <a:ea typeface="MS PGothic" panose="020B0600070205080204" pitchFamily="34" charset="-128"/>
                          <a:cs typeface="Arial" panose="020B0604020202020204" pitchFamily="34" charset="0"/>
                        </a:rPr>
                        <a:t> </a:t>
                      </a:r>
                      <a:endParaRPr lang="en-GB" sz="1400"/>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spcBef>
                          <a:spcPts val="300"/>
                        </a:spcBef>
                        <a:spcAft>
                          <a:spcPts val="300"/>
                        </a:spcAft>
                      </a:pPr>
                      <a:r>
                        <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rPr>
                        <a:t>WG5</a:t>
                      </a: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spcBef>
                          <a:spcPts val="300"/>
                        </a:spcBef>
                        <a:spcAft>
                          <a:spcPts val="300"/>
                        </a:spcAft>
                      </a:pPr>
                      <a:r>
                        <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rPr>
                        <a:t>Open</a:t>
                      </a: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extLst>
                  <a:ext uri="{0D108BD9-81ED-4DB2-BD59-A6C34878D82A}">
                    <a16:rowId xmlns:a16="http://schemas.microsoft.com/office/drawing/2014/main" val="2109737419"/>
                  </a:ext>
                </a:extLst>
              </a:tr>
              <a:tr h="533450">
                <a:tc>
                  <a:txBody>
                    <a:bodyPr/>
                    <a:lstStyle/>
                    <a:p>
                      <a:pPr algn="ctr">
                        <a:spcBef>
                          <a:spcPts val="300"/>
                        </a:spcBef>
                        <a:spcAft>
                          <a:spcPts val="300"/>
                        </a:spcAft>
                      </a:pPr>
                      <a:r>
                        <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rPr>
                        <a:t>12</a:t>
                      </a: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lgn="ctr">
                        <a:spcBef>
                          <a:spcPts val="300"/>
                        </a:spcBef>
                        <a:spcAft>
                          <a:spcPts val="300"/>
                        </a:spcAft>
                      </a:pPr>
                      <a:r>
                        <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rPr>
                        <a:t>WG5</a:t>
                      </a: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spcBef>
                          <a:spcPts val="300"/>
                        </a:spcBef>
                        <a:spcAft>
                          <a:spcPts val="300"/>
                        </a:spcAft>
                      </a:pPr>
                      <a:r>
                        <a:rPr lang="en-GB" sz="1400">
                          <a:solidFill>
                            <a:srgbClr val="454546"/>
                          </a:solidFill>
                          <a:effectLst/>
                          <a:latin typeface="Arial" panose="020B0604020202020204" pitchFamily="34" charset="0"/>
                          <a:ea typeface="MS PGothic" panose="020B0600070205080204" pitchFamily="34" charset="-128"/>
                          <a:cs typeface="Arial" panose="020B0604020202020204" pitchFamily="34" charset="0"/>
                        </a:rPr>
                        <a:t>Proposer/ Elexon Representatives</a:t>
                      </a:r>
                      <a:endPar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endParaRP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r>
                        <a:rPr lang="en-GB" sz="1400">
                          <a:effectLst/>
                          <a:latin typeface="Arial" panose="020B0604020202020204" pitchFamily="34" charset="0"/>
                          <a:ea typeface="Arial" panose="020B0604020202020204" pitchFamily="34" charset="0"/>
                          <a:cs typeface="Arial" panose="020B0604020202020204" pitchFamily="34" charset="0"/>
                        </a:rPr>
                        <a:t>CUSC Section 14 changes 14.17.41. To consider if a further table is required to include export.</a:t>
                      </a:r>
                      <a:endParaRPr lang="en-GB" sz="1400"/>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spcBef>
                          <a:spcPts val="300"/>
                        </a:spcBef>
                        <a:spcAft>
                          <a:spcPts val="300"/>
                        </a:spcAft>
                      </a:pPr>
                      <a:r>
                        <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rPr>
                        <a:t>WG6</a:t>
                      </a: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spcBef>
                          <a:spcPts val="300"/>
                        </a:spcBef>
                        <a:spcAft>
                          <a:spcPts val="300"/>
                        </a:spcAft>
                      </a:pPr>
                      <a:r>
                        <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rPr>
                        <a:t>Open </a:t>
                      </a: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extLst>
                  <a:ext uri="{0D108BD9-81ED-4DB2-BD59-A6C34878D82A}">
                    <a16:rowId xmlns:a16="http://schemas.microsoft.com/office/drawing/2014/main" val="1599975910"/>
                  </a:ext>
                </a:extLst>
              </a:tr>
              <a:tr h="881032">
                <a:tc>
                  <a:txBody>
                    <a:bodyPr/>
                    <a:lstStyle/>
                    <a:p>
                      <a:pPr algn="ctr">
                        <a:spcBef>
                          <a:spcPts val="300"/>
                        </a:spcBef>
                        <a:spcAft>
                          <a:spcPts val="300"/>
                        </a:spcAft>
                      </a:pPr>
                      <a:r>
                        <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rPr>
                        <a:t>13</a:t>
                      </a: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lgn="ctr">
                        <a:spcBef>
                          <a:spcPts val="300"/>
                        </a:spcBef>
                        <a:spcAft>
                          <a:spcPts val="300"/>
                        </a:spcAft>
                      </a:pPr>
                      <a:r>
                        <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rPr>
                        <a:t>WG6</a:t>
                      </a: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spcBef>
                          <a:spcPts val="300"/>
                        </a:spcBef>
                        <a:spcAft>
                          <a:spcPts val="300"/>
                        </a:spcAft>
                      </a:pPr>
                      <a:r>
                        <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rPr>
                        <a:t>Ofgem Representative</a:t>
                      </a: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lnSpc>
                          <a:spcPct val="107000"/>
                        </a:lnSpc>
                        <a:spcBef>
                          <a:spcPts val="300"/>
                        </a:spcBef>
                        <a:spcAft>
                          <a:spcPts val="600"/>
                        </a:spcAft>
                      </a:pPr>
                      <a:r>
                        <a:rPr lang="en-GB" sz="1400">
                          <a:effectLst/>
                          <a:latin typeface="Arial" panose="020B0604020202020204" pitchFamily="34" charset="0"/>
                          <a:ea typeface="Arial" panose="020B0604020202020204" pitchFamily="34" charset="0"/>
                          <a:cs typeface="Arial" panose="020B0604020202020204" pitchFamily="34" charset="0"/>
                        </a:rPr>
                        <a:t>To  discuss with Elexon about the information that was provided through DCD414 process in respect of CT/VT sites. </a:t>
                      </a:r>
                      <a:endParaRPr lang="en-GB" sz="1400"/>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spcBef>
                          <a:spcPts val="300"/>
                        </a:spcBef>
                        <a:spcAft>
                          <a:spcPts val="300"/>
                        </a:spcAft>
                      </a:pPr>
                      <a:r>
                        <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rPr>
                        <a:t>WG7</a:t>
                      </a: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spcBef>
                          <a:spcPts val="300"/>
                        </a:spcBef>
                        <a:spcAft>
                          <a:spcPts val="300"/>
                        </a:spcAft>
                      </a:pPr>
                      <a:r>
                        <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rPr>
                        <a:t>Open</a:t>
                      </a: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extLst>
                  <a:ext uri="{0D108BD9-81ED-4DB2-BD59-A6C34878D82A}">
                    <a16:rowId xmlns:a16="http://schemas.microsoft.com/office/drawing/2014/main" val="639468124"/>
                  </a:ext>
                </a:extLst>
              </a:tr>
              <a:tr h="276071">
                <a:tc>
                  <a:txBody>
                    <a:bodyPr/>
                    <a:lstStyle/>
                    <a:p>
                      <a:pPr algn="ctr">
                        <a:spcBef>
                          <a:spcPts val="300"/>
                        </a:spcBef>
                        <a:spcAft>
                          <a:spcPts val="300"/>
                        </a:spcAft>
                      </a:pPr>
                      <a:r>
                        <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rPr>
                        <a:t>14</a:t>
                      </a: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lgn="ctr">
                        <a:spcBef>
                          <a:spcPts val="300"/>
                        </a:spcBef>
                        <a:spcAft>
                          <a:spcPts val="300"/>
                        </a:spcAft>
                      </a:pPr>
                      <a:r>
                        <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rPr>
                        <a:t>WG6</a:t>
                      </a: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spcBef>
                          <a:spcPts val="300"/>
                        </a:spcBef>
                        <a:spcAft>
                          <a:spcPts val="300"/>
                        </a:spcAft>
                      </a:pPr>
                      <a:r>
                        <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rPr>
                        <a:t>DH (ESO SME)</a:t>
                      </a: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r>
                        <a:rPr lang="en-GB" sz="1400">
                          <a:effectLst/>
                          <a:latin typeface="Arial" panose="020B0604020202020204" pitchFamily="34" charset="0"/>
                          <a:ea typeface="Arial" panose="020B0604020202020204" pitchFamily="34" charset="0"/>
                          <a:cs typeface="Arial" panose="020B0604020202020204" pitchFamily="34" charset="0"/>
                        </a:rPr>
                        <a:t>To conduct and analysis on the profiles for 5 to 8</a:t>
                      </a:r>
                      <a:endParaRPr lang="en-GB" sz="1400"/>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spcBef>
                          <a:spcPts val="300"/>
                        </a:spcBef>
                        <a:spcAft>
                          <a:spcPts val="300"/>
                        </a:spcAft>
                      </a:pPr>
                      <a:r>
                        <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rPr>
                        <a:t>WG7</a:t>
                      </a: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tc>
                  <a:txBody>
                    <a:bodyPr/>
                    <a:lstStyle/>
                    <a:p>
                      <a:pPr>
                        <a:spcBef>
                          <a:spcPts val="300"/>
                        </a:spcBef>
                        <a:spcAft>
                          <a:spcPts val="300"/>
                        </a:spcAft>
                      </a:pPr>
                      <a:r>
                        <a:rPr lang="en-GB" sz="1400">
                          <a:solidFill>
                            <a:srgbClr val="454546"/>
                          </a:solidFill>
                          <a:effectLst/>
                          <a:latin typeface="Arial" panose="020B0604020202020204" pitchFamily="34" charset="0"/>
                          <a:ea typeface="Arial" panose="020B0604020202020204" pitchFamily="34" charset="0"/>
                          <a:cs typeface="Arial" panose="020B0604020202020204" pitchFamily="34" charset="0"/>
                        </a:rPr>
                        <a:t>Open</a:t>
                      </a:r>
                    </a:p>
                  </a:txBody>
                  <a:tcPr marL="24955" marR="24955" marT="12258" marB="12258">
                    <a:lnL>
                      <a:noFill/>
                    </a:lnL>
                    <a:lnR>
                      <a:noFill/>
                    </a:lnR>
                    <a:lnT w="12700" cap="flat" cmpd="sng" algn="ctr">
                      <a:solidFill>
                        <a:srgbClr val="FFBF22"/>
                      </a:solidFill>
                      <a:prstDash val="solid"/>
                      <a:round/>
                      <a:headEnd type="none" w="med" len="med"/>
                      <a:tailEnd type="none" w="med" len="med"/>
                    </a:lnT>
                    <a:lnB w="12700" cap="flat" cmpd="sng" algn="ctr">
                      <a:solidFill>
                        <a:srgbClr val="FFBF22"/>
                      </a:solidFill>
                      <a:prstDash val="solid"/>
                      <a:round/>
                      <a:headEnd type="none" w="med" len="med"/>
                      <a:tailEnd type="none" w="med" len="med"/>
                    </a:lnB>
                  </a:tcPr>
                </a:tc>
                <a:extLst>
                  <a:ext uri="{0D108BD9-81ED-4DB2-BD59-A6C34878D82A}">
                    <a16:rowId xmlns:a16="http://schemas.microsoft.com/office/drawing/2014/main" val="223208618"/>
                  </a:ext>
                </a:extLst>
              </a:tr>
            </a:tbl>
          </a:graphicData>
        </a:graphic>
      </p:graphicFrame>
    </p:spTree>
    <p:extLst>
      <p:ext uri="{BB962C8B-B14F-4D97-AF65-F5344CB8AC3E}">
        <p14:creationId xmlns:p14="http://schemas.microsoft.com/office/powerpoint/2010/main" val="3435021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962E1F-3E2E-4800-B746-C2585194061B}"/>
              </a:ext>
            </a:extLst>
          </p:cNvPr>
          <p:cNvSpPr>
            <a:spLocks noGrp="1"/>
          </p:cNvSpPr>
          <p:nvPr>
            <p:ph type="body" sz="quarter" idx="10"/>
          </p:nvPr>
        </p:nvSpPr>
        <p:spPr>
          <a:xfrm>
            <a:off x="2787385" y="2748542"/>
            <a:ext cx="7079317" cy="1677988"/>
          </a:xfrm>
        </p:spPr>
        <p:txBody>
          <a:bodyPr/>
          <a:lstStyle/>
          <a:p>
            <a:r>
              <a:rPr lang="en-GB" sz="1800" b="1">
                <a:solidFill>
                  <a:srgbClr val="0079C1"/>
                </a:solidFill>
                <a:latin typeface="Arial" panose="020B0604020202020204" pitchFamily="34" charset="0"/>
                <a:cs typeface="Arial" panose="020B0604020202020204" pitchFamily="34" charset="0"/>
              </a:rPr>
              <a:t>All </a:t>
            </a:r>
          </a:p>
        </p:txBody>
      </p:sp>
      <p:sp>
        <p:nvSpPr>
          <p:cNvPr id="3" name="Text Placeholder 2">
            <a:extLst>
              <a:ext uri="{FF2B5EF4-FFF2-40B4-BE49-F238E27FC236}">
                <a16:creationId xmlns:a16="http://schemas.microsoft.com/office/drawing/2014/main" id="{C9BE2949-70F1-4A3B-B3AF-B6A47E266139}"/>
              </a:ext>
            </a:extLst>
          </p:cNvPr>
          <p:cNvSpPr>
            <a:spLocks noGrp="1"/>
          </p:cNvSpPr>
          <p:nvPr>
            <p:ph type="body" sz="quarter" idx="11"/>
          </p:nvPr>
        </p:nvSpPr>
        <p:spPr/>
        <p:txBody>
          <a:bodyPr/>
          <a:lstStyle/>
          <a:p>
            <a:r>
              <a:rPr lang="en-GB" b="1"/>
              <a:t>Workgroup Consultation Responses </a:t>
            </a:r>
          </a:p>
        </p:txBody>
      </p:sp>
    </p:spTree>
    <p:extLst>
      <p:ext uri="{BB962C8B-B14F-4D97-AF65-F5344CB8AC3E}">
        <p14:creationId xmlns:p14="http://schemas.microsoft.com/office/powerpoint/2010/main" val="368758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02E40E35-B54B-4A46-9ED2-FD36D6584ECC}"/>
              </a:ext>
            </a:extLst>
          </p:cNvPr>
          <p:cNvSpPr txBox="1">
            <a:spLocks/>
          </p:cNvSpPr>
          <p:nvPr/>
        </p:nvSpPr>
        <p:spPr>
          <a:xfrm>
            <a:off x="530353" y="339692"/>
            <a:ext cx="11261432" cy="377103"/>
          </a:xfrm>
          <a:prstGeom prst="rect">
            <a:avLst/>
          </a:prstGeom>
          <a:solidFill>
            <a:schemeClr val="bg1"/>
          </a:solidFill>
        </p:spPr>
        <p:txBody>
          <a:bodyPr lIns="91440" tIns="45720" rIns="91440" bIns="45720" anchor="t"/>
          <a:lstStyle>
            <a:lvl1pPr algn="l" defTabSz="914377" rtl="0" eaLnBrk="1" latinLnBrk="0" hangingPunct="1">
              <a:lnSpc>
                <a:spcPct val="90000"/>
              </a:lnSpc>
              <a:spcBef>
                <a:spcPct val="0"/>
              </a:spcBef>
              <a:buNone/>
              <a:defRPr sz="2500" b="0" i="0" kern="120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pPr>
              <a:spcBef>
                <a:spcPts val="600"/>
              </a:spcBef>
              <a:spcAft>
                <a:spcPts val="600"/>
              </a:spcAft>
            </a:pPr>
            <a:r>
              <a:rPr lang="en-US" sz="2400" b="1">
                <a:latin typeface="HelveticaNeueLT Pro 55 Roman"/>
              </a:rPr>
              <a:t>Summary of the 5 non-confidential responses for CMP430</a:t>
            </a:r>
          </a:p>
          <a:p>
            <a:pPr>
              <a:spcBef>
                <a:spcPts val="600"/>
              </a:spcBef>
              <a:spcAft>
                <a:spcPts val="600"/>
              </a:spcAft>
            </a:pPr>
            <a:r>
              <a:rPr lang="en-GB" sz="1200" b="1">
                <a:solidFill>
                  <a:schemeClr val="tx1"/>
                </a:solidFill>
                <a:latin typeface="Arial (W1)"/>
                <a:cs typeface="Times New Roman" panose="02020603050405020304" pitchFamily="18" charset="0"/>
              </a:rPr>
              <a:t>Q1 - Do you believe that the Original Proposal and/or any potential alternatives better facilitate the Applicable Objectives?</a:t>
            </a:r>
          </a:p>
          <a:p>
            <a:pPr marL="285750" indent="-285750">
              <a:spcBef>
                <a:spcPts val="0"/>
              </a:spcBef>
              <a:buFont typeface="Arial"/>
              <a:buChar char="•"/>
            </a:pPr>
            <a:r>
              <a:rPr lang="en-US" sz="1200">
                <a:solidFill>
                  <a:schemeClr val="tx1"/>
                </a:solidFill>
                <a:latin typeface="Arial (W1)"/>
                <a:cs typeface="Times New Roman" panose="02020603050405020304" pitchFamily="18" charset="0"/>
              </a:rPr>
              <a:t>Three respondents believed that CMP430 Original Proposal better facilitated the objectives. </a:t>
            </a:r>
          </a:p>
          <a:p>
            <a:pPr marL="285750" indent="-285750">
              <a:spcBef>
                <a:spcPts val="0"/>
              </a:spcBef>
              <a:buFont typeface="Arial"/>
              <a:buChar char="•"/>
            </a:pPr>
            <a:r>
              <a:rPr lang="en-US" sz="1200">
                <a:solidFill>
                  <a:schemeClr val="tx1"/>
                </a:solidFill>
                <a:latin typeface="Arial (W1)"/>
                <a:cs typeface="Times New Roman" panose="02020603050405020304" pitchFamily="18" charset="0"/>
              </a:rPr>
              <a:t>One respondent was neutral to objectives a, b, c and d, but replied negative for e. </a:t>
            </a:r>
          </a:p>
          <a:p>
            <a:pPr marL="285750" indent="-285750">
              <a:spcBef>
                <a:spcPts val="0"/>
              </a:spcBef>
              <a:buFont typeface="Arial"/>
              <a:buChar char="•"/>
            </a:pPr>
            <a:r>
              <a:rPr lang="en-US" sz="1200">
                <a:solidFill>
                  <a:schemeClr val="tx1"/>
                </a:solidFill>
                <a:latin typeface="Arial (W1)"/>
                <a:cs typeface="Times New Roman" panose="02020603050405020304" pitchFamily="18" charset="0"/>
              </a:rPr>
              <a:t>Two respondents replied the Original Proposal objectives a, b, c and e better facilitated the applicable objectives. one respondent advised they were not able to judge against objective d.</a:t>
            </a:r>
          </a:p>
          <a:p>
            <a:pPr marL="285750" indent="-285750">
              <a:spcBef>
                <a:spcPts val="0"/>
              </a:spcBef>
              <a:buFont typeface="Arial"/>
              <a:buChar char="•"/>
            </a:pPr>
            <a:r>
              <a:rPr lang="en-US" sz="1200">
                <a:solidFill>
                  <a:schemeClr val="tx1"/>
                </a:solidFill>
                <a:latin typeface="Arial (W1)"/>
                <a:cs typeface="Times New Roman" panose="02020603050405020304" pitchFamily="18" charset="0"/>
              </a:rPr>
              <a:t>One respondent advised that a, b and e of the Original Proposal better facilitated the applicable objectives.</a:t>
            </a:r>
          </a:p>
          <a:p>
            <a:pPr marL="285750" indent="-285750">
              <a:spcBef>
                <a:spcPts val="0"/>
              </a:spcBef>
              <a:buFont typeface="Arial"/>
              <a:buChar char="•"/>
            </a:pPr>
            <a:r>
              <a:rPr lang="en-US" sz="1200">
                <a:solidFill>
                  <a:schemeClr val="tx1"/>
                </a:solidFill>
                <a:latin typeface="Arial (W1)"/>
                <a:cs typeface="Times New Roman" panose="02020603050405020304" pitchFamily="18" charset="0"/>
              </a:rPr>
              <a:t>One respondent made no comment.</a:t>
            </a:r>
          </a:p>
          <a:p>
            <a:pPr marL="285750" indent="-285750">
              <a:spcBef>
                <a:spcPts val="0"/>
              </a:spcBef>
              <a:buFont typeface="Arial"/>
              <a:buChar char="•"/>
            </a:pPr>
            <a:endParaRPr lang="en-US" sz="1200">
              <a:solidFill>
                <a:schemeClr val="tx1"/>
              </a:solidFill>
              <a:latin typeface="Arial (W1)"/>
              <a:cs typeface="Times New Roman" panose="02020603050405020304" pitchFamily="18" charset="0"/>
            </a:endParaRPr>
          </a:p>
          <a:p>
            <a:pPr>
              <a:spcBef>
                <a:spcPts val="0"/>
              </a:spcBef>
            </a:pPr>
            <a:r>
              <a:rPr lang="en-GB" sz="1200" b="1">
                <a:solidFill>
                  <a:schemeClr val="tx1"/>
                </a:solidFill>
                <a:latin typeface="Arial (W1)"/>
                <a:cs typeface="Times New Roman" panose="02020603050405020304" pitchFamily="18" charset="0"/>
              </a:rPr>
              <a:t>Q2 - Do you support the proposed implementation approach?</a:t>
            </a:r>
            <a:endParaRPr lang="en-US" sz="1200">
              <a:solidFill>
                <a:schemeClr val="tx1"/>
              </a:solidFill>
              <a:latin typeface="Arial (W1)"/>
              <a:cs typeface="Times New Roman" panose="02020603050405020304" pitchFamily="18" charset="0"/>
            </a:endParaRPr>
          </a:p>
          <a:p>
            <a:pPr marL="285750" indent="-285750">
              <a:buFont typeface="Arial"/>
              <a:buChar char="•"/>
            </a:pPr>
            <a:r>
              <a:rPr lang="en-US" sz="1200">
                <a:solidFill>
                  <a:schemeClr val="tx1"/>
                </a:solidFill>
                <a:latin typeface="HelveticaNeueLT Pro 55 Roman"/>
              </a:rPr>
              <a:t>All respondents were supportive of the implementation approach. </a:t>
            </a:r>
          </a:p>
          <a:p>
            <a:pPr>
              <a:spcBef>
                <a:spcPts val="0"/>
              </a:spcBef>
            </a:pPr>
            <a:endParaRPr lang="en-GB" sz="1200" b="1">
              <a:solidFill>
                <a:schemeClr val="tx1"/>
              </a:solidFill>
              <a:latin typeface="Arial (W1)"/>
              <a:cs typeface="Times New Roman" panose="02020603050405020304" pitchFamily="18" charset="0"/>
            </a:endParaRPr>
          </a:p>
          <a:p>
            <a:pPr>
              <a:spcBef>
                <a:spcPts val="0"/>
              </a:spcBef>
            </a:pPr>
            <a:r>
              <a:rPr lang="en-GB" sz="1200" b="1">
                <a:solidFill>
                  <a:schemeClr val="tx1"/>
                </a:solidFill>
                <a:latin typeface="Arial (W1)"/>
                <a:cs typeface="Times New Roman" panose="02020603050405020304" pitchFamily="18" charset="0"/>
              </a:rPr>
              <a:t>Q3 - Do you have any other comments? </a:t>
            </a:r>
            <a:endParaRPr lang="en-US" sz="1200">
              <a:solidFill>
                <a:schemeClr val="tx1"/>
              </a:solidFill>
              <a:latin typeface="HelveticaNeueLT Pro 55 Roman"/>
            </a:endParaRPr>
          </a:p>
          <a:p>
            <a:pPr marL="285750" indent="-285750">
              <a:buFont typeface="Arial"/>
              <a:buChar char="•"/>
            </a:pPr>
            <a:r>
              <a:rPr lang="en-US" sz="1200">
                <a:solidFill>
                  <a:schemeClr val="tx1"/>
                </a:solidFill>
                <a:latin typeface="HelveticaNeueLT Pro 55 Roman"/>
              </a:rPr>
              <a:t>One respondent suggested a three month minimum lead time to implement changes.</a:t>
            </a:r>
          </a:p>
          <a:p>
            <a:pPr marL="285750" indent="-285750">
              <a:buFont typeface="Arial"/>
              <a:buChar char="•"/>
            </a:pPr>
            <a:r>
              <a:rPr lang="en-US" sz="1200">
                <a:solidFill>
                  <a:schemeClr val="tx1"/>
                </a:solidFill>
                <a:latin typeface="HelveticaNeueLT Pro 55 Roman"/>
              </a:rPr>
              <a:t>One respondent noted they were disappointed that it had taken the Proposer so long to raise a change to reflect the know impacts of MHHS.</a:t>
            </a:r>
          </a:p>
          <a:p>
            <a:pPr marL="285750" indent="-285750">
              <a:buFont typeface="Arial"/>
              <a:buChar char="•"/>
            </a:pPr>
            <a:r>
              <a:rPr lang="en-US" sz="1200">
                <a:solidFill>
                  <a:schemeClr val="tx1"/>
                </a:solidFill>
                <a:latin typeface="HelveticaNeueLT Pro 55 Roman"/>
              </a:rPr>
              <a:t>Another responded noting that the lack </a:t>
            </a:r>
            <a:r>
              <a:rPr lang="en-GB" sz="1200">
                <a:solidFill>
                  <a:schemeClr val="tx1"/>
                </a:solidFill>
                <a:latin typeface="HelveticaNeueLT Pro 55 Roman"/>
              </a:rPr>
              <a:t>of a reliable estimate of the number of customers impacted and the timeliness/availability of relevant data to suppliers to correctly price customers in the future will lead to inefficient outcomes.</a:t>
            </a:r>
            <a:endParaRPr lang="en-US" sz="1200">
              <a:solidFill>
                <a:schemeClr val="tx1"/>
              </a:solidFill>
              <a:latin typeface="HelveticaNeueLT Pro 55 Roman"/>
            </a:endParaRPr>
          </a:p>
          <a:p>
            <a:pPr marL="285750" indent="-285750">
              <a:buFont typeface="Arial"/>
              <a:buChar char="•"/>
            </a:pPr>
            <a:endParaRPr lang="en-GB" sz="1200" b="1">
              <a:solidFill>
                <a:schemeClr val="tx1"/>
              </a:solidFill>
              <a:latin typeface="Arial (W1)"/>
              <a:cs typeface="Times New Roman" panose="02020603050405020304" pitchFamily="18" charset="0"/>
            </a:endParaRPr>
          </a:p>
          <a:p>
            <a:pPr>
              <a:spcBef>
                <a:spcPts val="0"/>
              </a:spcBef>
            </a:pPr>
            <a:r>
              <a:rPr lang="en-GB" sz="1200" b="1">
                <a:solidFill>
                  <a:schemeClr val="tx1"/>
                </a:solidFill>
                <a:latin typeface="Arial (W1)"/>
                <a:cs typeface="Times New Roman" panose="02020603050405020304" pitchFamily="18" charset="0"/>
              </a:rPr>
              <a:t>Q4 - Do you wish to raise a Workgroup Consultation Alternative Request for the Workgroup to consider? </a:t>
            </a:r>
          </a:p>
          <a:p>
            <a:pPr marL="285750" indent="-285750">
              <a:spcBef>
                <a:spcPts val="0"/>
              </a:spcBef>
              <a:buFont typeface="Arial" panose="020B0604020202020204" pitchFamily="34" charset="0"/>
              <a:buChar char="•"/>
            </a:pPr>
            <a:r>
              <a:rPr lang="en-US" sz="1200">
                <a:solidFill>
                  <a:schemeClr val="tx1"/>
                </a:solidFill>
                <a:latin typeface="HelveticaNeueLT Pro 55 Roman"/>
              </a:rPr>
              <a:t> None of the respondents wished to raise a Alternative request.</a:t>
            </a:r>
          </a:p>
          <a:p>
            <a:pPr>
              <a:spcBef>
                <a:spcPts val="0"/>
              </a:spcBef>
            </a:pPr>
            <a:endParaRPr lang="en-GB" sz="1200" b="1">
              <a:solidFill>
                <a:schemeClr val="tx1"/>
              </a:solidFill>
              <a:latin typeface="Arial (W1)"/>
              <a:cs typeface="Times New Roman" panose="02020603050405020304" pitchFamily="18" charset="0"/>
            </a:endParaRPr>
          </a:p>
          <a:p>
            <a:pPr>
              <a:spcBef>
                <a:spcPts val="0"/>
              </a:spcBef>
            </a:pPr>
            <a:r>
              <a:rPr lang="en-GB" sz="1200" b="1">
                <a:solidFill>
                  <a:schemeClr val="tx1"/>
                </a:solidFill>
                <a:latin typeface="Arial (W1)"/>
                <a:cs typeface="Times New Roman" panose="02020603050405020304" pitchFamily="18" charset="0"/>
              </a:rPr>
              <a:t>Q5 - Do you agree with the Workgroup’s assessment that MOD430 does not impact the Electricity Balancing Regulation (EBR) Article 18 terms and conditions held within the CUSC</a:t>
            </a:r>
          </a:p>
          <a:p>
            <a:pPr marL="285750" indent="-285750">
              <a:spcBef>
                <a:spcPts val="0"/>
              </a:spcBef>
              <a:buFont typeface="Arial" panose="020B0604020202020204" pitchFamily="34" charset="0"/>
              <a:buChar char="•"/>
            </a:pPr>
            <a:r>
              <a:rPr lang="en-US" sz="1200">
                <a:solidFill>
                  <a:schemeClr val="tx1"/>
                </a:solidFill>
                <a:latin typeface="HelveticaNeueLT Pro 55 Roman"/>
              </a:rPr>
              <a:t>Two respondents agreed with the Workgroups assessment, one respondent noted they were unable to make a judgement, and all other respondents made no comment. </a:t>
            </a:r>
          </a:p>
          <a:p>
            <a:pPr>
              <a:spcBef>
                <a:spcPts val="0"/>
              </a:spcBef>
            </a:pPr>
            <a:endParaRPr lang="en-GB" sz="1200" b="1">
              <a:solidFill>
                <a:schemeClr val="tx1"/>
              </a:solidFill>
              <a:latin typeface="Arial (W1)"/>
              <a:cs typeface="Times New Roman" panose="02020603050405020304" pitchFamily="18" charset="0"/>
            </a:endParaRPr>
          </a:p>
          <a:p>
            <a:pPr>
              <a:spcBef>
                <a:spcPts val="0"/>
              </a:spcBef>
            </a:pPr>
            <a:r>
              <a:rPr lang="en-GB" sz="1200" b="1">
                <a:solidFill>
                  <a:schemeClr val="tx1"/>
                </a:solidFill>
                <a:latin typeface="Arial (W1)"/>
                <a:cs typeface="Times New Roman" panose="02020603050405020304" pitchFamily="18" charset="0"/>
              </a:rPr>
              <a:t>Q6- Do you have any comments on the impact of MOD430 on the EBR Objectives?</a:t>
            </a:r>
          </a:p>
          <a:p>
            <a:pPr marL="171450" indent="-171450">
              <a:spcBef>
                <a:spcPts val="0"/>
              </a:spcBef>
              <a:buFont typeface="Arial" panose="020B0604020202020204" pitchFamily="34" charset="0"/>
              <a:buChar char="•"/>
            </a:pPr>
            <a:r>
              <a:rPr lang="en-US" sz="1200">
                <a:solidFill>
                  <a:schemeClr val="tx1"/>
                </a:solidFill>
                <a:latin typeface="HelveticaNeueLT Pro 55 Roman"/>
              </a:rPr>
              <a:t>Two respondents made no comment, two respondents felt there was no impact, and another respondent felt they were unable to make a judgement.</a:t>
            </a:r>
          </a:p>
          <a:p>
            <a:pPr>
              <a:spcBef>
                <a:spcPts val="0"/>
              </a:spcBef>
            </a:pPr>
            <a:endParaRPr lang="en-GB" sz="1400" b="1">
              <a:solidFill>
                <a:schemeClr val="tx1"/>
              </a:solidFill>
              <a:latin typeface="Arial (W1)"/>
              <a:cs typeface="Times New Roman" panose="02020603050405020304" pitchFamily="18" charset="0"/>
            </a:endParaRPr>
          </a:p>
          <a:p>
            <a:pPr>
              <a:spcBef>
                <a:spcPts val="0"/>
              </a:spcBef>
            </a:pPr>
            <a:endParaRPr lang="en-GB" sz="1400" b="1">
              <a:solidFill>
                <a:schemeClr val="tx1"/>
              </a:solidFill>
              <a:latin typeface="Arial (W1)"/>
              <a:cs typeface="Times New Roman" panose="02020603050405020304" pitchFamily="18" charset="0"/>
            </a:endParaRPr>
          </a:p>
          <a:p>
            <a:pPr>
              <a:lnSpc>
                <a:spcPct val="100000"/>
              </a:lnSpc>
              <a:spcBef>
                <a:spcPts val="1200"/>
              </a:spcBef>
              <a:spcAft>
                <a:spcPts val="1200"/>
              </a:spcAft>
            </a:pPr>
            <a:endParaRPr lang="en-GB" sz="1700">
              <a:solidFill>
                <a:schemeClr val="tx1"/>
              </a:solidFill>
              <a:latin typeface="Arial"/>
              <a:cs typeface="Arial"/>
            </a:endParaRPr>
          </a:p>
        </p:txBody>
      </p:sp>
      <p:sp>
        <p:nvSpPr>
          <p:cNvPr id="22" name="TextBox 21">
            <a:extLst>
              <a:ext uri="{FF2B5EF4-FFF2-40B4-BE49-F238E27FC236}">
                <a16:creationId xmlns:a16="http://schemas.microsoft.com/office/drawing/2014/main" id="{273A17D3-DB01-4E46-AD86-D531C53FD269}"/>
              </a:ext>
            </a:extLst>
          </p:cNvPr>
          <p:cNvSpPr txBox="1"/>
          <p:nvPr/>
        </p:nvSpPr>
        <p:spPr>
          <a:xfrm>
            <a:off x="1484560" y="3132497"/>
            <a:ext cx="7767873" cy="1200329"/>
          </a:xfrm>
          <a:prstGeom prst="rect">
            <a:avLst/>
          </a:prstGeom>
        </p:spPr>
        <p:txBody>
          <a:bodyPr wrap="square" rtlCol="0">
            <a:spAutoFit/>
          </a:bodyPr>
          <a:lstStyle/>
          <a:p>
            <a:pPr algn="ctr"/>
            <a:br>
              <a:rPr lang="en-GB">
                <a:solidFill>
                  <a:schemeClr val="tx1"/>
                </a:solidFill>
                <a:latin typeface="HelveticaNeueLT Pro 55 Roman" panose="020B0604020202020204"/>
              </a:rPr>
            </a:br>
            <a:br>
              <a:rPr lang="en-GB" i="1">
                <a:solidFill>
                  <a:schemeClr val="tx1"/>
                </a:solidFill>
                <a:latin typeface="HelveticaNeueLT Pro 55 Roman" panose="020B0604020202020204"/>
              </a:rPr>
            </a:br>
            <a:endParaRPr lang="en-GB" i="1">
              <a:solidFill>
                <a:schemeClr val="tx1"/>
              </a:solidFill>
              <a:latin typeface="HelveticaNeueLT Pro 55 Roman" panose="020B0604020202020204"/>
            </a:endParaRPr>
          </a:p>
          <a:p>
            <a:pPr algn="ctr"/>
            <a:endParaRPr lang="en-GB" i="1">
              <a:latin typeface="HelveticaNeueLT Pro 55 Roman" panose="020B0604020202020204"/>
              <a:ea typeface="12 pt. Helvetica* 45 Light   02" panose="02000403000000020004" pitchFamily="2" charset="0"/>
            </a:endParaRPr>
          </a:p>
        </p:txBody>
      </p:sp>
    </p:spTree>
    <p:extLst>
      <p:ext uri="{BB962C8B-B14F-4D97-AF65-F5344CB8AC3E}">
        <p14:creationId xmlns:p14="http://schemas.microsoft.com/office/powerpoint/2010/main" val="287113350"/>
      </p:ext>
    </p:extLst>
  </p:cSld>
  <p:clrMapOvr>
    <a:masterClrMapping/>
  </p:clrMapOvr>
</p:sld>
</file>

<file path=ppt/theme/theme1.xml><?xml version="1.0" encoding="utf-8"?>
<a:theme xmlns:a="http://schemas.openxmlformats.org/drawingml/2006/main" name="3_Office Theme">
  <a:themeElements>
    <a:clrScheme name="National Grid">
      <a:dk1>
        <a:srgbClr val="000000"/>
      </a:dk1>
      <a:lt1>
        <a:srgbClr val="FFFFFF"/>
      </a:lt1>
      <a:dk2>
        <a:srgbClr val="44546A"/>
      </a:dk2>
      <a:lt2>
        <a:srgbClr val="E7E6E6"/>
      </a:lt2>
      <a:accent1>
        <a:srgbClr val="FFE600"/>
      </a:accent1>
      <a:accent2>
        <a:srgbClr val="ED7D31"/>
      </a:accent2>
      <a:accent3>
        <a:srgbClr val="F26522"/>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sz="900" dirty="0" err="1" smtClean="0">
            <a:solidFill>
              <a:srgbClr val="454546"/>
            </a:solidFill>
            <a:latin typeface="HelveticaNeueLT Pro 55 Roman" panose="020B0604020202020204" pitchFamily="34" charset="77"/>
            <a:ea typeface="12 pt. Helvetica* 45 Light   02" panose="02000403000000020004" pitchFamily="2" charset="0"/>
          </a:defRPr>
        </a:defPPr>
      </a:lstStyle>
    </a:txDef>
  </a:objectDefaults>
  <a:extraClrSchemeLst/>
  <a:extLst>
    <a:ext uri="{05A4C25C-085E-4340-85A3-A5531E510DB2}">
      <thm15:themeFamily xmlns:thm15="http://schemas.microsoft.com/office/thememl/2012/main" name="Presentation1" id="{8A4C784E-9E09-4CB1-81F1-4EAA8B9D2B85}" vid="{6242F175-A969-4644-A2D2-7075539446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5E1BDC5029614ABF43223A464FD248" ma:contentTypeVersion="18" ma:contentTypeDescription="Create a new document." ma:contentTypeScope="" ma:versionID="866332ee975951abfc3431b0cf29dab3">
  <xsd:schema xmlns:xsd="http://www.w3.org/2001/XMLSchema" xmlns:xs="http://www.w3.org/2001/XMLSchema" xmlns:p="http://schemas.microsoft.com/office/2006/metadata/properties" xmlns:ns2="f71abe4e-f5ff-49cd-8eff-5f4949acc510" xmlns:ns3="97b6fe81-1556-4112-94ca-31043ca39b71" xmlns:ns4="cadce026-d35b-4a62-a2ee-1436bb44fb55" targetNamespace="http://schemas.microsoft.com/office/2006/metadata/properties" ma:root="true" ma:fieldsID="06790c66151fc7b3068cabd2b234a90e" ns2:_="" ns3:_="" ns4:_="">
    <xsd:import namespace="f71abe4e-f5ff-49cd-8eff-5f4949acc510"/>
    <xsd:import namespace="97b6fe81-1556-4112-94ca-31043ca39b71"/>
    <xsd:import namespace="cadce026-d35b-4a62-a2ee-1436bb44fb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LengthInSecond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1abe4e-f5ff-49cd-8eff-5f4949acc5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571c05a-9bf0-4b0b-ad97-e13aed49ba31"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b6fe81-1556-4112-94ca-31043ca39b7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dce026-d35b-4a62-a2ee-1436bb44fb55"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2a93f86f-df12-4503-be51-556605c1ee02}" ma:internalName="TaxCatchAll" ma:showField="CatchAllData" ma:web="97b6fe81-1556-4112-94ca-31043ca39b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7b6fe81-1556-4112-94ca-31043ca39b71">
      <UserInfo>
        <DisplayName>SharingLinks.bd9c0339-f523-4eb9-8046-f830bee9e4f5.Flexible.98b93695-8909-4395-8e9f-8e58f7c75f60</DisplayName>
        <AccountId>49</AccountId>
        <AccountType/>
      </UserInfo>
      <UserInfo>
        <DisplayName>Keren Kelly (ESO)</DisplayName>
        <AccountId>953</AccountId>
        <AccountType/>
      </UserInfo>
      <UserInfo>
        <DisplayName>Neil Dewar (ESO)</DisplayName>
        <AccountId>785</AccountId>
        <AccountType/>
      </UserInfo>
      <UserInfo>
        <DisplayName>Claire Goult (ESO)</DisplayName>
        <AccountId>759</AccountId>
        <AccountType/>
      </UserInfo>
      <UserInfo>
        <DisplayName>Deborah Spencer (ESO)</DisplayName>
        <AccountId>784</AccountId>
        <AccountType/>
      </UserInfo>
    </SharedWithUsers>
    <TaxCatchAll xmlns="cadce026-d35b-4a62-a2ee-1436bb44fb55" xsi:nil="true"/>
    <lcf76f155ced4ddcb4097134ff3c332f xmlns="f71abe4e-f5ff-49cd-8eff-5f4949acc51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42C3FE-03D8-49FC-AD6B-4BAC92CE2DE0}">
  <ds:schemaRefs>
    <ds:schemaRef ds:uri="97b6fe81-1556-4112-94ca-31043ca39b71"/>
    <ds:schemaRef ds:uri="cadce026-d35b-4a62-a2ee-1436bb44fb55"/>
    <ds:schemaRef ds:uri="f71abe4e-f5ff-49cd-8eff-5f4949acc5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CB36002-CCFD-4C5D-814A-FF8D96969B7A}">
  <ds:schemaRefs>
    <ds:schemaRef ds:uri="97b6fe81-1556-4112-94ca-31043ca39b71"/>
    <ds:schemaRef ds:uri="cadce026-d35b-4a62-a2ee-1436bb44fb55"/>
    <ds:schemaRef ds:uri="f71abe4e-f5ff-49cd-8eff-5f4949acc5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526808D-2B4C-4333-ABB4-74F13E7BF8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Workgroup 1 Slides</Template>
  <Application>Microsoft Office PowerPoint</Application>
  <PresentationFormat>Widescreen</PresentationFormat>
  <Slides>22</Slides>
  <Notes>11</Notes>
  <HiddenSlides>0</HiddenSlide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3_Office Theme</vt:lpstr>
      <vt:lpstr>Office Theme</vt:lpstr>
      <vt:lpstr>Workgroup 8 Monday 29 April 2024  Online Meeting via Teams</vt:lpstr>
      <vt:lpstr>PowerPoint Presentation</vt:lpstr>
      <vt:lpstr>Expectations of a Workgroup Member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Timeline for  CMP430 – Updated after CUSC Panel (23 February 2024)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[Workgroup Number, Date of Meeting] Online Meeting via Teams</dc:title>
  <dc:creator>Claire Goult (ESO)</dc:creator>
  <cp:revision>1</cp:revision>
  <dcterms:created xsi:type="dcterms:W3CDTF">2024-02-14T08:38:19Z</dcterms:created>
  <dcterms:modified xsi:type="dcterms:W3CDTF">2024-04-29T10:00:06Z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0x010100095E1BDC5029614ABF43223A464FD248</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