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4.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5.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6.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7.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8.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9.xml" ContentType="application/vnd.openxmlformats-officedocument.theme+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theme/theme10.xml" ContentType="application/vnd.openxmlformats-officedocument.theme+xml"/>
  <Override PartName="/ppt/tags/tag2.xml" ContentType="application/vnd.openxmlformats-officedocument.presentationml.tags+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1.xml" ContentType="application/vnd.openxmlformats-officedocument.theme+xml"/>
  <Override PartName="/ppt/tags/tag3.xml" ContentType="application/vnd.openxmlformats-officedocument.presentationml.tags+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theme/theme12.xml" ContentType="application/vnd.openxmlformats-officedocument.theme+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theme/theme13.xml" ContentType="application/vnd.openxmlformats-officedocument.theme+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theme/theme14.xml" ContentType="application/vnd.openxmlformats-officedocument.theme+xml"/>
  <Override PartName="/ppt/theme/theme15.xml" ContentType="application/vnd.openxmlformats-officedocument.theme+xml"/>
  <Override PartName="/ppt/theme/theme16.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897" r:id="rId4"/>
    <p:sldMasterId id="2147483902" r:id="rId5"/>
    <p:sldMasterId id="2147483910" r:id="rId6"/>
    <p:sldMasterId id="2147483917" r:id="rId7"/>
    <p:sldMasterId id="2147483964" r:id="rId8"/>
    <p:sldMasterId id="2147484009" r:id="rId9"/>
    <p:sldMasterId id="2147484057" r:id="rId10"/>
    <p:sldMasterId id="2147484177" r:id="rId11"/>
    <p:sldMasterId id="2147484254" r:id="rId12"/>
    <p:sldMasterId id="2147484266" r:id="rId13"/>
    <p:sldMasterId id="2147484275" r:id="rId14"/>
    <p:sldMasterId id="2147484284" r:id="rId15"/>
    <p:sldMasterId id="2147484301" r:id="rId16"/>
    <p:sldMasterId id="2147484318" r:id="rId17"/>
  </p:sldMasterIdLst>
  <p:notesMasterIdLst>
    <p:notesMasterId r:id="rId28"/>
  </p:notesMasterIdLst>
  <p:handoutMasterIdLst>
    <p:handoutMasterId r:id="rId29"/>
  </p:handoutMasterIdLst>
  <p:sldIdLst>
    <p:sldId id="2147475968" r:id="rId18"/>
    <p:sldId id="2147475978" r:id="rId19"/>
    <p:sldId id="2147475973" r:id="rId20"/>
    <p:sldId id="2147475972" r:id="rId21"/>
    <p:sldId id="2147475977" r:id="rId22"/>
    <p:sldId id="2147475971" r:id="rId23"/>
    <p:sldId id="2147475982" r:id="rId24"/>
    <p:sldId id="2147475979" r:id="rId25"/>
    <p:sldId id="2147475980" r:id="rId26"/>
    <p:sldId id="2147475981" r:id="rId27"/>
  </p:sldIdLst>
  <p:sldSz cx="16256000" cy="9144000"/>
  <p:notesSz cx="16256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256"/>
    <a:srgbClr val="CCEAEE"/>
    <a:srgbClr val="425563"/>
    <a:srgbClr val="000000"/>
    <a:srgbClr val="EF25E1"/>
    <a:srgbClr val="B5C1D3"/>
    <a:srgbClr val="0097A9"/>
    <a:srgbClr val="C7D1DE"/>
    <a:srgbClr val="98D5DD"/>
    <a:srgbClr val="DAE0E9"/>
  </p:clrMru>
  <p:extLst>
    <p:ext uri="{E76CE94A-603C-4142-B9EB-6D1370010A27}">
      <p14:discardImageEditData xmlns:p14="http://schemas.microsoft.com/office/powerpoint/2010/main" val="0"/>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9" d="100"/>
          <a:sy n="79" d="100"/>
        </p:scale>
        <p:origin x="714" y="90"/>
      </p:cViewPr>
      <p:guideLst>
        <p:guide orient="horz" pos="2880"/>
        <p:guide pos="216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0.xml"/><Relationship Id="rId18" Type="http://schemas.openxmlformats.org/officeDocument/2006/relationships/slide" Target="slides/slide1.xml"/><Relationship Id="rId26" Type="http://schemas.openxmlformats.org/officeDocument/2006/relationships/slide" Target="slides/slide9.xml"/><Relationship Id="rId3" Type="http://schemas.openxmlformats.org/officeDocument/2006/relationships/customXml" Target="../customXml/item3.xml"/><Relationship Id="rId21" Type="http://schemas.openxmlformats.org/officeDocument/2006/relationships/slide" Target="slides/slide4.xml"/><Relationship Id="rId34" Type="http://schemas.microsoft.com/office/2016/11/relationships/changesInfo" Target="changesInfos/changesInfo1.xml"/><Relationship Id="rId7" Type="http://schemas.openxmlformats.org/officeDocument/2006/relationships/slideMaster" Target="slideMasters/slideMaster4.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slide" Target="slides/slide8.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Master" Target="slideMasters/slideMaster13.xml"/><Relationship Id="rId20" Type="http://schemas.openxmlformats.org/officeDocument/2006/relationships/slide" Target="slides/slide3.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7.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Master" Target="slideMasters/slideMaster12.xml"/><Relationship Id="rId23" Type="http://schemas.openxmlformats.org/officeDocument/2006/relationships/slide" Target="slides/slide6.xml"/><Relationship Id="rId28" Type="http://schemas.openxmlformats.org/officeDocument/2006/relationships/notesMaster" Target="notesMasters/notesMaster1.xml"/><Relationship Id="rId10" Type="http://schemas.openxmlformats.org/officeDocument/2006/relationships/slideMaster" Target="slideMasters/slideMaster7.xml"/><Relationship Id="rId19" Type="http://schemas.openxmlformats.org/officeDocument/2006/relationships/slide" Target="slides/slide2.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 Target="slides/slide5.xml"/><Relationship Id="rId27" Type="http://schemas.openxmlformats.org/officeDocument/2006/relationships/slide" Target="slides/slide10.xml"/><Relationship Id="rId30" Type="http://schemas.openxmlformats.org/officeDocument/2006/relationships/presProps" Target="presProps.xml"/><Relationship Id="rId8" Type="http://schemas.openxmlformats.org/officeDocument/2006/relationships/slideMaster" Target="slideMasters/slideMaster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oung, Sally Ann" userId="494cd09c-c58c-4515-8216-606de0704544" providerId="ADAL" clId="{D2D73F36-E935-460D-9EE8-FE1C21E26222}"/>
    <pc:docChg chg="delSld">
      <pc:chgData name="Young, Sally Ann" userId="494cd09c-c58c-4515-8216-606de0704544" providerId="ADAL" clId="{D2D73F36-E935-460D-9EE8-FE1C21E26222}" dt="2024-04-22T15:06:58.048" v="0" actId="47"/>
      <pc:docMkLst>
        <pc:docMk/>
      </pc:docMkLst>
      <pc:sldChg chg="del">
        <pc:chgData name="Young, Sally Ann" userId="494cd09c-c58c-4515-8216-606de0704544" providerId="ADAL" clId="{D2D73F36-E935-460D-9EE8-FE1C21E26222}" dt="2024-04-22T15:06:58.048" v="0" actId="47"/>
        <pc:sldMkLst>
          <pc:docMk/>
          <pc:sldMk cId="824852759" sldId="257"/>
        </pc:sldMkLst>
      </pc:sldChg>
      <pc:sldChg chg="del">
        <pc:chgData name="Young, Sally Ann" userId="494cd09c-c58c-4515-8216-606de0704544" providerId="ADAL" clId="{D2D73F36-E935-460D-9EE8-FE1C21E26222}" dt="2024-04-22T15:06:58.048" v="0" actId="47"/>
        <pc:sldMkLst>
          <pc:docMk/>
          <pc:sldMk cId="2723640052" sldId="258"/>
        </pc:sldMkLst>
      </pc:sldChg>
      <pc:sldChg chg="del">
        <pc:chgData name="Young, Sally Ann" userId="494cd09c-c58c-4515-8216-606de0704544" providerId="ADAL" clId="{D2D73F36-E935-460D-9EE8-FE1C21E26222}" dt="2024-04-22T15:06:58.048" v="0" actId="47"/>
        <pc:sldMkLst>
          <pc:docMk/>
          <pc:sldMk cId="2728804064" sldId="259"/>
        </pc:sldMkLst>
      </pc:sldChg>
      <pc:sldChg chg="del">
        <pc:chgData name="Young, Sally Ann" userId="494cd09c-c58c-4515-8216-606de0704544" providerId="ADAL" clId="{D2D73F36-E935-460D-9EE8-FE1C21E26222}" dt="2024-04-22T15:06:58.048" v="0" actId="47"/>
        <pc:sldMkLst>
          <pc:docMk/>
          <pc:sldMk cId="493969493" sldId="261"/>
        </pc:sldMkLst>
      </pc:sldChg>
      <pc:sldChg chg="del">
        <pc:chgData name="Young, Sally Ann" userId="494cd09c-c58c-4515-8216-606de0704544" providerId="ADAL" clId="{D2D73F36-E935-460D-9EE8-FE1C21E26222}" dt="2024-04-22T15:06:58.048" v="0" actId="47"/>
        <pc:sldMkLst>
          <pc:docMk/>
          <pc:sldMk cId="3951234480" sldId="262"/>
        </pc:sldMkLst>
      </pc:sldChg>
      <pc:sldChg chg="del">
        <pc:chgData name="Young, Sally Ann" userId="494cd09c-c58c-4515-8216-606de0704544" providerId="ADAL" clId="{D2D73F36-E935-460D-9EE8-FE1C21E26222}" dt="2024-04-22T15:06:58.048" v="0" actId="47"/>
        <pc:sldMkLst>
          <pc:docMk/>
          <pc:sldMk cId="2928275910" sldId="263"/>
        </pc:sldMkLst>
      </pc:sldChg>
      <pc:sldChg chg="del">
        <pc:chgData name="Young, Sally Ann" userId="494cd09c-c58c-4515-8216-606de0704544" providerId="ADAL" clId="{D2D73F36-E935-460D-9EE8-FE1C21E26222}" dt="2024-04-22T15:06:58.048" v="0" actId="47"/>
        <pc:sldMkLst>
          <pc:docMk/>
          <pc:sldMk cId="177435985" sldId="264"/>
        </pc:sldMkLst>
      </pc:sldChg>
      <pc:sldChg chg="del">
        <pc:chgData name="Young, Sally Ann" userId="494cd09c-c58c-4515-8216-606de0704544" providerId="ADAL" clId="{D2D73F36-E935-460D-9EE8-FE1C21E26222}" dt="2024-04-22T15:06:58.048" v="0" actId="47"/>
        <pc:sldMkLst>
          <pc:docMk/>
          <pc:sldMk cId="3721611517" sldId="265"/>
        </pc:sldMkLst>
      </pc:sldChg>
      <pc:sldChg chg="del">
        <pc:chgData name="Young, Sally Ann" userId="494cd09c-c58c-4515-8216-606de0704544" providerId="ADAL" clId="{D2D73F36-E935-460D-9EE8-FE1C21E26222}" dt="2024-04-22T15:06:58.048" v="0" actId="47"/>
        <pc:sldMkLst>
          <pc:docMk/>
          <pc:sldMk cId="2054436215" sldId="266"/>
        </pc:sldMkLst>
      </pc:sldChg>
      <pc:sldChg chg="del">
        <pc:chgData name="Young, Sally Ann" userId="494cd09c-c58c-4515-8216-606de0704544" providerId="ADAL" clId="{D2D73F36-E935-460D-9EE8-FE1C21E26222}" dt="2024-04-22T15:06:58.048" v="0" actId="47"/>
        <pc:sldMkLst>
          <pc:docMk/>
          <pc:sldMk cId="4232605081" sldId="268"/>
        </pc:sldMkLst>
      </pc:sldChg>
      <pc:sldChg chg="del">
        <pc:chgData name="Young, Sally Ann" userId="494cd09c-c58c-4515-8216-606de0704544" providerId="ADAL" clId="{D2D73F36-E935-460D-9EE8-FE1C21E26222}" dt="2024-04-22T15:06:58.048" v="0" actId="47"/>
        <pc:sldMkLst>
          <pc:docMk/>
          <pc:sldMk cId="970355118" sldId="271"/>
        </pc:sldMkLst>
      </pc:sldChg>
      <pc:sldChg chg="del">
        <pc:chgData name="Young, Sally Ann" userId="494cd09c-c58c-4515-8216-606de0704544" providerId="ADAL" clId="{D2D73F36-E935-460D-9EE8-FE1C21E26222}" dt="2024-04-22T15:06:58.048" v="0" actId="47"/>
        <pc:sldMkLst>
          <pc:docMk/>
          <pc:sldMk cId="1243636952" sldId="272"/>
        </pc:sldMkLst>
      </pc:sldChg>
      <pc:sldChg chg="del">
        <pc:chgData name="Young, Sally Ann" userId="494cd09c-c58c-4515-8216-606de0704544" providerId="ADAL" clId="{D2D73F36-E935-460D-9EE8-FE1C21E26222}" dt="2024-04-22T15:06:58.048" v="0" actId="47"/>
        <pc:sldMkLst>
          <pc:docMk/>
          <pc:sldMk cId="3874200102" sldId="273"/>
        </pc:sldMkLst>
      </pc:sldChg>
      <pc:sldChg chg="del">
        <pc:chgData name="Young, Sally Ann" userId="494cd09c-c58c-4515-8216-606de0704544" providerId="ADAL" clId="{D2D73F36-E935-460D-9EE8-FE1C21E26222}" dt="2024-04-22T15:06:58.048" v="0" actId="47"/>
        <pc:sldMkLst>
          <pc:docMk/>
          <pc:sldMk cId="2523938561" sldId="277"/>
        </pc:sldMkLst>
      </pc:sldChg>
      <pc:sldChg chg="del">
        <pc:chgData name="Young, Sally Ann" userId="494cd09c-c58c-4515-8216-606de0704544" providerId="ADAL" clId="{D2D73F36-E935-460D-9EE8-FE1C21E26222}" dt="2024-04-22T15:06:58.048" v="0" actId="47"/>
        <pc:sldMkLst>
          <pc:docMk/>
          <pc:sldMk cId="111927378" sldId="279"/>
        </pc:sldMkLst>
      </pc:sldChg>
      <pc:sldChg chg="del">
        <pc:chgData name="Young, Sally Ann" userId="494cd09c-c58c-4515-8216-606de0704544" providerId="ADAL" clId="{D2D73F36-E935-460D-9EE8-FE1C21E26222}" dt="2024-04-22T15:06:58.048" v="0" actId="47"/>
        <pc:sldMkLst>
          <pc:docMk/>
          <pc:sldMk cId="1248250511" sldId="280"/>
        </pc:sldMkLst>
      </pc:sldChg>
      <pc:sldChg chg="del">
        <pc:chgData name="Young, Sally Ann" userId="494cd09c-c58c-4515-8216-606de0704544" providerId="ADAL" clId="{D2D73F36-E935-460D-9EE8-FE1C21E26222}" dt="2024-04-22T15:06:58.048" v="0" actId="47"/>
        <pc:sldMkLst>
          <pc:docMk/>
          <pc:sldMk cId="3437360053" sldId="281"/>
        </pc:sldMkLst>
      </pc:sldChg>
      <pc:sldChg chg="del">
        <pc:chgData name="Young, Sally Ann" userId="494cd09c-c58c-4515-8216-606de0704544" providerId="ADAL" clId="{D2D73F36-E935-460D-9EE8-FE1C21E26222}" dt="2024-04-22T15:06:58.048" v="0" actId="47"/>
        <pc:sldMkLst>
          <pc:docMk/>
          <pc:sldMk cId="3737462128" sldId="284"/>
        </pc:sldMkLst>
      </pc:sldChg>
      <pc:sldChg chg="del">
        <pc:chgData name="Young, Sally Ann" userId="494cd09c-c58c-4515-8216-606de0704544" providerId="ADAL" clId="{D2D73F36-E935-460D-9EE8-FE1C21E26222}" dt="2024-04-22T15:06:58.048" v="0" actId="47"/>
        <pc:sldMkLst>
          <pc:docMk/>
          <pc:sldMk cId="3899943475" sldId="286"/>
        </pc:sldMkLst>
      </pc:sldChg>
      <pc:sldChg chg="del">
        <pc:chgData name="Young, Sally Ann" userId="494cd09c-c58c-4515-8216-606de0704544" providerId="ADAL" clId="{D2D73F36-E935-460D-9EE8-FE1C21E26222}" dt="2024-04-22T15:06:58.048" v="0" actId="47"/>
        <pc:sldMkLst>
          <pc:docMk/>
          <pc:sldMk cId="2221478658" sldId="287"/>
        </pc:sldMkLst>
      </pc:sldChg>
      <pc:sldChg chg="del">
        <pc:chgData name="Young, Sally Ann" userId="494cd09c-c58c-4515-8216-606de0704544" providerId="ADAL" clId="{D2D73F36-E935-460D-9EE8-FE1C21E26222}" dt="2024-04-22T15:06:58.048" v="0" actId="47"/>
        <pc:sldMkLst>
          <pc:docMk/>
          <pc:sldMk cId="855405064" sldId="288"/>
        </pc:sldMkLst>
      </pc:sldChg>
      <pc:sldChg chg="del">
        <pc:chgData name="Young, Sally Ann" userId="494cd09c-c58c-4515-8216-606de0704544" providerId="ADAL" clId="{D2D73F36-E935-460D-9EE8-FE1C21E26222}" dt="2024-04-22T15:06:58.048" v="0" actId="47"/>
        <pc:sldMkLst>
          <pc:docMk/>
          <pc:sldMk cId="2791376413" sldId="290"/>
        </pc:sldMkLst>
      </pc:sldChg>
      <pc:sldChg chg="del">
        <pc:chgData name="Young, Sally Ann" userId="494cd09c-c58c-4515-8216-606de0704544" providerId="ADAL" clId="{D2D73F36-E935-460D-9EE8-FE1C21E26222}" dt="2024-04-22T15:06:58.048" v="0" actId="47"/>
        <pc:sldMkLst>
          <pc:docMk/>
          <pc:sldMk cId="406634924" sldId="291"/>
        </pc:sldMkLst>
      </pc:sldChg>
      <pc:sldChg chg="del">
        <pc:chgData name="Young, Sally Ann" userId="494cd09c-c58c-4515-8216-606de0704544" providerId="ADAL" clId="{D2D73F36-E935-460D-9EE8-FE1C21E26222}" dt="2024-04-22T15:06:58.048" v="0" actId="47"/>
        <pc:sldMkLst>
          <pc:docMk/>
          <pc:sldMk cId="3570344527" sldId="292"/>
        </pc:sldMkLst>
      </pc:sldChg>
      <pc:sldChg chg="del">
        <pc:chgData name="Young, Sally Ann" userId="494cd09c-c58c-4515-8216-606de0704544" providerId="ADAL" clId="{D2D73F36-E935-460D-9EE8-FE1C21E26222}" dt="2024-04-22T15:06:58.048" v="0" actId="47"/>
        <pc:sldMkLst>
          <pc:docMk/>
          <pc:sldMk cId="4261642610" sldId="2147475974"/>
        </pc:sldMkLst>
      </pc:sldChg>
      <pc:sldChg chg="del">
        <pc:chgData name="Young, Sally Ann" userId="494cd09c-c58c-4515-8216-606de0704544" providerId="ADAL" clId="{D2D73F36-E935-460D-9EE8-FE1C21E26222}" dt="2024-04-22T15:06:58.048" v="0" actId="47"/>
        <pc:sldMkLst>
          <pc:docMk/>
          <pc:sldMk cId="3586206582" sldId="2147475975"/>
        </pc:sldMkLst>
      </pc:sldChg>
      <pc:sldChg chg="del">
        <pc:chgData name="Young, Sally Ann" userId="494cd09c-c58c-4515-8216-606de0704544" providerId="ADAL" clId="{D2D73F36-E935-460D-9EE8-FE1C21E26222}" dt="2024-04-22T15:06:58.048" v="0" actId="47"/>
        <pc:sldMkLst>
          <pc:docMk/>
          <pc:sldMk cId="1742422359" sldId="2147475976"/>
        </pc:sldMkLst>
      </pc:sldChg>
      <pc:sldMasterChg chg="delSldLayout">
        <pc:chgData name="Young, Sally Ann" userId="494cd09c-c58c-4515-8216-606de0704544" providerId="ADAL" clId="{D2D73F36-E935-460D-9EE8-FE1C21E26222}" dt="2024-04-22T15:06:58.048" v="0" actId="47"/>
        <pc:sldMasterMkLst>
          <pc:docMk/>
          <pc:sldMasterMk cId="3042904713" sldId="2147483917"/>
        </pc:sldMasterMkLst>
        <pc:sldLayoutChg chg="del">
          <pc:chgData name="Young, Sally Ann" userId="494cd09c-c58c-4515-8216-606de0704544" providerId="ADAL" clId="{D2D73F36-E935-460D-9EE8-FE1C21E26222}" dt="2024-04-22T15:06:58.048" v="0" actId="47"/>
          <pc:sldLayoutMkLst>
            <pc:docMk/>
            <pc:sldMasterMk cId="3042904713" sldId="2147483917"/>
            <pc:sldLayoutMk cId="283385419" sldId="2147484330"/>
          </pc:sldLayoutMkLst>
        </pc:sldLayoutChg>
        <pc:sldLayoutChg chg="del">
          <pc:chgData name="Young, Sally Ann" userId="494cd09c-c58c-4515-8216-606de0704544" providerId="ADAL" clId="{D2D73F36-E935-460D-9EE8-FE1C21E26222}" dt="2024-04-22T15:06:58.048" v="0" actId="47"/>
          <pc:sldLayoutMkLst>
            <pc:docMk/>
            <pc:sldMasterMk cId="3042904713" sldId="2147483917"/>
            <pc:sldLayoutMk cId="1401307074" sldId="2147484331"/>
          </pc:sldLayoutMkLst>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Book2"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b="1"/>
              <a:t>£/kW HH Demand tariff</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4.0610858301832496E-2"/>
          <c:y val="8.2835678474551172E-2"/>
          <c:w val="0.74497907014339615"/>
          <c:h val="0.84345367378291047"/>
        </c:manualLayout>
      </c:layout>
      <c:lineChart>
        <c:grouping val="standard"/>
        <c:varyColors val="0"/>
        <c:ser>
          <c:idx val="0"/>
          <c:order val="0"/>
          <c:tx>
            <c:strRef>
              <c:f>Sheet1!$D$3</c:f>
              <c:strCache>
                <c:ptCount val="1"/>
                <c:pt idx="0">
                  <c:v>2022/23</c:v>
                </c:pt>
              </c:strCache>
            </c:strRef>
          </c:tx>
          <c:spPr>
            <a:ln w="28575" cap="rnd">
              <a:solidFill>
                <a:schemeClr val="tx1"/>
              </a:solidFill>
              <a:round/>
            </a:ln>
            <a:effectLst/>
          </c:spPr>
          <c:marker>
            <c:symbol val="diamond"/>
            <c:size val="10"/>
            <c:spPr>
              <a:solidFill>
                <a:schemeClr val="tx1"/>
              </a:solidFill>
              <a:ln w="9525">
                <a:noFill/>
              </a:ln>
              <a:effectLst/>
            </c:spPr>
          </c:marker>
          <c:cat>
            <c:strRef>
              <c:f>Sheet1!$C$4:$C$17</c:f>
              <c:strCache>
                <c:ptCount val="14"/>
                <c:pt idx="0">
                  <c:v>Northern Scotland</c:v>
                </c:pt>
                <c:pt idx="1">
                  <c:v>Southern Scotland</c:v>
                </c:pt>
                <c:pt idx="2">
                  <c:v>Northern</c:v>
                </c:pt>
                <c:pt idx="3">
                  <c:v>North West</c:v>
                </c:pt>
                <c:pt idx="4">
                  <c:v>Yorkshire</c:v>
                </c:pt>
                <c:pt idx="5">
                  <c:v>N Wales &amp; Mersey</c:v>
                </c:pt>
                <c:pt idx="6">
                  <c:v>East Midlands</c:v>
                </c:pt>
                <c:pt idx="7">
                  <c:v>Midlands</c:v>
                </c:pt>
                <c:pt idx="8">
                  <c:v>Eastern</c:v>
                </c:pt>
                <c:pt idx="9">
                  <c:v>South Wales</c:v>
                </c:pt>
                <c:pt idx="10">
                  <c:v>South East</c:v>
                </c:pt>
                <c:pt idx="11">
                  <c:v>London</c:v>
                </c:pt>
                <c:pt idx="12">
                  <c:v>Southern</c:v>
                </c:pt>
                <c:pt idx="13">
                  <c:v>South Western</c:v>
                </c:pt>
              </c:strCache>
            </c:strRef>
          </c:cat>
          <c:val>
            <c:numRef>
              <c:f>Sheet1!$D$4:$D$17</c:f>
              <c:numCache>
                <c:formatCode>General</c:formatCode>
                <c:ptCount val="14"/>
                <c:pt idx="0">
                  <c:v>27.446662</c:v>
                </c:pt>
                <c:pt idx="1">
                  <c:v>35.465718000000003</c:v>
                </c:pt>
                <c:pt idx="2">
                  <c:v>44.681930999999999</c:v>
                </c:pt>
                <c:pt idx="3">
                  <c:v>51.407508</c:v>
                </c:pt>
                <c:pt idx="4">
                  <c:v>51.83943</c:v>
                </c:pt>
                <c:pt idx="5">
                  <c:v>53.406720999999997</c:v>
                </c:pt>
                <c:pt idx="6">
                  <c:v>55.528461999999998</c:v>
                </c:pt>
                <c:pt idx="7">
                  <c:v>57.193871000000001</c:v>
                </c:pt>
                <c:pt idx="8">
                  <c:v>57.953488999999998</c:v>
                </c:pt>
                <c:pt idx="9">
                  <c:v>58.461967000000001</c:v>
                </c:pt>
                <c:pt idx="10">
                  <c:v>60.199078999999998</c:v>
                </c:pt>
                <c:pt idx="11">
                  <c:v>63.687789000000002</c:v>
                </c:pt>
                <c:pt idx="12">
                  <c:v>62.263661999999997</c:v>
                </c:pt>
                <c:pt idx="13">
                  <c:v>63.747664999999998</c:v>
                </c:pt>
              </c:numCache>
            </c:numRef>
          </c:val>
          <c:smooth val="0"/>
          <c:extLst>
            <c:ext xmlns:c16="http://schemas.microsoft.com/office/drawing/2014/chart" uri="{C3380CC4-5D6E-409C-BE32-E72D297353CC}">
              <c16:uniqueId val="{00000000-DFC2-4836-A37A-0410881E535D}"/>
            </c:ext>
          </c:extLst>
        </c:ser>
        <c:ser>
          <c:idx val="2"/>
          <c:order val="1"/>
          <c:tx>
            <c:strRef>
              <c:f>Sheet1!$F$3</c:f>
              <c:strCache>
                <c:ptCount val="1"/>
                <c:pt idx="0">
                  <c:v>2024/25 "unfloored"</c:v>
                </c:pt>
              </c:strCache>
            </c:strRef>
          </c:tx>
          <c:spPr>
            <a:ln w="28575" cap="rnd">
              <a:solidFill>
                <a:schemeClr val="accent1"/>
              </a:solidFill>
              <a:prstDash val="sysDash"/>
              <a:round/>
            </a:ln>
            <a:effectLst/>
          </c:spPr>
          <c:marker>
            <c:symbol val="none"/>
          </c:marker>
          <c:cat>
            <c:strRef>
              <c:f>Sheet1!$C$4:$C$17</c:f>
              <c:strCache>
                <c:ptCount val="14"/>
                <c:pt idx="0">
                  <c:v>Northern Scotland</c:v>
                </c:pt>
                <c:pt idx="1">
                  <c:v>Southern Scotland</c:v>
                </c:pt>
                <c:pt idx="2">
                  <c:v>Northern</c:v>
                </c:pt>
                <c:pt idx="3">
                  <c:v>North West</c:v>
                </c:pt>
                <c:pt idx="4">
                  <c:v>Yorkshire</c:v>
                </c:pt>
                <c:pt idx="5">
                  <c:v>N Wales &amp; Mersey</c:v>
                </c:pt>
                <c:pt idx="6">
                  <c:v>East Midlands</c:v>
                </c:pt>
                <c:pt idx="7">
                  <c:v>Midlands</c:v>
                </c:pt>
                <c:pt idx="8">
                  <c:v>Eastern</c:v>
                </c:pt>
                <c:pt idx="9">
                  <c:v>South Wales</c:v>
                </c:pt>
                <c:pt idx="10">
                  <c:v>South East</c:v>
                </c:pt>
                <c:pt idx="11">
                  <c:v>London</c:v>
                </c:pt>
                <c:pt idx="12">
                  <c:v>Southern</c:v>
                </c:pt>
                <c:pt idx="13">
                  <c:v>South Western</c:v>
                </c:pt>
              </c:strCache>
            </c:strRef>
          </c:cat>
          <c:val>
            <c:numRef>
              <c:f>Sheet1!$F$4:$F$17</c:f>
              <c:numCache>
                <c:formatCode>General</c:formatCode>
                <c:ptCount val="14"/>
                <c:pt idx="0">
                  <c:v>-32.925110000000004</c:v>
                </c:pt>
                <c:pt idx="1">
                  <c:v>-24.399920000000002</c:v>
                </c:pt>
                <c:pt idx="2">
                  <c:v>-11.996368</c:v>
                </c:pt>
                <c:pt idx="3">
                  <c:v>-4.7944700000000005</c:v>
                </c:pt>
                <c:pt idx="4">
                  <c:v>-4.1901670000000006</c:v>
                </c:pt>
                <c:pt idx="5">
                  <c:v>-2.7537399999999996</c:v>
                </c:pt>
                <c:pt idx="6">
                  <c:v>-0.14703700000000008</c:v>
                </c:pt>
                <c:pt idx="7">
                  <c:v>2.3731390000000001</c:v>
                </c:pt>
                <c:pt idx="8">
                  <c:v>0.82536699999999996</c:v>
                </c:pt>
                <c:pt idx="9">
                  <c:v>4.5035089999999993</c:v>
                </c:pt>
                <c:pt idx="10">
                  <c:v>3.8591990000000003</c:v>
                </c:pt>
                <c:pt idx="11">
                  <c:v>5.7326739999999994</c:v>
                </c:pt>
                <c:pt idx="12">
                  <c:v>6.8697330000000001</c:v>
                </c:pt>
                <c:pt idx="13">
                  <c:v>8.1989169999999998</c:v>
                </c:pt>
              </c:numCache>
            </c:numRef>
          </c:val>
          <c:smooth val="0"/>
          <c:extLst>
            <c:ext xmlns:c16="http://schemas.microsoft.com/office/drawing/2014/chart" uri="{C3380CC4-5D6E-409C-BE32-E72D297353CC}">
              <c16:uniqueId val="{00000001-DFC2-4836-A37A-0410881E535D}"/>
            </c:ext>
          </c:extLst>
        </c:ser>
        <c:ser>
          <c:idx val="1"/>
          <c:order val="2"/>
          <c:tx>
            <c:strRef>
              <c:f>Sheet1!$E$3</c:f>
              <c:strCache>
                <c:ptCount val="1"/>
                <c:pt idx="0">
                  <c:v>2024/25</c:v>
                </c:pt>
              </c:strCache>
            </c:strRef>
          </c:tx>
          <c:spPr>
            <a:ln w="28575" cap="rnd">
              <a:solidFill>
                <a:schemeClr val="accent1"/>
              </a:solidFill>
              <a:round/>
            </a:ln>
            <a:effectLst/>
          </c:spPr>
          <c:marker>
            <c:symbol val="diamond"/>
            <c:size val="10"/>
            <c:spPr>
              <a:solidFill>
                <a:schemeClr val="accent1"/>
              </a:solidFill>
              <a:ln w="9525">
                <a:noFill/>
              </a:ln>
              <a:effectLst/>
            </c:spPr>
          </c:marker>
          <c:cat>
            <c:strRef>
              <c:f>Sheet1!$C$4:$C$17</c:f>
              <c:strCache>
                <c:ptCount val="14"/>
                <c:pt idx="0">
                  <c:v>Northern Scotland</c:v>
                </c:pt>
                <c:pt idx="1">
                  <c:v>Southern Scotland</c:v>
                </c:pt>
                <c:pt idx="2">
                  <c:v>Northern</c:v>
                </c:pt>
                <c:pt idx="3">
                  <c:v>North West</c:v>
                </c:pt>
                <c:pt idx="4">
                  <c:v>Yorkshire</c:v>
                </c:pt>
                <c:pt idx="5">
                  <c:v>N Wales &amp; Mersey</c:v>
                </c:pt>
                <c:pt idx="6">
                  <c:v>East Midlands</c:v>
                </c:pt>
                <c:pt idx="7">
                  <c:v>Midlands</c:v>
                </c:pt>
                <c:pt idx="8">
                  <c:v>Eastern</c:v>
                </c:pt>
                <c:pt idx="9">
                  <c:v>South Wales</c:v>
                </c:pt>
                <c:pt idx="10">
                  <c:v>South East</c:v>
                </c:pt>
                <c:pt idx="11">
                  <c:v>London</c:v>
                </c:pt>
                <c:pt idx="12">
                  <c:v>Southern</c:v>
                </c:pt>
                <c:pt idx="13">
                  <c:v>South Western</c:v>
                </c:pt>
              </c:strCache>
            </c:strRef>
          </c:cat>
          <c:val>
            <c:numRef>
              <c:f>Sheet1!$E$4:$E$17</c:f>
              <c:numCache>
                <c:formatCode>General</c:formatCode>
                <c:ptCount val="14"/>
                <c:pt idx="0">
                  <c:v>0</c:v>
                </c:pt>
                <c:pt idx="1">
                  <c:v>0</c:v>
                </c:pt>
                <c:pt idx="2">
                  <c:v>0</c:v>
                </c:pt>
                <c:pt idx="3">
                  <c:v>0</c:v>
                </c:pt>
                <c:pt idx="4">
                  <c:v>0</c:v>
                </c:pt>
                <c:pt idx="5">
                  <c:v>0</c:v>
                </c:pt>
                <c:pt idx="6">
                  <c:v>0</c:v>
                </c:pt>
                <c:pt idx="7">
                  <c:v>2.3731390000000001</c:v>
                </c:pt>
                <c:pt idx="8">
                  <c:v>0.82536699999999996</c:v>
                </c:pt>
                <c:pt idx="9">
                  <c:v>4.5035090000000002</c:v>
                </c:pt>
                <c:pt idx="10">
                  <c:v>3.8591989999999998</c:v>
                </c:pt>
                <c:pt idx="11">
                  <c:v>5.7326740000000003</c:v>
                </c:pt>
                <c:pt idx="12">
                  <c:v>6.8697319999999999</c:v>
                </c:pt>
                <c:pt idx="13">
                  <c:v>8.1989169999999998</c:v>
                </c:pt>
              </c:numCache>
            </c:numRef>
          </c:val>
          <c:smooth val="0"/>
          <c:extLst>
            <c:ext xmlns:c16="http://schemas.microsoft.com/office/drawing/2014/chart" uri="{C3380CC4-5D6E-409C-BE32-E72D297353CC}">
              <c16:uniqueId val="{00000002-DFC2-4836-A37A-0410881E535D}"/>
            </c:ext>
          </c:extLst>
        </c:ser>
        <c:ser>
          <c:idx val="3"/>
          <c:order val="3"/>
          <c:tx>
            <c:strRef>
              <c:f>Sheet1!$G$3</c:f>
              <c:strCache>
                <c:ptCount val="1"/>
                <c:pt idx="0">
                  <c:v>Illustrative  Reference Node "unfloored"</c:v>
                </c:pt>
              </c:strCache>
            </c:strRef>
          </c:tx>
          <c:spPr>
            <a:ln w="28575" cap="rnd">
              <a:solidFill>
                <a:schemeClr val="accent2"/>
              </a:solidFill>
              <a:prstDash val="sysDash"/>
              <a:round/>
            </a:ln>
            <a:effectLst/>
          </c:spPr>
          <c:marker>
            <c:symbol val="none"/>
          </c:marker>
          <c:cat>
            <c:strRef>
              <c:f>Sheet1!$C$4:$C$17</c:f>
              <c:strCache>
                <c:ptCount val="14"/>
                <c:pt idx="0">
                  <c:v>Northern Scotland</c:v>
                </c:pt>
                <c:pt idx="1">
                  <c:v>Southern Scotland</c:v>
                </c:pt>
                <c:pt idx="2">
                  <c:v>Northern</c:v>
                </c:pt>
                <c:pt idx="3">
                  <c:v>North West</c:v>
                </c:pt>
                <c:pt idx="4">
                  <c:v>Yorkshire</c:v>
                </c:pt>
                <c:pt idx="5">
                  <c:v>N Wales &amp; Mersey</c:v>
                </c:pt>
                <c:pt idx="6">
                  <c:v>East Midlands</c:v>
                </c:pt>
                <c:pt idx="7">
                  <c:v>Midlands</c:v>
                </c:pt>
                <c:pt idx="8">
                  <c:v>Eastern</c:v>
                </c:pt>
                <c:pt idx="9">
                  <c:v>South Wales</c:v>
                </c:pt>
                <c:pt idx="10">
                  <c:v>South East</c:v>
                </c:pt>
                <c:pt idx="11">
                  <c:v>London</c:v>
                </c:pt>
                <c:pt idx="12">
                  <c:v>Southern</c:v>
                </c:pt>
                <c:pt idx="13">
                  <c:v>South Western</c:v>
                </c:pt>
              </c:strCache>
            </c:strRef>
          </c:cat>
          <c:val>
            <c:numRef>
              <c:f>Sheet1!$G$4:$G$17</c:f>
              <c:numCache>
                <c:formatCode>General</c:formatCode>
                <c:ptCount val="14"/>
                <c:pt idx="0">
                  <c:v>-20.925110000000004</c:v>
                </c:pt>
                <c:pt idx="1">
                  <c:v>-12.399920000000002</c:v>
                </c:pt>
                <c:pt idx="2">
                  <c:v>3.6319999999996355E-3</c:v>
                </c:pt>
                <c:pt idx="3">
                  <c:v>7.2055299999999995</c:v>
                </c:pt>
                <c:pt idx="4">
                  <c:v>7.8098329999999994</c:v>
                </c:pt>
                <c:pt idx="5">
                  <c:v>9.2462599999999995</c:v>
                </c:pt>
                <c:pt idx="6">
                  <c:v>11.852962999999999</c:v>
                </c:pt>
                <c:pt idx="7">
                  <c:v>14.373139</c:v>
                </c:pt>
                <c:pt idx="8">
                  <c:v>12.825367</c:v>
                </c:pt>
                <c:pt idx="9">
                  <c:v>16.503509000000001</c:v>
                </c:pt>
                <c:pt idx="10">
                  <c:v>15.859199</c:v>
                </c:pt>
                <c:pt idx="11">
                  <c:v>17.732673999999999</c:v>
                </c:pt>
                <c:pt idx="12">
                  <c:v>18.869733</c:v>
                </c:pt>
                <c:pt idx="13">
                  <c:v>20.198917000000002</c:v>
                </c:pt>
              </c:numCache>
            </c:numRef>
          </c:val>
          <c:smooth val="0"/>
          <c:extLst>
            <c:ext xmlns:c16="http://schemas.microsoft.com/office/drawing/2014/chart" uri="{C3380CC4-5D6E-409C-BE32-E72D297353CC}">
              <c16:uniqueId val="{00000003-DFC2-4836-A37A-0410881E535D}"/>
            </c:ext>
          </c:extLst>
        </c:ser>
        <c:ser>
          <c:idx val="4"/>
          <c:order val="4"/>
          <c:tx>
            <c:strRef>
              <c:f>Sheet1!$H$3</c:f>
              <c:strCache>
                <c:ptCount val="1"/>
                <c:pt idx="0">
                  <c:v>Illustrative  Reference Node</c:v>
                </c:pt>
              </c:strCache>
            </c:strRef>
          </c:tx>
          <c:spPr>
            <a:ln w="28575" cap="rnd">
              <a:solidFill>
                <a:schemeClr val="accent2"/>
              </a:solidFill>
              <a:round/>
            </a:ln>
            <a:effectLst/>
          </c:spPr>
          <c:marker>
            <c:symbol val="diamond"/>
            <c:size val="10"/>
            <c:spPr>
              <a:solidFill>
                <a:schemeClr val="accent2"/>
              </a:solidFill>
              <a:ln w="9525">
                <a:noFill/>
              </a:ln>
              <a:effectLst/>
            </c:spPr>
          </c:marker>
          <c:cat>
            <c:strRef>
              <c:f>Sheet1!$C$4:$C$17</c:f>
              <c:strCache>
                <c:ptCount val="14"/>
                <c:pt idx="0">
                  <c:v>Northern Scotland</c:v>
                </c:pt>
                <c:pt idx="1">
                  <c:v>Southern Scotland</c:v>
                </c:pt>
                <c:pt idx="2">
                  <c:v>Northern</c:v>
                </c:pt>
                <c:pt idx="3">
                  <c:v>North West</c:v>
                </c:pt>
                <c:pt idx="4">
                  <c:v>Yorkshire</c:v>
                </c:pt>
                <c:pt idx="5">
                  <c:v>N Wales &amp; Mersey</c:v>
                </c:pt>
                <c:pt idx="6">
                  <c:v>East Midlands</c:v>
                </c:pt>
                <c:pt idx="7">
                  <c:v>Midlands</c:v>
                </c:pt>
                <c:pt idx="8">
                  <c:v>Eastern</c:v>
                </c:pt>
                <c:pt idx="9">
                  <c:v>South Wales</c:v>
                </c:pt>
                <c:pt idx="10">
                  <c:v>South East</c:v>
                </c:pt>
                <c:pt idx="11">
                  <c:v>London</c:v>
                </c:pt>
                <c:pt idx="12">
                  <c:v>Southern</c:v>
                </c:pt>
                <c:pt idx="13">
                  <c:v>South Western</c:v>
                </c:pt>
              </c:strCache>
            </c:strRef>
          </c:cat>
          <c:val>
            <c:numRef>
              <c:f>Sheet1!$H$4:$H$17</c:f>
              <c:numCache>
                <c:formatCode>General</c:formatCode>
                <c:ptCount val="14"/>
                <c:pt idx="0">
                  <c:v>0</c:v>
                </c:pt>
                <c:pt idx="1">
                  <c:v>0</c:v>
                </c:pt>
                <c:pt idx="2">
                  <c:v>3.6319999999996355E-3</c:v>
                </c:pt>
                <c:pt idx="3">
                  <c:v>7.2055299999999995</c:v>
                </c:pt>
                <c:pt idx="4">
                  <c:v>7.8098329999999994</c:v>
                </c:pt>
                <c:pt idx="5">
                  <c:v>9.2462599999999995</c:v>
                </c:pt>
                <c:pt idx="6">
                  <c:v>11.852962999999999</c:v>
                </c:pt>
                <c:pt idx="7">
                  <c:v>14.373139</c:v>
                </c:pt>
                <c:pt idx="8">
                  <c:v>12.825367</c:v>
                </c:pt>
                <c:pt idx="9">
                  <c:v>16.503509000000001</c:v>
                </c:pt>
                <c:pt idx="10">
                  <c:v>15.859199</c:v>
                </c:pt>
                <c:pt idx="11">
                  <c:v>17.732673999999999</c:v>
                </c:pt>
                <c:pt idx="12">
                  <c:v>18.869733</c:v>
                </c:pt>
                <c:pt idx="13">
                  <c:v>20.198917000000002</c:v>
                </c:pt>
              </c:numCache>
            </c:numRef>
          </c:val>
          <c:smooth val="0"/>
          <c:extLst>
            <c:ext xmlns:c16="http://schemas.microsoft.com/office/drawing/2014/chart" uri="{C3380CC4-5D6E-409C-BE32-E72D297353CC}">
              <c16:uniqueId val="{00000004-DFC2-4836-A37A-0410881E535D}"/>
            </c:ext>
          </c:extLst>
        </c:ser>
        <c:dLbls>
          <c:showLegendKey val="0"/>
          <c:showVal val="0"/>
          <c:showCatName val="0"/>
          <c:showSerName val="0"/>
          <c:showPercent val="0"/>
          <c:showBubbleSize val="0"/>
        </c:dLbls>
        <c:marker val="1"/>
        <c:smooth val="0"/>
        <c:axId val="882364744"/>
        <c:axId val="882365824"/>
      </c:lineChart>
      <c:catAx>
        <c:axId val="882364744"/>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82365824"/>
        <c:crosses val="autoZero"/>
        <c:auto val="1"/>
        <c:lblAlgn val="ctr"/>
        <c:lblOffset val="100"/>
        <c:noMultiLvlLbl val="0"/>
      </c:catAx>
      <c:valAx>
        <c:axId val="8823658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882364744"/>
        <c:crosses val="autoZero"/>
        <c:crossBetween val="between"/>
      </c:valAx>
      <c:spPr>
        <a:noFill/>
        <a:ln>
          <a:noFill/>
        </a:ln>
        <a:effectLst/>
      </c:spPr>
    </c:plotArea>
    <c:legend>
      <c:legendPos val="r"/>
      <c:layout>
        <c:manualLayout>
          <c:xMode val="edge"/>
          <c:yMode val="edge"/>
          <c:x val="0.77770277578090929"/>
          <c:y val="0.25084636339888794"/>
          <c:w val="0.21501677560587282"/>
          <c:h val="0.38003694443407848"/>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spc="0" baseline="0">
                <a:solidFill>
                  <a:schemeClr val="tx1">
                    <a:lumMod val="65000"/>
                    <a:lumOff val="35000"/>
                  </a:schemeClr>
                </a:solidFill>
                <a:latin typeface="+mn-lt"/>
                <a:ea typeface="+mn-ea"/>
                <a:cs typeface="+mn-cs"/>
              </a:defRPr>
            </a:pPr>
            <a:r>
              <a:rPr lang="en-GB" sz="2400" b="1"/>
              <a:t>Generation Capacity</a:t>
            </a:r>
            <a:r>
              <a:rPr lang="en-GB" sz="2400" b="1" baseline="0"/>
              <a:t> (</a:t>
            </a:r>
            <a:r>
              <a:rPr lang="en-GB" sz="2400" b="1" baseline="0" err="1"/>
              <a:t>excl</a:t>
            </a:r>
            <a:r>
              <a:rPr lang="en-GB" sz="2400" b="1" baseline="0"/>
              <a:t> storage &amp; IC) </a:t>
            </a:r>
          </a:p>
          <a:p>
            <a:pPr>
              <a:defRPr sz="2400" b="1"/>
            </a:pPr>
            <a:r>
              <a:rPr lang="en-GB" sz="2400" b="1" baseline="0"/>
              <a:t>vs Demand (MW)</a:t>
            </a:r>
            <a:endParaRPr lang="en-GB" sz="2400" b="1"/>
          </a:p>
        </c:rich>
      </c:tx>
      <c:layout>
        <c:manualLayout>
          <c:xMode val="edge"/>
          <c:yMode val="edge"/>
          <c:x val="0.20285775305977477"/>
          <c:y val="4.0018843518444119E-3"/>
        </c:manualLayout>
      </c:layout>
      <c:overlay val="0"/>
      <c:spPr>
        <a:noFill/>
        <a:ln>
          <a:noFill/>
        </a:ln>
        <a:effectLst/>
      </c:spPr>
      <c:txPr>
        <a:bodyPr rot="0" spcFirstLastPara="1" vertOverflow="ellipsis" vert="horz" wrap="square" anchor="ctr" anchorCtr="1"/>
        <a:lstStyle/>
        <a:p>
          <a:pPr>
            <a:defRPr sz="2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2"/>
          <c:order val="0"/>
          <c:tx>
            <c:strRef>
              <c:f>Sheet1!$Q$11</c:f>
              <c:strCache>
                <c:ptCount val="1"/>
                <c:pt idx="0">
                  <c:v>Demand 2025</c:v>
                </c:pt>
              </c:strCache>
            </c:strRef>
          </c:tx>
          <c:spPr>
            <a:solidFill>
              <a:schemeClr val="accent3"/>
            </a:solidFill>
            <a:ln>
              <a:noFill/>
            </a:ln>
            <a:effectLst/>
          </c:spPr>
          <c:invertIfNegative val="0"/>
          <c:cat>
            <c:strRef>
              <c:f>Sheet1!$M$4:$M$8</c:f>
              <c:strCache>
                <c:ptCount val="5"/>
                <c:pt idx="0">
                  <c:v>Scotland</c:v>
                </c:pt>
                <c:pt idx="1">
                  <c:v>North of England</c:v>
                </c:pt>
                <c:pt idx="2">
                  <c:v>North Wales &amp; Midlands</c:v>
                </c:pt>
                <c:pt idx="3">
                  <c:v>East of England</c:v>
                </c:pt>
                <c:pt idx="4">
                  <c:v>South Wales &amp; South England</c:v>
                </c:pt>
              </c:strCache>
            </c:strRef>
          </c:cat>
          <c:val>
            <c:numRef>
              <c:f>Sheet1!$Q$20:$Q$24</c:f>
              <c:numCache>
                <c:formatCode>_-* #,##0_-;\-* #,##0_-;_-* "-"??_-;_-@_-</c:formatCode>
                <c:ptCount val="5"/>
                <c:pt idx="0">
                  <c:v>4200</c:v>
                </c:pt>
                <c:pt idx="1">
                  <c:v>9000</c:v>
                </c:pt>
                <c:pt idx="2">
                  <c:v>19000</c:v>
                </c:pt>
                <c:pt idx="3">
                  <c:v>3900</c:v>
                </c:pt>
                <c:pt idx="4">
                  <c:v>16000</c:v>
                </c:pt>
              </c:numCache>
            </c:numRef>
          </c:val>
          <c:extLst>
            <c:ext xmlns:c16="http://schemas.microsoft.com/office/drawing/2014/chart" uri="{C3380CC4-5D6E-409C-BE32-E72D297353CC}">
              <c16:uniqueId val="{00000000-FCFD-44DB-AF3D-E24B8D0A7597}"/>
            </c:ext>
          </c:extLst>
        </c:ser>
        <c:ser>
          <c:idx val="0"/>
          <c:order val="1"/>
          <c:tx>
            <c:strRef>
              <c:f>Sheet1!$O$19</c:f>
              <c:strCache>
                <c:ptCount val="1"/>
                <c:pt idx="0">
                  <c:v>Gen Capacity 2025</c:v>
                </c:pt>
              </c:strCache>
            </c:strRef>
          </c:tx>
          <c:spPr>
            <a:solidFill>
              <a:schemeClr val="accent1"/>
            </a:solidFill>
            <a:ln>
              <a:noFill/>
            </a:ln>
            <a:effectLst/>
          </c:spPr>
          <c:invertIfNegative val="0"/>
          <c:cat>
            <c:strRef>
              <c:f>Sheet1!$M$4:$M$8</c:f>
              <c:strCache>
                <c:ptCount val="5"/>
                <c:pt idx="0">
                  <c:v>Scotland</c:v>
                </c:pt>
                <c:pt idx="1">
                  <c:v>North of England</c:v>
                </c:pt>
                <c:pt idx="2">
                  <c:v>North Wales &amp; Midlands</c:v>
                </c:pt>
                <c:pt idx="3">
                  <c:v>East of England</c:v>
                </c:pt>
                <c:pt idx="4">
                  <c:v>South Wales &amp; South England</c:v>
                </c:pt>
              </c:strCache>
            </c:strRef>
          </c:cat>
          <c:val>
            <c:numRef>
              <c:f>Sheet1!$O$20:$O$24</c:f>
              <c:numCache>
                <c:formatCode>_-* #,##0_-;\-* #,##0_-;_-* "-"??_-;_-@_-</c:formatCode>
                <c:ptCount val="5"/>
                <c:pt idx="0">
                  <c:v>21000</c:v>
                </c:pt>
                <c:pt idx="1">
                  <c:v>25000</c:v>
                </c:pt>
                <c:pt idx="2">
                  <c:v>13500</c:v>
                </c:pt>
                <c:pt idx="3">
                  <c:v>10500</c:v>
                </c:pt>
                <c:pt idx="4">
                  <c:v>10000</c:v>
                </c:pt>
              </c:numCache>
            </c:numRef>
          </c:val>
          <c:extLst>
            <c:ext xmlns:c16="http://schemas.microsoft.com/office/drawing/2014/chart" uri="{C3380CC4-5D6E-409C-BE32-E72D297353CC}">
              <c16:uniqueId val="{00000001-FCFD-44DB-AF3D-E24B8D0A7597}"/>
            </c:ext>
          </c:extLst>
        </c:ser>
        <c:ser>
          <c:idx val="1"/>
          <c:order val="2"/>
          <c:tx>
            <c:strRef>
              <c:f>Sheet1!$P$19</c:f>
              <c:strCache>
                <c:ptCount val="1"/>
                <c:pt idx="0">
                  <c:v>Gen Capacity 2035</c:v>
                </c:pt>
              </c:strCache>
            </c:strRef>
          </c:tx>
          <c:spPr>
            <a:solidFill>
              <a:schemeClr val="accent2"/>
            </a:solidFill>
            <a:ln>
              <a:noFill/>
            </a:ln>
            <a:effectLst/>
          </c:spPr>
          <c:invertIfNegative val="0"/>
          <c:cat>
            <c:strRef>
              <c:f>Sheet1!$M$4:$M$8</c:f>
              <c:strCache>
                <c:ptCount val="5"/>
                <c:pt idx="0">
                  <c:v>Scotland</c:v>
                </c:pt>
                <c:pt idx="1">
                  <c:v>North of England</c:v>
                </c:pt>
                <c:pt idx="2">
                  <c:v>North Wales &amp; Midlands</c:v>
                </c:pt>
                <c:pt idx="3">
                  <c:v>East of England</c:v>
                </c:pt>
                <c:pt idx="4">
                  <c:v>South Wales &amp; South England</c:v>
                </c:pt>
              </c:strCache>
            </c:strRef>
          </c:cat>
          <c:val>
            <c:numRef>
              <c:f>Sheet1!$P$20:$P$24</c:f>
              <c:numCache>
                <c:formatCode>_-* #,##0_-;\-* #,##0_-;_-* "-"??_-;_-@_-</c:formatCode>
                <c:ptCount val="5"/>
                <c:pt idx="0">
                  <c:v>63200</c:v>
                </c:pt>
                <c:pt idx="1">
                  <c:v>41000</c:v>
                </c:pt>
                <c:pt idx="2">
                  <c:v>14000</c:v>
                </c:pt>
                <c:pt idx="3">
                  <c:v>16000</c:v>
                </c:pt>
                <c:pt idx="4">
                  <c:v>10500</c:v>
                </c:pt>
              </c:numCache>
            </c:numRef>
          </c:val>
          <c:extLst>
            <c:ext xmlns:c16="http://schemas.microsoft.com/office/drawing/2014/chart" uri="{C3380CC4-5D6E-409C-BE32-E72D297353CC}">
              <c16:uniqueId val="{00000002-FCFD-44DB-AF3D-E24B8D0A7597}"/>
            </c:ext>
          </c:extLst>
        </c:ser>
        <c:dLbls>
          <c:showLegendKey val="0"/>
          <c:showVal val="0"/>
          <c:showCatName val="0"/>
          <c:showSerName val="0"/>
          <c:showPercent val="0"/>
          <c:showBubbleSize val="0"/>
        </c:dLbls>
        <c:gapWidth val="150"/>
        <c:axId val="562004175"/>
        <c:axId val="1811596352"/>
      </c:barChart>
      <c:catAx>
        <c:axId val="56200417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811596352"/>
        <c:crosses val="autoZero"/>
        <c:auto val="1"/>
        <c:lblAlgn val="ctr"/>
        <c:lblOffset val="100"/>
        <c:noMultiLvlLbl val="0"/>
      </c:catAx>
      <c:valAx>
        <c:axId val="1811596352"/>
        <c:scaling>
          <c:orientation val="minMax"/>
        </c:scaling>
        <c:delete val="0"/>
        <c:axPos val="l"/>
        <c:majorGridlines>
          <c:spPr>
            <a:ln w="9525" cap="flat" cmpd="sng" algn="ctr">
              <a:solidFill>
                <a:schemeClr val="tx1">
                  <a:lumMod val="15000"/>
                  <a:lumOff val="85000"/>
                </a:schemeClr>
              </a:solidFill>
              <a:round/>
            </a:ln>
            <a:effectLst/>
          </c:spPr>
        </c:majorGridlines>
        <c:numFmt formatCode="_-* #,##0_-;\-* #,##0_-;_-* &quot;-&quot;??_-;_-@_-"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562004175"/>
        <c:crosses val="autoZero"/>
        <c:crossBetween val="between"/>
      </c:valAx>
      <c:spPr>
        <a:noFill/>
        <a:ln>
          <a:noFill/>
        </a:ln>
        <a:effectLst/>
      </c:spPr>
    </c:plotArea>
    <c:legend>
      <c:legendPos val="b"/>
      <c:layout>
        <c:manualLayout>
          <c:xMode val="edge"/>
          <c:yMode val="edge"/>
          <c:x val="0"/>
          <c:y val="0.9435744792826346"/>
          <c:w val="0.99843347940818716"/>
          <c:h val="5.6425520717365341E-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1" i="0" u="sng" strike="noStrike" kern="1200" spc="0" baseline="0">
                <a:solidFill>
                  <a:schemeClr val="tx1">
                    <a:lumMod val="65000"/>
                    <a:lumOff val="35000"/>
                  </a:schemeClr>
                </a:solidFill>
                <a:latin typeface="+mn-lt"/>
                <a:ea typeface="+mn-ea"/>
                <a:cs typeface="+mn-cs"/>
              </a:defRPr>
            </a:pPr>
            <a:r>
              <a:rPr lang="en-GB" sz="2800" b="1" u="sng"/>
              <a:t>Change in generation capacities between 2025-2035</a:t>
            </a:r>
          </a:p>
        </c:rich>
      </c:tx>
      <c:overlay val="0"/>
      <c:spPr>
        <a:noFill/>
        <a:ln>
          <a:noFill/>
        </a:ln>
        <a:effectLst/>
      </c:spPr>
      <c:txPr>
        <a:bodyPr rot="0" spcFirstLastPara="1" vertOverflow="ellipsis" vert="horz" wrap="square" anchor="ctr" anchorCtr="1"/>
        <a:lstStyle/>
        <a:p>
          <a:pPr>
            <a:defRPr sz="2800" b="1" i="0" u="sng"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2756454828693137"/>
          <c:y val="0.1506427123002759"/>
          <c:w val="0.85649563098299519"/>
          <c:h val="0.70503505198706284"/>
        </c:manualLayout>
      </c:layout>
      <c:barChart>
        <c:barDir val="col"/>
        <c:grouping val="clustered"/>
        <c:varyColors val="0"/>
        <c:ser>
          <c:idx val="2"/>
          <c:order val="0"/>
          <c:tx>
            <c:strRef>
              <c:f>Sheet1!$Q$11</c:f>
              <c:strCache>
                <c:ptCount val="1"/>
                <c:pt idx="0">
                  <c:v>Demand 2025</c:v>
                </c:pt>
              </c:strCache>
            </c:strRef>
          </c:tx>
          <c:spPr>
            <a:solidFill>
              <a:schemeClr val="accent3"/>
            </a:solidFill>
            <a:ln>
              <a:noFill/>
            </a:ln>
            <a:effectLst/>
          </c:spPr>
          <c:invertIfNegative val="0"/>
          <c:cat>
            <c:strRef>
              <c:f>Sheet1!$M$4:$M$8</c:f>
              <c:strCache>
                <c:ptCount val="5"/>
                <c:pt idx="0">
                  <c:v>Scotland</c:v>
                </c:pt>
                <c:pt idx="1">
                  <c:v>North of England</c:v>
                </c:pt>
                <c:pt idx="2">
                  <c:v>North Wales &amp; Midlands</c:v>
                </c:pt>
                <c:pt idx="3">
                  <c:v>East of England</c:v>
                </c:pt>
                <c:pt idx="4">
                  <c:v>South Wales &amp; South England</c:v>
                </c:pt>
              </c:strCache>
            </c:strRef>
          </c:cat>
          <c:val>
            <c:numRef>
              <c:f>Sheet1!$Q$12:$Q$16</c:f>
              <c:numCache>
                <c:formatCode>_-* #,##0_-;\-* #,##0_-;_-* "-"??_-;_-@_-</c:formatCode>
                <c:ptCount val="5"/>
                <c:pt idx="0">
                  <c:v>4200</c:v>
                </c:pt>
                <c:pt idx="1">
                  <c:v>9000</c:v>
                </c:pt>
                <c:pt idx="2">
                  <c:v>19000</c:v>
                </c:pt>
                <c:pt idx="3">
                  <c:v>3900</c:v>
                </c:pt>
                <c:pt idx="4">
                  <c:v>16000</c:v>
                </c:pt>
              </c:numCache>
            </c:numRef>
          </c:val>
          <c:extLst>
            <c:ext xmlns:c16="http://schemas.microsoft.com/office/drawing/2014/chart" uri="{C3380CC4-5D6E-409C-BE32-E72D297353CC}">
              <c16:uniqueId val="{00000000-FDB8-4191-BCD6-6754C3A11B95}"/>
            </c:ext>
          </c:extLst>
        </c:ser>
        <c:ser>
          <c:idx val="0"/>
          <c:order val="1"/>
          <c:tx>
            <c:strRef>
              <c:f>Sheet1!$S$9</c:f>
              <c:strCache>
                <c:ptCount val="1"/>
                <c:pt idx="0">
                  <c:v>Fossil Fuel Capacity (MW)</c:v>
                </c:pt>
              </c:strCache>
            </c:strRef>
          </c:tx>
          <c:spPr>
            <a:solidFill>
              <a:schemeClr val="accent1"/>
            </a:solidFill>
            <a:ln>
              <a:noFill/>
            </a:ln>
            <a:effectLst/>
          </c:spPr>
          <c:invertIfNegative val="0"/>
          <c:cat>
            <c:strRef>
              <c:f>Sheet1!$M$4:$M$8</c:f>
              <c:strCache>
                <c:ptCount val="5"/>
                <c:pt idx="0">
                  <c:v>Scotland</c:v>
                </c:pt>
                <c:pt idx="1">
                  <c:v>North of England</c:v>
                </c:pt>
                <c:pt idx="2">
                  <c:v>North Wales &amp; Midlands</c:v>
                </c:pt>
                <c:pt idx="3">
                  <c:v>East of England</c:v>
                </c:pt>
                <c:pt idx="4">
                  <c:v>South Wales &amp; South England</c:v>
                </c:pt>
              </c:strCache>
            </c:strRef>
          </c:cat>
          <c:val>
            <c:numRef>
              <c:f>Sheet1!$S$12:$S$16</c:f>
              <c:numCache>
                <c:formatCode>_-* #,##0_-;\-* #,##0_-;_-* "-"??_-;_-@_-</c:formatCode>
                <c:ptCount val="5"/>
                <c:pt idx="0">
                  <c:v>-800</c:v>
                </c:pt>
                <c:pt idx="1">
                  <c:v>-6000</c:v>
                </c:pt>
                <c:pt idx="2">
                  <c:v>-9000</c:v>
                </c:pt>
                <c:pt idx="3">
                  <c:v>-3000</c:v>
                </c:pt>
                <c:pt idx="4">
                  <c:v>-7500</c:v>
                </c:pt>
              </c:numCache>
            </c:numRef>
          </c:val>
          <c:extLst>
            <c:ext xmlns:c16="http://schemas.microsoft.com/office/drawing/2014/chart" uri="{C3380CC4-5D6E-409C-BE32-E72D297353CC}">
              <c16:uniqueId val="{00000001-FDB8-4191-BCD6-6754C3A11B95}"/>
            </c:ext>
          </c:extLst>
        </c:ser>
        <c:ser>
          <c:idx val="1"/>
          <c:order val="2"/>
          <c:tx>
            <c:strRef>
              <c:f>Sheet1!$T$9</c:f>
              <c:strCache>
                <c:ptCount val="1"/>
                <c:pt idx="0">
                  <c:v>Low carbon &amp; Renewable Capacity (MW)</c:v>
                </c:pt>
              </c:strCache>
            </c:strRef>
          </c:tx>
          <c:spPr>
            <a:solidFill>
              <a:schemeClr val="accent2"/>
            </a:solidFill>
            <a:ln>
              <a:noFill/>
            </a:ln>
            <a:effectLst/>
          </c:spPr>
          <c:invertIfNegative val="0"/>
          <c:cat>
            <c:strRef>
              <c:f>Sheet1!$M$4:$M$8</c:f>
              <c:strCache>
                <c:ptCount val="5"/>
                <c:pt idx="0">
                  <c:v>Scotland</c:v>
                </c:pt>
                <c:pt idx="1">
                  <c:v>North of England</c:v>
                </c:pt>
                <c:pt idx="2">
                  <c:v>North Wales &amp; Midlands</c:v>
                </c:pt>
                <c:pt idx="3">
                  <c:v>East of England</c:v>
                </c:pt>
                <c:pt idx="4">
                  <c:v>South Wales &amp; South England</c:v>
                </c:pt>
              </c:strCache>
            </c:strRef>
          </c:cat>
          <c:val>
            <c:numRef>
              <c:f>Sheet1!$T$12:$T$16</c:f>
              <c:numCache>
                <c:formatCode>_-* #,##0_-;\-* #,##0_-;_-* "-"??_-;_-@_-</c:formatCode>
                <c:ptCount val="5"/>
                <c:pt idx="0">
                  <c:v>43000</c:v>
                </c:pt>
                <c:pt idx="1">
                  <c:v>22000</c:v>
                </c:pt>
                <c:pt idx="2">
                  <c:v>9500</c:v>
                </c:pt>
                <c:pt idx="3">
                  <c:v>8500</c:v>
                </c:pt>
                <c:pt idx="4">
                  <c:v>8000</c:v>
                </c:pt>
              </c:numCache>
            </c:numRef>
          </c:val>
          <c:extLst>
            <c:ext xmlns:c16="http://schemas.microsoft.com/office/drawing/2014/chart" uri="{C3380CC4-5D6E-409C-BE32-E72D297353CC}">
              <c16:uniqueId val="{00000002-FDB8-4191-BCD6-6754C3A11B95}"/>
            </c:ext>
          </c:extLst>
        </c:ser>
        <c:dLbls>
          <c:showLegendKey val="0"/>
          <c:showVal val="0"/>
          <c:showCatName val="0"/>
          <c:showSerName val="0"/>
          <c:showPercent val="0"/>
          <c:showBubbleSize val="0"/>
        </c:dLbls>
        <c:gapWidth val="150"/>
        <c:axId val="562004175"/>
        <c:axId val="1811596352"/>
      </c:barChart>
      <c:catAx>
        <c:axId val="562004175"/>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1811596352"/>
        <c:crosses val="autoZero"/>
        <c:auto val="1"/>
        <c:lblAlgn val="ctr"/>
        <c:lblOffset val="100"/>
        <c:noMultiLvlLbl val="0"/>
      </c:catAx>
      <c:valAx>
        <c:axId val="1811596352"/>
        <c:scaling>
          <c:orientation val="minMax"/>
        </c:scaling>
        <c:delete val="0"/>
        <c:axPos val="l"/>
        <c:majorGridlines>
          <c:spPr>
            <a:ln w="9525" cap="flat" cmpd="sng" algn="ctr">
              <a:solidFill>
                <a:schemeClr val="tx1">
                  <a:lumMod val="15000"/>
                  <a:lumOff val="85000"/>
                </a:schemeClr>
              </a:solidFill>
              <a:round/>
            </a:ln>
            <a:effectLst/>
          </c:spPr>
        </c:majorGridlines>
        <c:numFmt formatCode="_-* #,##0_-;\-* #,##0_-;_-* &quot;-&quot;??_-;_-@_-"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562004175"/>
        <c:crosses val="autoZero"/>
        <c:crossBetween val="between"/>
      </c:valAx>
      <c:spPr>
        <a:noFill/>
        <a:ln>
          <a:noFill/>
        </a:ln>
        <a:effectLst/>
      </c:spPr>
    </c:plotArea>
    <c:legend>
      <c:legendPos val="b"/>
      <c:layout>
        <c:manualLayout>
          <c:xMode val="edge"/>
          <c:yMode val="edge"/>
          <c:x val="0.39106370519934813"/>
          <c:y val="0.24421394525541709"/>
          <c:w val="0.54952423571583264"/>
          <c:h val="0.14456202922244221"/>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1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0.91263</cdr:x>
      <cdr:y>0.84474</cdr:y>
    </cdr:from>
    <cdr:to>
      <cdr:x>1</cdr:x>
      <cdr:y>1</cdr:y>
    </cdr:to>
    <cdr:sp macro="" textlink="">
      <cdr:nvSpPr>
        <cdr:cNvPr id="3" name="TextBox 2">
          <a:extLst xmlns:a="http://schemas.openxmlformats.org/drawingml/2006/main">
            <a:ext uri="{FF2B5EF4-FFF2-40B4-BE49-F238E27FC236}">
              <a16:creationId xmlns:a16="http://schemas.microsoft.com/office/drawing/2014/main" id="{B57854DF-C7DE-ADCE-F66D-27BEB82C0BB9}"/>
            </a:ext>
          </a:extLst>
        </cdr:cNvPr>
        <cdr:cNvSpPr txBox="1"/>
      </cdr:nvSpPr>
      <cdr:spPr>
        <a:xfrm xmlns:a="http://schemas.openxmlformats.org/drawingml/2006/main">
          <a:off x="10300710" y="5306932"/>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GB"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1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2AF34AD-F03B-4FCC-A905-C259F7E7255A}"/>
              </a:ext>
            </a:extLst>
          </p:cNvPr>
          <p:cNvSpPr>
            <a:spLocks noGrp="1"/>
          </p:cNvSpPr>
          <p:nvPr>
            <p:ph type="hdr" sz="quarter"/>
          </p:nvPr>
        </p:nvSpPr>
        <p:spPr>
          <a:xfrm>
            <a:off x="0" y="0"/>
            <a:ext cx="7043738"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17F79ADB-1ABD-4395-9516-7A28E16E51EB}"/>
              </a:ext>
            </a:extLst>
          </p:cNvPr>
          <p:cNvSpPr>
            <a:spLocks noGrp="1"/>
          </p:cNvSpPr>
          <p:nvPr>
            <p:ph type="dt" sz="quarter" idx="1"/>
          </p:nvPr>
        </p:nvSpPr>
        <p:spPr>
          <a:xfrm>
            <a:off x="9207500" y="0"/>
            <a:ext cx="7045325" cy="458788"/>
          </a:xfrm>
          <a:prstGeom prst="rect">
            <a:avLst/>
          </a:prstGeom>
        </p:spPr>
        <p:txBody>
          <a:bodyPr vert="horz" lIns="91440" tIns="45720" rIns="91440" bIns="45720" rtlCol="0"/>
          <a:lstStyle>
            <a:lvl1pPr algn="r">
              <a:defRPr sz="1200"/>
            </a:lvl1pPr>
          </a:lstStyle>
          <a:p>
            <a:fld id="{7E96F64C-A6EA-4D30-8F6F-207E6D8A5736}" type="datetimeFigureOut">
              <a:rPr lang="en-GB" smtClean="0"/>
              <a:t>22/04/2024</a:t>
            </a:fld>
            <a:endParaRPr lang="en-GB"/>
          </a:p>
        </p:txBody>
      </p:sp>
      <p:sp>
        <p:nvSpPr>
          <p:cNvPr id="4" name="Footer Placeholder 3">
            <a:extLst>
              <a:ext uri="{FF2B5EF4-FFF2-40B4-BE49-F238E27FC236}">
                <a16:creationId xmlns:a16="http://schemas.microsoft.com/office/drawing/2014/main" id="{E7FA6EF5-6A30-48E5-86A7-B845C3DFBA4E}"/>
              </a:ext>
            </a:extLst>
          </p:cNvPr>
          <p:cNvSpPr>
            <a:spLocks noGrp="1"/>
          </p:cNvSpPr>
          <p:nvPr>
            <p:ph type="ftr" sz="quarter" idx="2"/>
          </p:nvPr>
        </p:nvSpPr>
        <p:spPr>
          <a:xfrm>
            <a:off x="0" y="8685213"/>
            <a:ext cx="7043738"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340FA5C3-F50C-433C-ADF9-A540F6B43840}"/>
              </a:ext>
            </a:extLst>
          </p:cNvPr>
          <p:cNvSpPr>
            <a:spLocks noGrp="1"/>
          </p:cNvSpPr>
          <p:nvPr>
            <p:ph type="sldNum" sz="quarter" idx="3"/>
          </p:nvPr>
        </p:nvSpPr>
        <p:spPr>
          <a:xfrm>
            <a:off x="9207500" y="8685213"/>
            <a:ext cx="7045325" cy="458787"/>
          </a:xfrm>
          <a:prstGeom prst="rect">
            <a:avLst/>
          </a:prstGeom>
        </p:spPr>
        <p:txBody>
          <a:bodyPr vert="horz" lIns="91440" tIns="45720" rIns="91440" bIns="45720" rtlCol="0" anchor="b"/>
          <a:lstStyle>
            <a:lvl1pPr algn="r">
              <a:defRPr sz="1200"/>
            </a:lvl1pPr>
          </a:lstStyle>
          <a:p>
            <a:fld id="{4684B978-5BC6-4E2E-9C92-7C2758F321F4}" type="slidenum">
              <a:rPr lang="en-GB" smtClean="0"/>
              <a:t>‹#›</a:t>
            </a:fld>
            <a:endParaRPr lang="en-GB"/>
          </a:p>
        </p:txBody>
      </p:sp>
    </p:spTree>
    <p:extLst>
      <p:ext uri="{BB962C8B-B14F-4D97-AF65-F5344CB8AC3E}">
        <p14:creationId xmlns:p14="http://schemas.microsoft.com/office/powerpoint/2010/main" val="41225636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7043738"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9207500" y="0"/>
            <a:ext cx="7045325" cy="458788"/>
          </a:xfrm>
          <a:prstGeom prst="rect">
            <a:avLst/>
          </a:prstGeom>
        </p:spPr>
        <p:txBody>
          <a:bodyPr vert="horz" lIns="91440" tIns="45720" rIns="91440" bIns="45720" rtlCol="0"/>
          <a:lstStyle>
            <a:lvl1pPr algn="r">
              <a:defRPr sz="1200"/>
            </a:lvl1pPr>
          </a:lstStyle>
          <a:p>
            <a:fld id="{82E4061F-76E8-7547-8257-4E48B24CCEA6}" type="datetimeFigureOut">
              <a:rPr lang="en-US" smtClean="0"/>
              <a:t>4/22/2024</a:t>
            </a:fld>
            <a:endParaRPr lang="en-US"/>
          </a:p>
        </p:txBody>
      </p:sp>
      <p:sp>
        <p:nvSpPr>
          <p:cNvPr id="4" name="Slide Image Placeholder 3"/>
          <p:cNvSpPr>
            <a:spLocks noGrp="1" noRot="1" noChangeAspect="1"/>
          </p:cNvSpPr>
          <p:nvPr>
            <p:ph type="sldImg" idx="2"/>
          </p:nvPr>
        </p:nvSpPr>
        <p:spPr>
          <a:xfrm>
            <a:off x="5384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1625600" y="4400550"/>
            <a:ext cx="130048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7043738"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9207500" y="8685213"/>
            <a:ext cx="7045325" cy="458787"/>
          </a:xfrm>
          <a:prstGeom prst="rect">
            <a:avLst/>
          </a:prstGeom>
        </p:spPr>
        <p:txBody>
          <a:bodyPr vert="horz" lIns="91440" tIns="45720" rIns="91440" bIns="45720" rtlCol="0" anchor="b"/>
          <a:lstStyle>
            <a:lvl1pPr algn="r">
              <a:defRPr sz="1200"/>
            </a:lvl1pPr>
          </a:lstStyle>
          <a:p>
            <a:fld id="{818DC993-C0AB-7145-A5E3-AB377573BF85}" type="slidenum">
              <a:rPr lang="en-US" smtClean="0"/>
              <a:t>‹#›</a:t>
            </a:fld>
            <a:endParaRPr lang="en-US"/>
          </a:p>
        </p:txBody>
      </p:sp>
    </p:spTree>
    <p:extLst>
      <p:ext uri="{BB962C8B-B14F-4D97-AF65-F5344CB8AC3E}">
        <p14:creationId xmlns:p14="http://schemas.microsoft.com/office/powerpoint/2010/main" val="32547857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18DC993-C0AB-7145-A5E3-AB377573BF85}" type="slidenum">
              <a:rPr lang="en-US" smtClean="0"/>
              <a:t>1</a:t>
            </a:fld>
            <a:endParaRPr lang="en-US"/>
          </a:p>
        </p:txBody>
      </p:sp>
    </p:spTree>
    <p:extLst>
      <p:ext uri="{BB962C8B-B14F-4D97-AF65-F5344CB8AC3E}">
        <p14:creationId xmlns:p14="http://schemas.microsoft.com/office/powerpoint/2010/main" val="42640163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1.xml"/></Relationships>
</file>

<file path=ppt/slideLayouts/_rels/slideLayout1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Master" Target="../slideMasters/slideMaster2.xml"/><Relationship Id="rId1" Type="http://schemas.openxmlformats.org/officeDocument/2006/relationships/tags" Target="../tags/tag1.xml"/><Relationship Id="rId4" Type="http://schemas.openxmlformats.org/officeDocument/2006/relationships/image" Target="../media/image6.emf"/></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2.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2.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2.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2.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slideMaster" Target="../slideMasters/slideMaster12.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2.xml"/></Relationships>
</file>

<file path=ppt/slideLayouts/_rels/slideLayout1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Master" Target="../slideMasters/slideMaster12.xml"/><Relationship Id="rId4" Type="http://schemas.openxmlformats.org/officeDocument/2006/relationships/image" Target="../media/image14.svg"/></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png"/><Relationship Id="rId1" Type="http://schemas.openxmlformats.org/officeDocument/2006/relationships/slideMaster" Target="../slideMasters/slideMaster12.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Master" Target="../slideMasters/slideMaster12.xml"/><Relationship Id="rId4" Type="http://schemas.openxmlformats.org/officeDocument/2006/relationships/image" Target="../media/image14.svg"/></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Master" Target="../slideMasters/slideMaster12.xml"/><Relationship Id="rId4" Type="http://schemas.openxmlformats.org/officeDocument/2006/relationships/image" Target="../media/image14.svg"/></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png"/><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Master" Target="../slideMasters/slideMaster12.xml"/><Relationship Id="rId4" Type="http://schemas.openxmlformats.org/officeDocument/2006/relationships/image" Target="../media/image14.svg"/></Relationships>
</file>

<file path=ppt/slideLayouts/_rels/slideLayout1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3.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3.xml"/></Relationships>
</file>

<file path=ppt/slideLayouts/_rels/slideLayout1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3.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3.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slideMaster" Target="../slideMasters/slideMaster13.xml"/></Relationships>
</file>

<file path=ppt/slideLayouts/_rels/slideLayout13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Master" Target="../slideMasters/slideMaster13.xml"/><Relationship Id="rId4" Type="http://schemas.openxmlformats.org/officeDocument/2006/relationships/image" Target="../media/image2.svg"/></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Master" Target="../slideMasters/slideMaster13.xml"/><Relationship Id="rId4" Type="http://schemas.openxmlformats.org/officeDocument/2006/relationships/image" Target="../media/image2.svg"/></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Master" Target="../slideMasters/slideMaster13.xml"/><Relationship Id="rId4" Type="http://schemas.openxmlformats.org/officeDocument/2006/relationships/image" Target="../media/image2.svg"/></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Master" Target="../slideMasters/slideMaster13.xml"/><Relationship Id="rId4" Type="http://schemas.openxmlformats.org/officeDocument/2006/relationships/image" Target="../media/image2.svg"/></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4.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4.xml"/><Relationship Id="rId4" Type="http://schemas.openxmlformats.org/officeDocument/2006/relationships/image" Target="../media/image9.png"/></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3.xml"/><Relationship Id="rId4" Type="http://schemas.openxmlformats.org/officeDocument/2006/relationships/image" Target="../media/image9.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Master" Target="../slideMasters/slideMaster4.xml"/><Relationship Id="rId4" Type="http://schemas.openxmlformats.org/officeDocument/2006/relationships/image" Target="../media/image14.sv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Master" Target="../slideMasters/slideMaster4.xml"/><Relationship Id="rId4" Type="http://schemas.openxmlformats.org/officeDocument/2006/relationships/image" Target="../media/image14.sv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Master" Target="../slideMasters/slideMaster4.xml"/><Relationship Id="rId4" Type="http://schemas.openxmlformats.org/officeDocument/2006/relationships/image" Target="../media/image14.sv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Master" Target="../slideMasters/slideMaster4.xml"/><Relationship Id="rId4" Type="http://schemas.openxmlformats.org/officeDocument/2006/relationships/image" Target="../media/image14.sv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Master" Target="../slideMasters/slideMaster6.xml"/><Relationship Id="rId4" Type="http://schemas.openxmlformats.org/officeDocument/2006/relationships/image" Target="../media/image14.svg"/></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Master" Target="../slideMasters/slideMaster6.xml"/><Relationship Id="rId4" Type="http://schemas.openxmlformats.org/officeDocument/2006/relationships/image" Target="../media/image14.sv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Master" Target="../slideMasters/slideMaster6.xml"/><Relationship Id="rId4" Type="http://schemas.openxmlformats.org/officeDocument/2006/relationships/image" Target="../media/image14.sv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Master" Target="../slideMasters/slideMaster6.xml"/><Relationship Id="rId4" Type="http://schemas.openxmlformats.org/officeDocument/2006/relationships/image" Target="../media/image14.svg"/></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Master" Target="../slideMasters/slideMaster7.xml"/><Relationship Id="rId5" Type="http://schemas.openxmlformats.org/officeDocument/2006/relationships/image" Target="../media/image16.png"/><Relationship Id="rId4" Type="http://schemas.openxmlformats.org/officeDocument/2006/relationships/image" Target="../media/image2.svg"/></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Master" Target="../slideMasters/slideMaster8.xml"/><Relationship Id="rId4" Type="http://schemas.openxmlformats.org/officeDocument/2006/relationships/image" Target="../media/image14.sv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Master" Target="../slideMasters/slideMaster8.xml"/><Relationship Id="rId4" Type="http://schemas.openxmlformats.org/officeDocument/2006/relationships/image" Target="../media/image14.sv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Master" Target="../slideMasters/slideMaster8.xml"/><Relationship Id="rId4" Type="http://schemas.openxmlformats.org/officeDocument/2006/relationships/image" Target="../media/image14.sv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Master" Target="../slideMasters/slideMaster8.xml"/><Relationship Id="rId4" Type="http://schemas.openxmlformats.org/officeDocument/2006/relationships/image" Target="../media/image14.svg"/></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0.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0.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16010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riple Column">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A74DF6D8-2F0C-CA4E-84BA-9207C46DCF18}"/>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3A17BC3E-0B62-A04A-B6E6-AC6AF2DB05DF}"/>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r>
              <a:rPr lang="en-GB"/>
              <a:t>Document title</a:t>
            </a:r>
          </a:p>
        </p:txBody>
      </p:sp>
      <p:sp>
        <p:nvSpPr>
          <p:cNvPr id="16" name="Slide Number Placeholder 5">
            <a:extLst>
              <a:ext uri="{FF2B5EF4-FFF2-40B4-BE49-F238E27FC236}">
                <a16:creationId xmlns:a16="http://schemas.microsoft.com/office/drawing/2014/main" id="{AF4D7C01-DC2D-6540-99B2-4D5E282B980A}"/>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
        <p:nvSpPr>
          <p:cNvPr id="15" name="Title 1">
            <a:extLst>
              <a:ext uri="{FF2B5EF4-FFF2-40B4-BE49-F238E27FC236}">
                <a16:creationId xmlns:a16="http://schemas.microsoft.com/office/drawing/2014/main" id="{8B649C83-32A0-9BB0-F07D-B6364873A3BA}"/>
              </a:ext>
            </a:extLst>
          </p:cNvPr>
          <p:cNvSpPr>
            <a:spLocks noGrp="1"/>
          </p:cNvSpPr>
          <p:nvPr>
            <p:ph type="title" hasCustomPrompt="1"/>
          </p:nvPr>
        </p:nvSpPr>
        <p:spPr>
          <a:xfrm>
            <a:off x="1104904" y="562754"/>
            <a:ext cx="14020800" cy="1146048"/>
          </a:xfrm>
        </p:spPr>
        <p:txBody>
          <a:bodyPr>
            <a:normAutofit/>
          </a:bodyPr>
          <a:lstStyle>
            <a:lvl1pPr>
              <a:defRPr sz="4400" cap="none" baseline="0"/>
            </a:lvl1pPr>
          </a:lstStyle>
          <a:p>
            <a:r>
              <a:rPr lang="en-US"/>
              <a:t>Title</a:t>
            </a:r>
            <a:endParaRPr lang="en-GB"/>
          </a:p>
        </p:txBody>
      </p:sp>
      <p:sp>
        <p:nvSpPr>
          <p:cNvPr id="8" name="Content Placeholder 9">
            <a:extLst>
              <a:ext uri="{FF2B5EF4-FFF2-40B4-BE49-F238E27FC236}">
                <a16:creationId xmlns:a16="http://schemas.microsoft.com/office/drawing/2014/main" id="{A8CB7FDC-00A7-7B90-CE40-65AA02F36E99}"/>
              </a:ext>
            </a:extLst>
          </p:cNvPr>
          <p:cNvSpPr>
            <a:spLocks noGrp="1"/>
          </p:cNvSpPr>
          <p:nvPr>
            <p:ph sz="quarter" idx="25" hasCustomPrompt="1"/>
          </p:nvPr>
        </p:nvSpPr>
        <p:spPr>
          <a:xfrm>
            <a:off x="5846818" y="2269322"/>
            <a:ext cx="4435365" cy="5784615"/>
          </a:xfrm>
        </p:spPr>
        <p:txBody>
          <a:bodyPr>
            <a:normAutofit/>
          </a:bodyPr>
          <a:lstStyle>
            <a:lvl1pPr marL="304792" indent="-304792">
              <a:buClr>
                <a:schemeClr val="accent1"/>
              </a:buClr>
              <a:buFont typeface="Arial" panose="020B0604020202020204" pitchFamily="34" charset="0"/>
              <a:buChar char="•"/>
              <a:defRPr sz="2600">
                <a:solidFill>
                  <a:schemeClr val="tx1">
                    <a:lumMod val="75000"/>
                    <a:lumOff val="25000"/>
                  </a:schemeClr>
                </a:solidFill>
              </a:defRPr>
            </a:lvl1pPr>
            <a:lvl2pPr marL="914377" indent="-304792">
              <a:buClr>
                <a:schemeClr val="accent1"/>
              </a:buClr>
              <a:buFont typeface="Arial" panose="020B0604020202020204" pitchFamily="34" charset="0"/>
              <a:buChar char="•"/>
              <a:defRPr sz="2600">
                <a:solidFill>
                  <a:schemeClr val="tx1">
                    <a:lumMod val="75000"/>
                    <a:lumOff val="25000"/>
                  </a:schemeClr>
                </a:solidFill>
              </a:defRPr>
            </a:lvl2pPr>
            <a:lvl3pPr marL="1523962" indent="-304792">
              <a:buClr>
                <a:schemeClr val="accent1"/>
              </a:buClr>
              <a:buFont typeface="Arial" panose="020B0604020202020204" pitchFamily="34" charset="0"/>
              <a:buChar char="•"/>
              <a:defRPr sz="2600">
                <a:solidFill>
                  <a:schemeClr val="tx1">
                    <a:lumMod val="75000"/>
                    <a:lumOff val="25000"/>
                  </a:schemeClr>
                </a:solidFill>
              </a:defRPr>
            </a:lvl3pPr>
            <a:lvl4pPr marL="2133547" indent="-304792">
              <a:buClr>
                <a:schemeClr val="accent1"/>
              </a:buClr>
              <a:buFont typeface="Arial" panose="020B0604020202020204" pitchFamily="34" charset="0"/>
              <a:buChar char="•"/>
              <a:defRPr sz="2600">
                <a:solidFill>
                  <a:schemeClr val="tx1">
                    <a:lumMod val="75000"/>
                    <a:lumOff val="25000"/>
                  </a:schemeClr>
                </a:solidFill>
              </a:defRPr>
            </a:lvl4pPr>
            <a:lvl5pPr marL="2743131" indent="-304792">
              <a:buClr>
                <a:schemeClr val="accent1"/>
              </a:buClr>
              <a:buFont typeface="Arial" panose="020B0604020202020204" pitchFamily="34" charset="0"/>
              <a:buChar char="•"/>
              <a:defRPr sz="2600">
                <a:solidFill>
                  <a:schemeClr val="tx1">
                    <a:lumMod val="75000"/>
                    <a:lumOff val="25000"/>
                  </a:schemeClr>
                </a:solidFill>
              </a:defRPr>
            </a:lvl5pPr>
          </a:lstStyle>
          <a:p>
            <a:pPr marL="0" indent="0">
              <a:buNone/>
            </a:pPr>
            <a:r>
              <a:rPr lang="en-GB">
                <a:solidFill>
                  <a:schemeClr val="accent1"/>
                </a:solidFill>
              </a:rPr>
              <a:t>Text</a:t>
            </a:r>
          </a:p>
          <a:p>
            <a:r>
              <a:rPr lang="en-GB"/>
              <a:t>When creating a PowerPoint presentation, we suggest using font size 26 in Arial so the text is legible </a:t>
            </a:r>
          </a:p>
          <a:p>
            <a:r>
              <a:rPr lang="en-GB"/>
              <a:t>If using multiple levels of bullet points, the indented versions should look like this:</a:t>
            </a:r>
          </a:p>
          <a:p>
            <a:pPr lvl="1"/>
            <a:r>
              <a:rPr lang="en-GB"/>
              <a:t>Text </a:t>
            </a:r>
          </a:p>
          <a:p>
            <a:pPr lvl="2"/>
            <a:r>
              <a:rPr lang="en-GB"/>
              <a:t>Text </a:t>
            </a:r>
          </a:p>
          <a:p>
            <a:pPr lvl="3"/>
            <a:r>
              <a:rPr lang="en-GB"/>
              <a:t>Text</a:t>
            </a:r>
          </a:p>
        </p:txBody>
      </p:sp>
      <p:sp>
        <p:nvSpPr>
          <p:cNvPr id="9" name="Content Placeholder 9">
            <a:extLst>
              <a:ext uri="{FF2B5EF4-FFF2-40B4-BE49-F238E27FC236}">
                <a16:creationId xmlns:a16="http://schemas.microsoft.com/office/drawing/2014/main" id="{45924F48-10A6-D386-6573-95AAB40DB4AE}"/>
              </a:ext>
            </a:extLst>
          </p:cNvPr>
          <p:cNvSpPr>
            <a:spLocks noGrp="1"/>
          </p:cNvSpPr>
          <p:nvPr>
            <p:ph sz="quarter" idx="26" hasCustomPrompt="1"/>
          </p:nvPr>
        </p:nvSpPr>
        <p:spPr>
          <a:xfrm>
            <a:off x="10588739" y="2269308"/>
            <a:ext cx="4435365" cy="5784617"/>
          </a:xfrm>
        </p:spPr>
        <p:txBody>
          <a:bodyPr>
            <a:normAutofit/>
          </a:bodyPr>
          <a:lstStyle>
            <a:lvl1pPr marL="304792" indent="-304792">
              <a:buClr>
                <a:schemeClr val="accent1"/>
              </a:buClr>
              <a:buFont typeface="Arial" panose="020B0604020202020204" pitchFamily="34" charset="0"/>
              <a:buChar char="•"/>
              <a:defRPr sz="2600">
                <a:solidFill>
                  <a:schemeClr val="tx1">
                    <a:lumMod val="75000"/>
                    <a:lumOff val="25000"/>
                  </a:schemeClr>
                </a:solidFill>
              </a:defRPr>
            </a:lvl1pPr>
            <a:lvl2pPr marL="914377" indent="-304792">
              <a:buClr>
                <a:schemeClr val="accent1"/>
              </a:buClr>
              <a:buFont typeface="Arial" panose="020B0604020202020204" pitchFamily="34" charset="0"/>
              <a:buChar char="•"/>
              <a:defRPr sz="2600">
                <a:solidFill>
                  <a:srgbClr val="000000"/>
                </a:solidFill>
              </a:defRPr>
            </a:lvl2pPr>
            <a:lvl3pPr marL="1523962" indent="-304792">
              <a:buClr>
                <a:schemeClr val="accent1"/>
              </a:buClr>
              <a:buFont typeface="Arial" panose="020B0604020202020204" pitchFamily="34" charset="0"/>
              <a:buChar char="•"/>
              <a:defRPr sz="2600">
                <a:solidFill>
                  <a:srgbClr val="000000"/>
                </a:solidFill>
              </a:defRPr>
            </a:lvl3pPr>
            <a:lvl4pPr marL="2133547" indent="-304792">
              <a:buClr>
                <a:schemeClr val="accent1"/>
              </a:buClr>
              <a:buFont typeface="Arial" panose="020B0604020202020204" pitchFamily="34" charset="0"/>
              <a:buChar char="•"/>
              <a:defRPr sz="2600">
                <a:solidFill>
                  <a:srgbClr val="000000"/>
                </a:solidFill>
              </a:defRPr>
            </a:lvl4pPr>
            <a:lvl5pPr marL="2743131" indent="-304792">
              <a:buClr>
                <a:schemeClr val="accent1"/>
              </a:buClr>
              <a:buFont typeface="Arial" panose="020B0604020202020204" pitchFamily="34" charset="0"/>
              <a:buChar char="•"/>
              <a:defRPr sz="2600">
                <a:solidFill>
                  <a:srgbClr val="000000"/>
                </a:solidFill>
              </a:defRPr>
            </a:lvl5pPr>
          </a:lstStyle>
          <a:p>
            <a:pPr marL="0" indent="0">
              <a:buNone/>
            </a:pPr>
            <a:r>
              <a:rPr lang="en-GB">
                <a:solidFill>
                  <a:schemeClr val="accent1"/>
                </a:solidFill>
              </a:rPr>
              <a:t>Colours</a:t>
            </a:r>
          </a:p>
          <a:p>
            <a:r>
              <a:rPr lang="en-GB"/>
              <a:t>The template uses the </a:t>
            </a:r>
            <a:r>
              <a:rPr lang="en-US"/>
              <a:t>primary blue and white, and secondary teal </a:t>
            </a:r>
            <a:r>
              <a:rPr lang="en-US" err="1"/>
              <a:t>colours</a:t>
            </a:r>
            <a:endParaRPr lang="en-US"/>
          </a:p>
          <a:p>
            <a:r>
              <a:rPr lang="en-US"/>
              <a:t>TBC</a:t>
            </a:r>
          </a:p>
        </p:txBody>
      </p:sp>
      <p:sp>
        <p:nvSpPr>
          <p:cNvPr id="10" name="Content Placeholder 9">
            <a:extLst>
              <a:ext uri="{FF2B5EF4-FFF2-40B4-BE49-F238E27FC236}">
                <a16:creationId xmlns:a16="http://schemas.microsoft.com/office/drawing/2014/main" id="{AC4F7EC2-592C-093E-817E-4EEBBE6636FC}"/>
              </a:ext>
            </a:extLst>
          </p:cNvPr>
          <p:cNvSpPr>
            <a:spLocks noGrp="1"/>
          </p:cNvSpPr>
          <p:nvPr>
            <p:ph sz="quarter" idx="13" hasCustomPrompt="1"/>
          </p:nvPr>
        </p:nvSpPr>
        <p:spPr>
          <a:xfrm>
            <a:off x="1219200" y="2269322"/>
            <a:ext cx="4321061" cy="5784601"/>
          </a:xfrm>
        </p:spPr>
        <p:txBody>
          <a:bodyPr>
            <a:noAutofit/>
          </a:bodyPr>
          <a:lstStyle>
            <a:lvl1pPr marL="304792" indent="-304792">
              <a:buClr>
                <a:schemeClr val="accent1"/>
              </a:buClr>
              <a:buFont typeface="Arial" panose="020B0604020202020204" pitchFamily="34" charset="0"/>
              <a:buChar char="•"/>
              <a:defRPr sz="2600">
                <a:solidFill>
                  <a:schemeClr val="tx1">
                    <a:lumMod val="75000"/>
                    <a:lumOff val="25000"/>
                  </a:schemeClr>
                </a:solidFill>
              </a:defRPr>
            </a:lvl1pPr>
            <a:lvl2pPr marL="914377" indent="-304792">
              <a:buClr>
                <a:schemeClr val="accent1"/>
              </a:buClr>
              <a:buFont typeface="Arial" panose="020B0604020202020204" pitchFamily="34" charset="0"/>
              <a:buChar char="•"/>
              <a:defRPr sz="2600">
                <a:solidFill>
                  <a:srgbClr val="000000"/>
                </a:solidFill>
              </a:defRPr>
            </a:lvl2pPr>
            <a:lvl3pPr marL="1523962" indent="-304792">
              <a:buClr>
                <a:schemeClr val="accent1"/>
              </a:buClr>
              <a:buFont typeface="Arial" panose="020B0604020202020204" pitchFamily="34" charset="0"/>
              <a:buChar char="•"/>
              <a:defRPr sz="2600">
                <a:solidFill>
                  <a:srgbClr val="000000"/>
                </a:solidFill>
              </a:defRPr>
            </a:lvl3pPr>
            <a:lvl4pPr marL="2133547" indent="-304792">
              <a:buClr>
                <a:schemeClr val="accent1"/>
              </a:buClr>
              <a:buFont typeface="Arial" panose="020B0604020202020204" pitchFamily="34" charset="0"/>
              <a:buChar char="•"/>
              <a:defRPr sz="2600">
                <a:solidFill>
                  <a:srgbClr val="000000"/>
                </a:solidFill>
              </a:defRPr>
            </a:lvl4pPr>
            <a:lvl5pPr marL="2743131" indent="-304792">
              <a:buClr>
                <a:schemeClr val="accent1"/>
              </a:buClr>
              <a:buFont typeface="Arial" panose="020B0604020202020204" pitchFamily="34" charset="0"/>
              <a:buChar char="•"/>
              <a:defRPr sz="2600">
                <a:solidFill>
                  <a:srgbClr val="000000"/>
                </a:solidFill>
              </a:defRPr>
            </a:lvl5pPr>
          </a:lstStyle>
          <a:p>
            <a:pPr marL="0" indent="0">
              <a:buNone/>
            </a:pPr>
            <a:r>
              <a:rPr lang="en-GB">
                <a:solidFill>
                  <a:schemeClr val="accent1"/>
                </a:solidFill>
              </a:rPr>
              <a:t>Slides</a:t>
            </a:r>
          </a:p>
          <a:p>
            <a:r>
              <a:rPr lang="en-GB"/>
              <a:t>Slide templates are saved in a Master slide deck, accessed via ‘New Slide’</a:t>
            </a:r>
          </a:p>
          <a:p>
            <a:r>
              <a:rPr lang="en-US"/>
              <a:t>There are also slides available with only one heading (i.e. no subhead)</a:t>
            </a:r>
          </a:p>
          <a:p>
            <a:r>
              <a:rPr lang="en-GB"/>
              <a:t>The footer line should include the document title and page number</a:t>
            </a:r>
          </a:p>
          <a:p>
            <a:endParaRPr lang="en-US"/>
          </a:p>
        </p:txBody>
      </p:sp>
    </p:spTree>
    <p:extLst>
      <p:ext uri="{BB962C8B-B14F-4D97-AF65-F5344CB8AC3E}">
        <p14:creationId xmlns:p14="http://schemas.microsoft.com/office/powerpoint/2010/main" val="2827668542"/>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Subhead - Triple Column">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EF499182-B1CD-4399-99FD-7B1CA914FD59}"/>
              </a:ext>
            </a:extLst>
          </p:cNvPr>
          <p:cNvSpPr>
            <a:spLocks noGrp="1"/>
          </p:cNvSpPr>
          <p:nvPr>
            <p:ph type="title" hasCustomPrompt="1"/>
          </p:nvPr>
        </p:nvSpPr>
        <p:spPr>
          <a:xfrm>
            <a:off x="1117602" y="405087"/>
            <a:ext cx="13923167" cy="1146048"/>
          </a:xfrm>
        </p:spPr>
        <p:txBody>
          <a:bodyPr>
            <a:normAutofit/>
          </a:bodyPr>
          <a:lstStyle>
            <a:lvl1pPr>
              <a:defRPr sz="4400" cap="none" baseline="0"/>
            </a:lvl1pPr>
          </a:lstStyle>
          <a:p>
            <a:r>
              <a:rPr lang="en-US"/>
              <a:t>Title</a:t>
            </a:r>
            <a:endParaRPr lang="en-GB"/>
          </a:p>
        </p:txBody>
      </p:sp>
      <p:sp>
        <p:nvSpPr>
          <p:cNvPr id="15" name="Text Placeholder 7">
            <a:extLst>
              <a:ext uri="{FF2B5EF4-FFF2-40B4-BE49-F238E27FC236}">
                <a16:creationId xmlns:a16="http://schemas.microsoft.com/office/drawing/2014/main" id="{DD26DE28-F20D-4AC8-830A-0B227BBF3E71}"/>
              </a:ext>
            </a:extLst>
          </p:cNvPr>
          <p:cNvSpPr>
            <a:spLocks noGrp="1"/>
          </p:cNvSpPr>
          <p:nvPr>
            <p:ph type="body" sz="quarter" idx="24" hasCustomPrompt="1"/>
          </p:nvPr>
        </p:nvSpPr>
        <p:spPr>
          <a:xfrm>
            <a:off x="1117602" y="1214783"/>
            <a:ext cx="13923167" cy="672704"/>
          </a:xfrm>
        </p:spPr>
        <p:txBody>
          <a:bodyPr>
            <a:noAutofit/>
          </a:bodyPr>
          <a:lstStyle>
            <a:lvl1pPr marL="0" indent="0">
              <a:buNone/>
              <a:defRPr sz="2600" b="1">
                <a:solidFill>
                  <a:schemeClr val="accent1"/>
                </a:solidFill>
              </a:defRPr>
            </a:lvl1pPr>
          </a:lstStyle>
          <a:p>
            <a:pPr lvl="0"/>
            <a:r>
              <a:rPr lang="en-US"/>
              <a:t>Subhead</a:t>
            </a:r>
            <a:endParaRPr lang="en-GB"/>
          </a:p>
        </p:txBody>
      </p:sp>
      <p:cxnSp>
        <p:nvCxnSpPr>
          <p:cNvPr id="16" name="Straight Connector 15">
            <a:extLst>
              <a:ext uri="{FF2B5EF4-FFF2-40B4-BE49-F238E27FC236}">
                <a16:creationId xmlns:a16="http://schemas.microsoft.com/office/drawing/2014/main" id="{98D8651B-4E44-9A49-B7E4-6A9D68E4C431}"/>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8" name="Slide Number Placeholder 5">
            <a:extLst>
              <a:ext uri="{FF2B5EF4-FFF2-40B4-BE49-F238E27FC236}">
                <a16:creationId xmlns:a16="http://schemas.microsoft.com/office/drawing/2014/main" id="{89A31956-D009-1249-98C5-EBB268383808}"/>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
        <p:nvSpPr>
          <p:cNvPr id="9" name="Content Placeholder 9">
            <a:extLst>
              <a:ext uri="{FF2B5EF4-FFF2-40B4-BE49-F238E27FC236}">
                <a16:creationId xmlns:a16="http://schemas.microsoft.com/office/drawing/2014/main" id="{1BF38F80-87B4-544B-DF12-C4A9BD9565B0}"/>
              </a:ext>
            </a:extLst>
          </p:cNvPr>
          <p:cNvSpPr>
            <a:spLocks noGrp="1"/>
          </p:cNvSpPr>
          <p:nvPr>
            <p:ph sz="quarter" idx="25" hasCustomPrompt="1"/>
          </p:nvPr>
        </p:nvSpPr>
        <p:spPr>
          <a:xfrm>
            <a:off x="5846819" y="2269323"/>
            <a:ext cx="4435365" cy="5784615"/>
          </a:xfrm>
        </p:spPr>
        <p:txBody>
          <a:bodyPr>
            <a:normAutofit/>
          </a:bodyPr>
          <a:lstStyle>
            <a:lvl1pPr marL="0" indent="0">
              <a:buClr>
                <a:schemeClr val="accent1"/>
              </a:buClr>
              <a:buFont typeface="Arial" panose="020B0604020202020204" pitchFamily="34" charset="0"/>
              <a:buNone/>
              <a:defRPr sz="2600">
                <a:solidFill>
                  <a:schemeClr val="tx1">
                    <a:lumMod val="75000"/>
                    <a:lumOff val="25000"/>
                  </a:schemeClr>
                </a:solidFill>
              </a:defRPr>
            </a:lvl1pPr>
            <a:lvl2pPr marL="914354" indent="-304784">
              <a:buClr>
                <a:schemeClr val="accent1"/>
              </a:buClr>
              <a:buFont typeface="Arial" panose="020B0604020202020204" pitchFamily="34" charset="0"/>
              <a:buChar char="•"/>
              <a:defRPr sz="2600">
                <a:solidFill>
                  <a:schemeClr val="tx1">
                    <a:lumMod val="75000"/>
                    <a:lumOff val="25000"/>
                  </a:schemeClr>
                </a:solidFill>
              </a:defRPr>
            </a:lvl2pPr>
            <a:lvl3pPr marL="1523925" indent="-304784">
              <a:buClr>
                <a:schemeClr val="accent1"/>
              </a:buClr>
              <a:buFont typeface="Arial" panose="020B0604020202020204" pitchFamily="34" charset="0"/>
              <a:buChar char="•"/>
              <a:defRPr sz="2600">
                <a:solidFill>
                  <a:schemeClr val="tx1">
                    <a:lumMod val="75000"/>
                    <a:lumOff val="25000"/>
                  </a:schemeClr>
                </a:solidFill>
              </a:defRPr>
            </a:lvl3pPr>
            <a:lvl4pPr marL="2133493" indent="-304784">
              <a:buClr>
                <a:schemeClr val="accent1"/>
              </a:buClr>
              <a:buFont typeface="Arial" panose="020B0604020202020204" pitchFamily="34" charset="0"/>
              <a:buChar char="•"/>
              <a:defRPr sz="2600">
                <a:solidFill>
                  <a:schemeClr val="tx1">
                    <a:lumMod val="75000"/>
                    <a:lumOff val="25000"/>
                  </a:schemeClr>
                </a:solidFill>
              </a:defRPr>
            </a:lvl4pPr>
            <a:lvl5pPr marL="2743062" indent="-304784">
              <a:buClr>
                <a:schemeClr val="accent1"/>
              </a:buClr>
              <a:buFont typeface="Arial" panose="020B0604020202020204" pitchFamily="34" charset="0"/>
              <a:buChar char="•"/>
              <a:defRPr sz="2600">
                <a:solidFill>
                  <a:schemeClr val="tx1">
                    <a:lumMod val="75000"/>
                    <a:lumOff val="25000"/>
                  </a:schemeClr>
                </a:solidFill>
              </a:defRPr>
            </a:lvl5pPr>
          </a:lstStyle>
          <a:p>
            <a:pPr marL="0" indent="0">
              <a:buNone/>
            </a:pPr>
            <a:r>
              <a:rPr lang="en-GB">
                <a:solidFill>
                  <a:schemeClr val="accent1"/>
                </a:solidFill>
              </a:rPr>
              <a:t>Text</a:t>
            </a:r>
          </a:p>
          <a:p>
            <a:r>
              <a:rPr lang="en-GB"/>
              <a:t>When creating a PowerPoint presentation, we suggest using font size 26 in Arial so the text is legible </a:t>
            </a:r>
          </a:p>
          <a:p>
            <a:r>
              <a:rPr lang="en-GB"/>
              <a:t>If using multiple levels of bullet points, the indented versions should look like this:</a:t>
            </a:r>
          </a:p>
          <a:p>
            <a:pPr lvl="1"/>
            <a:r>
              <a:rPr lang="en-GB"/>
              <a:t>Text </a:t>
            </a:r>
          </a:p>
          <a:p>
            <a:pPr lvl="2"/>
            <a:r>
              <a:rPr lang="en-GB"/>
              <a:t>Text </a:t>
            </a:r>
          </a:p>
          <a:p>
            <a:pPr lvl="3"/>
            <a:r>
              <a:rPr lang="en-GB"/>
              <a:t>Text </a:t>
            </a:r>
          </a:p>
          <a:p>
            <a:pPr lvl="4"/>
            <a:r>
              <a:rPr lang="en-GB"/>
              <a:t>Text </a:t>
            </a:r>
          </a:p>
        </p:txBody>
      </p:sp>
      <p:sp>
        <p:nvSpPr>
          <p:cNvPr id="10" name="Content Placeholder 9">
            <a:extLst>
              <a:ext uri="{FF2B5EF4-FFF2-40B4-BE49-F238E27FC236}">
                <a16:creationId xmlns:a16="http://schemas.microsoft.com/office/drawing/2014/main" id="{BD3A9E38-14F9-AA40-C02D-6282D487A775}"/>
              </a:ext>
            </a:extLst>
          </p:cNvPr>
          <p:cNvSpPr>
            <a:spLocks noGrp="1"/>
          </p:cNvSpPr>
          <p:nvPr>
            <p:ph sz="quarter" idx="26" hasCustomPrompt="1"/>
          </p:nvPr>
        </p:nvSpPr>
        <p:spPr>
          <a:xfrm>
            <a:off x="10588740" y="2269309"/>
            <a:ext cx="4435365" cy="5784617"/>
          </a:xfrm>
        </p:spPr>
        <p:txBody>
          <a:bodyPr>
            <a:normAutofit/>
          </a:bodyPr>
          <a:lstStyle>
            <a:lvl1pPr marL="0" indent="0">
              <a:buClr>
                <a:schemeClr val="accent1"/>
              </a:buClr>
              <a:buFont typeface="Arial" panose="020B0604020202020204" pitchFamily="34" charset="0"/>
              <a:buNone/>
              <a:defRPr sz="2600">
                <a:solidFill>
                  <a:schemeClr val="tx1">
                    <a:lumMod val="75000"/>
                    <a:lumOff val="25000"/>
                  </a:schemeClr>
                </a:solidFill>
              </a:defRPr>
            </a:lvl1pPr>
            <a:lvl2pPr marL="914354" indent="-304784">
              <a:buClr>
                <a:schemeClr val="accent1"/>
              </a:buClr>
              <a:buFont typeface="Arial" panose="020B0604020202020204" pitchFamily="34" charset="0"/>
              <a:buChar char="•"/>
              <a:defRPr sz="2600">
                <a:solidFill>
                  <a:srgbClr val="000000"/>
                </a:solidFill>
              </a:defRPr>
            </a:lvl2pPr>
            <a:lvl3pPr marL="1523925" indent="-304784">
              <a:buClr>
                <a:schemeClr val="accent1"/>
              </a:buClr>
              <a:buFont typeface="Arial" panose="020B0604020202020204" pitchFamily="34" charset="0"/>
              <a:buChar char="•"/>
              <a:defRPr sz="2600">
                <a:solidFill>
                  <a:srgbClr val="000000"/>
                </a:solidFill>
              </a:defRPr>
            </a:lvl3pPr>
            <a:lvl4pPr marL="2133493" indent="-304784">
              <a:buClr>
                <a:schemeClr val="accent1"/>
              </a:buClr>
              <a:buFont typeface="Arial" panose="020B0604020202020204" pitchFamily="34" charset="0"/>
              <a:buChar char="•"/>
              <a:defRPr sz="2600">
                <a:solidFill>
                  <a:srgbClr val="000000"/>
                </a:solidFill>
              </a:defRPr>
            </a:lvl4pPr>
            <a:lvl5pPr marL="2743062" indent="-304784">
              <a:buClr>
                <a:schemeClr val="accent1"/>
              </a:buClr>
              <a:buFont typeface="Arial" panose="020B0604020202020204" pitchFamily="34" charset="0"/>
              <a:buChar char="•"/>
              <a:defRPr sz="2600">
                <a:solidFill>
                  <a:srgbClr val="000000"/>
                </a:solidFill>
              </a:defRPr>
            </a:lvl5pPr>
          </a:lstStyle>
          <a:p>
            <a:pPr marL="0" indent="0">
              <a:buNone/>
            </a:pPr>
            <a:r>
              <a:rPr lang="en-GB">
                <a:solidFill>
                  <a:schemeClr val="accent1"/>
                </a:solidFill>
              </a:rPr>
              <a:t>Colours</a:t>
            </a:r>
          </a:p>
          <a:p>
            <a:r>
              <a:rPr lang="en-GB"/>
              <a:t>The template uses the </a:t>
            </a:r>
            <a:r>
              <a:rPr lang="en-US"/>
              <a:t>primary blue and white, and secondary teal </a:t>
            </a:r>
            <a:r>
              <a:rPr lang="en-US" err="1"/>
              <a:t>colours</a:t>
            </a:r>
            <a:endParaRPr lang="en-US"/>
          </a:p>
          <a:p>
            <a:r>
              <a:rPr lang="en-US"/>
              <a:t>TBC</a:t>
            </a:r>
          </a:p>
        </p:txBody>
      </p:sp>
      <p:sp>
        <p:nvSpPr>
          <p:cNvPr id="11" name="Content Placeholder 9">
            <a:extLst>
              <a:ext uri="{FF2B5EF4-FFF2-40B4-BE49-F238E27FC236}">
                <a16:creationId xmlns:a16="http://schemas.microsoft.com/office/drawing/2014/main" id="{41675E5F-BA56-6DCE-7584-0ADE83BF6DA3}"/>
              </a:ext>
            </a:extLst>
          </p:cNvPr>
          <p:cNvSpPr>
            <a:spLocks noGrp="1"/>
          </p:cNvSpPr>
          <p:nvPr>
            <p:ph sz="quarter" idx="13" hasCustomPrompt="1"/>
          </p:nvPr>
        </p:nvSpPr>
        <p:spPr>
          <a:xfrm>
            <a:off x="1219200" y="2269323"/>
            <a:ext cx="4321061" cy="5784601"/>
          </a:xfrm>
        </p:spPr>
        <p:txBody>
          <a:bodyPr>
            <a:noAutofit/>
          </a:bodyPr>
          <a:lstStyle>
            <a:lvl1pPr marL="0" indent="0">
              <a:buClr>
                <a:schemeClr val="accent1"/>
              </a:buClr>
              <a:buFont typeface="Arial" panose="020B0604020202020204" pitchFamily="34" charset="0"/>
              <a:buNone/>
              <a:defRPr sz="2600">
                <a:solidFill>
                  <a:schemeClr val="tx1">
                    <a:lumMod val="75000"/>
                    <a:lumOff val="25000"/>
                  </a:schemeClr>
                </a:solidFill>
              </a:defRPr>
            </a:lvl1pPr>
            <a:lvl2pPr marL="914354" indent="-304784">
              <a:buClr>
                <a:schemeClr val="accent1"/>
              </a:buClr>
              <a:buFont typeface="Arial" panose="020B0604020202020204" pitchFamily="34" charset="0"/>
              <a:buChar char="•"/>
              <a:defRPr sz="2600">
                <a:solidFill>
                  <a:srgbClr val="000000"/>
                </a:solidFill>
              </a:defRPr>
            </a:lvl2pPr>
            <a:lvl3pPr marL="1523925" indent="-304784">
              <a:buClr>
                <a:schemeClr val="accent1"/>
              </a:buClr>
              <a:buFont typeface="Arial" panose="020B0604020202020204" pitchFamily="34" charset="0"/>
              <a:buChar char="•"/>
              <a:defRPr sz="2600">
                <a:solidFill>
                  <a:srgbClr val="000000"/>
                </a:solidFill>
              </a:defRPr>
            </a:lvl3pPr>
            <a:lvl4pPr marL="2133493" indent="-304784">
              <a:buClr>
                <a:schemeClr val="accent1"/>
              </a:buClr>
              <a:buFont typeface="Arial" panose="020B0604020202020204" pitchFamily="34" charset="0"/>
              <a:buChar char="•"/>
              <a:defRPr sz="2600">
                <a:solidFill>
                  <a:srgbClr val="000000"/>
                </a:solidFill>
              </a:defRPr>
            </a:lvl4pPr>
            <a:lvl5pPr marL="2743062" indent="-304784">
              <a:buClr>
                <a:schemeClr val="accent1"/>
              </a:buClr>
              <a:buFont typeface="Arial" panose="020B0604020202020204" pitchFamily="34" charset="0"/>
              <a:buChar char="•"/>
              <a:defRPr sz="2600">
                <a:solidFill>
                  <a:srgbClr val="000000"/>
                </a:solidFill>
              </a:defRPr>
            </a:lvl5pPr>
          </a:lstStyle>
          <a:p>
            <a:pPr marL="0" indent="0">
              <a:buNone/>
            </a:pPr>
            <a:r>
              <a:rPr lang="en-GB">
                <a:solidFill>
                  <a:schemeClr val="accent1"/>
                </a:solidFill>
              </a:rPr>
              <a:t>Slides</a:t>
            </a:r>
          </a:p>
          <a:p>
            <a:r>
              <a:rPr lang="en-GB"/>
              <a:t>Slide templates are saved in a Master slide deck, accessed via ‘New Slide’</a:t>
            </a:r>
          </a:p>
          <a:p>
            <a:r>
              <a:rPr lang="en-US"/>
              <a:t>There are also slides available with only one heading (i.e. no subhead)</a:t>
            </a:r>
          </a:p>
          <a:p>
            <a:r>
              <a:rPr lang="en-GB"/>
              <a:t>The footer line should include the document title and page number</a:t>
            </a:r>
          </a:p>
        </p:txBody>
      </p:sp>
    </p:spTree>
    <p:extLst>
      <p:ext uri="{BB962C8B-B14F-4D97-AF65-F5344CB8AC3E}">
        <p14:creationId xmlns:p14="http://schemas.microsoft.com/office/powerpoint/2010/main" val="203729746"/>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userDrawn="1">
  <p:cSld name="Subhead Single Column">
    <p:spTree>
      <p:nvGrpSpPr>
        <p:cNvPr id="1" name=""/>
        <p:cNvGrpSpPr/>
        <p:nvPr/>
      </p:nvGrpSpPr>
      <p:grpSpPr>
        <a:xfrm>
          <a:off x="0" y="0"/>
          <a:ext cx="0" cy="0"/>
          <a:chOff x="0" y="0"/>
          <a:chExt cx="0" cy="0"/>
        </a:xfrm>
      </p:grpSpPr>
      <p:sp>
        <p:nvSpPr>
          <p:cNvPr id="23" name="Content Placeholder 9">
            <a:extLst>
              <a:ext uri="{FF2B5EF4-FFF2-40B4-BE49-F238E27FC236}">
                <a16:creationId xmlns:a16="http://schemas.microsoft.com/office/drawing/2014/main" id="{0C532851-4697-4B02-B344-E4852AF78CBF}"/>
              </a:ext>
            </a:extLst>
          </p:cNvPr>
          <p:cNvSpPr>
            <a:spLocks noGrp="1"/>
          </p:cNvSpPr>
          <p:nvPr>
            <p:ph sz="quarter" idx="13"/>
          </p:nvPr>
        </p:nvSpPr>
        <p:spPr>
          <a:xfrm>
            <a:off x="1104904" y="2269323"/>
            <a:ext cx="14020800" cy="5067856"/>
          </a:xfrm>
        </p:spPr>
        <p:txBody>
          <a:bodyPr>
            <a:normAutofit/>
          </a:bodyPr>
          <a:lstStyle>
            <a:lvl1pPr marL="304784" indent="-304784">
              <a:buClr>
                <a:schemeClr val="accent1"/>
              </a:buClr>
              <a:buFont typeface="Arial" panose="020B0604020202020204" pitchFamily="34" charset="0"/>
              <a:buChar char="•"/>
              <a:defRPr sz="2600">
                <a:solidFill>
                  <a:srgbClr val="000000"/>
                </a:solidFill>
              </a:defRPr>
            </a:lvl1pPr>
            <a:lvl2pPr marL="914354" indent="-304784">
              <a:buClr>
                <a:schemeClr val="accent1"/>
              </a:buClr>
              <a:buFont typeface="Arial" panose="020B0604020202020204" pitchFamily="34" charset="0"/>
              <a:buChar char="•"/>
              <a:defRPr sz="2600">
                <a:solidFill>
                  <a:srgbClr val="000000"/>
                </a:solidFill>
              </a:defRPr>
            </a:lvl2pPr>
            <a:lvl3pPr marL="1523925" indent="-304784">
              <a:buClr>
                <a:schemeClr val="accent1"/>
              </a:buClr>
              <a:buFont typeface="Arial" panose="020B0604020202020204" pitchFamily="34" charset="0"/>
              <a:buChar char="•"/>
              <a:defRPr sz="2600">
                <a:solidFill>
                  <a:srgbClr val="000000"/>
                </a:solidFill>
              </a:defRPr>
            </a:lvl3pPr>
            <a:lvl4pPr marL="2133493" indent="-304784">
              <a:buClr>
                <a:schemeClr val="accent1"/>
              </a:buClr>
              <a:buFont typeface="Arial" panose="020B0604020202020204" pitchFamily="34" charset="0"/>
              <a:buChar char="•"/>
              <a:defRPr sz="2600">
                <a:solidFill>
                  <a:srgbClr val="000000"/>
                </a:solidFill>
              </a:defRPr>
            </a:lvl4pPr>
            <a:lvl5pPr marL="2743062" indent="-304784">
              <a:buClr>
                <a:schemeClr val="accent1"/>
              </a:buClr>
              <a:buFont typeface="Arial" panose="020B0604020202020204" pitchFamily="34" charset="0"/>
              <a:buChar char="•"/>
              <a:defRPr sz="2600">
                <a:solidFill>
                  <a:srgbClr val="000000"/>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Title 1">
            <a:extLst>
              <a:ext uri="{FF2B5EF4-FFF2-40B4-BE49-F238E27FC236}">
                <a16:creationId xmlns:a16="http://schemas.microsoft.com/office/drawing/2014/main" id="{EF499182-B1CD-4399-99FD-7B1CA914FD59}"/>
              </a:ext>
            </a:extLst>
          </p:cNvPr>
          <p:cNvSpPr>
            <a:spLocks noGrp="1"/>
          </p:cNvSpPr>
          <p:nvPr>
            <p:ph type="title" hasCustomPrompt="1"/>
          </p:nvPr>
        </p:nvSpPr>
        <p:spPr>
          <a:xfrm>
            <a:off x="1219202" y="486833"/>
            <a:ext cx="13817599" cy="1146048"/>
          </a:xfrm>
        </p:spPr>
        <p:txBody>
          <a:bodyPr>
            <a:normAutofit/>
          </a:bodyPr>
          <a:lstStyle>
            <a:lvl1pPr>
              <a:defRPr sz="4400" cap="all" baseline="0"/>
            </a:lvl1pPr>
          </a:lstStyle>
          <a:p>
            <a:r>
              <a:rPr lang="en-US"/>
              <a:t>TITLE</a:t>
            </a:r>
            <a:endParaRPr lang="en-GB"/>
          </a:p>
        </p:txBody>
      </p:sp>
      <p:sp>
        <p:nvSpPr>
          <p:cNvPr id="15" name="Text Placeholder 7">
            <a:extLst>
              <a:ext uri="{FF2B5EF4-FFF2-40B4-BE49-F238E27FC236}">
                <a16:creationId xmlns:a16="http://schemas.microsoft.com/office/drawing/2014/main" id="{DD26DE28-F20D-4AC8-830A-0B227BBF3E71}"/>
              </a:ext>
            </a:extLst>
          </p:cNvPr>
          <p:cNvSpPr>
            <a:spLocks noGrp="1"/>
          </p:cNvSpPr>
          <p:nvPr>
            <p:ph type="body" sz="quarter" idx="24" hasCustomPrompt="1"/>
          </p:nvPr>
        </p:nvSpPr>
        <p:spPr>
          <a:xfrm>
            <a:off x="1206504" y="1288233"/>
            <a:ext cx="13817600" cy="672704"/>
          </a:xfrm>
        </p:spPr>
        <p:txBody>
          <a:bodyPr>
            <a:noAutofit/>
          </a:bodyPr>
          <a:lstStyle>
            <a:lvl1pPr marL="0" indent="0">
              <a:buNone/>
              <a:defRPr sz="2600">
                <a:solidFill>
                  <a:schemeClr val="accent1"/>
                </a:solidFill>
              </a:defRPr>
            </a:lvl1pPr>
          </a:lstStyle>
          <a:p>
            <a:pPr lvl="0"/>
            <a:r>
              <a:rPr lang="en-US"/>
              <a:t>Subhead</a:t>
            </a:r>
            <a:endParaRPr lang="en-GB"/>
          </a:p>
        </p:txBody>
      </p:sp>
      <p:cxnSp>
        <p:nvCxnSpPr>
          <p:cNvPr id="16" name="Straight Connector 15">
            <a:extLst>
              <a:ext uri="{FF2B5EF4-FFF2-40B4-BE49-F238E27FC236}">
                <a16:creationId xmlns:a16="http://schemas.microsoft.com/office/drawing/2014/main" id="{98D8651B-4E44-9A49-B7E4-6A9D68E4C431}"/>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8" name="Slide Number Placeholder 5">
            <a:extLst>
              <a:ext uri="{FF2B5EF4-FFF2-40B4-BE49-F238E27FC236}">
                <a16:creationId xmlns:a16="http://schemas.microsoft.com/office/drawing/2014/main" id="{89A31956-D009-1249-98C5-EBB268383808}"/>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pic>
        <p:nvPicPr>
          <p:cNvPr id="13" name="Picture 12">
            <a:extLst>
              <a:ext uri="{FF2B5EF4-FFF2-40B4-BE49-F238E27FC236}">
                <a16:creationId xmlns:a16="http://schemas.microsoft.com/office/drawing/2014/main" id="{A11335EC-7359-4F6F-A7A1-8F30567754E0}"/>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13456593" y="8458222"/>
            <a:ext cx="1779924" cy="405743"/>
          </a:xfrm>
          <a:prstGeom prst="rect">
            <a:avLst/>
          </a:prstGeom>
        </p:spPr>
      </p:pic>
    </p:spTree>
    <p:extLst>
      <p:ext uri="{BB962C8B-B14F-4D97-AF65-F5344CB8AC3E}">
        <p14:creationId xmlns:p14="http://schemas.microsoft.com/office/powerpoint/2010/main" val="270520264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cSld name="Subhead Tripl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91ECD-C8A5-4029-3D96-1ED774C519D6}"/>
              </a:ext>
            </a:extLst>
          </p:cNvPr>
          <p:cNvSpPr txBox="1">
            <a:spLocks noGrp="1"/>
          </p:cNvSpPr>
          <p:nvPr>
            <p:ph type="title"/>
          </p:nvPr>
        </p:nvSpPr>
        <p:spPr>
          <a:xfrm>
            <a:off x="1117598" y="405089"/>
            <a:ext cx="13923167" cy="1146044"/>
          </a:xfrm>
        </p:spPr>
        <p:txBody>
          <a:bodyPr/>
          <a:lstStyle>
            <a:lvl1pPr>
              <a:defRPr lang="en-US"/>
            </a:lvl1pPr>
          </a:lstStyle>
          <a:p>
            <a:pPr lvl="0"/>
            <a:r>
              <a:rPr lang="en-US"/>
              <a:t>Title</a:t>
            </a:r>
            <a:endParaRPr lang="en-GB"/>
          </a:p>
        </p:txBody>
      </p:sp>
      <p:sp>
        <p:nvSpPr>
          <p:cNvPr id="3" name="Text Placeholder 7">
            <a:extLst>
              <a:ext uri="{FF2B5EF4-FFF2-40B4-BE49-F238E27FC236}">
                <a16:creationId xmlns:a16="http://schemas.microsoft.com/office/drawing/2014/main" id="{014F1F08-2F9F-02CB-2E55-6EC72F6C056B}"/>
              </a:ext>
            </a:extLst>
          </p:cNvPr>
          <p:cNvSpPr txBox="1">
            <a:spLocks noGrp="1"/>
          </p:cNvSpPr>
          <p:nvPr>
            <p:ph type="body" idx="4294967295"/>
          </p:nvPr>
        </p:nvSpPr>
        <p:spPr>
          <a:xfrm>
            <a:off x="1117598" y="1214781"/>
            <a:ext cx="13923167" cy="672705"/>
          </a:xfrm>
        </p:spPr>
        <p:txBody>
          <a:bodyPr>
            <a:noAutofit/>
          </a:bodyPr>
          <a:lstStyle>
            <a:lvl1pPr marL="0" indent="0">
              <a:buNone/>
              <a:defRPr lang="en-US" b="1">
                <a:solidFill>
                  <a:srgbClr val="0097A9"/>
                </a:solidFill>
              </a:defRPr>
            </a:lvl1pPr>
          </a:lstStyle>
          <a:p>
            <a:pPr lvl="0"/>
            <a:r>
              <a:rPr lang="en-US"/>
              <a:t>Subhead</a:t>
            </a:r>
            <a:endParaRPr lang="en-GB"/>
          </a:p>
        </p:txBody>
      </p:sp>
      <p:cxnSp>
        <p:nvCxnSpPr>
          <p:cNvPr id="4" name="Straight Connector 15">
            <a:extLst>
              <a:ext uri="{FF2B5EF4-FFF2-40B4-BE49-F238E27FC236}">
                <a16:creationId xmlns:a16="http://schemas.microsoft.com/office/drawing/2014/main" id="{D7EB3861-7FE0-E51B-0D9F-C0B3F3A6B6DD}"/>
              </a:ext>
            </a:extLst>
          </p:cNvPr>
          <p:cNvCxnSpPr/>
          <p:nvPr/>
        </p:nvCxnSpPr>
        <p:spPr>
          <a:xfrm>
            <a:off x="1209469" y="8172404"/>
            <a:ext cx="13831297" cy="0"/>
          </a:xfrm>
          <a:prstGeom prst="straightConnector1">
            <a:avLst/>
          </a:prstGeom>
          <a:noFill/>
          <a:ln w="6345" cap="flat">
            <a:solidFill>
              <a:srgbClr val="002D72"/>
            </a:solidFill>
            <a:prstDash val="solid"/>
            <a:miter/>
          </a:ln>
        </p:spPr>
      </p:cxnSp>
      <p:sp>
        <p:nvSpPr>
          <p:cNvPr id="7" name="Content Placeholder 9">
            <a:extLst>
              <a:ext uri="{FF2B5EF4-FFF2-40B4-BE49-F238E27FC236}">
                <a16:creationId xmlns:a16="http://schemas.microsoft.com/office/drawing/2014/main" id="{6D8C0B27-A594-F67A-C9CA-028B96C56BBE}"/>
              </a:ext>
            </a:extLst>
          </p:cNvPr>
          <p:cNvSpPr txBox="1">
            <a:spLocks noGrp="1"/>
          </p:cNvSpPr>
          <p:nvPr>
            <p:ph idx="4294967295"/>
          </p:nvPr>
        </p:nvSpPr>
        <p:spPr>
          <a:xfrm>
            <a:off x="5846821" y="2269322"/>
            <a:ext cx="4435361" cy="5784613"/>
          </a:xfrm>
        </p:spPr>
        <p:txBody>
          <a:bodyPr/>
          <a:lstStyle>
            <a:lvl1pPr marL="0" indent="0">
              <a:buNone/>
              <a:defRPr>
                <a:solidFill>
                  <a:srgbClr val="0097A9"/>
                </a:solidFill>
              </a:defRPr>
            </a:lvl1pPr>
            <a:lvl2pPr marL="304779" lvl="0">
              <a:spcBef>
                <a:spcPts val="1335"/>
              </a:spcBef>
              <a:defRPr/>
            </a:lvl2pPr>
            <a:lvl3pPr marL="304779" lvl="0">
              <a:spcBef>
                <a:spcPts val="1335"/>
              </a:spcBef>
              <a:defRPr/>
            </a:lvl3pPr>
            <a:lvl4pPr marL="914349" lvl="1">
              <a:defRPr/>
            </a:lvl4pPr>
            <a:lvl5pPr marL="1523929" lvl="2">
              <a:defRPr/>
            </a:lvl5pPr>
            <a:lvl6pPr marL="2133497" marR="0" lvl="3" indent="-304779" defTabSz="1219139" fontAlgn="auto">
              <a:lnSpc>
                <a:spcPct val="100000"/>
              </a:lnSpc>
              <a:spcBef>
                <a:spcPts val="665"/>
              </a:spcBef>
              <a:spcAft>
                <a:spcPts val="0"/>
              </a:spcAft>
              <a:buClr>
                <a:srgbClr val="0097A9"/>
              </a:buClr>
              <a:buSzPct val="100000"/>
              <a:buFont typeface="Arial" pitchFamily="34"/>
              <a:tabLst/>
              <a:defRPr lang="en-GB" sz="2600" b="0" i="0" u="none" strike="noStrike" cap="none" spc="0" baseline="0">
                <a:solidFill>
                  <a:srgbClr val="6F6F6F"/>
                </a:solidFill>
                <a:uFillTx/>
                <a:latin typeface="Arial" pitchFamily="34"/>
                <a:cs typeface="Arial" pitchFamily="34"/>
              </a:defRPr>
            </a:lvl6pPr>
            <a:lvl7pPr marL="2743058" marR="0" lvl="4" indent="-304779" defTabSz="1219139" fontAlgn="auto">
              <a:lnSpc>
                <a:spcPct val="100000"/>
              </a:lnSpc>
              <a:spcBef>
                <a:spcPts val="665"/>
              </a:spcBef>
              <a:spcAft>
                <a:spcPts val="0"/>
              </a:spcAft>
              <a:buClr>
                <a:srgbClr val="0097A9"/>
              </a:buClr>
              <a:buSzPct val="100000"/>
              <a:buFont typeface="Arial" pitchFamily="34"/>
              <a:tabLst/>
              <a:defRPr lang="en-GB" sz="2600" b="0" i="0" u="none" strike="noStrike" cap="none" spc="0" baseline="0">
                <a:solidFill>
                  <a:srgbClr val="6F6F6F"/>
                </a:solidFill>
                <a:uFillTx/>
                <a:latin typeface="Arial" pitchFamily="34"/>
                <a:cs typeface="Arial" pitchFamily="34"/>
              </a:defRPr>
            </a:lvl7pPr>
          </a:lstStyle>
          <a:p>
            <a:pPr lvl="0"/>
            <a:r>
              <a:rPr lang="en-GB"/>
              <a:t>Text</a:t>
            </a:r>
          </a:p>
          <a:p>
            <a:pPr lvl="0"/>
            <a:r>
              <a:rPr lang="en-GB"/>
              <a:t>When creating a PowerPoint presentation, we suggest using font size 26 in Arial so the text is legible </a:t>
            </a:r>
          </a:p>
          <a:p>
            <a:pPr lvl="0"/>
            <a:r>
              <a:rPr lang="en-GB"/>
              <a:t>If using multiple levels of bullet points, the indented versions should look like this:</a:t>
            </a:r>
          </a:p>
          <a:p>
            <a:pPr lvl="1"/>
            <a:r>
              <a:rPr lang="en-GB"/>
              <a:t>Text </a:t>
            </a:r>
          </a:p>
          <a:p>
            <a:pPr lvl="2"/>
            <a:r>
              <a:rPr lang="en-GB"/>
              <a:t>Text </a:t>
            </a:r>
          </a:p>
          <a:p>
            <a:pPr lvl="3"/>
            <a:r>
              <a:rPr lang="en-GB"/>
              <a:t>Text </a:t>
            </a:r>
          </a:p>
          <a:p>
            <a:pPr lvl="4"/>
            <a:r>
              <a:rPr lang="en-GB"/>
              <a:t>Text </a:t>
            </a:r>
          </a:p>
        </p:txBody>
      </p:sp>
      <p:sp>
        <p:nvSpPr>
          <p:cNvPr id="8" name="Content Placeholder 9">
            <a:extLst>
              <a:ext uri="{FF2B5EF4-FFF2-40B4-BE49-F238E27FC236}">
                <a16:creationId xmlns:a16="http://schemas.microsoft.com/office/drawing/2014/main" id="{5D4336DD-8EC7-3E3B-E41C-E7FA36A0D77F}"/>
              </a:ext>
            </a:extLst>
          </p:cNvPr>
          <p:cNvSpPr txBox="1">
            <a:spLocks noGrp="1"/>
          </p:cNvSpPr>
          <p:nvPr>
            <p:ph idx="4294967295"/>
          </p:nvPr>
        </p:nvSpPr>
        <p:spPr>
          <a:xfrm>
            <a:off x="10588744" y="2269312"/>
            <a:ext cx="4435361" cy="5784613"/>
          </a:xfrm>
        </p:spPr>
        <p:txBody>
          <a:bodyPr/>
          <a:lstStyle>
            <a:lvl1pPr marL="0" indent="0">
              <a:buNone/>
              <a:defRPr>
                <a:solidFill>
                  <a:srgbClr val="0097A9"/>
                </a:solidFill>
              </a:defRPr>
            </a:lvl1pPr>
            <a:lvl2pPr marL="304779" lvl="0">
              <a:spcBef>
                <a:spcPts val="1335"/>
              </a:spcBef>
              <a:defRPr/>
            </a:lvl2pPr>
            <a:lvl3pPr marL="304779" lvl="0">
              <a:spcBef>
                <a:spcPts val="1335"/>
              </a:spcBef>
              <a:defRPr lang="en-US"/>
            </a:lvl3pPr>
          </a:lstStyle>
          <a:p>
            <a:pPr lvl="0"/>
            <a:r>
              <a:rPr lang="en-GB"/>
              <a:t>Colours</a:t>
            </a:r>
          </a:p>
          <a:p>
            <a:pPr lvl="0"/>
            <a:r>
              <a:rPr lang="en-GB"/>
              <a:t>The template uses the </a:t>
            </a:r>
            <a:r>
              <a:rPr lang="en-US"/>
              <a:t>primary blue and white, and secondary teal colours</a:t>
            </a:r>
          </a:p>
          <a:p>
            <a:pPr lvl="0"/>
            <a:r>
              <a:rPr lang="en-US"/>
              <a:t>TBC</a:t>
            </a:r>
          </a:p>
        </p:txBody>
      </p:sp>
      <p:sp>
        <p:nvSpPr>
          <p:cNvPr id="9" name="Content Placeholder 9">
            <a:extLst>
              <a:ext uri="{FF2B5EF4-FFF2-40B4-BE49-F238E27FC236}">
                <a16:creationId xmlns:a16="http://schemas.microsoft.com/office/drawing/2014/main" id="{7E7A0A0B-42E5-C5AC-E2CF-FB6DCE41E06E}"/>
              </a:ext>
            </a:extLst>
          </p:cNvPr>
          <p:cNvSpPr txBox="1">
            <a:spLocks noGrp="1"/>
          </p:cNvSpPr>
          <p:nvPr>
            <p:ph idx="4294967295"/>
          </p:nvPr>
        </p:nvSpPr>
        <p:spPr>
          <a:xfrm>
            <a:off x="1219196" y="2269322"/>
            <a:ext cx="4321061" cy="5784604"/>
          </a:xfrm>
        </p:spPr>
        <p:txBody>
          <a:bodyPr>
            <a:noAutofit/>
          </a:bodyPr>
          <a:lstStyle>
            <a:lvl1pPr marL="0" indent="0">
              <a:buNone/>
              <a:defRPr>
                <a:solidFill>
                  <a:srgbClr val="0097A9"/>
                </a:solidFill>
              </a:defRPr>
            </a:lvl1pPr>
            <a:lvl2pPr marL="304779" lvl="0">
              <a:spcBef>
                <a:spcPts val="1335"/>
              </a:spcBef>
              <a:defRPr/>
            </a:lvl2pPr>
            <a:lvl3pPr marL="304779" lvl="0">
              <a:spcBef>
                <a:spcPts val="1335"/>
              </a:spcBef>
              <a:defRPr lang="en-US"/>
            </a:lvl3pPr>
            <a:lvl4pPr marL="304779" lvl="0">
              <a:spcBef>
                <a:spcPts val="1335"/>
              </a:spcBef>
              <a:defRPr/>
            </a:lvl4pPr>
          </a:lstStyle>
          <a:p>
            <a:pPr lvl="0"/>
            <a:r>
              <a:rPr lang="en-GB"/>
              <a:t>Slides</a:t>
            </a:r>
          </a:p>
          <a:p>
            <a:pPr lvl="0"/>
            <a:r>
              <a:rPr lang="en-GB"/>
              <a:t>Slide templates are saved in a Master slide deck, accessed via ‘New Slide’</a:t>
            </a:r>
          </a:p>
          <a:p>
            <a:pPr lvl="0"/>
            <a:r>
              <a:rPr lang="en-US"/>
              <a:t>There are also slides available with only one heading (i.e. no subhead)</a:t>
            </a:r>
          </a:p>
          <a:p>
            <a:pPr lvl="0"/>
            <a:r>
              <a:rPr lang="en-GB"/>
              <a:t>The footer line should include the document title and page number</a:t>
            </a:r>
          </a:p>
        </p:txBody>
      </p:sp>
      <p:sp>
        <p:nvSpPr>
          <p:cNvPr id="11" name="Slide Number Placeholder 5">
            <a:extLst>
              <a:ext uri="{FF2B5EF4-FFF2-40B4-BE49-F238E27FC236}">
                <a16:creationId xmlns:a16="http://schemas.microsoft.com/office/drawing/2014/main" id="{EAD160D2-F343-FC35-630B-ACA085B5BA6E}"/>
              </a:ext>
            </a:extLst>
          </p:cNvPr>
          <p:cNvSpPr txBox="1">
            <a:spLocks noGrp="1"/>
          </p:cNvSpPr>
          <p:nvPr>
            <p:ph type="sldNum" sz="quarter" idx="8"/>
          </p:nvPr>
        </p:nvSpPr>
        <p:spPr>
          <a:xfrm>
            <a:off x="15383647" y="8482989"/>
            <a:ext cx="478459" cy="482396"/>
          </a:xfrm>
        </p:spPr>
        <p:txBody>
          <a:bodyPr/>
          <a:lstStyle>
            <a:lvl1pPr algn="l">
              <a:defRPr>
                <a:solidFill>
                  <a:srgbClr val="9F9F9F"/>
                </a:solidFill>
              </a:defRPr>
            </a:lvl1pPr>
          </a:lstStyle>
          <a:p>
            <a:pPr lvl="0"/>
            <a:fld id="{A44648D2-B74A-4108-9921-211146201125}" type="slidenum">
              <a:t>‹#›</a:t>
            </a:fld>
            <a:endParaRPr lang="en-GB"/>
          </a:p>
        </p:txBody>
      </p:sp>
    </p:spTree>
    <p:extLst>
      <p:ext uri="{BB962C8B-B14F-4D97-AF65-F5344CB8AC3E}">
        <p14:creationId xmlns:p14="http://schemas.microsoft.com/office/powerpoint/2010/main" val="123626346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Subhead - Single Column">
    <p:spTree>
      <p:nvGrpSpPr>
        <p:cNvPr id="1" name=""/>
        <p:cNvGrpSpPr/>
        <p:nvPr/>
      </p:nvGrpSpPr>
      <p:grpSpPr>
        <a:xfrm>
          <a:off x="0" y="0"/>
          <a:ext cx="0" cy="0"/>
          <a:chOff x="0" y="0"/>
          <a:chExt cx="0" cy="0"/>
        </a:xfrm>
      </p:grpSpPr>
      <p:sp>
        <p:nvSpPr>
          <p:cNvPr id="23" name="Content Placeholder 9">
            <a:extLst>
              <a:ext uri="{FF2B5EF4-FFF2-40B4-BE49-F238E27FC236}">
                <a16:creationId xmlns:a16="http://schemas.microsoft.com/office/drawing/2014/main" id="{0C532851-4697-4B02-B344-E4852AF78CBF}"/>
              </a:ext>
            </a:extLst>
          </p:cNvPr>
          <p:cNvSpPr>
            <a:spLocks noGrp="1"/>
          </p:cNvSpPr>
          <p:nvPr>
            <p:ph sz="quarter" idx="13"/>
          </p:nvPr>
        </p:nvSpPr>
        <p:spPr>
          <a:xfrm>
            <a:off x="1104904" y="2269323"/>
            <a:ext cx="14020800" cy="5067856"/>
          </a:xfrm>
        </p:spPr>
        <p:txBody>
          <a:bodyPr>
            <a:normAutofit/>
          </a:bodyPr>
          <a:lstStyle>
            <a:lvl1pPr marL="304784" indent="-304784">
              <a:buClr>
                <a:schemeClr val="accent1"/>
              </a:buClr>
              <a:buFont typeface="Arial" panose="020B0604020202020204" pitchFamily="34" charset="0"/>
              <a:buChar char="•"/>
              <a:defRPr sz="2600">
                <a:solidFill>
                  <a:schemeClr val="tx1">
                    <a:lumMod val="75000"/>
                    <a:lumOff val="25000"/>
                  </a:schemeClr>
                </a:solidFill>
              </a:defRPr>
            </a:lvl1pPr>
            <a:lvl2pPr marL="914354" indent="-304784">
              <a:buClr>
                <a:schemeClr val="accent1"/>
              </a:buClr>
              <a:buFont typeface="Arial" panose="020B0604020202020204" pitchFamily="34" charset="0"/>
              <a:buChar char="•"/>
              <a:defRPr sz="2600">
                <a:solidFill>
                  <a:schemeClr val="tx1">
                    <a:lumMod val="75000"/>
                    <a:lumOff val="25000"/>
                  </a:schemeClr>
                </a:solidFill>
              </a:defRPr>
            </a:lvl2pPr>
            <a:lvl3pPr marL="1523925" indent="-304784">
              <a:buClr>
                <a:schemeClr val="accent1"/>
              </a:buClr>
              <a:buFont typeface="Arial" panose="020B0604020202020204" pitchFamily="34" charset="0"/>
              <a:buChar char="•"/>
              <a:defRPr sz="2600">
                <a:solidFill>
                  <a:schemeClr val="tx1">
                    <a:lumMod val="75000"/>
                    <a:lumOff val="25000"/>
                  </a:schemeClr>
                </a:solidFill>
              </a:defRPr>
            </a:lvl3pPr>
            <a:lvl4pPr marL="2133493" indent="-304784">
              <a:buClr>
                <a:schemeClr val="accent1"/>
              </a:buClr>
              <a:buFont typeface="Arial" panose="020B0604020202020204" pitchFamily="34" charset="0"/>
              <a:buChar char="•"/>
              <a:defRPr sz="2600">
                <a:solidFill>
                  <a:schemeClr val="tx1">
                    <a:lumMod val="75000"/>
                    <a:lumOff val="25000"/>
                  </a:schemeClr>
                </a:solidFill>
              </a:defRPr>
            </a:lvl4pPr>
            <a:lvl5pPr marL="2743062" indent="-304784">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Title 1">
            <a:extLst>
              <a:ext uri="{FF2B5EF4-FFF2-40B4-BE49-F238E27FC236}">
                <a16:creationId xmlns:a16="http://schemas.microsoft.com/office/drawing/2014/main" id="{EF499182-B1CD-4399-99FD-7B1CA914FD59}"/>
              </a:ext>
            </a:extLst>
          </p:cNvPr>
          <p:cNvSpPr>
            <a:spLocks noGrp="1"/>
          </p:cNvSpPr>
          <p:nvPr>
            <p:ph type="title" hasCustomPrompt="1"/>
          </p:nvPr>
        </p:nvSpPr>
        <p:spPr>
          <a:xfrm>
            <a:off x="1117602" y="405087"/>
            <a:ext cx="14020799" cy="1146048"/>
          </a:xfrm>
        </p:spPr>
        <p:txBody>
          <a:bodyPr>
            <a:normAutofit/>
          </a:bodyPr>
          <a:lstStyle>
            <a:lvl1pPr>
              <a:defRPr sz="4400" cap="none" baseline="0"/>
            </a:lvl1pPr>
          </a:lstStyle>
          <a:p>
            <a:r>
              <a:rPr lang="en-US"/>
              <a:t>Title</a:t>
            </a:r>
            <a:endParaRPr lang="en-GB"/>
          </a:p>
        </p:txBody>
      </p:sp>
      <p:sp>
        <p:nvSpPr>
          <p:cNvPr id="15" name="Text Placeholder 7">
            <a:extLst>
              <a:ext uri="{FF2B5EF4-FFF2-40B4-BE49-F238E27FC236}">
                <a16:creationId xmlns:a16="http://schemas.microsoft.com/office/drawing/2014/main" id="{DD26DE28-F20D-4AC8-830A-0B227BBF3E71}"/>
              </a:ext>
            </a:extLst>
          </p:cNvPr>
          <p:cNvSpPr>
            <a:spLocks noGrp="1"/>
          </p:cNvSpPr>
          <p:nvPr>
            <p:ph type="body" sz="quarter" idx="24" hasCustomPrompt="1"/>
          </p:nvPr>
        </p:nvSpPr>
        <p:spPr>
          <a:xfrm>
            <a:off x="1117602" y="1214783"/>
            <a:ext cx="14020799" cy="653900"/>
          </a:xfrm>
        </p:spPr>
        <p:txBody>
          <a:bodyPr>
            <a:noAutofit/>
          </a:bodyPr>
          <a:lstStyle>
            <a:lvl1pPr marL="0" indent="0">
              <a:buNone/>
              <a:defRPr sz="2600" b="1">
                <a:solidFill>
                  <a:schemeClr val="accent1"/>
                </a:solidFill>
              </a:defRPr>
            </a:lvl1pPr>
          </a:lstStyle>
          <a:p>
            <a:pPr lvl="0"/>
            <a:r>
              <a:rPr lang="en-US"/>
              <a:t>Subhead</a:t>
            </a:r>
            <a:endParaRPr lang="en-GB"/>
          </a:p>
        </p:txBody>
      </p:sp>
      <p:cxnSp>
        <p:nvCxnSpPr>
          <p:cNvPr id="16" name="Straight Connector 15">
            <a:extLst>
              <a:ext uri="{FF2B5EF4-FFF2-40B4-BE49-F238E27FC236}">
                <a16:creationId xmlns:a16="http://schemas.microsoft.com/office/drawing/2014/main" id="{98D8651B-4E44-9A49-B7E4-6A9D68E4C431}"/>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8" name="Slide Number Placeholder 5">
            <a:extLst>
              <a:ext uri="{FF2B5EF4-FFF2-40B4-BE49-F238E27FC236}">
                <a16:creationId xmlns:a16="http://schemas.microsoft.com/office/drawing/2014/main" id="{89A31956-D009-1249-98C5-EBB268383808}"/>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Tree>
    <p:extLst>
      <p:ext uri="{BB962C8B-B14F-4D97-AF65-F5344CB8AC3E}">
        <p14:creationId xmlns:p14="http://schemas.microsoft.com/office/powerpoint/2010/main" val="295845336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Subhead - Single Column with image">
    <p:spTree>
      <p:nvGrpSpPr>
        <p:cNvPr id="1" name=""/>
        <p:cNvGrpSpPr/>
        <p:nvPr/>
      </p:nvGrpSpPr>
      <p:grpSpPr>
        <a:xfrm>
          <a:off x="0" y="0"/>
          <a:ext cx="0" cy="0"/>
          <a:chOff x="0" y="0"/>
          <a:chExt cx="0" cy="0"/>
        </a:xfrm>
      </p:grpSpPr>
      <p:sp>
        <p:nvSpPr>
          <p:cNvPr id="23" name="Content Placeholder 9">
            <a:extLst>
              <a:ext uri="{FF2B5EF4-FFF2-40B4-BE49-F238E27FC236}">
                <a16:creationId xmlns:a16="http://schemas.microsoft.com/office/drawing/2014/main" id="{0C532851-4697-4B02-B344-E4852AF78CBF}"/>
              </a:ext>
            </a:extLst>
          </p:cNvPr>
          <p:cNvSpPr>
            <a:spLocks noGrp="1"/>
          </p:cNvSpPr>
          <p:nvPr>
            <p:ph sz="quarter" idx="13"/>
          </p:nvPr>
        </p:nvSpPr>
        <p:spPr>
          <a:xfrm>
            <a:off x="1104905" y="2269323"/>
            <a:ext cx="8686796" cy="5067856"/>
          </a:xfrm>
        </p:spPr>
        <p:txBody>
          <a:bodyPr>
            <a:normAutofit/>
          </a:bodyPr>
          <a:lstStyle>
            <a:lvl1pPr marL="304784" indent="-304784">
              <a:buClr>
                <a:schemeClr val="accent1"/>
              </a:buClr>
              <a:buFont typeface="Arial" panose="020B0604020202020204" pitchFamily="34" charset="0"/>
              <a:buChar char="•"/>
              <a:defRPr sz="2600">
                <a:solidFill>
                  <a:schemeClr val="tx1">
                    <a:lumMod val="75000"/>
                    <a:lumOff val="25000"/>
                  </a:schemeClr>
                </a:solidFill>
              </a:defRPr>
            </a:lvl1pPr>
            <a:lvl2pPr marL="914354" indent="-304784">
              <a:buClr>
                <a:schemeClr val="accent1"/>
              </a:buClr>
              <a:buFont typeface="Arial" panose="020B0604020202020204" pitchFamily="34" charset="0"/>
              <a:buChar char="•"/>
              <a:defRPr sz="2600">
                <a:solidFill>
                  <a:schemeClr val="tx1">
                    <a:lumMod val="75000"/>
                    <a:lumOff val="25000"/>
                  </a:schemeClr>
                </a:solidFill>
              </a:defRPr>
            </a:lvl2pPr>
            <a:lvl3pPr marL="1523925" indent="-304784">
              <a:buClr>
                <a:schemeClr val="accent1"/>
              </a:buClr>
              <a:buFont typeface="Arial" panose="020B0604020202020204" pitchFamily="34" charset="0"/>
              <a:buChar char="•"/>
              <a:defRPr sz="2600">
                <a:solidFill>
                  <a:schemeClr val="tx1">
                    <a:lumMod val="75000"/>
                    <a:lumOff val="25000"/>
                  </a:schemeClr>
                </a:solidFill>
              </a:defRPr>
            </a:lvl3pPr>
            <a:lvl4pPr marL="2133493" indent="-304784">
              <a:buClr>
                <a:schemeClr val="accent1"/>
              </a:buClr>
              <a:buFont typeface="Arial" panose="020B0604020202020204" pitchFamily="34" charset="0"/>
              <a:buChar char="•"/>
              <a:defRPr sz="2600">
                <a:solidFill>
                  <a:schemeClr val="tx1">
                    <a:lumMod val="75000"/>
                    <a:lumOff val="25000"/>
                  </a:schemeClr>
                </a:solidFill>
              </a:defRPr>
            </a:lvl4pPr>
            <a:lvl5pPr marL="2743062" indent="-304784">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Title 1">
            <a:extLst>
              <a:ext uri="{FF2B5EF4-FFF2-40B4-BE49-F238E27FC236}">
                <a16:creationId xmlns:a16="http://schemas.microsoft.com/office/drawing/2014/main" id="{EF499182-B1CD-4399-99FD-7B1CA914FD59}"/>
              </a:ext>
            </a:extLst>
          </p:cNvPr>
          <p:cNvSpPr>
            <a:spLocks noGrp="1"/>
          </p:cNvSpPr>
          <p:nvPr>
            <p:ph type="title" hasCustomPrompt="1"/>
          </p:nvPr>
        </p:nvSpPr>
        <p:spPr>
          <a:xfrm>
            <a:off x="1117601" y="405087"/>
            <a:ext cx="8674099" cy="1146048"/>
          </a:xfrm>
        </p:spPr>
        <p:txBody>
          <a:bodyPr>
            <a:normAutofit/>
          </a:bodyPr>
          <a:lstStyle>
            <a:lvl1pPr>
              <a:defRPr sz="4400" cap="none" baseline="0"/>
            </a:lvl1pPr>
          </a:lstStyle>
          <a:p>
            <a:r>
              <a:rPr lang="en-US"/>
              <a:t>Title</a:t>
            </a:r>
            <a:endParaRPr lang="en-GB"/>
          </a:p>
        </p:txBody>
      </p:sp>
      <p:sp>
        <p:nvSpPr>
          <p:cNvPr id="15" name="Text Placeholder 7">
            <a:extLst>
              <a:ext uri="{FF2B5EF4-FFF2-40B4-BE49-F238E27FC236}">
                <a16:creationId xmlns:a16="http://schemas.microsoft.com/office/drawing/2014/main" id="{DD26DE28-F20D-4AC8-830A-0B227BBF3E71}"/>
              </a:ext>
            </a:extLst>
          </p:cNvPr>
          <p:cNvSpPr>
            <a:spLocks noGrp="1"/>
          </p:cNvSpPr>
          <p:nvPr>
            <p:ph type="body" sz="quarter" idx="24" hasCustomPrompt="1"/>
          </p:nvPr>
        </p:nvSpPr>
        <p:spPr>
          <a:xfrm>
            <a:off x="1117601" y="1214783"/>
            <a:ext cx="8674099" cy="653900"/>
          </a:xfrm>
        </p:spPr>
        <p:txBody>
          <a:bodyPr>
            <a:noAutofit/>
          </a:bodyPr>
          <a:lstStyle>
            <a:lvl1pPr marL="0" indent="0">
              <a:buNone/>
              <a:defRPr sz="2600" b="1">
                <a:solidFill>
                  <a:schemeClr val="accent1"/>
                </a:solidFill>
              </a:defRPr>
            </a:lvl1pPr>
          </a:lstStyle>
          <a:p>
            <a:pPr lvl="0"/>
            <a:r>
              <a:rPr lang="en-US"/>
              <a:t>Subhead</a:t>
            </a:r>
            <a:endParaRPr lang="en-GB"/>
          </a:p>
        </p:txBody>
      </p:sp>
      <p:cxnSp>
        <p:nvCxnSpPr>
          <p:cNvPr id="16" name="Straight Connector 15">
            <a:extLst>
              <a:ext uri="{FF2B5EF4-FFF2-40B4-BE49-F238E27FC236}">
                <a16:creationId xmlns:a16="http://schemas.microsoft.com/office/drawing/2014/main" id="{98D8651B-4E44-9A49-B7E4-6A9D68E4C431}"/>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8" name="Slide Number Placeholder 5">
            <a:extLst>
              <a:ext uri="{FF2B5EF4-FFF2-40B4-BE49-F238E27FC236}">
                <a16:creationId xmlns:a16="http://schemas.microsoft.com/office/drawing/2014/main" id="{89A31956-D009-1249-98C5-EBB268383808}"/>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
        <p:nvSpPr>
          <p:cNvPr id="11" name="Picture Placeholder 2">
            <a:extLst>
              <a:ext uri="{FF2B5EF4-FFF2-40B4-BE49-F238E27FC236}">
                <a16:creationId xmlns:a16="http://schemas.microsoft.com/office/drawing/2014/main" id="{844138B6-35F9-7DFA-2E73-EC2F4C7A0831}"/>
              </a:ext>
            </a:extLst>
          </p:cNvPr>
          <p:cNvSpPr>
            <a:spLocks noGrp="1"/>
          </p:cNvSpPr>
          <p:nvPr>
            <p:ph type="pic" sz="quarter" idx="18"/>
          </p:nvPr>
        </p:nvSpPr>
        <p:spPr>
          <a:xfrm>
            <a:off x="10544968" y="1863727"/>
            <a:ext cx="5003291" cy="4940299"/>
          </a:xfrm>
          <a:custGeom>
            <a:avLst/>
            <a:gdLst>
              <a:gd name="connsiteX0" fmla="*/ 0 w 4999832"/>
              <a:gd name="connsiteY0" fmla="*/ 0 h 4940299"/>
              <a:gd name="connsiteX1" fmla="*/ 4999832 w 4999832"/>
              <a:gd name="connsiteY1" fmla="*/ 0 h 4940299"/>
              <a:gd name="connsiteX2" fmla="*/ 4999832 w 4999832"/>
              <a:gd name="connsiteY2" fmla="*/ 4940299 h 4940299"/>
              <a:gd name="connsiteX3" fmla="*/ 0 w 4999832"/>
              <a:gd name="connsiteY3" fmla="*/ 4940299 h 4940299"/>
              <a:gd name="connsiteX4" fmla="*/ 0 w 4999832"/>
              <a:gd name="connsiteY4" fmla="*/ 0 h 4940299"/>
              <a:gd name="connsiteX0" fmla="*/ 0 w 4999832"/>
              <a:gd name="connsiteY0" fmla="*/ 0 h 4940299"/>
              <a:gd name="connsiteX1" fmla="*/ 4999832 w 4999832"/>
              <a:gd name="connsiteY1" fmla="*/ 0 h 4940299"/>
              <a:gd name="connsiteX2" fmla="*/ 4806157 w 4999832"/>
              <a:gd name="connsiteY2" fmla="*/ 371474 h 4940299"/>
              <a:gd name="connsiteX3" fmla="*/ 4999832 w 4999832"/>
              <a:gd name="connsiteY3" fmla="*/ 4940299 h 4940299"/>
              <a:gd name="connsiteX4" fmla="*/ 0 w 4999832"/>
              <a:gd name="connsiteY4" fmla="*/ 4940299 h 4940299"/>
              <a:gd name="connsiteX5" fmla="*/ 0 w 4999832"/>
              <a:gd name="connsiteY5" fmla="*/ 0 h 4940299"/>
              <a:gd name="connsiteX0" fmla="*/ 0 w 5369695"/>
              <a:gd name="connsiteY0" fmla="*/ 0 h 4940299"/>
              <a:gd name="connsiteX1" fmla="*/ 4999832 w 5369695"/>
              <a:gd name="connsiteY1" fmla="*/ 0 h 4940299"/>
              <a:gd name="connsiteX2" fmla="*/ 5009357 w 5369695"/>
              <a:gd name="connsiteY2" fmla="*/ 374649 h 4940299"/>
              <a:gd name="connsiteX3" fmla="*/ 4806157 w 5369695"/>
              <a:gd name="connsiteY3" fmla="*/ 371474 h 4940299"/>
              <a:gd name="connsiteX4" fmla="*/ 4999832 w 5369695"/>
              <a:gd name="connsiteY4" fmla="*/ 4940299 h 4940299"/>
              <a:gd name="connsiteX5" fmla="*/ 0 w 5369695"/>
              <a:gd name="connsiteY5" fmla="*/ 4940299 h 4940299"/>
              <a:gd name="connsiteX6" fmla="*/ 0 w 5369695"/>
              <a:gd name="connsiteY6" fmla="*/ 0 h 4940299"/>
              <a:gd name="connsiteX0" fmla="*/ 0 w 5361733"/>
              <a:gd name="connsiteY0" fmla="*/ 0 h 4940299"/>
              <a:gd name="connsiteX1" fmla="*/ 4999832 w 5361733"/>
              <a:gd name="connsiteY1" fmla="*/ 0 h 4940299"/>
              <a:gd name="connsiteX2" fmla="*/ 5009357 w 5361733"/>
              <a:gd name="connsiteY2" fmla="*/ 374649 h 4940299"/>
              <a:gd name="connsiteX3" fmla="*/ 4806157 w 5361733"/>
              <a:gd name="connsiteY3" fmla="*/ 371474 h 4940299"/>
              <a:gd name="connsiteX4" fmla="*/ 4999832 w 5361733"/>
              <a:gd name="connsiteY4" fmla="*/ 4940299 h 4940299"/>
              <a:gd name="connsiteX5" fmla="*/ 0 w 5361733"/>
              <a:gd name="connsiteY5" fmla="*/ 4940299 h 4940299"/>
              <a:gd name="connsiteX6" fmla="*/ 0 w 5361733"/>
              <a:gd name="connsiteY6" fmla="*/ 0 h 4940299"/>
              <a:gd name="connsiteX0" fmla="*/ 0 w 5361733"/>
              <a:gd name="connsiteY0" fmla="*/ 0 h 4940299"/>
              <a:gd name="connsiteX1" fmla="*/ 4999832 w 5361733"/>
              <a:gd name="connsiteY1" fmla="*/ 0 h 4940299"/>
              <a:gd name="connsiteX2" fmla="*/ 5009357 w 5361733"/>
              <a:gd name="connsiteY2" fmla="*/ 374649 h 4940299"/>
              <a:gd name="connsiteX3" fmla="*/ 4806157 w 5361733"/>
              <a:gd name="connsiteY3" fmla="*/ 371474 h 4940299"/>
              <a:gd name="connsiteX4" fmla="*/ 4999832 w 5361733"/>
              <a:gd name="connsiteY4" fmla="*/ 4940299 h 4940299"/>
              <a:gd name="connsiteX5" fmla="*/ 0 w 5361733"/>
              <a:gd name="connsiteY5" fmla="*/ 4940299 h 4940299"/>
              <a:gd name="connsiteX6" fmla="*/ 0 w 5361733"/>
              <a:gd name="connsiteY6" fmla="*/ 0 h 4940299"/>
              <a:gd name="connsiteX0" fmla="*/ 0 w 5361733"/>
              <a:gd name="connsiteY0" fmla="*/ 0 h 4940299"/>
              <a:gd name="connsiteX1" fmla="*/ 4999832 w 5361733"/>
              <a:gd name="connsiteY1" fmla="*/ 0 h 4940299"/>
              <a:gd name="connsiteX2" fmla="*/ 5009357 w 5361733"/>
              <a:gd name="connsiteY2" fmla="*/ 374649 h 4940299"/>
              <a:gd name="connsiteX3" fmla="*/ 4806157 w 5361733"/>
              <a:gd name="connsiteY3" fmla="*/ 371474 h 4940299"/>
              <a:gd name="connsiteX4" fmla="*/ 4999832 w 5361733"/>
              <a:gd name="connsiteY4" fmla="*/ 4940299 h 4940299"/>
              <a:gd name="connsiteX5" fmla="*/ 0 w 5361733"/>
              <a:gd name="connsiteY5" fmla="*/ 4940299 h 4940299"/>
              <a:gd name="connsiteX6" fmla="*/ 0 w 5361733"/>
              <a:gd name="connsiteY6" fmla="*/ 0 h 4940299"/>
              <a:gd name="connsiteX0" fmla="*/ 0 w 5009481"/>
              <a:gd name="connsiteY0" fmla="*/ 0 h 4940299"/>
              <a:gd name="connsiteX1" fmla="*/ 4999832 w 5009481"/>
              <a:gd name="connsiteY1" fmla="*/ 0 h 4940299"/>
              <a:gd name="connsiteX2" fmla="*/ 5009357 w 5009481"/>
              <a:gd name="connsiteY2" fmla="*/ 374649 h 4940299"/>
              <a:gd name="connsiteX3" fmla="*/ 4806157 w 5009481"/>
              <a:gd name="connsiteY3" fmla="*/ 371474 h 4940299"/>
              <a:gd name="connsiteX4" fmla="*/ 4999832 w 5009481"/>
              <a:gd name="connsiteY4" fmla="*/ 4940299 h 4940299"/>
              <a:gd name="connsiteX5" fmla="*/ 0 w 5009481"/>
              <a:gd name="connsiteY5" fmla="*/ 4940299 h 4940299"/>
              <a:gd name="connsiteX6" fmla="*/ 0 w 5009481"/>
              <a:gd name="connsiteY6" fmla="*/ 0 h 4940299"/>
              <a:gd name="connsiteX0" fmla="*/ 0 w 5009481"/>
              <a:gd name="connsiteY0" fmla="*/ 0 h 4940299"/>
              <a:gd name="connsiteX1" fmla="*/ 4999832 w 5009481"/>
              <a:gd name="connsiteY1" fmla="*/ 0 h 4940299"/>
              <a:gd name="connsiteX2" fmla="*/ 5009357 w 5009481"/>
              <a:gd name="connsiteY2" fmla="*/ 377824 h 4940299"/>
              <a:gd name="connsiteX3" fmla="*/ 4806157 w 5009481"/>
              <a:gd name="connsiteY3" fmla="*/ 371474 h 4940299"/>
              <a:gd name="connsiteX4" fmla="*/ 4999832 w 5009481"/>
              <a:gd name="connsiteY4" fmla="*/ 4940299 h 4940299"/>
              <a:gd name="connsiteX5" fmla="*/ 0 w 5009481"/>
              <a:gd name="connsiteY5" fmla="*/ 4940299 h 4940299"/>
              <a:gd name="connsiteX6" fmla="*/ 0 w 5009481"/>
              <a:gd name="connsiteY6" fmla="*/ 0 h 4940299"/>
              <a:gd name="connsiteX0" fmla="*/ 0 w 5000970"/>
              <a:gd name="connsiteY0" fmla="*/ 0 h 4940299"/>
              <a:gd name="connsiteX1" fmla="*/ 4999832 w 5000970"/>
              <a:gd name="connsiteY1" fmla="*/ 0 h 4940299"/>
              <a:gd name="connsiteX2" fmla="*/ 4999832 w 5000970"/>
              <a:gd name="connsiteY2" fmla="*/ 384174 h 4940299"/>
              <a:gd name="connsiteX3" fmla="*/ 4806157 w 5000970"/>
              <a:gd name="connsiteY3" fmla="*/ 371474 h 4940299"/>
              <a:gd name="connsiteX4" fmla="*/ 4999832 w 5000970"/>
              <a:gd name="connsiteY4" fmla="*/ 4940299 h 4940299"/>
              <a:gd name="connsiteX5" fmla="*/ 0 w 5000970"/>
              <a:gd name="connsiteY5" fmla="*/ 4940299 h 4940299"/>
              <a:gd name="connsiteX6" fmla="*/ 0 w 5000970"/>
              <a:gd name="connsiteY6"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999832 w 5003135"/>
              <a:gd name="connsiteY4" fmla="*/ 4940299 h 4940299"/>
              <a:gd name="connsiteX5" fmla="*/ 0 w 5003135"/>
              <a:gd name="connsiteY5" fmla="*/ 4940299 h 4940299"/>
              <a:gd name="connsiteX6" fmla="*/ 0 w 5003135"/>
              <a:gd name="connsiteY6"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983957 w 5003135"/>
              <a:gd name="connsiteY4" fmla="*/ 4521199 h 4940299"/>
              <a:gd name="connsiteX5" fmla="*/ 4999832 w 5003135"/>
              <a:gd name="connsiteY5" fmla="*/ 4940299 h 4940299"/>
              <a:gd name="connsiteX6" fmla="*/ 0 w 5003135"/>
              <a:gd name="connsiteY6" fmla="*/ 4940299 h 4940299"/>
              <a:gd name="connsiteX7" fmla="*/ 0 w 5003135"/>
              <a:gd name="connsiteY7"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4989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4989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4989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4989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9332 w 5003135"/>
              <a:gd name="connsiteY4" fmla="*/ 45116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521199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521199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521199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521199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6157 w 5003135"/>
              <a:gd name="connsiteY4" fmla="*/ 453072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783932 w 5003135"/>
              <a:gd name="connsiteY4" fmla="*/ 444817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783932 w 5003135"/>
              <a:gd name="connsiteY4" fmla="*/ 444817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660107 w 5003135"/>
              <a:gd name="connsiteY4" fmla="*/ 451167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9332 w 5003135"/>
              <a:gd name="connsiteY4" fmla="*/ 450532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9332 w 5003135"/>
              <a:gd name="connsiteY4" fmla="*/ 450532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9332 w 5003135"/>
              <a:gd name="connsiteY4" fmla="*/ 451802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799807 w 5003135"/>
              <a:gd name="connsiteY4" fmla="*/ 4521199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799807 w 5003135"/>
              <a:gd name="connsiteY4" fmla="*/ 4521199 h 4940299"/>
              <a:gd name="connsiteX5" fmla="*/ 4996657 w 5003135"/>
              <a:gd name="connsiteY5" fmla="*/ 4511674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2982 w 5003135"/>
              <a:gd name="connsiteY4" fmla="*/ 4511674 h 4940299"/>
              <a:gd name="connsiteX5" fmla="*/ 4996657 w 5003135"/>
              <a:gd name="connsiteY5" fmla="*/ 4511674 h 4940299"/>
              <a:gd name="connsiteX6" fmla="*/ 4999832 w 5003135"/>
              <a:gd name="connsiteY6" fmla="*/ 4940299 h 4940299"/>
              <a:gd name="connsiteX7" fmla="*/ 0 w 5003135"/>
              <a:gd name="connsiteY7" fmla="*/ 4940299 h 4940299"/>
              <a:gd name="connsiteX8" fmla="*/ 0 w 5003135"/>
              <a:gd name="connsiteY8" fmla="*/ 0 h 4940299"/>
              <a:gd name="connsiteX0" fmla="*/ 0 w 5003128"/>
              <a:gd name="connsiteY0" fmla="*/ 0 h 4940299"/>
              <a:gd name="connsiteX1" fmla="*/ 4999832 w 5003128"/>
              <a:gd name="connsiteY1" fmla="*/ 0 h 4940299"/>
              <a:gd name="connsiteX2" fmla="*/ 5003007 w 5003128"/>
              <a:gd name="connsiteY2" fmla="*/ 377824 h 4940299"/>
              <a:gd name="connsiteX3" fmla="*/ 4794914 w 5003128"/>
              <a:gd name="connsiteY3" fmla="*/ 375222 h 4940299"/>
              <a:gd name="connsiteX4" fmla="*/ 4802982 w 5003128"/>
              <a:gd name="connsiteY4" fmla="*/ 4511674 h 4940299"/>
              <a:gd name="connsiteX5" fmla="*/ 4996657 w 5003128"/>
              <a:gd name="connsiteY5" fmla="*/ 4511674 h 4940299"/>
              <a:gd name="connsiteX6" fmla="*/ 4999832 w 5003128"/>
              <a:gd name="connsiteY6" fmla="*/ 4940299 h 4940299"/>
              <a:gd name="connsiteX7" fmla="*/ 0 w 5003128"/>
              <a:gd name="connsiteY7" fmla="*/ 4940299 h 4940299"/>
              <a:gd name="connsiteX8" fmla="*/ 0 w 5003128"/>
              <a:gd name="connsiteY8" fmla="*/ 0 h 4940299"/>
              <a:gd name="connsiteX0" fmla="*/ 0 w 5003132"/>
              <a:gd name="connsiteY0" fmla="*/ 0 h 4940299"/>
              <a:gd name="connsiteX1" fmla="*/ 4999832 w 5003132"/>
              <a:gd name="connsiteY1" fmla="*/ 0 h 4940299"/>
              <a:gd name="connsiteX2" fmla="*/ 5003007 w 5003132"/>
              <a:gd name="connsiteY2" fmla="*/ 377824 h 4940299"/>
              <a:gd name="connsiteX3" fmla="*/ 4802409 w 5003132"/>
              <a:gd name="connsiteY3" fmla="*/ 390213 h 4940299"/>
              <a:gd name="connsiteX4" fmla="*/ 4802982 w 5003132"/>
              <a:gd name="connsiteY4" fmla="*/ 4511674 h 4940299"/>
              <a:gd name="connsiteX5" fmla="*/ 4996657 w 5003132"/>
              <a:gd name="connsiteY5" fmla="*/ 4511674 h 4940299"/>
              <a:gd name="connsiteX6" fmla="*/ 4999832 w 5003132"/>
              <a:gd name="connsiteY6" fmla="*/ 4940299 h 4940299"/>
              <a:gd name="connsiteX7" fmla="*/ 0 w 5003132"/>
              <a:gd name="connsiteY7" fmla="*/ 4940299 h 4940299"/>
              <a:gd name="connsiteX8" fmla="*/ 0 w 5003132"/>
              <a:gd name="connsiteY8" fmla="*/ 0 h 4940299"/>
              <a:gd name="connsiteX0" fmla="*/ 0 w 5003132"/>
              <a:gd name="connsiteY0" fmla="*/ 0 h 4940299"/>
              <a:gd name="connsiteX1" fmla="*/ 4999832 w 5003132"/>
              <a:gd name="connsiteY1" fmla="*/ 0 h 4940299"/>
              <a:gd name="connsiteX2" fmla="*/ 5003007 w 5003132"/>
              <a:gd name="connsiteY2" fmla="*/ 389067 h 4940299"/>
              <a:gd name="connsiteX3" fmla="*/ 4802409 w 5003132"/>
              <a:gd name="connsiteY3" fmla="*/ 390213 h 4940299"/>
              <a:gd name="connsiteX4" fmla="*/ 4802982 w 5003132"/>
              <a:gd name="connsiteY4" fmla="*/ 4511674 h 4940299"/>
              <a:gd name="connsiteX5" fmla="*/ 4996657 w 5003132"/>
              <a:gd name="connsiteY5" fmla="*/ 4511674 h 4940299"/>
              <a:gd name="connsiteX6" fmla="*/ 4999832 w 5003132"/>
              <a:gd name="connsiteY6" fmla="*/ 4940299 h 4940299"/>
              <a:gd name="connsiteX7" fmla="*/ 0 w 5003132"/>
              <a:gd name="connsiteY7" fmla="*/ 4940299 h 4940299"/>
              <a:gd name="connsiteX8" fmla="*/ 0 w 5003132"/>
              <a:gd name="connsiteY8" fmla="*/ 0 h 4940299"/>
              <a:gd name="connsiteX0" fmla="*/ 0 w 5003130"/>
              <a:gd name="connsiteY0" fmla="*/ 0 h 4940299"/>
              <a:gd name="connsiteX1" fmla="*/ 4999832 w 5003130"/>
              <a:gd name="connsiteY1" fmla="*/ 0 h 4940299"/>
              <a:gd name="connsiteX2" fmla="*/ 5003007 w 5003130"/>
              <a:gd name="connsiteY2" fmla="*/ 389067 h 4940299"/>
              <a:gd name="connsiteX3" fmla="*/ 4798661 w 5003130"/>
              <a:gd name="connsiteY3" fmla="*/ 382718 h 4940299"/>
              <a:gd name="connsiteX4" fmla="*/ 4802982 w 5003130"/>
              <a:gd name="connsiteY4" fmla="*/ 4511674 h 4940299"/>
              <a:gd name="connsiteX5" fmla="*/ 4996657 w 5003130"/>
              <a:gd name="connsiteY5" fmla="*/ 4511674 h 4940299"/>
              <a:gd name="connsiteX6" fmla="*/ 4999832 w 5003130"/>
              <a:gd name="connsiteY6" fmla="*/ 4940299 h 4940299"/>
              <a:gd name="connsiteX7" fmla="*/ 0 w 5003130"/>
              <a:gd name="connsiteY7" fmla="*/ 4940299 h 4940299"/>
              <a:gd name="connsiteX8" fmla="*/ 0 w 5003130"/>
              <a:gd name="connsiteY8" fmla="*/ 0 h 4940299"/>
              <a:gd name="connsiteX0" fmla="*/ 0 w 5000895"/>
              <a:gd name="connsiteY0" fmla="*/ 0 h 4940299"/>
              <a:gd name="connsiteX1" fmla="*/ 4999832 w 5000895"/>
              <a:gd name="connsiteY1" fmla="*/ 0 h 4940299"/>
              <a:gd name="connsiteX2" fmla="*/ 4999259 w 5000895"/>
              <a:gd name="connsiteY2" fmla="*/ 389067 h 4940299"/>
              <a:gd name="connsiteX3" fmla="*/ 4798661 w 5000895"/>
              <a:gd name="connsiteY3" fmla="*/ 382718 h 4940299"/>
              <a:gd name="connsiteX4" fmla="*/ 4802982 w 5000895"/>
              <a:gd name="connsiteY4" fmla="*/ 4511674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9067 h 4940299"/>
              <a:gd name="connsiteX3" fmla="*/ 4798661 w 5000895"/>
              <a:gd name="connsiteY3" fmla="*/ 382718 h 4940299"/>
              <a:gd name="connsiteX4" fmla="*/ 4795487 w 5000895"/>
              <a:gd name="connsiteY4" fmla="*/ 4504179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6875"/>
              <a:gd name="connsiteY0" fmla="*/ 0 h 4940299"/>
              <a:gd name="connsiteX1" fmla="*/ 4999832 w 5006875"/>
              <a:gd name="connsiteY1" fmla="*/ 0 h 4940299"/>
              <a:gd name="connsiteX2" fmla="*/ 5006754 w 5006875"/>
              <a:gd name="connsiteY2" fmla="*/ 389067 h 4940299"/>
              <a:gd name="connsiteX3" fmla="*/ 4798661 w 5006875"/>
              <a:gd name="connsiteY3" fmla="*/ 382718 h 4940299"/>
              <a:gd name="connsiteX4" fmla="*/ 4795487 w 5006875"/>
              <a:gd name="connsiteY4" fmla="*/ 4504179 h 4940299"/>
              <a:gd name="connsiteX5" fmla="*/ 4996657 w 5006875"/>
              <a:gd name="connsiteY5" fmla="*/ 4511674 h 4940299"/>
              <a:gd name="connsiteX6" fmla="*/ 4999832 w 5006875"/>
              <a:gd name="connsiteY6" fmla="*/ 4940299 h 4940299"/>
              <a:gd name="connsiteX7" fmla="*/ 0 w 5006875"/>
              <a:gd name="connsiteY7" fmla="*/ 4940299 h 4940299"/>
              <a:gd name="connsiteX8" fmla="*/ 0 w 500687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95487 w 5000895"/>
              <a:gd name="connsiteY4" fmla="*/ 4504179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95487 w 5000895"/>
              <a:gd name="connsiteY4" fmla="*/ 4504179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28031 w 5000895"/>
              <a:gd name="connsiteY4" fmla="*/ 4447966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802982 w 5000895"/>
              <a:gd name="connsiteY4" fmla="*/ 4492936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99235 w 5000895"/>
              <a:gd name="connsiteY4" fmla="*/ 4496684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99235 w 5000895"/>
              <a:gd name="connsiteY4" fmla="*/ 4496684 h 4940299"/>
              <a:gd name="connsiteX5" fmla="*/ 4996657 w 5000895"/>
              <a:gd name="connsiteY5" fmla="*/ 4486507 h 4940299"/>
              <a:gd name="connsiteX6" fmla="*/ 4999832 w 5000895"/>
              <a:gd name="connsiteY6" fmla="*/ 4940299 h 4940299"/>
              <a:gd name="connsiteX7" fmla="*/ 0 w 5000895"/>
              <a:gd name="connsiteY7" fmla="*/ 4940299 h 4940299"/>
              <a:gd name="connsiteX8" fmla="*/ 0 w 5000895"/>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798661 w 5003291"/>
              <a:gd name="connsiteY3" fmla="*/ 382718 h 4940299"/>
              <a:gd name="connsiteX4" fmla="*/ 4799235 w 5003291"/>
              <a:gd name="connsiteY4" fmla="*/ 4496684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798661 w 5003291"/>
              <a:gd name="connsiteY3" fmla="*/ 382718 h 4940299"/>
              <a:gd name="connsiteX4" fmla="*/ 4799235 w 5003291"/>
              <a:gd name="connsiteY4" fmla="*/ 4503034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798661 w 5003291"/>
              <a:gd name="connsiteY3" fmla="*/ 382718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805011 w 5003291"/>
              <a:gd name="connsiteY3" fmla="*/ 389068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805011 w 5003291"/>
              <a:gd name="connsiteY3" fmla="*/ 379543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808186 w 5003291"/>
              <a:gd name="connsiteY3" fmla="*/ 389068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08186 w 5003291"/>
              <a:gd name="connsiteY3" fmla="*/ 389068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08760 w 5003291"/>
              <a:gd name="connsiteY4" fmla="*/ 4509384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02410 w 5003291"/>
              <a:gd name="connsiteY4" fmla="*/ 4503034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02410 w 5003291"/>
              <a:gd name="connsiteY4" fmla="*/ 4503034 h 4940299"/>
              <a:gd name="connsiteX5" fmla="*/ 5003007 w 5003291"/>
              <a:gd name="connsiteY5" fmla="*/ 449920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02410 w 5003291"/>
              <a:gd name="connsiteY4" fmla="*/ 4493509 h 4940299"/>
              <a:gd name="connsiteX5" fmla="*/ 5003007 w 5003291"/>
              <a:gd name="connsiteY5" fmla="*/ 449920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11935 w 5003291"/>
              <a:gd name="connsiteY4" fmla="*/ 4496684 h 4940299"/>
              <a:gd name="connsiteX5" fmla="*/ 5003007 w 5003291"/>
              <a:gd name="connsiteY5" fmla="*/ 4499207 h 4940299"/>
              <a:gd name="connsiteX6" fmla="*/ 4999832 w 5003291"/>
              <a:gd name="connsiteY6" fmla="*/ 4940299 h 4940299"/>
              <a:gd name="connsiteX7" fmla="*/ 0 w 5003291"/>
              <a:gd name="connsiteY7" fmla="*/ 4940299 h 4940299"/>
              <a:gd name="connsiteX8" fmla="*/ 0 w 5003291"/>
              <a:gd name="connsiteY8" fmla="*/ 0 h 4940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03291" h="4940299">
                <a:moveTo>
                  <a:pt x="0" y="0"/>
                </a:moveTo>
                <a:lnTo>
                  <a:pt x="4999832" y="0"/>
                </a:lnTo>
                <a:cubicBezTo>
                  <a:pt x="5003404" y="5821"/>
                  <a:pt x="4996613" y="402783"/>
                  <a:pt x="4999259" y="394845"/>
                </a:cubicBezTo>
                <a:cubicBezTo>
                  <a:pt x="5005080" y="386907"/>
                  <a:pt x="4823003" y="397006"/>
                  <a:pt x="4814536" y="392243"/>
                </a:cubicBezTo>
                <a:cubicBezTo>
                  <a:pt x="4810832" y="1062697"/>
                  <a:pt x="4804527" y="4503563"/>
                  <a:pt x="4811935" y="4496684"/>
                </a:cubicBezTo>
                <a:cubicBezTo>
                  <a:pt x="4812993" y="4502505"/>
                  <a:pt x="5003007" y="4494974"/>
                  <a:pt x="5003007" y="4499207"/>
                </a:cubicBezTo>
                <a:cubicBezTo>
                  <a:pt x="5005124" y="4505557"/>
                  <a:pt x="4994540" y="4800599"/>
                  <a:pt x="4999832" y="4940299"/>
                </a:cubicBezTo>
                <a:lnTo>
                  <a:pt x="0" y="4940299"/>
                </a:lnTo>
                <a:lnTo>
                  <a:pt x="0" y="0"/>
                </a:lnTo>
                <a:close/>
              </a:path>
            </a:pathLst>
          </a:custGeom>
        </p:spPr>
        <p:txBody>
          <a:bodyPr/>
          <a:lstStyle/>
          <a:p>
            <a:endParaRPr lang="en-US"/>
          </a:p>
        </p:txBody>
      </p:sp>
      <p:pic>
        <p:nvPicPr>
          <p:cNvPr id="13" name="Picture 12">
            <a:extLst>
              <a:ext uri="{FF2B5EF4-FFF2-40B4-BE49-F238E27FC236}">
                <a16:creationId xmlns:a16="http://schemas.microsoft.com/office/drawing/2014/main" id="{1465B0DC-258B-E524-99F7-8FEDF8272FE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rot="5400000">
            <a:off x="13469793" y="4109029"/>
            <a:ext cx="4132553" cy="393791"/>
          </a:xfrm>
          <a:prstGeom prst="rect">
            <a:avLst/>
          </a:prstGeom>
        </p:spPr>
      </p:pic>
    </p:spTree>
    <p:extLst>
      <p:ext uri="{BB962C8B-B14F-4D97-AF65-F5344CB8AC3E}">
        <p14:creationId xmlns:p14="http://schemas.microsoft.com/office/powerpoint/2010/main" val="389251294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Subhead - Single Column with image (custom) (Custom)">
    <p:spTree>
      <p:nvGrpSpPr>
        <p:cNvPr id="1" name=""/>
        <p:cNvGrpSpPr/>
        <p:nvPr/>
      </p:nvGrpSpPr>
      <p:grpSpPr>
        <a:xfrm>
          <a:off x="0" y="0"/>
          <a:ext cx="0" cy="0"/>
          <a:chOff x="0" y="0"/>
          <a:chExt cx="0" cy="0"/>
        </a:xfrm>
      </p:grpSpPr>
      <p:sp>
        <p:nvSpPr>
          <p:cNvPr id="23" name="Content Placeholder 9">
            <a:extLst>
              <a:ext uri="{FF2B5EF4-FFF2-40B4-BE49-F238E27FC236}">
                <a16:creationId xmlns:a16="http://schemas.microsoft.com/office/drawing/2014/main" id="{0C532851-4697-4B02-B344-E4852AF78CBF}"/>
              </a:ext>
            </a:extLst>
          </p:cNvPr>
          <p:cNvSpPr>
            <a:spLocks noGrp="1"/>
          </p:cNvSpPr>
          <p:nvPr>
            <p:ph sz="quarter" idx="13"/>
          </p:nvPr>
        </p:nvSpPr>
        <p:spPr>
          <a:xfrm>
            <a:off x="1104905" y="2269323"/>
            <a:ext cx="8686796" cy="5067856"/>
          </a:xfrm>
        </p:spPr>
        <p:txBody>
          <a:bodyPr>
            <a:normAutofit/>
          </a:bodyPr>
          <a:lstStyle>
            <a:lvl1pPr marL="304784" indent="-304784">
              <a:buClr>
                <a:schemeClr val="accent1"/>
              </a:buClr>
              <a:buFont typeface="Arial" panose="020B0604020202020204" pitchFamily="34" charset="0"/>
              <a:buChar char="•"/>
              <a:defRPr sz="2600">
                <a:solidFill>
                  <a:schemeClr val="tx1">
                    <a:lumMod val="75000"/>
                    <a:lumOff val="25000"/>
                  </a:schemeClr>
                </a:solidFill>
              </a:defRPr>
            </a:lvl1pPr>
            <a:lvl2pPr marL="914354" indent="-304784">
              <a:buClr>
                <a:schemeClr val="accent1"/>
              </a:buClr>
              <a:buFont typeface="Arial" panose="020B0604020202020204" pitchFamily="34" charset="0"/>
              <a:buChar char="•"/>
              <a:defRPr sz="2600">
                <a:solidFill>
                  <a:schemeClr val="tx1">
                    <a:lumMod val="75000"/>
                    <a:lumOff val="25000"/>
                  </a:schemeClr>
                </a:solidFill>
              </a:defRPr>
            </a:lvl2pPr>
            <a:lvl3pPr marL="1523925" indent="-304784">
              <a:buClr>
                <a:schemeClr val="accent1"/>
              </a:buClr>
              <a:buFont typeface="Arial" panose="020B0604020202020204" pitchFamily="34" charset="0"/>
              <a:buChar char="•"/>
              <a:defRPr sz="2600">
                <a:solidFill>
                  <a:schemeClr val="tx1">
                    <a:lumMod val="75000"/>
                    <a:lumOff val="25000"/>
                  </a:schemeClr>
                </a:solidFill>
              </a:defRPr>
            </a:lvl3pPr>
            <a:lvl4pPr marL="2133493" indent="-304784">
              <a:buClr>
                <a:schemeClr val="accent1"/>
              </a:buClr>
              <a:buFont typeface="Arial" panose="020B0604020202020204" pitchFamily="34" charset="0"/>
              <a:buChar char="•"/>
              <a:defRPr sz="2600">
                <a:solidFill>
                  <a:schemeClr val="tx1">
                    <a:lumMod val="75000"/>
                    <a:lumOff val="25000"/>
                  </a:schemeClr>
                </a:solidFill>
              </a:defRPr>
            </a:lvl4pPr>
            <a:lvl5pPr marL="2743062" indent="-304784">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Title 1">
            <a:extLst>
              <a:ext uri="{FF2B5EF4-FFF2-40B4-BE49-F238E27FC236}">
                <a16:creationId xmlns:a16="http://schemas.microsoft.com/office/drawing/2014/main" id="{EF499182-B1CD-4399-99FD-7B1CA914FD59}"/>
              </a:ext>
            </a:extLst>
          </p:cNvPr>
          <p:cNvSpPr>
            <a:spLocks noGrp="1"/>
          </p:cNvSpPr>
          <p:nvPr>
            <p:ph type="title" hasCustomPrompt="1"/>
          </p:nvPr>
        </p:nvSpPr>
        <p:spPr>
          <a:xfrm>
            <a:off x="1117601" y="405087"/>
            <a:ext cx="8674099" cy="1146048"/>
          </a:xfrm>
        </p:spPr>
        <p:txBody>
          <a:bodyPr>
            <a:normAutofit/>
          </a:bodyPr>
          <a:lstStyle>
            <a:lvl1pPr>
              <a:defRPr sz="4400" cap="none" baseline="0"/>
            </a:lvl1pPr>
          </a:lstStyle>
          <a:p>
            <a:r>
              <a:rPr lang="en-US"/>
              <a:t>Title</a:t>
            </a:r>
            <a:endParaRPr lang="en-GB"/>
          </a:p>
        </p:txBody>
      </p:sp>
      <p:sp>
        <p:nvSpPr>
          <p:cNvPr id="15" name="Text Placeholder 7">
            <a:extLst>
              <a:ext uri="{FF2B5EF4-FFF2-40B4-BE49-F238E27FC236}">
                <a16:creationId xmlns:a16="http://schemas.microsoft.com/office/drawing/2014/main" id="{DD26DE28-F20D-4AC8-830A-0B227BBF3E71}"/>
              </a:ext>
            </a:extLst>
          </p:cNvPr>
          <p:cNvSpPr>
            <a:spLocks noGrp="1"/>
          </p:cNvSpPr>
          <p:nvPr>
            <p:ph type="body" sz="quarter" idx="24" hasCustomPrompt="1"/>
          </p:nvPr>
        </p:nvSpPr>
        <p:spPr>
          <a:xfrm>
            <a:off x="1117601" y="1214783"/>
            <a:ext cx="8674099" cy="653900"/>
          </a:xfrm>
        </p:spPr>
        <p:txBody>
          <a:bodyPr>
            <a:noAutofit/>
          </a:bodyPr>
          <a:lstStyle>
            <a:lvl1pPr marL="0" indent="0">
              <a:buNone/>
              <a:defRPr sz="2600" b="1">
                <a:solidFill>
                  <a:schemeClr val="accent1"/>
                </a:solidFill>
              </a:defRPr>
            </a:lvl1pPr>
          </a:lstStyle>
          <a:p>
            <a:pPr lvl="0"/>
            <a:r>
              <a:rPr lang="en-US"/>
              <a:t>Subhead</a:t>
            </a:r>
            <a:endParaRPr lang="en-GB"/>
          </a:p>
        </p:txBody>
      </p:sp>
      <p:cxnSp>
        <p:nvCxnSpPr>
          <p:cNvPr id="16" name="Straight Connector 15">
            <a:extLst>
              <a:ext uri="{FF2B5EF4-FFF2-40B4-BE49-F238E27FC236}">
                <a16:creationId xmlns:a16="http://schemas.microsoft.com/office/drawing/2014/main" id="{98D8651B-4E44-9A49-B7E4-6A9D68E4C431}"/>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8" name="Slide Number Placeholder 5">
            <a:extLst>
              <a:ext uri="{FF2B5EF4-FFF2-40B4-BE49-F238E27FC236}">
                <a16:creationId xmlns:a16="http://schemas.microsoft.com/office/drawing/2014/main" id="{89A31956-D009-1249-98C5-EBB268383808}"/>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Tree>
    <p:extLst>
      <p:ext uri="{BB962C8B-B14F-4D97-AF65-F5344CB8AC3E}">
        <p14:creationId xmlns:p14="http://schemas.microsoft.com/office/powerpoint/2010/main" val="3844869997"/>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Subhead - image with collage">
    <p:bg>
      <p:bgPr>
        <a:solidFill>
          <a:schemeClr val="bg1"/>
        </a:solidFill>
        <a:effectLst/>
      </p:bgPr>
    </p:bg>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rgbClr val="9F9F9F"/>
                </a:solidFill>
              </a:defRPr>
            </a:lvl1pPr>
          </a:lstStyle>
          <a:p>
            <a:fld id="{40FC62D0-A2F2-4BF8-8DAC-E86C11000EC3}" type="slidenum">
              <a:rPr lang="en-GB" smtClean="0"/>
              <a:pPr/>
              <a:t>‹#›</a:t>
            </a:fld>
            <a:endParaRPr lang="en-GB"/>
          </a:p>
        </p:txBody>
      </p:sp>
      <p:sp>
        <p:nvSpPr>
          <p:cNvPr id="15" name="Content Placeholder 9">
            <a:extLst>
              <a:ext uri="{FF2B5EF4-FFF2-40B4-BE49-F238E27FC236}">
                <a16:creationId xmlns:a16="http://schemas.microsoft.com/office/drawing/2014/main" id="{32F0192D-E8DE-61E3-DEC9-05AD0EC85990}"/>
              </a:ext>
            </a:extLst>
          </p:cNvPr>
          <p:cNvSpPr>
            <a:spLocks noGrp="1"/>
          </p:cNvSpPr>
          <p:nvPr>
            <p:ph sz="quarter" idx="13"/>
          </p:nvPr>
        </p:nvSpPr>
        <p:spPr>
          <a:xfrm>
            <a:off x="1117600" y="2368491"/>
            <a:ext cx="7835899" cy="5067856"/>
          </a:xfrm>
        </p:spPr>
        <p:txBody>
          <a:bodyPr>
            <a:normAutofit/>
          </a:bodyPr>
          <a:lstStyle>
            <a:lvl1pPr marL="304784" indent="-304784">
              <a:buClr>
                <a:schemeClr val="accent1"/>
              </a:buClr>
              <a:buFont typeface="Arial" panose="020B0604020202020204" pitchFamily="34" charset="0"/>
              <a:buChar char="•"/>
              <a:defRPr sz="2600">
                <a:solidFill>
                  <a:schemeClr val="tx1">
                    <a:lumMod val="75000"/>
                    <a:lumOff val="25000"/>
                  </a:schemeClr>
                </a:solidFill>
              </a:defRPr>
            </a:lvl1pPr>
            <a:lvl2pPr marL="914354" indent="-304784">
              <a:buClr>
                <a:schemeClr val="accent1"/>
              </a:buClr>
              <a:buFont typeface="Arial" panose="020B0604020202020204" pitchFamily="34" charset="0"/>
              <a:buChar char="•"/>
              <a:defRPr sz="2600">
                <a:solidFill>
                  <a:schemeClr val="tx1">
                    <a:lumMod val="75000"/>
                    <a:lumOff val="25000"/>
                  </a:schemeClr>
                </a:solidFill>
              </a:defRPr>
            </a:lvl2pPr>
            <a:lvl3pPr marL="1523925" indent="-304784">
              <a:buClr>
                <a:schemeClr val="accent1"/>
              </a:buClr>
              <a:buFont typeface="Arial" panose="020B0604020202020204" pitchFamily="34" charset="0"/>
              <a:buChar char="•"/>
              <a:defRPr sz="2600">
                <a:solidFill>
                  <a:schemeClr val="tx1">
                    <a:lumMod val="75000"/>
                    <a:lumOff val="25000"/>
                  </a:schemeClr>
                </a:solidFill>
              </a:defRPr>
            </a:lvl3pPr>
            <a:lvl4pPr marL="2133493" indent="-304784">
              <a:buClr>
                <a:schemeClr val="accent1"/>
              </a:buClr>
              <a:buFont typeface="Arial" panose="020B0604020202020204" pitchFamily="34" charset="0"/>
              <a:buChar char="•"/>
              <a:defRPr sz="2600">
                <a:solidFill>
                  <a:schemeClr val="tx1">
                    <a:lumMod val="75000"/>
                    <a:lumOff val="25000"/>
                  </a:schemeClr>
                </a:solidFill>
              </a:defRPr>
            </a:lvl4pPr>
            <a:lvl5pPr marL="2743062" indent="-304784">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7" name="Title 1">
            <a:extLst>
              <a:ext uri="{FF2B5EF4-FFF2-40B4-BE49-F238E27FC236}">
                <a16:creationId xmlns:a16="http://schemas.microsoft.com/office/drawing/2014/main" id="{2201D773-B270-A904-F7B4-E3D12A5090E8}"/>
              </a:ext>
            </a:extLst>
          </p:cNvPr>
          <p:cNvSpPr>
            <a:spLocks noGrp="1"/>
          </p:cNvSpPr>
          <p:nvPr>
            <p:ph type="title" hasCustomPrompt="1"/>
          </p:nvPr>
        </p:nvSpPr>
        <p:spPr>
          <a:xfrm>
            <a:off x="1117601" y="405087"/>
            <a:ext cx="7835899" cy="1146048"/>
          </a:xfrm>
        </p:spPr>
        <p:txBody>
          <a:bodyPr>
            <a:normAutofit/>
          </a:bodyPr>
          <a:lstStyle>
            <a:lvl1pPr>
              <a:defRPr sz="4400" cap="none" baseline="0"/>
            </a:lvl1pPr>
          </a:lstStyle>
          <a:p>
            <a:r>
              <a:rPr lang="en-US"/>
              <a:t>Title</a:t>
            </a:r>
            <a:endParaRPr lang="en-GB"/>
          </a:p>
        </p:txBody>
      </p:sp>
      <p:sp>
        <p:nvSpPr>
          <p:cNvPr id="18" name="Text Placeholder 7">
            <a:extLst>
              <a:ext uri="{FF2B5EF4-FFF2-40B4-BE49-F238E27FC236}">
                <a16:creationId xmlns:a16="http://schemas.microsoft.com/office/drawing/2014/main" id="{4CE20367-26E5-F8E2-BF0D-868E0ADE9AB3}"/>
              </a:ext>
            </a:extLst>
          </p:cNvPr>
          <p:cNvSpPr>
            <a:spLocks noGrp="1"/>
          </p:cNvSpPr>
          <p:nvPr>
            <p:ph type="body" sz="quarter" idx="24" hasCustomPrompt="1"/>
          </p:nvPr>
        </p:nvSpPr>
        <p:spPr>
          <a:xfrm>
            <a:off x="1117601" y="1214783"/>
            <a:ext cx="7835899" cy="672704"/>
          </a:xfrm>
        </p:spPr>
        <p:txBody>
          <a:bodyPr>
            <a:noAutofit/>
          </a:bodyPr>
          <a:lstStyle>
            <a:lvl1pPr marL="0" indent="0">
              <a:buNone/>
              <a:defRPr sz="2600" b="1">
                <a:solidFill>
                  <a:schemeClr val="accent1"/>
                </a:solidFill>
              </a:defRPr>
            </a:lvl1pPr>
          </a:lstStyle>
          <a:p>
            <a:pPr lvl="0"/>
            <a:r>
              <a:rPr lang="en-US"/>
              <a:t>Subhead</a:t>
            </a:r>
            <a:endParaRPr lang="en-GB"/>
          </a:p>
        </p:txBody>
      </p:sp>
      <p:pic>
        <p:nvPicPr>
          <p:cNvPr id="20" name="Picture 19" descr="A picture containing graphical user interface&#10;&#10;Description automatically generated">
            <a:extLst>
              <a:ext uri="{FF2B5EF4-FFF2-40B4-BE49-F238E27FC236}">
                <a16:creationId xmlns:a16="http://schemas.microsoft.com/office/drawing/2014/main" id="{4606C041-1A5A-880F-7745-53B716CD872B}"/>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9048687" y="800261"/>
            <a:ext cx="7207315" cy="7372140"/>
          </a:xfrm>
          <a:prstGeom prst="rect">
            <a:avLst/>
          </a:prstGeom>
        </p:spPr>
      </p:pic>
      <p:sp>
        <p:nvSpPr>
          <p:cNvPr id="21" name="Picture Placeholder 6">
            <a:extLst>
              <a:ext uri="{FF2B5EF4-FFF2-40B4-BE49-F238E27FC236}">
                <a16:creationId xmlns:a16="http://schemas.microsoft.com/office/drawing/2014/main" id="{77CD363F-FCE1-92BD-3663-098FC38603A9}"/>
              </a:ext>
            </a:extLst>
          </p:cNvPr>
          <p:cNvSpPr>
            <a:spLocks noGrp="1"/>
          </p:cNvSpPr>
          <p:nvPr>
            <p:ph type="pic" sz="quarter" idx="17"/>
          </p:nvPr>
        </p:nvSpPr>
        <p:spPr>
          <a:xfrm>
            <a:off x="10630287" y="1909240"/>
            <a:ext cx="4467420" cy="4405408"/>
          </a:xfrm>
          <a:prstGeom prst="rect">
            <a:avLst/>
          </a:prstGeom>
          <a:noFill/>
        </p:spPr>
        <p:txBody>
          <a:bodyPr/>
          <a:lstStyle/>
          <a:p>
            <a:endParaRPr lang="en-GB"/>
          </a:p>
        </p:txBody>
      </p:sp>
    </p:spTree>
    <p:extLst>
      <p:ext uri="{BB962C8B-B14F-4D97-AF65-F5344CB8AC3E}">
        <p14:creationId xmlns:p14="http://schemas.microsoft.com/office/powerpoint/2010/main" val="3370973885"/>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Subhead - Double Column">
    <p:spTree>
      <p:nvGrpSpPr>
        <p:cNvPr id="1" name=""/>
        <p:cNvGrpSpPr/>
        <p:nvPr/>
      </p:nvGrpSpPr>
      <p:grpSpPr>
        <a:xfrm>
          <a:off x="0" y="0"/>
          <a:ext cx="0" cy="0"/>
          <a:chOff x="0" y="0"/>
          <a:chExt cx="0" cy="0"/>
        </a:xfrm>
      </p:grpSpPr>
      <p:sp>
        <p:nvSpPr>
          <p:cNvPr id="23" name="Content Placeholder 9">
            <a:extLst>
              <a:ext uri="{FF2B5EF4-FFF2-40B4-BE49-F238E27FC236}">
                <a16:creationId xmlns:a16="http://schemas.microsoft.com/office/drawing/2014/main" id="{0C532851-4697-4B02-B344-E4852AF78CBF}"/>
              </a:ext>
            </a:extLst>
          </p:cNvPr>
          <p:cNvSpPr>
            <a:spLocks noGrp="1"/>
          </p:cNvSpPr>
          <p:nvPr>
            <p:ph sz="quarter" idx="13"/>
          </p:nvPr>
        </p:nvSpPr>
        <p:spPr>
          <a:xfrm>
            <a:off x="1104904" y="2269323"/>
            <a:ext cx="6896104" cy="5067856"/>
          </a:xfrm>
        </p:spPr>
        <p:txBody>
          <a:bodyPr>
            <a:normAutofit/>
          </a:bodyPr>
          <a:lstStyle>
            <a:lvl1pPr marL="304784" indent="-304784">
              <a:buClr>
                <a:schemeClr val="accent1"/>
              </a:buClr>
              <a:buFont typeface="Arial" panose="020B0604020202020204" pitchFamily="34" charset="0"/>
              <a:buChar char="•"/>
              <a:defRPr sz="2600">
                <a:solidFill>
                  <a:schemeClr val="tx1">
                    <a:lumMod val="75000"/>
                    <a:lumOff val="25000"/>
                  </a:schemeClr>
                </a:solidFill>
              </a:defRPr>
            </a:lvl1pPr>
            <a:lvl2pPr marL="914354" indent="-304784">
              <a:buClr>
                <a:schemeClr val="accent1"/>
              </a:buClr>
              <a:buFont typeface="Arial" panose="020B0604020202020204" pitchFamily="34" charset="0"/>
              <a:buChar char="•"/>
              <a:defRPr sz="2600">
                <a:solidFill>
                  <a:schemeClr val="tx1">
                    <a:lumMod val="75000"/>
                    <a:lumOff val="25000"/>
                  </a:schemeClr>
                </a:solidFill>
              </a:defRPr>
            </a:lvl2pPr>
            <a:lvl3pPr marL="1523925" indent="-304784">
              <a:buClr>
                <a:schemeClr val="accent1"/>
              </a:buClr>
              <a:buFont typeface="Arial" panose="020B0604020202020204" pitchFamily="34" charset="0"/>
              <a:buChar char="•"/>
              <a:defRPr sz="2600">
                <a:solidFill>
                  <a:schemeClr val="tx1">
                    <a:lumMod val="75000"/>
                    <a:lumOff val="25000"/>
                  </a:schemeClr>
                </a:solidFill>
              </a:defRPr>
            </a:lvl3pPr>
            <a:lvl4pPr marL="2133493" indent="-304784">
              <a:buClr>
                <a:schemeClr val="accent1"/>
              </a:buClr>
              <a:buFont typeface="Arial" panose="020B0604020202020204" pitchFamily="34" charset="0"/>
              <a:buChar char="•"/>
              <a:defRPr sz="2600">
                <a:solidFill>
                  <a:schemeClr val="tx1">
                    <a:lumMod val="75000"/>
                    <a:lumOff val="25000"/>
                  </a:schemeClr>
                </a:solidFill>
              </a:defRPr>
            </a:lvl4pPr>
            <a:lvl5pPr marL="2743062" indent="-304784">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Title 1">
            <a:extLst>
              <a:ext uri="{FF2B5EF4-FFF2-40B4-BE49-F238E27FC236}">
                <a16:creationId xmlns:a16="http://schemas.microsoft.com/office/drawing/2014/main" id="{EF499182-B1CD-4399-99FD-7B1CA914FD59}"/>
              </a:ext>
            </a:extLst>
          </p:cNvPr>
          <p:cNvSpPr>
            <a:spLocks noGrp="1"/>
          </p:cNvSpPr>
          <p:nvPr>
            <p:ph type="title" hasCustomPrompt="1"/>
          </p:nvPr>
        </p:nvSpPr>
        <p:spPr>
          <a:xfrm>
            <a:off x="1117602" y="405087"/>
            <a:ext cx="14020799" cy="1146048"/>
          </a:xfrm>
        </p:spPr>
        <p:txBody>
          <a:bodyPr>
            <a:normAutofit/>
          </a:bodyPr>
          <a:lstStyle>
            <a:lvl1pPr>
              <a:defRPr sz="4400" cap="none" baseline="0"/>
            </a:lvl1pPr>
          </a:lstStyle>
          <a:p>
            <a:r>
              <a:rPr lang="en-US"/>
              <a:t>Title</a:t>
            </a:r>
            <a:endParaRPr lang="en-GB"/>
          </a:p>
        </p:txBody>
      </p:sp>
      <p:sp>
        <p:nvSpPr>
          <p:cNvPr id="15" name="Text Placeholder 7">
            <a:extLst>
              <a:ext uri="{FF2B5EF4-FFF2-40B4-BE49-F238E27FC236}">
                <a16:creationId xmlns:a16="http://schemas.microsoft.com/office/drawing/2014/main" id="{DD26DE28-F20D-4AC8-830A-0B227BBF3E71}"/>
              </a:ext>
            </a:extLst>
          </p:cNvPr>
          <p:cNvSpPr>
            <a:spLocks noGrp="1"/>
          </p:cNvSpPr>
          <p:nvPr>
            <p:ph type="body" sz="quarter" idx="24" hasCustomPrompt="1"/>
          </p:nvPr>
        </p:nvSpPr>
        <p:spPr>
          <a:xfrm>
            <a:off x="1117602" y="1214783"/>
            <a:ext cx="14020799" cy="653900"/>
          </a:xfrm>
        </p:spPr>
        <p:txBody>
          <a:bodyPr>
            <a:noAutofit/>
          </a:bodyPr>
          <a:lstStyle>
            <a:lvl1pPr marL="0" indent="0">
              <a:buNone/>
              <a:defRPr sz="2600" b="1">
                <a:solidFill>
                  <a:schemeClr val="accent1"/>
                </a:solidFill>
              </a:defRPr>
            </a:lvl1pPr>
          </a:lstStyle>
          <a:p>
            <a:pPr lvl="0"/>
            <a:r>
              <a:rPr lang="en-US"/>
              <a:t>Subhead</a:t>
            </a:r>
            <a:endParaRPr lang="en-GB"/>
          </a:p>
        </p:txBody>
      </p:sp>
      <p:cxnSp>
        <p:nvCxnSpPr>
          <p:cNvPr id="16" name="Straight Connector 15">
            <a:extLst>
              <a:ext uri="{FF2B5EF4-FFF2-40B4-BE49-F238E27FC236}">
                <a16:creationId xmlns:a16="http://schemas.microsoft.com/office/drawing/2014/main" id="{98D8651B-4E44-9A49-B7E4-6A9D68E4C431}"/>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8" name="Slide Number Placeholder 5">
            <a:extLst>
              <a:ext uri="{FF2B5EF4-FFF2-40B4-BE49-F238E27FC236}">
                <a16:creationId xmlns:a16="http://schemas.microsoft.com/office/drawing/2014/main" id="{89A31956-D009-1249-98C5-EBB268383808}"/>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
        <p:nvSpPr>
          <p:cNvPr id="9" name="Content Placeholder 9">
            <a:extLst>
              <a:ext uri="{FF2B5EF4-FFF2-40B4-BE49-F238E27FC236}">
                <a16:creationId xmlns:a16="http://schemas.microsoft.com/office/drawing/2014/main" id="{8BE77E02-92D4-079E-ADD9-4455ABC3C3FA}"/>
              </a:ext>
            </a:extLst>
          </p:cNvPr>
          <p:cNvSpPr>
            <a:spLocks noGrp="1"/>
          </p:cNvSpPr>
          <p:nvPr>
            <p:ph sz="quarter" idx="25"/>
          </p:nvPr>
        </p:nvSpPr>
        <p:spPr>
          <a:xfrm>
            <a:off x="8229600" y="2269323"/>
            <a:ext cx="6896104" cy="5067856"/>
          </a:xfrm>
        </p:spPr>
        <p:txBody>
          <a:bodyPr>
            <a:normAutofit/>
          </a:bodyPr>
          <a:lstStyle>
            <a:lvl1pPr marL="304784" indent="-304784">
              <a:buClr>
                <a:schemeClr val="accent1"/>
              </a:buClr>
              <a:buFont typeface="Arial" panose="020B0604020202020204" pitchFamily="34" charset="0"/>
              <a:buChar char="•"/>
              <a:defRPr sz="2600">
                <a:solidFill>
                  <a:schemeClr val="tx1">
                    <a:lumMod val="75000"/>
                    <a:lumOff val="25000"/>
                  </a:schemeClr>
                </a:solidFill>
              </a:defRPr>
            </a:lvl1pPr>
            <a:lvl2pPr marL="914354" indent="-304784">
              <a:buClr>
                <a:schemeClr val="accent1"/>
              </a:buClr>
              <a:buFont typeface="Arial" panose="020B0604020202020204" pitchFamily="34" charset="0"/>
              <a:buChar char="•"/>
              <a:defRPr sz="2600">
                <a:solidFill>
                  <a:schemeClr val="tx1">
                    <a:lumMod val="75000"/>
                    <a:lumOff val="25000"/>
                  </a:schemeClr>
                </a:solidFill>
              </a:defRPr>
            </a:lvl2pPr>
            <a:lvl3pPr marL="1523925" indent="-304784">
              <a:buClr>
                <a:schemeClr val="accent1"/>
              </a:buClr>
              <a:buFont typeface="Arial" panose="020B0604020202020204" pitchFamily="34" charset="0"/>
              <a:buChar char="•"/>
              <a:defRPr sz="2600">
                <a:solidFill>
                  <a:schemeClr val="tx1">
                    <a:lumMod val="75000"/>
                    <a:lumOff val="25000"/>
                  </a:schemeClr>
                </a:solidFill>
              </a:defRPr>
            </a:lvl3pPr>
            <a:lvl4pPr marL="2133493" indent="-304784">
              <a:buClr>
                <a:schemeClr val="accent1"/>
              </a:buClr>
              <a:buFont typeface="Arial" panose="020B0604020202020204" pitchFamily="34" charset="0"/>
              <a:buChar char="•"/>
              <a:defRPr sz="2600">
                <a:solidFill>
                  <a:schemeClr val="tx1">
                    <a:lumMod val="75000"/>
                    <a:lumOff val="25000"/>
                  </a:schemeClr>
                </a:solidFill>
              </a:defRPr>
            </a:lvl4pPr>
            <a:lvl5pPr marL="2743062" indent="-304784">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100883578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Subhead - Triple Column">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EF499182-B1CD-4399-99FD-7B1CA914FD59}"/>
              </a:ext>
            </a:extLst>
          </p:cNvPr>
          <p:cNvSpPr>
            <a:spLocks noGrp="1"/>
          </p:cNvSpPr>
          <p:nvPr>
            <p:ph type="title" hasCustomPrompt="1"/>
          </p:nvPr>
        </p:nvSpPr>
        <p:spPr>
          <a:xfrm>
            <a:off x="1117602" y="405087"/>
            <a:ext cx="13923167" cy="1146048"/>
          </a:xfrm>
        </p:spPr>
        <p:txBody>
          <a:bodyPr>
            <a:normAutofit/>
          </a:bodyPr>
          <a:lstStyle>
            <a:lvl1pPr>
              <a:defRPr sz="4400" cap="none" baseline="0"/>
            </a:lvl1pPr>
          </a:lstStyle>
          <a:p>
            <a:r>
              <a:rPr lang="en-US"/>
              <a:t>Title</a:t>
            </a:r>
            <a:endParaRPr lang="en-GB"/>
          </a:p>
        </p:txBody>
      </p:sp>
      <p:sp>
        <p:nvSpPr>
          <p:cNvPr id="15" name="Text Placeholder 7">
            <a:extLst>
              <a:ext uri="{FF2B5EF4-FFF2-40B4-BE49-F238E27FC236}">
                <a16:creationId xmlns:a16="http://schemas.microsoft.com/office/drawing/2014/main" id="{DD26DE28-F20D-4AC8-830A-0B227BBF3E71}"/>
              </a:ext>
            </a:extLst>
          </p:cNvPr>
          <p:cNvSpPr>
            <a:spLocks noGrp="1"/>
          </p:cNvSpPr>
          <p:nvPr>
            <p:ph type="body" sz="quarter" idx="24" hasCustomPrompt="1"/>
          </p:nvPr>
        </p:nvSpPr>
        <p:spPr>
          <a:xfrm>
            <a:off x="1117602" y="1214783"/>
            <a:ext cx="13923167" cy="672704"/>
          </a:xfrm>
        </p:spPr>
        <p:txBody>
          <a:bodyPr>
            <a:noAutofit/>
          </a:bodyPr>
          <a:lstStyle>
            <a:lvl1pPr marL="0" indent="0">
              <a:buNone/>
              <a:defRPr sz="2600" b="1">
                <a:solidFill>
                  <a:schemeClr val="accent1"/>
                </a:solidFill>
              </a:defRPr>
            </a:lvl1pPr>
          </a:lstStyle>
          <a:p>
            <a:pPr lvl="0"/>
            <a:r>
              <a:rPr lang="en-US"/>
              <a:t>Subhead</a:t>
            </a:r>
            <a:endParaRPr lang="en-GB"/>
          </a:p>
        </p:txBody>
      </p:sp>
      <p:cxnSp>
        <p:nvCxnSpPr>
          <p:cNvPr id="16" name="Straight Connector 15">
            <a:extLst>
              <a:ext uri="{FF2B5EF4-FFF2-40B4-BE49-F238E27FC236}">
                <a16:creationId xmlns:a16="http://schemas.microsoft.com/office/drawing/2014/main" id="{98D8651B-4E44-9A49-B7E4-6A9D68E4C431}"/>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8" name="Slide Number Placeholder 5">
            <a:extLst>
              <a:ext uri="{FF2B5EF4-FFF2-40B4-BE49-F238E27FC236}">
                <a16:creationId xmlns:a16="http://schemas.microsoft.com/office/drawing/2014/main" id="{89A31956-D009-1249-98C5-EBB268383808}"/>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
        <p:nvSpPr>
          <p:cNvPr id="9" name="Content Placeholder 9">
            <a:extLst>
              <a:ext uri="{FF2B5EF4-FFF2-40B4-BE49-F238E27FC236}">
                <a16:creationId xmlns:a16="http://schemas.microsoft.com/office/drawing/2014/main" id="{1BF38F80-87B4-544B-DF12-C4A9BD9565B0}"/>
              </a:ext>
            </a:extLst>
          </p:cNvPr>
          <p:cNvSpPr>
            <a:spLocks noGrp="1"/>
          </p:cNvSpPr>
          <p:nvPr>
            <p:ph sz="quarter" idx="25" hasCustomPrompt="1"/>
          </p:nvPr>
        </p:nvSpPr>
        <p:spPr>
          <a:xfrm>
            <a:off x="5846819" y="2269323"/>
            <a:ext cx="4435365" cy="5784615"/>
          </a:xfrm>
        </p:spPr>
        <p:txBody>
          <a:bodyPr>
            <a:normAutofit/>
          </a:bodyPr>
          <a:lstStyle>
            <a:lvl1pPr marL="0" indent="0">
              <a:buClr>
                <a:schemeClr val="accent1"/>
              </a:buClr>
              <a:buFont typeface="Arial" panose="020B0604020202020204" pitchFamily="34" charset="0"/>
              <a:buNone/>
              <a:defRPr sz="2600">
                <a:solidFill>
                  <a:schemeClr val="tx1">
                    <a:lumMod val="75000"/>
                    <a:lumOff val="25000"/>
                  </a:schemeClr>
                </a:solidFill>
              </a:defRPr>
            </a:lvl1pPr>
            <a:lvl2pPr marL="914354" indent="-304784">
              <a:buClr>
                <a:schemeClr val="accent1"/>
              </a:buClr>
              <a:buFont typeface="Arial" panose="020B0604020202020204" pitchFamily="34" charset="0"/>
              <a:buChar char="•"/>
              <a:defRPr sz="2600">
                <a:solidFill>
                  <a:schemeClr val="tx1">
                    <a:lumMod val="75000"/>
                    <a:lumOff val="25000"/>
                  </a:schemeClr>
                </a:solidFill>
              </a:defRPr>
            </a:lvl2pPr>
            <a:lvl3pPr marL="1523925" indent="-304784">
              <a:buClr>
                <a:schemeClr val="accent1"/>
              </a:buClr>
              <a:buFont typeface="Arial" panose="020B0604020202020204" pitchFamily="34" charset="0"/>
              <a:buChar char="•"/>
              <a:defRPr sz="2600">
                <a:solidFill>
                  <a:schemeClr val="tx1">
                    <a:lumMod val="75000"/>
                    <a:lumOff val="25000"/>
                  </a:schemeClr>
                </a:solidFill>
              </a:defRPr>
            </a:lvl3pPr>
            <a:lvl4pPr marL="2133493" indent="-304784">
              <a:buClr>
                <a:schemeClr val="accent1"/>
              </a:buClr>
              <a:buFont typeface="Arial" panose="020B0604020202020204" pitchFamily="34" charset="0"/>
              <a:buChar char="•"/>
              <a:defRPr sz="2600">
                <a:solidFill>
                  <a:schemeClr val="tx1">
                    <a:lumMod val="75000"/>
                    <a:lumOff val="25000"/>
                  </a:schemeClr>
                </a:solidFill>
              </a:defRPr>
            </a:lvl4pPr>
            <a:lvl5pPr marL="2743062" indent="-304784">
              <a:buClr>
                <a:schemeClr val="accent1"/>
              </a:buClr>
              <a:buFont typeface="Arial" panose="020B0604020202020204" pitchFamily="34" charset="0"/>
              <a:buChar char="•"/>
              <a:defRPr sz="2600">
                <a:solidFill>
                  <a:schemeClr val="tx1">
                    <a:lumMod val="75000"/>
                    <a:lumOff val="25000"/>
                  </a:schemeClr>
                </a:solidFill>
              </a:defRPr>
            </a:lvl5pPr>
          </a:lstStyle>
          <a:p>
            <a:pPr marL="0" indent="0">
              <a:buNone/>
            </a:pPr>
            <a:r>
              <a:rPr lang="en-GB">
                <a:solidFill>
                  <a:schemeClr val="accent1"/>
                </a:solidFill>
              </a:rPr>
              <a:t>Text</a:t>
            </a:r>
          </a:p>
          <a:p>
            <a:r>
              <a:rPr lang="en-GB"/>
              <a:t>When creating a PowerPoint presentation, we suggest using font size 26 in Arial so the text is legible </a:t>
            </a:r>
          </a:p>
          <a:p>
            <a:r>
              <a:rPr lang="en-GB"/>
              <a:t>If using multiple levels of bullet points, the indented versions should look like this:</a:t>
            </a:r>
          </a:p>
          <a:p>
            <a:pPr lvl="1"/>
            <a:r>
              <a:rPr lang="en-GB"/>
              <a:t>Text </a:t>
            </a:r>
          </a:p>
          <a:p>
            <a:pPr lvl="2"/>
            <a:r>
              <a:rPr lang="en-GB"/>
              <a:t>Text </a:t>
            </a:r>
          </a:p>
          <a:p>
            <a:pPr lvl="3"/>
            <a:r>
              <a:rPr lang="en-GB"/>
              <a:t>Text </a:t>
            </a:r>
          </a:p>
          <a:p>
            <a:pPr lvl="4"/>
            <a:r>
              <a:rPr lang="en-GB"/>
              <a:t>Text </a:t>
            </a:r>
          </a:p>
        </p:txBody>
      </p:sp>
      <p:sp>
        <p:nvSpPr>
          <p:cNvPr id="10" name="Content Placeholder 9">
            <a:extLst>
              <a:ext uri="{FF2B5EF4-FFF2-40B4-BE49-F238E27FC236}">
                <a16:creationId xmlns:a16="http://schemas.microsoft.com/office/drawing/2014/main" id="{BD3A9E38-14F9-AA40-C02D-6282D487A775}"/>
              </a:ext>
            </a:extLst>
          </p:cNvPr>
          <p:cNvSpPr>
            <a:spLocks noGrp="1"/>
          </p:cNvSpPr>
          <p:nvPr>
            <p:ph sz="quarter" idx="26" hasCustomPrompt="1"/>
          </p:nvPr>
        </p:nvSpPr>
        <p:spPr>
          <a:xfrm>
            <a:off x="10588740" y="2269309"/>
            <a:ext cx="4435365" cy="5784617"/>
          </a:xfrm>
        </p:spPr>
        <p:txBody>
          <a:bodyPr>
            <a:normAutofit/>
          </a:bodyPr>
          <a:lstStyle>
            <a:lvl1pPr marL="0" indent="0">
              <a:buClr>
                <a:schemeClr val="accent1"/>
              </a:buClr>
              <a:buFont typeface="Arial" panose="020B0604020202020204" pitchFamily="34" charset="0"/>
              <a:buNone/>
              <a:defRPr sz="2600">
                <a:solidFill>
                  <a:schemeClr val="tx1">
                    <a:lumMod val="75000"/>
                    <a:lumOff val="25000"/>
                  </a:schemeClr>
                </a:solidFill>
              </a:defRPr>
            </a:lvl1pPr>
            <a:lvl2pPr marL="914354" indent="-304784">
              <a:buClr>
                <a:schemeClr val="accent1"/>
              </a:buClr>
              <a:buFont typeface="Arial" panose="020B0604020202020204" pitchFamily="34" charset="0"/>
              <a:buChar char="•"/>
              <a:defRPr sz="2600">
                <a:solidFill>
                  <a:srgbClr val="000000"/>
                </a:solidFill>
              </a:defRPr>
            </a:lvl2pPr>
            <a:lvl3pPr marL="1523925" indent="-304784">
              <a:buClr>
                <a:schemeClr val="accent1"/>
              </a:buClr>
              <a:buFont typeface="Arial" panose="020B0604020202020204" pitchFamily="34" charset="0"/>
              <a:buChar char="•"/>
              <a:defRPr sz="2600">
                <a:solidFill>
                  <a:srgbClr val="000000"/>
                </a:solidFill>
              </a:defRPr>
            </a:lvl3pPr>
            <a:lvl4pPr marL="2133493" indent="-304784">
              <a:buClr>
                <a:schemeClr val="accent1"/>
              </a:buClr>
              <a:buFont typeface="Arial" panose="020B0604020202020204" pitchFamily="34" charset="0"/>
              <a:buChar char="•"/>
              <a:defRPr sz="2600">
                <a:solidFill>
                  <a:srgbClr val="000000"/>
                </a:solidFill>
              </a:defRPr>
            </a:lvl4pPr>
            <a:lvl5pPr marL="2743062" indent="-304784">
              <a:buClr>
                <a:schemeClr val="accent1"/>
              </a:buClr>
              <a:buFont typeface="Arial" panose="020B0604020202020204" pitchFamily="34" charset="0"/>
              <a:buChar char="•"/>
              <a:defRPr sz="2600">
                <a:solidFill>
                  <a:srgbClr val="000000"/>
                </a:solidFill>
              </a:defRPr>
            </a:lvl5pPr>
          </a:lstStyle>
          <a:p>
            <a:pPr marL="0" indent="0">
              <a:buNone/>
            </a:pPr>
            <a:r>
              <a:rPr lang="en-GB">
                <a:solidFill>
                  <a:schemeClr val="accent1"/>
                </a:solidFill>
              </a:rPr>
              <a:t>Colours</a:t>
            </a:r>
          </a:p>
          <a:p>
            <a:r>
              <a:rPr lang="en-GB"/>
              <a:t>The template uses the </a:t>
            </a:r>
            <a:r>
              <a:rPr lang="en-US"/>
              <a:t>primary blue and white, and secondary teal </a:t>
            </a:r>
            <a:r>
              <a:rPr lang="en-US" err="1"/>
              <a:t>colours</a:t>
            </a:r>
            <a:endParaRPr lang="en-US"/>
          </a:p>
          <a:p>
            <a:r>
              <a:rPr lang="en-US"/>
              <a:t>TBC</a:t>
            </a:r>
          </a:p>
        </p:txBody>
      </p:sp>
      <p:sp>
        <p:nvSpPr>
          <p:cNvPr id="11" name="Content Placeholder 9">
            <a:extLst>
              <a:ext uri="{FF2B5EF4-FFF2-40B4-BE49-F238E27FC236}">
                <a16:creationId xmlns:a16="http://schemas.microsoft.com/office/drawing/2014/main" id="{41675E5F-BA56-6DCE-7584-0ADE83BF6DA3}"/>
              </a:ext>
            </a:extLst>
          </p:cNvPr>
          <p:cNvSpPr>
            <a:spLocks noGrp="1"/>
          </p:cNvSpPr>
          <p:nvPr>
            <p:ph sz="quarter" idx="13" hasCustomPrompt="1"/>
          </p:nvPr>
        </p:nvSpPr>
        <p:spPr>
          <a:xfrm>
            <a:off x="1219200" y="2269323"/>
            <a:ext cx="4321061" cy="5784601"/>
          </a:xfrm>
        </p:spPr>
        <p:txBody>
          <a:bodyPr>
            <a:noAutofit/>
          </a:bodyPr>
          <a:lstStyle>
            <a:lvl1pPr marL="0" indent="0">
              <a:buClr>
                <a:schemeClr val="accent1"/>
              </a:buClr>
              <a:buFont typeface="Arial" panose="020B0604020202020204" pitchFamily="34" charset="0"/>
              <a:buNone/>
              <a:defRPr sz="2600">
                <a:solidFill>
                  <a:schemeClr val="tx1">
                    <a:lumMod val="75000"/>
                    <a:lumOff val="25000"/>
                  </a:schemeClr>
                </a:solidFill>
              </a:defRPr>
            </a:lvl1pPr>
            <a:lvl2pPr marL="914354" indent="-304784">
              <a:buClr>
                <a:schemeClr val="accent1"/>
              </a:buClr>
              <a:buFont typeface="Arial" panose="020B0604020202020204" pitchFamily="34" charset="0"/>
              <a:buChar char="•"/>
              <a:defRPr sz="2600">
                <a:solidFill>
                  <a:srgbClr val="000000"/>
                </a:solidFill>
              </a:defRPr>
            </a:lvl2pPr>
            <a:lvl3pPr marL="1523925" indent="-304784">
              <a:buClr>
                <a:schemeClr val="accent1"/>
              </a:buClr>
              <a:buFont typeface="Arial" panose="020B0604020202020204" pitchFamily="34" charset="0"/>
              <a:buChar char="•"/>
              <a:defRPr sz="2600">
                <a:solidFill>
                  <a:srgbClr val="000000"/>
                </a:solidFill>
              </a:defRPr>
            </a:lvl3pPr>
            <a:lvl4pPr marL="2133493" indent="-304784">
              <a:buClr>
                <a:schemeClr val="accent1"/>
              </a:buClr>
              <a:buFont typeface="Arial" panose="020B0604020202020204" pitchFamily="34" charset="0"/>
              <a:buChar char="•"/>
              <a:defRPr sz="2600">
                <a:solidFill>
                  <a:srgbClr val="000000"/>
                </a:solidFill>
              </a:defRPr>
            </a:lvl4pPr>
            <a:lvl5pPr marL="2743062" indent="-304784">
              <a:buClr>
                <a:schemeClr val="accent1"/>
              </a:buClr>
              <a:buFont typeface="Arial" panose="020B0604020202020204" pitchFamily="34" charset="0"/>
              <a:buChar char="•"/>
              <a:defRPr sz="2600">
                <a:solidFill>
                  <a:srgbClr val="000000"/>
                </a:solidFill>
              </a:defRPr>
            </a:lvl5pPr>
          </a:lstStyle>
          <a:p>
            <a:pPr marL="0" indent="0">
              <a:buNone/>
            </a:pPr>
            <a:r>
              <a:rPr lang="en-GB">
                <a:solidFill>
                  <a:schemeClr val="accent1"/>
                </a:solidFill>
              </a:rPr>
              <a:t>Slides</a:t>
            </a:r>
          </a:p>
          <a:p>
            <a:r>
              <a:rPr lang="en-GB"/>
              <a:t>Slide templates are saved in a Master slide deck, accessed via ‘New Slide’</a:t>
            </a:r>
          </a:p>
          <a:p>
            <a:r>
              <a:rPr lang="en-US"/>
              <a:t>There are also slides available with only one heading (i.e. no subhead)</a:t>
            </a:r>
          </a:p>
          <a:p>
            <a:r>
              <a:rPr lang="en-GB"/>
              <a:t>The footer line should include the document title and page number</a:t>
            </a:r>
          </a:p>
        </p:txBody>
      </p:sp>
    </p:spTree>
    <p:extLst>
      <p:ext uri="{BB962C8B-B14F-4D97-AF65-F5344CB8AC3E}">
        <p14:creationId xmlns:p14="http://schemas.microsoft.com/office/powerpoint/2010/main" val="1873603725"/>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userDrawn="1">
  <p:cSld name="Subhead Single Column">
    <p:spTree>
      <p:nvGrpSpPr>
        <p:cNvPr id="1" name=""/>
        <p:cNvGrpSpPr/>
        <p:nvPr/>
      </p:nvGrpSpPr>
      <p:grpSpPr>
        <a:xfrm>
          <a:off x="0" y="0"/>
          <a:ext cx="0" cy="0"/>
          <a:chOff x="0" y="0"/>
          <a:chExt cx="0" cy="0"/>
        </a:xfrm>
      </p:grpSpPr>
      <p:sp>
        <p:nvSpPr>
          <p:cNvPr id="23" name="Content Placeholder 9">
            <a:extLst>
              <a:ext uri="{FF2B5EF4-FFF2-40B4-BE49-F238E27FC236}">
                <a16:creationId xmlns:a16="http://schemas.microsoft.com/office/drawing/2014/main" id="{0C532851-4697-4B02-B344-E4852AF78CBF}"/>
              </a:ext>
            </a:extLst>
          </p:cNvPr>
          <p:cNvSpPr>
            <a:spLocks noGrp="1"/>
          </p:cNvSpPr>
          <p:nvPr>
            <p:ph sz="quarter" idx="13"/>
          </p:nvPr>
        </p:nvSpPr>
        <p:spPr>
          <a:xfrm>
            <a:off x="1104904" y="2269323"/>
            <a:ext cx="14020800" cy="5067856"/>
          </a:xfrm>
        </p:spPr>
        <p:txBody>
          <a:bodyPr>
            <a:normAutofit/>
          </a:bodyPr>
          <a:lstStyle>
            <a:lvl1pPr marL="304784" indent="-304784">
              <a:buClr>
                <a:schemeClr val="accent1"/>
              </a:buClr>
              <a:buFont typeface="Arial" panose="020B0604020202020204" pitchFamily="34" charset="0"/>
              <a:buChar char="•"/>
              <a:defRPr sz="2600">
                <a:solidFill>
                  <a:srgbClr val="000000"/>
                </a:solidFill>
              </a:defRPr>
            </a:lvl1pPr>
            <a:lvl2pPr marL="914354" indent="-304784">
              <a:buClr>
                <a:schemeClr val="accent1"/>
              </a:buClr>
              <a:buFont typeface="Arial" panose="020B0604020202020204" pitchFamily="34" charset="0"/>
              <a:buChar char="•"/>
              <a:defRPr sz="2600">
                <a:solidFill>
                  <a:srgbClr val="000000"/>
                </a:solidFill>
              </a:defRPr>
            </a:lvl2pPr>
            <a:lvl3pPr marL="1523925" indent="-304784">
              <a:buClr>
                <a:schemeClr val="accent1"/>
              </a:buClr>
              <a:buFont typeface="Arial" panose="020B0604020202020204" pitchFamily="34" charset="0"/>
              <a:buChar char="•"/>
              <a:defRPr sz="2600">
                <a:solidFill>
                  <a:srgbClr val="000000"/>
                </a:solidFill>
              </a:defRPr>
            </a:lvl3pPr>
            <a:lvl4pPr marL="2133493" indent="-304784">
              <a:buClr>
                <a:schemeClr val="accent1"/>
              </a:buClr>
              <a:buFont typeface="Arial" panose="020B0604020202020204" pitchFamily="34" charset="0"/>
              <a:buChar char="•"/>
              <a:defRPr sz="2600">
                <a:solidFill>
                  <a:srgbClr val="000000"/>
                </a:solidFill>
              </a:defRPr>
            </a:lvl4pPr>
            <a:lvl5pPr marL="2743062" indent="-304784">
              <a:buClr>
                <a:schemeClr val="accent1"/>
              </a:buClr>
              <a:buFont typeface="Arial" panose="020B0604020202020204" pitchFamily="34" charset="0"/>
              <a:buChar char="•"/>
              <a:defRPr sz="2600">
                <a:solidFill>
                  <a:srgbClr val="000000"/>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Title 1">
            <a:extLst>
              <a:ext uri="{FF2B5EF4-FFF2-40B4-BE49-F238E27FC236}">
                <a16:creationId xmlns:a16="http://schemas.microsoft.com/office/drawing/2014/main" id="{EF499182-B1CD-4399-99FD-7B1CA914FD59}"/>
              </a:ext>
            </a:extLst>
          </p:cNvPr>
          <p:cNvSpPr>
            <a:spLocks noGrp="1"/>
          </p:cNvSpPr>
          <p:nvPr>
            <p:ph type="title" hasCustomPrompt="1"/>
          </p:nvPr>
        </p:nvSpPr>
        <p:spPr>
          <a:xfrm>
            <a:off x="1219202" y="486833"/>
            <a:ext cx="13817599" cy="1146048"/>
          </a:xfrm>
        </p:spPr>
        <p:txBody>
          <a:bodyPr>
            <a:normAutofit/>
          </a:bodyPr>
          <a:lstStyle>
            <a:lvl1pPr>
              <a:defRPr sz="4400" cap="all" baseline="0"/>
            </a:lvl1pPr>
          </a:lstStyle>
          <a:p>
            <a:r>
              <a:rPr lang="en-US"/>
              <a:t>TITLE</a:t>
            </a:r>
            <a:endParaRPr lang="en-GB"/>
          </a:p>
        </p:txBody>
      </p:sp>
      <p:sp>
        <p:nvSpPr>
          <p:cNvPr id="15" name="Text Placeholder 7">
            <a:extLst>
              <a:ext uri="{FF2B5EF4-FFF2-40B4-BE49-F238E27FC236}">
                <a16:creationId xmlns:a16="http://schemas.microsoft.com/office/drawing/2014/main" id="{DD26DE28-F20D-4AC8-830A-0B227BBF3E71}"/>
              </a:ext>
            </a:extLst>
          </p:cNvPr>
          <p:cNvSpPr>
            <a:spLocks noGrp="1"/>
          </p:cNvSpPr>
          <p:nvPr>
            <p:ph type="body" sz="quarter" idx="24" hasCustomPrompt="1"/>
          </p:nvPr>
        </p:nvSpPr>
        <p:spPr>
          <a:xfrm>
            <a:off x="1206504" y="1288233"/>
            <a:ext cx="13817600" cy="672704"/>
          </a:xfrm>
        </p:spPr>
        <p:txBody>
          <a:bodyPr>
            <a:noAutofit/>
          </a:bodyPr>
          <a:lstStyle>
            <a:lvl1pPr marL="0" indent="0">
              <a:buNone/>
              <a:defRPr sz="2600">
                <a:solidFill>
                  <a:schemeClr val="accent1"/>
                </a:solidFill>
              </a:defRPr>
            </a:lvl1pPr>
          </a:lstStyle>
          <a:p>
            <a:pPr lvl="0"/>
            <a:r>
              <a:rPr lang="en-US"/>
              <a:t>Subhead</a:t>
            </a:r>
            <a:endParaRPr lang="en-GB"/>
          </a:p>
        </p:txBody>
      </p:sp>
      <p:cxnSp>
        <p:nvCxnSpPr>
          <p:cNvPr id="16" name="Straight Connector 15">
            <a:extLst>
              <a:ext uri="{FF2B5EF4-FFF2-40B4-BE49-F238E27FC236}">
                <a16:creationId xmlns:a16="http://schemas.microsoft.com/office/drawing/2014/main" id="{98D8651B-4E44-9A49-B7E4-6A9D68E4C431}"/>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8" name="Slide Number Placeholder 5">
            <a:extLst>
              <a:ext uri="{FF2B5EF4-FFF2-40B4-BE49-F238E27FC236}">
                <a16:creationId xmlns:a16="http://schemas.microsoft.com/office/drawing/2014/main" id="{89A31956-D009-1249-98C5-EBB268383808}"/>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pic>
        <p:nvPicPr>
          <p:cNvPr id="13" name="Picture 12">
            <a:extLst>
              <a:ext uri="{FF2B5EF4-FFF2-40B4-BE49-F238E27FC236}">
                <a16:creationId xmlns:a16="http://schemas.microsoft.com/office/drawing/2014/main" id="{A11335EC-7359-4F6F-A7A1-8F30567754E0}"/>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13456593" y="8458222"/>
            <a:ext cx="1779924" cy="405743"/>
          </a:xfrm>
          <a:prstGeom prst="rect">
            <a:avLst/>
          </a:prstGeom>
        </p:spPr>
      </p:pic>
    </p:spTree>
    <p:extLst>
      <p:ext uri="{BB962C8B-B14F-4D97-AF65-F5344CB8AC3E}">
        <p14:creationId xmlns:p14="http://schemas.microsoft.com/office/powerpoint/2010/main" val="29463181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Subhead - Double Column">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00619566-E213-4E4A-883D-7536B50E2D59}"/>
              </a:ext>
            </a:extLst>
          </p:cNvPr>
          <p:cNvGraphicFramePr>
            <a:graphicFrameLocks noChangeAspect="1"/>
          </p:cNvGraphicFramePr>
          <p:nvPr userDrawn="1">
            <p:custDataLst>
              <p:tags r:id="rId1"/>
            </p:custDataLst>
            <p:extLst>
              <p:ext uri="{D42A27DB-BD31-4B8C-83A1-F6EECF244321}">
                <p14:modId xmlns:p14="http://schemas.microsoft.com/office/powerpoint/2010/main" val="2454244448"/>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2" name="Object 1" hidden="1">
                        <a:extLst>
                          <a:ext uri="{FF2B5EF4-FFF2-40B4-BE49-F238E27FC236}">
                            <a16:creationId xmlns:a16="http://schemas.microsoft.com/office/drawing/2014/main" id="{00619566-E213-4E4A-883D-7536B50E2D59}"/>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3" name="Content Placeholder 9">
            <a:extLst>
              <a:ext uri="{FF2B5EF4-FFF2-40B4-BE49-F238E27FC236}">
                <a16:creationId xmlns:a16="http://schemas.microsoft.com/office/drawing/2014/main" id="{0C532851-4697-4B02-B344-E4852AF78CBF}"/>
              </a:ext>
            </a:extLst>
          </p:cNvPr>
          <p:cNvSpPr>
            <a:spLocks noGrp="1"/>
          </p:cNvSpPr>
          <p:nvPr>
            <p:ph sz="quarter" idx="13"/>
          </p:nvPr>
        </p:nvSpPr>
        <p:spPr>
          <a:xfrm>
            <a:off x="2774194" y="2269322"/>
            <a:ext cx="12364202" cy="5659889"/>
          </a:xfrm>
        </p:spPr>
        <p:txBody>
          <a:bodyPr>
            <a:normAutofit/>
          </a:bodyPr>
          <a:lstStyle>
            <a:lvl1pPr marL="304792" indent="-304792">
              <a:buClr>
                <a:schemeClr val="accent1"/>
              </a:buClr>
              <a:buFont typeface="Arial" panose="020B0604020202020204" pitchFamily="34" charset="0"/>
              <a:buChar char="•"/>
              <a:defRPr sz="2000">
                <a:solidFill>
                  <a:schemeClr val="tx1"/>
                </a:solidFill>
              </a:defRPr>
            </a:lvl1pPr>
            <a:lvl2pPr marL="914377" indent="-304792">
              <a:buClr>
                <a:schemeClr val="accent1"/>
              </a:buClr>
              <a:buFont typeface="Arial" panose="020B0604020202020204" pitchFamily="34" charset="0"/>
              <a:buChar char="•"/>
              <a:defRPr sz="2000">
                <a:solidFill>
                  <a:schemeClr val="tx1"/>
                </a:solidFill>
              </a:defRPr>
            </a:lvl2pPr>
            <a:lvl3pPr marL="1523962" indent="-304792">
              <a:buClr>
                <a:schemeClr val="accent1"/>
              </a:buClr>
              <a:buFont typeface="Arial" panose="020B0604020202020204" pitchFamily="34" charset="0"/>
              <a:buChar char="•"/>
              <a:defRPr sz="2000">
                <a:solidFill>
                  <a:schemeClr val="tx1"/>
                </a:solidFill>
              </a:defRPr>
            </a:lvl3pPr>
            <a:lvl4pPr marL="2133547" indent="-304792">
              <a:buClr>
                <a:schemeClr val="accent1"/>
              </a:buClr>
              <a:buFont typeface="Arial" panose="020B0604020202020204" pitchFamily="34" charset="0"/>
              <a:buChar char="•"/>
              <a:defRPr sz="2000">
                <a:solidFill>
                  <a:schemeClr val="tx1"/>
                </a:solidFill>
              </a:defRPr>
            </a:lvl4pPr>
            <a:lvl5pPr marL="2743131" indent="-304792">
              <a:buClr>
                <a:schemeClr val="accent1"/>
              </a:buClr>
              <a:buFont typeface="Arial" panose="020B0604020202020204" pitchFamily="34" charset="0"/>
              <a:buChar char="•"/>
              <a:defRPr sz="2000">
                <a:solidFill>
                  <a:schemeClr val="tx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2" name="Footer Placeholder 4">
            <a:extLst>
              <a:ext uri="{FF2B5EF4-FFF2-40B4-BE49-F238E27FC236}">
                <a16:creationId xmlns:a16="http://schemas.microsoft.com/office/drawing/2014/main" id="{C71F6179-17B9-1040-88DA-130D27C648DD}"/>
              </a:ext>
            </a:extLst>
          </p:cNvPr>
          <p:cNvSpPr>
            <a:spLocks noGrp="1"/>
          </p:cNvSpPr>
          <p:nvPr>
            <p:ph type="ftr" sz="quarter" idx="3"/>
          </p:nvPr>
        </p:nvSpPr>
        <p:spPr>
          <a:xfrm>
            <a:off x="3253003" y="8445501"/>
            <a:ext cx="5486400"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r>
              <a:rPr lang="en-GB"/>
              <a:t>Performance Edge</a:t>
            </a:r>
          </a:p>
        </p:txBody>
      </p:sp>
      <p:sp>
        <p:nvSpPr>
          <p:cNvPr id="18" name="Slide Number Placeholder 5">
            <a:extLst>
              <a:ext uri="{FF2B5EF4-FFF2-40B4-BE49-F238E27FC236}">
                <a16:creationId xmlns:a16="http://schemas.microsoft.com/office/drawing/2014/main" id="{89A31956-D009-1249-98C5-EBB268383808}"/>
              </a:ext>
            </a:extLst>
          </p:cNvPr>
          <p:cNvSpPr>
            <a:spLocks noGrp="1"/>
          </p:cNvSpPr>
          <p:nvPr>
            <p:ph type="sldNum" sz="quarter" idx="4"/>
          </p:nvPr>
        </p:nvSpPr>
        <p:spPr>
          <a:xfrm>
            <a:off x="2774542" y="8445500"/>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
        <p:nvSpPr>
          <p:cNvPr id="17" name="Title 1">
            <a:extLst>
              <a:ext uri="{FF2B5EF4-FFF2-40B4-BE49-F238E27FC236}">
                <a16:creationId xmlns:a16="http://schemas.microsoft.com/office/drawing/2014/main" id="{6B2E1B1D-D173-FC42-A926-883387D10B8F}"/>
              </a:ext>
            </a:extLst>
          </p:cNvPr>
          <p:cNvSpPr>
            <a:spLocks noGrp="1"/>
          </p:cNvSpPr>
          <p:nvPr>
            <p:ph type="title" hasCustomPrompt="1"/>
          </p:nvPr>
        </p:nvSpPr>
        <p:spPr>
          <a:xfrm>
            <a:off x="2774195" y="405087"/>
            <a:ext cx="12364203" cy="1146048"/>
          </a:xfrm>
        </p:spPr>
        <p:txBody>
          <a:bodyPr vert="horz">
            <a:normAutofit/>
          </a:bodyPr>
          <a:lstStyle>
            <a:lvl1pPr>
              <a:defRPr sz="4400" cap="none" baseline="0"/>
            </a:lvl1pPr>
          </a:lstStyle>
          <a:p>
            <a:r>
              <a:rPr lang="en-US"/>
              <a:t>Title</a:t>
            </a:r>
            <a:endParaRPr lang="en-GB"/>
          </a:p>
        </p:txBody>
      </p:sp>
      <p:sp>
        <p:nvSpPr>
          <p:cNvPr id="19" name="Text Placeholder 7">
            <a:extLst>
              <a:ext uri="{FF2B5EF4-FFF2-40B4-BE49-F238E27FC236}">
                <a16:creationId xmlns:a16="http://schemas.microsoft.com/office/drawing/2014/main" id="{E86FF68A-2875-0B44-8AE1-CEC3992F3B4C}"/>
              </a:ext>
            </a:extLst>
          </p:cNvPr>
          <p:cNvSpPr>
            <a:spLocks noGrp="1"/>
          </p:cNvSpPr>
          <p:nvPr>
            <p:ph type="body" sz="quarter" idx="24" hasCustomPrompt="1"/>
          </p:nvPr>
        </p:nvSpPr>
        <p:spPr>
          <a:xfrm>
            <a:off x="2774195" y="1214783"/>
            <a:ext cx="12364203" cy="653900"/>
          </a:xfrm>
        </p:spPr>
        <p:txBody>
          <a:bodyPr>
            <a:noAutofit/>
          </a:bodyPr>
          <a:lstStyle>
            <a:lvl1pPr marL="0" indent="0">
              <a:buNone/>
              <a:defRPr sz="2600" b="1">
                <a:solidFill>
                  <a:schemeClr val="accent1"/>
                </a:solidFill>
              </a:defRPr>
            </a:lvl1pPr>
          </a:lstStyle>
          <a:p>
            <a:pPr lvl="0"/>
            <a:r>
              <a:rPr lang="en-US"/>
              <a:t>Subhead</a:t>
            </a:r>
            <a:endParaRPr lang="en-GB"/>
          </a:p>
        </p:txBody>
      </p:sp>
      <p:cxnSp>
        <p:nvCxnSpPr>
          <p:cNvPr id="22" name="Straight Connector 21">
            <a:extLst>
              <a:ext uri="{FF2B5EF4-FFF2-40B4-BE49-F238E27FC236}">
                <a16:creationId xmlns:a16="http://schemas.microsoft.com/office/drawing/2014/main" id="{29F45155-5B29-534A-AC42-C8025D9B66EE}"/>
              </a:ext>
            </a:extLst>
          </p:cNvPr>
          <p:cNvCxnSpPr>
            <a:cxnSpLocks/>
          </p:cNvCxnSpPr>
          <p:nvPr userDrawn="1"/>
        </p:nvCxnSpPr>
        <p:spPr>
          <a:xfrm>
            <a:off x="2774197" y="8172400"/>
            <a:ext cx="12364202"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D345E56D-4459-194C-9EE4-D74C4D160605}"/>
              </a:ext>
            </a:extLst>
          </p:cNvPr>
          <p:cNvSpPr/>
          <p:nvPr userDrawn="1"/>
        </p:nvSpPr>
        <p:spPr>
          <a:xfrm>
            <a:off x="0" y="0"/>
            <a:ext cx="1573200" cy="914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Museo Sans 500" panose="02000000000000000000" pitchFamily="2" charset="77"/>
              <a:ea typeface="+mn-ea"/>
              <a:cs typeface="+mn-cs"/>
            </a:endParaRPr>
          </a:p>
        </p:txBody>
      </p:sp>
    </p:spTree>
    <p:extLst>
      <p:ext uri="{BB962C8B-B14F-4D97-AF65-F5344CB8AC3E}">
        <p14:creationId xmlns:p14="http://schemas.microsoft.com/office/powerpoint/2010/main" val="3665817245"/>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cSld name="Subhead Tripl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91ECD-C8A5-4029-3D96-1ED774C519D6}"/>
              </a:ext>
            </a:extLst>
          </p:cNvPr>
          <p:cNvSpPr txBox="1">
            <a:spLocks noGrp="1"/>
          </p:cNvSpPr>
          <p:nvPr>
            <p:ph type="title"/>
          </p:nvPr>
        </p:nvSpPr>
        <p:spPr>
          <a:xfrm>
            <a:off x="1117598" y="405089"/>
            <a:ext cx="13923167" cy="1146044"/>
          </a:xfrm>
        </p:spPr>
        <p:txBody>
          <a:bodyPr/>
          <a:lstStyle>
            <a:lvl1pPr>
              <a:defRPr lang="en-US"/>
            </a:lvl1pPr>
          </a:lstStyle>
          <a:p>
            <a:pPr lvl="0"/>
            <a:r>
              <a:rPr lang="en-US"/>
              <a:t>Title</a:t>
            </a:r>
            <a:endParaRPr lang="en-GB"/>
          </a:p>
        </p:txBody>
      </p:sp>
      <p:sp>
        <p:nvSpPr>
          <p:cNvPr id="3" name="Text Placeholder 7">
            <a:extLst>
              <a:ext uri="{FF2B5EF4-FFF2-40B4-BE49-F238E27FC236}">
                <a16:creationId xmlns:a16="http://schemas.microsoft.com/office/drawing/2014/main" id="{014F1F08-2F9F-02CB-2E55-6EC72F6C056B}"/>
              </a:ext>
            </a:extLst>
          </p:cNvPr>
          <p:cNvSpPr txBox="1">
            <a:spLocks noGrp="1"/>
          </p:cNvSpPr>
          <p:nvPr>
            <p:ph type="body" idx="4294967295"/>
          </p:nvPr>
        </p:nvSpPr>
        <p:spPr>
          <a:xfrm>
            <a:off x="1117598" y="1214781"/>
            <a:ext cx="13923167" cy="672705"/>
          </a:xfrm>
        </p:spPr>
        <p:txBody>
          <a:bodyPr>
            <a:noAutofit/>
          </a:bodyPr>
          <a:lstStyle>
            <a:lvl1pPr marL="0" indent="0">
              <a:buNone/>
              <a:defRPr lang="en-US" b="1">
                <a:solidFill>
                  <a:srgbClr val="0097A9"/>
                </a:solidFill>
              </a:defRPr>
            </a:lvl1pPr>
          </a:lstStyle>
          <a:p>
            <a:pPr lvl="0"/>
            <a:r>
              <a:rPr lang="en-US"/>
              <a:t>Subhead</a:t>
            </a:r>
            <a:endParaRPr lang="en-GB"/>
          </a:p>
        </p:txBody>
      </p:sp>
      <p:cxnSp>
        <p:nvCxnSpPr>
          <p:cNvPr id="4" name="Straight Connector 15">
            <a:extLst>
              <a:ext uri="{FF2B5EF4-FFF2-40B4-BE49-F238E27FC236}">
                <a16:creationId xmlns:a16="http://schemas.microsoft.com/office/drawing/2014/main" id="{D7EB3861-7FE0-E51B-0D9F-C0B3F3A6B6DD}"/>
              </a:ext>
            </a:extLst>
          </p:cNvPr>
          <p:cNvCxnSpPr/>
          <p:nvPr/>
        </p:nvCxnSpPr>
        <p:spPr>
          <a:xfrm>
            <a:off x="1209469" y="8172404"/>
            <a:ext cx="13831297" cy="0"/>
          </a:xfrm>
          <a:prstGeom prst="straightConnector1">
            <a:avLst/>
          </a:prstGeom>
          <a:noFill/>
          <a:ln w="6345" cap="flat">
            <a:solidFill>
              <a:srgbClr val="002D72"/>
            </a:solidFill>
            <a:prstDash val="solid"/>
            <a:miter/>
          </a:ln>
        </p:spPr>
      </p:cxnSp>
      <p:sp>
        <p:nvSpPr>
          <p:cNvPr id="7" name="Content Placeholder 9">
            <a:extLst>
              <a:ext uri="{FF2B5EF4-FFF2-40B4-BE49-F238E27FC236}">
                <a16:creationId xmlns:a16="http://schemas.microsoft.com/office/drawing/2014/main" id="{6D8C0B27-A594-F67A-C9CA-028B96C56BBE}"/>
              </a:ext>
            </a:extLst>
          </p:cNvPr>
          <p:cNvSpPr txBox="1">
            <a:spLocks noGrp="1"/>
          </p:cNvSpPr>
          <p:nvPr>
            <p:ph idx="4294967295"/>
          </p:nvPr>
        </p:nvSpPr>
        <p:spPr>
          <a:xfrm>
            <a:off x="5846821" y="2269322"/>
            <a:ext cx="4435361" cy="5784613"/>
          </a:xfrm>
        </p:spPr>
        <p:txBody>
          <a:bodyPr/>
          <a:lstStyle>
            <a:lvl1pPr marL="0" indent="0">
              <a:buNone/>
              <a:defRPr>
                <a:solidFill>
                  <a:srgbClr val="0097A9"/>
                </a:solidFill>
              </a:defRPr>
            </a:lvl1pPr>
            <a:lvl2pPr marL="304779" lvl="0">
              <a:spcBef>
                <a:spcPts val="1335"/>
              </a:spcBef>
              <a:defRPr/>
            </a:lvl2pPr>
            <a:lvl3pPr marL="304779" lvl="0">
              <a:spcBef>
                <a:spcPts val="1335"/>
              </a:spcBef>
              <a:defRPr/>
            </a:lvl3pPr>
            <a:lvl4pPr marL="914349" lvl="1">
              <a:defRPr/>
            </a:lvl4pPr>
            <a:lvl5pPr marL="1523929" lvl="2">
              <a:defRPr/>
            </a:lvl5pPr>
            <a:lvl6pPr marL="2133497" marR="0" lvl="3" indent="-304779" defTabSz="1219139" fontAlgn="auto">
              <a:lnSpc>
                <a:spcPct val="100000"/>
              </a:lnSpc>
              <a:spcBef>
                <a:spcPts val="665"/>
              </a:spcBef>
              <a:spcAft>
                <a:spcPts val="0"/>
              </a:spcAft>
              <a:buClr>
                <a:srgbClr val="0097A9"/>
              </a:buClr>
              <a:buSzPct val="100000"/>
              <a:buFont typeface="Arial" pitchFamily="34"/>
              <a:tabLst/>
              <a:defRPr lang="en-GB" sz="2600" b="0" i="0" u="none" strike="noStrike" cap="none" spc="0" baseline="0">
                <a:solidFill>
                  <a:srgbClr val="6F6F6F"/>
                </a:solidFill>
                <a:uFillTx/>
                <a:latin typeface="Arial" pitchFamily="34"/>
                <a:cs typeface="Arial" pitchFamily="34"/>
              </a:defRPr>
            </a:lvl6pPr>
            <a:lvl7pPr marL="2743058" marR="0" lvl="4" indent="-304779" defTabSz="1219139" fontAlgn="auto">
              <a:lnSpc>
                <a:spcPct val="100000"/>
              </a:lnSpc>
              <a:spcBef>
                <a:spcPts val="665"/>
              </a:spcBef>
              <a:spcAft>
                <a:spcPts val="0"/>
              </a:spcAft>
              <a:buClr>
                <a:srgbClr val="0097A9"/>
              </a:buClr>
              <a:buSzPct val="100000"/>
              <a:buFont typeface="Arial" pitchFamily="34"/>
              <a:tabLst/>
              <a:defRPr lang="en-GB" sz="2600" b="0" i="0" u="none" strike="noStrike" cap="none" spc="0" baseline="0">
                <a:solidFill>
                  <a:srgbClr val="6F6F6F"/>
                </a:solidFill>
                <a:uFillTx/>
                <a:latin typeface="Arial" pitchFamily="34"/>
                <a:cs typeface="Arial" pitchFamily="34"/>
              </a:defRPr>
            </a:lvl7pPr>
          </a:lstStyle>
          <a:p>
            <a:pPr lvl="0"/>
            <a:r>
              <a:rPr lang="en-GB"/>
              <a:t>Text</a:t>
            </a:r>
          </a:p>
          <a:p>
            <a:pPr lvl="0"/>
            <a:r>
              <a:rPr lang="en-GB"/>
              <a:t>When creating a PowerPoint presentation, we suggest using font size 26 in Arial so the text is legible </a:t>
            </a:r>
          </a:p>
          <a:p>
            <a:pPr lvl="0"/>
            <a:r>
              <a:rPr lang="en-GB"/>
              <a:t>If using multiple levels of bullet points, the indented versions should look like this:</a:t>
            </a:r>
          </a:p>
          <a:p>
            <a:pPr lvl="1"/>
            <a:r>
              <a:rPr lang="en-GB"/>
              <a:t>Text </a:t>
            </a:r>
          </a:p>
          <a:p>
            <a:pPr lvl="2"/>
            <a:r>
              <a:rPr lang="en-GB"/>
              <a:t>Text </a:t>
            </a:r>
          </a:p>
          <a:p>
            <a:pPr lvl="3"/>
            <a:r>
              <a:rPr lang="en-GB"/>
              <a:t>Text </a:t>
            </a:r>
          </a:p>
          <a:p>
            <a:pPr lvl="4"/>
            <a:r>
              <a:rPr lang="en-GB"/>
              <a:t>Text </a:t>
            </a:r>
          </a:p>
        </p:txBody>
      </p:sp>
      <p:sp>
        <p:nvSpPr>
          <p:cNvPr id="8" name="Content Placeholder 9">
            <a:extLst>
              <a:ext uri="{FF2B5EF4-FFF2-40B4-BE49-F238E27FC236}">
                <a16:creationId xmlns:a16="http://schemas.microsoft.com/office/drawing/2014/main" id="{5D4336DD-8EC7-3E3B-E41C-E7FA36A0D77F}"/>
              </a:ext>
            </a:extLst>
          </p:cNvPr>
          <p:cNvSpPr txBox="1">
            <a:spLocks noGrp="1"/>
          </p:cNvSpPr>
          <p:nvPr>
            <p:ph idx="4294967295"/>
          </p:nvPr>
        </p:nvSpPr>
        <p:spPr>
          <a:xfrm>
            <a:off x="10588744" y="2269312"/>
            <a:ext cx="4435361" cy="5784613"/>
          </a:xfrm>
        </p:spPr>
        <p:txBody>
          <a:bodyPr/>
          <a:lstStyle>
            <a:lvl1pPr marL="0" indent="0">
              <a:buNone/>
              <a:defRPr>
                <a:solidFill>
                  <a:srgbClr val="0097A9"/>
                </a:solidFill>
              </a:defRPr>
            </a:lvl1pPr>
            <a:lvl2pPr marL="304779" lvl="0">
              <a:spcBef>
                <a:spcPts val="1335"/>
              </a:spcBef>
              <a:defRPr/>
            </a:lvl2pPr>
            <a:lvl3pPr marL="304779" lvl="0">
              <a:spcBef>
                <a:spcPts val="1335"/>
              </a:spcBef>
              <a:defRPr lang="en-US"/>
            </a:lvl3pPr>
          </a:lstStyle>
          <a:p>
            <a:pPr lvl="0"/>
            <a:r>
              <a:rPr lang="en-GB"/>
              <a:t>Colours</a:t>
            </a:r>
          </a:p>
          <a:p>
            <a:pPr lvl="0"/>
            <a:r>
              <a:rPr lang="en-GB"/>
              <a:t>The template uses the </a:t>
            </a:r>
            <a:r>
              <a:rPr lang="en-US"/>
              <a:t>primary blue and white, and secondary teal colours</a:t>
            </a:r>
          </a:p>
          <a:p>
            <a:pPr lvl="0"/>
            <a:r>
              <a:rPr lang="en-US"/>
              <a:t>TBC</a:t>
            </a:r>
          </a:p>
        </p:txBody>
      </p:sp>
      <p:sp>
        <p:nvSpPr>
          <p:cNvPr id="9" name="Content Placeholder 9">
            <a:extLst>
              <a:ext uri="{FF2B5EF4-FFF2-40B4-BE49-F238E27FC236}">
                <a16:creationId xmlns:a16="http://schemas.microsoft.com/office/drawing/2014/main" id="{7E7A0A0B-42E5-C5AC-E2CF-FB6DCE41E06E}"/>
              </a:ext>
            </a:extLst>
          </p:cNvPr>
          <p:cNvSpPr txBox="1">
            <a:spLocks noGrp="1"/>
          </p:cNvSpPr>
          <p:nvPr>
            <p:ph idx="4294967295"/>
          </p:nvPr>
        </p:nvSpPr>
        <p:spPr>
          <a:xfrm>
            <a:off x="1219196" y="2269322"/>
            <a:ext cx="4321061" cy="5784604"/>
          </a:xfrm>
        </p:spPr>
        <p:txBody>
          <a:bodyPr>
            <a:noAutofit/>
          </a:bodyPr>
          <a:lstStyle>
            <a:lvl1pPr marL="0" indent="0">
              <a:buNone/>
              <a:defRPr>
                <a:solidFill>
                  <a:srgbClr val="0097A9"/>
                </a:solidFill>
              </a:defRPr>
            </a:lvl1pPr>
            <a:lvl2pPr marL="304779" lvl="0">
              <a:spcBef>
                <a:spcPts val="1335"/>
              </a:spcBef>
              <a:defRPr/>
            </a:lvl2pPr>
            <a:lvl3pPr marL="304779" lvl="0">
              <a:spcBef>
                <a:spcPts val="1335"/>
              </a:spcBef>
              <a:defRPr lang="en-US"/>
            </a:lvl3pPr>
            <a:lvl4pPr marL="304779" lvl="0">
              <a:spcBef>
                <a:spcPts val="1335"/>
              </a:spcBef>
              <a:defRPr/>
            </a:lvl4pPr>
          </a:lstStyle>
          <a:p>
            <a:pPr lvl="0"/>
            <a:r>
              <a:rPr lang="en-GB"/>
              <a:t>Slides</a:t>
            </a:r>
          </a:p>
          <a:p>
            <a:pPr lvl="0"/>
            <a:r>
              <a:rPr lang="en-GB"/>
              <a:t>Slide templates are saved in a Master slide deck, accessed via ‘New Slide’</a:t>
            </a:r>
          </a:p>
          <a:p>
            <a:pPr lvl="0"/>
            <a:r>
              <a:rPr lang="en-US"/>
              <a:t>There are also slides available with only one heading (i.e. no subhead)</a:t>
            </a:r>
          </a:p>
          <a:p>
            <a:pPr lvl="0"/>
            <a:r>
              <a:rPr lang="en-GB"/>
              <a:t>The footer line should include the document title and page number</a:t>
            </a:r>
          </a:p>
        </p:txBody>
      </p:sp>
      <p:sp>
        <p:nvSpPr>
          <p:cNvPr id="11" name="Slide Number Placeholder 5">
            <a:extLst>
              <a:ext uri="{FF2B5EF4-FFF2-40B4-BE49-F238E27FC236}">
                <a16:creationId xmlns:a16="http://schemas.microsoft.com/office/drawing/2014/main" id="{EAD160D2-F343-FC35-630B-ACA085B5BA6E}"/>
              </a:ext>
            </a:extLst>
          </p:cNvPr>
          <p:cNvSpPr txBox="1">
            <a:spLocks noGrp="1"/>
          </p:cNvSpPr>
          <p:nvPr>
            <p:ph type="sldNum" sz="quarter" idx="8"/>
          </p:nvPr>
        </p:nvSpPr>
        <p:spPr>
          <a:xfrm>
            <a:off x="15383647" y="8482989"/>
            <a:ext cx="478459" cy="482396"/>
          </a:xfrm>
        </p:spPr>
        <p:txBody>
          <a:bodyPr/>
          <a:lstStyle>
            <a:lvl1pPr algn="l">
              <a:defRPr>
                <a:solidFill>
                  <a:srgbClr val="9F9F9F"/>
                </a:solidFill>
              </a:defRPr>
            </a:lvl1pPr>
          </a:lstStyle>
          <a:p>
            <a:pPr lvl="0"/>
            <a:fld id="{A44648D2-B74A-4108-9921-211146201125}" type="slidenum">
              <a:t>‹#›</a:t>
            </a:fld>
            <a:endParaRPr lang="en-GB"/>
          </a:p>
        </p:txBody>
      </p:sp>
    </p:spTree>
    <p:extLst>
      <p:ext uri="{BB962C8B-B14F-4D97-AF65-F5344CB8AC3E}">
        <p14:creationId xmlns:p14="http://schemas.microsoft.com/office/powerpoint/2010/main" val="322202629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Divider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2"/>
            <a:ext cx="5486400" cy="486833"/>
          </a:xfrm>
          <a:prstGeom prst="rect">
            <a:avLst/>
          </a:prstGeom>
        </p:spPr>
        <p:txBody>
          <a:bodyPr vert="horz" lIns="91440" tIns="45720" rIns="91440" bIns="45720" rtlCol="0" anchor="ctr"/>
          <a:lstStyle>
            <a:lvl1pPr algn="l">
              <a:defRPr sz="1600">
                <a:solidFill>
                  <a:schemeClr val="tx2"/>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2"/>
                </a:solidFill>
              </a:defRPr>
            </a:lvl1pPr>
          </a:lstStyle>
          <a:p>
            <a:fld id="{40FC62D0-A2F2-4BF8-8DAC-E86C11000EC3}" type="slidenum">
              <a:rPr lang="en-GB" smtClean="0"/>
              <a:pPr/>
              <a:t>‹#›</a:t>
            </a:fld>
            <a:endParaRPr lang="en-GB"/>
          </a:p>
        </p:txBody>
      </p:sp>
      <p:sp>
        <p:nvSpPr>
          <p:cNvPr id="9" name="Subtitle 2">
            <a:extLst>
              <a:ext uri="{FF2B5EF4-FFF2-40B4-BE49-F238E27FC236}">
                <a16:creationId xmlns:a16="http://schemas.microsoft.com/office/drawing/2014/main" id="{5BB3DBB6-8908-03EE-C63E-CA519887AE10}"/>
              </a:ext>
            </a:extLst>
          </p:cNvPr>
          <p:cNvSpPr>
            <a:spLocks noGrp="1"/>
          </p:cNvSpPr>
          <p:nvPr>
            <p:ph type="subTitle" idx="1" hasCustomPrompt="1"/>
          </p:nvPr>
        </p:nvSpPr>
        <p:spPr>
          <a:xfrm>
            <a:off x="1292262" y="3650889"/>
            <a:ext cx="5762661" cy="486833"/>
          </a:xfrm>
        </p:spPr>
        <p:txBody>
          <a:bodyPr>
            <a:noAutofit/>
          </a:bodyPr>
          <a:lstStyle>
            <a:lvl1pPr marL="0" indent="0" algn="l">
              <a:buNone/>
              <a:defRPr sz="2600" b="1">
                <a:solidFill>
                  <a:schemeClr val="bg1"/>
                </a:solidFill>
              </a:defRPr>
            </a:lvl1pPr>
            <a:lvl2pPr marL="609570" indent="0" algn="ctr">
              <a:buNone/>
              <a:defRPr sz="2667"/>
            </a:lvl2pPr>
            <a:lvl3pPr marL="1219140" indent="0" algn="ctr">
              <a:buNone/>
              <a:defRPr sz="2400"/>
            </a:lvl3pPr>
            <a:lvl4pPr marL="1828709" indent="0" algn="ctr">
              <a:buNone/>
              <a:defRPr sz="2133"/>
            </a:lvl4pPr>
            <a:lvl5pPr marL="2438278" indent="0" algn="ctr">
              <a:buNone/>
              <a:defRPr sz="2133"/>
            </a:lvl5pPr>
            <a:lvl6pPr marL="3047848" indent="0" algn="ctr">
              <a:buNone/>
              <a:defRPr sz="2133"/>
            </a:lvl6pPr>
            <a:lvl7pPr marL="3657418" indent="0" algn="ctr">
              <a:buNone/>
              <a:defRPr sz="2133"/>
            </a:lvl7pPr>
            <a:lvl8pPr marL="4266987" indent="0" algn="ctr">
              <a:buNone/>
              <a:defRPr sz="2133"/>
            </a:lvl8pPr>
            <a:lvl9pPr marL="4876557" indent="0" algn="ctr">
              <a:buNone/>
              <a:defRPr sz="2133"/>
            </a:lvl9pPr>
          </a:lstStyle>
          <a:p>
            <a:r>
              <a:rPr lang="en-US"/>
              <a:t>Divider</a:t>
            </a:r>
            <a:endParaRPr lang="en-GB"/>
          </a:p>
        </p:txBody>
      </p:sp>
      <p:sp>
        <p:nvSpPr>
          <p:cNvPr id="10" name="Text Placeholder 13">
            <a:extLst>
              <a:ext uri="{FF2B5EF4-FFF2-40B4-BE49-F238E27FC236}">
                <a16:creationId xmlns:a16="http://schemas.microsoft.com/office/drawing/2014/main" id="{0B72E9AB-C67D-EE95-8A8B-8072E436180A}"/>
              </a:ext>
            </a:extLst>
          </p:cNvPr>
          <p:cNvSpPr>
            <a:spLocks noGrp="1"/>
          </p:cNvSpPr>
          <p:nvPr>
            <p:ph type="body" sz="quarter" idx="13" hasCustomPrompt="1"/>
          </p:nvPr>
        </p:nvSpPr>
        <p:spPr>
          <a:xfrm>
            <a:off x="1292261" y="4174064"/>
            <a:ext cx="7292939" cy="1553633"/>
          </a:xfrm>
        </p:spPr>
        <p:txBody>
          <a:bodyPr>
            <a:normAutofit/>
          </a:bodyPr>
          <a:lstStyle>
            <a:lvl1pPr marL="0" indent="0">
              <a:buNone/>
              <a:defRPr sz="4600" b="1" cap="none" baseline="0">
                <a:solidFill>
                  <a:schemeClr val="tx2"/>
                </a:solidFill>
                <a:latin typeface="Arial Black" panose="020B0A04020102020204" pitchFamily="34" charset="0"/>
              </a:defRPr>
            </a:lvl1pPr>
          </a:lstStyle>
          <a:p>
            <a:pPr lvl="0"/>
            <a:r>
              <a:rPr lang="en-US"/>
              <a:t>Section heading</a:t>
            </a:r>
          </a:p>
          <a:p>
            <a:pPr lvl="0"/>
            <a:endParaRPr lang="en-GB"/>
          </a:p>
        </p:txBody>
      </p:sp>
    </p:spTree>
    <p:extLst>
      <p:ext uri="{BB962C8B-B14F-4D97-AF65-F5344CB8AC3E}">
        <p14:creationId xmlns:p14="http://schemas.microsoft.com/office/powerpoint/2010/main" val="1119596363"/>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Divider 2">
    <p:bg>
      <p:bgPr>
        <a:solidFill>
          <a:schemeClr val="bg1"/>
        </a:solidFill>
        <a:effectLst/>
      </p:bgPr>
    </p:bg>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2"/>
            <a:ext cx="5486400" cy="486833"/>
          </a:xfrm>
          <a:prstGeom prst="rect">
            <a:avLst/>
          </a:prstGeom>
        </p:spPr>
        <p:txBody>
          <a:bodyPr vert="horz" lIns="91440" tIns="45720" rIns="91440" bIns="45720" rtlCol="0" anchor="ctr"/>
          <a:lstStyle>
            <a:lvl1pPr algn="l">
              <a:defRPr sz="1600">
                <a:solidFill>
                  <a:schemeClr val="bg1">
                    <a:lumMod val="50000"/>
                  </a:schemeClr>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bg1">
                    <a:lumMod val="50000"/>
                  </a:schemeClr>
                </a:solidFill>
              </a:defRPr>
            </a:lvl1pPr>
          </a:lstStyle>
          <a:p>
            <a:fld id="{40FC62D0-A2F2-4BF8-8DAC-E86C11000EC3}" type="slidenum">
              <a:rPr lang="en-GB" smtClean="0"/>
              <a:pPr/>
              <a:t>‹#›</a:t>
            </a:fld>
            <a:endParaRPr lang="en-GB"/>
          </a:p>
        </p:txBody>
      </p:sp>
      <p:sp>
        <p:nvSpPr>
          <p:cNvPr id="2" name="Subtitle 2">
            <a:extLst>
              <a:ext uri="{FF2B5EF4-FFF2-40B4-BE49-F238E27FC236}">
                <a16:creationId xmlns:a16="http://schemas.microsoft.com/office/drawing/2014/main" id="{BF7FB3BD-5B51-224E-2471-3CB4261AEC9F}"/>
              </a:ext>
            </a:extLst>
          </p:cNvPr>
          <p:cNvSpPr>
            <a:spLocks noGrp="1"/>
          </p:cNvSpPr>
          <p:nvPr>
            <p:ph type="subTitle" idx="1" hasCustomPrompt="1"/>
          </p:nvPr>
        </p:nvSpPr>
        <p:spPr>
          <a:xfrm>
            <a:off x="1292262" y="3650889"/>
            <a:ext cx="5762661" cy="486833"/>
          </a:xfrm>
        </p:spPr>
        <p:txBody>
          <a:bodyPr>
            <a:noAutofit/>
          </a:bodyPr>
          <a:lstStyle>
            <a:lvl1pPr marL="0" indent="0" algn="l">
              <a:buNone/>
              <a:defRPr sz="2600" b="1">
                <a:solidFill>
                  <a:schemeClr val="accent1"/>
                </a:solidFill>
              </a:defRPr>
            </a:lvl1pPr>
            <a:lvl2pPr marL="609570" indent="0" algn="ctr">
              <a:buNone/>
              <a:defRPr sz="2667"/>
            </a:lvl2pPr>
            <a:lvl3pPr marL="1219140" indent="0" algn="ctr">
              <a:buNone/>
              <a:defRPr sz="2400"/>
            </a:lvl3pPr>
            <a:lvl4pPr marL="1828709" indent="0" algn="ctr">
              <a:buNone/>
              <a:defRPr sz="2133"/>
            </a:lvl4pPr>
            <a:lvl5pPr marL="2438278" indent="0" algn="ctr">
              <a:buNone/>
              <a:defRPr sz="2133"/>
            </a:lvl5pPr>
            <a:lvl6pPr marL="3047848" indent="0" algn="ctr">
              <a:buNone/>
              <a:defRPr sz="2133"/>
            </a:lvl6pPr>
            <a:lvl7pPr marL="3657418" indent="0" algn="ctr">
              <a:buNone/>
              <a:defRPr sz="2133"/>
            </a:lvl7pPr>
            <a:lvl8pPr marL="4266987" indent="0" algn="ctr">
              <a:buNone/>
              <a:defRPr sz="2133"/>
            </a:lvl8pPr>
            <a:lvl9pPr marL="4876557" indent="0" algn="ctr">
              <a:buNone/>
              <a:defRPr sz="2133"/>
            </a:lvl9pPr>
          </a:lstStyle>
          <a:p>
            <a:r>
              <a:rPr lang="en-US"/>
              <a:t>Divider</a:t>
            </a:r>
            <a:endParaRPr lang="en-GB"/>
          </a:p>
        </p:txBody>
      </p:sp>
      <p:sp>
        <p:nvSpPr>
          <p:cNvPr id="3" name="Text Placeholder 13">
            <a:extLst>
              <a:ext uri="{FF2B5EF4-FFF2-40B4-BE49-F238E27FC236}">
                <a16:creationId xmlns:a16="http://schemas.microsoft.com/office/drawing/2014/main" id="{B9CE5A69-BA37-B40C-31EA-CA38221AF08D}"/>
              </a:ext>
            </a:extLst>
          </p:cNvPr>
          <p:cNvSpPr>
            <a:spLocks noGrp="1"/>
          </p:cNvSpPr>
          <p:nvPr>
            <p:ph type="body" sz="quarter" idx="13" hasCustomPrompt="1"/>
          </p:nvPr>
        </p:nvSpPr>
        <p:spPr>
          <a:xfrm>
            <a:off x="1292261" y="4174064"/>
            <a:ext cx="7292939" cy="1553633"/>
          </a:xfrm>
        </p:spPr>
        <p:txBody>
          <a:bodyPr>
            <a:normAutofit/>
          </a:bodyPr>
          <a:lstStyle>
            <a:lvl1pPr marL="0" indent="0">
              <a:buNone/>
              <a:defRPr sz="4600" b="1" cap="none" baseline="0">
                <a:solidFill>
                  <a:schemeClr val="tx2"/>
                </a:solidFill>
                <a:latin typeface="Arial Black" panose="020B0A04020102020204" pitchFamily="34" charset="0"/>
              </a:defRPr>
            </a:lvl1pPr>
          </a:lstStyle>
          <a:p>
            <a:pPr lvl="0"/>
            <a:r>
              <a:rPr lang="en-US"/>
              <a:t>Section heading</a:t>
            </a:r>
          </a:p>
          <a:p>
            <a:pPr lvl="0"/>
            <a:endParaRPr lang="en-GB"/>
          </a:p>
        </p:txBody>
      </p:sp>
    </p:spTree>
    <p:extLst>
      <p:ext uri="{BB962C8B-B14F-4D97-AF65-F5344CB8AC3E}">
        <p14:creationId xmlns:p14="http://schemas.microsoft.com/office/powerpoint/2010/main" val="1186723823"/>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Divider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2"/>
            <a:ext cx="5486400" cy="486833"/>
          </a:xfrm>
          <a:prstGeom prst="rect">
            <a:avLst/>
          </a:prstGeom>
        </p:spPr>
        <p:txBody>
          <a:bodyPr vert="horz" lIns="91440" tIns="45720" rIns="91440" bIns="45720" rtlCol="0" anchor="ctr"/>
          <a:lstStyle>
            <a:lvl1pPr algn="l">
              <a:defRPr sz="1600">
                <a:solidFill>
                  <a:schemeClr val="tx2"/>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2"/>
                </a:solidFill>
              </a:defRPr>
            </a:lvl1pPr>
          </a:lstStyle>
          <a:p>
            <a:fld id="{40FC62D0-A2F2-4BF8-8DAC-E86C11000EC3}" type="slidenum">
              <a:rPr lang="en-GB" smtClean="0"/>
              <a:pPr/>
              <a:t>‹#›</a:t>
            </a:fld>
            <a:endParaRPr lang="en-GB"/>
          </a:p>
        </p:txBody>
      </p:sp>
      <p:sp>
        <p:nvSpPr>
          <p:cNvPr id="2" name="Subtitle 2">
            <a:extLst>
              <a:ext uri="{FF2B5EF4-FFF2-40B4-BE49-F238E27FC236}">
                <a16:creationId xmlns:a16="http://schemas.microsoft.com/office/drawing/2014/main" id="{BF7FB3BD-5B51-224E-2471-3CB4261AEC9F}"/>
              </a:ext>
            </a:extLst>
          </p:cNvPr>
          <p:cNvSpPr>
            <a:spLocks noGrp="1"/>
          </p:cNvSpPr>
          <p:nvPr>
            <p:ph type="subTitle" idx="1" hasCustomPrompt="1"/>
          </p:nvPr>
        </p:nvSpPr>
        <p:spPr>
          <a:xfrm>
            <a:off x="1292262" y="3650889"/>
            <a:ext cx="5762661" cy="486833"/>
          </a:xfrm>
        </p:spPr>
        <p:txBody>
          <a:bodyPr>
            <a:noAutofit/>
          </a:bodyPr>
          <a:lstStyle>
            <a:lvl1pPr marL="0" indent="0" algn="l">
              <a:buNone/>
              <a:defRPr sz="2600" b="1">
                <a:solidFill>
                  <a:schemeClr val="bg1"/>
                </a:solidFill>
              </a:defRPr>
            </a:lvl1pPr>
            <a:lvl2pPr marL="609570" indent="0" algn="ctr">
              <a:buNone/>
              <a:defRPr sz="2667"/>
            </a:lvl2pPr>
            <a:lvl3pPr marL="1219140" indent="0" algn="ctr">
              <a:buNone/>
              <a:defRPr sz="2400"/>
            </a:lvl3pPr>
            <a:lvl4pPr marL="1828709" indent="0" algn="ctr">
              <a:buNone/>
              <a:defRPr sz="2133"/>
            </a:lvl4pPr>
            <a:lvl5pPr marL="2438278" indent="0" algn="ctr">
              <a:buNone/>
              <a:defRPr sz="2133"/>
            </a:lvl5pPr>
            <a:lvl6pPr marL="3047848" indent="0" algn="ctr">
              <a:buNone/>
              <a:defRPr sz="2133"/>
            </a:lvl6pPr>
            <a:lvl7pPr marL="3657418" indent="0" algn="ctr">
              <a:buNone/>
              <a:defRPr sz="2133"/>
            </a:lvl7pPr>
            <a:lvl8pPr marL="4266987" indent="0" algn="ctr">
              <a:buNone/>
              <a:defRPr sz="2133"/>
            </a:lvl8pPr>
            <a:lvl9pPr marL="4876557" indent="0" algn="ctr">
              <a:buNone/>
              <a:defRPr sz="2133"/>
            </a:lvl9pPr>
          </a:lstStyle>
          <a:p>
            <a:r>
              <a:rPr lang="en-US"/>
              <a:t>Divider</a:t>
            </a:r>
            <a:endParaRPr lang="en-GB"/>
          </a:p>
        </p:txBody>
      </p:sp>
      <p:sp>
        <p:nvSpPr>
          <p:cNvPr id="3" name="Text Placeholder 13">
            <a:extLst>
              <a:ext uri="{FF2B5EF4-FFF2-40B4-BE49-F238E27FC236}">
                <a16:creationId xmlns:a16="http://schemas.microsoft.com/office/drawing/2014/main" id="{B9CE5A69-BA37-B40C-31EA-CA38221AF08D}"/>
              </a:ext>
            </a:extLst>
          </p:cNvPr>
          <p:cNvSpPr>
            <a:spLocks noGrp="1"/>
          </p:cNvSpPr>
          <p:nvPr>
            <p:ph type="body" sz="quarter" idx="13" hasCustomPrompt="1"/>
          </p:nvPr>
        </p:nvSpPr>
        <p:spPr>
          <a:xfrm>
            <a:off x="1292261" y="4174064"/>
            <a:ext cx="7292939" cy="1553633"/>
          </a:xfrm>
        </p:spPr>
        <p:txBody>
          <a:bodyPr>
            <a:normAutofit/>
          </a:bodyPr>
          <a:lstStyle>
            <a:lvl1pPr marL="0" indent="0">
              <a:buNone/>
              <a:defRPr sz="4600" b="1" cap="none" baseline="0">
                <a:solidFill>
                  <a:schemeClr val="tx2"/>
                </a:solidFill>
                <a:latin typeface="Arial Black" panose="020B0A04020102020204" pitchFamily="34" charset="0"/>
              </a:defRPr>
            </a:lvl1pPr>
          </a:lstStyle>
          <a:p>
            <a:pPr lvl="0"/>
            <a:r>
              <a:rPr lang="en-US"/>
              <a:t>Section heading</a:t>
            </a:r>
          </a:p>
          <a:p>
            <a:pPr lvl="0"/>
            <a:endParaRPr lang="en-GB"/>
          </a:p>
        </p:txBody>
      </p:sp>
    </p:spTree>
    <p:extLst>
      <p:ext uri="{BB962C8B-B14F-4D97-AF65-F5344CB8AC3E}">
        <p14:creationId xmlns:p14="http://schemas.microsoft.com/office/powerpoint/2010/main" val="461967073"/>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Quote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D8093-31B7-44A8-96BF-693EB47DB535}"/>
              </a:ext>
            </a:extLst>
          </p:cNvPr>
          <p:cNvSpPr>
            <a:spLocks noGrp="1"/>
          </p:cNvSpPr>
          <p:nvPr>
            <p:ph type="ctrTitle" hasCustomPrompt="1"/>
          </p:nvPr>
        </p:nvSpPr>
        <p:spPr>
          <a:xfrm>
            <a:off x="3674433" y="3110929"/>
            <a:ext cx="8907137" cy="2303185"/>
          </a:xfrm>
        </p:spPr>
        <p:txBody>
          <a:bodyPr anchor="ctr">
            <a:normAutofit/>
          </a:bodyPr>
          <a:lstStyle>
            <a:lvl1pPr algn="ctr">
              <a:defRPr sz="5867" b="1" i="1">
                <a:solidFill>
                  <a:schemeClr val="tx2"/>
                </a:solidFill>
              </a:defRPr>
            </a:lvl1pPr>
          </a:lstStyle>
          <a:p>
            <a:r>
              <a:rPr lang="en-US"/>
              <a:t>“Quote goes in this space.”</a:t>
            </a:r>
            <a:endParaRPr lang="en-GB"/>
          </a:p>
        </p:txBody>
      </p:sp>
      <p:sp>
        <p:nvSpPr>
          <p:cNvPr id="7" name="Text Placeholder 6">
            <a:extLst>
              <a:ext uri="{FF2B5EF4-FFF2-40B4-BE49-F238E27FC236}">
                <a16:creationId xmlns:a16="http://schemas.microsoft.com/office/drawing/2014/main" id="{A5609AC1-B165-4266-AC17-4F37BE2DD358}"/>
              </a:ext>
            </a:extLst>
          </p:cNvPr>
          <p:cNvSpPr>
            <a:spLocks noGrp="1"/>
          </p:cNvSpPr>
          <p:nvPr>
            <p:ph type="body" sz="quarter" idx="13" hasCustomPrompt="1"/>
          </p:nvPr>
        </p:nvSpPr>
        <p:spPr>
          <a:xfrm>
            <a:off x="3674433" y="5440808"/>
            <a:ext cx="8907136" cy="427567"/>
          </a:xfrm>
        </p:spPr>
        <p:txBody>
          <a:bodyPr>
            <a:noAutofit/>
          </a:bodyPr>
          <a:lstStyle>
            <a:lvl1pPr marL="0" indent="0" algn="ctr">
              <a:buNone/>
              <a:defRPr sz="2400" b="1">
                <a:solidFill>
                  <a:schemeClr val="bg1"/>
                </a:solidFill>
              </a:defRPr>
            </a:lvl1pPr>
          </a:lstStyle>
          <a:p>
            <a:pPr lvl="0"/>
            <a:r>
              <a:rPr lang="en-US"/>
              <a:t>Name, Company</a:t>
            </a:r>
            <a:endParaRPr lang="en-GB"/>
          </a:p>
        </p:txBody>
      </p:sp>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2"/>
            <a:ext cx="5486400" cy="486833"/>
          </a:xfrm>
          <a:prstGeom prst="rect">
            <a:avLst/>
          </a:prstGeom>
        </p:spPr>
        <p:txBody>
          <a:bodyPr vert="horz" lIns="91440" tIns="45720" rIns="91440" bIns="45720" rtlCol="0" anchor="ctr"/>
          <a:lstStyle>
            <a:lvl1pPr algn="l">
              <a:defRPr sz="1600">
                <a:solidFill>
                  <a:schemeClr val="tx2"/>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2"/>
                </a:solidFill>
              </a:defRPr>
            </a:lvl1pPr>
          </a:lstStyle>
          <a:p>
            <a:fld id="{40FC62D0-A2F2-4BF8-8DAC-E86C11000EC3}" type="slidenum">
              <a:rPr lang="en-GB" smtClean="0"/>
              <a:pPr/>
              <a:t>‹#›</a:t>
            </a:fld>
            <a:endParaRPr lang="en-GB"/>
          </a:p>
        </p:txBody>
      </p:sp>
    </p:spTree>
    <p:extLst>
      <p:ext uri="{BB962C8B-B14F-4D97-AF65-F5344CB8AC3E}">
        <p14:creationId xmlns:p14="http://schemas.microsoft.com/office/powerpoint/2010/main" val="283759822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Quote 2">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D8093-31B7-44A8-96BF-693EB47DB535}"/>
              </a:ext>
            </a:extLst>
          </p:cNvPr>
          <p:cNvSpPr>
            <a:spLocks noGrp="1"/>
          </p:cNvSpPr>
          <p:nvPr>
            <p:ph type="ctrTitle" hasCustomPrompt="1"/>
          </p:nvPr>
        </p:nvSpPr>
        <p:spPr>
          <a:xfrm>
            <a:off x="3674433" y="3110929"/>
            <a:ext cx="8907137" cy="2303185"/>
          </a:xfrm>
        </p:spPr>
        <p:txBody>
          <a:bodyPr anchor="ctr">
            <a:normAutofit/>
          </a:bodyPr>
          <a:lstStyle>
            <a:lvl1pPr algn="ctr">
              <a:defRPr sz="5867" b="1" i="1">
                <a:solidFill>
                  <a:schemeClr val="tx2"/>
                </a:solidFill>
              </a:defRPr>
            </a:lvl1pPr>
          </a:lstStyle>
          <a:p>
            <a:r>
              <a:rPr lang="en-US"/>
              <a:t>“Quote goes in this space.”</a:t>
            </a:r>
            <a:endParaRPr lang="en-GB"/>
          </a:p>
        </p:txBody>
      </p:sp>
      <p:sp>
        <p:nvSpPr>
          <p:cNvPr id="7" name="Text Placeholder 6">
            <a:extLst>
              <a:ext uri="{FF2B5EF4-FFF2-40B4-BE49-F238E27FC236}">
                <a16:creationId xmlns:a16="http://schemas.microsoft.com/office/drawing/2014/main" id="{A5609AC1-B165-4266-AC17-4F37BE2DD358}"/>
              </a:ext>
            </a:extLst>
          </p:cNvPr>
          <p:cNvSpPr>
            <a:spLocks noGrp="1"/>
          </p:cNvSpPr>
          <p:nvPr>
            <p:ph type="body" sz="quarter" idx="13" hasCustomPrompt="1"/>
          </p:nvPr>
        </p:nvSpPr>
        <p:spPr>
          <a:xfrm>
            <a:off x="3674433" y="5440808"/>
            <a:ext cx="8907136" cy="427567"/>
          </a:xfrm>
        </p:spPr>
        <p:txBody>
          <a:bodyPr>
            <a:noAutofit/>
          </a:bodyPr>
          <a:lstStyle>
            <a:lvl1pPr marL="0" indent="0" algn="ctr">
              <a:buNone/>
              <a:defRPr sz="2400" b="1">
                <a:solidFill>
                  <a:schemeClr val="accent1"/>
                </a:solidFill>
              </a:defRPr>
            </a:lvl1pPr>
          </a:lstStyle>
          <a:p>
            <a:pPr lvl="0"/>
            <a:r>
              <a:rPr lang="en-US"/>
              <a:t>Name, Company</a:t>
            </a:r>
            <a:endParaRPr lang="en-GB"/>
          </a:p>
        </p:txBody>
      </p:sp>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2"/>
            <a:ext cx="5486400" cy="486833"/>
          </a:xfrm>
          <a:prstGeom prst="rect">
            <a:avLst/>
          </a:prstGeom>
        </p:spPr>
        <p:txBody>
          <a:bodyPr vert="horz" lIns="91440" tIns="45720" rIns="91440" bIns="45720" rtlCol="0" anchor="ctr"/>
          <a:lstStyle>
            <a:lvl1pPr algn="l">
              <a:defRPr sz="1600">
                <a:solidFill>
                  <a:schemeClr val="bg1">
                    <a:lumMod val="50000"/>
                  </a:schemeClr>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bg1">
                    <a:lumMod val="50000"/>
                  </a:schemeClr>
                </a:solidFill>
              </a:defRPr>
            </a:lvl1pPr>
          </a:lstStyle>
          <a:p>
            <a:fld id="{40FC62D0-A2F2-4BF8-8DAC-E86C11000EC3}" type="slidenum">
              <a:rPr lang="en-GB" smtClean="0"/>
              <a:pPr/>
              <a:t>‹#›</a:t>
            </a:fld>
            <a:endParaRPr lang="en-GB"/>
          </a:p>
        </p:txBody>
      </p:sp>
    </p:spTree>
    <p:extLst>
      <p:ext uri="{BB962C8B-B14F-4D97-AF65-F5344CB8AC3E}">
        <p14:creationId xmlns:p14="http://schemas.microsoft.com/office/powerpoint/2010/main" val="3735433922"/>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Quote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D8093-31B7-44A8-96BF-693EB47DB535}"/>
              </a:ext>
            </a:extLst>
          </p:cNvPr>
          <p:cNvSpPr>
            <a:spLocks noGrp="1"/>
          </p:cNvSpPr>
          <p:nvPr>
            <p:ph type="ctrTitle" hasCustomPrompt="1"/>
          </p:nvPr>
        </p:nvSpPr>
        <p:spPr>
          <a:xfrm>
            <a:off x="3674433" y="3110929"/>
            <a:ext cx="8907137" cy="2303185"/>
          </a:xfrm>
        </p:spPr>
        <p:txBody>
          <a:bodyPr anchor="ctr">
            <a:normAutofit/>
          </a:bodyPr>
          <a:lstStyle>
            <a:lvl1pPr algn="ctr">
              <a:defRPr sz="5867" b="1" i="1">
                <a:solidFill>
                  <a:schemeClr val="tx2"/>
                </a:solidFill>
              </a:defRPr>
            </a:lvl1pPr>
          </a:lstStyle>
          <a:p>
            <a:r>
              <a:rPr lang="en-US"/>
              <a:t>“Quote goes in this space.”</a:t>
            </a:r>
            <a:endParaRPr lang="en-GB"/>
          </a:p>
        </p:txBody>
      </p:sp>
      <p:sp>
        <p:nvSpPr>
          <p:cNvPr id="7" name="Text Placeholder 6">
            <a:extLst>
              <a:ext uri="{FF2B5EF4-FFF2-40B4-BE49-F238E27FC236}">
                <a16:creationId xmlns:a16="http://schemas.microsoft.com/office/drawing/2014/main" id="{A5609AC1-B165-4266-AC17-4F37BE2DD358}"/>
              </a:ext>
            </a:extLst>
          </p:cNvPr>
          <p:cNvSpPr>
            <a:spLocks noGrp="1"/>
          </p:cNvSpPr>
          <p:nvPr>
            <p:ph type="body" sz="quarter" idx="13" hasCustomPrompt="1"/>
          </p:nvPr>
        </p:nvSpPr>
        <p:spPr>
          <a:xfrm>
            <a:off x="3674433" y="5440808"/>
            <a:ext cx="8907136" cy="427567"/>
          </a:xfrm>
        </p:spPr>
        <p:txBody>
          <a:bodyPr>
            <a:noAutofit/>
          </a:bodyPr>
          <a:lstStyle>
            <a:lvl1pPr marL="0" indent="0" algn="ctr">
              <a:buNone/>
              <a:defRPr sz="2400" b="1">
                <a:solidFill>
                  <a:schemeClr val="bg1"/>
                </a:solidFill>
              </a:defRPr>
            </a:lvl1pPr>
          </a:lstStyle>
          <a:p>
            <a:pPr lvl="0"/>
            <a:r>
              <a:rPr lang="en-US"/>
              <a:t>Name, Company</a:t>
            </a:r>
            <a:endParaRPr lang="en-GB"/>
          </a:p>
        </p:txBody>
      </p:sp>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2"/>
            <a:ext cx="5486400" cy="486833"/>
          </a:xfrm>
          <a:prstGeom prst="rect">
            <a:avLst/>
          </a:prstGeom>
        </p:spPr>
        <p:txBody>
          <a:bodyPr vert="horz" lIns="91440" tIns="45720" rIns="91440" bIns="45720" rtlCol="0" anchor="ctr"/>
          <a:lstStyle>
            <a:lvl1pPr algn="l">
              <a:defRPr sz="1600">
                <a:solidFill>
                  <a:schemeClr val="tx2"/>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2"/>
                </a:solidFill>
              </a:defRPr>
            </a:lvl1pPr>
          </a:lstStyle>
          <a:p>
            <a:fld id="{40FC62D0-A2F2-4BF8-8DAC-E86C11000EC3}" type="slidenum">
              <a:rPr lang="en-GB" smtClean="0"/>
              <a:pPr/>
              <a:t>‹#›</a:t>
            </a:fld>
            <a:endParaRPr lang="en-GB"/>
          </a:p>
        </p:txBody>
      </p:sp>
    </p:spTree>
    <p:extLst>
      <p:ext uri="{BB962C8B-B14F-4D97-AF65-F5344CB8AC3E}">
        <p14:creationId xmlns:p14="http://schemas.microsoft.com/office/powerpoint/2010/main" val="606781322"/>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Presenter Intro Slide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D8093-31B7-44A8-96BF-693EB47DB535}"/>
              </a:ext>
            </a:extLst>
          </p:cNvPr>
          <p:cNvSpPr>
            <a:spLocks noGrp="1"/>
          </p:cNvSpPr>
          <p:nvPr>
            <p:ph type="ctrTitle" hasCustomPrompt="1"/>
          </p:nvPr>
        </p:nvSpPr>
        <p:spPr>
          <a:xfrm>
            <a:off x="8356600" y="4640392"/>
            <a:ext cx="7726600" cy="2303185"/>
          </a:xfrm>
        </p:spPr>
        <p:txBody>
          <a:bodyPr anchor="ctr">
            <a:normAutofit/>
          </a:bodyPr>
          <a:lstStyle>
            <a:lvl1pPr algn="ctr">
              <a:defRPr sz="5867" b="1" i="0">
                <a:solidFill>
                  <a:schemeClr val="tx2"/>
                </a:solidFill>
              </a:defRPr>
            </a:lvl1pPr>
          </a:lstStyle>
          <a:p>
            <a:r>
              <a:rPr lang="en-US"/>
              <a:t>Name of</a:t>
            </a:r>
            <a:br>
              <a:rPr lang="en-US"/>
            </a:br>
            <a:r>
              <a:rPr lang="en-US"/>
              <a:t>Employee</a:t>
            </a:r>
            <a:endParaRPr lang="en-GB"/>
          </a:p>
        </p:txBody>
      </p:sp>
      <p:sp>
        <p:nvSpPr>
          <p:cNvPr id="7" name="Text Placeholder 6">
            <a:extLst>
              <a:ext uri="{FF2B5EF4-FFF2-40B4-BE49-F238E27FC236}">
                <a16:creationId xmlns:a16="http://schemas.microsoft.com/office/drawing/2014/main" id="{A5609AC1-B165-4266-AC17-4F37BE2DD358}"/>
              </a:ext>
            </a:extLst>
          </p:cNvPr>
          <p:cNvSpPr>
            <a:spLocks noGrp="1"/>
          </p:cNvSpPr>
          <p:nvPr>
            <p:ph type="body" sz="quarter" idx="13" hasCustomPrompt="1"/>
          </p:nvPr>
        </p:nvSpPr>
        <p:spPr>
          <a:xfrm>
            <a:off x="8356600" y="6943577"/>
            <a:ext cx="7726600" cy="427567"/>
          </a:xfrm>
        </p:spPr>
        <p:txBody>
          <a:bodyPr>
            <a:noAutofit/>
          </a:bodyPr>
          <a:lstStyle>
            <a:lvl1pPr marL="0" indent="0" algn="ctr">
              <a:buNone/>
              <a:defRPr sz="2400" b="1">
                <a:solidFill>
                  <a:schemeClr val="bg1"/>
                </a:solidFill>
              </a:defRPr>
            </a:lvl1pPr>
          </a:lstStyle>
          <a:p>
            <a:pPr lvl="0"/>
            <a:r>
              <a:rPr lang="en-US"/>
              <a:t>Role, Company</a:t>
            </a:r>
            <a:endParaRPr lang="en-GB"/>
          </a:p>
        </p:txBody>
      </p:sp>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2"/>
            <a:ext cx="5486400" cy="486833"/>
          </a:xfrm>
          <a:prstGeom prst="rect">
            <a:avLst/>
          </a:prstGeom>
        </p:spPr>
        <p:txBody>
          <a:bodyPr vert="horz" lIns="91440" tIns="45720" rIns="91440" bIns="45720" rtlCol="0" anchor="ctr"/>
          <a:lstStyle>
            <a:lvl1pPr algn="l">
              <a:defRPr sz="1600">
                <a:solidFill>
                  <a:schemeClr val="tx2"/>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2"/>
                </a:solidFill>
              </a:defRPr>
            </a:lvl1pPr>
          </a:lstStyle>
          <a:p>
            <a:fld id="{40FC62D0-A2F2-4BF8-8DAC-E86C11000EC3}" type="slidenum">
              <a:rPr lang="en-GB" smtClean="0"/>
              <a:pPr/>
              <a:t>‹#›</a:t>
            </a:fld>
            <a:endParaRPr lang="en-GB"/>
          </a:p>
        </p:txBody>
      </p:sp>
      <p:pic>
        <p:nvPicPr>
          <p:cNvPr id="10" name="Picture 9" descr="A picture containing histogram&#10;&#10;Description automatically generated">
            <a:extLst>
              <a:ext uri="{FF2B5EF4-FFF2-40B4-BE49-F238E27FC236}">
                <a16:creationId xmlns:a16="http://schemas.microsoft.com/office/drawing/2014/main" id="{385B33B2-3D77-4E37-1D87-AEB32F2641FB}"/>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4738"/>
          <a:stretch/>
        </p:blipFill>
        <p:spPr>
          <a:xfrm>
            <a:off x="1" y="2"/>
            <a:ext cx="9329828" cy="8193367"/>
          </a:xfrm>
          <a:prstGeom prst="rect">
            <a:avLst/>
          </a:prstGeom>
        </p:spPr>
      </p:pic>
      <p:sp>
        <p:nvSpPr>
          <p:cNvPr id="11" name="Picture Placeholder 6">
            <a:extLst>
              <a:ext uri="{FF2B5EF4-FFF2-40B4-BE49-F238E27FC236}">
                <a16:creationId xmlns:a16="http://schemas.microsoft.com/office/drawing/2014/main" id="{40F29B83-F84B-8B77-F20A-69D9DC37CB68}"/>
              </a:ext>
            </a:extLst>
          </p:cNvPr>
          <p:cNvSpPr>
            <a:spLocks noGrp="1"/>
          </p:cNvSpPr>
          <p:nvPr>
            <p:ph type="pic" sz="quarter" idx="17"/>
          </p:nvPr>
        </p:nvSpPr>
        <p:spPr>
          <a:xfrm>
            <a:off x="1000369" y="1196607"/>
            <a:ext cx="5006732" cy="4905741"/>
          </a:xfrm>
          <a:prstGeom prst="rect">
            <a:avLst/>
          </a:prstGeom>
          <a:noFill/>
        </p:spPr>
        <p:txBody>
          <a:bodyPr/>
          <a:lstStyle/>
          <a:p>
            <a:r>
              <a:rPr lang="en-US"/>
              <a:t>Click icon to add picture</a:t>
            </a:r>
            <a:endParaRPr lang="en-GB"/>
          </a:p>
        </p:txBody>
      </p:sp>
    </p:spTree>
    <p:extLst>
      <p:ext uri="{BB962C8B-B14F-4D97-AF65-F5344CB8AC3E}">
        <p14:creationId xmlns:p14="http://schemas.microsoft.com/office/powerpoint/2010/main" val="336660286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Presenter Intro Slide 2">
    <p:bg>
      <p:bgPr>
        <a:solidFill>
          <a:schemeClr val="bg1"/>
        </a:solidFill>
        <a:effectLst/>
      </p:bgPr>
    </p:bg>
    <p:spTree>
      <p:nvGrpSpPr>
        <p:cNvPr id="1" name=""/>
        <p:cNvGrpSpPr/>
        <p:nvPr/>
      </p:nvGrpSpPr>
      <p:grpSpPr>
        <a:xfrm>
          <a:off x="0" y="0"/>
          <a:ext cx="0" cy="0"/>
          <a:chOff x="0" y="0"/>
          <a:chExt cx="0" cy="0"/>
        </a:xfrm>
      </p:grpSpPr>
      <p:pic>
        <p:nvPicPr>
          <p:cNvPr id="9" name="Picture 8" descr="A picture containing histogram&#10;&#10;Description automatically generated">
            <a:extLst>
              <a:ext uri="{FF2B5EF4-FFF2-40B4-BE49-F238E27FC236}">
                <a16:creationId xmlns:a16="http://schemas.microsoft.com/office/drawing/2014/main" id="{F4FBB1B3-AB6C-0521-D16F-E570FABCD4C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719"/>
          <a:stretch/>
        </p:blipFill>
        <p:spPr>
          <a:xfrm>
            <a:off x="1" y="-21526"/>
            <a:ext cx="9452791" cy="8129852"/>
          </a:xfrm>
          <a:prstGeom prst="rect">
            <a:avLst/>
          </a:prstGeom>
        </p:spPr>
      </p:pic>
      <p:sp>
        <p:nvSpPr>
          <p:cNvPr id="2" name="Title 1">
            <a:extLst>
              <a:ext uri="{FF2B5EF4-FFF2-40B4-BE49-F238E27FC236}">
                <a16:creationId xmlns:a16="http://schemas.microsoft.com/office/drawing/2014/main" id="{699D8093-31B7-44A8-96BF-693EB47DB535}"/>
              </a:ext>
            </a:extLst>
          </p:cNvPr>
          <p:cNvSpPr>
            <a:spLocks noGrp="1"/>
          </p:cNvSpPr>
          <p:nvPr>
            <p:ph type="ctrTitle" hasCustomPrompt="1"/>
          </p:nvPr>
        </p:nvSpPr>
        <p:spPr>
          <a:xfrm>
            <a:off x="8356600" y="4640392"/>
            <a:ext cx="7726600" cy="2303185"/>
          </a:xfrm>
        </p:spPr>
        <p:txBody>
          <a:bodyPr anchor="ctr">
            <a:normAutofit/>
          </a:bodyPr>
          <a:lstStyle>
            <a:lvl1pPr algn="ctr">
              <a:defRPr sz="5867" b="1" i="0">
                <a:solidFill>
                  <a:schemeClr val="tx2"/>
                </a:solidFill>
              </a:defRPr>
            </a:lvl1pPr>
          </a:lstStyle>
          <a:p>
            <a:r>
              <a:rPr lang="en-US"/>
              <a:t>Name of</a:t>
            </a:r>
            <a:br>
              <a:rPr lang="en-US"/>
            </a:br>
            <a:r>
              <a:rPr lang="en-US"/>
              <a:t>Employee</a:t>
            </a:r>
            <a:endParaRPr lang="en-GB"/>
          </a:p>
        </p:txBody>
      </p:sp>
      <p:sp>
        <p:nvSpPr>
          <p:cNvPr id="7" name="Text Placeholder 6">
            <a:extLst>
              <a:ext uri="{FF2B5EF4-FFF2-40B4-BE49-F238E27FC236}">
                <a16:creationId xmlns:a16="http://schemas.microsoft.com/office/drawing/2014/main" id="{A5609AC1-B165-4266-AC17-4F37BE2DD358}"/>
              </a:ext>
            </a:extLst>
          </p:cNvPr>
          <p:cNvSpPr>
            <a:spLocks noGrp="1"/>
          </p:cNvSpPr>
          <p:nvPr>
            <p:ph type="body" sz="quarter" idx="13" hasCustomPrompt="1"/>
          </p:nvPr>
        </p:nvSpPr>
        <p:spPr>
          <a:xfrm>
            <a:off x="8356600" y="6943577"/>
            <a:ext cx="7726600" cy="427567"/>
          </a:xfrm>
        </p:spPr>
        <p:txBody>
          <a:bodyPr>
            <a:noAutofit/>
          </a:bodyPr>
          <a:lstStyle>
            <a:lvl1pPr marL="0" indent="0" algn="ctr">
              <a:buNone/>
              <a:defRPr sz="2400" b="1">
                <a:solidFill>
                  <a:schemeClr val="accent1"/>
                </a:solidFill>
              </a:defRPr>
            </a:lvl1pPr>
          </a:lstStyle>
          <a:p>
            <a:pPr lvl="0"/>
            <a:r>
              <a:rPr lang="en-US"/>
              <a:t>Role, Company</a:t>
            </a:r>
            <a:endParaRPr lang="en-GB"/>
          </a:p>
        </p:txBody>
      </p:sp>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2"/>
            <a:ext cx="5486400" cy="486833"/>
          </a:xfrm>
          <a:prstGeom prst="rect">
            <a:avLst/>
          </a:prstGeom>
        </p:spPr>
        <p:txBody>
          <a:bodyPr vert="horz" lIns="91440" tIns="45720" rIns="91440" bIns="45720" rtlCol="0" anchor="ctr"/>
          <a:lstStyle>
            <a:lvl1pPr algn="l">
              <a:defRPr sz="1600">
                <a:solidFill>
                  <a:schemeClr val="bg1">
                    <a:lumMod val="50000"/>
                  </a:schemeClr>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bg1">
                    <a:lumMod val="50000"/>
                  </a:schemeClr>
                </a:solidFill>
              </a:defRPr>
            </a:lvl1pPr>
          </a:lstStyle>
          <a:p>
            <a:fld id="{40FC62D0-A2F2-4BF8-8DAC-E86C11000EC3}" type="slidenum">
              <a:rPr lang="en-GB" smtClean="0"/>
              <a:pPr/>
              <a:t>‹#›</a:t>
            </a:fld>
            <a:endParaRPr lang="en-GB"/>
          </a:p>
        </p:txBody>
      </p:sp>
      <p:sp>
        <p:nvSpPr>
          <p:cNvPr id="11" name="Picture Placeholder 6">
            <a:extLst>
              <a:ext uri="{FF2B5EF4-FFF2-40B4-BE49-F238E27FC236}">
                <a16:creationId xmlns:a16="http://schemas.microsoft.com/office/drawing/2014/main" id="{40F29B83-F84B-8B77-F20A-69D9DC37CB68}"/>
              </a:ext>
            </a:extLst>
          </p:cNvPr>
          <p:cNvSpPr>
            <a:spLocks noGrp="1"/>
          </p:cNvSpPr>
          <p:nvPr>
            <p:ph type="pic" sz="quarter" idx="17"/>
          </p:nvPr>
        </p:nvSpPr>
        <p:spPr>
          <a:xfrm>
            <a:off x="1000369" y="1196607"/>
            <a:ext cx="5006732" cy="4905741"/>
          </a:xfrm>
          <a:prstGeom prst="rect">
            <a:avLst/>
          </a:prstGeom>
          <a:noFill/>
        </p:spPr>
        <p:txBody>
          <a:bodyPr/>
          <a:lstStyle/>
          <a:p>
            <a:r>
              <a:rPr lang="en-US"/>
              <a:t>Click icon to add picture</a:t>
            </a:r>
            <a:endParaRPr lang="en-GB"/>
          </a:p>
        </p:txBody>
      </p:sp>
    </p:spTree>
    <p:extLst>
      <p:ext uri="{BB962C8B-B14F-4D97-AF65-F5344CB8AC3E}">
        <p14:creationId xmlns:p14="http://schemas.microsoft.com/office/powerpoint/2010/main" val="400841140"/>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Presenter Intro Slide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3" descr="A picture containing histogram&#10;&#10;Description automatically generated">
            <a:extLst>
              <a:ext uri="{FF2B5EF4-FFF2-40B4-BE49-F238E27FC236}">
                <a16:creationId xmlns:a16="http://schemas.microsoft.com/office/drawing/2014/main" id="{A9901B49-1D84-C2AF-00F0-A3E98047347C}"/>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4738"/>
          <a:stretch/>
        </p:blipFill>
        <p:spPr>
          <a:xfrm>
            <a:off x="1" y="2"/>
            <a:ext cx="9329828" cy="8193367"/>
          </a:xfrm>
          <a:prstGeom prst="rect">
            <a:avLst/>
          </a:prstGeom>
        </p:spPr>
      </p:pic>
      <p:sp>
        <p:nvSpPr>
          <p:cNvPr id="2" name="Title 1">
            <a:extLst>
              <a:ext uri="{FF2B5EF4-FFF2-40B4-BE49-F238E27FC236}">
                <a16:creationId xmlns:a16="http://schemas.microsoft.com/office/drawing/2014/main" id="{699D8093-31B7-44A8-96BF-693EB47DB535}"/>
              </a:ext>
            </a:extLst>
          </p:cNvPr>
          <p:cNvSpPr>
            <a:spLocks noGrp="1"/>
          </p:cNvSpPr>
          <p:nvPr>
            <p:ph type="ctrTitle" hasCustomPrompt="1"/>
          </p:nvPr>
        </p:nvSpPr>
        <p:spPr>
          <a:xfrm>
            <a:off x="8356600" y="4640392"/>
            <a:ext cx="7726600" cy="2303185"/>
          </a:xfrm>
        </p:spPr>
        <p:txBody>
          <a:bodyPr anchor="ctr">
            <a:normAutofit/>
          </a:bodyPr>
          <a:lstStyle>
            <a:lvl1pPr algn="ctr">
              <a:defRPr sz="5867" b="1" i="0">
                <a:solidFill>
                  <a:schemeClr val="tx2"/>
                </a:solidFill>
              </a:defRPr>
            </a:lvl1pPr>
          </a:lstStyle>
          <a:p>
            <a:r>
              <a:rPr lang="en-US"/>
              <a:t>Name of</a:t>
            </a:r>
            <a:br>
              <a:rPr lang="en-US"/>
            </a:br>
            <a:r>
              <a:rPr lang="en-US"/>
              <a:t>Employee</a:t>
            </a:r>
            <a:endParaRPr lang="en-GB"/>
          </a:p>
        </p:txBody>
      </p:sp>
      <p:sp>
        <p:nvSpPr>
          <p:cNvPr id="7" name="Text Placeholder 6">
            <a:extLst>
              <a:ext uri="{FF2B5EF4-FFF2-40B4-BE49-F238E27FC236}">
                <a16:creationId xmlns:a16="http://schemas.microsoft.com/office/drawing/2014/main" id="{A5609AC1-B165-4266-AC17-4F37BE2DD358}"/>
              </a:ext>
            </a:extLst>
          </p:cNvPr>
          <p:cNvSpPr>
            <a:spLocks noGrp="1"/>
          </p:cNvSpPr>
          <p:nvPr>
            <p:ph type="body" sz="quarter" idx="13" hasCustomPrompt="1"/>
          </p:nvPr>
        </p:nvSpPr>
        <p:spPr>
          <a:xfrm>
            <a:off x="8356600" y="6943577"/>
            <a:ext cx="7726600" cy="427567"/>
          </a:xfrm>
        </p:spPr>
        <p:txBody>
          <a:bodyPr>
            <a:noAutofit/>
          </a:bodyPr>
          <a:lstStyle>
            <a:lvl1pPr marL="0" indent="0" algn="ctr">
              <a:buNone/>
              <a:defRPr sz="2400" b="1">
                <a:solidFill>
                  <a:schemeClr val="bg1"/>
                </a:solidFill>
              </a:defRPr>
            </a:lvl1pPr>
          </a:lstStyle>
          <a:p>
            <a:pPr lvl="0"/>
            <a:r>
              <a:rPr lang="en-US"/>
              <a:t>Role, Company</a:t>
            </a:r>
            <a:endParaRPr lang="en-GB"/>
          </a:p>
        </p:txBody>
      </p:sp>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2"/>
            <a:ext cx="5486400" cy="486833"/>
          </a:xfrm>
          <a:prstGeom prst="rect">
            <a:avLst/>
          </a:prstGeom>
        </p:spPr>
        <p:txBody>
          <a:bodyPr vert="horz" lIns="91440" tIns="45720" rIns="91440" bIns="45720" rtlCol="0" anchor="ctr"/>
          <a:lstStyle>
            <a:lvl1pPr algn="l">
              <a:defRPr sz="1600">
                <a:solidFill>
                  <a:schemeClr val="tx2"/>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2"/>
                </a:solidFill>
              </a:defRPr>
            </a:lvl1pPr>
          </a:lstStyle>
          <a:p>
            <a:fld id="{40FC62D0-A2F2-4BF8-8DAC-E86C11000EC3}" type="slidenum">
              <a:rPr lang="en-GB" smtClean="0"/>
              <a:pPr/>
              <a:t>‹#›</a:t>
            </a:fld>
            <a:endParaRPr lang="en-GB"/>
          </a:p>
        </p:txBody>
      </p:sp>
      <p:sp>
        <p:nvSpPr>
          <p:cNvPr id="11" name="Picture Placeholder 6">
            <a:extLst>
              <a:ext uri="{FF2B5EF4-FFF2-40B4-BE49-F238E27FC236}">
                <a16:creationId xmlns:a16="http://schemas.microsoft.com/office/drawing/2014/main" id="{BFA9AD81-163F-A611-6D76-CF06C524B9DE}"/>
              </a:ext>
            </a:extLst>
          </p:cNvPr>
          <p:cNvSpPr>
            <a:spLocks noGrp="1"/>
          </p:cNvSpPr>
          <p:nvPr>
            <p:ph type="pic" sz="quarter" idx="17"/>
          </p:nvPr>
        </p:nvSpPr>
        <p:spPr>
          <a:xfrm>
            <a:off x="1000369" y="1196607"/>
            <a:ext cx="5006732" cy="4905741"/>
          </a:xfrm>
          <a:prstGeom prst="rect">
            <a:avLst/>
          </a:prstGeom>
          <a:noFill/>
        </p:spPr>
        <p:txBody>
          <a:bodyPr/>
          <a:lstStyle/>
          <a:p>
            <a:r>
              <a:rPr lang="en-US"/>
              <a:t>Click icon to add picture</a:t>
            </a:r>
            <a:endParaRPr lang="en-GB"/>
          </a:p>
        </p:txBody>
      </p:sp>
    </p:spTree>
    <p:extLst>
      <p:ext uri="{BB962C8B-B14F-4D97-AF65-F5344CB8AC3E}">
        <p14:creationId xmlns:p14="http://schemas.microsoft.com/office/powerpoint/2010/main" val="33584696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ubhead - Single Column">
    <p:spTree>
      <p:nvGrpSpPr>
        <p:cNvPr id="1" name=""/>
        <p:cNvGrpSpPr/>
        <p:nvPr/>
      </p:nvGrpSpPr>
      <p:grpSpPr>
        <a:xfrm>
          <a:off x="0" y="0"/>
          <a:ext cx="0" cy="0"/>
          <a:chOff x="0" y="0"/>
          <a:chExt cx="0" cy="0"/>
        </a:xfrm>
      </p:grpSpPr>
      <p:sp>
        <p:nvSpPr>
          <p:cNvPr id="23" name="Content Placeholder 9">
            <a:extLst>
              <a:ext uri="{FF2B5EF4-FFF2-40B4-BE49-F238E27FC236}">
                <a16:creationId xmlns:a16="http://schemas.microsoft.com/office/drawing/2014/main" id="{0C532851-4697-4B02-B344-E4852AF78CBF}"/>
              </a:ext>
            </a:extLst>
          </p:cNvPr>
          <p:cNvSpPr>
            <a:spLocks noGrp="1"/>
          </p:cNvSpPr>
          <p:nvPr>
            <p:ph sz="quarter" idx="13"/>
          </p:nvPr>
        </p:nvSpPr>
        <p:spPr>
          <a:xfrm>
            <a:off x="1104904" y="2269323"/>
            <a:ext cx="14020800" cy="5067856"/>
          </a:xfrm>
        </p:spPr>
        <p:txBody>
          <a:bodyPr>
            <a:normAutofit/>
          </a:bodyPr>
          <a:lstStyle>
            <a:lvl1pPr marL="304792" indent="-304792">
              <a:buClr>
                <a:schemeClr val="accent1"/>
              </a:buClr>
              <a:buFont typeface="Arial" panose="020B0604020202020204" pitchFamily="34" charset="0"/>
              <a:buChar char="•"/>
              <a:defRPr sz="2600">
                <a:solidFill>
                  <a:schemeClr val="tx1">
                    <a:lumMod val="75000"/>
                    <a:lumOff val="25000"/>
                  </a:schemeClr>
                </a:solidFill>
              </a:defRPr>
            </a:lvl1pPr>
            <a:lvl2pPr marL="914377" indent="-304792">
              <a:buClr>
                <a:schemeClr val="accent1"/>
              </a:buClr>
              <a:buFont typeface="Arial" panose="020B0604020202020204" pitchFamily="34" charset="0"/>
              <a:buChar char="•"/>
              <a:defRPr sz="2600">
                <a:solidFill>
                  <a:schemeClr val="tx1">
                    <a:lumMod val="75000"/>
                    <a:lumOff val="25000"/>
                  </a:schemeClr>
                </a:solidFill>
              </a:defRPr>
            </a:lvl2pPr>
            <a:lvl3pPr marL="1523962" indent="-304792">
              <a:buClr>
                <a:schemeClr val="accent1"/>
              </a:buClr>
              <a:buFont typeface="Arial" panose="020B0604020202020204" pitchFamily="34" charset="0"/>
              <a:buChar char="•"/>
              <a:defRPr sz="2600">
                <a:solidFill>
                  <a:schemeClr val="tx1">
                    <a:lumMod val="75000"/>
                    <a:lumOff val="25000"/>
                  </a:schemeClr>
                </a:solidFill>
              </a:defRPr>
            </a:lvl3pPr>
            <a:lvl4pPr marL="2133547" indent="-304792">
              <a:buClr>
                <a:schemeClr val="accent1"/>
              </a:buClr>
              <a:buFont typeface="Arial" panose="020B0604020202020204" pitchFamily="34" charset="0"/>
              <a:buChar char="•"/>
              <a:defRPr sz="2600">
                <a:solidFill>
                  <a:schemeClr val="tx1">
                    <a:lumMod val="75000"/>
                    <a:lumOff val="25000"/>
                  </a:schemeClr>
                </a:solidFill>
              </a:defRPr>
            </a:lvl4pPr>
            <a:lvl5pPr marL="2743131" indent="-304792">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Title 1">
            <a:extLst>
              <a:ext uri="{FF2B5EF4-FFF2-40B4-BE49-F238E27FC236}">
                <a16:creationId xmlns:a16="http://schemas.microsoft.com/office/drawing/2014/main" id="{EF499182-B1CD-4399-99FD-7B1CA914FD59}"/>
              </a:ext>
            </a:extLst>
          </p:cNvPr>
          <p:cNvSpPr>
            <a:spLocks noGrp="1"/>
          </p:cNvSpPr>
          <p:nvPr>
            <p:ph type="title" hasCustomPrompt="1"/>
          </p:nvPr>
        </p:nvSpPr>
        <p:spPr>
          <a:xfrm>
            <a:off x="1117601" y="405087"/>
            <a:ext cx="14020798" cy="1146048"/>
          </a:xfrm>
        </p:spPr>
        <p:txBody>
          <a:bodyPr>
            <a:normAutofit/>
          </a:bodyPr>
          <a:lstStyle>
            <a:lvl1pPr>
              <a:defRPr sz="4400" cap="none" baseline="0"/>
            </a:lvl1pPr>
          </a:lstStyle>
          <a:p>
            <a:r>
              <a:rPr lang="en-US"/>
              <a:t>Title</a:t>
            </a:r>
            <a:endParaRPr lang="en-GB"/>
          </a:p>
        </p:txBody>
      </p:sp>
      <p:sp>
        <p:nvSpPr>
          <p:cNvPr id="15" name="Text Placeholder 7">
            <a:extLst>
              <a:ext uri="{FF2B5EF4-FFF2-40B4-BE49-F238E27FC236}">
                <a16:creationId xmlns:a16="http://schemas.microsoft.com/office/drawing/2014/main" id="{DD26DE28-F20D-4AC8-830A-0B227BBF3E71}"/>
              </a:ext>
            </a:extLst>
          </p:cNvPr>
          <p:cNvSpPr>
            <a:spLocks noGrp="1"/>
          </p:cNvSpPr>
          <p:nvPr>
            <p:ph type="body" sz="quarter" idx="24" hasCustomPrompt="1"/>
          </p:nvPr>
        </p:nvSpPr>
        <p:spPr>
          <a:xfrm>
            <a:off x="1117601" y="1214783"/>
            <a:ext cx="14020798" cy="653900"/>
          </a:xfrm>
        </p:spPr>
        <p:txBody>
          <a:bodyPr>
            <a:noAutofit/>
          </a:bodyPr>
          <a:lstStyle>
            <a:lvl1pPr marL="0" indent="0">
              <a:buNone/>
              <a:defRPr sz="2600" b="1">
                <a:solidFill>
                  <a:schemeClr val="accent1"/>
                </a:solidFill>
              </a:defRPr>
            </a:lvl1pPr>
          </a:lstStyle>
          <a:p>
            <a:pPr lvl="0"/>
            <a:r>
              <a:rPr lang="en-US"/>
              <a:t>Subhead</a:t>
            </a:r>
            <a:endParaRPr lang="en-GB"/>
          </a:p>
        </p:txBody>
      </p:sp>
      <p:cxnSp>
        <p:nvCxnSpPr>
          <p:cNvPr id="16" name="Straight Connector 15">
            <a:extLst>
              <a:ext uri="{FF2B5EF4-FFF2-40B4-BE49-F238E27FC236}">
                <a16:creationId xmlns:a16="http://schemas.microsoft.com/office/drawing/2014/main" id="{98D8651B-4E44-9A49-B7E4-6A9D68E4C431}"/>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C71F6179-17B9-1040-88DA-130D27C648DD}"/>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r>
              <a:rPr lang="en-GB"/>
              <a:t>Document title</a:t>
            </a:r>
          </a:p>
        </p:txBody>
      </p:sp>
      <p:sp>
        <p:nvSpPr>
          <p:cNvPr id="18" name="Slide Number Placeholder 5">
            <a:extLst>
              <a:ext uri="{FF2B5EF4-FFF2-40B4-BE49-F238E27FC236}">
                <a16:creationId xmlns:a16="http://schemas.microsoft.com/office/drawing/2014/main" id="{89A31956-D009-1249-98C5-EBB268383808}"/>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Tree>
    <p:extLst>
      <p:ext uri="{BB962C8B-B14F-4D97-AF65-F5344CB8AC3E}">
        <p14:creationId xmlns:p14="http://schemas.microsoft.com/office/powerpoint/2010/main" val="1214535614"/>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userDrawn="1">
  <p:cSld name="Q&amp;A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 Placeholder 13">
            <a:extLst>
              <a:ext uri="{FF2B5EF4-FFF2-40B4-BE49-F238E27FC236}">
                <a16:creationId xmlns:a16="http://schemas.microsoft.com/office/drawing/2014/main" id="{F7B004DD-9AE2-A775-B9FE-15EEA8F3CC25}"/>
              </a:ext>
            </a:extLst>
          </p:cNvPr>
          <p:cNvSpPr>
            <a:spLocks noGrp="1"/>
          </p:cNvSpPr>
          <p:nvPr>
            <p:ph type="body" sz="quarter" idx="13" hasCustomPrompt="1"/>
          </p:nvPr>
        </p:nvSpPr>
        <p:spPr>
          <a:xfrm>
            <a:off x="5306880" y="4002695"/>
            <a:ext cx="5642240" cy="1138612"/>
          </a:xfrm>
        </p:spPr>
        <p:txBody>
          <a:bodyPr>
            <a:normAutofit/>
          </a:bodyPr>
          <a:lstStyle>
            <a:lvl1pPr marL="0" indent="0" algn="ctr">
              <a:buNone/>
              <a:defRPr sz="9600" b="1" cap="none" baseline="0">
                <a:solidFill>
                  <a:schemeClr val="tx2"/>
                </a:solidFill>
                <a:latin typeface="Arial Black" panose="020B0A04020102020204" pitchFamily="34" charset="0"/>
              </a:defRPr>
            </a:lvl1pPr>
          </a:lstStyle>
          <a:p>
            <a:pPr lvl="0"/>
            <a:r>
              <a:rPr lang="en-US"/>
              <a:t>Q&amp;A</a:t>
            </a:r>
          </a:p>
          <a:p>
            <a:pPr lvl="0"/>
            <a:endParaRPr lang="en-GB"/>
          </a:p>
        </p:txBody>
      </p:sp>
      <p:pic>
        <p:nvPicPr>
          <p:cNvPr id="4" name="Graphic 3">
            <a:extLst>
              <a:ext uri="{FF2B5EF4-FFF2-40B4-BE49-F238E27FC236}">
                <a16:creationId xmlns:a16="http://schemas.microsoft.com/office/drawing/2014/main" id="{67DDF058-87B1-DE0A-8D6B-A9D3D3F5038C}"/>
              </a:ext>
            </a:extLst>
          </p:cNvPr>
          <p:cNvPicPr>
            <a:picLocks noChangeAspect="1"/>
          </p:cNvPicPr>
          <p:nvPr userDrawn="1"/>
        </p:nvPicPr>
        <p:blipFill>
          <a:blip r:embed="rId3" cstate="email">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4010953" y="7988301"/>
            <a:ext cx="1424627" cy="672103"/>
          </a:xfrm>
          <a:prstGeom prst="rect">
            <a:avLst/>
          </a:prstGeom>
        </p:spPr>
      </p:pic>
      <p:sp>
        <p:nvSpPr>
          <p:cNvPr id="5" name="Footer Placeholder 4">
            <a:extLst>
              <a:ext uri="{FF2B5EF4-FFF2-40B4-BE49-F238E27FC236}">
                <a16:creationId xmlns:a16="http://schemas.microsoft.com/office/drawing/2014/main" id="{08DAC96E-973B-0B10-5CE3-4BBEC252D862}"/>
              </a:ext>
            </a:extLst>
          </p:cNvPr>
          <p:cNvSpPr>
            <a:spLocks noGrp="1"/>
          </p:cNvSpPr>
          <p:nvPr>
            <p:ph type="ftr" sz="quarter" idx="3"/>
          </p:nvPr>
        </p:nvSpPr>
        <p:spPr>
          <a:xfrm>
            <a:off x="1689663" y="8445502"/>
            <a:ext cx="5486400" cy="486833"/>
          </a:xfrm>
          <a:prstGeom prst="rect">
            <a:avLst/>
          </a:prstGeom>
        </p:spPr>
        <p:txBody>
          <a:bodyPr vert="horz" lIns="91440" tIns="45720" rIns="91440" bIns="45720" rtlCol="0" anchor="ctr"/>
          <a:lstStyle>
            <a:lvl1pPr algn="l">
              <a:defRPr sz="1600">
                <a:solidFill>
                  <a:schemeClr val="tx2"/>
                </a:solidFill>
              </a:defRPr>
            </a:lvl1pPr>
          </a:lstStyle>
          <a:p>
            <a:r>
              <a:rPr lang="en-GB"/>
              <a:t>Document title</a:t>
            </a:r>
          </a:p>
        </p:txBody>
      </p:sp>
      <p:sp>
        <p:nvSpPr>
          <p:cNvPr id="7" name="Slide Number Placeholder 5">
            <a:extLst>
              <a:ext uri="{FF2B5EF4-FFF2-40B4-BE49-F238E27FC236}">
                <a16:creationId xmlns:a16="http://schemas.microsoft.com/office/drawing/2014/main" id="{029CDA1D-A1AF-9F2F-5E3A-A7AB758C6207}"/>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2"/>
                </a:solidFill>
              </a:defRPr>
            </a:lvl1pPr>
          </a:lstStyle>
          <a:p>
            <a:fld id="{40FC62D0-A2F2-4BF8-8DAC-E86C11000EC3}" type="slidenum">
              <a:rPr lang="en-GB" smtClean="0"/>
              <a:pPr/>
              <a:t>‹#›</a:t>
            </a:fld>
            <a:endParaRPr lang="en-GB"/>
          </a:p>
        </p:txBody>
      </p:sp>
    </p:spTree>
    <p:extLst>
      <p:ext uri="{BB962C8B-B14F-4D97-AF65-F5344CB8AC3E}">
        <p14:creationId xmlns:p14="http://schemas.microsoft.com/office/powerpoint/2010/main" val="3679354125"/>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preserve="1" userDrawn="1">
  <p:cSld name="Q&amp;A 2">
    <p:bg>
      <p:bgPr>
        <a:solidFill>
          <a:schemeClr val="bg1"/>
        </a:solidFill>
        <a:effectLst/>
      </p:bgPr>
    </p:bg>
    <p:spTree>
      <p:nvGrpSpPr>
        <p:cNvPr id="1" name=""/>
        <p:cNvGrpSpPr/>
        <p:nvPr/>
      </p:nvGrpSpPr>
      <p:grpSpPr>
        <a:xfrm>
          <a:off x="0" y="0"/>
          <a:ext cx="0" cy="0"/>
          <a:chOff x="0" y="0"/>
          <a:chExt cx="0" cy="0"/>
        </a:xfrm>
      </p:grpSpPr>
      <p:sp>
        <p:nvSpPr>
          <p:cNvPr id="6" name="Text Placeholder 13">
            <a:extLst>
              <a:ext uri="{FF2B5EF4-FFF2-40B4-BE49-F238E27FC236}">
                <a16:creationId xmlns:a16="http://schemas.microsoft.com/office/drawing/2014/main" id="{F7B004DD-9AE2-A775-B9FE-15EEA8F3CC25}"/>
              </a:ext>
            </a:extLst>
          </p:cNvPr>
          <p:cNvSpPr>
            <a:spLocks noGrp="1"/>
          </p:cNvSpPr>
          <p:nvPr>
            <p:ph type="body" sz="quarter" idx="13" hasCustomPrompt="1"/>
          </p:nvPr>
        </p:nvSpPr>
        <p:spPr>
          <a:xfrm>
            <a:off x="5306880" y="4002695"/>
            <a:ext cx="5642240" cy="1138612"/>
          </a:xfrm>
        </p:spPr>
        <p:txBody>
          <a:bodyPr>
            <a:normAutofit/>
          </a:bodyPr>
          <a:lstStyle>
            <a:lvl1pPr marL="0" indent="0" algn="ctr">
              <a:buNone/>
              <a:defRPr sz="9600" b="1" cap="none" baseline="0">
                <a:solidFill>
                  <a:schemeClr val="tx2"/>
                </a:solidFill>
                <a:latin typeface="Arial Black" panose="020B0A04020102020204" pitchFamily="34" charset="0"/>
              </a:defRPr>
            </a:lvl1pPr>
          </a:lstStyle>
          <a:p>
            <a:pPr lvl="0"/>
            <a:r>
              <a:rPr lang="en-US"/>
              <a:t>Q&amp;A</a:t>
            </a:r>
          </a:p>
          <a:p>
            <a:pPr lvl="0"/>
            <a:endParaRPr lang="en-GB"/>
          </a:p>
        </p:txBody>
      </p:sp>
      <p:pic>
        <p:nvPicPr>
          <p:cNvPr id="4" name="Graphic 3">
            <a:extLst>
              <a:ext uri="{FF2B5EF4-FFF2-40B4-BE49-F238E27FC236}">
                <a16:creationId xmlns:a16="http://schemas.microsoft.com/office/drawing/2014/main" id="{D5FF4E40-CB7D-1350-ADC1-F80745FEE149}"/>
              </a:ext>
            </a:extLst>
          </p:cNvPr>
          <p:cNvPicPr>
            <a:picLocks noChangeAspect="1"/>
          </p:cNvPicPr>
          <p:nvPr userDrawn="1"/>
        </p:nvPicPr>
        <p:blipFill>
          <a:blip r:embed="rId2" cstate="email">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4010953" y="7988301"/>
            <a:ext cx="1424627" cy="672103"/>
          </a:xfrm>
          <a:prstGeom prst="rect">
            <a:avLst/>
          </a:prstGeom>
        </p:spPr>
      </p:pic>
      <p:sp>
        <p:nvSpPr>
          <p:cNvPr id="5" name="Footer Placeholder 4">
            <a:extLst>
              <a:ext uri="{FF2B5EF4-FFF2-40B4-BE49-F238E27FC236}">
                <a16:creationId xmlns:a16="http://schemas.microsoft.com/office/drawing/2014/main" id="{907925A0-CED2-F9FA-061A-261CC8C2199E}"/>
              </a:ext>
            </a:extLst>
          </p:cNvPr>
          <p:cNvSpPr>
            <a:spLocks noGrp="1"/>
          </p:cNvSpPr>
          <p:nvPr>
            <p:ph type="ftr" sz="quarter" idx="3"/>
          </p:nvPr>
        </p:nvSpPr>
        <p:spPr>
          <a:xfrm>
            <a:off x="1689663" y="8445502"/>
            <a:ext cx="5486400" cy="486833"/>
          </a:xfrm>
          <a:prstGeom prst="rect">
            <a:avLst/>
          </a:prstGeom>
        </p:spPr>
        <p:txBody>
          <a:bodyPr vert="horz" lIns="91440" tIns="45720" rIns="91440" bIns="45720" rtlCol="0" anchor="ctr"/>
          <a:lstStyle>
            <a:lvl1pPr algn="l">
              <a:defRPr sz="1600">
                <a:solidFill>
                  <a:schemeClr val="bg1">
                    <a:lumMod val="50000"/>
                  </a:schemeClr>
                </a:solidFill>
              </a:defRPr>
            </a:lvl1pPr>
          </a:lstStyle>
          <a:p>
            <a:r>
              <a:rPr lang="en-GB"/>
              <a:t>Document title</a:t>
            </a:r>
          </a:p>
        </p:txBody>
      </p:sp>
      <p:sp>
        <p:nvSpPr>
          <p:cNvPr id="7" name="Slide Number Placeholder 5">
            <a:extLst>
              <a:ext uri="{FF2B5EF4-FFF2-40B4-BE49-F238E27FC236}">
                <a16:creationId xmlns:a16="http://schemas.microsoft.com/office/drawing/2014/main" id="{0EEB54D9-10F5-07DF-8CDE-9BD6C11C6E70}"/>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bg1">
                    <a:lumMod val="50000"/>
                  </a:schemeClr>
                </a:solidFill>
              </a:defRPr>
            </a:lvl1pPr>
          </a:lstStyle>
          <a:p>
            <a:fld id="{40FC62D0-A2F2-4BF8-8DAC-E86C11000EC3}" type="slidenum">
              <a:rPr lang="en-GB" smtClean="0"/>
              <a:pPr/>
              <a:t>‹#›</a:t>
            </a:fld>
            <a:endParaRPr lang="en-GB"/>
          </a:p>
        </p:txBody>
      </p:sp>
    </p:spTree>
    <p:extLst>
      <p:ext uri="{BB962C8B-B14F-4D97-AF65-F5344CB8AC3E}">
        <p14:creationId xmlns:p14="http://schemas.microsoft.com/office/powerpoint/2010/main" val="378703445"/>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preserve="1" userDrawn="1">
  <p:cSld name="Q&amp;A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 Placeholder 13">
            <a:extLst>
              <a:ext uri="{FF2B5EF4-FFF2-40B4-BE49-F238E27FC236}">
                <a16:creationId xmlns:a16="http://schemas.microsoft.com/office/drawing/2014/main" id="{F7B004DD-9AE2-A775-B9FE-15EEA8F3CC25}"/>
              </a:ext>
            </a:extLst>
          </p:cNvPr>
          <p:cNvSpPr>
            <a:spLocks noGrp="1"/>
          </p:cNvSpPr>
          <p:nvPr>
            <p:ph type="body" sz="quarter" idx="13" hasCustomPrompt="1"/>
          </p:nvPr>
        </p:nvSpPr>
        <p:spPr>
          <a:xfrm>
            <a:off x="5306880" y="4002694"/>
            <a:ext cx="5642240" cy="1344007"/>
          </a:xfrm>
        </p:spPr>
        <p:txBody>
          <a:bodyPr>
            <a:normAutofit/>
          </a:bodyPr>
          <a:lstStyle>
            <a:lvl1pPr marL="0" indent="0" algn="ctr">
              <a:buNone/>
              <a:defRPr sz="9600" b="1" cap="none" baseline="0">
                <a:solidFill>
                  <a:schemeClr val="tx2"/>
                </a:solidFill>
                <a:latin typeface="Arial Black" panose="020B0A04020102020204" pitchFamily="34" charset="0"/>
              </a:defRPr>
            </a:lvl1pPr>
          </a:lstStyle>
          <a:p>
            <a:pPr lvl="0"/>
            <a:r>
              <a:rPr lang="en-US"/>
              <a:t>Q&amp;A</a:t>
            </a:r>
          </a:p>
          <a:p>
            <a:pPr lvl="0"/>
            <a:endParaRPr lang="en-GB"/>
          </a:p>
        </p:txBody>
      </p:sp>
      <p:pic>
        <p:nvPicPr>
          <p:cNvPr id="4" name="Graphic 3">
            <a:extLst>
              <a:ext uri="{FF2B5EF4-FFF2-40B4-BE49-F238E27FC236}">
                <a16:creationId xmlns:a16="http://schemas.microsoft.com/office/drawing/2014/main" id="{076B0C44-9DC4-392C-E787-E351BA49105B}"/>
              </a:ext>
            </a:extLst>
          </p:cNvPr>
          <p:cNvPicPr>
            <a:picLocks noChangeAspect="1"/>
          </p:cNvPicPr>
          <p:nvPr userDrawn="1"/>
        </p:nvPicPr>
        <p:blipFill>
          <a:blip r:embed="rId3" cstate="email">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4010953" y="7988301"/>
            <a:ext cx="1424627" cy="672103"/>
          </a:xfrm>
          <a:prstGeom prst="rect">
            <a:avLst/>
          </a:prstGeom>
        </p:spPr>
      </p:pic>
      <p:sp>
        <p:nvSpPr>
          <p:cNvPr id="5" name="Footer Placeholder 4">
            <a:extLst>
              <a:ext uri="{FF2B5EF4-FFF2-40B4-BE49-F238E27FC236}">
                <a16:creationId xmlns:a16="http://schemas.microsoft.com/office/drawing/2014/main" id="{62FAC212-671B-B03B-41F7-080DBCECE1EA}"/>
              </a:ext>
            </a:extLst>
          </p:cNvPr>
          <p:cNvSpPr>
            <a:spLocks noGrp="1"/>
          </p:cNvSpPr>
          <p:nvPr>
            <p:ph type="ftr" sz="quarter" idx="3"/>
          </p:nvPr>
        </p:nvSpPr>
        <p:spPr>
          <a:xfrm>
            <a:off x="1689663" y="8445502"/>
            <a:ext cx="5486400" cy="486833"/>
          </a:xfrm>
          <a:prstGeom prst="rect">
            <a:avLst/>
          </a:prstGeom>
        </p:spPr>
        <p:txBody>
          <a:bodyPr vert="horz" lIns="91440" tIns="45720" rIns="91440" bIns="45720" rtlCol="0" anchor="ctr"/>
          <a:lstStyle>
            <a:lvl1pPr algn="l">
              <a:defRPr sz="1600">
                <a:solidFill>
                  <a:schemeClr val="tx2"/>
                </a:solidFill>
              </a:defRPr>
            </a:lvl1pPr>
          </a:lstStyle>
          <a:p>
            <a:r>
              <a:rPr lang="en-GB"/>
              <a:t>Document title</a:t>
            </a:r>
          </a:p>
        </p:txBody>
      </p:sp>
      <p:sp>
        <p:nvSpPr>
          <p:cNvPr id="7" name="Slide Number Placeholder 5">
            <a:extLst>
              <a:ext uri="{FF2B5EF4-FFF2-40B4-BE49-F238E27FC236}">
                <a16:creationId xmlns:a16="http://schemas.microsoft.com/office/drawing/2014/main" id="{0CFDBFF2-888D-FD32-47DE-7F8440C18068}"/>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2"/>
                </a:solidFill>
              </a:defRPr>
            </a:lvl1pPr>
          </a:lstStyle>
          <a:p>
            <a:fld id="{40FC62D0-A2F2-4BF8-8DAC-E86C11000EC3}" type="slidenum">
              <a:rPr lang="en-GB" smtClean="0"/>
              <a:pPr/>
              <a:t>‹#›</a:t>
            </a:fld>
            <a:endParaRPr lang="en-GB"/>
          </a:p>
        </p:txBody>
      </p:sp>
    </p:spTree>
    <p:extLst>
      <p:ext uri="{BB962C8B-B14F-4D97-AF65-F5344CB8AC3E}">
        <p14:creationId xmlns:p14="http://schemas.microsoft.com/office/powerpoint/2010/main" val="1819006368"/>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preserve="1" userDrawn="1">
  <p:cSld name="Thank You Slide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 Placeholder 13">
            <a:extLst>
              <a:ext uri="{FF2B5EF4-FFF2-40B4-BE49-F238E27FC236}">
                <a16:creationId xmlns:a16="http://schemas.microsoft.com/office/drawing/2014/main" id="{F7B004DD-9AE2-A775-B9FE-15EEA8F3CC25}"/>
              </a:ext>
            </a:extLst>
          </p:cNvPr>
          <p:cNvSpPr>
            <a:spLocks noGrp="1"/>
          </p:cNvSpPr>
          <p:nvPr>
            <p:ph type="body" sz="quarter" idx="13" hasCustomPrompt="1"/>
          </p:nvPr>
        </p:nvSpPr>
        <p:spPr>
          <a:xfrm>
            <a:off x="5306880" y="3433390"/>
            <a:ext cx="5642240" cy="697455"/>
          </a:xfrm>
        </p:spPr>
        <p:txBody>
          <a:bodyPr>
            <a:normAutofit/>
          </a:bodyPr>
          <a:lstStyle>
            <a:lvl1pPr marL="0" indent="0" algn="ctr">
              <a:buNone/>
              <a:defRPr sz="4600" b="1" cap="none" baseline="0">
                <a:solidFill>
                  <a:schemeClr val="tx2"/>
                </a:solidFill>
                <a:latin typeface="Arial Black" panose="020B0A04020102020204" pitchFamily="34" charset="0"/>
              </a:defRPr>
            </a:lvl1pPr>
          </a:lstStyle>
          <a:p>
            <a:pPr lvl="0"/>
            <a:r>
              <a:rPr lang="en-US"/>
              <a:t>Thank you</a:t>
            </a:r>
          </a:p>
          <a:p>
            <a:pPr lvl="0"/>
            <a:endParaRPr lang="en-GB"/>
          </a:p>
        </p:txBody>
      </p:sp>
      <p:sp>
        <p:nvSpPr>
          <p:cNvPr id="7" name="Text Placeholder 19">
            <a:extLst>
              <a:ext uri="{FF2B5EF4-FFF2-40B4-BE49-F238E27FC236}">
                <a16:creationId xmlns:a16="http://schemas.microsoft.com/office/drawing/2014/main" id="{3DB4701E-E0BA-BF2D-7D09-2C88287DFAE2}"/>
              </a:ext>
            </a:extLst>
          </p:cNvPr>
          <p:cNvSpPr>
            <a:spLocks noGrp="1"/>
          </p:cNvSpPr>
          <p:nvPr>
            <p:ph type="body" sz="quarter" idx="18" hasCustomPrompt="1"/>
          </p:nvPr>
        </p:nvSpPr>
        <p:spPr>
          <a:xfrm>
            <a:off x="5306881" y="4176517"/>
            <a:ext cx="5642241" cy="395483"/>
          </a:xfrm>
        </p:spPr>
        <p:txBody>
          <a:bodyPr>
            <a:normAutofit/>
          </a:bodyPr>
          <a:lstStyle>
            <a:lvl1pPr marL="0" indent="0" algn="ctr">
              <a:buNone/>
              <a:defRPr sz="2300" b="1">
                <a:solidFill>
                  <a:schemeClr val="bg1"/>
                </a:solidFill>
              </a:defRPr>
            </a:lvl1pPr>
          </a:lstStyle>
          <a:p>
            <a:pPr lvl="0"/>
            <a:r>
              <a:rPr lang="en-US"/>
              <a:t>For more information, contact:</a:t>
            </a:r>
          </a:p>
        </p:txBody>
      </p:sp>
      <p:sp>
        <p:nvSpPr>
          <p:cNvPr id="8" name="Text Placeholder 19">
            <a:extLst>
              <a:ext uri="{FF2B5EF4-FFF2-40B4-BE49-F238E27FC236}">
                <a16:creationId xmlns:a16="http://schemas.microsoft.com/office/drawing/2014/main" id="{9762B5DB-A4A9-BCB7-994B-FD7BE24A895A}"/>
              </a:ext>
            </a:extLst>
          </p:cNvPr>
          <p:cNvSpPr>
            <a:spLocks noGrp="1"/>
          </p:cNvSpPr>
          <p:nvPr>
            <p:ph type="body" sz="quarter" idx="20" hasCustomPrompt="1"/>
          </p:nvPr>
        </p:nvSpPr>
        <p:spPr>
          <a:xfrm>
            <a:off x="5306880" y="4572000"/>
            <a:ext cx="5642241" cy="486832"/>
          </a:xfrm>
        </p:spPr>
        <p:txBody>
          <a:bodyPr>
            <a:normAutofit/>
          </a:bodyPr>
          <a:lstStyle>
            <a:lvl1pPr marL="0" indent="0" algn="ctr">
              <a:buNone/>
              <a:defRPr sz="2300" b="0">
                <a:solidFill>
                  <a:schemeClr val="bg1"/>
                </a:solidFill>
              </a:defRPr>
            </a:lvl1pPr>
          </a:lstStyle>
          <a:p>
            <a:pPr lvl="0"/>
            <a:r>
              <a:rPr lang="en-US"/>
              <a:t>Persons.name@company.com</a:t>
            </a:r>
          </a:p>
        </p:txBody>
      </p:sp>
      <p:pic>
        <p:nvPicPr>
          <p:cNvPr id="9" name="Graphic 8">
            <a:extLst>
              <a:ext uri="{FF2B5EF4-FFF2-40B4-BE49-F238E27FC236}">
                <a16:creationId xmlns:a16="http://schemas.microsoft.com/office/drawing/2014/main" id="{EFC963FA-9C0F-DA3A-DC3D-1E14124F3B9B}"/>
              </a:ext>
            </a:extLst>
          </p:cNvPr>
          <p:cNvPicPr>
            <a:picLocks noChangeAspect="1"/>
          </p:cNvPicPr>
          <p:nvPr userDrawn="1"/>
        </p:nvPicPr>
        <p:blipFill>
          <a:blip r:embed="rId3" cstate="email">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4010953" y="7988301"/>
            <a:ext cx="1424627" cy="672103"/>
          </a:xfrm>
          <a:prstGeom prst="rect">
            <a:avLst/>
          </a:prstGeom>
        </p:spPr>
      </p:pic>
    </p:spTree>
    <p:extLst>
      <p:ext uri="{BB962C8B-B14F-4D97-AF65-F5344CB8AC3E}">
        <p14:creationId xmlns:p14="http://schemas.microsoft.com/office/powerpoint/2010/main" val="1688823447"/>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preserve="1" userDrawn="1">
  <p:cSld name="Thank You Slide 2">
    <p:bg>
      <p:bgPr>
        <a:solidFill>
          <a:schemeClr val="bg1"/>
        </a:solidFill>
        <a:effectLst/>
      </p:bgPr>
    </p:bg>
    <p:spTree>
      <p:nvGrpSpPr>
        <p:cNvPr id="1" name=""/>
        <p:cNvGrpSpPr/>
        <p:nvPr/>
      </p:nvGrpSpPr>
      <p:grpSpPr>
        <a:xfrm>
          <a:off x="0" y="0"/>
          <a:ext cx="0" cy="0"/>
          <a:chOff x="0" y="0"/>
          <a:chExt cx="0" cy="0"/>
        </a:xfrm>
      </p:grpSpPr>
      <p:sp>
        <p:nvSpPr>
          <p:cNvPr id="6" name="Text Placeholder 13">
            <a:extLst>
              <a:ext uri="{FF2B5EF4-FFF2-40B4-BE49-F238E27FC236}">
                <a16:creationId xmlns:a16="http://schemas.microsoft.com/office/drawing/2014/main" id="{F7B004DD-9AE2-A775-B9FE-15EEA8F3CC25}"/>
              </a:ext>
            </a:extLst>
          </p:cNvPr>
          <p:cNvSpPr>
            <a:spLocks noGrp="1"/>
          </p:cNvSpPr>
          <p:nvPr>
            <p:ph type="body" sz="quarter" idx="13" hasCustomPrompt="1"/>
          </p:nvPr>
        </p:nvSpPr>
        <p:spPr>
          <a:xfrm>
            <a:off x="5306880" y="3433390"/>
            <a:ext cx="5642240" cy="697455"/>
          </a:xfrm>
        </p:spPr>
        <p:txBody>
          <a:bodyPr>
            <a:normAutofit/>
          </a:bodyPr>
          <a:lstStyle>
            <a:lvl1pPr marL="0" indent="0" algn="ctr">
              <a:buNone/>
              <a:defRPr sz="4600" b="1" cap="none" baseline="0">
                <a:solidFill>
                  <a:schemeClr val="tx2"/>
                </a:solidFill>
                <a:latin typeface="Arial Black" panose="020B0A04020102020204" pitchFamily="34" charset="0"/>
              </a:defRPr>
            </a:lvl1pPr>
          </a:lstStyle>
          <a:p>
            <a:pPr lvl="0"/>
            <a:r>
              <a:rPr lang="en-US"/>
              <a:t>Thank you</a:t>
            </a:r>
          </a:p>
          <a:p>
            <a:pPr lvl="0"/>
            <a:endParaRPr lang="en-GB"/>
          </a:p>
        </p:txBody>
      </p:sp>
      <p:sp>
        <p:nvSpPr>
          <p:cNvPr id="7" name="Text Placeholder 19">
            <a:extLst>
              <a:ext uri="{FF2B5EF4-FFF2-40B4-BE49-F238E27FC236}">
                <a16:creationId xmlns:a16="http://schemas.microsoft.com/office/drawing/2014/main" id="{3DB4701E-E0BA-BF2D-7D09-2C88287DFAE2}"/>
              </a:ext>
            </a:extLst>
          </p:cNvPr>
          <p:cNvSpPr>
            <a:spLocks noGrp="1"/>
          </p:cNvSpPr>
          <p:nvPr>
            <p:ph type="body" sz="quarter" idx="18" hasCustomPrompt="1"/>
          </p:nvPr>
        </p:nvSpPr>
        <p:spPr>
          <a:xfrm>
            <a:off x="5306881" y="4176517"/>
            <a:ext cx="5642241" cy="395483"/>
          </a:xfrm>
        </p:spPr>
        <p:txBody>
          <a:bodyPr>
            <a:normAutofit/>
          </a:bodyPr>
          <a:lstStyle>
            <a:lvl1pPr marL="0" indent="0" algn="ctr">
              <a:buNone/>
              <a:defRPr sz="2300" b="1">
                <a:solidFill>
                  <a:schemeClr val="accent1"/>
                </a:solidFill>
              </a:defRPr>
            </a:lvl1pPr>
          </a:lstStyle>
          <a:p>
            <a:pPr lvl="0"/>
            <a:r>
              <a:rPr lang="en-US"/>
              <a:t>For more information, contact:</a:t>
            </a:r>
          </a:p>
        </p:txBody>
      </p:sp>
      <p:sp>
        <p:nvSpPr>
          <p:cNvPr id="8" name="Text Placeholder 19">
            <a:extLst>
              <a:ext uri="{FF2B5EF4-FFF2-40B4-BE49-F238E27FC236}">
                <a16:creationId xmlns:a16="http://schemas.microsoft.com/office/drawing/2014/main" id="{9762B5DB-A4A9-BCB7-994B-FD7BE24A895A}"/>
              </a:ext>
            </a:extLst>
          </p:cNvPr>
          <p:cNvSpPr>
            <a:spLocks noGrp="1"/>
          </p:cNvSpPr>
          <p:nvPr>
            <p:ph type="body" sz="quarter" idx="20" hasCustomPrompt="1"/>
          </p:nvPr>
        </p:nvSpPr>
        <p:spPr>
          <a:xfrm>
            <a:off x="5306880" y="4572000"/>
            <a:ext cx="5642241" cy="486832"/>
          </a:xfrm>
        </p:spPr>
        <p:txBody>
          <a:bodyPr>
            <a:normAutofit/>
          </a:bodyPr>
          <a:lstStyle>
            <a:lvl1pPr marL="0" indent="0" algn="ctr">
              <a:buNone/>
              <a:defRPr sz="2300" b="0">
                <a:solidFill>
                  <a:schemeClr val="accent1"/>
                </a:solidFill>
              </a:defRPr>
            </a:lvl1pPr>
          </a:lstStyle>
          <a:p>
            <a:pPr lvl="0"/>
            <a:r>
              <a:rPr lang="en-US"/>
              <a:t>Persons.name@company.com</a:t>
            </a:r>
          </a:p>
        </p:txBody>
      </p:sp>
      <p:pic>
        <p:nvPicPr>
          <p:cNvPr id="9" name="Graphic 8">
            <a:extLst>
              <a:ext uri="{FF2B5EF4-FFF2-40B4-BE49-F238E27FC236}">
                <a16:creationId xmlns:a16="http://schemas.microsoft.com/office/drawing/2014/main" id="{E13AD697-6630-A344-BCA0-55A917C0D1BC}"/>
              </a:ext>
            </a:extLst>
          </p:cNvPr>
          <p:cNvPicPr>
            <a:picLocks noChangeAspect="1"/>
          </p:cNvPicPr>
          <p:nvPr userDrawn="1"/>
        </p:nvPicPr>
        <p:blipFill>
          <a:blip r:embed="rId2" cstate="email">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4010953" y="7988301"/>
            <a:ext cx="1424627" cy="672103"/>
          </a:xfrm>
          <a:prstGeom prst="rect">
            <a:avLst/>
          </a:prstGeom>
        </p:spPr>
      </p:pic>
    </p:spTree>
    <p:extLst>
      <p:ext uri="{BB962C8B-B14F-4D97-AF65-F5344CB8AC3E}">
        <p14:creationId xmlns:p14="http://schemas.microsoft.com/office/powerpoint/2010/main" val="189723778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preserve="1" userDrawn="1">
  <p:cSld name="Thank you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 Placeholder 13">
            <a:extLst>
              <a:ext uri="{FF2B5EF4-FFF2-40B4-BE49-F238E27FC236}">
                <a16:creationId xmlns:a16="http://schemas.microsoft.com/office/drawing/2014/main" id="{1C83C5EE-64B7-48FA-490D-77F3ACC43252}"/>
              </a:ext>
            </a:extLst>
          </p:cNvPr>
          <p:cNvSpPr>
            <a:spLocks noGrp="1"/>
          </p:cNvSpPr>
          <p:nvPr>
            <p:ph type="body" sz="quarter" idx="13" hasCustomPrompt="1"/>
          </p:nvPr>
        </p:nvSpPr>
        <p:spPr>
          <a:xfrm>
            <a:off x="5306880" y="3433390"/>
            <a:ext cx="5642240" cy="697455"/>
          </a:xfrm>
        </p:spPr>
        <p:txBody>
          <a:bodyPr>
            <a:normAutofit/>
          </a:bodyPr>
          <a:lstStyle>
            <a:lvl1pPr marL="0" indent="0" algn="ctr">
              <a:buNone/>
              <a:defRPr sz="4600" b="1" cap="none" baseline="0">
                <a:solidFill>
                  <a:schemeClr val="tx2"/>
                </a:solidFill>
                <a:latin typeface="Arial Black" panose="020B0A04020102020204" pitchFamily="34" charset="0"/>
              </a:defRPr>
            </a:lvl1pPr>
          </a:lstStyle>
          <a:p>
            <a:pPr lvl="0"/>
            <a:r>
              <a:rPr lang="en-US"/>
              <a:t>Thank you</a:t>
            </a:r>
          </a:p>
          <a:p>
            <a:pPr lvl="0"/>
            <a:endParaRPr lang="en-GB"/>
          </a:p>
        </p:txBody>
      </p:sp>
      <p:sp>
        <p:nvSpPr>
          <p:cNvPr id="7" name="Text Placeholder 19">
            <a:extLst>
              <a:ext uri="{FF2B5EF4-FFF2-40B4-BE49-F238E27FC236}">
                <a16:creationId xmlns:a16="http://schemas.microsoft.com/office/drawing/2014/main" id="{62C31EB7-5A43-93EF-729C-73C4ACDA350B}"/>
              </a:ext>
            </a:extLst>
          </p:cNvPr>
          <p:cNvSpPr>
            <a:spLocks noGrp="1"/>
          </p:cNvSpPr>
          <p:nvPr>
            <p:ph type="body" sz="quarter" idx="18" hasCustomPrompt="1"/>
          </p:nvPr>
        </p:nvSpPr>
        <p:spPr>
          <a:xfrm>
            <a:off x="5306881" y="4176517"/>
            <a:ext cx="5642241" cy="395483"/>
          </a:xfrm>
        </p:spPr>
        <p:txBody>
          <a:bodyPr>
            <a:normAutofit/>
          </a:bodyPr>
          <a:lstStyle>
            <a:lvl1pPr marL="0" indent="0" algn="ctr">
              <a:buNone/>
              <a:defRPr sz="2300" b="1">
                <a:solidFill>
                  <a:schemeClr val="bg1"/>
                </a:solidFill>
              </a:defRPr>
            </a:lvl1pPr>
          </a:lstStyle>
          <a:p>
            <a:pPr lvl="0"/>
            <a:r>
              <a:rPr lang="en-US"/>
              <a:t>For more information, contact:</a:t>
            </a:r>
          </a:p>
        </p:txBody>
      </p:sp>
      <p:sp>
        <p:nvSpPr>
          <p:cNvPr id="8" name="Text Placeholder 19">
            <a:extLst>
              <a:ext uri="{FF2B5EF4-FFF2-40B4-BE49-F238E27FC236}">
                <a16:creationId xmlns:a16="http://schemas.microsoft.com/office/drawing/2014/main" id="{905D082B-70CA-7AA9-25F7-B60B60442C2F}"/>
              </a:ext>
            </a:extLst>
          </p:cNvPr>
          <p:cNvSpPr>
            <a:spLocks noGrp="1"/>
          </p:cNvSpPr>
          <p:nvPr>
            <p:ph type="body" sz="quarter" idx="20" hasCustomPrompt="1"/>
          </p:nvPr>
        </p:nvSpPr>
        <p:spPr>
          <a:xfrm>
            <a:off x="5306880" y="4572000"/>
            <a:ext cx="5642241" cy="486832"/>
          </a:xfrm>
        </p:spPr>
        <p:txBody>
          <a:bodyPr>
            <a:normAutofit/>
          </a:bodyPr>
          <a:lstStyle>
            <a:lvl1pPr marL="0" indent="0" algn="ctr">
              <a:buNone/>
              <a:defRPr sz="2300" b="0">
                <a:solidFill>
                  <a:schemeClr val="bg1"/>
                </a:solidFill>
              </a:defRPr>
            </a:lvl1pPr>
          </a:lstStyle>
          <a:p>
            <a:pPr lvl="0"/>
            <a:r>
              <a:rPr lang="en-US"/>
              <a:t>Persons.name@company.com</a:t>
            </a:r>
          </a:p>
        </p:txBody>
      </p:sp>
      <p:pic>
        <p:nvPicPr>
          <p:cNvPr id="9" name="Graphic 8">
            <a:extLst>
              <a:ext uri="{FF2B5EF4-FFF2-40B4-BE49-F238E27FC236}">
                <a16:creationId xmlns:a16="http://schemas.microsoft.com/office/drawing/2014/main" id="{3864C35D-2B82-0C7D-F792-794618154A94}"/>
              </a:ext>
            </a:extLst>
          </p:cNvPr>
          <p:cNvPicPr>
            <a:picLocks noChangeAspect="1"/>
          </p:cNvPicPr>
          <p:nvPr userDrawn="1"/>
        </p:nvPicPr>
        <p:blipFill>
          <a:blip r:embed="rId3" cstate="email">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4010953" y="7988301"/>
            <a:ext cx="1424627" cy="672103"/>
          </a:xfrm>
          <a:prstGeom prst="rect">
            <a:avLst/>
          </a:prstGeom>
        </p:spPr>
      </p:pic>
    </p:spTree>
    <p:extLst>
      <p:ext uri="{BB962C8B-B14F-4D97-AF65-F5344CB8AC3E}">
        <p14:creationId xmlns:p14="http://schemas.microsoft.com/office/powerpoint/2010/main" val="443437426"/>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Divider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2"/>
            <a:ext cx="5486400" cy="486833"/>
          </a:xfrm>
          <a:prstGeom prst="rect">
            <a:avLst/>
          </a:prstGeom>
        </p:spPr>
        <p:txBody>
          <a:bodyPr vert="horz" lIns="91440" tIns="45720" rIns="91440" bIns="45720" rtlCol="0" anchor="ctr"/>
          <a:lstStyle>
            <a:lvl1pPr algn="l">
              <a:defRPr sz="1600">
                <a:solidFill>
                  <a:schemeClr val="tx2"/>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2"/>
                </a:solidFill>
              </a:defRPr>
            </a:lvl1pPr>
          </a:lstStyle>
          <a:p>
            <a:fld id="{40FC62D0-A2F2-4BF8-8DAC-E86C11000EC3}" type="slidenum">
              <a:rPr lang="en-GB" smtClean="0"/>
              <a:pPr/>
              <a:t>‹#›</a:t>
            </a:fld>
            <a:endParaRPr lang="en-GB"/>
          </a:p>
        </p:txBody>
      </p:sp>
      <p:sp>
        <p:nvSpPr>
          <p:cNvPr id="9" name="Subtitle 2">
            <a:extLst>
              <a:ext uri="{FF2B5EF4-FFF2-40B4-BE49-F238E27FC236}">
                <a16:creationId xmlns:a16="http://schemas.microsoft.com/office/drawing/2014/main" id="{5BB3DBB6-8908-03EE-C63E-CA519887AE10}"/>
              </a:ext>
            </a:extLst>
          </p:cNvPr>
          <p:cNvSpPr>
            <a:spLocks noGrp="1"/>
          </p:cNvSpPr>
          <p:nvPr>
            <p:ph type="subTitle" idx="1" hasCustomPrompt="1"/>
          </p:nvPr>
        </p:nvSpPr>
        <p:spPr>
          <a:xfrm>
            <a:off x="1292262" y="3650889"/>
            <a:ext cx="5762661" cy="486833"/>
          </a:xfrm>
        </p:spPr>
        <p:txBody>
          <a:bodyPr>
            <a:noAutofit/>
          </a:bodyPr>
          <a:lstStyle>
            <a:lvl1pPr marL="0" indent="0" algn="l">
              <a:buNone/>
              <a:defRPr sz="2600" b="1">
                <a:solidFill>
                  <a:schemeClr val="bg1"/>
                </a:solidFill>
              </a:defRPr>
            </a:lvl1pPr>
            <a:lvl2pPr marL="609570" indent="0" algn="ctr">
              <a:buNone/>
              <a:defRPr sz="2667"/>
            </a:lvl2pPr>
            <a:lvl3pPr marL="1219140" indent="0" algn="ctr">
              <a:buNone/>
              <a:defRPr sz="2400"/>
            </a:lvl3pPr>
            <a:lvl4pPr marL="1828709" indent="0" algn="ctr">
              <a:buNone/>
              <a:defRPr sz="2133"/>
            </a:lvl4pPr>
            <a:lvl5pPr marL="2438278" indent="0" algn="ctr">
              <a:buNone/>
              <a:defRPr sz="2133"/>
            </a:lvl5pPr>
            <a:lvl6pPr marL="3047848" indent="0" algn="ctr">
              <a:buNone/>
              <a:defRPr sz="2133"/>
            </a:lvl6pPr>
            <a:lvl7pPr marL="3657418" indent="0" algn="ctr">
              <a:buNone/>
              <a:defRPr sz="2133"/>
            </a:lvl7pPr>
            <a:lvl8pPr marL="4266987" indent="0" algn="ctr">
              <a:buNone/>
              <a:defRPr sz="2133"/>
            </a:lvl8pPr>
            <a:lvl9pPr marL="4876557" indent="0" algn="ctr">
              <a:buNone/>
              <a:defRPr sz="2133"/>
            </a:lvl9pPr>
          </a:lstStyle>
          <a:p>
            <a:r>
              <a:rPr lang="en-US"/>
              <a:t>Divider</a:t>
            </a:r>
            <a:endParaRPr lang="en-GB"/>
          </a:p>
        </p:txBody>
      </p:sp>
      <p:sp>
        <p:nvSpPr>
          <p:cNvPr id="10" name="Text Placeholder 13">
            <a:extLst>
              <a:ext uri="{FF2B5EF4-FFF2-40B4-BE49-F238E27FC236}">
                <a16:creationId xmlns:a16="http://schemas.microsoft.com/office/drawing/2014/main" id="{0B72E9AB-C67D-EE95-8A8B-8072E436180A}"/>
              </a:ext>
            </a:extLst>
          </p:cNvPr>
          <p:cNvSpPr>
            <a:spLocks noGrp="1"/>
          </p:cNvSpPr>
          <p:nvPr>
            <p:ph type="body" sz="quarter" idx="13" hasCustomPrompt="1"/>
          </p:nvPr>
        </p:nvSpPr>
        <p:spPr>
          <a:xfrm>
            <a:off x="1292261" y="4174064"/>
            <a:ext cx="7292939" cy="1553633"/>
          </a:xfrm>
        </p:spPr>
        <p:txBody>
          <a:bodyPr>
            <a:normAutofit/>
          </a:bodyPr>
          <a:lstStyle>
            <a:lvl1pPr marL="0" indent="0">
              <a:buNone/>
              <a:defRPr sz="4600" b="1" cap="none" baseline="0">
                <a:solidFill>
                  <a:schemeClr val="tx2"/>
                </a:solidFill>
                <a:latin typeface="Arial Black" panose="020B0A04020102020204" pitchFamily="34" charset="0"/>
              </a:defRPr>
            </a:lvl1pPr>
          </a:lstStyle>
          <a:p>
            <a:pPr lvl="0"/>
            <a:r>
              <a:rPr lang="en-US"/>
              <a:t>Section heading</a:t>
            </a:r>
          </a:p>
          <a:p>
            <a:pPr lvl="0"/>
            <a:endParaRPr lang="en-GB"/>
          </a:p>
        </p:txBody>
      </p:sp>
    </p:spTree>
    <p:extLst>
      <p:ext uri="{BB962C8B-B14F-4D97-AF65-F5344CB8AC3E}">
        <p14:creationId xmlns:p14="http://schemas.microsoft.com/office/powerpoint/2010/main" val="3824343692"/>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Divider 2">
    <p:bg>
      <p:bgPr>
        <a:solidFill>
          <a:schemeClr val="bg1"/>
        </a:solidFill>
        <a:effectLst/>
      </p:bgPr>
    </p:bg>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2"/>
            <a:ext cx="5486400" cy="486833"/>
          </a:xfrm>
          <a:prstGeom prst="rect">
            <a:avLst/>
          </a:prstGeom>
        </p:spPr>
        <p:txBody>
          <a:bodyPr vert="horz" lIns="91440" tIns="45720" rIns="91440" bIns="45720" rtlCol="0" anchor="ctr"/>
          <a:lstStyle>
            <a:lvl1pPr algn="l">
              <a:defRPr sz="1600">
                <a:solidFill>
                  <a:schemeClr val="bg1">
                    <a:lumMod val="50000"/>
                  </a:schemeClr>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bg1">
                    <a:lumMod val="50000"/>
                  </a:schemeClr>
                </a:solidFill>
              </a:defRPr>
            </a:lvl1pPr>
          </a:lstStyle>
          <a:p>
            <a:fld id="{40FC62D0-A2F2-4BF8-8DAC-E86C11000EC3}" type="slidenum">
              <a:rPr lang="en-GB" smtClean="0"/>
              <a:pPr/>
              <a:t>‹#›</a:t>
            </a:fld>
            <a:endParaRPr lang="en-GB"/>
          </a:p>
        </p:txBody>
      </p:sp>
      <p:sp>
        <p:nvSpPr>
          <p:cNvPr id="2" name="Subtitle 2">
            <a:extLst>
              <a:ext uri="{FF2B5EF4-FFF2-40B4-BE49-F238E27FC236}">
                <a16:creationId xmlns:a16="http://schemas.microsoft.com/office/drawing/2014/main" id="{BF7FB3BD-5B51-224E-2471-3CB4261AEC9F}"/>
              </a:ext>
            </a:extLst>
          </p:cNvPr>
          <p:cNvSpPr>
            <a:spLocks noGrp="1"/>
          </p:cNvSpPr>
          <p:nvPr>
            <p:ph type="subTitle" idx="1" hasCustomPrompt="1"/>
          </p:nvPr>
        </p:nvSpPr>
        <p:spPr>
          <a:xfrm>
            <a:off x="1292262" y="3650889"/>
            <a:ext cx="5762661" cy="486833"/>
          </a:xfrm>
        </p:spPr>
        <p:txBody>
          <a:bodyPr>
            <a:noAutofit/>
          </a:bodyPr>
          <a:lstStyle>
            <a:lvl1pPr marL="0" indent="0" algn="l">
              <a:buNone/>
              <a:defRPr sz="2600" b="1">
                <a:solidFill>
                  <a:schemeClr val="accent1"/>
                </a:solidFill>
              </a:defRPr>
            </a:lvl1pPr>
            <a:lvl2pPr marL="609570" indent="0" algn="ctr">
              <a:buNone/>
              <a:defRPr sz="2667"/>
            </a:lvl2pPr>
            <a:lvl3pPr marL="1219140" indent="0" algn="ctr">
              <a:buNone/>
              <a:defRPr sz="2400"/>
            </a:lvl3pPr>
            <a:lvl4pPr marL="1828709" indent="0" algn="ctr">
              <a:buNone/>
              <a:defRPr sz="2133"/>
            </a:lvl4pPr>
            <a:lvl5pPr marL="2438278" indent="0" algn="ctr">
              <a:buNone/>
              <a:defRPr sz="2133"/>
            </a:lvl5pPr>
            <a:lvl6pPr marL="3047848" indent="0" algn="ctr">
              <a:buNone/>
              <a:defRPr sz="2133"/>
            </a:lvl6pPr>
            <a:lvl7pPr marL="3657418" indent="0" algn="ctr">
              <a:buNone/>
              <a:defRPr sz="2133"/>
            </a:lvl7pPr>
            <a:lvl8pPr marL="4266987" indent="0" algn="ctr">
              <a:buNone/>
              <a:defRPr sz="2133"/>
            </a:lvl8pPr>
            <a:lvl9pPr marL="4876557" indent="0" algn="ctr">
              <a:buNone/>
              <a:defRPr sz="2133"/>
            </a:lvl9pPr>
          </a:lstStyle>
          <a:p>
            <a:r>
              <a:rPr lang="en-US"/>
              <a:t>Divider</a:t>
            </a:r>
            <a:endParaRPr lang="en-GB"/>
          </a:p>
        </p:txBody>
      </p:sp>
      <p:sp>
        <p:nvSpPr>
          <p:cNvPr id="3" name="Text Placeholder 13">
            <a:extLst>
              <a:ext uri="{FF2B5EF4-FFF2-40B4-BE49-F238E27FC236}">
                <a16:creationId xmlns:a16="http://schemas.microsoft.com/office/drawing/2014/main" id="{B9CE5A69-BA37-B40C-31EA-CA38221AF08D}"/>
              </a:ext>
            </a:extLst>
          </p:cNvPr>
          <p:cNvSpPr>
            <a:spLocks noGrp="1"/>
          </p:cNvSpPr>
          <p:nvPr>
            <p:ph type="body" sz="quarter" idx="13" hasCustomPrompt="1"/>
          </p:nvPr>
        </p:nvSpPr>
        <p:spPr>
          <a:xfrm>
            <a:off x="1292261" y="4174064"/>
            <a:ext cx="7292939" cy="1553633"/>
          </a:xfrm>
        </p:spPr>
        <p:txBody>
          <a:bodyPr>
            <a:normAutofit/>
          </a:bodyPr>
          <a:lstStyle>
            <a:lvl1pPr marL="0" indent="0">
              <a:buNone/>
              <a:defRPr sz="4600" b="1" cap="none" baseline="0">
                <a:solidFill>
                  <a:schemeClr val="tx2"/>
                </a:solidFill>
                <a:latin typeface="Arial Black" panose="020B0A04020102020204" pitchFamily="34" charset="0"/>
              </a:defRPr>
            </a:lvl1pPr>
          </a:lstStyle>
          <a:p>
            <a:pPr lvl="0"/>
            <a:r>
              <a:rPr lang="en-US"/>
              <a:t>Section heading</a:t>
            </a:r>
          </a:p>
          <a:p>
            <a:pPr lvl="0"/>
            <a:endParaRPr lang="en-GB"/>
          </a:p>
        </p:txBody>
      </p:sp>
    </p:spTree>
    <p:extLst>
      <p:ext uri="{BB962C8B-B14F-4D97-AF65-F5344CB8AC3E}">
        <p14:creationId xmlns:p14="http://schemas.microsoft.com/office/powerpoint/2010/main" val="1238334872"/>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Divider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2"/>
            <a:ext cx="5486400" cy="486833"/>
          </a:xfrm>
          <a:prstGeom prst="rect">
            <a:avLst/>
          </a:prstGeom>
        </p:spPr>
        <p:txBody>
          <a:bodyPr vert="horz" lIns="91440" tIns="45720" rIns="91440" bIns="45720" rtlCol="0" anchor="ctr"/>
          <a:lstStyle>
            <a:lvl1pPr algn="l">
              <a:defRPr sz="1600">
                <a:solidFill>
                  <a:schemeClr val="tx2"/>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2"/>
                </a:solidFill>
              </a:defRPr>
            </a:lvl1pPr>
          </a:lstStyle>
          <a:p>
            <a:fld id="{40FC62D0-A2F2-4BF8-8DAC-E86C11000EC3}" type="slidenum">
              <a:rPr lang="en-GB" smtClean="0"/>
              <a:pPr/>
              <a:t>‹#›</a:t>
            </a:fld>
            <a:endParaRPr lang="en-GB"/>
          </a:p>
        </p:txBody>
      </p:sp>
      <p:sp>
        <p:nvSpPr>
          <p:cNvPr id="2" name="Subtitle 2">
            <a:extLst>
              <a:ext uri="{FF2B5EF4-FFF2-40B4-BE49-F238E27FC236}">
                <a16:creationId xmlns:a16="http://schemas.microsoft.com/office/drawing/2014/main" id="{BF7FB3BD-5B51-224E-2471-3CB4261AEC9F}"/>
              </a:ext>
            </a:extLst>
          </p:cNvPr>
          <p:cNvSpPr>
            <a:spLocks noGrp="1"/>
          </p:cNvSpPr>
          <p:nvPr>
            <p:ph type="subTitle" idx="1" hasCustomPrompt="1"/>
          </p:nvPr>
        </p:nvSpPr>
        <p:spPr>
          <a:xfrm>
            <a:off x="1292262" y="3650889"/>
            <a:ext cx="5762661" cy="486833"/>
          </a:xfrm>
        </p:spPr>
        <p:txBody>
          <a:bodyPr>
            <a:noAutofit/>
          </a:bodyPr>
          <a:lstStyle>
            <a:lvl1pPr marL="0" indent="0" algn="l">
              <a:buNone/>
              <a:defRPr sz="2600" b="1">
                <a:solidFill>
                  <a:schemeClr val="bg1"/>
                </a:solidFill>
              </a:defRPr>
            </a:lvl1pPr>
            <a:lvl2pPr marL="609570" indent="0" algn="ctr">
              <a:buNone/>
              <a:defRPr sz="2667"/>
            </a:lvl2pPr>
            <a:lvl3pPr marL="1219140" indent="0" algn="ctr">
              <a:buNone/>
              <a:defRPr sz="2400"/>
            </a:lvl3pPr>
            <a:lvl4pPr marL="1828709" indent="0" algn="ctr">
              <a:buNone/>
              <a:defRPr sz="2133"/>
            </a:lvl4pPr>
            <a:lvl5pPr marL="2438278" indent="0" algn="ctr">
              <a:buNone/>
              <a:defRPr sz="2133"/>
            </a:lvl5pPr>
            <a:lvl6pPr marL="3047848" indent="0" algn="ctr">
              <a:buNone/>
              <a:defRPr sz="2133"/>
            </a:lvl6pPr>
            <a:lvl7pPr marL="3657418" indent="0" algn="ctr">
              <a:buNone/>
              <a:defRPr sz="2133"/>
            </a:lvl7pPr>
            <a:lvl8pPr marL="4266987" indent="0" algn="ctr">
              <a:buNone/>
              <a:defRPr sz="2133"/>
            </a:lvl8pPr>
            <a:lvl9pPr marL="4876557" indent="0" algn="ctr">
              <a:buNone/>
              <a:defRPr sz="2133"/>
            </a:lvl9pPr>
          </a:lstStyle>
          <a:p>
            <a:r>
              <a:rPr lang="en-US"/>
              <a:t>Divider</a:t>
            </a:r>
            <a:endParaRPr lang="en-GB"/>
          </a:p>
        </p:txBody>
      </p:sp>
      <p:sp>
        <p:nvSpPr>
          <p:cNvPr id="3" name="Text Placeholder 13">
            <a:extLst>
              <a:ext uri="{FF2B5EF4-FFF2-40B4-BE49-F238E27FC236}">
                <a16:creationId xmlns:a16="http://schemas.microsoft.com/office/drawing/2014/main" id="{B9CE5A69-BA37-B40C-31EA-CA38221AF08D}"/>
              </a:ext>
            </a:extLst>
          </p:cNvPr>
          <p:cNvSpPr>
            <a:spLocks noGrp="1"/>
          </p:cNvSpPr>
          <p:nvPr>
            <p:ph type="body" sz="quarter" idx="13" hasCustomPrompt="1"/>
          </p:nvPr>
        </p:nvSpPr>
        <p:spPr>
          <a:xfrm>
            <a:off x="1292261" y="4174064"/>
            <a:ext cx="7292939" cy="1553633"/>
          </a:xfrm>
        </p:spPr>
        <p:txBody>
          <a:bodyPr>
            <a:normAutofit/>
          </a:bodyPr>
          <a:lstStyle>
            <a:lvl1pPr marL="0" indent="0">
              <a:buNone/>
              <a:defRPr sz="4600" b="1" cap="none" baseline="0">
                <a:solidFill>
                  <a:schemeClr val="tx2"/>
                </a:solidFill>
                <a:latin typeface="Arial Black" panose="020B0A04020102020204" pitchFamily="34" charset="0"/>
              </a:defRPr>
            </a:lvl1pPr>
          </a:lstStyle>
          <a:p>
            <a:pPr lvl="0"/>
            <a:r>
              <a:rPr lang="en-US"/>
              <a:t>Section heading</a:t>
            </a:r>
          </a:p>
          <a:p>
            <a:pPr lvl="0"/>
            <a:endParaRPr lang="en-GB"/>
          </a:p>
        </p:txBody>
      </p:sp>
    </p:spTree>
    <p:extLst>
      <p:ext uri="{BB962C8B-B14F-4D97-AF65-F5344CB8AC3E}">
        <p14:creationId xmlns:p14="http://schemas.microsoft.com/office/powerpoint/2010/main" val="3846929401"/>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Quote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D8093-31B7-44A8-96BF-693EB47DB535}"/>
              </a:ext>
            </a:extLst>
          </p:cNvPr>
          <p:cNvSpPr>
            <a:spLocks noGrp="1"/>
          </p:cNvSpPr>
          <p:nvPr>
            <p:ph type="ctrTitle" hasCustomPrompt="1"/>
          </p:nvPr>
        </p:nvSpPr>
        <p:spPr>
          <a:xfrm>
            <a:off x="3674433" y="3110929"/>
            <a:ext cx="8907137" cy="2303185"/>
          </a:xfrm>
        </p:spPr>
        <p:txBody>
          <a:bodyPr anchor="ctr">
            <a:normAutofit/>
          </a:bodyPr>
          <a:lstStyle>
            <a:lvl1pPr algn="ctr">
              <a:defRPr sz="5867" b="1" i="1">
                <a:solidFill>
                  <a:schemeClr val="tx2"/>
                </a:solidFill>
              </a:defRPr>
            </a:lvl1pPr>
          </a:lstStyle>
          <a:p>
            <a:r>
              <a:rPr lang="en-US"/>
              <a:t>“Quote goes in this space.”</a:t>
            </a:r>
            <a:endParaRPr lang="en-GB"/>
          </a:p>
        </p:txBody>
      </p:sp>
      <p:sp>
        <p:nvSpPr>
          <p:cNvPr id="7" name="Text Placeholder 6">
            <a:extLst>
              <a:ext uri="{FF2B5EF4-FFF2-40B4-BE49-F238E27FC236}">
                <a16:creationId xmlns:a16="http://schemas.microsoft.com/office/drawing/2014/main" id="{A5609AC1-B165-4266-AC17-4F37BE2DD358}"/>
              </a:ext>
            </a:extLst>
          </p:cNvPr>
          <p:cNvSpPr>
            <a:spLocks noGrp="1"/>
          </p:cNvSpPr>
          <p:nvPr>
            <p:ph type="body" sz="quarter" idx="13" hasCustomPrompt="1"/>
          </p:nvPr>
        </p:nvSpPr>
        <p:spPr>
          <a:xfrm>
            <a:off x="3674433" y="5440808"/>
            <a:ext cx="8907136" cy="427567"/>
          </a:xfrm>
        </p:spPr>
        <p:txBody>
          <a:bodyPr>
            <a:noAutofit/>
          </a:bodyPr>
          <a:lstStyle>
            <a:lvl1pPr marL="0" indent="0" algn="ctr">
              <a:buNone/>
              <a:defRPr sz="2400" b="1">
                <a:solidFill>
                  <a:schemeClr val="bg1"/>
                </a:solidFill>
              </a:defRPr>
            </a:lvl1pPr>
          </a:lstStyle>
          <a:p>
            <a:pPr lvl="0"/>
            <a:r>
              <a:rPr lang="en-US"/>
              <a:t>Name, Company</a:t>
            </a:r>
            <a:endParaRPr lang="en-GB"/>
          </a:p>
        </p:txBody>
      </p:sp>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2"/>
            <a:ext cx="5486400" cy="486833"/>
          </a:xfrm>
          <a:prstGeom prst="rect">
            <a:avLst/>
          </a:prstGeom>
        </p:spPr>
        <p:txBody>
          <a:bodyPr vert="horz" lIns="91440" tIns="45720" rIns="91440" bIns="45720" rtlCol="0" anchor="ctr"/>
          <a:lstStyle>
            <a:lvl1pPr algn="l">
              <a:defRPr sz="1600">
                <a:solidFill>
                  <a:schemeClr val="tx2"/>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2"/>
                </a:solidFill>
              </a:defRPr>
            </a:lvl1pPr>
          </a:lstStyle>
          <a:p>
            <a:fld id="{40FC62D0-A2F2-4BF8-8DAC-E86C11000EC3}" type="slidenum">
              <a:rPr lang="en-GB" smtClean="0"/>
              <a:pPr/>
              <a:t>‹#›</a:t>
            </a:fld>
            <a:endParaRPr lang="en-GB"/>
          </a:p>
        </p:txBody>
      </p:sp>
    </p:spTree>
    <p:extLst>
      <p:ext uri="{BB962C8B-B14F-4D97-AF65-F5344CB8AC3E}">
        <p14:creationId xmlns:p14="http://schemas.microsoft.com/office/powerpoint/2010/main" val="7134416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head - Single Column with image">
    <p:spTree>
      <p:nvGrpSpPr>
        <p:cNvPr id="1" name=""/>
        <p:cNvGrpSpPr/>
        <p:nvPr/>
      </p:nvGrpSpPr>
      <p:grpSpPr>
        <a:xfrm>
          <a:off x="0" y="0"/>
          <a:ext cx="0" cy="0"/>
          <a:chOff x="0" y="0"/>
          <a:chExt cx="0" cy="0"/>
        </a:xfrm>
      </p:grpSpPr>
      <p:sp>
        <p:nvSpPr>
          <p:cNvPr id="23" name="Content Placeholder 9">
            <a:extLst>
              <a:ext uri="{FF2B5EF4-FFF2-40B4-BE49-F238E27FC236}">
                <a16:creationId xmlns:a16="http://schemas.microsoft.com/office/drawing/2014/main" id="{0C532851-4697-4B02-B344-E4852AF78CBF}"/>
              </a:ext>
            </a:extLst>
          </p:cNvPr>
          <p:cNvSpPr>
            <a:spLocks noGrp="1"/>
          </p:cNvSpPr>
          <p:nvPr>
            <p:ph sz="quarter" idx="13"/>
          </p:nvPr>
        </p:nvSpPr>
        <p:spPr>
          <a:xfrm>
            <a:off x="1104904" y="2269323"/>
            <a:ext cx="8686796" cy="5067856"/>
          </a:xfrm>
        </p:spPr>
        <p:txBody>
          <a:bodyPr>
            <a:normAutofit/>
          </a:bodyPr>
          <a:lstStyle>
            <a:lvl1pPr marL="304792" indent="-304792">
              <a:buClr>
                <a:schemeClr val="accent1"/>
              </a:buClr>
              <a:buFont typeface="Arial" panose="020B0604020202020204" pitchFamily="34" charset="0"/>
              <a:buChar char="•"/>
              <a:defRPr sz="2600">
                <a:solidFill>
                  <a:schemeClr val="tx1">
                    <a:lumMod val="75000"/>
                    <a:lumOff val="25000"/>
                  </a:schemeClr>
                </a:solidFill>
              </a:defRPr>
            </a:lvl1pPr>
            <a:lvl2pPr marL="914377" indent="-304792">
              <a:buClr>
                <a:schemeClr val="accent1"/>
              </a:buClr>
              <a:buFont typeface="Arial" panose="020B0604020202020204" pitchFamily="34" charset="0"/>
              <a:buChar char="•"/>
              <a:defRPr sz="2600">
                <a:solidFill>
                  <a:schemeClr val="tx1">
                    <a:lumMod val="75000"/>
                    <a:lumOff val="25000"/>
                  </a:schemeClr>
                </a:solidFill>
              </a:defRPr>
            </a:lvl2pPr>
            <a:lvl3pPr marL="1523962" indent="-304792">
              <a:buClr>
                <a:schemeClr val="accent1"/>
              </a:buClr>
              <a:buFont typeface="Arial" panose="020B0604020202020204" pitchFamily="34" charset="0"/>
              <a:buChar char="•"/>
              <a:defRPr sz="2600">
                <a:solidFill>
                  <a:schemeClr val="tx1">
                    <a:lumMod val="75000"/>
                    <a:lumOff val="25000"/>
                  </a:schemeClr>
                </a:solidFill>
              </a:defRPr>
            </a:lvl3pPr>
            <a:lvl4pPr marL="2133547" indent="-304792">
              <a:buClr>
                <a:schemeClr val="accent1"/>
              </a:buClr>
              <a:buFont typeface="Arial" panose="020B0604020202020204" pitchFamily="34" charset="0"/>
              <a:buChar char="•"/>
              <a:defRPr sz="2600">
                <a:solidFill>
                  <a:schemeClr val="tx1">
                    <a:lumMod val="75000"/>
                    <a:lumOff val="25000"/>
                  </a:schemeClr>
                </a:solidFill>
              </a:defRPr>
            </a:lvl4pPr>
            <a:lvl5pPr marL="2743131" indent="-304792">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Title 1">
            <a:extLst>
              <a:ext uri="{FF2B5EF4-FFF2-40B4-BE49-F238E27FC236}">
                <a16:creationId xmlns:a16="http://schemas.microsoft.com/office/drawing/2014/main" id="{EF499182-B1CD-4399-99FD-7B1CA914FD59}"/>
              </a:ext>
            </a:extLst>
          </p:cNvPr>
          <p:cNvSpPr>
            <a:spLocks noGrp="1"/>
          </p:cNvSpPr>
          <p:nvPr>
            <p:ph type="title" hasCustomPrompt="1"/>
          </p:nvPr>
        </p:nvSpPr>
        <p:spPr>
          <a:xfrm>
            <a:off x="1117601" y="405087"/>
            <a:ext cx="8674099" cy="1146048"/>
          </a:xfrm>
        </p:spPr>
        <p:txBody>
          <a:bodyPr>
            <a:normAutofit/>
          </a:bodyPr>
          <a:lstStyle>
            <a:lvl1pPr>
              <a:defRPr sz="4400" cap="none" baseline="0"/>
            </a:lvl1pPr>
          </a:lstStyle>
          <a:p>
            <a:r>
              <a:rPr lang="en-US"/>
              <a:t>Title</a:t>
            </a:r>
            <a:endParaRPr lang="en-GB"/>
          </a:p>
        </p:txBody>
      </p:sp>
      <p:sp>
        <p:nvSpPr>
          <p:cNvPr id="15" name="Text Placeholder 7">
            <a:extLst>
              <a:ext uri="{FF2B5EF4-FFF2-40B4-BE49-F238E27FC236}">
                <a16:creationId xmlns:a16="http://schemas.microsoft.com/office/drawing/2014/main" id="{DD26DE28-F20D-4AC8-830A-0B227BBF3E71}"/>
              </a:ext>
            </a:extLst>
          </p:cNvPr>
          <p:cNvSpPr>
            <a:spLocks noGrp="1"/>
          </p:cNvSpPr>
          <p:nvPr>
            <p:ph type="body" sz="quarter" idx="24" hasCustomPrompt="1"/>
          </p:nvPr>
        </p:nvSpPr>
        <p:spPr>
          <a:xfrm>
            <a:off x="1117601" y="1214783"/>
            <a:ext cx="8674099" cy="653900"/>
          </a:xfrm>
        </p:spPr>
        <p:txBody>
          <a:bodyPr>
            <a:noAutofit/>
          </a:bodyPr>
          <a:lstStyle>
            <a:lvl1pPr marL="0" indent="0">
              <a:buNone/>
              <a:defRPr sz="2600" b="1">
                <a:solidFill>
                  <a:schemeClr val="accent1"/>
                </a:solidFill>
              </a:defRPr>
            </a:lvl1pPr>
          </a:lstStyle>
          <a:p>
            <a:pPr lvl="0"/>
            <a:r>
              <a:rPr lang="en-US"/>
              <a:t>Subhead</a:t>
            </a:r>
            <a:endParaRPr lang="en-GB"/>
          </a:p>
        </p:txBody>
      </p:sp>
      <p:cxnSp>
        <p:nvCxnSpPr>
          <p:cNvPr id="16" name="Straight Connector 15">
            <a:extLst>
              <a:ext uri="{FF2B5EF4-FFF2-40B4-BE49-F238E27FC236}">
                <a16:creationId xmlns:a16="http://schemas.microsoft.com/office/drawing/2014/main" id="{98D8651B-4E44-9A49-B7E4-6A9D68E4C431}"/>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C71F6179-17B9-1040-88DA-130D27C648DD}"/>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r>
              <a:rPr lang="en-GB"/>
              <a:t>Document title</a:t>
            </a:r>
          </a:p>
        </p:txBody>
      </p:sp>
      <p:sp>
        <p:nvSpPr>
          <p:cNvPr id="18" name="Slide Number Placeholder 5">
            <a:extLst>
              <a:ext uri="{FF2B5EF4-FFF2-40B4-BE49-F238E27FC236}">
                <a16:creationId xmlns:a16="http://schemas.microsoft.com/office/drawing/2014/main" id="{89A31956-D009-1249-98C5-EBB268383808}"/>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
        <p:nvSpPr>
          <p:cNvPr id="11" name="Picture Placeholder 2">
            <a:extLst>
              <a:ext uri="{FF2B5EF4-FFF2-40B4-BE49-F238E27FC236}">
                <a16:creationId xmlns:a16="http://schemas.microsoft.com/office/drawing/2014/main" id="{D3741C74-2868-46A5-10C7-D13CA931E200}"/>
              </a:ext>
            </a:extLst>
          </p:cNvPr>
          <p:cNvSpPr>
            <a:spLocks noGrp="1"/>
          </p:cNvSpPr>
          <p:nvPr>
            <p:ph type="pic" sz="quarter" idx="18"/>
          </p:nvPr>
        </p:nvSpPr>
        <p:spPr>
          <a:xfrm>
            <a:off x="10544967" y="1863726"/>
            <a:ext cx="5003291" cy="4940299"/>
          </a:xfrm>
          <a:custGeom>
            <a:avLst/>
            <a:gdLst>
              <a:gd name="connsiteX0" fmla="*/ 0 w 4999832"/>
              <a:gd name="connsiteY0" fmla="*/ 0 h 4940299"/>
              <a:gd name="connsiteX1" fmla="*/ 4999832 w 4999832"/>
              <a:gd name="connsiteY1" fmla="*/ 0 h 4940299"/>
              <a:gd name="connsiteX2" fmla="*/ 4999832 w 4999832"/>
              <a:gd name="connsiteY2" fmla="*/ 4940299 h 4940299"/>
              <a:gd name="connsiteX3" fmla="*/ 0 w 4999832"/>
              <a:gd name="connsiteY3" fmla="*/ 4940299 h 4940299"/>
              <a:gd name="connsiteX4" fmla="*/ 0 w 4999832"/>
              <a:gd name="connsiteY4" fmla="*/ 0 h 4940299"/>
              <a:gd name="connsiteX0" fmla="*/ 0 w 4999832"/>
              <a:gd name="connsiteY0" fmla="*/ 0 h 4940299"/>
              <a:gd name="connsiteX1" fmla="*/ 4999832 w 4999832"/>
              <a:gd name="connsiteY1" fmla="*/ 0 h 4940299"/>
              <a:gd name="connsiteX2" fmla="*/ 4806157 w 4999832"/>
              <a:gd name="connsiteY2" fmla="*/ 371474 h 4940299"/>
              <a:gd name="connsiteX3" fmla="*/ 4999832 w 4999832"/>
              <a:gd name="connsiteY3" fmla="*/ 4940299 h 4940299"/>
              <a:gd name="connsiteX4" fmla="*/ 0 w 4999832"/>
              <a:gd name="connsiteY4" fmla="*/ 4940299 h 4940299"/>
              <a:gd name="connsiteX5" fmla="*/ 0 w 4999832"/>
              <a:gd name="connsiteY5" fmla="*/ 0 h 4940299"/>
              <a:gd name="connsiteX0" fmla="*/ 0 w 5369695"/>
              <a:gd name="connsiteY0" fmla="*/ 0 h 4940299"/>
              <a:gd name="connsiteX1" fmla="*/ 4999832 w 5369695"/>
              <a:gd name="connsiteY1" fmla="*/ 0 h 4940299"/>
              <a:gd name="connsiteX2" fmla="*/ 5009357 w 5369695"/>
              <a:gd name="connsiteY2" fmla="*/ 374649 h 4940299"/>
              <a:gd name="connsiteX3" fmla="*/ 4806157 w 5369695"/>
              <a:gd name="connsiteY3" fmla="*/ 371474 h 4940299"/>
              <a:gd name="connsiteX4" fmla="*/ 4999832 w 5369695"/>
              <a:gd name="connsiteY4" fmla="*/ 4940299 h 4940299"/>
              <a:gd name="connsiteX5" fmla="*/ 0 w 5369695"/>
              <a:gd name="connsiteY5" fmla="*/ 4940299 h 4940299"/>
              <a:gd name="connsiteX6" fmla="*/ 0 w 5369695"/>
              <a:gd name="connsiteY6" fmla="*/ 0 h 4940299"/>
              <a:gd name="connsiteX0" fmla="*/ 0 w 5361733"/>
              <a:gd name="connsiteY0" fmla="*/ 0 h 4940299"/>
              <a:gd name="connsiteX1" fmla="*/ 4999832 w 5361733"/>
              <a:gd name="connsiteY1" fmla="*/ 0 h 4940299"/>
              <a:gd name="connsiteX2" fmla="*/ 5009357 w 5361733"/>
              <a:gd name="connsiteY2" fmla="*/ 374649 h 4940299"/>
              <a:gd name="connsiteX3" fmla="*/ 4806157 w 5361733"/>
              <a:gd name="connsiteY3" fmla="*/ 371474 h 4940299"/>
              <a:gd name="connsiteX4" fmla="*/ 4999832 w 5361733"/>
              <a:gd name="connsiteY4" fmla="*/ 4940299 h 4940299"/>
              <a:gd name="connsiteX5" fmla="*/ 0 w 5361733"/>
              <a:gd name="connsiteY5" fmla="*/ 4940299 h 4940299"/>
              <a:gd name="connsiteX6" fmla="*/ 0 w 5361733"/>
              <a:gd name="connsiteY6" fmla="*/ 0 h 4940299"/>
              <a:gd name="connsiteX0" fmla="*/ 0 w 5361733"/>
              <a:gd name="connsiteY0" fmla="*/ 0 h 4940299"/>
              <a:gd name="connsiteX1" fmla="*/ 4999832 w 5361733"/>
              <a:gd name="connsiteY1" fmla="*/ 0 h 4940299"/>
              <a:gd name="connsiteX2" fmla="*/ 5009357 w 5361733"/>
              <a:gd name="connsiteY2" fmla="*/ 374649 h 4940299"/>
              <a:gd name="connsiteX3" fmla="*/ 4806157 w 5361733"/>
              <a:gd name="connsiteY3" fmla="*/ 371474 h 4940299"/>
              <a:gd name="connsiteX4" fmla="*/ 4999832 w 5361733"/>
              <a:gd name="connsiteY4" fmla="*/ 4940299 h 4940299"/>
              <a:gd name="connsiteX5" fmla="*/ 0 w 5361733"/>
              <a:gd name="connsiteY5" fmla="*/ 4940299 h 4940299"/>
              <a:gd name="connsiteX6" fmla="*/ 0 w 5361733"/>
              <a:gd name="connsiteY6" fmla="*/ 0 h 4940299"/>
              <a:gd name="connsiteX0" fmla="*/ 0 w 5361733"/>
              <a:gd name="connsiteY0" fmla="*/ 0 h 4940299"/>
              <a:gd name="connsiteX1" fmla="*/ 4999832 w 5361733"/>
              <a:gd name="connsiteY1" fmla="*/ 0 h 4940299"/>
              <a:gd name="connsiteX2" fmla="*/ 5009357 w 5361733"/>
              <a:gd name="connsiteY2" fmla="*/ 374649 h 4940299"/>
              <a:gd name="connsiteX3" fmla="*/ 4806157 w 5361733"/>
              <a:gd name="connsiteY3" fmla="*/ 371474 h 4940299"/>
              <a:gd name="connsiteX4" fmla="*/ 4999832 w 5361733"/>
              <a:gd name="connsiteY4" fmla="*/ 4940299 h 4940299"/>
              <a:gd name="connsiteX5" fmla="*/ 0 w 5361733"/>
              <a:gd name="connsiteY5" fmla="*/ 4940299 h 4940299"/>
              <a:gd name="connsiteX6" fmla="*/ 0 w 5361733"/>
              <a:gd name="connsiteY6" fmla="*/ 0 h 4940299"/>
              <a:gd name="connsiteX0" fmla="*/ 0 w 5009481"/>
              <a:gd name="connsiteY0" fmla="*/ 0 h 4940299"/>
              <a:gd name="connsiteX1" fmla="*/ 4999832 w 5009481"/>
              <a:gd name="connsiteY1" fmla="*/ 0 h 4940299"/>
              <a:gd name="connsiteX2" fmla="*/ 5009357 w 5009481"/>
              <a:gd name="connsiteY2" fmla="*/ 374649 h 4940299"/>
              <a:gd name="connsiteX3" fmla="*/ 4806157 w 5009481"/>
              <a:gd name="connsiteY3" fmla="*/ 371474 h 4940299"/>
              <a:gd name="connsiteX4" fmla="*/ 4999832 w 5009481"/>
              <a:gd name="connsiteY4" fmla="*/ 4940299 h 4940299"/>
              <a:gd name="connsiteX5" fmla="*/ 0 w 5009481"/>
              <a:gd name="connsiteY5" fmla="*/ 4940299 h 4940299"/>
              <a:gd name="connsiteX6" fmla="*/ 0 w 5009481"/>
              <a:gd name="connsiteY6" fmla="*/ 0 h 4940299"/>
              <a:gd name="connsiteX0" fmla="*/ 0 w 5009481"/>
              <a:gd name="connsiteY0" fmla="*/ 0 h 4940299"/>
              <a:gd name="connsiteX1" fmla="*/ 4999832 w 5009481"/>
              <a:gd name="connsiteY1" fmla="*/ 0 h 4940299"/>
              <a:gd name="connsiteX2" fmla="*/ 5009357 w 5009481"/>
              <a:gd name="connsiteY2" fmla="*/ 377824 h 4940299"/>
              <a:gd name="connsiteX3" fmla="*/ 4806157 w 5009481"/>
              <a:gd name="connsiteY3" fmla="*/ 371474 h 4940299"/>
              <a:gd name="connsiteX4" fmla="*/ 4999832 w 5009481"/>
              <a:gd name="connsiteY4" fmla="*/ 4940299 h 4940299"/>
              <a:gd name="connsiteX5" fmla="*/ 0 w 5009481"/>
              <a:gd name="connsiteY5" fmla="*/ 4940299 h 4940299"/>
              <a:gd name="connsiteX6" fmla="*/ 0 w 5009481"/>
              <a:gd name="connsiteY6" fmla="*/ 0 h 4940299"/>
              <a:gd name="connsiteX0" fmla="*/ 0 w 5000970"/>
              <a:gd name="connsiteY0" fmla="*/ 0 h 4940299"/>
              <a:gd name="connsiteX1" fmla="*/ 4999832 w 5000970"/>
              <a:gd name="connsiteY1" fmla="*/ 0 h 4940299"/>
              <a:gd name="connsiteX2" fmla="*/ 4999832 w 5000970"/>
              <a:gd name="connsiteY2" fmla="*/ 384174 h 4940299"/>
              <a:gd name="connsiteX3" fmla="*/ 4806157 w 5000970"/>
              <a:gd name="connsiteY3" fmla="*/ 371474 h 4940299"/>
              <a:gd name="connsiteX4" fmla="*/ 4999832 w 5000970"/>
              <a:gd name="connsiteY4" fmla="*/ 4940299 h 4940299"/>
              <a:gd name="connsiteX5" fmla="*/ 0 w 5000970"/>
              <a:gd name="connsiteY5" fmla="*/ 4940299 h 4940299"/>
              <a:gd name="connsiteX6" fmla="*/ 0 w 5000970"/>
              <a:gd name="connsiteY6"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999832 w 5003135"/>
              <a:gd name="connsiteY4" fmla="*/ 4940299 h 4940299"/>
              <a:gd name="connsiteX5" fmla="*/ 0 w 5003135"/>
              <a:gd name="connsiteY5" fmla="*/ 4940299 h 4940299"/>
              <a:gd name="connsiteX6" fmla="*/ 0 w 5003135"/>
              <a:gd name="connsiteY6"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983957 w 5003135"/>
              <a:gd name="connsiteY4" fmla="*/ 4521199 h 4940299"/>
              <a:gd name="connsiteX5" fmla="*/ 4999832 w 5003135"/>
              <a:gd name="connsiteY5" fmla="*/ 4940299 h 4940299"/>
              <a:gd name="connsiteX6" fmla="*/ 0 w 5003135"/>
              <a:gd name="connsiteY6" fmla="*/ 4940299 h 4940299"/>
              <a:gd name="connsiteX7" fmla="*/ 0 w 5003135"/>
              <a:gd name="connsiteY7"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4989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4989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4989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4989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9332 w 5003135"/>
              <a:gd name="connsiteY4" fmla="*/ 45116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521199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521199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521199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521199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6157 w 5003135"/>
              <a:gd name="connsiteY4" fmla="*/ 453072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783932 w 5003135"/>
              <a:gd name="connsiteY4" fmla="*/ 444817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783932 w 5003135"/>
              <a:gd name="connsiteY4" fmla="*/ 444817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660107 w 5003135"/>
              <a:gd name="connsiteY4" fmla="*/ 451167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9332 w 5003135"/>
              <a:gd name="connsiteY4" fmla="*/ 450532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9332 w 5003135"/>
              <a:gd name="connsiteY4" fmla="*/ 450532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9332 w 5003135"/>
              <a:gd name="connsiteY4" fmla="*/ 451802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799807 w 5003135"/>
              <a:gd name="connsiteY4" fmla="*/ 4521199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799807 w 5003135"/>
              <a:gd name="connsiteY4" fmla="*/ 4521199 h 4940299"/>
              <a:gd name="connsiteX5" fmla="*/ 4996657 w 5003135"/>
              <a:gd name="connsiteY5" fmla="*/ 4511674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2982 w 5003135"/>
              <a:gd name="connsiteY4" fmla="*/ 4511674 h 4940299"/>
              <a:gd name="connsiteX5" fmla="*/ 4996657 w 5003135"/>
              <a:gd name="connsiteY5" fmla="*/ 4511674 h 4940299"/>
              <a:gd name="connsiteX6" fmla="*/ 4999832 w 5003135"/>
              <a:gd name="connsiteY6" fmla="*/ 4940299 h 4940299"/>
              <a:gd name="connsiteX7" fmla="*/ 0 w 5003135"/>
              <a:gd name="connsiteY7" fmla="*/ 4940299 h 4940299"/>
              <a:gd name="connsiteX8" fmla="*/ 0 w 5003135"/>
              <a:gd name="connsiteY8" fmla="*/ 0 h 4940299"/>
              <a:gd name="connsiteX0" fmla="*/ 0 w 5003128"/>
              <a:gd name="connsiteY0" fmla="*/ 0 h 4940299"/>
              <a:gd name="connsiteX1" fmla="*/ 4999832 w 5003128"/>
              <a:gd name="connsiteY1" fmla="*/ 0 h 4940299"/>
              <a:gd name="connsiteX2" fmla="*/ 5003007 w 5003128"/>
              <a:gd name="connsiteY2" fmla="*/ 377824 h 4940299"/>
              <a:gd name="connsiteX3" fmla="*/ 4794914 w 5003128"/>
              <a:gd name="connsiteY3" fmla="*/ 375222 h 4940299"/>
              <a:gd name="connsiteX4" fmla="*/ 4802982 w 5003128"/>
              <a:gd name="connsiteY4" fmla="*/ 4511674 h 4940299"/>
              <a:gd name="connsiteX5" fmla="*/ 4996657 w 5003128"/>
              <a:gd name="connsiteY5" fmla="*/ 4511674 h 4940299"/>
              <a:gd name="connsiteX6" fmla="*/ 4999832 w 5003128"/>
              <a:gd name="connsiteY6" fmla="*/ 4940299 h 4940299"/>
              <a:gd name="connsiteX7" fmla="*/ 0 w 5003128"/>
              <a:gd name="connsiteY7" fmla="*/ 4940299 h 4940299"/>
              <a:gd name="connsiteX8" fmla="*/ 0 w 5003128"/>
              <a:gd name="connsiteY8" fmla="*/ 0 h 4940299"/>
              <a:gd name="connsiteX0" fmla="*/ 0 w 5003132"/>
              <a:gd name="connsiteY0" fmla="*/ 0 h 4940299"/>
              <a:gd name="connsiteX1" fmla="*/ 4999832 w 5003132"/>
              <a:gd name="connsiteY1" fmla="*/ 0 h 4940299"/>
              <a:gd name="connsiteX2" fmla="*/ 5003007 w 5003132"/>
              <a:gd name="connsiteY2" fmla="*/ 377824 h 4940299"/>
              <a:gd name="connsiteX3" fmla="*/ 4802409 w 5003132"/>
              <a:gd name="connsiteY3" fmla="*/ 390213 h 4940299"/>
              <a:gd name="connsiteX4" fmla="*/ 4802982 w 5003132"/>
              <a:gd name="connsiteY4" fmla="*/ 4511674 h 4940299"/>
              <a:gd name="connsiteX5" fmla="*/ 4996657 w 5003132"/>
              <a:gd name="connsiteY5" fmla="*/ 4511674 h 4940299"/>
              <a:gd name="connsiteX6" fmla="*/ 4999832 w 5003132"/>
              <a:gd name="connsiteY6" fmla="*/ 4940299 h 4940299"/>
              <a:gd name="connsiteX7" fmla="*/ 0 w 5003132"/>
              <a:gd name="connsiteY7" fmla="*/ 4940299 h 4940299"/>
              <a:gd name="connsiteX8" fmla="*/ 0 w 5003132"/>
              <a:gd name="connsiteY8" fmla="*/ 0 h 4940299"/>
              <a:gd name="connsiteX0" fmla="*/ 0 w 5003132"/>
              <a:gd name="connsiteY0" fmla="*/ 0 h 4940299"/>
              <a:gd name="connsiteX1" fmla="*/ 4999832 w 5003132"/>
              <a:gd name="connsiteY1" fmla="*/ 0 h 4940299"/>
              <a:gd name="connsiteX2" fmla="*/ 5003007 w 5003132"/>
              <a:gd name="connsiteY2" fmla="*/ 389067 h 4940299"/>
              <a:gd name="connsiteX3" fmla="*/ 4802409 w 5003132"/>
              <a:gd name="connsiteY3" fmla="*/ 390213 h 4940299"/>
              <a:gd name="connsiteX4" fmla="*/ 4802982 w 5003132"/>
              <a:gd name="connsiteY4" fmla="*/ 4511674 h 4940299"/>
              <a:gd name="connsiteX5" fmla="*/ 4996657 w 5003132"/>
              <a:gd name="connsiteY5" fmla="*/ 4511674 h 4940299"/>
              <a:gd name="connsiteX6" fmla="*/ 4999832 w 5003132"/>
              <a:gd name="connsiteY6" fmla="*/ 4940299 h 4940299"/>
              <a:gd name="connsiteX7" fmla="*/ 0 w 5003132"/>
              <a:gd name="connsiteY7" fmla="*/ 4940299 h 4940299"/>
              <a:gd name="connsiteX8" fmla="*/ 0 w 5003132"/>
              <a:gd name="connsiteY8" fmla="*/ 0 h 4940299"/>
              <a:gd name="connsiteX0" fmla="*/ 0 w 5003130"/>
              <a:gd name="connsiteY0" fmla="*/ 0 h 4940299"/>
              <a:gd name="connsiteX1" fmla="*/ 4999832 w 5003130"/>
              <a:gd name="connsiteY1" fmla="*/ 0 h 4940299"/>
              <a:gd name="connsiteX2" fmla="*/ 5003007 w 5003130"/>
              <a:gd name="connsiteY2" fmla="*/ 389067 h 4940299"/>
              <a:gd name="connsiteX3" fmla="*/ 4798661 w 5003130"/>
              <a:gd name="connsiteY3" fmla="*/ 382718 h 4940299"/>
              <a:gd name="connsiteX4" fmla="*/ 4802982 w 5003130"/>
              <a:gd name="connsiteY4" fmla="*/ 4511674 h 4940299"/>
              <a:gd name="connsiteX5" fmla="*/ 4996657 w 5003130"/>
              <a:gd name="connsiteY5" fmla="*/ 4511674 h 4940299"/>
              <a:gd name="connsiteX6" fmla="*/ 4999832 w 5003130"/>
              <a:gd name="connsiteY6" fmla="*/ 4940299 h 4940299"/>
              <a:gd name="connsiteX7" fmla="*/ 0 w 5003130"/>
              <a:gd name="connsiteY7" fmla="*/ 4940299 h 4940299"/>
              <a:gd name="connsiteX8" fmla="*/ 0 w 5003130"/>
              <a:gd name="connsiteY8" fmla="*/ 0 h 4940299"/>
              <a:gd name="connsiteX0" fmla="*/ 0 w 5000895"/>
              <a:gd name="connsiteY0" fmla="*/ 0 h 4940299"/>
              <a:gd name="connsiteX1" fmla="*/ 4999832 w 5000895"/>
              <a:gd name="connsiteY1" fmla="*/ 0 h 4940299"/>
              <a:gd name="connsiteX2" fmla="*/ 4999259 w 5000895"/>
              <a:gd name="connsiteY2" fmla="*/ 389067 h 4940299"/>
              <a:gd name="connsiteX3" fmla="*/ 4798661 w 5000895"/>
              <a:gd name="connsiteY3" fmla="*/ 382718 h 4940299"/>
              <a:gd name="connsiteX4" fmla="*/ 4802982 w 5000895"/>
              <a:gd name="connsiteY4" fmla="*/ 4511674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9067 h 4940299"/>
              <a:gd name="connsiteX3" fmla="*/ 4798661 w 5000895"/>
              <a:gd name="connsiteY3" fmla="*/ 382718 h 4940299"/>
              <a:gd name="connsiteX4" fmla="*/ 4795487 w 5000895"/>
              <a:gd name="connsiteY4" fmla="*/ 4504179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6875"/>
              <a:gd name="connsiteY0" fmla="*/ 0 h 4940299"/>
              <a:gd name="connsiteX1" fmla="*/ 4999832 w 5006875"/>
              <a:gd name="connsiteY1" fmla="*/ 0 h 4940299"/>
              <a:gd name="connsiteX2" fmla="*/ 5006754 w 5006875"/>
              <a:gd name="connsiteY2" fmla="*/ 389067 h 4940299"/>
              <a:gd name="connsiteX3" fmla="*/ 4798661 w 5006875"/>
              <a:gd name="connsiteY3" fmla="*/ 382718 h 4940299"/>
              <a:gd name="connsiteX4" fmla="*/ 4795487 w 5006875"/>
              <a:gd name="connsiteY4" fmla="*/ 4504179 h 4940299"/>
              <a:gd name="connsiteX5" fmla="*/ 4996657 w 5006875"/>
              <a:gd name="connsiteY5" fmla="*/ 4511674 h 4940299"/>
              <a:gd name="connsiteX6" fmla="*/ 4999832 w 5006875"/>
              <a:gd name="connsiteY6" fmla="*/ 4940299 h 4940299"/>
              <a:gd name="connsiteX7" fmla="*/ 0 w 5006875"/>
              <a:gd name="connsiteY7" fmla="*/ 4940299 h 4940299"/>
              <a:gd name="connsiteX8" fmla="*/ 0 w 500687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95487 w 5000895"/>
              <a:gd name="connsiteY4" fmla="*/ 4504179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95487 w 5000895"/>
              <a:gd name="connsiteY4" fmla="*/ 4504179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28031 w 5000895"/>
              <a:gd name="connsiteY4" fmla="*/ 4447966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802982 w 5000895"/>
              <a:gd name="connsiteY4" fmla="*/ 4492936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99235 w 5000895"/>
              <a:gd name="connsiteY4" fmla="*/ 4496684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99235 w 5000895"/>
              <a:gd name="connsiteY4" fmla="*/ 4496684 h 4940299"/>
              <a:gd name="connsiteX5" fmla="*/ 4996657 w 5000895"/>
              <a:gd name="connsiteY5" fmla="*/ 4486507 h 4940299"/>
              <a:gd name="connsiteX6" fmla="*/ 4999832 w 5000895"/>
              <a:gd name="connsiteY6" fmla="*/ 4940299 h 4940299"/>
              <a:gd name="connsiteX7" fmla="*/ 0 w 5000895"/>
              <a:gd name="connsiteY7" fmla="*/ 4940299 h 4940299"/>
              <a:gd name="connsiteX8" fmla="*/ 0 w 5000895"/>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798661 w 5003291"/>
              <a:gd name="connsiteY3" fmla="*/ 382718 h 4940299"/>
              <a:gd name="connsiteX4" fmla="*/ 4799235 w 5003291"/>
              <a:gd name="connsiteY4" fmla="*/ 4496684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798661 w 5003291"/>
              <a:gd name="connsiteY3" fmla="*/ 382718 h 4940299"/>
              <a:gd name="connsiteX4" fmla="*/ 4799235 w 5003291"/>
              <a:gd name="connsiteY4" fmla="*/ 4503034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798661 w 5003291"/>
              <a:gd name="connsiteY3" fmla="*/ 382718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805011 w 5003291"/>
              <a:gd name="connsiteY3" fmla="*/ 389068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805011 w 5003291"/>
              <a:gd name="connsiteY3" fmla="*/ 379543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808186 w 5003291"/>
              <a:gd name="connsiteY3" fmla="*/ 389068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08186 w 5003291"/>
              <a:gd name="connsiteY3" fmla="*/ 389068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08760 w 5003291"/>
              <a:gd name="connsiteY4" fmla="*/ 4509384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02410 w 5003291"/>
              <a:gd name="connsiteY4" fmla="*/ 4503034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02410 w 5003291"/>
              <a:gd name="connsiteY4" fmla="*/ 4503034 h 4940299"/>
              <a:gd name="connsiteX5" fmla="*/ 5003007 w 5003291"/>
              <a:gd name="connsiteY5" fmla="*/ 449920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02410 w 5003291"/>
              <a:gd name="connsiteY4" fmla="*/ 4493509 h 4940299"/>
              <a:gd name="connsiteX5" fmla="*/ 5003007 w 5003291"/>
              <a:gd name="connsiteY5" fmla="*/ 449920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11935 w 5003291"/>
              <a:gd name="connsiteY4" fmla="*/ 4496684 h 4940299"/>
              <a:gd name="connsiteX5" fmla="*/ 5003007 w 5003291"/>
              <a:gd name="connsiteY5" fmla="*/ 4499207 h 4940299"/>
              <a:gd name="connsiteX6" fmla="*/ 4999832 w 5003291"/>
              <a:gd name="connsiteY6" fmla="*/ 4940299 h 4940299"/>
              <a:gd name="connsiteX7" fmla="*/ 0 w 5003291"/>
              <a:gd name="connsiteY7" fmla="*/ 4940299 h 4940299"/>
              <a:gd name="connsiteX8" fmla="*/ 0 w 5003291"/>
              <a:gd name="connsiteY8" fmla="*/ 0 h 4940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03291" h="4940299">
                <a:moveTo>
                  <a:pt x="0" y="0"/>
                </a:moveTo>
                <a:lnTo>
                  <a:pt x="4999832" y="0"/>
                </a:lnTo>
                <a:cubicBezTo>
                  <a:pt x="5003404" y="5821"/>
                  <a:pt x="4996613" y="402783"/>
                  <a:pt x="4999259" y="394845"/>
                </a:cubicBezTo>
                <a:cubicBezTo>
                  <a:pt x="5005080" y="386907"/>
                  <a:pt x="4823003" y="397006"/>
                  <a:pt x="4814536" y="392243"/>
                </a:cubicBezTo>
                <a:cubicBezTo>
                  <a:pt x="4810832" y="1062697"/>
                  <a:pt x="4804527" y="4503563"/>
                  <a:pt x="4811935" y="4496684"/>
                </a:cubicBezTo>
                <a:cubicBezTo>
                  <a:pt x="4812993" y="4502505"/>
                  <a:pt x="5003007" y="4494974"/>
                  <a:pt x="5003007" y="4499207"/>
                </a:cubicBezTo>
                <a:cubicBezTo>
                  <a:pt x="5005124" y="4505557"/>
                  <a:pt x="4994540" y="4800599"/>
                  <a:pt x="4999832" y="4940299"/>
                </a:cubicBezTo>
                <a:lnTo>
                  <a:pt x="0" y="4940299"/>
                </a:lnTo>
                <a:lnTo>
                  <a:pt x="0" y="0"/>
                </a:lnTo>
                <a:close/>
              </a:path>
            </a:pathLst>
          </a:custGeom>
        </p:spPr>
        <p:txBody>
          <a:bodyPr/>
          <a:lstStyle/>
          <a:p>
            <a:endParaRPr lang="en-US"/>
          </a:p>
        </p:txBody>
      </p:sp>
      <p:pic>
        <p:nvPicPr>
          <p:cNvPr id="13" name="Picture 12">
            <a:extLst>
              <a:ext uri="{FF2B5EF4-FFF2-40B4-BE49-F238E27FC236}">
                <a16:creationId xmlns:a16="http://schemas.microsoft.com/office/drawing/2014/main" id="{0093E989-A400-6B3F-7B6D-BA59DA5E2F2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13469792" y="4109028"/>
            <a:ext cx="4132553" cy="393790"/>
          </a:xfrm>
          <a:prstGeom prst="rect">
            <a:avLst/>
          </a:prstGeom>
        </p:spPr>
      </p:pic>
    </p:spTree>
    <p:extLst>
      <p:ext uri="{BB962C8B-B14F-4D97-AF65-F5344CB8AC3E}">
        <p14:creationId xmlns:p14="http://schemas.microsoft.com/office/powerpoint/2010/main" val="2806172307"/>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Quote 2">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D8093-31B7-44A8-96BF-693EB47DB535}"/>
              </a:ext>
            </a:extLst>
          </p:cNvPr>
          <p:cNvSpPr>
            <a:spLocks noGrp="1"/>
          </p:cNvSpPr>
          <p:nvPr>
            <p:ph type="ctrTitle" hasCustomPrompt="1"/>
          </p:nvPr>
        </p:nvSpPr>
        <p:spPr>
          <a:xfrm>
            <a:off x="3674433" y="3110929"/>
            <a:ext cx="8907137" cy="2303185"/>
          </a:xfrm>
        </p:spPr>
        <p:txBody>
          <a:bodyPr anchor="ctr">
            <a:normAutofit/>
          </a:bodyPr>
          <a:lstStyle>
            <a:lvl1pPr algn="ctr">
              <a:defRPr sz="5867" b="1" i="1">
                <a:solidFill>
                  <a:schemeClr val="tx2"/>
                </a:solidFill>
              </a:defRPr>
            </a:lvl1pPr>
          </a:lstStyle>
          <a:p>
            <a:r>
              <a:rPr lang="en-US"/>
              <a:t>“Quote goes in this space.”</a:t>
            </a:r>
            <a:endParaRPr lang="en-GB"/>
          </a:p>
        </p:txBody>
      </p:sp>
      <p:sp>
        <p:nvSpPr>
          <p:cNvPr id="7" name="Text Placeholder 6">
            <a:extLst>
              <a:ext uri="{FF2B5EF4-FFF2-40B4-BE49-F238E27FC236}">
                <a16:creationId xmlns:a16="http://schemas.microsoft.com/office/drawing/2014/main" id="{A5609AC1-B165-4266-AC17-4F37BE2DD358}"/>
              </a:ext>
            </a:extLst>
          </p:cNvPr>
          <p:cNvSpPr>
            <a:spLocks noGrp="1"/>
          </p:cNvSpPr>
          <p:nvPr>
            <p:ph type="body" sz="quarter" idx="13" hasCustomPrompt="1"/>
          </p:nvPr>
        </p:nvSpPr>
        <p:spPr>
          <a:xfrm>
            <a:off x="3674433" y="5440808"/>
            <a:ext cx="8907136" cy="427567"/>
          </a:xfrm>
        </p:spPr>
        <p:txBody>
          <a:bodyPr>
            <a:noAutofit/>
          </a:bodyPr>
          <a:lstStyle>
            <a:lvl1pPr marL="0" indent="0" algn="ctr">
              <a:buNone/>
              <a:defRPr sz="2400" b="1">
                <a:solidFill>
                  <a:schemeClr val="accent1"/>
                </a:solidFill>
              </a:defRPr>
            </a:lvl1pPr>
          </a:lstStyle>
          <a:p>
            <a:pPr lvl="0"/>
            <a:r>
              <a:rPr lang="en-US"/>
              <a:t>Name, Company</a:t>
            </a:r>
            <a:endParaRPr lang="en-GB"/>
          </a:p>
        </p:txBody>
      </p:sp>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2"/>
            <a:ext cx="5486400" cy="486833"/>
          </a:xfrm>
          <a:prstGeom prst="rect">
            <a:avLst/>
          </a:prstGeom>
        </p:spPr>
        <p:txBody>
          <a:bodyPr vert="horz" lIns="91440" tIns="45720" rIns="91440" bIns="45720" rtlCol="0" anchor="ctr"/>
          <a:lstStyle>
            <a:lvl1pPr algn="l">
              <a:defRPr sz="1600">
                <a:solidFill>
                  <a:schemeClr val="bg1">
                    <a:lumMod val="50000"/>
                  </a:schemeClr>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bg1">
                    <a:lumMod val="50000"/>
                  </a:schemeClr>
                </a:solidFill>
              </a:defRPr>
            </a:lvl1pPr>
          </a:lstStyle>
          <a:p>
            <a:fld id="{40FC62D0-A2F2-4BF8-8DAC-E86C11000EC3}" type="slidenum">
              <a:rPr lang="en-GB" smtClean="0"/>
              <a:pPr/>
              <a:t>‹#›</a:t>
            </a:fld>
            <a:endParaRPr lang="en-GB"/>
          </a:p>
        </p:txBody>
      </p:sp>
    </p:spTree>
    <p:extLst>
      <p:ext uri="{BB962C8B-B14F-4D97-AF65-F5344CB8AC3E}">
        <p14:creationId xmlns:p14="http://schemas.microsoft.com/office/powerpoint/2010/main" val="1492358853"/>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Quote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D8093-31B7-44A8-96BF-693EB47DB535}"/>
              </a:ext>
            </a:extLst>
          </p:cNvPr>
          <p:cNvSpPr>
            <a:spLocks noGrp="1"/>
          </p:cNvSpPr>
          <p:nvPr>
            <p:ph type="ctrTitle" hasCustomPrompt="1"/>
          </p:nvPr>
        </p:nvSpPr>
        <p:spPr>
          <a:xfrm>
            <a:off x="3674433" y="3110929"/>
            <a:ext cx="8907137" cy="2303185"/>
          </a:xfrm>
        </p:spPr>
        <p:txBody>
          <a:bodyPr anchor="ctr">
            <a:normAutofit/>
          </a:bodyPr>
          <a:lstStyle>
            <a:lvl1pPr algn="ctr">
              <a:defRPr sz="5867" b="1" i="1">
                <a:solidFill>
                  <a:schemeClr val="tx2"/>
                </a:solidFill>
              </a:defRPr>
            </a:lvl1pPr>
          </a:lstStyle>
          <a:p>
            <a:r>
              <a:rPr lang="en-US"/>
              <a:t>“Quote goes in this space.”</a:t>
            </a:r>
            <a:endParaRPr lang="en-GB"/>
          </a:p>
        </p:txBody>
      </p:sp>
      <p:sp>
        <p:nvSpPr>
          <p:cNvPr id="7" name="Text Placeholder 6">
            <a:extLst>
              <a:ext uri="{FF2B5EF4-FFF2-40B4-BE49-F238E27FC236}">
                <a16:creationId xmlns:a16="http://schemas.microsoft.com/office/drawing/2014/main" id="{A5609AC1-B165-4266-AC17-4F37BE2DD358}"/>
              </a:ext>
            </a:extLst>
          </p:cNvPr>
          <p:cNvSpPr>
            <a:spLocks noGrp="1"/>
          </p:cNvSpPr>
          <p:nvPr>
            <p:ph type="body" sz="quarter" idx="13" hasCustomPrompt="1"/>
          </p:nvPr>
        </p:nvSpPr>
        <p:spPr>
          <a:xfrm>
            <a:off x="3674433" y="5440808"/>
            <a:ext cx="8907136" cy="427567"/>
          </a:xfrm>
        </p:spPr>
        <p:txBody>
          <a:bodyPr>
            <a:noAutofit/>
          </a:bodyPr>
          <a:lstStyle>
            <a:lvl1pPr marL="0" indent="0" algn="ctr">
              <a:buNone/>
              <a:defRPr sz="2400" b="1">
                <a:solidFill>
                  <a:schemeClr val="bg1"/>
                </a:solidFill>
              </a:defRPr>
            </a:lvl1pPr>
          </a:lstStyle>
          <a:p>
            <a:pPr lvl="0"/>
            <a:r>
              <a:rPr lang="en-US"/>
              <a:t>Name, Company</a:t>
            </a:r>
            <a:endParaRPr lang="en-GB"/>
          </a:p>
        </p:txBody>
      </p:sp>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2"/>
            <a:ext cx="5486400" cy="486833"/>
          </a:xfrm>
          <a:prstGeom prst="rect">
            <a:avLst/>
          </a:prstGeom>
        </p:spPr>
        <p:txBody>
          <a:bodyPr vert="horz" lIns="91440" tIns="45720" rIns="91440" bIns="45720" rtlCol="0" anchor="ctr"/>
          <a:lstStyle>
            <a:lvl1pPr algn="l">
              <a:defRPr sz="1600">
                <a:solidFill>
                  <a:schemeClr val="tx2"/>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2"/>
                </a:solidFill>
              </a:defRPr>
            </a:lvl1pPr>
          </a:lstStyle>
          <a:p>
            <a:fld id="{40FC62D0-A2F2-4BF8-8DAC-E86C11000EC3}" type="slidenum">
              <a:rPr lang="en-GB" smtClean="0"/>
              <a:pPr/>
              <a:t>‹#›</a:t>
            </a:fld>
            <a:endParaRPr lang="en-GB"/>
          </a:p>
        </p:txBody>
      </p:sp>
    </p:spTree>
    <p:extLst>
      <p:ext uri="{BB962C8B-B14F-4D97-AF65-F5344CB8AC3E}">
        <p14:creationId xmlns:p14="http://schemas.microsoft.com/office/powerpoint/2010/main" val="2425932278"/>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Presenter Intro Slide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D8093-31B7-44A8-96BF-693EB47DB535}"/>
              </a:ext>
            </a:extLst>
          </p:cNvPr>
          <p:cNvSpPr>
            <a:spLocks noGrp="1"/>
          </p:cNvSpPr>
          <p:nvPr>
            <p:ph type="ctrTitle" hasCustomPrompt="1"/>
          </p:nvPr>
        </p:nvSpPr>
        <p:spPr>
          <a:xfrm>
            <a:off x="8356600" y="4640392"/>
            <a:ext cx="7726600" cy="2303185"/>
          </a:xfrm>
        </p:spPr>
        <p:txBody>
          <a:bodyPr anchor="ctr">
            <a:normAutofit/>
          </a:bodyPr>
          <a:lstStyle>
            <a:lvl1pPr algn="ctr">
              <a:defRPr sz="5867" b="1" i="0">
                <a:solidFill>
                  <a:schemeClr val="tx2"/>
                </a:solidFill>
              </a:defRPr>
            </a:lvl1pPr>
          </a:lstStyle>
          <a:p>
            <a:r>
              <a:rPr lang="en-US"/>
              <a:t>Name of</a:t>
            </a:r>
            <a:br>
              <a:rPr lang="en-US"/>
            </a:br>
            <a:r>
              <a:rPr lang="en-US"/>
              <a:t>Employee</a:t>
            </a:r>
            <a:endParaRPr lang="en-GB"/>
          </a:p>
        </p:txBody>
      </p:sp>
      <p:sp>
        <p:nvSpPr>
          <p:cNvPr id="7" name="Text Placeholder 6">
            <a:extLst>
              <a:ext uri="{FF2B5EF4-FFF2-40B4-BE49-F238E27FC236}">
                <a16:creationId xmlns:a16="http://schemas.microsoft.com/office/drawing/2014/main" id="{A5609AC1-B165-4266-AC17-4F37BE2DD358}"/>
              </a:ext>
            </a:extLst>
          </p:cNvPr>
          <p:cNvSpPr>
            <a:spLocks noGrp="1"/>
          </p:cNvSpPr>
          <p:nvPr>
            <p:ph type="body" sz="quarter" idx="13" hasCustomPrompt="1"/>
          </p:nvPr>
        </p:nvSpPr>
        <p:spPr>
          <a:xfrm>
            <a:off x="8356600" y="6943577"/>
            <a:ext cx="7726600" cy="427567"/>
          </a:xfrm>
        </p:spPr>
        <p:txBody>
          <a:bodyPr>
            <a:noAutofit/>
          </a:bodyPr>
          <a:lstStyle>
            <a:lvl1pPr marL="0" indent="0" algn="ctr">
              <a:buNone/>
              <a:defRPr sz="2400" b="1">
                <a:solidFill>
                  <a:schemeClr val="bg1"/>
                </a:solidFill>
              </a:defRPr>
            </a:lvl1pPr>
          </a:lstStyle>
          <a:p>
            <a:pPr lvl="0"/>
            <a:r>
              <a:rPr lang="en-US"/>
              <a:t>Role, Company</a:t>
            </a:r>
            <a:endParaRPr lang="en-GB"/>
          </a:p>
        </p:txBody>
      </p:sp>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2"/>
            <a:ext cx="5486400" cy="486833"/>
          </a:xfrm>
          <a:prstGeom prst="rect">
            <a:avLst/>
          </a:prstGeom>
        </p:spPr>
        <p:txBody>
          <a:bodyPr vert="horz" lIns="91440" tIns="45720" rIns="91440" bIns="45720" rtlCol="0" anchor="ctr"/>
          <a:lstStyle>
            <a:lvl1pPr algn="l">
              <a:defRPr sz="1600">
                <a:solidFill>
                  <a:schemeClr val="tx2"/>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2"/>
                </a:solidFill>
              </a:defRPr>
            </a:lvl1pPr>
          </a:lstStyle>
          <a:p>
            <a:fld id="{40FC62D0-A2F2-4BF8-8DAC-E86C11000EC3}" type="slidenum">
              <a:rPr lang="en-GB" smtClean="0"/>
              <a:pPr/>
              <a:t>‹#›</a:t>
            </a:fld>
            <a:endParaRPr lang="en-GB"/>
          </a:p>
        </p:txBody>
      </p:sp>
      <p:pic>
        <p:nvPicPr>
          <p:cNvPr id="10" name="Picture 9" descr="A picture containing histogram&#10;&#10;Description automatically generated">
            <a:extLst>
              <a:ext uri="{FF2B5EF4-FFF2-40B4-BE49-F238E27FC236}">
                <a16:creationId xmlns:a16="http://schemas.microsoft.com/office/drawing/2014/main" id="{385B33B2-3D77-4E37-1D87-AEB32F2641FB}"/>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4738"/>
          <a:stretch/>
        </p:blipFill>
        <p:spPr>
          <a:xfrm>
            <a:off x="1" y="2"/>
            <a:ext cx="9329828" cy="8193367"/>
          </a:xfrm>
          <a:prstGeom prst="rect">
            <a:avLst/>
          </a:prstGeom>
        </p:spPr>
      </p:pic>
      <p:sp>
        <p:nvSpPr>
          <p:cNvPr id="11" name="Picture Placeholder 6">
            <a:extLst>
              <a:ext uri="{FF2B5EF4-FFF2-40B4-BE49-F238E27FC236}">
                <a16:creationId xmlns:a16="http://schemas.microsoft.com/office/drawing/2014/main" id="{40F29B83-F84B-8B77-F20A-69D9DC37CB68}"/>
              </a:ext>
            </a:extLst>
          </p:cNvPr>
          <p:cNvSpPr>
            <a:spLocks noGrp="1"/>
          </p:cNvSpPr>
          <p:nvPr>
            <p:ph type="pic" sz="quarter" idx="17"/>
          </p:nvPr>
        </p:nvSpPr>
        <p:spPr>
          <a:xfrm>
            <a:off x="1000369" y="1196607"/>
            <a:ext cx="5006732" cy="4905741"/>
          </a:xfrm>
          <a:prstGeom prst="rect">
            <a:avLst/>
          </a:prstGeom>
          <a:noFill/>
        </p:spPr>
        <p:txBody>
          <a:bodyPr/>
          <a:lstStyle/>
          <a:p>
            <a:endParaRPr lang="en-GB"/>
          </a:p>
        </p:txBody>
      </p:sp>
    </p:spTree>
    <p:extLst>
      <p:ext uri="{BB962C8B-B14F-4D97-AF65-F5344CB8AC3E}">
        <p14:creationId xmlns:p14="http://schemas.microsoft.com/office/powerpoint/2010/main" val="4092947959"/>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Presenter Intro Slide 2">
    <p:bg>
      <p:bgPr>
        <a:solidFill>
          <a:schemeClr val="bg1"/>
        </a:solidFill>
        <a:effectLst/>
      </p:bgPr>
    </p:bg>
    <p:spTree>
      <p:nvGrpSpPr>
        <p:cNvPr id="1" name=""/>
        <p:cNvGrpSpPr/>
        <p:nvPr/>
      </p:nvGrpSpPr>
      <p:grpSpPr>
        <a:xfrm>
          <a:off x="0" y="0"/>
          <a:ext cx="0" cy="0"/>
          <a:chOff x="0" y="0"/>
          <a:chExt cx="0" cy="0"/>
        </a:xfrm>
      </p:grpSpPr>
      <p:pic>
        <p:nvPicPr>
          <p:cNvPr id="9" name="Picture 8" descr="A picture containing histogram&#10;&#10;Description automatically generated">
            <a:extLst>
              <a:ext uri="{FF2B5EF4-FFF2-40B4-BE49-F238E27FC236}">
                <a16:creationId xmlns:a16="http://schemas.microsoft.com/office/drawing/2014/main" id="{F4FBB1B3-AB6C-0521-D16F-E570FABCD4C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719"/>
          <a:stretch/>
        </p:blipFill>
        <p:spPr>
          <a:xfrm>
            <a:off x="1" y="-21526"/>
            <a:ext cx="9452791" cy="8129852"/>
          </a:xfrm>
          <a:prstGeom prst="rect">
            <a:avLst/>
          </a:prstGeom>
        </p:spPr>
      </p:pic>
      <p:sp>
        <p:nvSpPr>
          <p:cNvPr id="2" name="Title 1">
            <a:extLst>
              <a:ext uri="{FF2B5EF4-FFF2-40B4-BE49-F238E27FC236}">
                <a16:creationId xmlns:a16="http://schemas.microsoft.com/office/drawing/2014/main" id="{699D8093-31B7-44A8-96BF-693EB47DB535}"/>
              </a:ext>
            </a:extLst>
          </p:cNvPr>
          <p:cNvSpPr>
            <a:spLocks noGrp="1"/>
          </p:cNvSpPr>
          <p:nvPr>
            <p:ph type="ctrTitle" hasCustomPrompt="1"/>
          </p:nvPr>
        </p:nvSpPr>
        <p:spPr>
          <a:xfrm>
            <a:off x="8356600" y="4640392"/>
            <a:ext cx="7726600" cy="2303185"/>
          </a:xfrm>
        </p:spPr>
        <p:txBody>
          <a:bodyPr anchor="ctr">
            <a:normAutofit/>
          </a:bodyPr>
          <a:lstStyle>
            <a:lvl1pPr algn="ctr">
              <a:defRPr sz="5867" b="1" i="0">
                <a:solidFill>
                  <a:schemeClr val="tx2"/>
                </a:solidFill>
              </a:defRPr>
            </a:lvl1pPr>
          </a:lstStyle>
          <a:p>
            <a:r>
              <a:rPr lang="en-US"/>
              <a:t>Name of</a:t>
            </a:r>
            <a:br>
              <a:rPr lang="en-US"/>
            </a:br>
            <a:r>
              <a:rPr lang="en-US"/>
              <a:t>Employee</a:t>
            </a:r>
            <a:endParaRPr lang="en-GB"/>
          </a:p>
        </p:txBody>
      </p:sp>
      <p:sp>
        <p:nvSpPr>
          <p:cNvPr id="7" name="Text Placeholder 6">
            <a:extLst>
              <a:ext uri="{FF2B5EF4-FFF2-40B4-BE49-F238E27FC236}">
                <a16:creationId xmlns:a16="http://schemas.microsoft.com/office/drawing/2014/main" id="{A5609AC1-B165-4266-AC17-4F37BE2DD358}"/>
              </a:ext>
            </a:extLst>
          </p:cNvPr>
          <p:cNvSpPr>
            <a:spLocks noGrp="1"/>
          </p:cNvSpPr>
          <p:nvPr>
            <p:ph type="body" sz="quarter" idx="13" hasCustomPrompt="1"/>
          </p:nvPr>
        </p:nvSpPr>
        <p:spPr>
          <a:xfrm>
            <a:off x="8356600" y="6943577"/>
            <a:ext cx="7726600" cy="427567"/>
          </a:xfrm>
        </p:spPr>
        <p:txBody>
          <a:bodyPr>
            <a:noAutofit/>
          </a:bodyPr>
          <a:lstStyle>
            <a:lvl1pPr marL="0" indent="0" algn="ctr">
              <a:buNone/>
              <a:defRPr sz="2400" b="1">
                <a:solidFill>
                  <a:schemeClr val="accent1"/>
                </a:solidFill>
              </a:defRPr>
            </a:lvl1pPr>
          </a:lstStyle>
          <a:p>
            <a:pPr lvl="0"/>
            <a:r>
              <a:rPr lang="en-US"/>
              <a:t>Role, Company</a:t>
            </a:r>
            <a:endParaRPr lang="en-GB"/>
          </a:p>
        </p:txBody>
      </p:sp>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2"/>
            <a:ext cx="5486400" cy="486833"/>
          </a:xfrm>
          <a:prstGeom prst="rect">
            <a:avLst/>
          </a:prstGeom>
        </p:spPr>
        <p:txBody>
          <a:bodyPr vert="horz" lIns="91440" tIns="45720" rIns="91440" bIns="45720" rtlCol="0" anchor="ctr"/>
          <a:lstStyle>
            <a:lvl1pPr algn="l">
              <a:defRPr sz="1600">
                <a:solidFill>
                  <a:schemeClr val="bg1">
                    <a:lumMod val="50000"/>
                  </a:schemeClr>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bg1">
                    <a:lumMod val="50000"/>
                  </a:schemeClr>
                </a:solidFill>
              </a:defRPr>
            </a:lvl1pPr>
          </a:lstStyle>
          <a:p>
            <a:fld id="{40FC62D0-A2F2-4BF8-8DAC-E86C11000EC3}" type="slidenum">
              <a:rPr lang="en-GB" smtClean="0"/>
              <a:pPr/>
              <a:t>‹#›</a:t>
            </a:fld>
            <a:endParaRPr lang="en-GB"/>
          </a:p>
        </p:txBody>
      </p:sp>
      <p:sp>
        <p:nvSpPr>
          <p:cNvPr id="11" name="Picture Placeholder 6">
            <a:extLst>
              <a:ext uri="{FF2B5EF4-FFF2-40B4-BE49-F238E27FC236}">
                <a16:creationId xmlns:a16="http://schemas.microsoft.com/office/drawing/2014/main" id="{40F29B83-F84B-8B77-F20A-69D9DC37CB68}"/>
              </a:ext>
            </a:extLst>
          </p:cNvPr>
          <p:cNvSpPr>
            <a:spLocks noGrp="1"/>
          </p:cNvSpPr>
          <p:nvPr>
            <p:ph type="pic" sz="quarter" idx="17"/>
          </p:nvPr>
        </p:nvSpPr>
        <p:spPr>
          <a:xfrm>
            <a:off x="1000369" y="1196607"/>
            <a:ext cx="5006732" cy="4905741"/>
          </a:xfrm>
          <a:prstGeom prst="rect">
            <a:avLst/>
          </a:prstGeom>
          <a:noFill/>
        </p:spPr>
        <p:txBody>
          <a:bodyPr/>
          <a:lstStyle/>
          <a:p>
            <a:endParaRPr lang="en-GB"/>
          </a:p>
        </p:txBody>
      </p:sp>
    </p:spTree>
    <p:extLst>
      <p:ext uri="{BB962C8B-B14F-4D97-AF65-F5344CB8AC3E}">
        <p14:creationId xmlns:p14="http://schemas.microsoft.com/office/powerpoint/2010/main" val="1098412434"/>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Presenter Intro Slide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3" descr="A picture containing histogram&#10;&#10;Description automatically generated">
            <a:extLst>
              <a:ext uri="{FF2B5EF4-FFF2-40B4-BE49-F238E27FC236}">
                <a16:creationId xmlns:a16="http://schemas.microsoft.com/office/drawing/2014/main" id="{A9901B49-1D84-C2AF-00F0-A3E98047347C}"/>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4738"/>
          <a:stretch/>
        </p:blipFill>
        <p:spPr>
          <a:xfrm>
            <a:off x="1" y="2"/>
            <a:ext cx="9329828" cy="8193367"/>
          </a:xfrm>
          <a:prstGeom prst="rect">
            <a:avLst/>
          </a:prstGeom>
        </p:spPr>
      </p:pic>
      <p:sp>
        <p:nvSpPr>
          <p:cNvPr id="2" name="Title 1">
            <a:extLst>
              <a:ext uri="{FF2B5EF4-FFF2-40B4-BE49-F238E27FC236}">
                <a16:creationId xmlns:a16="http://schemas.microsoft.com/office/drawing/2014/main" id="{699D8093-31B7-44A8-96BF-693EB47DB535}"/>
              </a:ext>
            </a:extLst>
          </p:cNvPr>
          <p:cNvSpPr>
            <a:spLocks noGrp="1"/>
          </p:cNvSpPr>
          <p:nvPr>
            <p:ph type="ctrTitle" hasCustomPrompt="1"/>
          </p:nvPr>
        </p:nvSpPr>
        <p:spPr>
          <a:xfrm>
            <a:off x="8356600" y="4640392"/>
            <a:ext cx="7726600" cy="2303185"/>
          </a:xfrm>
        </p:spPr>
        <p:txBody>
          <a:bodyPr anchor="ctr">
            <a:normAutofit/>
          </a:bodyPr>
          <a:lstStyle>
            <a:lvl1pPr algn="ctr">
              <a:defRPr sz="5867" b="1" i="0">
                <a:solidFill>
                  <a:schemeClr val="tx2"/>
                </a:solidFill>
              </a:defRPr>
            </a:lvl1pPr>
          </a:lstStyle>
          <a:p>
            <a:r>
              <a:rPr lang="en-US"/>
              <a:t>Name of</a:t>
            </a:r>
            <a:br>
              <a:rPr lang="en-US"/>
            </a:br>
            <a:r>
              <a:rPr lang="en-US"/>
              <a:t>Employee</a:t>
            </a:r>
            <a:endParaRPr lang="en-GB"/>
          </a:p>
        </p:txBody>
      </p:sp>
      <p:sp>
        <p:nvSpPr>
          <p:cNvPr id="7" name="Text Placeholder 6">
            <a:extLst>
              <a:ext uri="{FF2B5EF4-FFF2-40B4-BE49-F238E27FC236}">
                <a16:creationId xmlns:a16="http://schemas.microsoft.com/office/drawing/2014/main" id="{A5609AC1-B165-4266-AC17-4F37BE2DD358}"/>
              </a:ext>
            </a:extLst>
          </p:cNvPr>
          <p:cNvSpPr>
            <a:spLocks noGrp="1"/>
          </p:cNvSpPr>
          <p:nvPr>
            <p:ph type="body" sz="quarter" idx="13" hasCustomPrompt="1"/>
          </p:nvPr>
        </p:nvSpPr>
        <p:spPr>
          <a:xfrm>
            <a:off x="8356600" y="6943577"/>
            <a:ext cx="7726600" cy="427567"/>
          </a:xfrm>
        </p:spPr>
        <p:txBody>
          <a:bodyPr>
            <a:noAutofit/>
          </a:bodyPr>
          <a:lstStyle>
            <a:lvl1pPr marL="0" indent="0" algn="ctr">
              <a:buNone/>
              <a:defRPr sz="2400" b="1">
                <a:solidFill>
                  <a:schemeClr val="bg1"/>
                </a:solidFill>
              </a:defRPr>
            </a:lvl1pPr>
          </a:lstStyle>
          <a:p>
            <a:pPr lvl="0"/>
            <a:r>
              <a:rPr lang="en-US"/>
              <a:t>Role, Company</a:t>
            </a:r>
            <a:endParaRPr lang="en-GB"/>
          </a:p>
        </p:txBody>
      </p:sp>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2"/>
            <a:ext cx="5486400" cy="486833"/>
          </a:xfrm>
          <a:prstGeom prst="rect">
            <a:avLst/>
          </a:prstGeom>
        </p:spPr>
        <p:txBody>
          <a:bodyPr vert="horz" lIns="91440" tIns="45720" rIns="91440" bIns="45720" rtlCol="0" anchor="ctr"/>
          <a:lstStyle>
            <a:lvl1pPr algn="l">
              <a:defRPr sz="1600">
                <a:solidFill>
                  <a:schemeClr val="tx2"/>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2"/>
                </a:solidFill>
              </a:defRPr>
            </a:lvl1pPr>
          </a:lstStyle>
          <a:p>
            <a:fld id="{40FC62D0-A2F2-4BF8-8DAC-E86C11000EC3}" type="slidenum">
              <a:rPr lang="en-GB" smtClean="0"/>
              <a:pPr/>
              <a:t>‹#›</a:t>
            </a:fld>
            <a:endParaRPr lang="en-GB"/>
          </a:p>
        </p:txBody>
      </p:sp>
      <p:sp>
        <p:nvSpPr>
          <p:cNvPr id="11" name="Picture Placeholder 6">
            <a:extLst>
              <a:ext uri="{FF2B5EF4-FFF2-40B4-BE49-F238E27FC236}">
                <a16:creationId xmlns:a16="http://schemas.microsoft.com/office/drawing/2014/main" id="{BFA9AD81-163F-A611-6D76-CF06C524B9DE}"/>
              </a:ext>
            </a:extLst>
          </p:cNvPr>
          <p:cNvSpPr>
            <a:spLocks noGrp="1"/>
          </p:cNvSpPr>
          <p:nvPr>
            <p:ph type="pic" sz="quarter" idx="17"/>
          </p:nvPr>
        </p:nvSpPr>
        <p:spPr>
          <a:xfrm>
            <a:off x="1000369" y="1196607"/>
            <a:ext cx="5006732" cy="4905741"/>
          </a:xfrm>
          <a:prstGeom prst="rect">
            <a:avLst/>
          </a:prstGeom>
          <a:noFill/>
        </p:spPr>
        <p:txBody>
          <a:bodyPr/>
          <a:lstStyle/>
          <a:p>
            <a:endParaRPr lang="en-GB"/>
          </a:p>
        </p:txBody>
      </p:sp>
    </p:spTree>
    <p:extLst>
      <p:ext uri="{BB962C8B-B14F-4D97-AF65-F5344CB8AC3E}">
        <p14:creationId xmlns:p14="http://schemas.microsoft.com/office/powerpoint/2010/main" val="1019468283"/>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Q&amp;A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 Placeholder 13">
            <a:extLst>
              <a:ext uri="{FF2B5EF4-FFF2-40B4-BE49-F238E27FC236}">
                <a16:creationId xmlns:a16="http://schemas.microsoft.com/office/drawing/2014/main" id="{F7B004DD-9AE2-A775-B9FE-15EEA8F3CC25}"/>
              </a:ext>
            </a:extLst>
          </p:cNvPr>
          <p:cNvSpPr>
            <a:spLocks noGrp="1"/>
          </p:cNvSpPr>
          <p:nvPr>
            <p:ph type="body" sz="quarter" idx="13" hasCustomPrompt="1"/>
          </p:nvPr>
        </p:nvSpPr>
        <p:spPr>
          <a:xfrm>
            <a:off x="5306880" y="4002695"/>
            <a:ext cx="5642240" cy="1138612"/>
          </a:xfrm>
        </p:spPr>
        <p:txBody>
          <a:bodyPr>
            <a:normAutofit/>
          </a:bodyPr>
          <a:lstStyle>
            <a:lvl1pPr marL="0" indent="0" algn="ctr">
              <a:buNone/>
              <a:defRPr sz="9600" b="1" cap="none" baseline="0">
                <a:solidFill>
                  <a:schemeClr val="tx2"/>
                </a:solidFill>
                <a:latin typeface="Arial Black" panose="020B0A04020102020204" pitchFamily="34" charset="0"/>
              </a:defRPr>
            </a:lvl1pPr>
          </a:lstStyle>
          <a:p>
            <a:pPr lvl="0"/>
            <a:r>
              <a:rPr lang="en-US"/>
              <a:t>Q&amp;A</a:t>
            </a:r>
          </a:p>
          <a:p>
            <a:pPr lvl="0"/>
            <a:endParaRPr lang="en-GB"/>
          </a:p>
        </p:txBody>
      </p:sp>
      <p:pic>
        <p:nvPicPr>
          <p:cNvPr id="4" name="Graphic 3">
            <a:extLst>
              <a:ext uri="{FF2B5EF4-FFF2-40B4-BE49-F238E27FC236}">
                <a16:creationId xmlns:a16="http://schemas.microsoft.com/office/drawing/2014/main" id="{67DDF058-87B1-DE0A-8D6B-A9D3D3F5038C}"/>
              </a:ext>
            </a:extLst>
          </p:cNvPr>
          <p:cNvPicPr>
            <a:picLocks noChangeAspect="1"/>
          </p:cNvPicPr>
          <p:nvPr userDrawn="1"/>
        </p:nvPicPr>
        <p:blipFill>
          <a:blip r:embed="rId3" cstate="email">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4010953" y="7988301"/>
            <a:ext cx="1424627" cy="672103"/>
          </a:xfrm>
          <a:prstGeom prst="rect">
            <a:avLst/>
          </a:prstGeom>
        </p:spPr>
      </p:pic>
      <p:sp>
        <p:nvSpPr>
          <p:cNvPr id="5" name="Footer Placeholder 4">
            <a:extLst>
              <a:ext uri="{FF2B5EF4-FFF2-40B4-BE49-F238E27FC236}">
                <a16:creationId xmlns:a16="http://schemas.microsoft.com/office/drawing/2014/main" id="{08DAC96E-973B-0B10-5CE3-4BBEC252D862}"/>
              </a:ext>
            </a:extLst>
          </p:cNvPr>
          <p:cNvSpPr>
            <a:spLocks noGrp="1"/>
          </p:cNvSpPr>
          <p:nvPr>
            <p:ph type="ftr" sz="quarter" idx="3"/>
          </p:nvPr>
        </p:nvSpPr>
        <p:spPr>
          <a:xfrm>
            <a:off x="1689663" y="8445502"/>
            <a:ext cx="5486400" cy="486833"/>
          </a:xfrm>
          <a:prstGeom prst="rect">
            <a:avLst/>
          </a:prstGeom>
        </p:spPr>
        <p:txBody>
          <a:bodyPr vert="horz" lIns="91440" tIns="45720" rIns="91440" bIns="45720" rtlCol="0" anchor="ctr"/>
          <a:lstStyle>
            <a:lvl1pPr algn="l">
              <a:defRPr sz="1600">
                <a:solidFill>
                  <a:schemeClr val="tx2"/>
                </a:solidFill>
              </a:defRPr>
            </a:lvl1pPr>
          </a:lstStyle>
          <a:p>
            <a:r>
              <a:rPr lang="en-GB"/>
              <a:t>Document title</a:t>
            </a:r>
          </a:p>
        </p:txBody>
      </p:sp>
      <p:sp>
        <p:nvSpPr>
          <p:cNvPr id="7" name="Slide Number Placeholder 5">
            <a:extLst>
              <a:ext uri="{FF2B5EF4-FFF2-40B4-BE49-F238E27FC236}">
                <a16:creationId xmlns:a16="http://schemas.microsoft.com/office/drawing/2014/main" id="{029CDA1D-A1AF-9F2F-5E3A-A7AB758C6207}"/>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2"/>
                </a:solidFill>
              </a:defRPr>
            </a:lvl1pPr>
          </a:lstStyle>
          <a:p>
            <a:fld id="{40FC62D0-A2F2-4BF8-8DAC-E86C11000EC3}" type="slidenum">
              <a:rPr lang="en-GB" smtClean="0"/>
              <a:pPr/>
              <a:t>‹#›</a:t>
            </a:fld>
            <a:endParaRPr lang="en-GB"/>
          </a:p>
        </p:txBody>
      </p:sp>
    </p:spTree>
    <p:extLst>
      <p:ext uri="{BB962C8B-B14F-4D97-AF65-F5344CB8AC3E}">
        <p14:creationId xmlns:p14="http://schemas.microsoft.com/office/powerpoint/2010/main" val="1582159826"/>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Q&amp;A 2">
    <p:bg>
      <p:bgPr>
        <a:solidFill>
          <a:schemeClr val="bg1"/>
        </a:solidFill>
        <a:effectLst/>
      </p:bgPr>
    </p:bg>
    <p:spTree>
      <p:nvGrpSpPr>
        <p:cNvPr id="1" name=""/>
        <p:cNvGrpSpPr/>
        <p:nvPr/>
      </p:nvGrpSpPr>
      <p:grpSpPr>
        <a:xfrm>
          <a:off x="0" y="0"/>
          <a:ext cx="0" cy="0"/>
          <a:chOff x="0" y="0"/>
          <a:chExt cx="0" cy="0"/>
        </a:xfrm>
      </p:grpSpPr>
      <p:sp>
        <p:nvSpPr>
          <p:cNvPr id="6" name="Text Placeholder 13">
            <a:extLst>
              <a:ext uri="{FF2B5EF4-FFF2-40B4-BE49-F238E27FC236}">
                <a16:creationId xmlns:a16="http://schemas.microsoft.com/office/drawing/2014/main" id="{F7B004DD-9AE2-A775-B9FE-15EEA8F3CC25}"/>
              </a:ext>
            </a:extLst>
          </p:cNvPr>
          <p:cNvSpPr>
            <a:spLocks noGrp="1"/>
          </p:cNvSpPr>
          <p:nvPr>
            <p:ph type="body" sz="quarter" idx="13" hasCustomPrompt="1"/>
          </p:nvPr>
        </p:nvSpPr>
        <p:spPr>
          <a:xfrm>
            <a:off x="5306880" y="4002695"/>
            <a:ext cx="5642240" cy="1138612"/>
          </a:xfrm>
        </p:spPr>
        <p:txBody>
          <a:bodyPr>
            <a:normAutofit/>
          </a:bodyPr>
          <a:lstStyle>
            <a:lvl1pPr marL="0" indent="0" algn="ctr">
              <a:buNone/>
              <a:defRPr sz="9600" b="1" cap="none" baseline="0">
                <a:solidFill>
                  <a:schemeClr val="tx2"/>
                </a:solidFill>
                <a:latin typeface="Arial Black" panose="020B0A04020102020204" pitchFamily="34" charset="0"/>
              </a:defRPr>
            </a:lvl1pPr>
          </a:lstStyle>
          <a:p>
            <a:pPr lvl="0"/>
            <a:r>
              <a:rPr lang="en-US"/>
              <a:t>Q&amp;A</a:t>
            </a:r>
          </a:p>
          <a:p>
            <a:pPr lvl="0"/>
            <a:endParaRPr lang="en-GB"/>
          </a:p>
        </p:txBody>
      </p:sp>
      <p:pic>
        <p:nvPicPr>
          <p:cNvPr id="4" name="Graphic 3">
            <a:extLst>
              <a:ext uri="{FF2B5EF4-FFF2-40B4-BE49-F238E27FC236}">
                <a16:creationId xmlns:a16="http://schemas.microsoft.com/office/drawing/2014/main" id="{D5FF4E40-CB7D-1350-ADC1-F80745FEE149}"/>
              </a:ext>
            </a:extLst>
          </p:cNvPr>
          <p:cNvPicPr>
            <a:picLocks noChangeAspect="1"/>
          </p:cNvPicPr>
          <p:nvPr userDrawn="1"/>
        </p:nvPicPr>
        <p:blipFill>
          <a:blip r:embed="rId2" cstate="email">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4010953" y="7988301"/>
            <a:ext cx="1424627" cy="672103"/>
          </a:xfrm>
          <a:prstGeom prst="rect">
            <a:avLst/>
          </a:prstGeom>
        </p:spPr>
      </p:pic>
      <p:sp>
        <p:nvSpPr>
          <p:cNvPr id="5" name="Footer Placeholder 4">
            <a:extLst>
              <a:ext uri="{FF2B5EF4-FFF2-40B4-BE49-F238E27FC236}">
                <a16:creationId xmlns:a16="http://schemas.microsoft.com/office/drawing/2014/main" id="{907925A0-CED2-F9FA-061A-261CC8C2199E}"/>
              </a:ext>
            </a:extLst>
          </p:cNvPr>
          <p:cNvSpPr>
            <a:spLocks noGrp="1"/>
          </p:cNvSpPr>
          <p:nvPr>
            <p:ph type="ftr" sz="quarter" idx="3"/>
          </p:nvPr>
        </p:nvSpPr>
        <p:spPr>
          <a:xfrm>
            <a:off x="1689663" y="8445502"/>
            <a:ext cx="5486400" cy="486833"/>
          </a:xfrm>
          <a:prstGeom prst="rect">
            <a:avLst/>
          </a:prstGeom>
        </p:spPr>
        <p:txBody>
          <a:bodyPr vert="horz" lIns="91440" tIns="45720" rIns="91440" bIns="45720" rtlCol="0" anchor="ctr"/>
          <a:lstStyle>
            <a:lvl1pPr algn="l">
              <a:defRPr sz="1600">
                <a:solidFill>
                  <a:schemeClr val="bg1">
                    <a:lumMod val="50000"/>
                  </a:schemeClr>
                </a:solidFill>
              </a:defRPr>
            </a:lvl1pPr>
          </a:lstStyle>
          <a:p>
            <a:r>
              <a:rPr lang="en-GB"/>
              <a:t>Document title</a:t>
            </a:r>
          </a:p>
        </p:txBody>
      </p:sp>
      <p:sp>
        <p:nvSpPr>
          <p:cNvPr id="7" name="Slide Number Placeholder 5">
            <a:extLst>
              <a:ext uri="{FF2B5EF4-FFF2-40B4-BE49-F238E27FC236}">
                <a16:creationId xmlns:a16="http://schemas.microsoft.com/office/drawing/2014/main" id="{0EEB54D9-10F5-07DF-8CDE-9BD6C11C6E70}"/>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bg1">
                    <a:lumMod val="50000"/>
                  </a:schemeClr>
                </a:solidFill>
              </a:defRPr>
            </a:lvl1pPr>
          </a:lstStyle>
          <a:p>
            <a:fld id="{40FC62D0-A2F2-4BF8-8DAC-E86C11000EC3}" type="slidenum">
              <a:rPr lang="en-GB" smtClean="0"/>
              <a:pPr/>
              <a:t>‹#›</a:t>
            </a:fld>
            <a:endParaRPr lang="en-GB"/>
          </a:p>
        </p:txBody>
      </p:sp>
    </p:spTree>
    <p:extLst>
      <p:ext uri="{BB962C8B-B14F-4D97-AF65-F5344CB8AC3E}">
        <p14:creationId xmlns:p14="http://schemas.microsoft.com/office/powerpoint/2010/main" val="1541346840"/>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Q&amp;A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 Placeholder 13">
            <a:extLst>
              <a:ext uri="{FF2B5EF4-FFF2-40B4-BE49-F238E27FC236}">
                <a16:creationId xmlns:a16="http://schemas.microsoft.com/office/drawing/2014/main" id="{F7B004DD-9AE2-A775-B9FE-15EEA8F3CC25}"/>
              </a:ext>
            </a:extLst>
          </p:cNvPr>
          <p:cNvSpPr>
            <a:spLocks noGrp="1"/>
          </p:cNvSpPr>
          <p:nvPr>
            <p:ph type="body" sz="quarter" idx="13" hasCustomPrompt="1"/>
          </p:nvPr>
        </p:nvSpPr>
        <p:spPr>
          <a:xfrm>
            <a:off x="5306880" y="4002694"/>
            <a:ext cx="5642240" cy="1344007"/>
          </a:xfrm>
        </p:spPr>
        <p:txBody>
          <a:bodyPr>
            <a:normAutofit/>
          </a:bodyPr>
          <a:lstStyle>
            <a:lvl1pPr marL="0" indent="0" algn="ctr">
              <a:buNone/>
              <a:defRPr sz="9600" b="1" cap="none" baseline="0">
                <a:solidFill>
                  <a:schemeClr val="tx2"/>
                </a:solidFill>
                <a:latin typeface="Arial Black" panose="020B0A04020102020204" pitchFamily="34" charset="0"/>
              </a:defRPr>
            </a:lvl1pPr>
          </a:lstStyle>
          <a:p>
            <a:pPr lvl="0"/>
            <a:r>
              <a:rPr lang="en-US"/>
              <a:t>Q&amp;A</a:t>
            </a:r>
          </a:p>
          <a:p>
            <a:pPr lvl="0"/>
            <a:endParaRPr lang="en-GB"/>
          </a:p>
        </p:txBody>
      </p:sp>
      <p:pic>
        <p:nvPicPr>
          <p:cNvPr id="4" name="Graphic 3">
            <a:extLst>
              <a:ext uri="{FF2B5EF4-FFF2-40B4-BE49-F238E27FC236}">
                <a16:creationId xmlns:a16="http://schemas.microsoft.com/office/drawing/2014/main" id="{076B0C44-9DC4-392C-E787-E351BA49105B}"/>
              </a:ext>
            </a:extLst>
          </p:cNvPr>
          <p:cNvPicPr>
            <a:picLocks noChangeAspect="1"/>
          </p:cNvPicPr>
          <p:nvPr userDrawn="1"/>
        </p:nvPicPr>
        <p:blipFill>
          <a:blip r:embed="rId3" cstate="email">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4010953" y="7988301"/>
            <a:ext cx="1424627" cy="672103"/>
          </a:xfrm>
          <a:prstGeom prst="rect">
            <a:avLst/>
          </a:prstGeom>
        </p:spPr>
      </p:pic>
      <p:sp>
        <p:nvSpPr>
          <p:cNvPr id="5" name="Footer Placeholder 4">
            <a:extLst>
              <a:ext uri="{FF2B5EF4-FFF2-40B4-BE49-F238E27FC236}">
                <a16:creationId xmlns:a16="http://schemas.microsoft.com/office/drawing/2014/main" id="{62FAC212-671B-B03B-41F7-080DBCECE1EA}"/>
              </a:ext>
            </a:extLst>
          </p:cNvPr>
          <p:cNvSpPr>
            <a:spLocks noGrp="1"/>
          </p:cNvSpPr>
          <p:nvPr>
            <p:ph type="ftr" sz="quarter" idx="3"/>
          </p:nvPr>
        </p:nvSpPr>
        <p:spPr>
          <a:xfrm>
            <a:off x="1689663" y="8445502"/>
            <a:ext cx="5486400" cy="486833"/>
          </a:xfrm>
          <a:prstGeom prst="rect">
            <a:avLst/>
          </a:prstGeom>
        </p:spPr>
        <p:txBody>
          <a:bodyPr vert="horz" lIns="91440" tIns="45720" rIns="91440" bIns="45720" rtlCol="0" anchor="ctr"/>
          <a:lstStyle>
            <a:lvl1pPr algn="l">
              <a:defRPr sz="1600">
                <a:solidFill>
                  <a:schemeClr val="tx2"/>
                </a:solidFill>
              </a:defRPr>
            </a:lvl1pPr>
          </a:lstStyle>
          <a:p>
            <a:r>
              <a:rPr lang="en-GB"/>
              <a:t>Document title</a:t>
            </a:r>
          </a:p>
        </p:txBody>
      </p:sp>
      <p:sp>
        <p:nvSpPr>
          <p:cNvPr id="7" name="Slide Number Placeholder 5">
            <a:extLst>
              <a:ext uri="{FF2B5EF4-FFF2-40B4-BE49-F238E27FC236}">
                <a16:creationId xmlns:a16="http://schemas.microsoft.com/office/drawing/2014/main" id="{0CFDBFF2-888D-FD32-47DE-7F8440C18068}"/>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2"/>
                </a:solidFill>
              </a:defRPr>
            </a:lvl1pPr>
          </a:lstStyle>
          <a:p>
            <a:fld id="{40FC62D0-A2F2-4BF8-8DAC-E86C11000EC3}" type="slidenum">
              <a:rPr lang="en-GB" smtClean="0"/>
              <a:pPr/>
              <a:t>‹#›</a:t>
            </a:fld>
            <a:endParaRPr lang="en-GB"/>
          </a:p>
        </p:txBody>
      </p:sp>
    </p:spTree>
    <p:extLst>
      <p:ext uri="{BB962C8B-B14F-4D97-AF65-F5344CB8AC3E}">
        <p14:creationId xmlns:p14="http://schemas.microsoft.com/office/powerpoint/2010/main" val="1950593227"/>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preserve="1" userDrawn="1">
  <p:cSld name="Thank You Slide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 Placeholder 13">
            <a:extLst>
              <a:ext uri="{FF2B5EF4-FFF2-40B4-BE49-F238E27FC236}">
                <a16:creationId xmlns:a16="http://schemas.microsoft.com/office/drawing/2014/main" id="{F7B004DD-9AE2-A775-B9FE-15EEA8F3CC25}"/>
              </a:ext>
            </a:extLst>
          </p:cNvPr>
          <p:cNvSpPr>
            <a:spLocks noGrp="1"/>
          </p:cNvSpPr>
          <p:nvPr>
            <p:ph type="body" sz="quarter" idx="13" hasCustomPrompt="1"/>
          </p:nvPr>
        </p:nvSpPr>
        <p:spPr>
          <a:xfrm>
            <a:off x="5306880" y="3433390"/>
            <a:ext cx="5642240" cy="697455"/>
          </a:xfrm>
        </p:spPr>
        <p:txBody>
          <a:bodyPr>
            <a:normAutofit/>
          </a:bodyPr>
          <a:lstStyle>
            <a:lvl1pPr marL="0" indent="0" algn="ctr">
              <a:buNone/>
              <a:defRPr sz="4600" b="1" cap="none" baseline="0">
                <a:solidFill>
                  <a:schemeClr val="tx2"/>
                </a:solidFill>
                <a:latin typeface="Arial Black" panose="020B0A04020102020204" pitchFamily="34" charset="0"/>
              </a:defRPr>
            </a:lvl1pPr>
          </a:lstStyle>
          <a:p>
            <a:pPr lvl="0"/>
            <a:r>
              <a:rPr lang="en-US"/>
              <a:t>Thank you</a:t>
            </a:r>
          </a:p>
          <a:p>
            <a:pPr lvl="0"/>
            <a:endParaRPr lang="en-GB"/>
          </a:p>
        </p:txBody>
      </p:sp>
      <p:sp>
        <p:nvSpPr>
          <p:cNvPr id="7" name="Text Placeholder 19">
            <a:extLst>
              <a:ext uri="{FF2B5EF4-FFF2-40B4-BE49-F238E27FC236}">
                <a16:creationId xmlns:a16="http://schemas.microsoft.com/office/drawing/2014/main" id="{3DB4701E-E0BA-BF2D-7D09-2C88287DFAE2}"/>
              </a:ext>
            </a:extLst>
          </p:cNvPr>
          <p:cNvSpPr>
            <a:spLocks noGrp="1"/>
          </p:cNvSpPr>
          <p:nvPr>
            <p:ph type="body" sz="quarter" idx="18" hasCustomPrompt="1"/>
          </p:nvPr>
        </p:nvSpPr>
        <p:spPr>
          <a:xfrm>
            <a:off x="5306881" y="4176517"/>
            <a:ext cx="5642241" cy="395483"/>
          </a:xfrm>
        </p:spPr>
        <p:txBody>
          <a:bodyPr>
            <a:normAutofit/>
          </a:bodyPr>
          <a:lstStyle>
            <a:lvl1pPr marL="0" indent="0" algn="ctr">
              <a:buNone/>
              <a:defRPr sz="2300" b="1">
                <a:solidFill>
                  <a:schemeClr val="bg1"/>
                </a:solidFill>
              </a:defRPr>
            </a:lvl1pPr>
          </a:lstStyle>
          <a:p>
            <a:pPr lvl="0"/>
            <a:r>
              <a:rPr lang="en-US"/>
              <a:t>For more information, contact:</a:t>
            </a:r>
          </a:p>
        </p:txBody>
      </p:sp>
      <p:sp>
        <p:nvSpPr>
          <p:cNvPr id="8" name="Text Placeholder 19">
            <a:extLst>
              <a:ext uri="{FF2B5EF4-FFF2-40B4-BE49-F238E27FC236}">
                <a16:creationId xmlns:a16="http://schemas.microsoft.com/office/drawing/2014/main" id="{9762B5DB-A4A9-BCB7-994B-FD7BE24A895A}"/>
              </a:ext>
            </a:extLst>
          </p:cNvPr>
          <p:cNvSpPr>
            <a:spLocks noGrp="1"/>
          </p:cNvSpPr>
          <p:nvPr>
            <p:ph type="body" sz="quarter" idx="20" hasCustomPrompt="1"/>
          </p:nvPr>
        </p:nvSpPr>
        <p:spPr>
          <a:xfrm>
            <a:off x="5306880" y="4572000"/>
            <a:ext cx="5642241" cy="486832"/>
          </a:xfrm>
        </p:spPr>
        <p:txBody>
          <a:bodyPr>
            <a:normAutofit/>
          </a:bodyPr>
          <a:lstStyle>
            <a:lvl1pPr marL="0" indent="0" algn="ctr">
              <a:buNone/>
              <a:defRPr sz="2300" b="0">
                <a:solidFill>
                  <a:schemeClr val="bg1"/>
                </a:solidFill>
              </a:defRPr>
            </a:lvl1pPr>
          </a:lstStyle>
          <a:p>
            <a:pPr lvl="0"/>
            <a:r>
              <a:rPr lang="en-US"/>
              <a:t>Persons.name@company.com</a:t>
            </a:r>
          </a:p>
        </p:txBody>
      </p:sp>
      <p:pic>
        <p:nvPicPr>
          <p:cNvPr id="9" name="Graphic 8">
            <a:extLst>
              <a:ext uri="{FF2B5EF4-FFF2-40B4-BE49-F238E27FC236}">
                <a16:creationId xmlns:a16="http://schemas.microsoft.com/office/drawing/2014/main" id="{EFC963FA-9C0F-DA3A-DC3D-1E14124F3B9B}"/>
              </a:ext>
            </a:extLst>
          </p:cNvPr>
          <p:cNvPicPr>
            <a:picLocks noChangeAspect="1"/>
          </p:cNvPicPr>
          <p:nvPr userDrawn="1"/>
        </p:nvPicPr>
        <p:blipFill>
          <a:blip r:embed="rId3" cstate="email">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4010953" y="7988301"/>
            <a:ext cx="1424627" cy="672103"/>
          </a:xfrm>
          <a:prstGeom prst="rect">
            <a:avLst/>
          </a:prstGeom>
        </p:spPr>
      </p:pic>
    </p:spTree>
    <p:extLst>
      <p:ext uri="{BB962C8B-B14F-4D97-AF65-F5344CB8AC3E}">
        <p14:creationId xmlns:p14="http://schemas.microsoft.com/office/powerpoint/2010/main" val="3674002902"/>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preserve="1" userDrawn="1">
  <p:cSld name="Thank You Slide 2">
    <p:bg>
      <p:bgPr>
        <a:solidFill>
          <a:schemeClr val="bg1"/>
        </a:solidFill>
        <a:effectLst/>
      </p:bgPr>
    </p:bg>
    <p:spTree>
      <p:nvGrpSpPr>
        <p:cNvPr id="1" name=""/>
        <p:cNvGrpSpPr/>
        <p:nvPr/>
      </p:nvGrpSpPr>
      <p:grpSpPr>
        <a:xfrm>
          <a:off x="0" y="0"/>
          <a:ext cx="0" cy="0"/>
          <a:chOff x="0" y="0"/>
          <a:chExt cx="0" cy="0"/>
        </a:xfrm>
      </p:grpSpPr>
      <p:sp>
        <p:nvSpPr>
          <p:cNvPr id="6" name="Text Placeholder 13">
            <a:extLst>
              <a:ext uri="{FF2B5EF4-FFF2-40B4-BE49-F238E27FC236}">
                <a16:creationId xmlns:a16="http://schemas.microsoft.com/office/drawing/2014/main" id="{F7B004DD-9AE2-A775-B9FE-15EEA8F3CC25}"/>
              </a:ext>
            </a:extLst>
          </p:cNvPr>
          <p:cNvSpPr>
            <a:spLocks noGrp="1"/>
          </p:cNvSpPr>
          <p:nvPr>
            <p:ph type="body" sz="quarter" idx="13" hasCustomPrompt="1"/>
          </p:nvPr>
        </p:nvSpPr>
        <p:spPr>
          <a:xfrm>
            <a:off x="5306880" y="3433390"/>
            <a:ext cx="5642240" cy="697455"/>
          </a:xfrm>
        </p:spPr>
        <p:txBody>
          <a:bodyPr>
            <a:normAutofit/>
          </a:bodyPr>
          <a:lstStyle>
            <a:lvl1pPr marL="0" indent="0" algn="ctr">
              <a:buNone/>
              <a:defRPr sz="4600" b="1" cap="none" baseline="0">
                <a:solidFill>
                  <a:schemeClr val="tx2"/>
                </a:solidFill>
                <a:latin typeface="Arial Black" panose="020B0A04020102020204" pitchFamily="34" charset="0"/>
              </a:defRPr>
            </a:lvl1pPr>
          </a:lstStyle>
          <a:p>
            <a:pPr lvl="0"/>
            <a:r>
              <a:rPr lang="en-US"/>
              <a:t>Thank you</a:t>
            </a:r>
          </a:p>
          <a:p>
            <a:pPr lvl="0"/>
            <a:endParaRPr lang="en-GB"/>
          </a:p>
        </p:txBody>
      </p:sp>
      <p:sp>
        <p:nvSpPr>
          <p:cNvPr id="7" name="Text Placeholder 19">
            <a:extLst>
              <a:ext uri="{FF2B5EF4-FFF2-40B4-BE49-F238E27FC236}">
                <a16:creationId xmlns:a16="http://schemas.microsoft.com/office/drawing/2014/main" id="{3DB4701E-E0BA-BF2D-7D09-2C88287DFAE2}"/>
              </a:ext>
            </a:extLst>
          </p:cNvPr>
          <p:cNvSpPr>
            <a:spLocks noGrp="1"/>
          </p:cNvSpPr>
          <p:nvPr>
            <p:ph type="body" sz="quarter" idx="18" hasCustomPrompt="1"/>
          </p:nvPr>
        </p:nvSpPr>
        <p:spPr>
          <a:xfrm>
            <a:off x="5306881" y="4176517"/>
            <a:ext cx="5642241" cy="395483"/>
          </a:xfrm>
        </p:spPr>
        <p:txBody>
          <a:bodyPr>
            <a:normAutofit/>
          </a:bodyPr>
          <a:lstStyle>
            <a:lvl1pPr marL="0" indent="0" algn="ctr">
              <a:buNone/>
              <a:defRPr sz="2300" b="1">
                <a:solidFill>
                  <a:schemeClr val="accent1"/>
                </a:solidFill>
              </a:defRPr>
            </a:lvl1pPr>
          </a:lstStyle>
          <a:p>
            <a:pPr lvl="0"/>
            <a:r>
              <a:rPr lang="en-US"/>
              <a:t>For more information, contact:</a:t>
            </a:r>
          </a:p>
        </p:txBody>
      </p:sp>
      <p:sp>
        <p:nvSpPr>
          <p:cNvPr id="8" name="Text Placeholder 19">
            <a:extLst>
              <a:ext uri="{FF2B5EF4-FFF2-40B4-BE49-F238E27FC236}">
                <a16:creationId xmlns:a16="http://schemas.microsoft.com/office/drawing/2014/main" id="{9762B5DB-A4A9-BCB7-994B-FD7BE24A895A}"/>
              </a:ext>
            </a:extLst>
          </p:cNvPr>
          <p:cNvSpPr>
            <a:spLocks noGrp="1"/>
          </p:cNvSpPr>
          <p:nvPr>
            <p:ph type="body" sz="quarter" idx="20" hasCustomPrompt="1"/>
          </p:nvPr>
        </p:nvSpPr>
        <p:spPr>
          <a:xfrm>
            <a:off x="5306880" y="4572000"/>
            <a:ext cx="5642241" cy="486832"/>
          </a:xfrm>
        </p:spPr>
        <p:txBody>
          <a:bodyPr>
            <a:normAutofit/>
          </a:bodyPr>
          <a:lstStyle>
            <a:lvl1pPr marL="0" indent="0" algn="ctr">
              <a:buNone/>
              <a:defRPr sz="2300" b="0">
                <a:solidFill>
                  <a:schemeClr val="accent1"/>
                </a:solidFill>
              </a:defRPr>
            </a:lvl1pPr>
          </a:lstStyle>
          <a:p>
            <a:pPr lvl="0"/>
            <a:r>
              <a:rPr lang="en-US"/>
              <a:t>Persons.name@company.com</a:t>
            </a:r>
          </a:p>
        </p:txBody>
      </p:sp>
      <p:pic>
        <p:nvPicPr>
          <p:cNvPr id="9" name="Graphic 8">
            <a:extLst>
              <a:ext uri="{FF2B5EF4-FFF2-40B4-BE49-F238E27FC236}">
                <a16:creationId xmlns:a16="http://schemas.microsoft.com/office/drawing/2014/main" id="{E13AD697-6630-A344-BCA0-55A917C0D1BC}"/>
              </a:ext>
            </a:extLst>
          </p:cNvPr>
          <p:cNvPicPr>
            <a:picLocks noChangeAspect="1"/>
          </p:cNvPicPr>
          <p:nvPr userDrawn="1"/>
        </p:nvPicPr>
        <p:blipFill>
          <a:blip r:embed="rId2" cstate="email">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4010953" y="7988301"/>
            <a:ext cx="1424627" cy="672103"/>
          </a:xfrm>
          <a:prstGeom prst="rect">
            <a:avLst/>
          </a:prstGeom>
        </p:spPr>
      </p:pic>
    </p:spTree>
    <p:extLst>
      <p:ext uri="{BB962C8B-B14F-4D97-AF65-F5344CB8AC3E}">
        <p14:creationId xmlns:p14="http://schemas.microsoft.com/office/powerpoint/2010/main" val="35148545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head - Single Column with image (custom) (Custom)">
    <p:spTree>
      <p:nvGrpSpPr>
        <p:cNvPr id="1" name=""/>
        <p:cNvGrpSpPr/>
        <p:nvPr/>
      </p:nvGrpSpPr>
      <p:grpSpPr>
        <a:xfrm>
          <a:off x="0" y="0"/>
          <a:ext cx="0" cy="0"/>
          <a:chOff x="0" y="0"/>
          <a:chExt cx="0" cy="0"/>
        </a:xfrm>
      </p:grpSpPr>
      <p:sp>
        <p:nvSpPr>
          <p:cNvPr id="23" name="Content Placeholder 9">
            <a:extLst>
              <a:ext uri="{FF2B5EF4-FFF2-40B4-BE49-F238E27FC236}">
                <a16:creationId xmlns:a16="http://schemas.microsoft.com/office/drawing/2014/main" id="{0C532851-4697-4B02-B344-E4852AF78CBF}"/>
              </a:ext>
            </a:extLst>
          </p:cNvPr>
          <p:cNvSpPr>
            <a:spLocks noGrp="1"/>
          </p:cNvSpPr>
          <p:nvPr>
            <p:ph sz="quarter" idx="13"/>
          </p:nvPr>
        </p:nvSpPr>
        <p:spPr>
          <a:xfrm>
            <a:off x="1104904" y="2269323"/>
            <a:ext cx="8686796" cy="5067856"/>
          </a:xfrm>
        </p:spPr>
        <p:txBody>
          <a:bodyPr>
            <a:normAutofit/>
          </a:bodyPr>
          <a:lstStyle>
            <a:lvl1pPr marL="304792" indent="-304792">
              <a:buClr>
                <a:schemeClr val="accent1"/>
              </a:buClr>
              <a:buFont typeface="Arial" panose="020B0604020202020204" pitchFamily="34" charset="0"/>
              <a:buChar char="•"/>
              <a:defRPr sz="2600">
                <a:solidFill>
                  <a:schemeClr val="tx1">
                    <a:lumMod val="75000"/>
                    <a:lumOff val="25000"/>
                  </a:schemeClr>
                </a:solidFill>
              </a:defRPr>
            </a:lvl1pPr>
            <a:lvl2pPr marL="914377" indent="-304792">
              <a:buClr>
                <a:schemeClr val="accent1"/>
              </a:buClr>
              <a:buFont typeface="Arial" panose="020B0604020202020204" pitchFamily="34" charset="0"/>
              <a:buChar char="•"/>
              <a:defRPr sz="2600">
                <a:solidFill>
                  <a:schemeClr val="tx1">
                    <a:lumMod val="75000"/>
                    <a:lumOff val="25000"/>
                  </a:schemeClr>
                </a:solidFill>
              </a:defRPr>
            </a:lvl2pPr>
            <a:lvl3pPr marL="1523962" indent="-304792">
              <a:buClr>
                <a:schemeClr val="accent1"/>
              </a:buClr>
              <a:buFont typeface="Arial" panose="020B0604020202020204" pitchFamily="34" charset="0"/>
              <a:buChar char="•"/>
              <a:defRPr sz="2600">
                <a:solidFill>
                  <a:schemeClr val="tx1">
                    <a:lumMod val="75000"/>
                    <a:lumOff val="25000"/>
                  </a:schemeClr>
                </a:solidFill>
              </a:defRPr>
            </a:lvl3pPr>
            <a:lvl4pPr marL="2133547" indent="-304792">
              <a:buClr>
                <a:schemeClr val="accent1"/>
              </a:buClr>
              <a:buFont typeface="Arial" panose="020B0604020202020204" pitchFamily="34" charset="0"/>
              <a:buChar char="•"/>
              <a:defRPr sz="2600">
                <a:solidFill>
                  <a:schemeClr val="tx1">
                    <a:lumMod val="75000"/>
                    <a:lumOff val="25000"/>
                  </a:schemeClr>
                </a:solidFill>
              </a:defRPr>
            </a:lvl4pPr>
            <a:lvl5pPr marL="2743131" indent="-304792">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Title 1">
            <a:extLst>
              <a:ext uri="{FF2B5EF4-FFF2-40B4-BE49-F238E27FC236}">
                <a16:creationId xmlns:a16="http://schemas.microsoft.com/office/drawing/2014/main" id="{EF499182-B1CD-4399-99FD-7B1CA914FD59}"/>
              </a:ext>
            </a:extLst>
          </p:cNvPr>
          <p:cNvSpPr>
            <a:spLocks noGrp="1"/>
          </p:cNvSpPr>
          <p:nvPr>
            <p:ph type="title" hasCustomPrompt="1"/>
          </p:nvPr>
        </p:nvSpPr>
        <p:spPr>
          <a:xfrm>
            <a:off x="1117601" y="405087"/>
            <a:ext cx="8674099" cy="1146048"/>
          </a:xfrm>
        </p:spPr>
        <p:txBody>
          <a:bodyPr>
            <a:normAutofit/>
          </a:bodyPr>
          <a:lstStyle>
            <a:lvl1pPr>
              <a:defRPr sz="4400" cap="none" baseline="0"/>
            </a:lvl1pPr>
          </a:lstStyle>
          <a:p>
            <a:r>
              <a:rPr lang="en-US"/>
              <a:t>Title</a:t>
            </a:r>
            <a:endParaRPr lang="en-GB"/>
          </a:p>
        </p:txBody>
      </p:sp>
      <p:sp>
        <p:nvSpPr>
          <p:cNvPr id="15" name="Text Placeholder 7">
            <a:extLst>
              <a:ext uri="{FF2B5EF4-FFF2-40B4-BE49-F238E27FC236}">
                <a16:creationId xmlns:a16="http://schemas.microsoft.com/office/drawing/2014/main" id="{DD26DE28-F20D-4AC8-830A-0B227BBF3E71}"/>
              </a:ext>
            </a:extLst>
          </p:cNvPr>
          <p:cNvSpPr>
            <a:spLocks noGrp="1"/>
          </p:cNvSpPr>
          <p:nvPr>
            <p:ph type="body" sz="quarter" idx="24" hasCustomPrompt="1"/>
          </p:nvPr>
        </p:nvSpPr>
        <p:spPr>
          <a:xfrm>
            <a:off x="1117601" y="1214783"/>
            <a:ext cx="8674099" cy="653900"/>
          </a:xfrm>
        </p:spPr>
        <p:txBody>
          <a:bodyPr>
            <a:noAutofit/>
          </a:bodyPr>
          <a:lstStyle>
            <a:lvl1pPr marL="0" indent="0">
              <a:buNone/>
              <a:defRPr sz="2600" b="1">
                <a:solidFill>
                  <a:schemeClr val="accent1"/>
                </a:solidFill>
              </a:defRPr>
            </a:lvl1pPr>
          </a:lstStyle>
          <a:p>
            <a:pPr lvl="0"/>
            <a:r>
              <a:rPr lang="en-US"/>
              <a:t>Subhead</a:t>
            </a:r>
            <a:endParaRPr lang="en-GB"/>
          </a:p>
        </p:txBody>
      </p:sp>
      <p:cxnSp>
        <p:nvCxnSpPr>
          <p:cNvPr id="16" name="Straight Connector 15">
            <a:extLst>
              <a:ext uri="{FF2B5EF4-FFF2-40B4-BE49-F238E27FC236}">
                <a16:creationId xmlns:a16="http://schemas.microsoft.com/office/drawing/2014/main" id="{98D8651B-4E44-9A49-B7E4-6A9D68E4C431}"/>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C71F6179-17B9-1040-88DA-130D27C648DD}"/>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r>
              <a:rPr lang="en-GB"/>
              <a:t>Document title</a:t>
            </a:r>
          </a:p>
        </p:txBody>
      </p:sp>
      <p:sp>
        <p:nvSpPr>
          <p:cNvPr id="18" name="Slide Number Placeholder 5">
            <a:extLst>
              <a:ext uri="{FF2B5EF4-FFF2-40B4-BE49-F238E27FC236}">
                <a16:creationId xmlns:a16="http://schemas.microsoft.com/office/drawing/2014/main" id="{89A31956-D009-1249-98C5-EBB268383808}"/>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Tree>
    <p:extLst>
      <p:ext uri="{BB962C8B-B14F-4D97-AF65-F5344CB8AC3E}">
        <p14:creationId xmlns:p14="http://schemas.microsoft.com/office/powerpoint/2010/main" val="3511326197"/>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preserve="1" userDrawn="1">
  <p:cSld name="Thank you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 Placeholder 13">
            <a:extLst>
              <a:ext uri="{FF2B5EF4-FFF2-40B4-BE49-F238E27FC236}">
                <a16:creationId xmlns:a16="http://schemas.microsoft.com/office/drawing/2014/main" id="{1C83C5EE-64B7-48FA-490D-77F3ACC43252}"/>
              </a:ext>
            </a:extLst>
          </p:cNvPr>
          <p:cNvSpPr>
            <a:spLocks noGrp="1"/>
          </p:cNvSpPr>
          <p:nvPr>
            <p:ph type="body" sz="quarter" idx="13" hasCustomPrompt="1"/>
          </p:nvPr>
        </p:nvSpPr>
        <p:spPr>
          <a:xfrm>
            <a:off x="5306880" y="3433390"/>
            <a:ext cx="5642240" cy="697455"/>
          </a:xfrm>
        </p:spPr>
        <p:txBody>
          <a:bodyPr>
            <a:normAutofit/>
          </a:bodyPr>
          <a:lstStyle>
            <a:lvl1pPr marL="0" indent="0" algn="ctr">
              <a:buNone/>
              <a:defRPr sz="4600" b="1" cap="none" baseline="0">
                <a:solidFill>
                  <a:schemeClr val="tx2"/>
                </a:solidFill>
                <a:latin typeface="Arial Black" panose="020B0A04020102020204" pitchFamily="34" charset="0"/>
              </a:defRPr>
            </a:lvl1pPr>
          </a:lstStyle>
          <a:p>
            <a:pPr lvl="0"/>
            <a:r>
              <a:rPr lang="en-US"/>
              <a:t>Thank you</a:t>
            </a:r>
          </a:p>
          <a:p>
            <a:pPr lvl="0"/>
            <a:endParaRPr lang="en-GB"/>
          </a:p>
        </p:txBody>
      </p:sp>
      <p:sp>
        <p:nvSpPr>
          <p:cNvPr id="7" name="Text Placeholder 19">
            <a:extLst>
              <a:ext uri="{FF2B5EF4-FFF2-40B4-BE49-F238E27FC236}">
                <a16:creationId xmlns:a16="http://schemas.microsoft.com/office/drawing/2014/main" id="{62C31EB7-5A43-93EF-729C-73C4ACDA350B}"/>
              </a:ext>
            </a:extLst>
          </p:cNvPr>
          <p:cNvSpPr>
            <a:spLocks noGrp="1"/>
          </p:cNvSpPr>
          <p:nvPr>
            <p:ph type="body" sz="quarter" idx="18" hasCustomPrompt="1"/>
          </p:nvPr>
        </p:nvSpPr>
        <p:spPr>
          <a:xfrm>
            <a:off x="5306881" y="4176517"/>
            <a:ext cx="5642241" cy="395483"/>
          </a:xfrm>
        </p:spPr>
        <p:txBody>
          <a:bodyPr>
            <a:normAutofit/>
          </a:bodyPr>
          <a:lstStyle>
            <a:lvl1pPr marL="0" indent="0" algn="ctr">
              <a:buNone/>
              <a:defRPr sz="2300" b="1">
                <a:solidFill>
                  <a:schemeClr val="bg1"/>
                </a:solidFill>
              </a:defRPr>
            </a:lvl1pPr>
          </a:lstStyle>
          <a:p>
            <a:pPr lvl="0"/>
            <a:r>
              <a:rPr lang="en-US"/>
              <a:t>For more information, contact:</a:t>
            </a:r>
          </a:p>
        </p:txBody>
      </p:sp>
      <p:sp>
        <p:nvSpPr>
          <p:cNvPr id="8" name="Text Placeholder 19">
            <a:extLst>
              <a:ext uri="{FF2B5EF4-FFF2-40B4-BE49-F238E27FC236}">
                <a16:creationId xmlns:a16="http://schemas.microsoft.com/office/drawing/2014/main" id="{905D082B-70CA-7AA9-25F7-B60B60442C2F}"/>
              </a:ext>
            </a:extLst>
          </p:cNvPr>
          <p:cNvSpPr>
            <a:spLocks noGrp="1"/>
          </p:cNvSpPr>
          <p:nvPr>
            <p:ph type="body" sz="quarter" idx="20" hasCustomPrompt="1"/>
          </p:nvPr>
        </p:nvSpPr>
        <p:spPr>
          <a:xfrm>
            <a:off x="5306880" y="4572000"/>
            <a:ext cx="5642241" cy="486832"/>
          </a:xfrm>
        </p:spPr>
        <p:txBody>
          <a:bodyPr>
            <a:normAutofit/>
          </a:bodyPr>
          <a:lstStyle>
            <a:lvl1pPr marL="0" indent="0" algn="ctr">
              <a:buNone/>
              <a:defRPr sz="2300" b="0">
                <a:solidFill>
                  <a:schemeClr val="bg1"/>
                </a:solidFill>
              </a:defRPr>
            </a:lvl1pPr>
          </a:lstStyle>
          <a:p>
            <a:pPr lvl="0"/>
            <a:r>
              <a:rPr lang="en-US"/>
              <a:t>Persons.name@company.com</a:t>
            </a:r>
          </a:p>
        </p:txBody>
      </p:sp>
      <p:pic>
        <p:nvPicPr>
          <p:cNvPr id="9" name="Graphic 8">
            <a:extLst>
              <a:ext uri="{FF2B5EF4-FFF2-40B4-BE49-F238E27FC236}">
                <a16:creationId xmlns:a16="http://schemas.microsoft.com/office/drawing/2014/main" id="{3864C35D-2B82-0C7D-F792-794618154A94}"/>
              </a:ext>
            </a:extLst>
          </p:cNvPr>
          <p:cNvPicPr>
            <a:picLocks noChangeAspect="1"/>
          </p:cNvPicPr>
          <p:nvPr userDrawn="1"/>
        </p:nvPicPr>
        <p:blipFill>
          <a:blip r:embed="rId3" cstate="email">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4010953" y="7988301"/>
            <a:ext cx="1424627" cy="672103"/>
          </a:xfrm>
          <a:prstGeom prst="rect">
            <a:avLst/>
          </a:prstGeom>
        </p:spPr>
      </p:pic>
    </p:spTree>
    <p:extLst>
      <p:ext uri="{BB962C8B-B14F-4D97-AF65-F5344CB8AC3E}">
        <p14:creationId xmlns:p14="http://schemas.microsoft.com/office/powerpoint/2010/main" val="2408600635"/>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Subhead - Single Column">
    <p:spTree>
      <p:nvGrpSpPr>
        <p:cNvPr id="1" name=""/>
        <p:cNvGrpSpPr/>
        <p:nvPr/>
      </p:nvGrpSpPr>
      <p:grpSpPr>
        <a:xfrm>
          <a:off x="0" y="0"/>
          <a:ext cx="0" cy="0"/>
          <a:chOff x="0" y="0"/>
          <a:chExt cx="0" cy="0"/>
        </a:xfrm>
      </p:grpSpPr>
      <p:sp>
        <p:nvSpPr>
          <p:cNvPr id="23" name="Content Placeholder 9">
            <a:extLst>
              <a:ext uri="{FF2B5EF4-FFF2-40B4-BE49-F238E27FC236}">
                <a16:creationId xmlns:a16="http://schemas.microsoft.com/office/drawing/2014/main" id="{0C532851-4697-4B02-B344-E4852AF78CBF}"/>
              </a:ext>
            </a:extLst>
          </p:cNvPr>
          <p:cNvSpPr>
            <a:spLocks noGrp="1"/>
          </p:cNvSpPr>
          <p:nvPr>
            <p:ph sz="quarter" idx="13"/>
          </p:nvPr>
        </p:nvSpPr>
        <p:spPr>
          <a:xfrm>
            <a:off x="1104904" y="2269323"/>
            <a:ext cx="14020800" cy="5067856"/>
          </a:xfrm>
        </p:spPr>
        <p:txBody>
          <a:bodyPr>
            <a:normAutofit/>
          </a:bodyPr>
          <a:lstStyle>
            <a:lvl1pPr marL="304784" indent="-304784">
              <a:buClr>
                <a:schemeClr val="accent1"/>
              </a:buClr>
              <a:buFont typeface="Arial" panose="020B0604020202020204" pitchFamily="34" charset="0"/>
              <a:buChar char="•"/>
              <a:defRPr sz="2600">
                <a:solidFill>
                  <a:schemeClr val="tx1">
                    <a:lumMod val="75000"/>
                    <a:lumOff val="25000"/>
                  </a:schemeClr>
                </a:solidFill>
              </a:defRPr>
            </a:lvl1pPr>
            <a:lvl2pPr marL="914354" indent="-304784">
              <a:buClr>
                <a:schemeClr val="accent1"/>
              </a:buClr>
              <a:buFont typeface="Arial" panose="020B0604020202020204" pitchFamily="34" charset="0"/>
              <a:buChar char="•"/>
              <a:defRPr sz="2600">
                <a:solidFill>
                  <a:schemeClr val="tx1">
                    <a:lumMod val="75000"/>
                    <a:lumOff val="25000"/>
                  </a:schemeClr>
                </a:solidFill>
              </a:defRPr>
            </a:lvl2pPr>
            <a:lvl3pPr marL="1523925" indent="-304784">
              <a:buClr>
                <a:schemeClr val="accent1"/>
              </a:buClr>
              <a:buFont typeface="Arial" panose="020B0604020202020204" pitchFamily="34" charset="0"/>
              <a:buChar char="•"/>
              <a:defRPr sz="2600">
                <a:solidFill>
                  <a:schemeClr val="tx1">
                    <a:lumMod val="75000"/>
                    <a:lumOff val="25000"/>
                  </a:schemeClr>
                </a:solidFill>
              </a:defRPr>
            </a:lvl3pPr>
            <a:lvl4pPr marL="2133493" indent="-304784">
              <a:buClr>
                <a:schemeClr val="accent1"/>
              </a:buClr>
              <a:buFont typeface="Arial" panose="020B0604020202020204" pitchFamily="34" charset="0"/>
              <a:buChar char="•"/>
              <a:defRPr sz="2600">
                <a:solidFill>
                  <a:schemeClr val="tx1">
                    <a:lumMod val="75000"/>
                    <a:lumOff val="25000"/>
                  </a:schemeClr>
                </a:solidFill>
              </a:defRPr>
            </a:lvl4pPr>
            <a:lvl5pPr marL="2743062" indent="-304784">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Title 1">
            <a:extLst>
              <a:ext uri="{FF2B5EF4-FFF2-40B4-BE49-F238E27FC236}">
                <a16:creationId xmlns:a16="http://schemas.microsoft.com/office/drawing/2014/main" id="{EF499182-B1CD-4399-99FD-7B1CA914FD59}"/>
              </a:ext>
            </a:extLst>
          </p:cNvPr>
          <p:cNvSpPr>
            <a:spLocks noGrp="1"/>
          </p:cNvSpPr>
          <p:nvPr>
            <p:ph type="title" hasCustomPrompt="1"/>
          </p:nvPr>
        </p:nvSpPr>
        <p:spPr>
          <a:xfrm>
            <a:off x="1117602" y="405087"/>
            <a:ext cx="14020799" cy="1146048"/>
          </a:xfrm>
        </p:spPr>
        <p:txBody>
          <a:bodyPr>
            <a:normAutofit/>
          </a:bodyPr>
          <a:lstStyle>
            <a:lvl1pPr>
              <a:defRPr sz="4400" cap="none" baseline="0"/>
            </a:lvl1pPr>
          </a:lstStyle>
          <a:p>
            <a:r>
              <a:rPr lang="en-US"/>
              <a:t>Title</a:t>
            </a:r>
            <a:endParaRPr lang="en-GB"/>
          </a:p>
        </p:txBody>
      </p:sp>
      <p:sp>
        <p:nvSpPr>
          <p:cNvPr id="15" name="Text Placeholder 7">
            <a:extLst>
              <a:ext uri="{FF2B5EF4-FFF2-40B4-BE49-F238E27FC236}">
                <a16:creationId xmlns:a16="http://schemas.microsoft.com/office/drawing/2014/main" id="{DD26DE28-F20D-4AC8-830A-0B227BBF3E71}"/>
              </a:ext>
            </a:extLst>
          </p:cNvPr>
          <p:cNvSpPr>
            <a:spLocks noGrp="1"/>
          </p:cNvSpPr>
          <p:nvPr>
            <p:ph type="body" sz="quarter" idx="24" hasCustomPrompt="1"/>
          </p:nvPr>
        </p:nvSpPr>
        <p:spPr>
          <a:xfrm>
            <a:off x="1117602" y="1214783"/>
            <a:ext cx="14020799" cy="653900"/>
          </a:xfrm>
        </p:spPr>
        <p:txBody>
          <a:bodyPr>
            <a:noAutofit/>
          </a:bodyPr>
          <a:lstStyle>
            <a:lvl1pPr marL="0" indent="0">
              <a:buNone/>
              <a:defRPr sz="2600" b="1">
                <a:solidFill>
                  <a:schemeClr val="accent1"/>
                </a:solidFill>
              </a:defRPr>
            </a:lvl1pPr>
          </a:lstStyle>
          <a:p>
            <a:pPr lvl="0"/>
            <a:r>
              <a:rPr lang="en-US"/>
              <a:t>Subhead</a:t>
            </a:r>
            <a:endParaRPr lang="en-GB"/>
          </a:p>
        </p:txBody>
      </p:sp>
      <p:cxnSp>
        <p:nvCxnSpPr>
          <p:cNvPr id="16" name="Straight Connector 15">
            <a:extLst>
              <a:ext uri="{FF2B5EF4-FFF2-40B4-BE49-F238E27FC236}">
                <a16:creationId xmlns:a16="http://schemas.microsoft.com/office/drawing/2014/main" id="{98D8651B-4E44-9A49-B7E4-6A9D68E4C431}"/>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C71F6179-17B9-1040-88DA-130D27C648DD}"/>
              </a:ext>
            </a:extLst>
          </p:cNvPr>
          <p:cNvSpPr>
            <a:spLocks noGrp="1"/>
          </p:cNvSpPr>
          <p:nvPr>
            <p:ph type="ftr" sz="quarter" idx="3"/>
          </p:nvPr>
        </p:nvSpPr>
        <p:spPr>
          <a:xfrm>
            <a:off x="1689663" y="8445502"/>
            <a:ext cx="5486400"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r>
              <a:rPr lang="en-GB"/>
              <a:t>Document title</a:t>
            </a:r>
          </a:p>
        </p:txBody>
      </p:sp>
      <p:sp>
        <p:nvSpPr>
          <p:cNvPr id="18" name="Slide Number Placeholder 5">
            <a:extLst>
              <a:ext uri="{FF2B5EF4-FFF2-40B4-BE49-F238E27FC236}">
                <a16:creationId xmlns:a16="http://schemas.microsoft.com/office/drawing/2014/main" id="{89A31956-D009-1249-98C5-EBB268383808}"/>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Tree>
    <p:extLst>
      <p:ext uri="{BB962C8B-B14F-4D97-AF65-F5344CB8AC3E}">
        <p14:creationId xmlns:p14="http://schemas.microsoft.com/office/powerpoint/2010/main" val="2302545927"/>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Subhead - Single Column with image">
    <p:spTree>
      <p:nvGrpSpPr>
        <p:cNvPr id="1" name=""/>
        <p:cNvGrpSpPr/>
        <p:nvPr/>
      </p:nvGrpSpPr>
      <p:grpSpPr>
        <a:xfrm>
          <a:off x="0" y="0"/>
          <a:ext cx="0" cy="0"/>
          <a:chOff x="0" y="0"/>
          <a:chExt cx="0" cy="0"/>
        </a:xfrm>
      </p:grpSpPr>
      <p:sp>
        <p:nvSpPr>
          <p:cNvPr id="23" name="Content Placeholder 9">
            <a:extLst>
              <a:ext uri="{FF2B5EF4-FFF2-40B4-BE49-F238E27FC236}">
                <a16:creationId xmlns:a16="http://schemas.microsoft.com/office/drawing/2014/main" id="{0C532851-4697-4B02-B344-E4852AF78CBF}"/>
              </a:ext>
            </a:extLst>
          </p:cNvPr>
          <p:cNvSpPr>
            <a:spLocks noGrp="1"/>
          </p:cNvSpPr>
          <p:nvPr>
            <p:ph sz="quarter" idx="13"/>
          </p:nvPr>
        </p:nvSpPr>
        <p:spPr>
          <a:xfrm>
            <a:off x="1104905" y="2269323"/>
            <a:ext cx="8686796" cy="5067856"/>
          </a:xfrm>
        </p:spPr>
        <p:txBody>
          <a:bodyPr>
            <a:normAutofit/>
          </a:bodyPr>
          <a:lstStyle>
            <a:lvl1pPr marL="304784" indent="-304784">
              <a:buClr>
                <a:schemeClr val="accent1"/>
              </a:buClr>
              <a:buFont typeface="Arial" panose="020B0604020202020204" pitchFamily="34" charset="0"/>
              <a:buChar char="•"/>
              <a:defRPr sz="2600">
                <a:solidFill>
                  <a:schemeClr val="tx1">
                    <a:lumMod val="75000"/>
                    <a:lumOff val="25000"/>
                  </a:schemeClr>
                </a:solidFill>
              </a:defRPr>
            </a:lvl1pPr>
            <a:lvl2pPr marL="914354" indent="-304784">
              <a:buClr>
                <a:schemeClr val="accent1"/>
              </a:buClr>
              <a:buFont typeface="Arial" panose="020B0604020202020204" pitchFamily="34" charset="0"/>
              <a:buChar char="•"/>
              <a:defRPr sz="2600">
                <a:solidFill>
                  <a:schemeClr val="tx1">
                    <a:lumMod val="75000"/>
                    <a:lumOff val="25000"/>
                  </a:schemeClr>
                </a:solidFill>
              </a:defRPr>
            </a:lvl2pPr>
            <a:lvl3pPr marL="1523925" indent="-304784">
              <a:buClr>
                <a:schemeClr val="accent1"/>
              </a:buClr>
              <a:buFont typeface="Arial" panose="020B0604020202020204" pitchFamily="34" charset="0"/>
              <a:buChar char="•"/>
              <a:defRPr sz="2600">
                <a:solidFill>
                  <a:schemeClr val="tx1">
                    <a:lumMod val="75000"/>
                    <a:lumOff val="25000"/>
                  </a:schemeClr>
                </a:solidFill>
              </a:defRPr>
            </a:lvl3pPr>
            <a:lvl4pPr marL="2133493" indent="-304784">
              <a:buClr>
                <a:schemeClr val="accent1"/>
              </a:buClr>
              <a:buFont typeface="Arial" panose="020B0604020202020204" pitchFamily="34" charset="0"/>
              <a:buChar char="•"/>
              <a:defRPr sz="2600">
                <a:solidFill>
                  <a:schemeClr val="tx1">
                    <a:lumMod val="75000"/>
                    <a:lumOff val="25000"/>
                  </a:schemeClr>
                </a:solidFill>
              </a:defRPr>
            </a:lvl4pPr>
            <a:lvl5pPr marL="2743062" indent="-304784">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Title 1">
            <a:extLst>
              <a:ext uri="{FF2B5EF4-FFF2-40B4-BE49-F238E27FC236}">
                <a16:creationId xmlns:a16="http://schemas.microsoft.com/office/drawing/2014/main" id="{EF499182-B1CD-4399-99FD-7B1CA914FD59}"/>
              </a:ext>
            </a:extLst>
          </p:cNvPr>
          <p:cNvSpPr>
            <a:spLocks noGrp="1"/>
          </p:cNvSpPr>
          <p:nvPr>
            <p:ph type="title" hasCustomPrompt="1"/>
          </p:nvPr>
        </p:nvSpPr>
        <p:spPr>
          <a:xfrm>
            <a:off x="1117601" y="405087"/>
            <a:ext cx="8674099" cy="1146048"/>
          </a:xfrm>
        </p:spPr>
        <p:txBody>
          <a:bodyPr>
            <a:normAutofit/>
          </a:bodyPr>
          <a:lstStyle>
            <a:lvl1pPr>
              <a:defRPr sz="4400" cap="none" baseline="0"/>
            </a:lvl1pPr>
          </a:lstStyle>
          <a:p>
            <a:r>
              <a:rPr lang="en-US"/>
              <a:t>Title</a:t>
            </a:r>
            <a:endParaRPr lang="en-GB"/>
          </a:p>
        </p:txBody>
      </p:sp>
      <p:sp>
        <p:nvSpPr>
          <p:cNvPr id="15" name="Text Placeholder 7">
            <a:extLst>
              <a:ext uri="{FF2B5EF4-FFF2-40B4-BE49-F238E27FC236}">
                <a16:creationId xmlns:a16="http://schemas.microsoft.com/office/drawing/2014/main" id="{DD26DE28-F20D-4AC8-830A-0B227BBF3E71}"/>
              </a:ext>
            </a:extLst>
          </p:cNvPr>
          <p:cNvSpPr>
            <a:spLocks noGrp="1"/>
          </p:cNvSpPr>
          <p:nvPr>
            <p:ph type="body" sz="quarter" idx="24" hasCustomPrompt="1"/>
          </p:nvPr>
        </p:nvSpPr>
        <p:spPr>
          <a:xfrm>
            <a:off x="1117601" y="1214783"/>
            <a:ext cx="8674099" cy="653900"/>
          </a:xfrm>
        </p:spPr>
        <p:txBody>
          <a:bodyPr>
            <a:noAutofit/>
          </a:bodyPr>
          <a:lstStyle>
            <a:lvl1pPr marL="0" indent="0">
              <a:buNone/>
              <a:defRPr sz="2600" b="1">
                <a:solidFill>
                  <a:schemeClr val="accent1"/>
                </a:solidFill>
              </a:defRPr>
            </a:lvl1pPr>
          </a:lstStyle>
          <a:p>
            <a:pPr lvl="0"/>
            <a:r>
              <a:rPr lang="en-US"/>
              <a:t>Subhead</a:t>
            </a:r>
            <a:endParaRPr lang="en-GB"/>
          </a:p>
        </p:txBody>
      </p:sp>
      <p:cxnSp>
        <p:nvCxnSpPr>
          <p:cNvPr id="16" name="Straight Connector 15">
            <a:extLst>
              <a:ext uri="{FF2B5EF4-FFF2-40B4-BE49-F238E27FC236}">
                <a16:creationId xmlns:a16="http://schemas.microsoft.com/office/drawing/2014/main" id="{98D8651B-4E44-9A49-B7E4-6A9D68E4C431}"/>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C71F6179-17B9-1040-88DA-130D27C648DD}"/>
              </a:ext>
            </a:extLst>
          </p:cNvPr>
          <p:cNvSpPr>
            <a:spLocks noGrp="1"/>
          </p:cNvSpPr>
          <p:nvPr>
            <p:ph type="ftr" sz="quarter" idx="3"/>
          </p:nvPr>
        </p:nvSpPr>
        <p:spPr>
          <a:xfrm>
            <a:off x="1689663" y="8445502"/>
            <a:ext cx="5486400"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r>
              <a:rPr lang="en-GB"/>
              <a:t>Document title</a:t>
            </a:r>
          </a:p>
        </p:txBody>
      </p:sp>
      <p:sp>
        <p:nvSpPr>
          <p:cNvPr id="18" name="Slide Number Placeholder 5">
            <a:extLst>
              <a:ext uri="{FF2B5EF4-FFF2-40B4-BE49-F238E27FC236}">
                <a16:creationId xmlns:a16="http://schemas.microsoft.com/office/drawing/2014/main" id="{89A31956-D009-1249-98C5-EBB268383808}"/>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
        <p:nvSpPr>
          <p:cNvPr id="11" name="Picture Placeholder 2">
            <a:extLst>
              <a:ext uri="{FF2B5EF4-FFF2-40B4-BE49-F238E27FC236}">
                <a16:creationId xmlns:a16="http://schemas.microsoft.com/office/drawing/2014/main" id="{D3741C74-2868-46A5-10C7-D13CA931E200}"/>
              </a:ext>
            </a:extLst>
          </p:cNvPr>
          <p:cNvSpPr>
            <a:spLocks noGrp="1"/>
          </p:cNvSpPr>
          <p:nvPr>
            <p:ph type="pic" sz="quarter" idx="18"/>
          </p:nvPr>
        </p:nvSpPr>
        <p:spPr>
          <a:xfrm>
            <a:off x="10544968" y="1863727"/>
            <a:ext cx="5003291" cy="4940299"/>
          </a:xfrm>
          <a:custGeom>
            <a:avLst/>
            <a:gdLst>
              <a:gd name="connsiteX0" fmla="*/ 0 w 4999832"/>
              <a:gd name="connsiteY0" fmla="*/ 0 h 4940299"/>
              <a:gd name="connsiteX1" fmla="*/ 4999832 w 4999832"/>
              <a:gd name="connsiteY1" fmla="*/ 0 h 4940299"/>
              <a:gd name="connsiteX2" fmla="*/ 4999832 w 4999832"/>
              <a:gd name="connsiteY2" fmla="*/ 4940299 h 4940299"/>
              <a:gd name="connsiteX3" fmla="*/ 0 w 4999832"/>
              <a:gd name="connsiteY3" fmla="*/ 4940299 h 4940299"/>
              <a:gd name="connsiteX4" fmla="*/ 0 w 4999832"/>
              <a:gd name="connsiteY4" fmla="*/ 0 h 4940299"/>
              <a:gd name="connsiteX0" fmla="*/ 0 w 4999832"/>
              <a:gd name="connsiteY0" fmla="*/ 0 h 4940299"/>
              <a:gd name="connsiteX1" fmla="*/ 4999832 w 4999832"/>
              <a:gd name="connsiteY1" fmla="*/ 0 h 4940299"/>
              <a:gd name="connsiteX2" fmla="*/ 4806157 w 4999832"/>
              <a:gd name="connsiteY2" fmla="*/ 371474 h 4940299"/>
              <a:gd name="connsiteX3" fmla="*/ 4999832 w 4999832"/>
              <a:gd name="connsiteY3" fmla="*/ 4940299 h 4940299"/>
              <a:gd name="connsiteX4" fmla="*/ 0 w 4999832"/>
              <a:gd name="connsiteY4" fmla="*/ 4940299 h 4940299"/>
              <a:gd name="connsiteX5" fmla="*/ 0 w 4999832"/>
              <a:gd name="connsiteY5" fmla="*/ 0 h 4940299"/>
              <a:gd name="connsiteX0" fmla="*/ 0 w 5369695"/>
              <a:gd name="connsiteY0" fmla="*/ 0 h 4940299"/>
              <a:gd name="connsiteX1" fmla="*/ 4999832 w 5369695"/>
              <a:gd name="connsiteY1" fmla="*/ 0 h 4940299"/>
              <a:gd name="connsiteX2" fmla="*/ 5009357 w 5369695"/>
              <a:gd name="connsiteY2" fmla="*/ 374649 h 4940299"/>
              <a:gd name="connsiteX3" fmla="*/ 4806157 w 5369695"/>
              <a:gd name="connsiteY3" fmla="*/ 371474 h 4940299"/>
              <a:gd name="connsiteX4" fmla="*/ 4999832 w 5369695"/>
              <a:gd name="connsiteY4" fmla="*/ 4940299 h 4940299"/>
              <a:gd name="connsiteX5" fmla="*/ 0 w 5369695"/>
              <a:gd name="connsiteY5" fmla="*/ 4940299 h 4940299"/>
              <a:gd name="connsiteX6" fmla="*/ 0 w 5369695"/>
              <a:gd name="connsiteY6" fmla="*/ 0 h 4940299"/>
              <a:gd name="connsiteX0" fmla="*/ 0 w 5361733"/>
              <a:gd name="connsiteY0" fmla="*/ 0 h 4940299"/>
              <a:gd name="connsiteX1" fmla="*/ 4999832 w 5361733"/>
              <a:gd name="connsiteY1" fmla="*/ 0 h 4940299"/>
              <a:gd name="connsiteX2" fmla="*/ 5009357 w 5361733"/>
              <a:gd name="connsiteY2" fmla="*/ 374649 h 4940299"/>
              <a:gd name="connsiteX3" fmla="*/ 4806157 w 5361733"/>
              <a:gd name="connsiteY3" fmla="*/ 371474 h 4940299"/>
              <a:gd name="connsiteX4" fmla="*/ 4999832 w 5361733"/>
              <a:gd name="connsiteY4" fmla="*/ 4940299 h 4940299"/>
              <a:gd name="connsiteX5" fmla="*/ 0 w 5361733"/>
              <a:gd name="connsiteY5" fmla="*/ 4940299 h 4940299"/>
              <a:gd name="connsiteX6" fmla="*/ 0 w 5361733"/>
              <a:gd name="connsiteY6" fmla="*/ 0 h 4940299"/>
              <a:gd name="connsiteX0" fmla="*/ 0 w 5361733"/>
              <a:gd name="connsiteY0" fmla="*/ 0 h 4940299"/>
              <a:gd name="connsiteX1" fmla="*/ 4999832 w 5361733"/>
              <a:gd name="connsiteY1" fmla="*/ 0 h 4940299"/>
              <a:gd name="connsiteX2" fmla="*/ 5009357 w 5361733"/>
              <a:gd name="connsiteY2" fmla="*/ 374649 h 4940299"/>
              <a:gd name="connsiteX3" fmla="*/ 4806157 w 5361733"/>
              <a:gd name="connsiteY3" fmla="*/ 371474 h 4940299"/>
              <a:gd name="connsiteX4" fmla="*/ 4999832 w 5361733"/>
              <a:gd name="connsiteY4" fmla="*/ 4940299 h 4940299"/>
              <a:gd name="connsiteX5" fmla="*/ 0 w 5361733"/>
              <a:gd name="connsiteY5" fmla="*/ 4940299 h 4940299"/>
              <a:gd name="connsiteX6" fmla="*/ 0 w 5361733"/>
              <a:gd name="connsiteY6" fmla="*/ 0 h 4940299"/>
              <a:gd name="connsiteX0" fmla="*/ 0 w 5361733"/>
              <a:gd name="connsiteY0" fmla="*/ 0 h 4940299"/>
              <a:gd name="connsiteX1" fmla="*/ 4999832 w 5361733"/>
              <a:gd name="connsiteY1" fmla="*/ 0 h 4940299"/>
              <a:gd name="connsiteX2" fmla="*/ 5009357 w 5361733"/>
              <a:gd name="connsiteY2" fmla="*/ 374649 h 4940299"/>
              <a:gd name="connsiteX3" fmla="*/ 4806157 w 5361733"/>
              <a:gd name="connsiteY3" fmla="*/ 371474 h 4940299"/>
              <a:gd name="connsiteX4" fmla="*/ 4999832 w 5361733"/>
              <a:gd name="connsiteY4" fmla="*/ 4940299 h 4940299"/>
              <a:gd name="connsiteX5" fmla="*/ 0 w 5361733"/>
              <a:gd name="connsiteY5" fmla="*/ 4940299 h 4940299"/>
              <a:gd name="connsiteX6" fmla="*/ 0 w 5361733"/>
              <a:gd name="connsiteY6" fmla="*/ 0 h 4940299"/>
              <a:gd name="connsiteX0" fmla="*/ 0 w 5009481"/>
              <a:gd name="connsiteY0" fmla="*/ 0 h 4940299"/>
              <a:gd name="connsiteX1" fmla="*/ 4999832 w 5009481"/>
              <a:gd name="connsiteY1" fmla="*/ 0 h 4940299"/>
              <a:gd name="connsiteX2" fmla="*/ 5009357 w 5009481"/>
              <a:gd name="connsiteY2" fmla="*/ 374649 h 4940299"/>
              <a:gd name="connsiteX3" fmla="*/ 4806157 w 5009481"/>
              <a:gd name="connsiteY3" fmla="*/ 371474 h 4940299"/>
              <a:gd name="connsiteX4" fmla="*/ 4999832 w 5009481"/>
              <a:gd name="connsiteY4" fmla="*/ 4940299 h 4940299"/>
              <a:gd name="connsiteX5" fmla="*/ 0 w 5009481"/>
              <a:gd name="connsiteY5" fmla="*/ 4940299 h 4940299"/>
              <a:gd name="connsiteX6" fmla="*/ 0 w 5009481"/>
              <a:gd name="connsiteY6" fmla="*/ 0 h 4940299"/>
              <a:gd name="connsiteX0" fmla="*/ 0 w 5009481"/>
              <a:gd name="connsiteY0" fmla="*/ 0 h 4940299"/>
              <a:gd name="connsiteX1" fmla="*/ 4999832 w 5009481"/>
              <a:gd name="connsiteY1" fmla="*/ 0 h 4940299"/>
              <a:gd name="connsiteX2" fmla="*/ 5009357 w 5009481"/>
              <a:gd name="connsiteY2" fmla="*/ 377824 h 4940299"/>
              <a:gd name="connsiteX3" fmla="*/ 4806157 w 5009481"/>
              <a:gd name="connsiteY3" fmla="*/ 371474 h 4940299"/>
              <a:gd name="connsiteX4" fmla="*/ 4999832 w 5009481"/>
              <a:gd name="connsiteY4" fmla="*/ 4940299 h 4940299"/>
              <a:gd name="connsiteX5" fmla="*/ 0 w 5009481"/>
              <a:gd name="connsiteY5" fmla="*/ 4940299 h 4940299"/>
              <a:gd name="connsiteX6" fmla="*/ 0 w 5009481"/>
              <a:gd name="connsiteY6" fmla="*/ 0 h 4940299"/>
              <a:gd name="connsiteX0" fmla="*/ 0 w 5000970"/>
              <a:gd name="connsiteY0" fmla="*/ 0 h 4940299"/>
              <a:gd name="connsiteX1" fmla="*/ 4999832 w 5000970"/>
              <a:gd name="connsiteY1" fmla="*/ 0 h 4940299"/>
              <a:gd name="connsiteX2" fmla="*/ 4999832 w 5000970"/>
              <a:gd name="connsiteY2" fmla="*/ 384174 h 4940299"/>
              <a:gd name="connsiteX3" fmla="*/ 4806157 w 5000970"/>
              <a:gd name="connsiteY3" fmla="*/ 371474 h 4940299"/>
              <a:gd name="connsiteX4" fmla="*/ 4999832 w 5000970"/>
              <a:gd name="connsiteY4" fmla="*/ 4940299 h 4940299"/>
              <a:gd name="connsiteX5" fmla="*/ 0 w 5000970"/>
              <a:gd name="connsiteY5" fmla="*/ 4940299 h 4940299"/>
              <a:gd name="connsiteX6" fmla="*/ 0 w 5000970"/>
              <a:gd name="connsiteY6"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999832 w 5003135"/>
              <a:gd name="connsiteY4" fmla="*/ 4940299 h 4940299"/>
              <a:gd name="connsiteX5" fmla="*/ 0 w 5003135"/>
              <a:gd name="connsiteY5" fmla="*/ 4940299 h 4940299"/>
              <a:gd name="connsiteX6" fmla="*/ 0 w 5003135"/>
              <a:gd name="connsiteY6"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983957 w 5003135"/>
              <a:gd name="connsiteY4" fmla="*/ 4521199 h 4940299"/>
              <a:gd name="connsiteX5" fmla="*/ 4999832 w 5003135"/>
              <a:gd name="connsiteY5" fmla="*/ 4940299 h 4940299"/>
              <a:gd name="connsiteX6" fmla="*/ 0 w 5003135"/>
              <a:gd name="connsiteY6" fmla="*/ 4940299 h 4940299"/>
              <a:gd name="connsiteX7" fmla="*/ 0 w 5003135"/>
              <a:gd name="connsiteY7"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4989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4989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4989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4989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9332 w 5003135"/>
              <a:gd name="connsiteY4" fmla="*/ 45116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521199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521199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521199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521199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6157 w 5003135"/>
              <a:gd name="connsiteY4" fmla="*/ 453072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783932 w 5003135"/>
              <a:gd name="connsiteY4" fmla="*/ 444817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783932 w 5003135"/>
              <a:gd name="connsiteY4" fmla="*/ 444817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660107 w 5003135"/>
              <a:gd name="connsiteY4" fmla="*/ 451167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9332 w 5003135"/>
              <a:gd name="connsiteY4" fmla="*/ 450532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9332 w 5003135"/>
              <a:gd name="connsiteY4" fmla="*/ 450532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9332 w 5003135"/>
              <a:gd name="connsiteY4" fmla="*/ 451802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799807 w 5003135"/>
              <a:gd name="connsiteY4" fmla="*/ 4521199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799807 w 5003135"/>
              <a:gd name="connsiteY4" fmla="*/ 4521199 h 4940299"/>
              <a:gd name="connsiteX5" fmla="*/ 4996657 w 5003135"/>
              <a:gd name="connsiteY5" fmla="*/ 4511674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2982 w 5003135"/>
              <a:gd name="connsiteY4" fmla="*/ 4511674 h 4940299"/>
              <a:gd name="connsiteX5" fmla="*/ 4996657 w 5003135"/>
              <a:gd name="connsiteY5" fmla="*/ 4511674 h 4940299"/>
              <a:gd name="connsiteX6" fmla="*/ 4999832 w 5003135"/>
              <a:gd name="connsiteY6" fmla="*/ 4940299 h 4940299"/>
              <a:gd name="connsiteX7" fmla="*/ 0 w 5003135"/>
              <a:gd name="connsiteY7" fmla="*/ 4940299 h 4940299"/>
              <a:gd name="connsiteX8" fmla="*/ 0 w 5003135"/>
              <a:gd name="connsiteY8" fmla="*/ 0 h 4940299"/>
              <a:gd name="connsiteX0" fmla="*/ 0 w 5003128"/>
              <a:gd name="connsiteY0" fmla="*/ 0 h 4940299"/>
              <a:gd name="connsiteX1" fmla="*/ 4999832 w 5003128"/>
              <a:gd name="connsiteY1" fmla="*/ 0 h 4940299"/>
              <a:gd name="connsiteX2" fmla="*/ 5003007 w 5003128"/>
              <a:gd name="connsiteY2" fmla="*/ 377824 h 4940299"/>
              <a:gd name="connsiteX3" fmla="*/ 4794914 w 5003128"/>
              <a:gd name="connsiteY3" fmla="*/ 375222 h 4940299"/>
              <a:gd name="connsiteX4" fmla="*/ 4802982 w 5003128"/>
              <a:gd name="connsiteY4" fmla="*/ 4511674 h 4940299"/>
              <a:gd name="connsiteX5" fmla="*/ 4996657 w 5003128"/>
              <a:gd name="connsiteY5" fmla="*/ 4511674 h 4940299"/>
              <a:gd name="connsiteX6" fmla="*/ 4999832 w 5003128"/>
              <a:gd name="connsiteY6" fmla="*/ 4940299 h 4940299"/>
              <a:gd name="connsiteX7" fmla="*/ 0 w 5003128"/>
              <a:gd name="connsiteY7" fmla="*/ 4940299 h 4940299"/>
              <a:gd name="connsiteX8" fmla="*/ 0 w 5003128"/>
              <a:gd name="connsiteY8" fmla="*/ 0 h 4940299"/>
              <a:gd name="connsiteX0" fmla="*/ 0 w 5003132"/>
              <a:gd name="connsiteY0" fmla="*/ 0 h 4940299"/>
              <a:gd name="connsiteX1" fmla="*/ 4999832 w 5003132"/>
              <a:gd name="connsiteY1" fmla="*/ 0 h 4940299"/>
              <a:gd name="connsiteX2" fmla="*/ 5003007 w 5003132"/>
              <a:gd name="connsiteY2" fmla="*/ 377824 h 4940299"/>
              <a:gd name="connsiteX3" fmla="*/ 4802409 w 5003132"/>
              <a:gd name="connsiteY3" fmla="*/ 390213 h 4940299"/>
              <a:gd name="connsiteX4" fmla="*/ 4802982 w 5003132"/>
              <a:gd name="connsiteY4" fmla="*/ 4511674 h 4940299"/>
              <a:gd name="connsiteX5" fmla="*/ 4996657 w 5003132"/>
              <a:gd name="connsiteY5" fmla="*/ 4511674 h 4940299"/>
              <a:gd name="connsiteX6" fmla="*/ 4999832 w 5003132"/>
              <a:gd name="connsiteY6" fmla="*/ 4940299 h 4940299"/>
              <a:gd name="connsiteX7" fmla="*/ 0 w 5003132"/>
              <a:gd name="connsiteY7" fmla="*/ 4940299 h 4940299"/>
              <a:gd name="connsiteX8" fmla="*/ 0 w 5003132"/>
              <a:gd name="connsiteY8" fmla="*/ 0 h 4940299"/>
              <a:gd name="connsiteX0" fmla="*/ 0 w 5003132"/>
              <a:gd name="connsiteY0" fmla="*/ 0 h 4940299"/>
              <a:gd name="connsiteX1" fmla="*/ 4999832 w 5003132"/>
              <a:gd name="connsiteY1" fmla="*/ 0 h 4940299"/>
              <a:gd name="connsiteX2" fmla="*/ 5003007 w 5003132"/>
              <a:gd name="connsiteY2" fmla="*/ 389067 h 4940299"/>
              <a:gd name="connsiteX3" fmla="*/ 4802409 w 5003132"/>
              <a:gd name="connsiteY3" fmla="*/ 390213 h 4940299"/>
              <a:gd name="connsiteX4" fmla="*/ 4802982 w 5003132"/>
              <a:gd name="connsiteY4" fmla="*/ 4511674 h 4940299"/>
              <a:gd name="connsiteX5" fmla="*/ 4996657 w 5003132"/>
              <a:gd name="connsiteY5" fmla="*/ 4511674 h 4940299"/>
              <a:gd name="connsiteX6" fmla="*/ 4999832 w 5003132"/>
              <a:gd name="connsiteY6" fmla="*/ 4940299 h 4940299"/>
              <a:gd name="connsiteX7" fmla="*/ 0 w 5003132"/>
              <a:gd name="connsiteY7" fmla="*/ 4940299 h 4940299"/>
              <a:gd name="connsiteX8" fmla="*/ 0 w 5003132"/>
              <a:gd name="connsiteY8" fmla="*/ 0 h 4940299"/>
              <a:gd name="connsiteX0" fmla="*/ 0 w 5003130"/>
              <a:gd name="connsiteY0" fmla="*/ 0 h 4940299"/>
              <a:gd name="connsiteX1" fmla="*/ 4999832 w 5003130"/>
              <a:gd name="connsiteY1" fmla="*/ 0 h 4940299"/>
              <a:gd name="connsiteX2" fmla="*/ 5003007 w 5003130"/>
              <a:gd name="connsiteY2" fmla="*/ 389067 h 4940299"/>
              <a:gd name="connsiteX3" fmla="*/ 4798661 w 5003130"/>
              <a:gd name="connsiteY3" fmla="*/ 382718 h 4940299"/>
              <a:gd name="connsiteX4" fmla="*/ 4802982 w 5003130"/>
              <a:gd name="connsiteY4" fmla="*/ 4511674 h 4940299"/>
              <a:gd name="connsiteX5" fmla="*/ 4996657 w 5003130"/>
              <a:gd name="connsiteY5" fmla="*/ 4511674 h 4940299"/>
              <a:gd name="connsiteX6" fmla="*/ 4999832 w 5003130"/>
              <a:gd name="connsiteY6" fmla="*/ 4940299 h 4940299"/>
              <a:gd name="connsiteX7" fmla="*/ 0 w 5003130"/>
              <a:gd name="connsiteY7" fmla="*/ 4940299 h 4940299"/>
              <a:gd name="connsiteX8" fmla="*/ 0 w 5003130"/>
              <a:gd name="connsiteY8" fmla="*/ 0 h 4940299"/>
              <a:gd name="connsiteX0" fmla="*/ 0 w 5000895"/>
              <a:gd name="connsiteY0" fmla="*/ 0 h 4940299"/>
              <a:gd name="connsiteX1" fmla="*/ 4999832 w 5000895"/>
              <a:gd name="connsiteY1" fmla="*/ 0 h 4940299"/>
              <a:gd name="connsiteX2" fmla="*/ 4999259 w 5000895"/>
              <a:gd name="connsiteY2" fmla="*/ 389067 h 4940299"/>
              <a:gd name="connsiteX3" fmla="*/ 4798661 w 5000895"/>
              <a:gd name="connsiteY3" fmla="*/ 382718 h 4940299"/>
              <a:gd name="connsiteX4" fmla="*/ 4802982 w 5000895"/>
              <a:gd name="connsiteY4" fmla="*/ 4511674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9067 h 4940299"/>
              <a:gd name="connsiteX3" fmla="*/ 4798661 w 5000895"/>
              <a:gd name="connsiteY3" fmla="*/ 382718 h 4940299"/>
              <a:gd name="connsiteX4" fmla="*/ 4795487 w 5000895"/>
              <a:gd name="connsiteY4" fmla="*/ 4504179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6875"/>
              <a:gd name="connsiteY0" fmla="*/ 0 h 4940299"/>
              <a:gd name="connsiteX1" fmla="*/ 4999832 w 5006875"/>
              <a:gd name="connsiteY1" fmla="*/ 0 h 4940299"/>
              <a:gd name="connsiteX2" fmla="*/ 5006754 w 5006875"/>
              <a:gd name="connsiteY2" fmla="*/ 389067 h 4940299"/>
              <a:gd name="connsiteX3" fmla="*/ 4798661 w 5006875"/>
              <a:gd name="connsiteY3" fmla="*/ 382718 h 4940299"/>
              <a:gd name="connsiteX4" fmla="*/ 4795487 w 5006875"/>
              <a:gd name="connsiteY4" fmla="*/ 4504179 h 4940299"/>
              <a:gd name="connsiteX5" fmla="*/ 4996657 w 5006875"/>
              <a:gd name="connsiteY5" fmla="*/ 4511674 h 4940299"/>
              <a:gd name="connsiteX6" fmla="*/ 4999832 w 5006875"/>
              <a:gd name="connsiteY6" fmla="*/ 4940299 h 4940299"/>
              <a:gd name="connsiteX7" fmla="*/ 0 w 5006875"/>
              <a:gd name="connsiteY7" fmla="*/ 4940299 h 4940299"/>
              <a:gd name="connsiteX8" fmla="*/ 0 w 500687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95487 w 5000895"/>
              <a:gd name="connsiteY4" fmla="*/ 4504179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95487 w 5000895"/>
              <a:gd name="connsiteY4" fmla="*/ 4504179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28031 w 5000895"/>
              <a:gd name="connsiteY4" fmla="*/ 4447966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802982 w 5000895"/>
              <a:gd name="connsiteY4" fmla="*/ 4492936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99235 w 5000895"/>
              <a:gd name="connsiteY4" fmla="*/ 4496684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99235 w 5000895"/>
              <a:gd name="connsiteY4" fmla="*/ 4496684 h 4940299"/>
              <a:gd name="connsiteX5" fmla="*/ 4996657 w 5000895"/>
              <a:gd name="connsiteY5" fmla="*/ 4486507 h 4940299"/>
              <a:gd name="connsiteX6" fmla="*/ 4999832 w 5000895"/>
              <a:gd name="connsiteY6" fmla="*/ 4940299 h 4940299"/>
              <a:gd name="connsiteX7" fmla="*/ 0 w 5000895"/>
              <a:gd name="connsiteY7" fmla="*/ 4940299 h 4940299"/>
              <a:gd name="connsiteX8" fmla="*/ 0 w 5000895"/>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798661 w 5003291"/>
              <a:gd name="connsiteY3" fmla="*/ 382718 h 4940299"/>
              <a:gd name="connsiteX4" fmla="*/ 4799235 w 5003291"/>
              <a:gd name="connsiteY4" fmla="*/ 4496684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798661 w 5003291"/>
              <a:gd name="connsiteY3" fmla="*/ 382718 h 4940299"/>
              <a:gd name="connsiteX4" fmla="*/ 4799235 w 5003291"/>
              <a:gd name="connsiteY4" fmla="*/ 4503034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798661 w 5003291"/>
              <a:gd name="connsiteY3" fmla="*/ 382718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805011 w 5003291"/>
              <a:gd name="connsiteY3" fmla="*/ 389068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805011 w 5003291"/>
              <a:gd name="connsiteY3" fmla="*/ 379543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808186 w 5003291"/>
              <a:gd name="connsiteY3" fmla="*/ 389068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08186 w 5003291"/>
              <a:gd name="connsiteY3" fmla="*/ 389068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08760 w 5003291"/>
              <a:gd name="connsiteY4" fmla="*/ 4509384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02410 w 5003291"/>
              <a:gd name="connsiteY4" fmla="*/ 4503034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02410 w 5003291"/>
              <a:gd name="connsiteY4" fmla="*/ 4503034 h 4940299"/>
              <a:gd name="connsiteX5" fmla="*/ 5003007 w 5003291"/>
              <a:gd name="connsiteY5" fmla="*/ 449920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02410 w 5003291"/>
              <a:gd name="connsiteY4" fmla="*/ 4493509 h 4940299"/>
              <a:gd name="connsiteX5" fmla="*/ 5003007 w 5003291"/>
              <a:gd name="connsiteY5" fmla="*/ 449920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11935 w 5003291"/>
              <a:gd name="connsiteY4" fmla="*/ 4496684 h 4940299"/>
              <a:gd name="connsiteX5" fmla="*/ 5003007 w 5003291"/>
              <a:gd name="connsiteY5" fmla="*/ 4499207 h 4940299"/>
              <a:gd name="connsiteX6" fmla="*/ 4999832 w 5003291"/>
              <a:gd name="connsiteY6" fmla="*/ 4940299 h 4940299"/>
              <a:gd name="connsiteX7" fmla="*/ 0 w 5003291"/>
              <a:gd name="connsiteY7" fmla="*/ 4940299 h 4940299"/>
              <a:gd name="connsiteX8" fmla="*/ 0 w 5003291"/>
              <a:gd name="connsiteY8" fmla="*/ 0 h 4940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03291" h="4940299">
                <a:moveTo>
                  <a:pt x="0" y="0"/>
                </a:moveTo>
                <a:lnTo>
                  <a:pt x="4999832" y="0"/>
                </a:lnTo>
                <a:cubicBezTo>
                  <a:pt x="5003404" y="5821"/>
                  <a:pt x="4996613" y="402783"/>
                  <a:pt x="4999259" y="394845"/>
                </a:cubicBezTo>
                <a:cubicBezTo>
                  <a:pt x="5005080" y="386907"/>
                  <a:pt x="4823003" y="397006"/>
                  <a:pt x="4814536" y="392243"/>
                </a:cubicBezTo>
                <a:cubicBezTo>
                  <a:pt x="4810832" y="1062697"/>
                  <a:pt x="4804527" y="4503563"/>
                  <a:pt x="4811935" y="4496684"/>
                </a:cubicBezTo>
                <a:cubicBezTo>
                  <a:pt x="4812993" y="4502505"/>
                  <a:pt x="5003007" y="4494974"/>
                  <a:pt x="5003007" y="4499207"/>
                </a:cubicBezTo>
                <a:cubicBezTo>
                  <a:pt x="5005124" y="4505557"/>
                  <a:pt x="4994540" y="4800599"/>
                  <a:pt x="4999832" y="4940299"/>
                </a:cubicBezTo>
                <a:lnTo>
                  <a:pt x="0" y="4940299"/>
                </a:lnTo>
                <a:lnTo>
                  <a:pt x="0" y="0"/>
                </a:lnTo>
                <a:close/>
              </a:path>
            </a:pathLst>
          </a:custGeom>
        </p:spPr>
        <p:txBody>
          <a:bodyPr/>
          <a:lstStyle/>
          <a:p>
            <a:endParaRPr lang="en-US"/>
          </a:p>
        </p:txBody>
      </p:sp>
      <p:pic>
        <p:nvPicPr>
          <p:cNvPr id="13" name="Picture 12">
            <a:extLst>
              <a:ext uri="{FF2B5EF4-FFF2-40B4-BE49-F238E27FC236}">
                <a16:creationId xmlns:a16="http://schemas.microsoft.com/office/drawing/2014/main" id="{0093E989-A400-6B3F-7B6D-BA59DA5E2F2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13469793" y="4109029"/>
            <a:ext cx="4132553" cy="393791"/>
          </a:xfrm>
          <a:prstGeom prst="rect">
            <a:avLst/>
          </a:prstGeom>
        </p:spPr>
      </p:pic>
    </p:spTree>
    <p:extLst>
      <p:ext uri="{BB962C8B-B14F-4D97-AF65-F5344CB8AC3E}">
        <p14:creationId xmlns:p14="http://schemas.microsoft.com/office/powerpoint/2010/main" val="1651742741"/>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Subhead - Single Column with image (custom) (Custom)">
    <p:spTree>
      <p:nvGrpSpPr>
        <p:cNvPr id="1" name=""/>
        <p:cNvGrpSpPr/>
        <p:nvPr/>
      </p:nvGrpSpPr>
      <p:grpSpPr>
        <a:xfrm>
          <a:off x="0" y="0"/>
          <a:ext cx="0" cy="0"/>
          <a:chOff x="0" y="0"/>
          <a:chExt cx="0" cy="0"/>
        </a:xfrm>
      </p:grpSpPr>
      <p:sp>
        <p:nvSpPr>
          <p:cNvPr id="23" name="Content Placeholder 9">
            <a:extLst>
              <a:ext uri="{FF2B5EF4-FFF2-40B4-BE49-F238E27FC236}">
                <a16:creationId xmlns:a16="http://schemas.microsoft.com/office/drawing/2014/main" id="{0C532851-4697-4B02-B344-E4852AF78CBF}"/>
              </a:ext>
            </a:extLst>
          </p:cNvPr>
          <p:cNvSpPr>
            <a:spLocks noGrp="1"/>
          </p:cNvSpPr>
          <p:nvPr>
            <p:ph sz="quarter" idx="13"/>
          </p:nvPr>
        </p:nvSpPr>
        <p:spPr>
          <a:xfrm>
            <a:off x="1104905" y="2269323"/>
            <a:ext cx="8686796" cy="5067856"/>
          </a:xfrm>
        </p:spPr>
        <p:txBody>
          <a:bodyPr>
            <a:normAutofit/>
          </a:bodyPr>
          <a:lstStyle>
            <a:lvl1pPr marL="304784" indent="-304784">
              <a:buClr>
                <a:schemeClr val="accent1"/>
              </a:buClr>
              <a:buFont typeface="Arial" panose="020B0604020202020204" pitchFamily="34" charset="0"/>
              <a:buChar char="•"/>
              <a:defRPr sz="2600">
                <a:solidFill>
                  <a:schemeClr val="tx1">
                    <a:lumMod val="75000"/>
                    <a:lumOff val="25000"/>
                  </a:schemeClr>
                </a:solidFill>
              </a:defRPr>
            </a:lvl1pPr>
            <a:lvl2pPr marL="914354" indent="-304784">
              <a:buClr>
                <a:schemeClr val="accent1"/>
              </a:buClr>
              <a:buFont typeface="Arial" panose="020B0604020202020204" pitchFamily="34" charset="0"/>
              <a:buChar char="•"/>
              <a:defRPr sz="2600">
                <a:solidFill>
                  <a:schemeClr val="tx1">
                    <a:lumMod val="75000"/>
                    <a:lumOff val="25000"/>
                  </a:schemeClr>
                </a:solidFill>
              </a:defRPr>
            </a:lvl2pPr>
            <a:lvl3pPr marL="1523925" indent="-304784">
              <a:buClr>
                <a:schemeClr val="accent1"/>
              </a:buClr>
              <a:buFont typeface="Arial" panose="020B0604020202020204" pitchFamily="34" charset="0"/>
              <a:buChar char="•"/>
              <a:defRPr sz="2600">
                <a:solidFill>
                  <a:schemeClr val="tx1">
                    <a:lumMod val="75000"/>
                    <a:lumOff val="25000"/>
                  </a:schemeClr>
                </a:solidFill>
              </a:defRPr>
            </a:lvl3pPr>
            <a:lvl4pPr marL="2133493" indent="-304784">
              <a:buClr>
                <a:schemeClr val="accent1"/>
              </a:buClr>
              <a:buFont typeface="Arial" panose="020B0604020202020204" pitchFamily="34" charset="0"/>
              <a:buChar char="•"/>
              <a:defRPr sz="2600">
                <a:solidFill>
                  <a:schemeClr val="tx1">
                    <a:lumMod val="75000"/>
                    <a:lumOff val="25000"/>
                  </a:schemeClr>
                </a:solidFill>
              </a:defRPr>
            </a:lvl4pPr>
            <a:lvl5pPr marL="2743062" indent="-304784">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Title 1">
            <a:extLst>
              <a:ext uri="{FF2B5EF4-FFF2-40B4-BE49-F238E27FC236}">
                <a16:creationId xmlns:a16="http://schemas.microsoft.com/office/drawing/2014/main" id="{EF499182-B1CD-4399-99FD-7B1CA914FD59}"/>
              </a:ext>
            </a:extLst>
          </p:cNvPr>
          <p:cNvSpPr>
            <a:spLocks noGrp="1"/>
          </p:cNvSpPr>
          <p:nvPr>
            <p:ph type="title" hasCustomPrompt="1"/>
          </p:nvPr>
        </p:nvSpPr>
        <p:spPr>
          <a:xfrm>
            <a:off x="1117601" y="405087"/>
            <a:ext cx="8674099" cy="1146048"/>
          </a:xfrm>
        </p:spPr>
        <p:txBody>
          <a:bodyPr>
            <a:normAutofit/>
          </a:bodyPr>
          <a:lstStyle>
            <a:lvl1pPr>
              <a:defRPr sz="4400" cap="none" baseline="0"/>
            </a:lvl1pPr>
          </a:lstStyle>
          <a:p>
            <a:r>
              <a:rPr lang="en-US"/>
              <a:t>Title</a:t>
            </a:r>
            <a:endParaRPr lang="en-GB"/>
          </a:p>
        </p:txBody>
      </p:sp>
      <p:sp>
        <p:nvSpPr>
          <p:cNvPr id="15" name="Text Placeholder 7">
            <a:extLst>
              <a:ext uri="{FF2B5EF4-FFF2-40B4-BE49-F238E27FC236}">
                <a16:creationId xmlns:a16="http://schemas.microsoft.com/office/drawing/2014/main" id="{DD26DE28-F20D-4AC8-830A-0B227BBF3E71}"/>
              </a:ext>
            </a:extLst>
          </p:cNvPr>
          <p:cNvSpPr>
            <a:spLocks noGrp="1"/>
          </p:cNvSpPr>
          <p:nvPr>
            <p:ph type="body" sz="quarter" idx="24" hasCustomPrompt="1"/>
          </p:nvPr>
        </p:nvSpPr>
        <p:spPr>
          <a:xfrm>
            <a:off x="1117601" y="1214783"/>
            <a:ext cx="8674099" cy="653900"/>
          </a:xfrm>
        </p:spPr>
        <p:txBody>
          <a:bodyPr>
            <a:noAutofit/>
          </a:bodyPr>
          <a:lstStyle>
            <a:lvl1pPr marL="0" indent="0">
              <a:buNone/>
              <a:defRPr sz="2600" b="1">
                <a:solidFill>
                  <a:schemeClr val="accent1"/>
                </a:solidFill>
              </a:defRPr>
            </a:lvl1pPr>
          </a:lstStyle>
          <a:p>
            <a:pPr lvl="0"/>
            <a:r>
              <a:rPr lang="en-US"/>
              <a:t>Subhead</a:t>
            </a:r>
            <a:endParaRPr lang="en-GB"/>
          </a:p>
        </p:txBody>
      </p:sp>
      <p:cxnSp>
        <p:nvCxnSpPr>
          <p:cNvPr id="16" name="Straight Connector 15">
            <a:extLst>
              <a:ext uri="{FF2B5EF4-FFF2-40B4-BE49-F238E27FC236}">
                <a16:creationId xmlns:a16="http://schemas.microsoft.com/office/drawing/2014/main" id="{98D8651B-4E44-9A49-B7E4-6A9D68E4C431}"/>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C71F6179-17B9-1040-88DA-130D27C648DD}"/>
              </a:ext>
            </a:extLst>
          </p:cNvPr>
          <p:cNvSpPr>
            <a:spLocks noGrp="1"/>
          </p:cNvSpPr>
          <p:nvPr>
            <p:ph type="ftr" sz="quarter" idx="3"/>
          </p:nvPr>
        </p:nvSpPr>
        <p:spPr>
          <a:xfrm>
            <a:off x="1689663" y="8445502"/>
            <a:ext cx="5486400"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r>
              <a:rPr lang="en-GB"/>
              <a:t>Document title</a:t>
            </a:r>
          </a:p>
        </p:txBody>
      </p:sp>
      <p:sp>
        <p:nvSpPr>
          <p:cNvPr id="18" name="Slide Number Placeholder 5">
            <a:extLst>
              <a:ext uri="{FF2B5EF4-FFF2-40B4-BE49-F238E27FC236}">
                <a16:creationId xmlns:a16="http://schemas.microsoft.com/office/drawing/2014/main" id="{89A31956-D009-1249-98C5-EBB268383808}"/>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Tree>
    <p:extLst>
      <p:ext uri="{BB962C8B-B14F-4D97-AF65-F5344CB8AC3E}">
        <p14:creationId xmlns:p14="http://schemas.microsoft.com/office/powerpoint/2010/main" val="941320515"/>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Subhead - image with collage">
    <p:bg>
      <p:bgPr>
        <a:solidFill>
          <a:schemeClr val="bg1"/>
        </a:solidFill>
        <a:effectLst/>
      </p:bgPr>
    </p:bg>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2"/>
            <a:ext cx="5486400" cy="486833"/>
          </a:xfrm>
          <a:prstGeom prst="rect">
            <a:avLst/>
          </a:prstGeom>
        </p:spPr>
        <p:txBody>
          <a:bodyPr vert="horz" lIns="91440" tIns="45720" rIns="91440" bIns="45720" rtlCol="0" anchor="ctr"/>
          <a:lstStyle>
            <a:lvl1pPr algn="l">
              <a:defRPr sz="1600">
                <a:solidFill>
                  <a:schemeClr val="bg1">
                    <a:lumMod val="65000"/>
                  </a:schemeClr>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bg1">
                    <a:lumMod val="65000"/>
                  </a:schemeClr>
                </a:solidFill>
              </a:defRPr>
            </a:lvl1pPr>
          </a:lstStyle>
          <a:p>
            <a:fld id="{40FC62D0-A2F2-4BF8-8DAC-E86C11000EC3}" type="slidenum">
              <a:rPr lang="en-GB" smtClean="0"/>
              <a:pPr/>
              <a:t>‹#›</a:t>
            </a:fld>
            <a:endParaRPr lang="en-GB"/>
          </a:p>
        </p:txBody>
      </p:sp>
      <p:sp>
        <p:nvSpPr>
          <p:cNvPr id="15" name="Content Placeholder 9">
            <a:extLst>
              <a:ext uri="{FF2B5EF4-FFF2-40B4-BE49-F238E27FC236}">
                <a16:creationId xmlns:a16="http://schemas.microsoft.com/office/drawing/2014/main" id="{32F0192D-E8DE-61E3-DEC9-05AD0EC85990}"/>
              </a:ext>
            </a:extLst>
          </p:cNvPr>
          <p:cNvSpPr>
            <a:spLocks noGrp="1"/>
          </p:cNvSpPr>
          <p:nvPr>
            <p:ph sz="quarter" idx="13"/>
          </p:nvPr>
        </p:nvSpPr>
        <p:spPr>
          <a:xfrm>
            <a:off x="1117600" y="2368491"/>
            <a:ext cx="7835899" cy="5067856"/>
          </a:xfrm>
        </p:spPr>
        <p:txBody>
          <a:bodyPr>
            <a:normAutofit/>
          </a:bodyPr>
          <a:lstStyle>
            <a:lvl1pPr marL="304784" indent="-304784">
              <a:buClr>
                <a:schemeClr val="accent1"/>
              </a:buClr>
              <a:buFont typeface="Arial" panose="020B0604020202020204" pitchFamily="34" charset="0"/>
              <a:buChar char="•"/>
              <a:defRPr sz="2600">
                <a:solidFill>
                  <a:schemeClr val="tx1">
                    <a:lumMod val="75000"/>
                    <a:lumOff val="25000"/>
                  </a:schemeClr>
                </a:solidFill>
              </a:defRPr>
            </a:lvl1pPr>
            <a:lvl2pPr marL="914354" indent="-304784">
              <a:buClr>
                <a:schemeClr val="accent1"/>
              </a:buClr>
              <a:buFont typeface="Arial" panose="020B0604020202020204" pitchFamily="34" charset="0"/>
              <a:buChar char="•"/>
              <a:defRPr sz="2600">
                <a:solidFill>
                  <a:schemeClr val="tx1">
                    <a:lumMod val="75000"/>
                    <a:lumOff val="25000"/>
                  </a:schemeClr>
                </a:solidFill>
              </a:defRPr>
            </a:lvl2pPr>
            <a:lvl3pPr marL="1523925" indent="-304784">
              <a:buClr>
                <a:schemeClr val="accent1"/>
              </a:buClr>
              <a:buFont typeface="Arial" panose="020B0604020202020204" pitchFamily="34" charset="0"/>
              <a:buChar char="•"/>
              <a:defRPr sz="2600">
                <a:solidFill>
                  <a:schemeClr val="tx1">
                    <a:lumMod val="75000"/>
                    <a:lumOff val="25000"/>
                  </a:schemeClr>
                </a:solidFill>
              </a:defRPr>
            </a:lvl3pPr>
            <a:lvl4pPr marL="2133493" indent="-304784">
              <a:buClr>
                <a:schemeClr val="accent1"/>
              </a:buClr>
              <a:buFont typeface="Arial" panose="020B0604020202020204" pitchFamily="34" charset="0"/>
              <a:buChar char="•"/>
              <a:defRPr sz="2600">
                <a:solidFill>
                  <a:schemeClr val="tx1">
                    <a:lumMod val="75000"/>
                    <a:lumOff val="25000"/>
                  </a:schemeClr>
                </a:solidFill>
              </a:defRPr>
            </a:lvl4pPr>
            <a:lvl5pPr marL="2743062" indent="-304784">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7" name="Title 1">
            <a:extLst>
              <a:ext uri="{FF2B5EF4-FFF2-40B4-BE49-F238E27FC236}">
                <a16:creationId xmlns:a16="http://schemas.microsoft.com/office/drawing/2014/main" id="{2201D773-B270-A904-F7B4-E3D12A5090E8}"/>
              </a:ext>
            </a:extLst>
          </p:cNvPr>
          <p:cNvSpPr>
            <a:spLocks noGrp="1"/>
          </p:cNvSpPr>
          <p:nvPr>
            <p:ph type="title" hasCustomPrompt="1"/>
          </p:nvPr>
        </p:nvSpPr>
        <p:spPr>
          <a:xfrm>
            <a:off x="1117601" y="405087"/>
            <a:ext cx="7835899" cy="1146048"/>
          </a:xfrm>
        </p:spPr>
        <p:txBody>
          <a:bodyPr>
            <a:normAutofit/>
          </a:bodyPr>
          <a:lstStyle>
            <a:lvl1pPr>
              <a:defRPr sz="4400" cap="none" baseline="0"/>
            </a:lvl1pPr>
          </a:lstStyle>
          <a:p>
            <a:r>
              <a:rPr lang="en-US"/>
              <a:t>Title</a:t>
            </a:r>
            <a:endParaRPr lang="en-GB"/>
          </a:p>
        </p:txBody>
      </p:sp>
      <p:sp>
        <p:nvSpPr>
          <p:cNvPr id="18" name="Text Placeholder 7">
            <a:extLst>
              <a:ext uri="{FF2B5EF4-FFF2-40B4-BE49-F238E27FC236}">
                <a16:creationId xmlns:a16="http://schemas.microsoft.com/office/drawing/2014/main" id="{4CE20367-26E5-F8E2-BF0D-868E0ADE9AB3}"/>
              </a:ext>
            </a:extLst>
          </p:cNvPr>
          <p:cNvSpPr>
            <a:spLocks noGrp="1"/>
          </p:cNvSpPr>
          <p:nvPr>
            <p:ph type="body" sz="quarter" idx="24" hasCustomPrompt="1"/>
          </p:nvPr>
        </p:nvSpPr>
        <p:spPr>
          <a:xfrm>
            <a:off x="1117601" y="1214783"/>
            <a:ext cx="7835899" cy="672704"/>
          </a:xfrm>
        </p:spPr>
        <p:txBody>
          <a:bodyPr>
            <a:noAutofit/>
          </a:bodyPr>
          <a:lstStyle>
            <a:lvl1pPr marL="0" indent="0">
              <a:buNone/>
              <a:defRPr sz="2600" b="1">
                <a:solidFill>
                  <a:schemeClr val="accent1"/>
                </a:solidFill>
              </a:defRPr>
            </a:lvl1pPr>
          </a:lstStyle>
          <a:p>
            <a:pPr lvl="0"/>
            <a:r>
              <a:rPr lang="en-US"/>
              <a:t>Subhead</a:t>
            </a:r>
            <a:endParaRPr lang="en-GB"/>
          </a:p>
        </p:txBody>
      </p:sp>
      <p:pic>
        <p:nvPicPr>
          <p:cNvPr id="20" name="Picture 19" descr="A picture containing graphical user interface&#10;&#10;Description automatically generated">
            <a:extLst>
              <a:ext uri="{FF2B5EF4-FFF2-40B4-BE49-F238E27FC236}">
                <a16:creationId xmlns:a16="http://schemas.microsoft.com/office/drawing/2014/main" id="{4606C041-1A5A-880F-7745-53B716CD872B}"/>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2994"/>
          <a:stretch/>
        </p:blipFill>
        <p:spPr>
          <a:xfrm>
            <a:off x="9048687" y="800261"/>
            <a:ext cx="7207315" cy="7372140"/>
          </a:xfrm>
          <a:prstGeom prst="rect">
            <a:avLst/>
          </a:prstGeom>
        </p:spPr>
      </p:pic>
      <p:sp>
        <p:nvSpPr>
          <p:cNvPr id="21" name="Picture Placeholder 6">
            <a:extLst>
              <a:ext uri="{FF2B5EF4-FFF2-40B4-BE49-F238E27FC236}">
                <a16:creationId xmlns:a16="http://schemas.microsoft.com/office/drawing/2014/main" id="{77CD363F-FCE1-92BD-3663-098FC38603A9}"/>
              </a:ext>
            </a:extLst>
          </p:cNvPr>
          <p:cNvSpPr>
            <a:spLocks noGrp="1"/>
          </p:cNvSpPr>
          <p:nvPr>
            <p:ph type="pic" sz="quarter" idx="17"/>
          </p:nvPr>
        </p:nvSpPr>
        <p:spPr>
          <a:xfrm>
            <a:off x="10630287" y="1909240"/>
            <a:ext cx="4467420" cy="4405408"/>
          </a:xfrm>
          <a:prstGeom prst="rect">
            <a:avLst/>
          </a:prstGeom>
          <a:noFill/>
        </p:spPr>
        <p:txBody>
          <a:bodyPr/>
          <a:lstStyle/>
          <a:p>
            <a:endParaRPr lang="en-GB"/>
          </a:p>
        </p:txBody>
      </p:sp>
    </p:spTree>
    <p:extLst>
      <p:ext uri="{BB962C8B-B14F-4D97-AF65-F5344CB8AC3E}">
        <p14:creationId xmlns:p14="http://schemas.microsoft.com/office/powerpoint/2010/main" val="3514965922"/>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Subhead - Double Column">
    <p:spTree>
      <p:nvGrpSpPr>
        <p:cNvPr id="1" name=""/>
        <p:cNvGrpSpPr/>
        <p:nvPr/>
      </p:nvGrpSpPr>
      <p:grpSpPr>
        <a:xfrm>
          <a:off x="0" y="0"/>
          <a:ext cx="0" cy="0"/>
          <a:chOff x="0" y="0"/>
          <a:chExt cx="0" cy="0"/>
        </a:xfrm>
      </p:grpSpPr>
      <p:sp>
        <p:nvSpPr>
          <p:cNvPr id="23" name="Content Placeholder 9">
            <a:extLst>
              <a:ext uri="{FF2B5EF4-FFF2-40B4-BE49-F238E27FC236}">
                <a16:creationId xmlns:a16="http://schemas.microsoft.com/office/drawing/2014/main" id="{0C532851-4697-4B02-B344-E4852AF78CBF}"/>
              </a:ext>
            </a:extLst>
          </p:cNvPr>
          <p:cNvSpPr>
            <a:spLocks noGrp="1"/>
          </p:cNvSpPr>
          <p:nvPr>
            <p:ph sz="quarter" idx="13"/>
          </p:nvPr>
        </p:nvSpPr>
        <p:spPr>
          <a:xfrm>
            <a:off x="1104904" y="2269323"/>
            <a:ext cx="6896104" cy="5067856"/>
          </a:xfrm>
        </p:spPr>
        <p:txBody>
          <a:bodyPr>
            <a:normAutofit/>
          </a:bodyPr>
          <a:lstStyle>
            <a:lvl1pPr marL="304784" indent="-304784">
              <a:buClr>
                <a:schemeClr val="accent1"/>
              </a:buClr>
              <a:buFont typeface="Arial" panose="020B0604020202020204" pitchFamily="34" charset="0"/>
              <a:buChar char="•"/>
              <a:defRPr sz="2600">
                <a:solidFill>
                  <a:schemeClr val="tx1">
                    <a:lumMod val="75000"/>
                    <a:lumOff val="25000"/>
                  </a:schemeClr>
                </a:solidFill>
              </a:defRPr>
            </a:lvl1pPr>
            <a:lvl2pPr marL="914354" indent="-304784">
              <a:buClr>
                <a:schemeClr val="accent1"/>
              </a:buClr>
              <a:buFont typeface="Arial" panose="020B0604020202020204" pitchFamily="34" charset="0"/>
              <a:buChar char="•"/>
              <a:defRPr sz="2600">
                <a:solidFill>
                  <a:schemeClr val="tx1">
                    <a:lumMod val="75000"/>
                    <a:lumOff val="25000"/>
                  </a:schemeClr>
                </a:solidFill>
              </a:defRPr>
            </a:lvl2pPr>
            <a:lvl3pPr marL="1523925" indent="-304784">
              <a:buClr>
                <a:schemeClr val="accent1"/>
              </a:buClr>
              <a:buFont typeface="Arial" panose="020B0604020202020204" pitchFamily="34" charset="0"/>
              <a:buChar char="•"/>
              <a:defRPr sz="2600">
                <a:solidFill>
                  <a:schemeClr val="tx1">
                    <a:lumMod val="75000"/>
                    <a:lumOff val="25000"/>
                  </a:schemeClr>
                </a:solidFill>
              </a:defRPr>
            </a:lvl3pPr>
            <a:lvl4pPr marL="2133493" indent="-304784">
              <a:buClr>
                <a:schemeClr val="accent1"/>
              </a:buClr>
              <a:buFont typeface="Arial" panose="020B0604020202020204" pitchFamily="34" charset="0"/>
              <a:buChar char="•"/>
              <a:defRPr sz="2600">
                <a:solidFill>
                  <a:schemeClr val="tx1">
                    <a:lumMod val="75000"/>
                    <a:lumOff val="25000"/>
                  </a:schemeClr>
                </a:solidFill>
              </a:defRPr>
            </a:lvl4pPr>
            <a:lvl5pPr marL="2743062" indent="-304784">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Title 1">
            <a:extLst>
              <a:ext uri="{FF2B5EF4-FFF2-40B4-BE49-F238E27FC236}">
                <a16:creationId xmlns:a16="http://schemas.microsoft.com/office/drawing/2014/main" id="{EF499182-B1CD-4399-99FD-7B1CA914FD59}"/>
              </a:ext>
            </a:extLst>
          </p:cNvPr>
          <p:cNvSpPr>
            <a:spLocks noGrp="1"/>
          </p:cNvSpPr>
          <p:nvPr>
            <p:ph type="title" hasCustomPrompt="1"/>
          </p:nvPr>
        </p:nvSpPr>
        <p:spPr>
          <a:xfrm>
            <a:off x="1117602" y="405087"/>
            <a:ext cx="14020799" cy="1146048"/>
          </a:xfrm>
        </p:spPr>
        <p:txBody>
          <a:bodyPr>
            <a:normAutofit/>
          </a:bodyPr>
          <a:lstStyle>
            <a:lvl1pPr>
              <a:defRPr sz="4400" cap="none" baseline="0"/>
            </a:lvl1pPr>
          </a:lstStyle>
          <a:p>
            <a:r>
              <a:rPr lang="en-US"/>
              <a:t>Title</a:t>
            </a:r>
            <a:endParaRPr lang="en-GB"/>
          </a:p>
        </p:txBody>
      </p:sp>
      <p:sp>
        <p:nvSpPr>
          <p:cNvPr id="15" name="Text Placeholder 7">
            <a:extLst>
              <a:ext uri="{FF2B5EF4-FFF2-40B4-BE49-F238E27FC236}">
                <a16:creationId xmlns:a16="http://schemas.microsoft.com/office/drawing/2014/main" id="{DD26DE28-F20D-4AC8-830A-0B227BBF3E71}"/>
              </a:ext>
            </a:extLst>
          </p:cNvPr>
          <p:cNvSpPr>
            <a:spLocks noGrp="1"/>
          </p:cNvSpPr>
          <p:nvPr>
            <p:ph type="body" sz="quarter" idx="24" hasCustomPrompt="1"/>
          </p:nvPr>
        </p:nvSpPr>
        <p:spPr>
          <a:xfrm>
            <a:off x="1117602" y="1214783"/>
            <a:ext cx="14020799" cy="653900"/>
          </a:xfrm>
        </p:spPr>
        <p:txBody>
          <a:bodyPr>
            <a:noAutofit/>
          </a:bodyPr>
          <a:lstStyle>
            <a:lvl1pPr marL="0" indent="0">
              <a:buNone/>
              <a:defRPr sz="2600" b="1">
                <a:solidFill>
                  <a:schemeClr val="accent1"/>
                </a:solidFill>
              </a:defRPr>
            </a:lvl1pPr>
          </a:lstStyle>
          <a:p>
            <a:pPr lvl="0"/>
            <a:r>
              <a:rPr lang="en-US"/>
              <a:t>Subhead</a:t>
            </a:r>
            <a:endParaRPr lang="en-GB"/>
          </a:p>
        </p:txBody>
      </p:sp>
      <p:cxnSp>
        <p:nvCxnSpPr>
          <p:cNvPr id="16" name="Straight Connector 15">
            <a:extLst>
              <a:ext uri="{FF2B5EF4-FFF2-40B4-BE49-F238E27FC236}">
                <a16:creationId xmlns:a16="http://schemas.microsoft.com/office/drawing/2014/main" id="{98D8651B-4E44-9A49-B7E4-6A9D68E4C431}"/>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C71F6179-17B9-1040-88DA-130D27C648DD}"/>
              </a:ext>
            </a:extLst>
          </p:cNvPr>
          <p:cNvSpPr>
            <a:spLocks noGrp="1"/>
          </p:cNvSpPr>
          <p:nvPr>
            <p:ph type="ftr" sz="quarter" idx="3"/>
          </p:nvPr>
        </p:nvSpPr>
        <p:spPr>
          <a:xfrm>
            <a:off x="1689663" y="8445502"/>
            <a:ext cx="5486400"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r>
              <a:rPr lang="en-GB"/>
              <a:t>Document title</a:t>
            </a:r>
          </a:p>
        </p:txBody>
      </p:sp>
      <p:sp>
        <p:nvSpPr>
          <p:cNvPr id="18" name="Slide Number Placeholder 5">
            <a:extLst>
              <a:ext uri="{FF2B5EF4-FFF2-40B4-BE49-F238E27FC236}">
                <a16:creationId xmlns:a16="http://schemas.microsoft.com/office/drawing/2014/main" id="{89A31956-D009-1249-98C5-EBB268383808}"/>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
        <p:nvSpPr>
          <p:cNvPr id="9" name="Content Placeholder 9">
            <a:extLst>
              <a:ext uri="{FF2B5EF4-FFF2-40B4-BE49-F238E27FC236}">
                <a16:creationId xmlns:a16="http://schemas.microsoft.com/office/drawing/2014/main" id="{8BE77E02-92D4-079E-ADD9-4455ABC3C3FA}"/>
              </a:ext>
            </a:extLst>
          </p:cNvPr>
          <p:cNvSpPr>
            <a:spLocks noGrp="1"/>
          </p:cNvSpPr>
          <p:nvPr>
            <p:ph sz="quarter" idx="25"/>
          </p:nvPr>
        </p:nvSpPr>
        <p:spPr>
          <a:xfrm>
            <a:off x="8229600" y="2269323"/>
            <a:ext cx="6896104" cy="5067856"/>
          </a:xfrm>
        </p:spPr>
        <p:txBody>
          <a:bodyPr>
            <a:normAutofit/>
          </a:bodyPr>
          <a:lstStyle>
            <a:lvl1pPr marL="304784" indent="-304784">
              <a:buClr>
                <a:schemeClr val="accent1"/>
              </a:buClr>
              <a:buFont typeface="Arial" panose="020B0604020202020204" pitchFamily="34" charset="0"/>
              <a:buChar char="•"/>
              <a:defRPr sz="2600">
                <a:solidFill>
                  <a:schemeClr val="tx1">
                    <a:lumMod val="75000"/>
                    <a:lumOff val="25000"/>
                  </a:schemeClr>
                </a:solidFill>
              </a:defRPr>
            </a:lvl1pPr>
            <a:lvl2pPr marL="914354" indent="-304784">
              <a:buClr>
                <a:schemeClr val="accent1"/>
              </a:buClr>
              <a:buFont typeface="Arial" panose="020B0604020202020204" pitchFamily="34" charset="0"/>
              <a:buChar char="•"/>
              <a:defRPr sz="2600">
                <a:solidFill>
                  <a:schemeClr val="tx1">
                    <a:lumMod val="75000"/>
                    <a:lumOff val="25000"/>
                  </a:schemeClr>
                </a:solidFill>
              </a:defRPr>
            </a:lvl2pPr>
            <a:lvl3pPr marL="1523925" indent="-304784">
              <a:buClr>
                <a:schemeClr val="accent1"/>
              </a:buClr>
              <a:buFont typeface="Arial" panose="020B0604020202020204" pitchFamily="34" charset="0"/>
              <a:buChar char="•"/>
              <a:defRPr sz="2600">
                <a:solidFill>
                  <a:schemeClr val="tx1">
                    <a:lumMod val="75000"/>
                    <a:lumOff val="25000"/>
                  </a:schemeClr>
                </a:solidFill>
              </a:defRPr>
            </a:lvl3pPr>
            <a:lvl4pPr marL="2133493" indent="-304784">
              <a:buClr>
                <a:schemeClr val="accent1"/>
              </a:buClr>
              <a:buFont typeface="Arial" panose="020B0604020202020204" pitchFamily="34" charset="0"/>
              <a:buChar char="•"/>
              <a:defRPr sz="2600">
                <a:solidFill>
                  <a:schemeClr val="tx1">
                    <a:lumMod val="75000"/>
                    <a:lumOff val="25000"/>
                  </a:schemeClr>
                </a:solidFill>
              </a:defRPr>
            </a:lvl4pPr>
            <a:lvl5pPr marL="2743062" indent="-304784">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2002191331"/>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Subhead - Triple Column">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EF499182-B1CD-4399-99FD-7B1CA914FD59}"/>
              </a:ext>
            </a:extLst>
          </p:cNvPr>
          <p:cNvSpPr>
            <a:spLocks noGrp="1"/>
          </p:cNvSpPr>
          <p:nvPr>
            <p:ph type="title" hasCustomPrompt="1"/>
          </p:nvPr>
        </p:nvSpPr>
        <p:spPr>
          <a:xfrm>
            <a:off x="1117602" y="405087"/>
            <a:ext cx="13923167" cy="1146048"/>
          </a:xfrm>
        </p:spPr>
        <p:txBody>
          <a:bodyPr>
            <a:normAutofit/>
          </a:bodyPr>
          <a:lstStyle>
            <a:lvl1pPr>
              <a:defRPr sz="4400" cap="none" baseline="0"/>
            </a:lvl1pPr>
          </a:lstStyle>
          <a:p>
            <a:r>
              <a:rPr lang="en-US"/>
              <a:t>Title</a:t>
            </a:r>
            <a:endParaRPr lang="en-GB"/>
          </a:p>
        </p:txBody>
      </p:sp>
      <p:sp>
        <p:nvSpPr>
          <p:cNvPr id="15" name="Text Placeholder 7">
            <a:extLst>
              <a:ext uri="{FF2B5EF4-FFF2-40B4-BE49-F238E27FC236}">
                <a16:creationId xmlns:a16="http://schemas.microsoft.com/office/drawing/2014/main" id="{DD26DE28-F20D-4AC8-830A-0B227BBF3E71}"/>
              </a:ext>
            </a:extLst>
          </p:cNvPr>
          <p:cNvSpPr>
            <a:spLocks noGrp="1"/>
          </p:cNvSpPr>
          <p:nvPr>
            <p:ph type="body" sz="quarter" idx="24" hasCustomPrompt="1"/>
          </p:nvPr>
        </p:nvSpPr>
        <p:spPr>
          <a:xfrm>
            <a:off x="1117602" y="1214783"/>
            <a:ext cx="13923167" cy="672704"/>
          </a:xfrm>
        </p:spPr>
        <p:txBody>
          <a:bodyPr>
            <a:noAutofit/>
          </a:bodyPr>
          <a:lstStyle>
            <a:lvl1pPr marL="0" indent="0">
              <a:buNone/>
              <a:defRPr sz="2600" b="1">
                <a:solidFill>
                  <a:schemeClr val="accent1"/>
                </a:solidFill>
              </a:defRPr>
            </a:lvl1pPr>
          </a:lstStyle>
          <a:p>
            <a:pPr lvl="0"/>
            <a:r>
              <a:rPr lang="en-US"/>
              <a:t>Subhead</a:t>
            </a:r>
            <a:endParaRPr lang="en-GB"/>
          </a:p>
        </p:txBody>
      </p:sp>
      <p:cxnSp>
        <p:nvCxnSpPr>
          <p:cNvPr id="16" name="Straight Connector 15">
            <a:extLst>
              <a:ext uri="{FF2B5EF4-FFF2-40B4-BE49-F238E27FC236}">
                <a16:creationId xmlns:a16="http://schemas.microsoft.com/office/drawing/2014/main" id="{98D8651B-4E44-9A49-B7E4-6A9D68E4C431}"/>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C71F6179-17B9-1040-88DA-130D27C648DD}"/>
              </a:ext>
            </a:extLst>
          </p:cNvPr>
          <p:cNvSpPr>
            <a:spLocks noGrp="1"/>
          </p:cNvSpPr>
          <p:nvPr>
            <p:ph type="ftr" sz="quarter" idx="3"/>
          </p:nvPr>
        </p:nvSpPr>
        <p:spPr>
          <a:xfrm>
            <a:off x="1689663" y="8445502"/>
            <a:ext cx="5486400"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r>
              <a:rPr lang="en-GB"/>
              <a:t>Document title</a:t>
            </a:r>
          </a:p>
        </p:txBody>
      </p:sp>
      <p:sp>
        <p:nvSpPr>
          <p:cNvPr id="18" name="Slide Number Placeholder 5">
            <a:extLst>
              <a:ext uri="{FF2B5EF4-FFF2-40B4-BE49-F238E27FC236}">
                <a16:creationId xmlns:a16="http://schemas.microsoft.com/office/drawing/2014/main" id="{89A31956-D009-1249-98C5-EBB268383808}"/>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
        <p:nvSpPr>
          <p:cNvPr id="9" name="Content Placeholder 9">
            <a:extLst>
              <a:ext uri="{FF2B5EF4-FFF2-40B4-BE49-F238E27FC236}">
                <a16:creationId xmlns:a16="http://schemas.microsoft.com/office/drawing/2014/main" id="{1BF38F80-87B4-544B-DF12-C4A9BD9565B0}"/>
              </a:ext>
            </a:extLst>
          </p:cNvPr>
          <p:cNvSpPr>
            <a:spLocks noGrp="1"/>
          </p:cNvSpPr>
          <p:nvPr>
            <p:ph sz="quarter" idx="25" hasCustomPrompt="1"/>
          </p:nvPr>
        </p:nvSpPr>
        <p:spPr>
          <a:xfrm>
            <a:off x="5846819" y="2269323"/>
            <a:ext cx="4435365" cy="5784615"/>
          </a:xfrm>
        </p:spPr>
        <p:txBody>
          <a:bodyPr>
            <a:normAutofit/>
          </a:bodyPr>
          <a:lstStyle>
            <a:lvl1pPr marL="0" indent="0">
              <a:buClr>
                <a:schemeClr val="accent1"/>
              </a:buClr>
              <a:buFont typeface="Arial" panose="020B0604020202020204" pitchFamily="34" charset="0"/>
              <a:buNone/>
              <a:defRPr sz="2600">
                <a:solidFill>
                  <a:schemeClr val="tx1">
                    <a:lumMod val="75000"/>
                    <a:lumOff val="25000"/>
                  </a:schemeClr>
                </a:solidFill>
              </a:defRPr>
            </a:lvl1pPr>
            <a:lvl2pPr marL="914354" indent="-304784">
              <a:buClr>
                <a:schemeClr val="accent1"/>
              </a:buClr>
              <a:buFont typeface="Arial" panose="020B0604020202020204" pitchFamily="34" charset="0"/>
              <a:buChar char="•"/>
              <a:defRPr sz="2600">
                <a:solidFill>
                  <a:schemeClr val="tx1">
                    <a:lumMod val="75000"/>
                    <a:lumOff val="25000"/>
                  </a:schemeClr>
                </a:solidFill>
              </a:defRPr>
            </a:lvl2pPr>
            <a:lvl3pPr marL="1523925" indent="-304784">
              <a:buClr>
                <a:schemeClr val="accent1"/>
              </a:buClr>
              <a:buFont typeface="Arial" panose="020B0604020202020204" pitchFamily="34" charset="0"/>
              <a:buChar char="•"/>
              <a:defRPr sz="2600">
                <a:solidFill>
                  <a:schemeClr val="tx1">
                    <a:lumMod val="75000"/>
                    <a:lumOff val="25000"/>
                  </a:schemeClr>
                </a:solidFill>
              </a:defRPr>
            </a:lvl3pPr>
            <a:lvl4pPr marL="2133493" indent="-304784">
              <a:buClr>
                <a:schemeClr val="accent1"/>
              </a:buClr>
              <a:buFont typeface="Arial" panose="020B0604020202020204" pitchFamily="34" charset="0"/>
              <a:buChar char="•"/>
              <a:defRPr sz="2600">
                <a:solidFill>
                  <a:schemeClr val="tx1">
                    <a:lumMod val="75000"/>
                    <a:lumOff val="25000"/>
                  </a:schemeClr>
                </a:solidFill>
              </a:defRPr>
            </a:lvl4pPr>
            <a:lvl5pPr marL="2743062" indent="-304784">
              <a:buClr>
                <a:schemeClr val="accent1"/>
              </a:buClr>
              <a:buFont typeface="Arial" panose="020B0604020202020204" pitchFamily="34" charset="0"/>
              <a:buChar char="•"/>
              <a:defRPr sz="2600">
                <a:solidFill>
                  <a:schemeClr val="tx1">
                    <a:lumMod val="75000"/>
                    <a:lumOff val="25000"/>
                  </a:schemeClr>
                </a:solidFill>
              </a:defRPr>
            </a:lvl5pPr>
          </a:lstStyle>
          <a:p>
            <a:pPr marL="0" indent="0">
              <a:buNone/>
            </a:pPr>
            <a:r>
              <a:rPr lang="en-GB">
                <a:solidFill>
                  <a:schemeClr val="accent1"/>
                </a:solidFill>
              </a:rPr>
              <a:t>Text</a:t>
            </a:r>
          </a:p>
          <a:p>
            <a:r>
              <a:rPr lang="en-GB"/>
              <a:t>When creating a PowerPoint presentation, we suggest using font size 26 in Arial so the text is legible </a:t>
            </a:r>
          </a:p>
          <a:p>
            <a:r>
              <a:rPr lang="en-GB"/>
              <a:t>If using multiple levels of bullet points, the indented versions should look like this:</a:t>
            </a:r>
          </a:p>
          <a:p>
            <a:pPr lvl="1"/>
            <a:r>
              <a:rPr lang="en-GB"/>
              <a:t>Text </a:t>
            </a:r>
          </a:p>
          <a:p>
            <a:pPr lvl="2"/>
            <a:r>
              <a:rPr lang="en-GB"/>
              <a:t>Text </a:t>
            </a:r>
          </a:p>
          <a:p>
            <a:pPr lvl="3"/>
            <a:r>
              <a:rPr lang="en-GB"/>
              <a:t>Text </a:t>
            </a:r>
          </a:p>
          <a:p>
            <a:pPr lvl="4"/>
            <a:r>
              <a:rPr lang="en-GB"/>
              <a:t>Text </a:t>
            </a:r>
          </a:p>
        </p:txBody>
      </p:sp>
      <p:sp>
        <p:nvSpPr>
          <p:cNvPr id="10" name="Content Placeholder 9">
            <a:extLst>
              <a:ext uri="{FF2B5EF4-FFF2-40B4-BE49-F238E27FC236}">
                <a16:creationId xmlns:a16="http://schemas.microsoft.com/office/drawing/2014/main" id="{BD3A9E38-14F9-AA40-C02D-6282D487A775}"/>
              </a:ext>
            </a:extLst>
          </p:cNvPr>
          <p:cNvSpPr>
            <a:spLocks noGrp="1"/>
          </p:cNvSpPr>
          <p:nvPr>
            <p:ph sz="quarter" idx="26" hasCustomPrompt="1"/>
          </p:nvPr>
        </p:nvSpPr>
        <p:spPr>
          <a:xfrm>
            <a:off x="10588740" y="2269309"/>
            <a:ext cx="4435365" cy="5784617"/>
          </a:xfrm>
        </p:spPr>
        <p:txBody>
          <a:bodyPr>
            <a:normAutofit/>
          </a:bodyPr>
          <a:lstStyle>
            <a:lvl1pPr marL="0" indent="0">
              <a:buClr>
                <a:schemeClr val="accent1"/>
              </a:buClr>
              <a:buFont typeface="Arial" panose="020B0604020202020204" pitchFamily="34" charset="0"/>
              <a:buNone/>
              <a:defRPr sz="2600">
                <a:solidFill>
                  <a:schemeClr val="tx1">
                    <a:lumMod val="75000"/>
                    <a:lumOff val="25000"/>
                  </a:schemeClr>
                </a:solidFill>
              </a:defRPr>
            </a:lvl1pPr>
            <a:lvl2pPr marL="914354" indent="-304784">
              <a:buClr>
                <a:schemeClr val="accent1"/>
              </a:buClr>
              <a:buFont typeface="Arial" panose="020B0604020202020204" pitchFamily="34" charset="0"/>
              <a:buChar char="•"/>
              <a:defRPr sz="2600">
                <a:solidFill>
                  <a:srgbClr val="000000"/>
                </a:solidFill>
              </a:defRPr>
            </a:lvl2pPr>
            <a:lvl3pPr marL="1523925" indent="-304784">
              <a:buClr>
                <a:schemeClr val="accent1"/>
              </a:buClr>
              <a:buFont typeface="Arial" panose="020B0604020202020204" pitchFamily="34" charset="0"/>
              <a:buChar char="•"/>
              <a:defRPr sz="2600">
                <a:solidFill>
                  <a:srgbClr val="000000"/>
                </a:solidFill>
              </a:defRPr>
            </a:lvl3pPr>
            <a:lvl4pPr marL="2133493" indent="-304784">
              <a:buClr>
                <a:schemeClr val="accent1"/>
              </a:buClr>
              <a:buFont typeface="Arial" panose="020B0604020202020204" pitchFamily="34" charset="0"/>
              <a:buChar char="•"/>
              <a:defRPr sz="2600">
                <a:solidFill>
                  <a:srgbClr val="000000"/>
                </a:solidFill>
              </a:defRPr>
            </a:lvl4pPr>
            <a:lvl5pPr marL="2743062" indent="-304784">
              <a:buClr>
                <a:schemeClr val="accent1"/>
              </a:buClr>
              <a:buFont typeface="Arial" panose="020B0604020202020204" pitchFamily="34" charset="0"/>
              <a:buChar char="•"/>
              <a:defRPr sz="2600">
                <a:solidFill>
                  <a:srgbClr val="000000"/>
                </a:solidFill>
              </a:defRPr>
            </a:lvl5pPr>
          </a:lstStyle>
          <a:p>
            <a:pPr marL="0" indent="0">
              <a:buNone/>
            </a:pPr>
            <a:r>
              <a:rPr lang="en-GB">
                <a:solidFill>
                  <a:schemeClr val="accent1"/>
                </a:solidFill>
              </a:rPr>
              <a:t>Colours</a:t>
            </a:r>
          </a:p>
          <a:p>
            <a:r>
              <a:rPr lang="en-GB"/>
              <a:t>The template uses the </a:t>
            </a:r>
            <a:r>
              <a:rPr lang="en-US"/>
              <a:t>primary blue and white, and secondary teal </a:t>
            </a:r>
            <a:r>
              <a:rPr lang="en-US" err="1"/>
              <a:t>colours</a:t>
            </a:r>
            <a:endParaRPr lang="en-US"/>
          </a:p>
          <a:p>
            <a:r>
              <a:rPr lang="en-US"/>
              <a:t>TBC</a:t>
            </a:r>
          </a:p>
        </p:txBody>
      </p:sp>
      <p:sp>
        <p:nvSpPr>
          <p:cNvPr id="11" name="Content Placeholder 9">
            <a:extLst>
              <a:ext uri="{FF2B5EF4-FFF2-40B4-BE49-F238E27FC236}">
                <a16:creationId xmlns:a16="http://schemas.microsoft.com/office/drawing/2014/main" id="{41675E5F-BA56-6DCE-7584-0ADE83BF6DA3}"/>
              </a:ext>
            </a:extLst>
          </p:cNvPr>
          <p:cNvSpPr>
            <a:spLocks noGrp="1"/>
          </p:cNvSpPr>
          <p:nvPr>
            <p:ph sz="quarter" idx="13" hasCustomPrompt="1"/>
          </p:nvPr>
        </p:nvSpPr>
        <p:spPr>
          <a:xfrm>
            <a:off x="1219200" y="2269323"/>
            <a:ext cx="4321061" cy="5784601"/>
          </a:xfrm>
        </p:spPr>
        <p:txBody>
          <a:bodyPr>
            <a:noAutofit/>
          </a:bodyPr>
          <a:lstStyle>
            <a:lvl1pPr marL="0" indent="0">
              <a:buClr>
                <a:schemeClr val="accent1"/>
              </a:buClr>
              <a:buFont typeface="Arial" panose="020B0604020202020204" pitchFamily="34" charset="0"/>
              <a:buNone/>
              <a:defRPr sz="2600">
                <a:solidFill>
                  <a:schemeClr val="tx1">
                    <a:lumMod val="75000"/>
                    <a:lumOff val="25000"/>
                  </a:schemeClr>
                </a:solidFill>
              </a:defRPr>
            </a:lvl1pPr>
            <a:lvl2pPr marL="914354" indent="-304784">
              <a:buClr>
                <a:schemeClr val="accent1"/>
              </a:buClr>
              <a:buFont typeface="Arial" panose="020B0604020202020204" pitchFamily="34" charset="0"/>
              <a:buChar char="•"/>
              <a:defRPr sz="2600">
                <a:solidFill>
                  <a:srgbClr val="000000"/>
                </a:solidFill>
              </a:defRPr>
            </a:lvl2pPr>
            <a:lvl3pPr marL="1523925" indent="-304784">
              <a:buClr>
                <a:schemeClr val="accent1"/>
              </a:buClr>
              <a:buFont typeface="Arial" panose="020B0604020202020204" pitchFamily="34" charset="0"/>
              <a:buChar char="•"/>
              <a:defRPr sz="2600">
                <a:solidFill>
                  <a:srgbClr val="000000"/>
                </a:solidFill>
              </a:defRPr>
            </a:lvl3pPr>
            <a:lvl4pPr marL="2133493" indent="-304784">
              <a:buClr>
                <a:schemeClr val="accent1"/>
              </a:buClr>
              <a:buFont typeface="Arial" panose="020B0604020202020204" pitchFamily="34" charset="0"/>
              <a:buChar char="•"/>
              <a:defRPr sz="2600">
                <a:solidFill>
                  <a:srgbClr val="000000"/>
                </a:solidFill>
              </a:defRPr>
            </a:lvl4pPr>
            <a:lvl5pPr marL="2743062" indent="-304784">
              <a:buClr>
                <a:schemeClr val="accent1"/>
              </a:buClr>
              <a:buFont typeface="Arial" panose="020B0604020202020204" pitchFamily="34" charset="0"/>
              <a:buChar char="•"/>
              <a:defRPr sz="2600">
                <a:solidFill>
                  <a:srgbClr val="000000"/>
                </a:solidFill>
              </a:defRPr>
            </a:lvl5pPr>
          </a:lstStyle>
          <a:p>
            <a:pPr marL="0" indent="0">
              <a:buNone/>
            </a:pPr>
            <a:r>
              <a:rPr lang="en-GB">
                <a:solidFill>
                  <a:schemeClr val="accent1"/>
                </a:solidFill>
              </a:rPr>
              <a:t>Slides</a:t>
            </a:r>
          </a:p>
          <a:p>
            <a:r>
              <a:rPr lang="en-GB"/>
              <a:t>Slide templates are saved in a Master slide deck, accessed via ‘New Slide’</a:t>
            </a:r>
          </a:p>
          <a:p>
            <a:r>
              <a:rPr lang="en-US"/>
              <a:t>There are also slides available with only one heading (i.e. no subhead)</a:t>
            </a:r>
          </a:p>
          <a:p>
            <a:r>
              <a:rPr lang="en-GB"/>
              <a:t>The footer line should include the document title and page number</a:t>
            </a:r>
          </a:p>
        </p:txBody>
      </p:sp>
    </p:spTree>
    <p:extLst>
      <p:ext uri="{BB962C8B-B14F-4D97-AF65-F5344CB8AC3E}">
        <p14:creationId xmlns:p14="http://schemas.microsoft.com/office/powerpoint/2010/main" val="1569228910"/>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New starts x3">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1119D05-E842-11A5-5B1F-98C3F59A9B31}"/>
              </a:ext>
            </a:extLst>
          </p:cNvPr>
          <p:cNvPicPr>
            <a:picLocks noChangeAspect="1"/>
          </p:cNvPicPr>
          <p:nvPr userDrawn="1"/>
        </p:nvPicPr>
        <p:blipFill rotWithShape="1">
          <a:blip r:embed="rId2" cstate="email">
            <a:extLst>
              <a:ext uri="{28A0092B-C50C-407E-A947-70E740481C1C}">
                <a14:useLocalDpi xmlns:a14="http://schemas.microsoft.com/office/drawing/2010/main" val="0"/>
              </a:ext>
            </a:extLst>
          </a:blip>
          <a:srcRect t="25403" r="-160" b="-1864"/>
          <a:stretch/>
        </p:blipFill>
        <p:spPr>
          <a:xfrm>
            <a:off x="14239951" y="5067023"/>
            <a:ext cx="1368000" cy="987056"/>
          </a:xfrm>
          <a:prstGeom prst="rect">
            <a:avLst/>
          </a:prstGeom>
        </p:spPr>
      </p:pic>
      <p:pic>
        <p:nvPicPr>
          <p:cNvPr id="13" name="Picture 12">
            <a:extLst>
              <a:ext uri="{FF2B5EF4-FFF2-40B4-BE49-F238E27FC236}">
                <a16:creationId xmlns:a16="http://schemas.microsoft.com/office/drawing/2014/main" id="{B5F3F7E9-36B2-27F2-A438-E4D74F88F127}"/>
              </a:ext>
            </a:extLst>
          </p:cNvPr>
          <p:cNvPicPr>
            <a:picLocks noChangeAspect="1"/>
          </p:cNvPicPr>
          <p:nvPr userDrawn="1"/>
        </p:nvPicPr>
        <p:blipFill>
          <a:blip r:embed="rId3" cstate="email">
            <a:extLst>
              <a:ext uri="{28A0092B-C50C-407E-A947-70E740481C1C}">
                <a14:useLocalDpi xmlns:a14="http://schemas.microsoft.com/office/drawing/2010/main" val="0"/>
              </a:ext>
            </a:extLst>
          </a:blip>
          <a:srcRect/>
          <a:stretch/>
        </p:blipFill>
        <p:spPr>
          <a:xfrm>
            <a:off x="531675" y="4108307"/>
            <a:ext cx="1369796" cy="1527103"/>
          </a:xfrm>
          <a:prstGeom prst="rect">
            <a:avLst/>
          </a:prstGeom>
        </p:spPr>
      </p:pic>
      <p:pic>
        <p:nvPicPr>
          <p:cNvPr id="10" name="Picture 9">
            <a:extLst>
              <a:ext uri="{FF2B5EF4-FFF2-40B4-BE49-F238E27FC236}">
                <a16:creationId xmlns:a16="http://schemas.microsoft.com/office/drawing/2014/main" id="{675AC943-3FD9-3FDC-2980-10171AC8382E}"/>
              </a:ext>
            </a:extLst>
          </p:cNvPr>
          <p:cNvPicPr>
            <a:picLocks noChangeAspect="1"/>
          </p:cNvPicPr>
          <p:nvPr userDrawn="1"/>
        </p:nvPicPr>
        <p:blipFill>
          <a:blip r:embed="rId4" cstate="email">
            <a:extLst>
              <a:ext uri="{28A0092B-C50C-407E-A947-70E740481C1C}">
                <a14:useLocalDpi xmlns:a14="http://schemas.microsoft.com/office/drawing/2010/main" val="0"/>
              </a:ext>
            </a:extLst>
          </a:blip>
          <a:srcRect/>
          <a:stretch/>
        </p:blipFill>
        <p:spPr>
          <a:xfrm>
            <a:off x="8400280" y="2607277"/>
            <a:ext cx="1984393" cy="890331"/>
          </a:xfrm>
          <a:prstGeom prst="rect">
            <a:avLst/>
          </a:prstGeom>
        </p:spPr>
      </p:pic>
      <p:sp>
        <p:nvSpPr>
          <p:cNvPr id="43" name="Rectangle 42">
            <a:extLst>
              <a:ext uri="{FF2B5EF4-FFF2-40B4-BE49-F238E27FC236}">
                <a16:creationId xmlns:a16="http://schemas.microsoft.com/office/drawing/2014/main" id="{E1B641D5-36C6-C08F-238A-E4C48A8836F7}"/>
              </a:ext>
            </a:extLst>
          </p:cNvPr>
          <p:cNvSpPr/>
          <p:nvPr userDrawn="1"/>
        </p:nvSpPr>
        <p:spPr>
          <a:xfrm>
            <a:off x="11594477" y="3487720"/>
            <a:ext cx="664321" cy="6538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4" name="Rectangle 43">
            <a:extLst>
              <a:ext uri="{FF2B5EF4-FFF2-40B4-BE49-F238E27FC236}">
                <a16:creationId xmlns:a16="http://schemas.microsoft.com/office/drawing/2014/main" id="{B59ACB39-0768-1F9C-7100-F8B9C49DD13C}"/>
              </a:ext>
            </a:extLst>
          </p:cNvPr>
          <p:cNvSpPr/>
          <p:nvPr userDrawn="1"/>
        </p:nvSpPr>
        <p:spPr>
          <a:xfrm>
            <a:off x="14393336" y="2798569"/>
            <a:ext cx="653899" cy="6538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2" name="Rectangle 41">
            <a:extLst>
              <a:ext uri="{FF2B5EF4-FFF2-40B4-BE49-F238E27FC236}">
                <a16:creationId xmlns:a16="http://schemas.microsoft.com/office/drawing/2014/main" id="{F27298F0-15C5-BE29-EC55-D2B428670538}"/>
              </a:ext>
            </a:extLst>
          </p:cNvPr>
          <p:cNvSpPr/>
          <p:nvPr userDrawn="1"/>
        </p:nvSpPr>
        <p:spPr>
          <a:xfrm>
            <a:off x="9365817" y="5372563"/>
            <a:ext cx="664321" cy="6538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1" name="Rectangle 40">
            <a:extLst>
              <a:ext uri="{FF2B5EF4-FFF2-40B4-BE49-F238E27FC236}">
                <a16:creationId xmlns:a16="http://schemas.microsoft.com/office/drawing/2014/main" id="{333D8C06-D637-A371-AD5E-1C8CAA264F71}"/>
              </a:ext>
            </a:extLst>
          </p:cNvPr>
          <p:cNvSpPr/>
          <p:nvPr userDrawn="1"/>
        </p:nvSpPr>
        <p:spPr>
          <a:xfrm>
            <a:off x="6452128" y="2798569"/>
            <a:ext cx="664321" cy="65389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 name="Rectangle 1">
            <a:extLst>
              <a:ext uri="{FF2B5EF4-FFF2-40B4-BE49-F238E27FC236}">
                <a16:creationId xmlns:a16="http://schemas.microsoft.com/office/drawing/2014/main" id="{14C6C782-A02A-041A-2578-971C522D6CAC}"/>
              </a:ext>
            </a:extLst>
          </p:cNvPr>
          <p:cNvSpPr/>
          <p:nvPr userDrawn="1"/>
        </p:nvSpPr>
        <p:spPr>
          <a:xfrm>
            <a:off x="1182905" y="2714513"/>
            <a:ext cx="653899" cy="6538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32" name="Rectangle 31">
            <a:extLst>
              <a:ext uri="{FF2B5EF4-FFF2-40B4-BE49-F238E27FC236}">
                <a16:creationId xmlns:a16="http://schemas.microsoft.com/office/drawing/2014/main" id="{D07B947D-C281-F7EA-A0E9-FAB09508C946}"/>
              </a:ext>
            </a:extLst>
          </p:cNvPr>
          <p:cNvSpPr/>
          <p:nvPr userDrawn="1"/>
        </p:nvSpPr>
        <p:spPr>
          <a:xfrm>
            <a:off x="4138430" y="4647693"/>
            <a:ext cx="664321" cy="6538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 name="Rectangle 3">
            <a:extLst>
              <a:ext uri="{FF2B5EF4-FFF2-40B4-BE49-F238E27FC236}">
                <a16:creationId xmlns:a16="http://schemas.microsoft.com/office/drawing/2014/main" id="{991B73E2-06E2-569E-8986-FC4BDE35FFB8}"/>
              </a:ext>
            </a:extLst>
          </p:cNvPr>
          <p:cNvSpPr/>
          <p:nvPr userDrawn="1"/>
        </p:nvSpPr>
        <p:spPr>
          <a:xfrm>
            <a:off x="1589647" y="3073026"/>
            <a:ext cx="2739716" cy="26450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4" name="Title 1">
            <a:extLst>
              <a:ext uri="{FF2B5EF4-FFF2-40B4-BE49-F238E27FC236}">
                <a16:creationId xmlns:a16="http://schemas.microsoft.com/office/drawing/2014/main" id="{EF499182-B1CD-4399-99FD-7B1CA914FD59}"/>
              </a:ext>
            </a:extLst>
          </p:cNvPr>
          <p:cNvSpPr>
            <a:spLocks noGrp="1"/>
          </p:cNvSpPr>
          <p:nvPr>
            <p:ph type="title" hasCustomPrompt="1"/>
          </p:nvPr>
        </p:nvSpPr>
        <p:spPr>
          <a:xfrm>
            <a:off x="1117602" y="405087"/>
            <a:ext cx="14020799" cy="1146048"/>
          </a:xfrm>
        </p:spPr>
        <p:txBody>
          <a:bodyPr>
            <a:normAutofit/>
          </a:bodyPr>
          <a:lstStyle>
            <a:lvl1pPr>
              <a:defRPr sz="4400" cap="none" baseline="0"/>
            </a:lvl1pPr>
          </a:lstStyle>
          <a:p>
            <a:r>
              <a:rPr lang="en-US"/>
              <a:t>Welcome</a:t>
            </a:r>
            <a:endParaRPr lang="en-GB"/>
          </a:p>
        </p:txBody>
      </p:sp>
      <p:sp>
        <p:nvSpPr>
          <p:cNvPr id="15" name="Text Placeholder 7">
            <a:extLst>
              <a:ext uri="{FF2B5EF4-FFF2-40B4-BE49-F238E27FC236}">
                <a16:creationId xmlns:a16="http://schemas.microsoft.com/office/drawing/2014/main" id="{DD26DE28-F20D-4AC8-830A-0B227BBF3E71}"/>
              </a:ext>
            </a:extLst>
          </p:cNvPr>
          <p:cNvSpPr>
            <a:spLocks noGrp="1"/>
          </p:cNvSpPr>
          <p:nvPr>
            <p:ph type="body" sz="quarter" idx="24" hasCustomPrompt="1"/>
          </p:nvPr>
        </p:nvSpPr>
        <p:spPr>
          <a:xfrm>
            <a:off x="1117602" y="1214783"/>
            <a:ext cx="14020799" cy="653900"/>
          </a:xfrm>
        </p:spPr>
        <p:txBody>
          <a:bodyPr>
            <a:noAutofit/>
          </a:bodyPr>
          <a:lstStyle>
            <a:lvl1pPr marL="0" indent="0">
              <a:buNone/>
              <a:defRPr sz="2600" b="1">
                <a:solidFill>
                  <a:schemeClr val="accent1"/>
                </a:solidFill>
              </a:defRPr>
            </a:lvl1pPr>
          </a:lstStyle>
          <a:p>
            <a:pPr lvl="0"/>
            <a:r>
              <a:rPr lang="en-US"/>
              <a:t>Meet our new starts</a:t>
            </a:r>
            <a:endParaRPr lang="en-GB"/>
          </a:p>
        </p:txBody>
      </p:sp>
      <p:cxnSp>
        <p:nvCxnSpPr>
          <p:cNvPr id="16" name="Straight Connector 15">
            <a:extLst>
              <a:ext uri="{FF2B5EF4-FFF2-40B4-BE49-F238E27FC236}">
                <a16:creationId xmlns:a16="http://schemas.microsoft.com/office/drawing/2014/main" id="{98D8651B-4E44-9A49-B7E4-6A9D68E4C431}"/>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C71F6179-17B9-1040-88DA-130D27C648DD}"/>
              </a:ext>
            </a:extLst>
          </p:cNvPr>
          <p:cNvSpPr>
            <a:spLocks noGrp="1"/>
          </p:cNvSpPr>
          <p:nvPr>
            <p:ph type="ftr" sz="quarter" idx="3"/>
          </p:nvPr>
        </p:nvSpPr>
        <p:spPr>
          <a:xfrm>
            <a:off x="1689663" y="8445502"/>
            <a:ext cx="5486400"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r>
              <a:rPr lang="en-GB"/>
              <a:t>Document title</a:t>
            </a:r>
          </a:p>
        </p:txBody>
      </p:sp>
      <p:sp>
        <p:nvSpPr>
          <p:cNvPr id="18" name="Slide Number Placeholder 5">
            <a:extLst>
              <a:ext uri="{FF2B5EF4-FFF2-40B4-BE49-F238E27FC236}">
                <a16:creationId xmlns:a16="http://schemas.microsoft.com/office/drawing/2014/main" id="{89A31956-D009-1249-98C5-EBB268383808}"/>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
        <p:nvSpPr>
          <p:cNvPr id="8" name="Picture Placeholder 3">
            <a:extLst>
              <a:ext uri="{FF2B5EF4-FFF2-40B4-BE49-F238E27FC236}">
                <a16:creationId xmlns:a16="http://schemas.microsoft.com/office/drawing/2014/main" id="{3FB7EFB5-16EF-868B-7A8D-C8071772EA02}"/>
              </a:ext>
            </a:extLst>
          </p:cNvPr>
          <p:cNvSpPr>
            <a:spLocks noGrp="1"/>
          </p:cNvSpPr>
          <p:nvPr>
            <p:ph type="pic" sz="quarter" idx="18"/>
          </p:nvPr>
        </p:nvSpPr>
        <p:spPr>
          <a:xfrm>
            <a:off x="1689663" y="3178013"/>
            <a:ext cx="2531836" cy="2425891"/>
          </a:xfrm>
          <a:prstGeom prst="rect">
            <a:avLst/>
          </a:prstGeom>
          <a:solidFill>
            <a:schemeClr val="bg1">
              <a:lumMod val="95000"/>
            </a:schemeClr>
          </a:solidFill>
        </p:spPr>
        <p:txBody>
          <a:bodyPr anchor="ctr"/>
          <a:lstStyle>
            <a:lvl1pPr algn="ctr">
              <a:defRPr sz="1067" b="0">
                <a:solidFill>
                  <a:schemeClr val="tx1"/>
                </a:solidFill>
              </a:defRPr>
            </a:lvl1pPr>
          </a:lstStyle>
          <a:p>
            <a:endParaRPr lang="en-US"/>
          </a:p>
        </p:txBody>
      </p:sp>
      <p:sp>
        <p:nvSpPr>
          <p:cNvPr id="7" name="Text Placeholder 6">
            <a:extLst>
              <a:ext uri="{FF2B5EF4-FFF2-40B4-BE49-F238E27FC236}">
                <a16:creationId xmlns:a16="http://schemas.microsoft.com/office/drawing/2014/main" id="{31DBE5B1-5D8F-D87A-4543-840A317C5F6A}"/>
              </a:ext>
            </a:extLst>
          </p:cNvPr>
          <p:cNvSpPr>
            <a:spLocks noGrp="1"/>
          </p:cNvSpPr>
          <p:nvPr>
            <p:ph type="body" sz="quarter" idx="26" hasCustomPrompt="1"/>
          </p:nvPr>
        </p:nvSpPr>
        <p:spPr>
          <a:xfrm>
            <a:off x="1448817" y="6154886"/>
            <a:ext cx="3013529" cy="370727"/>
          </a:xfrm>
        </p:spPr>
        <p:txBody>
          <a:bodyPr/>
          <a:lstStyle>
            <a:lvl1pPr marL="0" indent="0" algn="ctr">
              <a:buNone/>
              <a:defRPr sz="2400">
                <a:solidFill>
                  <a:schemeClr val="accent1"/>
                </a:solidFill>
              </a:defRPr>
            </a:lvl1pPr>
          </a:lstStyle>
          <a:p>
            <a:pPr lvl="0"/>
            <a:r>
              <a:rPr lang="en-US"/>
              <a:t>Forename Surname</a:t>
            </a:r>
            <a:br>
              <a:rPr lang="en-US"/>
            </a:br>
            <a:endParaRPr lang="en-GB"/>
          </a:p>
        </p:txBody>
      </p:sp>
      <p:sp>
        <p:nvSpPr>
          <p:cNvPr id="34" name="Text Placeholder 6">
            <a:extLst>
              <a:ext uri="{FF2B5EF4-FFF2-40B4-BE49-F238E27FC236}">
                <a16:creationId xmlns:a16="http://schemas.microsoft.com/office/drawing/2014/main" id="{203AFEAC-0734-C509-1F90-6160562060FA}"/>
              </a:ext>
            </a:extLst>
          </p:cNvPr>
          <p:cNvSpPr>
            <a:spLocks noGrp="1"/>
          </p:cNvSpPr>
          <p:nvPr>
            <p:ph type="body" sz="quarter" idx="27" hasCustomPrompt="1"/>
          </p:nvPr>
        </p:nvSpPr>
        <p:spPr>
          <a:xfrm>
            <a:off x="1448817" y="6535511"/>
            <a:ext cx="3013529" cy="263200"/>
          </a:xfrm>
        </p:spPr>
        <p:txBody>
          <a:bodyPr>
            <a:noAutofit/>
          </a:bodyPr>
          <a:lstStyle>
            <a:lvl1pPr marL="0" indent="0" algn="ctr">
              <a:buNone/>
              <a:defRPr sz="1800">
                <a:solidFill>
                  <a:schemeClr val="tx1"/>
                </a:solidFill>
              </a:defRPr>
            </a:lvl1pPr>
          </a:lstStyle>
          <a:p>
            <a:pPr lvl="0"/>
            <a:r>
              <a:rPr lang="en-US"/>
              <a:t>Job Title</a:t>
            </a:r>
            <a:br>
              <a:rPr lang="en-US"/>
            </a:br>
            <a:endParaRPr lang="en-GB"/>
          </a:p>
        </p:txBody>
      </p:sp>
      <p:sp>
        <p:nvSpPr>
          <p:cNvPr id="26" name="Text Placeholder 6">
            <a:extLst>
              <a:ext uri="{FF2B5EF4-FFF2-40B4-BE49-F238E27FC236}">
                <a16:creationId xmlns:a16="http://schemas.microsoft.com/office/drawing/2014/main" id="{09085BD9-5815-F10B-F313-19970C5D6567}"/>
              </a:ext>
            </a:extLst>
          </p:cNvPr>
          <p:cNvSpPr>
            <a:spLocks noGrp="1"/>
          </p:cNvSpPr>
          <p:nvPr>
            <p:ph type="body" sz="quarter" idx="29" hasCustomPrompt="1"/>
          </p:nvPr>
        </p:nvSpPr>
        <p:spPr>
          <a:xfrm>
            <a:off x="6705130" y="6154886"/>
            <a:ext cx="3013529" cy="370727"/>
          </a:xfrm>
        </p:spPr>
        <p:txBody>
          <a:bodyPr/>
          <a:lstStyle>
            <a:lvl1pPr marL="0" indent="0" algn="ctr">
              <a:buNone/>
              <a:defRPr sz="2400">
                <a:solidFill>
                  <a:schemeClr val="accent1"/>
                </a:solidFill>
              </a:defRPr>
            </a:lvl1pPr>
          </a:lstStyle>
          <a:p>
            <a:pPr lvl="0"/>
            <a:r>
              <a:rPr lang="en-US"/>
              <a:t>Forename Surname</a:t>
            </a:r>
            <a:br>
              <a:rPr lang="en-US"/>
            </a:br>
            <a:endParaRPr lang="en-GB"/>
          </a:p>
        </p:txBody>
      </p:sp>
      <p:sp>
        <p:nvSpPr>
          <p:cNvPr id="27" name="Text Placeholder 6">
            <a:extLst>
              <a:ext uri="{FF2B5EF4-FFF2-40B4-BE49-F238E27FC236}">
                <a16:creationId xmlns:a16="http://schemas.microsoft.com/office/drawing/2014/main" id="{CDABD0B6-45F5-62CE-D5E3-8406D44E0688}"/>
              </a:ext>
            </a:extLst>
          </p:cNvPr>
          <p:cNvSpPr>
            <a:spLocks noGrp="1"/>
          </p:cNvSpPr>
          <p:nvPr>
            <p:ph type="body" sz="quarter" idx="30" hasCustomPrompt="1"/>
          </p:nvPr>
        </p:nvSpPr>
        <p:spPr>
          <a:xfrm>
            <a:off x="6705130" y="6535511"/>
            <a:ext cx="3013529" cy="263200"/>
          </a:xfrm>
        </p:spPr>
        <p:txBody>
          <a:bodyPr>
            <a:noAutofit/>
          </a:bodyPr>
          <a:lstStyle>
            <a:lvl1pPr marL="0" indent="0" algn="ctr">
              <a:buNone/>
              <a:defRPr sz="1800">
                <a:solidFill>
                  <a:schemeClr val="tx1"/>
                </a:solidFill>
              </a:defRPr>
            </a:lvl1pPr>
          </a:lstStyle>
          <a:p>
            <a:pPr lvl="0"/>
            <a:r>
              <a:rPr lang="en-US"/>
              <a:t>Job Title</a:t>
            </a:r>
            <a:br>
              <a:rPr lang="en-US"/>
            </a:br>
            <a:endParaRPr lang="en-GB"/>
          </a:p>
        </p:txBody>
      </p:sp>
      <p:sp>
        <p:nvSpPr>
          <p:cNvPr id="29" name="Text Placeholder 6">
            <a:extLst>
              <a:ext uri="{FF2B5EF4-FFF2-40B4-BE49-F238E27FC236}">
                <a16:creationId xmlns:a16="http://schemas.microsoft.com/office/drawing/2014/main" id="{E40F01E6-201E-0165-1A7E-9561B519130B}"/>
              </a:ext>
            </a:extLst>
          </p:cNvPr>
          <p:cNvSpPr>
            <a:spLocks noGrp="1"/>
          </p:cNvSpPr>
          <p:nvPr>
            <p:ph type="body" sz="quarter" idx="32" hasCustomPrompt="1"/>
          </p:nvPr>
        </p:nvSpPr>
        <p:spPr>
          <a:xfrm>
            <a:off x="11900681" y="6154886"/>
            <a:ext cx="3013529" cy="370727"/>
          </a:xfrm>
        </p:spPr>
        <p:txBody>
          <a:bodyPr/>
          <a:lstStyle>
            <a:lvl1pPr marL="0" indent="0" algn="ctr">
              <a:buNone/>
              <a:defRPr sz="2400">
                <a:solidFill>
                  <a:schemeClr val="accent1"/>
                </a:solidFill>
              </a:defRPr>
            </a:lvl1pPr>
          </a:lstStyle>
          <a:p>
            <a:pPr lvl="0"/>
            <a:r>
              <a:rPr lang="en-US"/>
              <a:t>Forename Surname</a:t>
            </a:r>
            <a:br>
              <a:rPr lang="en-US"/>
            </a:br>
            <a:endParaRPr lang="en-GB"/>
          </a:p>
        </p:txBody>
      </p:sp>
      <p:sp>
        <p:nvSpPr>
          <p:cNvPr id="30" name="Text Placeholder 6">
            <a:extLst>
              <a:ext uri="{FF2B5EF4-FFF2-40B4-BE49-F238E27FC236}">
                <a16:creationId xmlns:a16="http://schemas.microsoft.com/office/drawing/2014/main" id="{2611584A-A699-F14A-B1AD-F1B928E61807}"/>
              </a:ext>
            </a:extLst>
          </p:cNvPr>
          <p:cNvSpPr>
            <a:spLocks noGrp="1"/>
          </p:cNvSpPr>
          <p:nvPr>
            <p:ph type="body" sz="quarter" idx="33" hasCustomPrompt="1"/>
          </p:nvPr>
        </p:nvSpPr>
        <p:spPr>
          <a:xfrm>
            <a:off x="11900681" y="6535511"/>
            <a:ext cx="3013529" cy="263200"/>
          </a:xfrm>
        </p:spPr>
        <p:txBody>
          <a:bodyPr>
            <a:noAutofit/>
          </a:bodyPr>
          <a:lstStyle>
            <a:lvl1pPr marL="0" indent="0" algn="ctr">
              <a:buNone/>
              <a:defRPr sz="1800">
                <a:solidFill>
                  <a:schemeClr val="tx1"/>
                </a:solidFill>
              </a:defRPr>
            </a:lvl1pPr>
          </a:lstStyle>
          <a:p>
            <a:pPr lvl="0"/>
            <a:r>
              <a:rPr lang="en-US"/>
              <a:t>Job Title</a:t>
            </a:r>
            <a:br>
              <a:rPr lang="en-US"/>
            </a:br>
            <a:endParaRPr lang="en-GB"/>
          </a:p>
        </p:txBody>
      </p:sp>
      <p:sp>
        <p:nvSpPr>
          <p:cNvPr id="37" name="Rectangle 36">
            <a:extLst>
              <a:ext uri="{FF2B5EF4-FFF2-40B4-BE49-F238E27FC236}">
                <a16:creationId xmlns:a16="http://schemas.microsoft.com/office/drawing/2014/main" id="{D943A6BA-68EE-3DC8-FB7B-58FB2D3B1659}"/>
              </a:ext>
            </a:extLst>
          </p:cNvPr>
          <p:cNvSpPr/>
          <p:nvPr userDrawn="1"/>
        </p:nvSpPr>
        <p:spPr>
          <a:xfrm>
            <a:off x="6896893" y="3073026"/>
            <a:ext cx="2739716" cy="26450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38" name="Picture Placeholder 3">
            <a:extLst>
              <a:ext uri="{FF2B5EF4-FFF2-40B4-BE49-F238E27FC236}">
                <a16:creationId xmlns:a16="http://schemas.microsoft.com/office/drawing/2014/main" id="{7B0476BB-4684-8190-C809-FFA4E9D5F075}"/>
              </a:ext>
            </a:extLst>
          </p:cNvPr>
          <p:cNvSpPr>
            <a:spLocks noGrp="1"/>
          </p:cNvSpPr>
          <p:nvPr>
            <p:ph type="pic" sz="quarter" idx="34"/>
          </p:nvPr>
        </p:nvSpPr>
        <p:spPr>
          <a:xfrm>
            <a:off x="6996910" y="3178013"/>
            <a:ext cx="2531836" cy="2425891"/>
          </a:xfrm>
          <a:prstGeom prst="rect">
            <a:avLst/>
          </a:prstGeom>
          <a:solidFill>
            <a:schemeClr val="bg1">
              <a:lumMod val="95000"/>
            </a:schemeClr>
          </a:solidFill>
        </p:spPr>
        <p:txBody>
          <a:bodyPr anchor="ctr"/>
          <a:lstStyle>
            <a:lvl1pPr algn="ctr">
              <a:defRPr sz="1067" b="0">
                <a:solidFill>
                  <a:schemeClr val="tx1"/>
                </a:solidFill>
              </a:defRPr>
            </a:lvl1pPr>
          </a:lstStyle>
          <a:p>
            <a:endParaRPr lang="en-US"/>
          </a:p>
        </p:txBody>
      </p:sp>
      <p:sp>
        <p:nvSpPr>
          <p:cNvPr id="39" name="Rectangle 38">
            <a:extLst>
              <a:ext uri="{FF2B5EF4-FFF2-40B4-BE49-F238E27FC236}">
                <a16:creationId xmlns:a16="http://schemas.microsoft.com/office/drawing/2014/main" id="{A1AEED65-3259-8F59-5501-F79C812ECD29}"/>
              </a:ext>
            </a:extLst>
          </p:cNvPr>
          <p:cNvSpPr/>
          <p:nvPr userDrawn="1"/>
        </p:nvSpPr>
        <p:spPr>
          <a:xfrm>
            <a:off x="12034500" y="3073026"/>
            <a:ext cx="2739717" cy="26450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40" name="Picture Placeholder 3">
            <a:extLst>
              <a:ext uri="{FF2B5EF4-FFF2-40B4-BE49-F238E27FC236}">
                <a16:creationId xmlns:a16="http://schemas.microsoft.com/office/drawing/2014/main" id="{8B558ECF-CD1F-ABA6-AC84-725673759FC7}"/>
              </a:ext>
            </a:extLst>
          </p:cNvPr>
          <p:cNvSpPr>
            <a:spLocks noGrp="1"/>
          </p:cNvSpPr>
          <p:nvPr>
            <p:ph type="pic" sz="quarter" idx="35"/>
          </p:nvPr>
        </p:nvSpPr>
        <p:spPr>
          <a:xfrm>
            <a:off x="12134519" y="3178013"/>
            <a:ext cx="2531836" cy="2425891"/>
          </a:xfrm>
          <a:prstGeom prst="rect">
            <a:avLst/>
          </a:prstGeom>
          <a:solidFill>
            <a:schemeClr val="bg1">
              <a:lumMod val="95000"/>
            </a:schemeClr>
          </a:solidFill>
        </p:spPr>
        <p:txBody>
          <a:bodyPr anchor="ctr"/>
          <a:lstStyle>
            <a:lvl1pPr algn="ctr">
              <a:defRPr sz="1067" b="0">
                <a:solidFill>
                  <a:schemeClr val="tx1"/>
                </a:solidFill>
              </a:defRPr>
            </a:lvl1pPr>
          </a:lstStyle>
          <a:p>
            <a:endParaRPr lang="en-US"/>
          </a:p>
        </p:txBody>
      </p:sp>
    </p:spTree>
    <p:extLst>
      <p:ext uri="{BB962C8B-B14F-4D97-AF65-F5344CB8AC3E}">
        <p14:creationId xmlns:p14="http://schemas.microsoft.com/office/powerpoint/2010/main" val="1348894186"/>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New starts x6">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EF499182-B1CD-4399-99FD-7B1CA914FD59}"/>
              </a:ext>
            </a:extLst>
          </p:cNvPr>
          <p:cNvSpPr>
            <a:spLocks noGrp="1"/>
          </p:cNvSpPr>
          <p:nvPr>
            <p:ph type="title" hasCustomPrompt="1"/>
          </p:nvPr>
        </p:nvSpPr>
        <p:spPr>
          <a:xfrm>
            <a:off x="1117602" y="405087"/>
            <a:ext cx="14020799" cy="1146048"/>
          </a:xfrm>
        </p:spPr>
        <p:txBody>
          <a:bodyPr>
            <a:normAutofit/>
          </a:bodyPr>
          <a:lstStyle>
            <a:lvl1pPr>
              <a:defRPr sz="4400" cap="none" baseline="0"/>
            </a:lvl1pPr>
          </a:lstStyle>
          <a:p>
            <a:r>
              <a:rPr lang="en-US"/>
              <a:t>Welcome</a:t>
            </a:r>
            <a:endParaRPr lang="en-GB"/>
          </a:p>
        </p:txBody>
      </p:sp>
      <p:sp>
        <p:nvSpPr>
          <p:cNvPr id="15" name="Text Placeholder 7">
            <a:extLst>
              <a:ext uri="{FF2B5EF4-FFF2-40B4-BE49-F238E27FC236}">
                <a16:creationId xmlns:a16="http://schemas.microsoft.com/office/drawing/2014/main" id="{DD26DE28-F20D-4AC8-830A-0B227BBF3E71}"/>
              </a:ext>
            </a:extLst>
          </p:cNvPr>
          <p:cNvSpPr>
            <a:spLocks noGrp="1"/>
          </p:cNvSpPr>
          <p:nvPr>
            <p:ph type="body" sz="quarter" idx="24" hasCustomPrompt="1"/>
          </p:nvPr>
        </p:nvSpPr>
        <p:spPr>
          <a:xfrm>
            <a:off x="1117602" y="1214783"/>
            <a:ext cx="14020799" cy="653900"/>
          </a:xfrm>
        </p:spPr>
        <p:txBody>
          <a:bodyPr>
            <a:noAutofit/>
          </a:bodyPr>
          <a:lstStyle>
            <a:lvl1pPr marL="0" indent="0">
              <a:buNone/>
              <a:defRPr sz="2600" b="1">
                <a:solidFill>
                  <a:schemeClr val="accent1"/>
                </a:solidFill>
              </a:defRPr>
            </a:lvl1pPr>
          </a:lstStyle>
          <a:p>
            <a:pPr lvl="0"/>
            <a:r>
              <a:rPr lang="en-US"/>
              <a:t>Meet our new starts</a:t>
            </a:r>
            <a:endParaRPr lang="en-GB"/>
          </a:p>
        </p:txBody>
      </p:sp>
      <p:cxnSp>
        <p:nvCxnSpPr>
          <p:cNvPr id="16" name="Straight Connector 15">
            <a:extLst>
              <a:ext uri="{FF2B5EF4-FFF2-40B4-BE49-F238E27FC236}">
                <a16:creationId xmlns:a16="http://schemas.microsoft.com/office/drawing/2014/main" id="{98D8651B-4E44-9A49-B7E4-6A9D68E4C431}"/>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C71F6179-17B9-1040-88DA-130D27C648DD}"/>
              </a:ext>
            </a:extLst>
          </p:cNvPr>
          <p:cNvSpPr>
            <a:spLocks noGrp="1"/>
          </p:cNvSpPr>
          <p:nvPr>
            <p:ph type="ftr" sz="quarter" idx="3"/>
          </p:nvPr>
        </p:nvSpPr>
        <p:spPr>
          <a:xfrm>
            <a:off x="1689663" y="8445502"/>
            <a:ext cx="5486400"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r>
              <a:rPr lang="en-GB"/>
              <a:t>Document title</a:t>
            </a:r>
          </a:p>
        </p:txBody>
      </p:sp>
      <p:sp>
        <p:nvSpPr>
          <p:cNvPr id="18" name="Slide Number Placeholder 5">
            <a:extLst>
              <a:ext uri="{FF2B5EF4-FFF2-40B4-BE49-F238E27FC236}">
                <a16:creationId xmlns:a16="http://schemas.microsoft.com/office/drawing/2014/main" id="{89A31956-D009-1249-98C5-EBB268383808}"/>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
        <p:nvSpPr>
          <p:cNvPr id="8" name="Picture Placeholder 3">
            <a:extLst>
              <a:ext uri="{FF2B5EF4-FFF2-40B4-BE49-F238E27FC236}">
                <a16:creationId xmlns:a16="http://schemas.microsoft.com/office/drawing/2014/main" id="{3FB7EFB5-16EF-868B-7A8D-C8071772EA02}"/>
              </a:ext>
            </a:extLst>
          </p:cNvPr>
          <p:cNvSpPr>
            <a:spLocks noGrp="1"/>
          </p:cNvSpPr>
          <p:nvPr>
            <p:ph type="pic" sz="quarter" idx="18"/>
          </p:nvPr>
        </p:nvSpPr>
        <p:spPr>
          <a:xfrm>
            <a:off x="1117601" y="3177447"/>
            <a:ext cx="1207145" cy="1156632"/>
          </a:xfrm>
          <a:prstGeom prst="rect">
            <a:avLst/>
          </a:prstGeom>
          <a:solidFill>
            <a:schemeClr val="bg1">
              <a:lumMod val="95000"/>
            </a:schemeClr>
          </a:solidFill>
        </p:spPr>
        <p:txBody>
          <a:bodyPr anchor="ctr"/>
          <a:lstStyle>
            <a:lvl1pPr algn="ctr">
              <a:defRPr sz="1067" b="0">
                <a:solidFill>
                  <a:schemeClr val="tx1"/>
                </a:solidFill>
              </a:defRPr>
            </a:lvl1pPr>
          </a:lstStyle>
          <a:p>
            <a:endParaRPr lang="en-US"/>
          </a:p>
        </p:txBody>
      </p:sp>
      <p:sp>
        <p:nvSpPr>
          <p:cNvPr id="7" name="Text Placeholder 6">
            <a:extLst>
              <a:ext uri="{FF2B5EF4-FFF2-40B4-BE49-F238E27FC236}">
                <a16:creationId xmlns:a16="http://schemas.microsoft.com/office/drawing/2014/main" id="{31DBE5B1-5D8F-D87A-4543-840A317C5F6A}"/>
              </a:ext>
            </a:extLst>
          </p:cNvPr>
          <p:cNvSpPr>
            <a:spLocks noGrp="1"/>
          </p:cNvSpPr>
          <p:nvPr>
            <p:ph type="body" sz="quarter" idx="26" hasCustomPrompt="1"/>
          </p:nvPr>
        </p:nvSpPr>
        <p:spPr>
          <a:xfrm>
            <a:off x="2472873" y="3438801"/>
            <a:ext cx="3013529" cy="370727"/>
          </a:xfrm>
        </p:spPr>
        <p:txBody>
          <a:bodyPr/>
          <a:lstStyle>
            <a:lvl1pPr marL="0" indent="0">
              <a:buNone/>
              <a:defRPr sz="2400">
                <a:solidFill>
                  <a:schemeClr val="accent1"/>
                </a:solidFill>
              </a:defRPr>
            </a:lvl1pPr>
          </a:lstStyle>
          <a:p>
            <a:pPr lvl="0"/>
            <a:r>
              <a:rPr lang="en-US"/>
              <a:t>Forename Surname</a:t>
            </a:r>
            <a:br>
              <a:rPr lang="en-US"/>
            </a:br>
            <a:endParaRPr lang="en-GB"/>
          </a:p>
        </p:txBody>
      </p:sp>
      <p:sp>
        <p:nvSpPr>
          <p:cNvPr id="34" name="Text Placeholder 6">
            <a:extLst>
              <a:ext uri="{FF2B5EF4-FFF2-40B4-BE49-F238E27FC236}">
                <a16:creationId xmlns:a16="http://schemas.microsoft.com/office/drawing/2014/main" id="{203AFEAC-0734-C509-1F90-6160562060FA}"/>
              </a:ext>
            </a:extLst>
          </p:cNvPr>
          <p:cNvSpPr>
            <a:spLocks noGrp="1"/>
          </p:cNvSpPr>
          <p:nvPr>
            <p:ph type="body" sz="quarter" idx="27" hasCustomPrompt="1"/>
          </p:nvPr>
        </p:nvSpPr>
        <p:spPr>
          <a:xfrm>
            <a:off x="2472873" y="3819425"/>
            <a:ext cx="3013529" cy="263200"/>
          </a:xfrm>
        </p:spPr>
        <p:txBody>
          <a:bodyPr>
            <a:noAutofit/>
          </a:bodyPr>
          <a:lstStyle>
            <a:lvl1pPr marL="0" indent="0">
              <a:buNone/>
              <a:defRPr sz="1800">
                <a:solidFill>
                  <a:schemeClr val="tx1"/>
                </a:solidFill>
              </a:defRPr>
            </a:lvl1pPr>
          </a:lstStyle>
          <a:p>
            <a:pPr lvl="0"/>
            <a:r>
              <a:rPr lang="en-US"/>
              <a:t>Job Title</a:t>
            </a:r>
            <a:br>
              <a:rPr lang="en-US"/>
            </a:br>
            <a:endParaRPr lang="en-GB"/>
          </a:p>
        </p:txBody>
      </p:sp>
      <p:sp>
        <p:nvSpPr>
          <p:cNvPr id="52" name="Picture Placeholder 3">
            <a:extLst>
              <a:ext uri="{FF2B5EF4-FFF2-40B4-BE49-F238E27FC236}">
                <a16:creationId xmlns:a16="http://schemas.microsoft.com/office/drawing/2014/main" id="{13B8BD8F-D5BF-B3E4-D2F5-084FC605FC0A}"/>
              </a:ext>
            </a:extLst>
          </p:cNvPr>
          <p:cNvSpPr>
            <a:spLocks noGrp="1"/>
          </p:cNvSpPr>
          <p:nvPr>
            <p:ph type="pic" sz="quarter" idx="28"/>
          </p:nvPr>
        </p:nvSpPr>
        <p:spPr>
          <a:xfrm>
            <a:off x="10769601" y="3177447"/>
            <a:ext cx="1207145" cy="1156632"/>
          </a:xfrm>
          <a:prstGeom prst="rect">
            <a:avLst/>
          </a:prstGeom>
          <a:solidFill>
            <a:schemeClr val="bg1">
              <a:lumMod val="95000"/>
            </a:schemeClr>
          </a:solidFill>
        </p:spPr>
        <p:txBody>
          <a:bodyPr anchor="ctr"/>
          <a:lstStyle>
            <a:lvl1pPr algn="ctr">
              <a:defRPr sz="1067" b="0">
                <a:solidFill>
                  <a:schemeClr val="tx1"/>
                </a:solidFill>
              </a:defRPr>
            </a:lvl1pPr>
          </a:lstStyle>
          <a:p>
            <a:endParaRPr lang="en-US"/>
          </a:p>
        </p:txBody>
      </p:sp>
      <p:sp>
        <p:nvSpPr>
          <p:cNvPr id="53" name="Text Placeholder 6">
            <a:extLst>
              <a:ext uri="{FF2B5EF4-FFF2-40B4-BE49-F238E27FC236}">
                <a16:creationId xmlns:a16="http://schemas.microsoft.com/office/drawing/2014/main" id="{9CE55C3F-988F-E70E-68AD-C69C753671CC}"/>
              </a:ext>
            </a:extLst>
          </p:cNvPr>
          <p:cNvSpPr>
            <a:spLocks noGrp="1"/>
          </p:cNvSpPr>
          <p:nvPr>
            <p:ph type="body" sz="quarter" idx="29" hasCustomPrompt="1"/>
          </p:nvPr>
        </p:nvSpPr>
        <p:spPr>
          <a:xfrm>
            <a:off x="12124872" y="3438801"/>
            <a:ext cx="3013529" cy="370727"/>
          </a:xfrm>
        </p:spPr>
        <p:txBody>
          <a:bodyPr/>
          <a:lstStyle>
            <a:lvl1pPr marL="0" indent="0">
              <a:buNone/>
              <a:defRPr sz="2400">
                <a:solidFill>
                  <a:schemeClr val="accent1"/>
                </a:solidFill>
              </a:defRPr>
            </a:lvl1pPr>
          </a:lstStyle>
          <a:p>
            <a:pPr lvl="0"/>
            <a:r>
              <a:rPr lang="en-US"/>
              <a:t>Forename Surname</a:t>
            </a:r>
            <a:br>
              <a:rPr lang="en-US"/>
            </a:br>
            <a:endParaRPr lang="en-GB"/>
          </a:p>
        </p:txBody>
      </p:sp>
      <p:sp>
        <p:nvSpPr>
          <p:cNvPr id="54" name="Text Placeholder 6">
            <a:extLst>
              <a:ext uri="{FF2B5EF4-FFF2-40B4-BE49-F238E27FC236}">
                <a16:creationId xmlns:a16="http://schemas.microsoft.com/office/drawing/2014/main" id="{7C5A7834-0363-DB65-7064-C42BFD8D1DB6}"/>
              </a:ext>
            </a:extLst>
          </p:cNvPr>
          <p:cNvSpPr>
            <a:spLocks noGrp="1"/>
          </p:cNvSpPr>
          <p:nvPr>
            <p:ph type="body" sz="quarter" idx="30" hasCustomPrompt="1"/>
          </p:nvPr>
        </p:nvSpPr>
        <p:spPr>
          <a:xfrm>
            <a:off x="12124872" y="3819425"/>
            <a:ext cx="3013529" cy="263200"/>
          </a:xfrm>
        </p:spPr>
        <p:txBody>
          <a:bodyPr>
            <a:noAutofit/>
          </a:bodyPr>
          <a:lstStyle>
            <a:lvl1pPr marL="0" indent="0">
              <a:buNone/>
              <a:defRPr sz="1800">
                <a:solidFill>
                  <a:schemeClr val="tx1"/>
                </a:solidFill>
              </a:defRPr>
            </a:lvl1pPr>
          </a:lstStyle>
          <a:p>
            <a:pPr lvl="0"/>
            <a:r>
              <a:rPr lang="en-US"/>
              <a:t>Job Title</a:t>
            </a:r>
            <a:br>
              <a:rPr lang="en-US"/>
            </a:br>
            <a:endParaRPr lang="en-GB"/>
          </a:p>
        </p:txBody>
      </p:sp>
      <p:sp>
        <p:nvSpPr>
          <p:cNvPr id="55" name="Picture Placeholder 3">
            <a:extLst>
              <a:ext uri="{FF2B5EF4-FFF2-40B4-BE49-F238E27FC236}">
                <a16:creationId xmlns:a16="http://schemas.microsoft.com/office/drawing/2014/main" id="{A3534CC6-B7E2-6431-2272-B45BA5AD734D}"/>
              </a:ext>
            </a:extLst>
          </p:cNvPr>
          <p:cNvSpPr>
            <a:spLocks noGrp="1"/>
          </p:cNvSpPr>
          <p:nvPr>
            <p:ph type="pic" sz="quarter" idx="31"/>
          </p:nvPr>
        </p:nvSpPr>
        <p:spPr>
          <a:xfrm>
            <a:off x="5943601" y="3177447"/>
            <a:ext cx="1207145" cy="1156632"/>
          </a:xfrm>
          <a:prstGeom prst="rect">
            <a:avLst/>
          </a:prstGeom>
          <a:solidFill>
            <a:schemeClr val="bg1">
              <a:lumMod val="95000"/>
            </a:schemeClr>
          </a:solidFill>
        </p:spPr>
        <p:txBody>
          <a:bodyPr anchor="ctr"/>
          <a:lstStyle>
            <a:lvl1pPr algn="ctr">
              <a:defRPr sz="1067" b="0">
                <a:solidFill>
                  <a:schemeClr val="tx1"/>
                </a:solidFill>
              </a:defRPr>
            </a:lvl1pPr>
          </a:lstStyle>
          <a:p>
            <a:endParaRPr lang="en-US"/>
          </a:p>
        </p:txBody>
      </p:sp>
      <p:sp>
        <p:nvSpPr>
          <p:cNvPr id="56" name="Text Placeholder 6">
            <a:extLst>
              <a:ext uri="{FF2B5EF4-FFF2-40B4-BE49-F238E27FC236}">
                <a16:creationId xmlns:a16="http://schemas.microsoft.com/office/drawing/2014/main" id="{AEE7D1C9-94DA-A78C-9E1B-FC7C9D162684}"/>
              </a:ext>
            </a:extLst>
          </p:cNvPr>
          <p:cNvSpPr>
            <a:spLocks noGrp="1"/>
          </p:cNvSpPr>
          <p:nvPr>
            <p:ph type="body" sz="quarter" idx="32" hasCustomPrompt="1"/>
          </p:nvPr>
        </p:nvSpPr>
        <p:spPr>
          <a:xfrm>
            <a:off x="7298872" y="3438801"/>
            <a:ext cx="3013529" cy="370727"/>
          </a:xfrm>
        </p:spPr>
        <p:txBody>
          <a:bodyPr/>
          <a:lstStyle>
            <a:lvl1pPr marL="0" indent="0">
              <a:buNone/>
              <a:defRPr sz="2400">
                <a:solidFill>
                  <a:schemeClr val="accent1"/>
                </a:solidFill>
              </a:defRPr>
            </a:lvl1pPr>
          </a:lstStyle>
          <a:p>
            <a:pPr lvl="0"/>
            <a:r>
              <a:rPr lang="en-US"/>
              <a:t>Forename Surname</a:t>
            </a:r>
            <a:br>
              <a:rPr lang="en-US"/>
            </a:br>
            <a:endParaRPr lang="en-GB"/>
          </a:p>
        </p:txBody>
      </p:sp>
      <p:sp>
        <p:nvSpPr>
          <p:cNvPr id="57" name="Text Placeholder 6">
            <a:extLst>
              <a:ext uri="{FF2B5EF4-FFF2-40B4-BE49-F238E27FC236}">
                <a16:creationId xmlns:a16="http://schemas.microsoft.com/office/drawing/2014/main" id="{C973D7F8-33CC-53A5-850F-470BA8EAECBE}"/>
              </a:ext>
            </a:extLst>
          </p:cNvPr>
          <p:cNvSpPr>
            <a:spLocks noGrp="1"/>
          </p:cNvSpPr>
          <p:nvPr>
            <p:ph type="body" sz="quarter" idx="33" hasCustomPrompt="1"/>
          </p:nvPr>
        </p:nvSpPr>
        <p:spPr>
          <a:xfrm>
            <a:off x="7298872" y="3819425"/>
            <a:ext cx="3013529" cy="263200"/>
          </a:xfrm>
        </p:spPr>
        <p:txBody>
          <a:bodyPr>
            <a:noAutofit/>
          </a:bodyPr>
          <a:lstStyle>
            <a:lvl1pPr marL="0" indent="0">
              <a:buNone/>
              <a:defRPr sz="1800">
                <a:solidFill>
                  <a:schemeClr val="tx1"/>
                </a:solidFill>
              </a:defRPr>
            </a:lvl1pPr>
          </a:lstStyle>
          <a:p>
            <a:pPr lvl="0"/>
            <a:r>
              <a:rPr lang="en-US"/>
              <a:t>Job Title</a:t>
            </a:r>
            <a:br>
              <a:rPr lang="en-US"/>
            </a:br>
            <a:endParaRPr lang="en-GB"/>
          </a:p>
        </p:txBody>
      </p:sp>
      <p:sp>
        <p:nvSpPr>
          <p:cNvPr id="58" name="Picture Placeholder 3">
            <a:extLst>
              <a:ext uri="{FF2B5EF4-FFF2-40B4-BE49-F238E27FC236}">
                <a16:creationId xmlns:a16="http://schemas.microsoft.com/office/drawing/2014/main" id="{B9C10A8B-8FAC-394E-9BD6-617CBF5C129D}"/>
              </a:ext>
            </a:extLst>
          </p:cNvPr>
          <p:cNvSpPr>
            <a:spLocks noGrp="1"/>
          </p:cNvSpPr>
          <p:nvPr>
            <p:ph type="pic" sz="quarter" idx="34"/>
          </p:nvPr>
        </p:nvSpPr>
        <p:spPr>
          <a:xfrm>
            <a:off x="1117601" y="5071908"/>
            <a:ext cx="1207145" cy="1156632"/>
          </a:xfrm>
          <a:prstGeom prst="rect">
            <a:avLst/>
          </a:prstGeom>
          <a:solidFill>
            <a:schemeClr val="bg1">
              <a:lumMod val="95000"/>
            </a:schemeClr>
          </a:solidFill>
        </p:spPr>
        <p:txBody>
          <a:bodyPr anchor="ctr"/>
          <a:lstStyle>
            <a:lvl1pPr algn="ctr">
              <a:defRPr sz="1067" b="0">
                <a:solidFill>
                  <a:schemeClr val="tx1"/>
                </a:solidFill>
              </a:defRPr>
            </a:lvl1pPr>
          </a:lstStyle>
          <a:p>
            <a:endParaRPr lang="en-US"/>
          </a:p>
        </p:txBody>
      </p:sp>
      <p:sp>
        <p:nvSpPr>
          <p:cNvPr id="59" name="Text Placeholder 6">
            <a:extLst>
              <a:ext uri="{FF2B5EF4-FFF2-40B4-BE49-F238E27FC236}">
                <a16:creationId xmlns:a16="http://schemas.microsoft.com/office/drawing/2014/main" id="{352E27C6-1627-0132-46B0-46322472C42D}"/>
              </a:ext>
            </a:extLst>
          </p:cNvPr>
          <p:cNvSpPr>
            <a:spLocks noGrp="1"/>
          </p:cNvSpPr>
          <p:nvPr>
            <p:ph type="body" sz="quarter" idx="35" hasCustomPrompt="1"/>
          </p:nvPr>
        </p:nvSpPr>
        <p:spPr>
          <a:xfrm>
            <a:off x="2472873" y="5333261"/>
            <a:ext cx="3013529" cy="370727"/>
          </a:xfrm>
        </p:spPr>
        <p:txBody>
          <a:bodyPr/>
          <a:lstStyle>
            <a:lvl1pPr marL="0" indent="0">
              <a:buNone/>
              <a:defRPr sz="2400">
                <a:solidFill>
                  <a:schemeClr val="accent1"/>
                </a:solidFill>
              </a:defRPr>
            </a:lvl1pPr>
          </a:lstStyle>
          <a:p>
            <a:pPr lvl="0"/>
            <a:r>
              <a:rPr lang="en-US"/>
              <a:t>Forename Surname</a:t>
            </a:r>
            <a:br>
              <a:rPr lang="en-US"/>
            </a:br>
            <a:endParaRPr lang="en-GB"/>
          </a:p>
        </p:txBody>
      </p:sp>
      <p:sp>
        <p:nvSpPr>
          <p:cNvPr id="60" name="Text Placeholder 6">
            <a:extLst>
              <a:ext uri="{FF2B5EF4-FFF2-40B4-BE49-F238E27FC236}">
                <a16:creationId xmlns:a16="http://schemas.microsoft.com/office/drawing/2014/main" id="{7B4C4B08-ACCD-5E49-0487-C88652787E5A}"/>
              </a:ext>
            </a:extLst>
          </p:cNvPr>
          <p:cNvSpPr>
            <a:spLocks noGrp="1"/>
          </p:cNvSpPr>
          <p:nvPr>
            <p:ph type="body" sz="quarter" idx="36" hasCustomPrompt="1"/>
          </p:nvPr>
        </p:nvSpPr>
        <p:spPr>
          <a:xfrm>
            <a:off x="2472873" y="5713887"/>
            <a:ext cx="3013529" cy="263200"/>
          </a:xfrm>
        </p:spPr>
        <p:txBody>
          <a:bodyPr>
            <a:noAutofit/>
          </a:bodyPr>
          <a:lstStyle>
            <a:lvl1pPr marL="0" indent="0">
              <a:buNone/>
              <a:defRPr sz="1800">
                <a:solidFill>
                  <a:schemeClr val="tx1"/>
                </a:solidFill>
              </a:defRPr>
            </a:lvl1pPr>
          </a:lstStyle>
          <a:p>
            <a:pPr lvl="0"/>
            <a:r>
              <a:rPr lang="en-US"/>
              <a:t>Job Title</a:t>
            </a:r>
            <a:br>
              <a:rPr lang="en-US"/>
            </a:br>
            <a:endParaRPr lang="en-GB"/>
          </a:p>
        </p:txBody>
      </p:sp>
      <p:sp>
        <p:nvSpPr>
          <p:cNvPr id="61" name="Picture Placeholder 3">
            <a:extLst>
              <a:ext uri="{FF2B5EF4-FFF2-40B4-BE49-F238E27FC236}">
                <a16:creationId xmlns:a16="http://schemas.microsoft.com/office/drawing/2014/main" id="{ADD053E2-C974-3587-F4B6-D8A441A00837}"/>
              </a:ext>
            </a:extLst>
          </p:cNvPr>
          <p:cNvSpPr>
            <a:spLocks noGrp="1"/>
          </p:cNvSpPr>
          <p:nvPr>
            <p:ph type="pic" sz="quarter" idx="37"/>
          </p:nvPr>
        </p:nvSpPr>
        <p:spPr>
          <a:xfrm>
            <a:off x="10769601" y="5071908"/>
            <a:ext cx="1207145" cy="1156632"/>
          </a:xfrm>
          <a:prstGeom prst="rect">
            <a:avLst/>
          </a:prstGeom>
          <a:solidFill>
            <a:schemeClr val="bg1">
              <a:lumMod val="95000"/>
            </a:schemeClr>
          </a:solidFill>
        </p:spPr>
        <p:txBody>
          <a:bodyPr anchor="ctr"/>
          <a:lstStyle>
            <a:lvl1pPr algn="ctr">
              <a:defRPr sz="1067" b="0">
                <a:solidFill>
                  <a:schemeClr val="tx1"/>
                </a:solidFill>
              </a:defRPr>
            </a:lvl1pPr>
          </a:lstStyle>
          <a:p>
            <a:endParaRPr lang="en-US"/>
          </a:p>
        </p:txBody>
      </p:sp>
      <p:sp>
        <p:nvSpPr>
          <p:cNvPr id="62" name="Text Placeholder 6">
            <a:extLst>
              <a:ext uri="{FF2B5EF4-FFF2-40B4-BE49-F238E27FC236}">
                <a16:creationId xmlns:a16="http://schemas.microsoft.com/office/drawing/2014/main" id="{535EFAEC-AC0A-830B-A738-7C2405E39D8E}"/>
              </a:ext>
            </a:extLst>
          </p:cNvPr>
          <p:cNvSpPr>
            <a:spLocks noGrp="1"/>
          </p:cNvSpPr>
          <p:nvPr>
            <p:ph type="body" sz="quarter" idx="38" hasCustomPrompt="1"/>
          </p:nvPr>
        </p:nvSpPr>
        <p:spPr>
          <a:xfrm>
            <a:off x="12124872" y="5333261"/>
            <a:ext cx="3013529" cy="370727"/>
          </a:xfrm>
        </p:spPr>
        <p:txBody>
          <a:bodyPr/>
          <a:lstStyle>
            <a:lvl1pPr marL="0" indent="0">
              <a:buNone/>
              <a:defRPr sz="2400">
                <a:solidFill>
                  <a:schemeClr val="accent1"/>
                </a:solidFill>
              </a:defRPr>
            </a:lvl1pPr>
          </a:lstStyle>
          <a:p>
            <a:pPr lvl="0"/>
            <a:r>
              <a:rPr lang="en-US"/>
              <a:t>Forename Surname</a:t>
            </a:r>
            <a:br>
              <a:rPr lang="en-US"/>
            </a:br>
            <a:endParaRPr lang="en-GB"/>
          </a:p>
        </p:txBody>
      </p:sp>
      <p:sp>
        <p:nvSpPr>
          <p:cNvPr id="63" name="Text Placeholder 6">
            <a:extLst>
              <a:ext uri="{FF2B5EF4-FFF2-40B4-BE49-F238E27FC236}">
                <a16:creationId xmlns:a16="http://schemas.microsoft.com/office/drawing/2014/main" id="{45D13634-D379-54CB-6ABE-FA0A0521E160}"/>
              </a:ext>
            </a:extLst>
          </p:cNvPr>
          <p:cNvSpPr>
            <a:spLocks noGrp="1"/>
          </p:cNvSpPr>
          <p:nvPr>
            <p:ph type="body" sz="quarter" idx="39" hasCustomPrompt="1"/>
          </p:nvPr>
        </p:nvSpPr>
        <p:spPr>
          <a:xfrm>
            <a:off x="12124872" y="5713887"/>
            <a:ext cx="3013529" cy="263200"/>
          </a:xfrm>
        </p:spPr>
        <p:txBody>
          <a:bodyPr>
            <a:noAutofit/>
          </a:bodyPr>
          <a:lstStyle>
            <a:lvl1pPr marL="0" indent="0">
              <a:buNone/>
              <a:defRPr sz="1800">
                <a:solidFill>
                  <a:schemeClr val="tx1"/>
                </a:solidFill>
              </a:defRPr>
            </a:lvl1pPr>
          </a:lstStyle>
          <a:p>
            <a:pPr lvl="0"/>
            <a:r>
              <a:rPr lang="en-US"/>
              <a:t>Job Title</a:t>
            </a:r>
            <a:br>
              <a:rPr lang="en-US"/>
            </a:br>
            <a:endParaRPr lang="en-GB"/>
          </a:p>
        </p:txBody>
      </p:sp>
      <p:sp>
        <p:nvSpPr>
          <p:cNvPr id="64" name="Picture Placeholder 3">
            <a:extLst>
              <a:ext uri="{FF2B5EF4-FFF2-40B4-BE49-F238E27FC236}">
                <a16:creationId xmlns:a16="http://schemas.microsoft.com/office/drawing/2014/main" id="{86F8B769-477A-3D56-B902-D2C03E3097AB}"/>
              </a:ext>
            </a:extLst>
          </p:cNvPr>
          <p:cNvSpPr>
            <a:spLocks noGrp="1"/>
          </p:cNvSpPr>
          <p:nvPr>
            <p:ph type="pic" sz="quarter" idx="40"/>
          </p:nvPr>
        </p:nvSpPr>
        <p:spPr>
          <a:xfrm>
            <a:off x="5943601" y="5071908"/>
            <a:ext cx="1207145" cy="1156632"/>
          </a:xfrm>
          <a:prstGeom prst="rect">
            <a:avLst/>
          </a:prstGeom>
          <a:solidFill>
            <a:schemeClr val="bg1">
              <a:lumMod val="95000"/>
            </a:schemeClr>
          </a:solidFill>
        </p:spPr>
        <p:txBody>
          <a:bodyPr anchor="ctr"/>
          <a:lstStyle>
            <a:lvl1pPr algn="ctr">
              <a:defRPr sz="1067" b="0">
                <a:solidFill>
                  <a:schemeClr val="tx1"/>
                </a:solidFill>
              </a:defRPr>
            </a:lvl1pPr>
          </a:lstStyle>
          <a:p>
            <a:endParaRPr lang="en-US"/>
          </a:p>
        </p:txBody>
      </p:sp>
      <p:sp>
        <p:nvSpPr>
          <p:cNvPr id="65" name="Text Placeholder 6">
            <a:extLst>
              <a:ext uri="{FF2B5EF4-FFF2-40B4-BE49-F238E27FC236}">
                <a16:creationId xmlns:a16="http://schemas.microsoft.com/office/drawing/2014/main" id="{EF87F511-D230-51A9-F2EE-652A6ED10AA4}"/>
              </a:ext>
            </a:extLst>
          </p:cNvPr>
          <p:cNvSpPr>
            <a:spLocks noGrp="1"/>
          </p:cNvSpPr>
          <p:nvPr>
            <p:ph type="body" sz="quarter" idx="41" hasCustomPrompt="1"/>
          </p:nvPr>
        </p:nvSpPr>
        <p:spPr>
          <a:xfrm>
            <a:off x="7298872" y="5333261"/>
            <a:ext cx="3013529" cy="370727"/>
          </a:xfrm>
        </p:spPr>
        <p:txBody>
          <a:bodyPr/>
          <a:lstStyle>
            <a:lvl1pPr marL="0" indent="0">
              <a:buNone/>
              <a:defRPr sz="2400">
                <a:solidFill>
                  <a:schemeClr val="accent1"/>
                </a:solidFill>
              </a:defRPr>
            </a:lvl1pPr>
          </a:lstStyle>
          <a:p>
            <a:pPr lvl="0"/>
            <a:r>
              <a:rPr lang="en-US"/>
              <a:t>Forename Surname</a:t>
            </a:r>
            <a:br>
              <a:rPr lang="en-US"/>
            </a:br>
            <a:endParaRPr lang="en-GB"/>
          </a:p>
        </p:txBody>
      </p:sp>
      <p:sp>
        <p:nvSpPr>
          <p:cNvPr id="66" name="Text Placeholder 6">
            <a:extLst>
              <a:ext uri="{FF2B5EF4-FFF2-40B4-BE49-F238E27FC236}">
                <a16:creationId xmlns:a16="http://schemas.microsoft.com/office/drawing/2014/main" id="{3AFF2C69-4835-B954-4C0C-5DD41F090559}"/>
              </a:ext>
            </a:extLst>
          </p:cNvPr>
          <p:cNvSpPr>
            <a:spLocks noGrp="1"/>
          </p:cNvSpPr>
          <p:nvPr>
            <p:ph type="body" sz="quarter" idx="42" hasCustomPrompt="1"/>
          </p:nvPr>
        </p:nvSpPr>
        <p:spPr>
          <a:xfrm>
            <a:off x="7298872" y="5713887"/>
            <a:ext cx="3013529" cy="263200"/>
          </a:xfrm>
        </p:spPr>
        <p:txBody>
          <a:bodyPr>
            <a:noAutofit/>
          </a:bodyPr>
          <a:lstStyle>
            <a:lvl1pPr marL="0" indent="0">
              <a:buNone/>
              <a:defRPr sz="1800">
                <a:solidFill>
                  <a:schemeClr val="tx1"/>
                </a:solidFill>
              </a:defRPr>
            </a:lvl1pPr>
          </a:lstStyle>
          <a:p>
            <a:pPr lvl="0"/>
            <a:r>
              <a:rPr lang="en-US"/>
              <a:t>Job Title</a:t>
            </a:r>
            <a:br>
              <a:rPr lang="en-US"/>
            </a:br>
            <a:endParaRPr lang="en-GB"/>
          </a:p>
        </p:txBody>
      </p:sp>
    </p:spTree>
    <p:extLst>
      <p:ext uri="{BB962C8B-B14F-4D97-AF65-F5344CB8AC3E}">
        <p14:creationId xmlns:p14="http://schemas.microsoft.com/office/powerpoint/2010/main" val="3629933489"/>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New starts x9">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EF499182-B1CD-4399-99FD-7B1CA914FD59}"/>
              </a:ext>
            </a:extLst>
          </p:cNvPr>
          <p:cNvSpPr>
            <a:spLocks noGrp="1"/>
          </p:cNvSpPr>
          <p:nvPr>
            <p:ph type="title" hasCustomPrompt="1"/>
          </p:nvPr>
        </p:nvSpPr>
        <p:spPr>
          <a:xfrm>
            <a:off x="1117602" y="405087"/>
            <a:ext cx="14020799" cy="1146048"/>
          </a:xfrm>
        </p:spPr>
        <p:txBody>
          <a:bodyPr>
            <a:normAutofit/>
          </a:bodyPr>
          <a:lstStyle>
            <a:lvl1pPr>
              <a:defRPr sz="4400" cap="none" baseline="0"/>
            </a:lvl1pPr>
          </a:lstStyle>
          <a:p>
            <a:r>
              <a:rPr lang="en-US"/>
              <a:t>Welcome</a:t>
            </a:r>
            <a:endParaRPr lang="en-GB"/>
          </a:p>
        </p:txBody>
      </p:sp>
      <p:sp>
        <p:nvSpPr>
          <p:cNvPr id="15" name="Text Placeholder 7">
            <a:extLst>
              <a:ext uri="{FF2B5EF4-FFF2-40B4-BE49-F238E27FC236}">
                <a16:creationId xmlns:a16="http://schemas.microsoft.com/office/drawing/2014/main" id="{DD26DE28-F20D-4AC8-830A-0B227BBF3E71}"/>
              </a:ext>
            </a:extLst>
          </p:cNvPr>
          <p:cNvSpPr>
            <a:spLocks noGrp="1"/>
          </p:cNvSpPr>
          <p:nvPr>
            <p:ph type="body" sz="quarter" idx="24" hasCustomPrompt="1"/>
          </p:nvPr>
        </p:nvSpPr>
        <p:spPr>
          <a:xfrm>
            <a:off x="1117602" y="1214783"/>
            <a:ext cx="14020799" cy="653900"/>
          </a:xfrm>
        </p:spPr>
        <p:txBody>
          <a:bodyPr>
            <a:noAutofit/>
          </a:bodyPr>
          <a:lstStyle>
            <a:lvl1pPr marL="0" indent="0">
              <a:buNone/>
              <a:defRPr sz="2600" b="1">
                <a:solidFill>
                  <a:schemeClr val="accent1"/>
                </a:solidFill>
              </a:defRPr>
            </a:lvl1pPr>
          </a:lstStyle>
          <a:p>
            <a:pPr lvl="0"/>
            <a:r>
              <a:rPr lang="en-US"/>
              <a:t>Meet our new starts</a:t>
            </a:r>
            <a:endParaRPr lang="en-GB"/>
          </a:p>
        </p:txBody>
      </p:sp>
      <p:cxnSp>
        <p:nvCxnSpPr>
          <p:cNvPr id="16" name="Straight Connector 15">
            <a:extLst>
              <a:ext uri="{FF2B5EF4-FFF2-40B4-BE49-F238E27FC236}">
                <a16:creationId xmlns:a16="http://schemas.microsoft.com/office/drawing/2014/main" id="{98D8651B-4E44-9A49-B7E4-6A9D68E4C431}"/>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C71F6179-17B9-1040-88DA-130D27C648DD}"/>
              </a:ext>
            </a:extLst>
          </p:cNvPr>
          <p:cNvSpPr>
            <a:spLocks noGrp="1"/>
          </p:cNvSpPr>
          <p:nvPr>
            <p:ph type="ftr" sz="quarter" idx="3"/>
          </p:nvPr>
        </p:nvSpPr>
        <p:spPr>
          <a:xfrm>
            <a:off x="1689663" y="8445502"/>
            <a:ext cx="5486400"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r>
              <a:rPr lang="en-GB"/>
              <a:t>Document title</a:t>
            </a:r>
          </a:p>
        </p:txBody>
      </p:sp>
      <p:sp>
        <p:nvSpPr>
          <p:cNvPr id="18" name="Slide Number Placeholder 5">
            <a:extLst>
              <a:ext uri="{FF2B5EF4-FFF2-40B4-BE49-F238E27FC236}">
                <a16:creationId xmlns:a16="http://schemas.microsoft.com/office/drawing/2014/main" id="{89A31956-D009-1249-98C5-EBB268383808}"/>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
        <p:nvSpPr>
          <p:cNvPr id="8" name="Picture Placeholder 3">
            <a:extLst>
              <a:ext uri="{FF2B5EF4-FFF2-40B4-BE49-F238E27FC236}">
                <a16:creationId xmlns:a16="http://schemas.microsoft.com/office/drawing/2014/main" id="{3FB7EFB5-16EF-868B-7A8D-C8071772EA02}"/>
              </a:ext>
            </a:extLst>
          </p:cNvPr>
          <p:cNvSpPr>
            <a:spLocks noGrp="1"/>
          </p:cNvSpPr>
          <p:nvPr>
            <p:ph type="pic" sz="quarter" idx="18"/>
          </p:nvPr>
        </p:nvSpPr>
        <p:spPr>
          <a:xfrm>
            <a:off x="1117601" y="2313039"/>
            <a:ext cx="1207145" cy="1156632"/>
          </a:xfrm>
          <a:prstGeom prst="rect">
            <a:avLst/>
          </a:prstGeom>
          <a:solidFill>
            <a:schemeClr val="bg1">
              <a:lumMod val="95000"/>
            </a:schemeClr>
          </a:solidFill>
        </p:spPr>
        <p:txBody>
          <a:bodyPr anchor="ctr"/>
          <a:lstStyle>
            <a:lvl1pPr algn="ctr">
              <a:defRPr sz="1067" b="0">
                <a:solidFill>
                  <a:schemeClr val="tx1"/>
                </a:solidFill>
              </a:defRPr>
            </a:lvl1pPr>
          </a:lstStyle>
          <a:p>
            <a:endParaRPr lang="en-US"/>
          </a:p>
        </p:txBody>
      </p:sp>
      <p:sp>
        <p:nvSpPr>
          <p:cNvPr id="7" name="Text Placeholder 6">
            <a:extLst>
              <a:ext uri="{FF2B5EF4-FFF2-40B4-BE49-F238E27FC236}">
                <a16:creationId xmlns:a16="http://schemas.microsoft.com/office/drawing/2014/main" id="{31DBE5B1-5D8F-D87A-4543-840A317C5F6A}"/>
              </a:ext>
            </a:extLst>
          </p:cNvPr>
          <p:cNvSpPr>
            <a:spLocks noGrp="1"/>
          </p:cNvSpPr>
          <p:nvPr>
            <p:ph type="body" sz="quarter" idx="26" hasCustomPrompt="1"/>
          </p:nvPr>
        </p:nvSpPr>
        <p:spPr>
          <a:xfrm>
            <a:off x="2472873" y="2574391"/>
            <a:ext cx="3013529" cy="370727"/>
          </a:xfrm>
        </p:spPr>
        <p:txBody>
          <a:bodyPr/>
          <a:lstStyle>
            <a:lvl1pPr marL="0" indent="0">
              <a:buNone/>
              <a:defRPr sz="2400">
                <a:solidFill>
                  <a:schemeClr val="accent1"/>
                </a:solidFill>
              </a:defRPr>
            </a:lvl1pPr>
          </a:lstStyle>
          <a:p>
            <a:pPr lvl="0"/>
            <a:r>
              <a:rPr lang="en-US"/>
              <a:t>Forename Surname</a:t>
            </a:r>
            <a:br>
              <a:rPr lang="en-US"/>
            </a:br>
            <a:endParaRPr lang="en-GB"/>
          </a:p>
        </p:txBody>
      </p:sp>
      <p:sp>
        <p:nvSpPr>
          <p:cNvPr id="34" name="Text Placeholder 6">
            <a:extLst>
              <a:ext uri="{FF2B5EF4-FFF2-40B4-BE49-F238E27FC236}">
                <a16:creationId xmlns:a16="http://schemas.microsoft.com/office/drawing/2014/main" id="{203AFEAC-0734-C509-1F90-6160562060FA}"/>
              </a:ext>
            </a:extLst>
          </p:cNvPr>
          <p:cNvSpPr>
            <a:spLocks noGrp="1"/>
          </p:cNvSpPr>
          <p:nvPr>
            <p:ph type="body" sz="quarter" idx="27" hasCustomPrompt="1"/>
          </p:nvPr>
        </p:nvSpPr>
        <p:spPr>
          <a:xfrm>
            <a:off x="2472873" y="2955016"/>
            <a:ext cx="3013529" cy="263200"/>
          </a:xfrm>
        </p:spPr>
        <p:txBody>
          <a:bodyPr>
            <a:noAutofit/>
          </a:bodyPr>
          <a:lstStyle>
            <a:lvl1pPr marL="0" indent="0">
              <a:buNone/>
              <a:defRPr sz="1800">
                <a:solidFill>
                  <a:schemeClr val="tx1"/>
                </a:solidFill>
              </a:defRPr>
            </a:lvl1pPr>
          </a:lstStyle>
          <a:p>
            <a:pPr lvl="0"/>
            <a:r>
              <a:rPr lang="en-US"/>
              <a:t>Job Title</a:t>
            </a:r>
            <a:br>
              <a:rPr lang="en-US"/>
            </a:br>
            <a:endParaRPr lang="en-GB"/>
          </a:p>
        </p:txBody>
      </p:sp>
      <p:sp>
        <p:nvSpPr>
          <p:cNvPr id="52" name="Picture Placeholder 3">
            <a:extLst>
              <a:ext uri="{FF2B5EF4-FFF2-40B4-BE49-F238E27FC236}">
                <a16:creationId xmlns:a16="http://schemas.microsoft.com/office/drawing/2014/main" id="{13B8BD8F-D5BF-B3E4-D2F5-084FC605FC0A}"/>
              </a:ext>
            </a:extLst>
          </p:cNvPr>
          <p:cNvSpPr>
            <a:spLocks noGrp="1"/>
          </p:cNvSpPr>
          <p:nvPr>
            <p:ph type="pic" sz="quarter" idx="28"/>
          </p:nvPr>
        </p:nvSpPr>
        <p:spPr>
          <a:xfrm>
            <a:off x="10769601" y="2313039"/>
            <a:ext cx="1207145" cy="1156632"/>
          </a:xfrm>
          <a:prstGeom prst="rect">
            <a:avLst/>
          </a:prstGeom>
          <a:solidFill>
            <a:schemeClr val="bg1">
              <a:lumMod val="95000"/>
            </a:schemeClr>
          </a:solidFill>
        </p:spPr>
        <p:txBody>
          <a:bodyPr anchor="ctr"/>
          <a:lstStyle>
            <a:lvl1pPr algn="ctr">
              <a:defRPr sz="1067" b="0">
                <a:solidFill>
                  <a:schemeClr val="tx1"/>
                </a:solidFill>
              </a:defRPr>
            </a:lvl1pPr>
          </a:lstStyle>
          <a:p>
            <a:endParaRPr lang="en-US"/>
          </a:p>
        </p:txBody>
      </p:sp>
      <p:sp>
        <p:nvSpPr>
          <p:cNvPr id="53" name="Text Placeholder 6">
            <a:extLst>
              <a:ext uri="{FF2B5EF4-FFF2-40B4-BE49-F238E27FC236}">
                <a16:creationId xmlns:a16="http://schemas.microsoft.com/office/drawing/2014/main" id="{9CE55C3F-988F-E70E-68AD-C69C753671CC}"/>
              </a:ext>
            </a:extLst>
          </p:cNvPr>
          <p:cNvSpPr>
            <a:spLocks noGrp="1"/>
          </p:cNvSpPr>
          <p:nvPr>
            <p:ph type="body" sz="quarter" idx="29" hasCustomPrompt="1"/>
          </p:nvPr>
        </p:nvSpPr>
        <p:spPr>
          <a:xfrm>
            <a:off x="12124872" y="2574391"/>
            <a:ext cx="3013529" cy="370727"/>
          </a:xfrm>
        </p:spPr>
        <p:txBody>
          <a:bodyPr/>
          <a:lstStyle>
            <a:lvl1pPr marL="0" indent="0">
              <a:buNone/>
              <a:defRPr sz="2400">
                <a:solidFill>
                  <a:schemeClr val="accent1"/>
                </a:solidFill>
              </a:defRPr>
            </a:lvl1pPr>
          </a:lstStyle>
          <a:p>
            <a:pPr lvl="0"/>
            <a:r>
              <a:rPr lang="en-US"/>
              <a:t>Forename Surname</a:t>
            </a:r>
            <a:br>
              <a:rPr lang="en-US"/>
            </a:br>
            <a:endParaRPr lang="en-GB"/>
          </a:p>
        </p:txBody>
      </p:sp>
      <p:sp>
        <p:nvSpPr>
          <p:cNvPr id="54" name="Text Placeholder 6">
            <a:extLst>
              <a:ext uri="{FF2B5EF4-FFF2-40B4-BE49-F238E27FC236}">
                <a16:creationId xmlns:a16="http://schemas.microsoft.com/office/drawing/2014/main" id="{7C5A7834-0363-DB65-7064-C42BFD8D1DB6}"/>
              </a:ext>
            </a:extLst>
          </p:cNvPr>
          <p:cNvSpPr>
            <a:spLocks noGrp="1"/>
          </p:cNvSpPr>
          <p:nvPr>
            <p:ph type="body" sz="quarter" idx="30" hasCustomPrompt="1"/>
          </p:nvPr>
        </p:nvSpPr>
        <p:spPr>
          <a:xfrm>
            <a:off x="12124872" y="2955016"/>
            <a:ext cx="3013529" cy="263200"/>
          </a:xfrm>
        </p:spPr>
        <p:txBody>
          <a:bodyPr>
            <a:noAutofit/>
          </a:bodyPr>
          <a:lstStyle>
            <a:lvl1pPr marL="0" indent="0">
              <a:buNone/>
              <a:defRPr sz="1800">
                <a:solidFill>
                  <a:schemeClr val="tx1"/>
                </a:solidFill>
              </a:defRPr>
            </a:lvl1pPr>
          </a:lstStyle>
          <a:p>
            <a:pPr lvl="0"/>
            <a:r>
              <a:rPr lang="en-US"/>
              <a:t>Job Title</a:t>
            </a:r>
            <a:br>
              <a:rPr lang="en-US"/>
            </a:br>
            <a:endParaRPr lang="en-GB"/>
          </a:p>
        </p:txBody>
      </p:sp>
      <p:sp>
        <p:nvSpPr>
          <p:cNvPr id="55" name="Picture Placeholder 3">
            <a:extLst>
              <a:ext uri="{FF2B5EF4-FFF2-40B4-BE49-F238E27FC236}">
                <a16:creationId xmlns:a16="http://schemas.microsoft.com/office/drawing/2014/main" id="{A3534CC6-B7E2-6431-2272-B45BA5AD734D}"/>
              </a:ext>
            </a:extLst>
          </p:cNvPr>
          <p:cNvSpPr>
            <a:spLocks noGrp="1"/>
          </p:cNvSpPr>
          <p:nvPr>
            <p:ph type="pic" sz="quarter" idx="31"/>
          </p:nvPr>
        </p:nvSpPr>
        <p:spPr>
          <a:xfrm>
            <a:off x="5943601" y="2313039"/>
            <a:ext cx="1207145" cy="1156632"/>
          </a:xfrm>
          <a:prstGeom prst="rect">
            <a:avLst/>
          </a:prstGeom>
          <a:solidFill>
            <a:schemeClr val="bg1">
              <a:lumMod val="95000"/>
            </a:schemeClr>
          </a:solidFill>
        </p:spPr>
        <p:txBody>
          <a:bodyPr anchor="ctr"/>
          <a:lstStyle>
            <a:lvl1pPr algn="ctr">
              <a:defRPr sz="1067" b="0">
                <a:solidFill>
                  <a:schemeClr val="tx1"/>
                </a:solidFill>
              </a:defRPr>
            </a:lvl1pPr>
          </a:lstStyle>
          <a:p>
            <a:endParaRPr lang="en-US"/>
          </a:p>
        </p:txBody>
      </p:sp>
      <p:sp>
        <p:nvSpPr>
          <p:cNvPr id="56" name="Text Placeholder 6">
            <a:extLst>
              <a:ext uri="{FF2B5EF4-FFF2-40B4-BE49-F238E27FC236}">
                <a16:creationId xmlns:a16="http://schemas.microsoft.com/office/drawing/2014/main" id="{AEE7D1C9-94DA-A78C-9E1B-FC7C9D162684}"/>
              </a:ext>
            </a:extLst>
          </p:cNvPr>
          <p:cNvSpPr>
            <a:spLocks noGrp="1"/>
          </p:cNvSpPr>
          <p:nvPr>
            <p:ph type="body" sz="quarter" idx="32" hasCustomPrompt="1"/>
          </p:nvPr>
        </p:nvSpPr>
        <p:spPr>
          <a:xfrm>
            <a:off x="7298872" y="2574391"/>
            <a:ext cx="3013529" cy="370727"/>
          </a:xfrm>
        </p:spPr>
        <p:txBody>
          <a:bodyPr/>
          <a:lstStyle>
            <a:lvl1pPr marL="0" indent="0">
              <a:buNone/>
              <a:defRPr sz="2400">
                <a:solidFill>
                  <a:schemeClr val="accent1"/>
                </a:solidFill>
              </a:defRPr>
            </a:lvl1pPr>
          </a:lstStyle>
          <a:p>
            <a:pPr lvl="0"/>
            <a:r>
              <a:rPr lang="en-US"/>
              <a:t>Forename Surname</a:t>
            </a:r>
            <a:br>
              <a:rPr lang="en-US"/>
            </a:br>
            <a:endParaRPr lang="en-GB"/>
          </a:p>
        </p:txBody>
      </p:sp>
      <p:sp>
        <p:nvSpPr>
          <p:cNvPr id="57" name="Text Placeholder 6">
            <a:extLst>
              <a:ext uri="{FF2B5EF4-FFF2-40B4-BE49-F238E27FC236}">
                <a16:creationId xmlns:a16="http://schemas.microsoft.com/office/drawing/2014/main" id="{C973D7F8-33CC-53A5-850F-470BA8EAECBE}"/>
              </a:ext>
            </a:extLst>
          </p:cNvPr>
          <p:cNvSpPr>
            <a:spLocks noGrp="1"/>
          </p:cNvSpPr>
          <p:nvPr>
            <p:ph type="body" sz="quarter" idx="33" hasCustomPrompt="1"/>
          </p:nvPr>
        </p:nvSpPr>
        <p:spPr>
          <a:xfrm>
            <a:off x="7298872" y="2955016"/>
            <a:ext cx="3013529" cy="263200"/>
          </a:xfrm>
        </p:spPr>
        <p:txBody>
          <a:bodyPr>
            <a:noAutofit/>
          </a:bodyPr>
          <a:lstStyle>
            <a:lvl1pPr marL="0" indent="0">
              <a:buNone/>
              <a:defRPr sz="1800">
                <a:solidFill>
                  <a:schemeClr val="tx1"/>
                </a:solidFill>
              </a:defRPr>
            </a:lvl1pPr>
          </a:lstStyle>
          <a:p>
            <a:pPr lvl="0"/>
            <a:r>
              <a:rPr lang="en-US"/>
              <a:t>Job Title</a:t>
            </a:r>
            <a:br>
              <a:rPr lang="en-US"/>
            </a:br>
            <a:endParaRPr lang="en-GB"/>
          </a:p>
        </p:txBody>
      </p:sp>
      <p:sp>
        <p:nvSpPr>
          <p:cNvPr id="58" name="Picture Placeholder 3">
            <a:extLst>
              <a:ext uri="{FF2B5EF4-FFF2-40B4-BE49-F238E27FC236}">
                <a16:creationId xmlns:a16="http://schemas.microsoft.com/office/drawing/2014/main" id="{B9C10A8B-8FAC-394E-9BD6-617CBF5C129D}"/>
              </a:ext>
            </a:extLst>
          </p:cNvPr>
          <p:cNvSpPr>
            <a:spLocks noGrp="1"/>
          </p:cNvSpPr>
          <p:nvPr>
            <p:ph type="pic" sz="quarter" idx="34"/>
          </p:nvPr>
        </p:nvSpPr>
        <p:spPr>
          <a:xfrm>
            <a:off x="1117601" y="4207499"/>
            <a:ext cx="1207145" cy="1156632"/>
          </a:xfrm>
          <a:prstGeom prst="rect">
            <a:avLst/>
          </a:prstGeom>
          <a:solidFill>
            <a:schemeClr val="bg1">
              <a:lumMod val="95000"/>
            </a:schemeClr>
          </a:solidFill>
        </p:spPr>
        <p:txBody>
          <a:bodyPr anchor="ctr"/>
          <a:lstStyle>
            <a:lvl1pPr algn="ctr">
              <a:defRPr sz="1067" b="0">
                <a:solidFill>
                  <a:schemeClr val="tx1"/>
                </a:solidFill>
              </a:defRPr>
            </a:lvl1pPr>
          </a:lstStyle>
          <a:p>
            <a:endParaRPr lang="en-US"/>
          </a:p>
        </p:txBody>
      </p:sp>
      <p:sp>
        <p:nvSpPr>
          <p:cNvPr id="59" name="Text Placeholder 6">
            <a:extLst>
              <a:ext uri="{FF2B5EF4-FFF2-40B4-BE49-F238E27FC236}">
                <a16:creationId xmlns:a16="http://schemas.microsoft.com/office/drawing/2014/main" id="{352E27C6-1627-0132-46B0-46322472C42D}"/>
              </a:ext>
            </a:extLst>
          </p:cNvPr>
          <p:cNvSpPr>
            <a:spLocks noGrp="1"/>
          </p:cNvSpPr>
          <p:nvPr>
            <p:ph type="body" sz="quarter" idx="35" hasCustomPrompt="1"/>
          </p:nvPr>
        </p:nvSpPr>
        <p:spPr>
          <a:xfrm>
            <a:off x="2472873" y="4468853"/>
            <a:ext cx="3013529" cy="370727"/>
          </a:xfrm>
        </p:spPr>
        <p:txBody>
          <a:bodyPr/>
          <a:lstStyle>
            <a:lvl1pPr marL="0" indent="0">
              <a:buNone/>
              <a:defRPr sz="2400">
                <a:solidFill>
                  <a:schemeClr val="accent1"/>
                </a:solidFill>
              </a:defRPr>
            </a:lvl1pPr>
          </a:lstStyle>
          <a:p>
            <a:pPr lvl="0"/>
            <a:r>
              <a:rPr lang="en-US"/>
              <a:t>Forename Surname</a:t>
            </a:r>
            <a:br>
              <a:rPr lang="en-US"/>
            </a:br>
            <a:endParaRPr lang="en-GB"/>
          </a:p>
        </p:txBody>
      </p:sp>
      <p:sp>
        <p:nvSpPr>
          <p:cNvPr id="60" name="Text Placeholder 6">
            <a:extLst>
              <a:ext uri="{FF2B5EF4-FFF2-40B4-BE49-F238E27FC236}">
                <a16:creationId xmlns:a16="http://schemas.microsoft.com/office/drawing/2014/main" id="{7B4C4B08-ACCD-5E49-0487-C88652787E5A}"/>
              </a:ext>
            </a:extLst>
          </p:cNvPr>
          <p:cNvSpPr>
            <a:spLocks noGrp="1"/>
          </p:cNvSpPr>
          <p:nvPr>
            <p:ph type="body" sz="quarter" idx="36" hasCustomPrompt="1"/>
          </p:nvPr>
        </p:nvSpPr>
        <p:spPr>
          <a:xfrm>
            <a:off x="2472873" y="4849477"/>
            <a:ext cx="3013529" cy="263200"/>
          </a:xfrm>
        </p:spPr>
        <p:txBody>
          <a:bodyPr>
            <a:noAutofit/>
          </a:bodyPr>
          <a:lstStyle>
            <a:lvl1pPr marL="0" indent="0">
              <a:buNone/>
              <a:defRPr sz="1800">
                <a:solidFill>
                  <a:schemeClr val="tx1"/>
                </a:solidFill>
              </a:defRPr>
            </a:lvl1pPr>
          </a:lstStyle>
          <a:p>
            <a:pPr lvl="0"/>
            <a:r>
              <a:rPr lang="en-US"/>
              <a:t>Job Title</a:t>
            </a:r>
            <a:br>
              <a:rPr lang="en-US"/>
            </a:br>
            <a:endParaRPr lang="en-GB"/>
          </a:p>
        </p:txBody>
      </p:sp>
      <p:sp>
        <p:nvSpPr>
          <p:cNvPr id="61" name="Picture Placeholder 3">
            <a:extLst>
              <a:ext uri="{FF2B5EF4-FFF2-40B4-BE49-F238E27FC236}">
                <a16:creationId xmlns:a16="http://schemas.microsoft.com/office/drawing/2014/main" id="{ADD053E2-C974-3587-F4B6-D8A441A00837}"/>
              </a:ext>
            </a:extLst>
          </p:cNvPr>
          <p:cNvSpPr>
            <a:spLocks noGrp="1"/>
          </p:cNvSpPr>
          <p:nvPr>
            <p:ph type="pic" sz="quarter" idx="37"/>
          </p:nvPr>
        </p:nvSpPr>
        <p:spPr>
          <a:xfrm>
            <a:off x="10769601" y="4207499"/>
            <a:ext cx="1207145" cy="1156632"/>
          </a:xfrm>
          <a:prstGeom prst="rect">
            <a:avLst/>
          </a:prstGeom>
          <a:solidFill>
            <a:schemeClr val="bg1">
              <a:lumMod val="95000"/>
            </a:schemeClr>
          </a:solidFill>
        </p:spPr>
        <p:txBody>
          <a:bodyPr anchor="ctr"/>
          <a:lstStyle>
            <a:lvl1pPr algn="ctr">
              <a:defRPr sz="1067" b="0">
                <a:solidFill>
                  <a:schemeClr val="tx1"/>
                </a:solidFill>
              </a:defRPr>
            </a:lvl1pPr>
          </a:lstStyle>
          <a:p>
            <a:endParaRPr lang="en-US"/>
          </a:p>
        </p:txBody>
      </p:sp>
      <p:sp>
        <p:nvSpPr>
          <p:cNvPr id="62" name="Text Placeholder 6">
            <a:extLst>
              <a:ext uri="{FF2B5EF4-FFF2-40B4-BE49-F238E27FC236}">
                <a16:creationId xmlns:a16="http://schemas.microsoft.com/office/drawing/2014/main" id="{535EFAEC-AC0A-830B-A738-7C2405E39D8E}"/>
              </a:ext>
            </a:extLst>
          </p:cNvPr>
          <p:cNvSpPr>
            <a:spLocks noGrp="1"/>
          </p:cNvSpPr>
          <p:nvPr>
            <p:ph type="body" sz="quarter" idx="38" hasCustomPrompt="1"/>
          </p:nvPr>
        </p:nvSpPr>
        <p:spPr>
          <a:xfrm>
            <a:off x="12124872" y="4468853"/>
            <a:ext cx="3013529" cy="370727"/>
          </a:xfrm>
        </p:spPr>
        <p:txBody>
          <a:bodyPr/>
          <a:lstStyle>
            <a:lvl1pPr marL="0" indent="0">
              <a:buNone/>
              <a:defRPr sz="2400">
                <a:solidFill>
                  <a:schemeClr val="accent1"/>
                </a:solidFill>
              </a:defRPr>
            </a:lvl1pPr>
          </a:lstStyle>
          <a:p>
            <a:pPr lvl="0"/>
            <a:r>
              <a:rPr lang="en-US"/>
              <a:t>Forename Surname</a:t>
            </a:r>
            <a:br>
              <a:rPr lang="en-US"/>
            </a:br>
            <a:endParaRPr lang="en-GB"/>
          </a:p>
        </p:txBody>
      </p:sp>
      <p:sp>
        <p:nvSpPr>
          <p:cNvPr id="63" name="Text Placeholder 6">
            <a:extLst>
              <a:ext uri="{FF2B5EF4-FFF2-40B4-BE49-F238E27FC236}">
                <a16:creationId xmlns:a16="http://schemas.microsoft.com/office/drawing/2014/main" id="{45D13634-D379-54CB-6ABE-FA0A0521E160}"/>
              </a:ext>
            </a:extLst>
          </p:cNvPr>
          <p:cNvSpPr>
            <a:spLocks noGrp="1"/>
          </p:cNvSpPr>
          <p:nvPr>
            <p:ph type="body" sz="quarter" idx="39" hasCustomPrompt="1"/>
          </p:nvPr>
        </p:nvSpPr>
        <p:spPr>
          <a:xfrm>
            <a:off x="12124872" y="4849477"/>
            <a:ext cx="3013529" cy="263200"/>
          </a:xfrm>
        </p:spPr>
        <p:txBody>
          <a:bodyPr>
            <a:noAutofit/>
          </a:bodyPr>
          <a:lstStyle>
            <a:lvl1pPr marL="0" indent="0">
              <a:buNone/>
              <a:defRPr sz="1800">
                <a:solidFill>
                  <a:schemeClr val="tx1"/>
                </a:solidFill>
              </a:defRPr>
            </a:lvl1pPr>
          </a:lstStyle>
          <a:p>
            <a:pPr lvl="0"/>
            <a:r>
              <a:rPr lang="en-US"/>
              <a:t>Job Title</a:t>
            </a:r>
            <a:br>
              <a:rPr lang="en-US"/>
            </a:br>
            <a:endParaRPr lang="en-GB"/>
          </a:p>
        </p:txBody>
      </p:sp>
      <p:sp>
        <p:nvSpPr>
          <p:cNvPr id="64" name="Picture Placeholder 3">
            <a:extLst>
              <a:ext uri="{FF2B5EF4-FFF2-40B4-BE49-F238E27FC236}">
                <a16:creationId xmlns:a16="http://schemas.microsoft.com/office/drawing/2014/main" id="{86F8B769-477A-3D56-B902-D2C03E3097AB}"/>
              </a:ext>
            </a:extLst>
          </p:cNvPr>
          <p:cNvSpPr>
            <a:spLocks noGrp="1"/>
          </p:cNvSpPr>
          <p:nvPr>
            <p:ph type="pic" sz="quarter" idx="40"/>
          </p:nvPr>
        </p:nvSpPr>
        <p:spPr>
          <a:xfrm>
            <a:off x="5943601" y="4207499"/>
            <a:ext cx="1207145" cy="1156632"/>
          </a:xfrm>
          <a:prstGeom prst="rect">
            <a:avLst/>
          </a:prstGeom>
          <a:solidFill>
            <a:schemeClr val="bg1">
              <a:lumMod val="95000"/>
            </a:schemeClr>
          </a:solidFill>
        </p:spPr>
        <p:txBody>
          <a:bodyPr anchor="ctr"/>
          <a:lstStyle>
            <a:lvl1pPr algn="ctr">
              <a:defRPr sz="1067" b="0">
                <a:solidFill>
                  <a:schemeClr val="tx1"/>
                </a:solidFill>
              </a:defRPr>
            </a:lvl1pPr>
          </a:lstStyle>
          <a:p>
            <a:endParaRPr lang="en-US"/>
          </a:p>
        </p:txBody>
      </p:sp>
      <p:sp>
        <p:nvSpPr>
          <p:cNvPr id="65" name="Text Placeholder 6">
            <a:extLst>
              <a:ext uri="{FF2B5EF4-FFF2-40B4-BE49-F238E27FC236}">
                <a16:creationId xmlns:a16="http://schemas.microsoft.com/office/drawing/2014/main" id="{EF87F511-D230-51A9-F2EE-652A6ED10AA4}"/>
              </a:ext>
            </a:extLst>
          </p:cNvPr>
          <p:cNvSpPr>
            <a:spLocks noGrp="1"/>
          </p:cNvSpPr>
          <p:nvPr>
            <p:ph type="body" sz="quarter" idx="41" hasCustomPrompt="1"/>
          </p:nvPr>
        </p:nvSpPr>
        <p:spPr>
          <a:xfrm>
            <a:off x="7298872" y="4468853"/>
            <a:ext cx="3013529" cy="370727"/>
          </a:xfrm>
        </p:spPr>
        <p:txBody>
          <a:bodyPr/>
          <a:lstStyle>
            <a:lvl1pPr marL="0" indent="0">
              <a:buNone/>
              <a:defRPr sz="2400">
                <a:solidFill>
                  <a:schemeClr val="accent1"/>
                </a:solidFill>
              </a:defRPr>
            </a:lvl1pPr>
          </a:lstStyle>
          <a:p>
            <a:pPr lvl="0"/>
            <a:r>
              <a:rPr lang="en-US"/>
              <a:t>Forename Surname</a:t>
            </a:r>
            <a:br>
              <a:rPr lang="en-US"/>
            </a:br>
            <a:endParaRPr lang="en-GB"/>
          </a:p>
        </p:txBody>
      </p:sp>
      <p:sp>
        <p:nvSpPr>
          <p:cNvPr id="66" name="Text Placeholder 6">
            <a:extLst>
              <a:ext uri="{FF2B5EF4-FFF2-40B4-BE49-F238E27FC236}">
                <a16:creationId xmlns:a16="http://schemas.microsoft.com/office/drawing/2014/main" id="{3AFF2C69-4835-B954-4C0C-5DD41F090559}"/>
              </a:ext>
            </a:extLst>
          </p:cNvPr>
          <p:cNvSpPr>
            <a:spLocks noGrp="1"/>
          </p:cNvSpPr>
          <p:nvPr>
            <p:ph type="body" sz="quarter" idx="42" hasCustomPrompt="1"/>
          </p:nvPr>
        </p:nvSpPr>
        <p:spPr>
          <a:xfrm>
            <a:off x="7298872" y="4849477"/>
            <a:ext cx="3013529" cy="263200"/>
          </a:xfrm>
        </p:spPr>
        <p:txBody>
          <a:bodyPr>
            <a:noAutofit/>
          </a:bodyPr>
          <a:lstStyle>
            <a:lvl1pPr marL="0" indent="0">
              <a:buNone/>
              <a:defRPr sz="1800">
                <a:solidFill>
                  <a:schemeClr val="tx1"/>
                </a:solidFill>
              </a:defRPr>
            </a:lvl1pPr>
          </a:lstStyle>
          <a:p>
            <a:pPr lvl="0"/>
            <a:r>
              <a:rPr lang="en-US"/>
              <a:t>Job Title</a:t>
            </a:r>
            <a:br>
              <a:rPr lang="en-US"/>
            </a:br>
            <a:endParaRPr lang="en-GB"/>
          </a:p>
        </p:txBody>
      </p:sp>
      <p:sp>
        <p:nvSpPr>
          <p:cNvPr id="67" name="Picture Placeholder 3">
            <a:extLst>
              <a:ext uri="{FF2B5EF4-FFF2-40B4-BE49-F238E27FC236}">
                <a16:creationId xmlns:a16="http://schemas.microsoft.com/office/drawing/2014/main" id="{CBEC88AF-9F53-5453-54E4-3F275773ACC6}"/>
              </a:ext>
            </a:extLst>
          </p:cNvPr>
          <p:cNvSpPr>
            <a:spLocks noGrp="1"/>
          </p:cNvSpPr>
          <p:nvPr>
            <p:ph type="pic" sz="quarter" idx="43"/>
          </p:nvPr>
        </p:nvSpPr>
        <p:spPr>
          <a:xfrm>
            <a:off x="1117601" y="6004840"/>
            <a:ext cx="1207145" cy="1156632"/>
          </a:xfrm>
          <a:prstGeom prst="rect">
            <a:avLst/>
          </a:prstGeom>
          <a:solidFill>
            <a:schemeClr val="bg1">
              <a:lumMod val="95000"/>
            </a:schemeClr>
          </a:solidFill>
        </p:spPr>
        <p:txBody>
          <a:bodyPr anchor="ctr"/>
          <a:lstStyle>
            <a:lvl1pPr algn="ctr">
              <a:defRPr sz="1067" b="0">
                <a:solidFill>
                  <a:schemeClr val="tx1"/>
                </a:solidFill>
              </a:defRPr>
            </a:lvl1pPr>
          </a:lstStyle>
          <a:p>
            <a:endParaRPr lang="en-US"/>
          </a:p>
        </p:txBody>
      </p:sp>
      <p:sp>
        <p:nvSpPr>
          <p:cNvPr id="68" name="Text Placeholder 6">
            <a:extLst>
              <a:ext uri="{FF2B5EF4-FFF2-40B4-BE49-F238E27FC236}">
                <a16:creationId xmlns:a16="http://schemas.microsoft.com/office/drawing/2014/main" id="{9BFAF7BB-3FAC-B89D-2029-F80247F84D5A}"/>
              </a:ext>
            </a:extLst>
          </p:cNvPr>
          <p:cNvSpPr>
            <a:spLocks noGrp="1"/>
          </p:cNvSpPr>
          <p:nvPr>
            <p:ph type="body" sz="quarter" idx="44" hasCustomPrompt="1"/>
          </p:nvPr>
        </p:nvSpPr>
        <p:spPr>
          <a:xfrm>
            <a:off x="2472873" y="6266194"/>
            <a:ext cx="3013529" cy="370727"/>
          </a:xfrm>
        </p:spPr>
        <p:txBody>
          <a:bodyPr/>
          <a:lstStyle>
            <a:lvl1pPr marL="0" indent="0">
              <a:buNone/>
              <a:defRPr sz="2400">
                <a:solidFill>
                  <a:schemeClr val="accent1"/>
                </a:solidFill>
              </a:defRPr>
            </a:lvl1pPr>
          </a:lstStyle>
          <a:p>
            <a:pPr lvl="0"/>
            <a:r>
              <a:rPr lang="en-US"/>
              <a:t>Forename Surname</a:t>
            </a:r>
            <a:br>
              <a:rPr lang="en-US"/>
            </a:br>
            <a:endParaRPr lang="en-GB"/>
          </a:p>
        </p:txBody>
      </p:sp>
      <p:sp>
        <p:nvSpPr>
          <p:cNvPr id="69" name="Text Placeholder 6">
            <a:extLst>
              <a:ext uri="{FF2B5EF4-FFF2-40B4-BE49-F238E27FC236}">
                <a16:creationId xmlns:a16="http://schemas.microsoft.com/office/drawing/2014/main" id="{F72181BD-B02B-3402-3CBC-F76943E5C420}"/>
              </a:ext>
            </a:extLst>
          </p:cNvPr>
          <p:cNvSpPr>
            <a:spLocks noGrp="1"/>
          </p:cNvSpPr>
          <p:nvPr>
            <p:ph type="body" sz="quarter" idx="45" hasCustomPrompt="1"/>
          </p:nvPr>
        </p:nvSpPr>
        <p:spPr>
          <a:xfrm>
            <a:off x="2472873" y="6646819"/>
            <a:ext cx="3013529" cy="263200"/>
          </a:xfrm>
        </p:spPr>
        <p:txBody>
          <a:bodyPr>
            <a:noAutofit/>
          </a:bodyPr>
          <a:lstStyle>
            <a:lvl1pPr marL="0" indent="0">
              <a:buNone/>
              <a:defRPr sz="1800">
                <a:solidFill>
                  <a:schemeClr val="tx1"/>
                </a:solidFill>
              </a:defRPr>
            </a:lvl1pPr>
          </a:lstStyle>
          <a:p>
            <a:pPr lvl="0"/>
            <a:r>
              <a:rPr lang="en-US"/>
              <a:t>Job Title</a:t>
            </a:r>
            <a:br>
              <a:rPr lang="en-US"/>
            </a:br>
            <a:endParaRPr lang="en-GB"/>
          </a:p>
        </p:txBody>
      </p:sp>
      <p:sp>
        <p:nvSpPr>
          <p:cNvPr id="70" name="Picture Placeholder 3">
            <a:extLst>
              <a:ext uri="{FF2B5EF4-FFF2-40B4-BE49-F238E27FC236}">
                <a16:creationId xmlns:a16="http://schemas.microsoft.com/office/drawing/2014/main" id="{63B7575F-AA5E-4C52-B615-9B04EBF086BA}"/>
              </a:ext>
            </a:extLst>
          </p:cNvPr>
          <p:cNvSpPr>
            <a:spLocks noGrp="1"/>
          </p:cNvSpPr>
          <p:nvPr>
            <p:ph type="pic" sz="quarter" idx="46"/>
          </p:nvPr>
        </p:nvSpPr>
        <p:spPr>
          <a:xfrm>
            <a:off x="10769601" y="6004840"/>
            <a:ext cx="1207145" cy="1156632"/>
          </a:xfrm>
          <a:prstGeom prst="rect">
            <a:avLst/>
          </a:prstGeom>
          <a:solidFill>
            <a:schemeClr val="bg1">
              <a:lumMod val="95000"/>
            </a:schemeClr>
          </a:solidFill>
        </p:spPr>
        <p:txBody>
          <a:bodyPr anchor="ctr"/>
          <a:lstStyle>
            <a:lvl1pPr algn="ctr">
              <a:defRPr sz="1067" b="0">
                <a:solidFill>
                  <a:schemeClr val="tx1"/>
                </a:solidFill>
              </a:defRPr>
            </a:lvl1pPr>
          </a:lstStyle>
          <a:p>
            <a:endParaRPr lang="en-US"/>
          </a:p>
        </p:txBody>
      </p:sp>
      <p:sp>
        <p:nvSpPr>
          <p:cNvPr id="71" name="Text Placeholder 6">
            <a:extLst>
              <a:ext uri="{FF2B5EF4-FFF2-40B4-BE49-F238E27FC236}">
                <a16:creationId xmlns:a16="http://schemas.microsoft.com/office/drawing/2014/main" id="{13CC8C21-87B5-C0BD-6EA5-373D4DA326FC}"/>
              </a:ext>
            </a:extLst>
          </p:cNvPr>
          <p:cNvSpPr>
            <a:spLocks noGrp="1"/>
          </p:cNvSpPr>
          <p:nvPr>
            <p:ph type="body" sz="quarter" idx="47" hasCustomPrompt="1"/>
          </p:nvPr>
        </p:nvSpPr>
        <p:spPr>
          <a:xfrm>
            <a:off x="12124872" y="6266194"/>
            <a:ext cx="3013529" cy="370727"/>
          </a:xfrm>
        </p:spPr>
        <p:txBody>
          <a:bodyPr/>
          <a:lstStyle>
            <a:lvl1pPr marL="0" indent="0">
              <a:buNone/>
              <a:defRPr sz="2400">
                <a:solidFill>
                  <a:schemeClr val="accent1"/>
                </a:solidFill>
              </a:defRPr>
            </a:lvl1pPr>
          </a:lstStyle>
          <a:p>
            <a:pPr lvl="0"/>
            <a:r>
              <a:rPr lang="en-US"/>
              <a:t>Forename Surname</a:t>
            </a:r>
            <a:br>
              <a:rPr lang="en-US"/>
            </a:br>
            <a:endParaRPr lang="en-GB"/>
          </a:p>
        </p:txBody>
      </p:sp>
      <p:sp>
        <p:nvSpPr>
          <p:cNvPr id="72" name="Text Placeholder 6">
            <a:extLst>
              <a:ext uri="{FF2B5EF4-FFF2-40B4-BE49-F238E27FC236}">
                <a16:creationId xmlns:a16="http://schemas.microsoft.com/office/drawing/2014/main" id="{74352004-1FD4-BF1A-C387-84D02C966C1D}"/>
              </a:ext>
            </a:extLst>
          </p:cNvPr>
          <p:cNvSpPr>
            <a:spLocks noGrp="1"/>
          </p:cNvSpPr>
          <p:nvPr>
            <p:ph type="body" sz="quarter" idx="48" hasCustomPrompt="1"/>
          </p:nvPr>
        </p:nvSpPr>
        <p:spPr>
          <a:xfrm>
            <a:off x="12124872" y="6646819"/>
            <a:ext cx="3013529" cy="263200"/>
          </a:xfrm>
        </p:spPr>
        <p:txBody>
          <a:bodyPr>
            <a:noAutofit/>
          </a:bodyPr>
          <a:lstStyle>
            <a:lvl1pPr marL="0" indent="0">
              <a:buNone/>
              <a:defRPr sz="1800">
                <a:solidFill>
                  <a:schemeClr val="tx1"/>
                </a:solidFill>
              </a:defRPr>
            </a:lvl1pPr>
          </a:lstStyle>
          <a:p>
            <a:pPr lvl="0"/>
            <a:r>
              <a:rPr lang="en-US"/>
              <a:t>Job Title</a:t>
            </a:r>
            <a:br>
              <a:rPr lang="en-US"/>
            </a:br>
            <a:endParaRPr lang="en-GB"/>
          </a:p>
        </p:txBody>
      </p:sp>
      <p:sp>
        <p:nvSpPr>
          <p:cNvPr id="73" name="Picture Placeholder 3">
            <a:extLst>
              <a:ext uri="{FF2B5EF4-FFF2-40B4-BE49-F238E27FC236}">
                <a16:creationId xmlns:a16="http://schemas.microsoft.com/office/drawing/2014/main" id="{CD16F3B1-8132-DB4E-9DF8-9CFBAF6E4294}"/>
              </a:ext>
            </a:extLst>
          </p:cNvPr>
          <p:cNvSpPr>
            <a:spLocks noGrp="1"/>
          </p:cNvSpPr>
          <p:nvPr>
            <p:ph type="pic" sz="quarter" idx="49"/>
          </p:nvPr>
        </p:nvSpPr>
        <p:spPr>
          <a:xfrm>
            <a:off x="5943601" y="6004840"/>
            <a:ext cx="1207145" cy="1156632"/>
          </a:xfrm>
          <a:prstGeom prst="rect">
            <a:avLst/>
          </a:prstGeom>
          <a:solidFill>
            <a:schemeClr val="bg1">
              <a:lumMod val="95000"/>
            </a:schemeClr>
          </a:solidFill>
        </p:spPr>
        <p:txBody>
          <a:bodyPr anchor="ctr"/>
          <a:lstStyle>
            <a:lvl1pPr algn="ctr">
              <a:defRPr sz="1067" b="0">
                <a:solidFill>
                  <a:schemeClr val="tx1"/>
                </a:solidFill>
              </a:defRPr>
            </a:lvl1pPr>
          </a:lstStyle>
          <a:p>
            <a:endParaRPr lang="en-US"/>
          </a:p>
        </p:txBody>
      </p:sp>
      <p:sp>
        <p:nvSpPr>
          <p:cNvPr id="74" name="Text Placeholder 6">
            <a:extLst>
              <a:ext uri="{FF2B5EF4-FFF2-40B4-BE49-F238E27FC236}">
                <a16:creationId xmlns:a16="http://schemas.microsoft.com/office/drawing/2014/main" id="{6DE62637-B3D1-9054-ED14-8D9FF8655F3C}"/>
              </a:ext>
            </a:extLst>
          </p:cNvPr>
          <p:cNvSpPr>
            <a:spLocks noGrp="1"/>
          </p:cNvSpPr>
          <p:nvPr>
            <p:ph type="body" sz="quarter" idx="50" hasCustomPrompt="1"/>
          </p:nvPr>
        </p:nvSpPr>
        <p:spPr>
          <a:xfrm>
            <a:off x="7298872" y="6266194"/>
            <a:ext cx="3013529" cy="370727"/>
          </a:xfrm>
        </p:spPr>
        <p:txBody>
          <a:bodyPr/>
          <a:lstStyle>
            <a:lvl1pPr marL="0" indent="0">
              <a:buNone/>
              <a:defRPr sz="2400">
                <a:solidFill>
                  <a:schemeClr val="accent1"/>
                </a:solidFill>
              </a:defRPr>
            </a:lvl1pPr>
          </a:lstStyle>
          <a:p>
            <a:pPr lvl="0"/>
            <a:r>
              <a:rPr lang="en-US"/>
              <a:t>Forename Surname</a:t>
            </a:r>
            <a:br>
              <a:rPr lang="en-US"/>
            </a:br>
            <a:endParaRPr lang="en-GB"/>
          </a:p>
        </p:txBody>
      </p:sp>
      <p:sp>
        <p:nvSpPr>
          <p:cNvPr id="75" name="Text Placeholder 6">
            <a:extLst>
              <a:ext uri="{FF2B5EF4-FFF2-40B4-BE49-F238E27FC236}">
                <a16:creationId xmlns:a16="http://schemas.microsoft.com/office/drawing/2014/main" id="{BBB73B66-0FD0-E97F-6B0E-2F791D9A7EA2}"/>
              </a:ext>
            </a:extLst>
          </p:cNvPr>
          <p:cNvSpPr>
            <a:spLocks noGrp="1"/>
          </p:cNvSpPr>
          <p:nvPr>
            <p:ph type="body" sz="quarter" idx="51" hasCustomPrompt="1"/>
          </p:nvPr>
        </p:nvSpPr>
        <p:spPr>
          <a:xfrm>
            <a:off x="7298872" y="6646819"/>
            <a:ext cx="3013529" cy="263200"/>
          </a:xfrm>
        </p:spPr>
        <p:txBody>
          <a:bodyPr>
            <a:noAutofit/>
          </a:bodyPr>
          <a:lstStyle>
            <a:lvl1pPr marL="0" indent="0">
              <a:buNone/>
              <a:defRPr sz="1800">
                <a:solidFill>
                  <a:schemeClr val="tx1"/>
                </a:solidFill>
              </a:defRPr>
            </a:lvl1pPr>
          </a:lstStyle>
          <a:p>
            <a:pPr lvl="0"/>
            <a:r>
              <a:rPr lang="en-US"/>
              <a:t>Job Title</a:t>
            </a:r>
            <a:br>
              <a:rPr lang="en-US"/>
            </a:br>
            <a:endParaRPr lang="en-GB"/>
          </a:p>
        </p:txBody>
      </p:sp>
    </p:spTree>
    <p:extLst>
      <p:ext uri="{BB962C8B-B14F-4D97-AF65-F5344CB8AC3E}">
        <p14:creationId xmlns:p14="http://schemas.microsoft.com/office/powerpoint/2010/main" val="5860465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head - image with collage">
    <p:bg>
      <p:bgPr>
        <a:solidFill>
          <a:schemeClr val="bg1"/>
        </a:solidFill>
        <a:effectLst/>
      </p:bgPr>
    </p:bg>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bg1">
                    <a:lumMod val="65000"/>
                  </a:schemeClr>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bg1">
                    <a:lumMod val="65000"/>
                  </a:schemeClr>
                </a:solidFill>
              </a:defRPr>
            </a:lvl1pPr>
          </a:lstStyle>
          <a:p>
            <a:fld id="{40FC62D0-A2F2-4BF8-8DAC-E86C11000EC3}" type="slidenum">
              <a:rPr lang="en-GB" smtClean="0"/>
              <a:pPr/>
              <a:t>‹#›</a:t>
            </a:fld>
            <a:endParaRPr lang="en-GB"/>
          </a:p>
        </p:txBody>
      </p:sp>
      <p:sp>
        <p:nvSpPr>
          <p:cNvPr id="15" name="Content Placeholder 9">
            <a:extLst>
              <a:ext uri="{FF2B5EF4-FFF2-40B4-BE49-F238E27FC236}">
                <a16:creationId xmlns:a16="http://schemas.microsoft.com/office/drawing/2014/main" id="{32F0192D-E8DE-61E3-DEC9-05AD0EC85990}"/>
              </a:ext>
            </a:extLst>
          </p:cNvPr>
          <p:cNvSpPr>
            <a:spLocks noGrp="1"/>
          </p:cNvSpPr>
          <p:nvPr>
            <p:ph sz="quarter" idx="13"/>
          </p:nvPr>
        </p:nvSpPr>
        <p:spPr>
          <a:xfrm>
            <a:off x="1117600" y="2368491"/>
            <a:ext cx="7835898" cy="5067856"/>
          </a:xfrm>
        </p:spPr>
        <p:txBody>
          <a:bodyPr>
            <a:normAutofit/>
          </a:bodyPr>
          <a:lstStyle>
            <a:lvl1pPr marL="304792" indent="-304792">
              <a:buClr>
                <a:schemeClr val="accent1"/>
              </a:buClr>
              <a:buFont typeface="Arial" panose="020B0604020202020204" pitchFamily="34" charset="0"/>
              <a:buChar char="•"/>
              <a:defRPr sz="2600">
                <a:solidFill>
                  <a:schemeClr val="tx1">
                    <a:lumMod val="75000"/>
                    <a:lumOff val="25000"/>
                  </a:schemeClr>
                </a:solidFill>
              </a:defRPr>
            </a:lvl1pPr>
            <a:lvl2pPr marL="914377" indent="-304792">
              <a:buClr>
                <a:schemeClr val="accent1"/>
              </a:buClr>
              <a:buFont typeface="Arial" panose="020B0604020202020204" pitchFamily="34" charset="0"/>
              <a:buChar char="•"/>
              <a:defRPr sz="2600">
                <a:solidFill>
                  <a:schemeClr val="tx1">
                    <a:lumMod val="75000"/>
                    <a:lumOff val="25000"/>
                  </a:schemeClr>
                </a:solidFill>
              </a:defRPr>
            </a:lvl2pPr>
            <a:lvl3pPr marL="1523962" indent="-304792">
              <a:buClr>
                <a:schemeClr val="accent1"/>
              </a:buClr>
              <a:buFont typeface="Arial" panose="020B0604020202020204" pitchFamily="34" charset="0"/>
              <a:buChar char="•"/>
              <a:defRPr sz="2600">
                <a:solidFill>
                  <a:schemeClr val="tx1">
                    <a:lumMod val="75000"/>
                    <a:lumOff val="25000"/>
                  </a:schemeClr>
                </a:solidFill>
              </a:defRPr>
            </a:lvl3pPr>
            <a:lvl4pPr marL="2133547" indent="-304792">
              <a:buClr>
                <a:schemeClr val="accent1"/>
              </a:buClr>
              <a:buFont typeface="Arial" panose="020B0604020202020204" pitchFamily="34" charset="0"/>
              <a:buChar char="•"/>
              <a:defRPr sz="2600">
                <a:solidFill>
                  <a:schemeClr val="tx1">
                    <a:lumMod val="75000"/>
                    <a:lumOff val="25000"/>
                  </a:schemeClr>
                </a:solidFill>
              </a:defRPr>
            </a:lvl4pPr>
            <a:lvl5pPr marL="2743131" indent="-304792">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7" name="Title 1">
            <a:extLst>
              <a:ext uri="{FF2B5EF4-FFF2-40B4-BE49-F238E27FC236}">
                <a16:creationId xmlns:a16="http://schemas.microsoft.com/office/drawing/2014/main" id="{2201D773-B270-A904-F7B4-E3D12A5090E8}"/>
              </a:ext>
            </a:extLst>
          </p:cNvPr>
          <p:cNvSpPr>
            <a:spLocks noGrp="1"/>
          </p:cNvSpPr>
          <p:nvPr>
            <p:ph type="title" hasCustomPrompt="1"/>
          </p:nvPr>
        </p:nvSpPr>
        <p:spPr>
          <a:xfrm>
            <a:off x="1117601" y="405087"/>
            <a:ext cx="7835899" cy="1146048"/>
          </a:xfrm>
        </p:spPr>
        <p:txBody>
          <a:bodyPr>
            <a:normAutofit/>
          </a:bodyPr>
          <a:lstStyle>
            <a:lvl1pPr>
              <a:defRPr sz="4400" cap="none" baseline="0"/>
            </a:lvl1pPr>
          </a:lstStyle>
          <a:p>
            <a:r>
              <a:rPr lang="en-US"/>
              <a:t>Title</a:t>
            </a:r>
            <a:endParaRPr lang="en-GB"/>
          </a:p>
        </p:txBody>
      </p:sp>
      <p:sp>
        <p:nvSpPr>
          <p:cNvPr id="18" name="Text Placeholder 7">
            <a:extLst>
              <a:ext uri="{FF2B5EF4-FFF2-40B4-BE49-F238E27FC236}">
                <a16:creationId xmlns:a16="http://schemas.microsoft.com/office/drawing/2014/main" id="{4CE20367-26E5-F8E2-BF0D-868E0ADE9AB3}"/>
              </a:ext>
            </a:extLst>
          </p:cNvPr>
          <p:cNvSpPr>
            <a:spLocks noGrp="1"/>
          </p:cNvSpPr>
          <p:nvPr>
            <p:ph type="body" sz="quarter" idx="24" hasCustomPrompt="1"/>
          </p:nvPr>
        </p:nvSpPr>
        <p:spPr>
          <a:xfrm>
            <a:off x="1117600" y="1214783"/>
            <a:ext cx="7835899" cy="672704"/>
          </a:xfrm>
        </p:spPr>
        <p:txBody>
          <a:bodyPr>
            <a:noAutofit/>
          </a:bodyPr>
          <a:lstStyle>
            <a:lvl1pPr marL="0" indent="0">
              <a:buNone/>
              <a:defRPr sz="2600" b="1">
                <a:solidFill>
                  <a:schemeClr val="accent1"/>
                </a:solidFill>
              </a:defRPr>
            </a:lvl1pPr>
          </a:lstStyle>
          <a:p>
            <a:pPr lvl="0"/>
            <a:r>
              <a:rPr lang="en-US"/>
              <a:t>Subhead</a:t>
            </a:r>
            <a:endParaRPr lang="en-GB"/>
          </a:p>
        </p:txBody>
      </p:sp>
      <p:pic>
        <p:nvPicPr>
          <p:cNvPr id="20" name="Picture 19" descr="A picture containing graphical user interface&#10;&#10;Description automatically generated">
            <a:extLst>
              <a:ext uri="{FF2B5EF4-FFF2-40B4-BE49-F238E27FC236}">
                <a16:creationId xmlns:a16="http://schemas.microsoft.com/office/drawing/2014/main" id="{4606C041-1A5A-880F-7745-53B716CD872B}"/>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2994"/>
          <a:stretch/>
        </p:blipFill>
        <p:spPr>
          <a:xfrm>
            <a:off x="9048687" y="800260"/>
            <a:ext cx="7207314" cy="7372140"/>
          </a:xfrm>
          <a:prstGeom prst="rect">
            <a:avLst/>
          </a:prstGeom>
        </p:spPr>
      </p:pic>
      <p:sp>
        <p:nvSpPr>
          <p:cNvPr id="21" name="Picture Placeholder 6">
            <a:extLst>
              <a:ext uri="{FF2B5EF4-FFF2-40B4-BE49-F238E27FC236}">
                <a16:creationId xmlns:a16="http://schemas.microsoft.com/office/drawing/2014/main" id="{77CD363F-FCE1-92BD-3663-098FC38603A9}"/>
              </a:ext>
            </a:extLst>
          </p:cNvPr>
          <p:cNvSpPr>
            <a:spLocks noGrp="1"/>
          </p:cNvSpPr>
          <p:nvPr>
            <p:ph type="pic" sz="quarter" idx="17"/>
          </p:nvPr>
        </p:nvSpPr>
        <p:spPr>
          <a:xfrm>
            <a:off x="10630286" y="1909240"/>
            <a:ext cx="4467420" cy="4405408"/>
          </a:xfrm>
          <a:prstGeom prst="rect">
            <a:avLst/>
          </a:prstGeom>
          <a:noFill/>
        </p:spPr>
        <p:txBody>
          <a:bodyPr/>
          <a:lstStyle/>
          <a:p>
            <a:endParaRPr lang="en-GB"/>
          </a:p>
        </p:txBody>
      </p:sp>
    </p:spTree>
    <p:extLst>
      <p:ext uri="{BB962C8B-B14F-4D97-AF65-F5344CB8AC3E}">
        <p14:creationId xmlns:p14="http://schemas.microsoft.com/office/powerpoint/2010/main" val="30944381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ubhead - Double Column">
    <p:spTree>
      <p:nvGrpSpPr>
        <p:cNvPr id="1" name=""/>
        <p:cNvGrpSpPr/>
        <p:nvPr/>
      </p:nvGrpSpPr>
      <p:grpSpPr>
        <a:xfrm>
          <a:off x="0" y="0"/>
          <a:ext cx="0" cy="0"/>
          <a:chOff x="0" y="0"/>
          <a:chExt cx="0" cy="0"/>
        </a:xfrm>
      </p:grpSpPr>
      <p:sp>
        <p:nvSpPr>
          <p:cNvPr id="23" name="Content Placeholder 9">
            <a:extLst>
              <a:ext uri="{FF2B5EF4-FFF2-40B4-BE49-F238E27FC236}">
                <a16:creationId xmlns:a16="http://schemas.microsoft.com/office/drawing/2014/main" id="{0C532851-4697-4B02-B344-E4852AF78CBF}"/>
              </a:ext>
            </a:extLst>
          </p:cNvPr>
          <p:cNvSpPr>
            <a:spLocks noGrp="1"/>
          </p:cNvSpPr>
          <p:nvPr>
            <p:ph sz="quarter" idx="13"/>
          </p:nvPr>
        </p:nvSpPr>
        <p:spPr>
          <a:xfrm>
            <a:off x="1104904" y="2269323"/>
            <a:ext cx="6896104" cy="5067856"/>
          </a:xfrm>
        </p:spPr>
        <p:txBody>
          <a:bodyPr>
            <a:normAutofit/>
          </a:bodyPr>
          <a:lstStyle>
            <a:lvl1pPr marL="304792" indent="-304792">
              <a:buClr>
                <a:schemeClr val="accent1"/>
              </a:buClr>
              <a:buFont typeface="Arial" panose="020B0604020202020204" pitchFamily="34" charset="0"/>
              <a:buChar char="•"/>
              <a:defRPr sz="2600">
                <a:solidFill>
                  <a:schemeClr val="tx1">
                    <a:lumMod val="75000"/>
                    <a:lumOff val="25000"/>
                  </a:schemeClr>
                </a:solidFill>
              </a:defRPr>
            </a:lvl1pPr>
            <a:lvl2pPr marL="914377" indent="-304792">
              <a:buClr>
                <a:schemeClr val="accent1"/>
              </a:buClr>
              <a:buFont typeface="Arial" panose="020B0604020202020204" pitchFamily="34" charset="0"/>
              <a:buChar char="•"/>
              <a:defRPr sz="2600">
                <a:solidFill>
                  <a:schemeClr val="tx1">
                    <a:lumMod val="75000"/>
                    <a:lumOff val="25000"/>
                  </a:schemeClr>
                </a:solidFill>
              </a:defRPr>
            </a:lvl2pPr>
            <a:lvl3pPr marL="1523962" indent="-304792">
              <a:buClr>
                <a:schemeClr val="accent1"/>
              </a:buClr>
              <a:buFont typeface="Arial" panose="020B0604020202020204" pitchFamily="34" charset="0"/>
              <a:buChar char="•"/>
              <a:defRPr sz="2600">
                <a:solidFill>
                  <a:schemeClr val="tx1">
                    <a:lumMod val="75000"/>
                    <a:lumOff val="25000"/>
                  </a:schemeClr>
                </a:solidFill>
              </a:defRPr>
            </a:lvl3pPr>
            <a:lvl4pPr marL="2133547" indent="-304792">
              <a:buClr>
                <a:schemeClr val="accent1"/>
              </a:buClr>
              <a:buFont typeface="Arial" panose="020B0604020202020204" pitchFamily="34" charset="0"/>
              <a:buChar char="•"/>
              <a:defRPr sz="2600">
                <a:solidFill>
                  <a:schemeClr val="tx1">
                    <a:lumMod val="75000"/>
                    <a:lumOff val="25000"/>
                  </a:schemeClr>
                </a:solidFill>
              </a:defRPr>
            </a:lvl4pPr>
            <a:lvl5pPr marL="2743131" indent="-304792">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Title 1">
            <a:extLst>
              <a:ext uri="{FF2B5EF4-FFF2-40B4-BE49-F238E27FC236}">
                <a16:creationId xmlns:a16="http://schemas.microsoft.com/office/drawing/2014/main" id="{EF499182-B1CD-4399-99FD-7B1CA914FD59}"/>
              </a:ext>
            </a:extLst>
          </p:cNvPr>
          <p:cNvSpPr>
            <a:spLocks noGrp="1"/>
          </p:cNvSpPr>
          <p:nvPr>
            <p:ph type="title" hasCustomPrompt="1"/>
          </p:nvPr>
        </p:nvSpPr>
        <p:spPr>
          <a:xfrm>
            <a:off x="1117601" y="405087"/>
            <a:ext cx="14020798" cy="1146048"/>
          </a:xfrm>
        </p:spPr>
        <p:txBody>
          <a:bodyPr>
            <a:normAutofit/>
          </a:bodyPr>
          <a:lstStyle>
            <a:lvl1pPr>
              <a:defRPr sz="4400" cap="none" baseline="0"/>
            </a:lvl1pPr>
          </a:lstStyle>
          <a:p>
            <a:r>
              <a:rPr lang="en-US"/>
              <a:t>Title</a:t>
            </a:r>
            <a:endParaRPr lang="en-GB"/>
          </a:p>
        </p:txBody>
      </p:sp>
      <p:sp>
        <p:nvSpPr>
          <p:cNvPr id="15" name="Text Placeholder 7">
            <a:extLst>
              <a:ext uri="{FF2B5EF4-FFF2-40B4-BE49-F238E27FC236}">
                <a16:creationId xmlns:a16="http://schemas.microsoft.com/office/drawing/2014/main" id="{DD26DE28-F20D-4AC8-830A-0B227BBF3E71}"/>
              </a:ext>
            </a:extLst>
          </p:cNvPr>
          <p:cNvSpPr>
            <a:spLocks noGrp="1"/>
          </p:cNvSpPr>
          <p:nvPr>
            <p:ph type="body" sz="quarter" idx="24" hasCustomPrompt="1"/>
          </p:nvPr>
        </p:nvSpPr>
        <p:spPr>
          <a:xfrm>
            <a:off x="1117601" y="1214783"/>
            <a:ext cx="14020798" cy="653900"/>
          </a:xfrm>
        </p:spPr>
        <p:txBody>
          <a:bodyPr>
            <a:noAutofit/>
          </a:bodyPr>
          <a:lstStyle>
            <a:lvl1pPr marL="0" indent="0">
              <a:buNone/>
              <a:defRPr sz="2600" b="1">
                <a:solidFill>
                  <a:schemeClr val="accent1"/>
                </a:solidFill>
              </a:defRPr>
            </a:lvl1pPr>
          </a:lstStyle>
          <a:p>
            <a:pPr lvl="0"/>
            <a:r>
              <a:rPr lang="en-US"/>
              <a:t>Subhead</a:t>
            </a:r>
            <a:endParaRPr lang="en-GB"/>
          </a:p>
        </p:txBody>
      </p:sp>
      <p:cxnSp>
        <p:nvCxnSpPr>
          <p:cNvPr id="16" name="Straight Connector 15">
            <a:extLst>
              <a:ext uri="{FF2B5EF4-FFF2-40B4-BE49-F238E27FC236}">
                <a16:creationId xmlns:a16="http://schemas.microsoft.com/office/drawing/2014/main" id="{98D8651B-4E44-9A49-B7E4-6A9D68E4C431}"/>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C71F6179-17B9-1040-88DA-130D27C648DD}"/>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r>
              <a:rPr lang="en-GB"/>
              <a:t>Document title</a:t>
            </a:r>
          </a:p>
        </p:txBody>
      </p:sp>
      <p:sp>
        <p:nvSpPr>
          <p:cNvPr id="18" name="Slide Number Placeholder 5">
            <a:extLst>
              <a:ext uri="{FF2B5EF4-FFF2-40B4-BE49-F238E27FC236}">
                <a16:creationId xmlns:a16="http://schemas.microsoft.com/office/drawing/2014/main" id="{89A31956-D009-1249-98C5-EBB268383808}"/>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
        <p:nvSpPr>
          <p:cNvPr id="9" name="Content Placeholder 9">
            <a:extLst>
              <a:ext uri="{FF2B5EF4-FFF2-40B4-BE49-F238E27FC236}">
                <a16:creationId xmlns:a16="http://schemas.microsoft.com/office/drawing/2014/main" id="{8BE77E02-92D4-079E-ADD9-4455ABC3C3FA}"/>
              </a:ext>
            </a:extLst>
          </p:cNvPr>
          <p:cNvSpPr>
            <a:spLocks noGrp="1"/>
          </p:cNvSpPr>
          <p:nvPr>
            <p:ph sz="quarter" idx="25"/>
          </p:nvPr>
        </p:nvSpPr>
        <p:spPr>
          <a:xfrm>
            <a:off x="8229600" y="2269323"/>
            <a:ext cx="6896104" cy="5067856"/>
          </a:xfrm>
        </p:spPr>
        <p:txBody>
          <a:bodyPr>
            <a:normAutofit/>
          </a:bodyPr>
          <a:lstStyle>
            <a:lvl1pPr marL="304792" indent="-304792">
              <a:buClr>
                <a:schemeClr val="accent1"/>
              </a:buClr>
              <a:buFont typeface="Arial" panose="020B0604020202020204" pitchFamily="34" charset="0"/>
              <a:buChar char="•"/>
              <a:defRPr sz="2600">
                <a:solidFill>
                  <a:schemeClr val="tx1">
                    <a:lumMod val="75000"/>
                    <a:lumOff val="25000"/>
                  </a:schemeClr>
                </a:solidFill>
              </a:defRPr>
            </a:lvl1pPr>
            <a:lvl2pPr marL="914377" indent="-304792">
              <a:buClr>
                <a:schemeClr val="accent1"/>
              </a:buClr>
              <a:buFont typeface="Arial" panose="020B0604020202020204" pitchFamily="34" charset="0"/>
              <a:buChar char="•"/>
              <a:defRPr sz="2600">
                <a:solidFill>
                  <a:schemeClr val="tx1">
                    <a:lumMod val="75000"/>
                    <a:lumOff val="25000"/>
                  </a:schemeClr>
                </a:solidFill>
              </a:defRPr>
            </a:lvl2pPr>
            <a:lvl3pPr marL="1523962" indent="-304792">
              <a:buClr>
                <a:schemeClr val="accent1"/>
              </a:buClr>
              <a:buFont typeface="Arial" panose="020B0604020202020204" pitchFamily="34" charset="0"/>
              <a:buChar char="•"/>
              <a:defRPr sz="2600">
                <a:solidFill>
                  <a:schemeClr val="tx1">
                    <a:lumMod val="75000"/>
                    <a:lumOff val="25000"/>
                  </a:schemeClr>
                </a:solidFill>
              </a:defRPr>
            </a:lvl3pPr>
            <a:lvl4pPr marL="2133547" indent="-304792">
              <a:buClr>
                <a:schemeClr val="accent1"/>
              </a:buClr>
              <a:buFont typeface="Arial" panose="020B0604020202020204" pitchFamily="34" charset="0"/>
              <a:buChar char="•"/>
              <a:defRPr sz="2600">
                <a:solidFill>
                  <a:schemeClr val="tx1">
                    <a:lumMod val="75000"/>
                    <a:lumOff val="25000"/>
                  </a:schemeClr>
                </a:solidFill>
              </a:defRPr>
            </a:lvl4pPr>
            <a:lvl5pPr marL="2743131" indent="-304792">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40724023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ubhead - Triple Column">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EF499182-B1CD-4399-99FD-7B1CA914FD59}"/>
              </a:ext>
            </a:extLst>
          </p:cNvPr>
          <p:cNvSpPr>
            <a:spLocks noGrp="1"/>
          </p:cNvSpPr>
          <p:nvPr>
            <p:ph type="title" hasCustomPrompt="1"/>
          </p:nvPr>
        </p:nvSpPr>
        <p:spPr>
          <a:xfrm>
            <a:off x="1117601" y="405087"/>
            <a:ext cx="13923166" cy="1146048"/>
          </a:xfrm>
        </p:spPr>
        <p:txBody>
          <a:bodyPr>
            <a:normAutofit/>
          </a:bodyPr>
          <a:lstStyle>
            <a:lvl1pPr>
              <a:defRPr sz="4400" cap="none" baseline="0"/>
            </a:lvl1pPr>
          </a:lstStyle>
          <a:p>
            <a:r>
              <a:rPr lang="en-US"/>
              <a:t>Title</a:t>
            </a:r>
            <a:endParaRPr lang="en-GB"/>
          </a:p>
        </p:txBody>
      </p:sp>
      <p:sp>
        <p:nvSpPr>
          <p:cNvPr id="15" name="Text Placeholder 7">
            <a:extLst>
              <a:ext uri="{FF2B5EF4-FFF2-40B4-BE49-F238E27FC236}">
                <a16:creationId xmlns:a16="http://schemas.microsoft.com/office/drawing/2014/main" id="{DD26DE28-F20D-4AC8-830A-0B227BBF3E71}"/>
              </a:ext>
            </a:extLst>
          </p:cNvPr>
          <p:cNvSpPr>
            <a:spLocks noGrp="1"/>
          </p:cNvSpPr>
          <p:nvPr>
            <p:ph type="body" sz="quarter" idx="24" hasCustomPrompt="1"/>
          </p:nvPr>
        </p:nvSpPr>
        <p:spPr>
          <a:xfrm>
            <a:off x="1117600" y="1214783"/>
            <a:ext cx="13923167" cy="672704"/>
          </a:xfrm>
        </p:spPr>
        <p:txBody>
          <a:bodyPr>
            <a:noAutofit/>
          </a:bodyPr>
          <a:lstStyle>
            <a:lvl1pPr marL="0" indent="0">
              <a:buNone/>
              <a:defRPr sz="2600" b="1">
                <a:solidFill>
                  <a:schemeClr val="accent1"/>
                </a:solidFill>
              </a:defRPr>
            </a:lvl1pPr>
          </a:lstStyle>
          <a:p>
            <a:pPr lvl="0"/>
            <a:r>
              <a:rPr lang="en-US"/>
              <a:t>Subhead</a:t>
            </a:r>
            <a:endParaRPr lang="en-GB"/>
          </a:p>
        </p:txBody>
      </p:sp>
      <p:cxnSp>
        <p:nvCxnSpPr>
          <p:cNvPr id="16" name="Straight Connector 15">
            <a:extLst>
              <a:ext uri="{FF2B5EF4-FFF2-40B4-BE49-F238E27FC236}">
                <a16:creationId xmlns:a16="http://schemas.microsoft.com/office/drawing/2014/main" id="{98D8651B-4E44-9A49-B7E4-6A9D68E4C431}"/>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C71F6179-17B9-1040-88DA-130D27C648DD}"/>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r>
              <a:rPr lang="en-GB"/>
              <a:t>Document title</a:t>
            </a:r>
          </a:p>
        </p:txBody>
      </p:sp>
      <p:sp>
        <p:nvSpPr>
          <p:cNvPr id="18" name="Slide Number Placeholder 5">
            <a:extLst>
              <a:ext uri="{FF2B5EF4-FFF2-40B4-BE49-F238E27FC236}">
                <a16:creationId xmlns:a16="http://schemas.microsoft.com/office/drawing/2014/main" id="{89A31956-D009-1249-98C5-EBB268383808}"/>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
        <p:nvSpPr>
          <p:cNvPr id="9" name="Content Placeholder 9">
            <a:extLst>
              <a:ext uri="{FF2B5EF4-FFF2-40B4-BE49-F238E27FC236}">
                <a16:creationId xmlns:a16="http://schemas.microsoft.com/office/drawing/2014/main" id="{1BF38F80-87B4-544B-DF12-C4A9BD9565B0}"/>
              </a:ext>
            </a:extLst>
          </p:cNvPr>
          <p:cNvSpPr>
            <a:spLocks noGrp="1"/>
          </p:cNvSpPr>
          <p:nvPr>
            <p:ph sz="quarter" idx="25" hasCustomPrompt="1"/>
          </p:nvPr>
        </p:nvSpPr>
        <p:spPr>
          <a:xfrm>
            <a:off x="5846818" y="2269322"/>
            <a:ext cx="4435365" cy="5784615"/>
          </a:xfrm>
        </p:spPr>
        <p:txBody>
          <a:bodyPr>
            <a:normAutofit/>
          </a:bodyPr>
          <a:lstStyle>
            <a:lvl1pPr marL="304792" indent="-304792">
              <a:buClr>
                <a:schemeClr val="accent1"/>
              </a:buClr>
              <a:buFont typeface="Arial" panose="020B0604020202020204" pitchFamily="34" charset="0"/>
              <a:buChar char="•"/>
              <a:defRPr sz="2600">
                <a:solidFill>
                  <a:schemeClr val="tx1">
                    <a:lumMod val="75000"/>
                    <a:lumOff val="25000"/>
                  </a:schemeClr>
                </a:solidFill>
              </a:defRPr>
            </a:lvl1pPr>
            <a:lvl2pPr marL="914377" indent="-304792">
              <a:buClr>
                <a:schemeClr val="accent1"/>
              </a:buClr>
              <a:buFont typeface="Arial" panose="020B0604020202020204" pitchFamily="34" charset="0"/>
              <a:buChar char="•"/>
              <a:defRPr sz="2600">
                <a:solidFill>
                  <a:schemeClr val="tx1">
                    <a:lumMod val="75000"/>
                    <a:lumOff val="25000"/>
                  </a:schemeClr>
                </a:solidFill>
              </a:defRPr>
            </a:lvl2pPr>
            <a:lvl3pPr marL="1523962" indent="-304792">
              <a:buClr>
                <a:schemeClr val="accent1"/>
              </a:buClr>
              <a:buFont typeface="Arial" panose="020B0604020202020204" pitchFamily="34" charset="0"/>
              <a:buChar char="•"/>
              <a:defRPr sz="2600">
                <a:solidFill>
                  <a:schemeClr val="tx1">
                    <a:lumMod val="75000"/>
                    <a:lumOff val="25000"/>
                  </a:schemeClr>
                </a:solidFill>
              </a:defRPr>
            </a:lvl3pPr>
            <a:lvl4pPr marL="2133547" indent="-304792">
              <a:buClr>
                <a:schemeClr val="accent1"/>
              </a:buClr>
              <a:buFont typeface="Arial" panose="020B0604020202020204" pitchFamily="34" charset="0"/>
              <a:buChar char="•"/>
              <a:defRPr sz="2600">
                <a:solidFill>
                  <a:schemeClr val="tx1">
                    <a:lumMod val="75000"/>
                    <a:lumOff val="25000"/>
                  </a:schemeClr>
                </a:solidFill>
              </a:defRPr>
            </a:lvl4pPr>
            <a:lvl5pPr marL="2743131" indent="-304792">
              <a:buClr>
                <a:schemeClr val="accent1"/>
              </a:buClr>
              <a:buFont typeface="Arial" panose="020B0604020202020204" pitchFamily="34" charset="0"/>
              <a:buChar char="•"/>
              <a:defRPr sz="2600">
                <a:solidFill>
                  <a:schemeClr val="tx1">
                    <a:lumMod val="75000"/>
                    <a:lumOff val="25000"/>
                  </a:schemeClr>
                </a:solidFill>
              </a:defRPr>
            </a:lvl5pPr>
          </a:lstStyle>
          <a:p>
            <a:pPr marL="0" indent="0">
              <a:buNone/>
            </a:pPr>
            <a:r>
              <a:rPr lang="en-GB">
                <a:solidFill>
                  <a:schemeClr val="accent1"/>
                </a:solidFill>
              </a:rPr>
              <a:t>Text</a:t>
            </a:r>
          </a:p>
          <a:p>
            <a:r>
              <a:rPr lang="en-GB"/>
              <a:t>When creating a PowerPoint presentation, we suggest using font size 26 in Arial so the text is legible </a:t>
            </a:r>
          </a:p>
          <a:p>
            <a:r>
              <a:rPr lang="en-GB"/>
              <a:t>If using multiple levels of bullet points, the indented versions should look like this:</a:t>
            </a:r>
          </a:p>
          <a:p>
            <a:pPr lvl="1"/>
            <a:r>
              <a:rPr lang="en-GB"/>
              <a:t>Text </a:t>
            </a:r>
          </a:p>
          <a:p>
            <a:pPr lvl="2"/>
            <a:r>
              <a:rPr lang="en-GB"/>
              <a:t>Text </a:t>
            </a:r>
          </a:p>
          <a:p>
            <a:pPr lvl="3"/>
            <a:r>
              <a:rPr lang="en-GB"/>
              <a:t>Text </a:t>
            </a:r>
          </a:p>
          <a:p>
            <a:pPr lvl="4"/>
            <a:r>
              <a:rPr lang="en-GB"/>
              <a:t>Text </a:t>
            </a:r>
          </a:p>
        </p:txBody>
      </p:sp>
      <p:sp>
        <p:nvSpPr>
          <p:cNvPr id="10" name="Content Placeholder 9">
            <a:extLst>
              <a:ext uri="{FF2B5EF4-FFF2-40B4-BE49-F238E27FC236}">
                <a16:creationId xmlns:a16="http://schemas.microsoft.com/office/drawing/2014/main" id="{BD3A9E38-14F9-AA40-C02D-6282D487A775}"/>
              </a:ext>
            </a:extLst>
          </p:cNvPr>
          <p:cNvSpPr>
            <a:spLocks noGrp="1"/>
          </p:cNvSpPr>
          <p:nvPr>
            <p:ph sz="quarter" idx="26" hasCustomPrompt="1"/>
          </p:nvPr>
        </p:nvSpPr>
        <p:spPr>
          <a:xfrm>
            <a:off x="10588739" y="2269308"/>
            <a:ext cx="4435365" cy="5784617"/>
          </a:xfrm>
        </p:spPr>
        <p:txBody>
          <a:bodyPr>
            <a:normAutofit/>
          </a:bodyPr>
          <a:lstStyle>
            <a:lvl1pPr marL="304792" indent="-304792">
              <a:buClr>
                <a:schemeClr val="accent1"/>
              </a:buClr>
              <a:buFont typeface="Arial" panose="020B0604020202020204" pitchFamily="34" charset="0"/>
              <a:buChar char="•"/>
              <a:defRPr sz="2600">
                <a:solidFill>
                  <a:schemeClr val="tx1">
                    <a:lumMod val="75000"/>
                    <a:lumOff val="25000"/>
                  </a:schemeClr>
                </a:solidFill>
              </a:defRPr>
            </a:lvl1pPr>
            <a:lvl2pPr marL="914377" indent="-304792">
              <a:buClr>
                <a:schemeClr val="accent1"/>
              </a:buClr>
              <a:buFont typeface="Arial" panose="020B0604020202020204" pitchFamily="34" charset="0"/>
              <a:buChar char="•"/>
              <a:defRPr sz="2600">
                <a:solidFill>
                  <a:srgbClr val="000000"/>
                </a:solidFill>
              </a:defRPr>
            </a:lvl2pPr>
            <a:lvl3pPr marL="1523962" indent="-304792">
              <a:buClr>
                <a:schemeClr val="accent1"/>
              </a:buClr>
              <a:buFont typeface="Arial" panose="020B0604020202020204" pitchFamily="34" charset="0"/>
              <a:buChar char="•"/>
              <a:defRPr sz="2600">
                <a:solidFill>
                  <a:srgbClr val="000000"/>
                </a:solidFill>
              </a:defRPr>
            </a:lvl3pPr>
            <a:lvl4pPr marL="2133547" indent="-304792">
              <a:buClr>
                <a:schemeClr val="accent1"/>
              </a:buClr>
              <a:buFont typeface="Arial" panose="020B0604020202020204" pitchFamily="34" charset="0"/>
              <a:buChar char="•"/>
              <a:defRPr sz="2600">
                <a:solidFill>
                  <a:srgbClr val="000000"/>
                </a:solidFill>
              </a:defRPr>
            </a:lvl4pPr>
            <a:lvl5pPr marL="2743131" indent="-304792">
              <a:buClr>
                <a:schemeClr val="accent1"/>
              </a:buClr>
              <a:buFont typeface="Arial" panose="020B0604020202020204" pitchFamily="34" charset="0"/>
              <a:buChar char="•"/>
              <a:defRPr sz="2600">
                <a:solidFill>
                  <a:srgbClr val="000000"/>
                </a:solidFill>
              </a:defRPr>
            </a:lvl5pPr>
          </a:lstStyle>
          <a:p>
            <a:pPr marL="0" indent="0">
              <a:buNone/>
            </a:pPr>
            <a:r>
              <a:rPr lang="en-GB">
                <a:solidFill>
                  <a:schemeClr val="accent1"/>
                </a:solidFill>
              </a:rPr>
              <a:t>Colours</a:t>
            </a:r>
          </a:p>
          <a:p>
            <a:r>
              <a:rPr lang="en-GB"/>
              <a:t>The template uses the </a:t>
            </a:r>
            <a:r>
              <a:rPr lang="en-US"/>
              <a:t>primary blue and white, and secondary teal </a:t>
            </a:r>
            <a:r>
              <a:rPr lang="en-US" err="1"/>
              <a:t>colours</a:t>
            </a:r>
            <a:endParaRPr lang="en-US"/>
          </a:p>
          <a:p>
            <a:r>
              <a:rPr lang="en-US"/>
              <a:t>TBC</a:t>
            </a:r>
          </a:p>
        </p:txBody>
      </p:sp>
      <p:sp>
        <p:nvSpPr>
          <p:cNvPr id="11" name="Content Placeholder 9">
            <a:extLst>
              <a:ext uri="{FF2B5EF4-FFF2-40B4-BE49-F238E27FC236}">
                <a16:creationId xmlns:a16="http://schemas.microsoft.com/office/drawing/2014/main" id="{41675E5F-BA56-6DCE-7584-0ADE83BF6DA3}"/>
              </a:ext>
            </a:extLst>
          </p:cNvPr>
          <p:cNvSpPr>
            <a:spLocks noGrp="1"/>
          </p:cNvSpPr>
          <p:nvPr>
            <p:ph sz="quarter" idx="13" hasCustomPrompt="1"/>
          </p:nvPr>
        </p:nvSpPr>
        <p:spPr>
          <a:xfrm>
            <a:off x="1219200" y="2269322"/>
            <a:ext cx="4321061" cy="5784601"/>
          </a:xfrm>
        </p:spPr>
        <p:txBody>
          <a:bodyPr>
            <a:noAutofit/>
          </a:bodyPr>
          <a:lstStyle>
            <a:lvl1pPr marL="304792" indent="-304792">
              <a:buClr>
                <a:schemeClr val="accent1"/>
              </a:buClr>
              <a:buFont typeface="Arial" panose="020B0604020202020204" pitchFamily="34" charset="0"/>
              <a:buChar char="•"/>
              <a:defRPr sz="2600">
                <a:solidFill>
                  <a:schemeClr val="tx1">
                    <a:lumMod val="75000"/>
                    <a:lumOff val="25000"/>
                  </a:schemeClr>
                </a:solidFill>
              </a:defRPr>
            </a:lvl1pPr>
            <a:lvl2pPr marL="914377" indent="-304792">
              <a:buClr>
                <a:schemeClr val="accent1"/>
              </a:buClr>
              <a:buFont typeface="Arial" panose="020B0604020202020204" pitchFamily="34" charset="0"/>
              <a:buChar char="•"/>
              <a:defRPr sz="2600">
                <a:solidFill>
                  <a:srgbClr val="000000"/>
                </a:solidFill>
              </a:defRPr>
            </a:lvl2pPr>
            <a:lvl3pPr marL="1523962" indent="-304792">
              <a:buClr>
                <a:schemeClr val="accent1"/>
              </a:buClr>
              <a:buFont typeface="Arial" panose="020B0604020202020204" pitchFamily="34" charset="0"/>
              <a:buChar char="•"/>
              <a:defRPr sz="2600">
                <a:solidFill>
                  <a:srgbClr val="000000"/>
                </a:solidFill>
              </a:defRPr>
            </a:lvl3pPr>
            <a:lvl4pPr marL="2133547" indent="-304792">
              <a:buClr>
                <a:schemeClr val="accent1"/>
              </a:buClr>
              <a:buFont typeface="Arial" panose="020B0604020202020204" pitchFamily="34" charset="0"/>
              <a:buChar char="•"/>
              <a:defRPr sz="2600">
                <a:solidFill>
                  <a:srgbClr val="000000"/>
                </a:solidFill>
              </a:defRPr>
            </a:lvl4pPr>
            <a:lvl5pPr marL="2743131" indent="-304792">
              <a:buClr>
                <a:schemeClr val="accent1"/>
              </a:buClr>
              <a:buFont typeface="Arial" panose="020B0604020202020204" pitchFamily="34" charset="0"/>
              <a:buChar char="•"/>
              <a:defRPr sz="2600">
                <a:solidFill>
                  <a:srgbClr val="000000"/>
                </a:solidFill>
              </a:defRPr>
            </a:lvl5pPr>
          </a:lstStyle>
          <a:p>
            <a:pPr marL="0" indent="0">
              <a:buNone/>
            </a:pPr>
            <a:r>
              <a:rPr lang="en-GB">
                <a:solidFill>
                  <a:schemeClr val="accent1"/>
                </a:solidFill>
              </a:rPr>
              <a:t>Slides</a:t>
            </a:r>
          </a:p>
          <a:p>
            <a:r>
              <a:rPr lang="en-GB"/>
              <a:t>Slide templates are saved in a Master slide deck, accessed via ‘New Slide’</a:t>
            </a:r>
          </a:p>
          <a:p>
            <a:r>
              <a:rPr lang="en-US"/>
              <a:t>There are also slides available with only one heading (i.e. no subhead)</a:t>
            </a:r>
          </a:p>
          <a:p>
            <a:r>
              <a:rPr lang="en-GB"/>
              <a:t>The footer line should include the document title and page number</a:t>
            </a:r>
          </a:p>
        </p:txBody>
      </p:sp>
    </p:spTree>
    <p:extLst>
      <p:ext uri="{BB962C8B-B14F-4D97-AF65-F5344CB8AC3E}">
        <p14:creationId xmlns:p14="http://schemas.microsoft.com/office/powerpoint/2010/main" val="11343604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New starts x3">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1119D05-E842-11A5-5B1F-98C3F59A9B31}"/>
              </a:ext>
            </a:extLst>
          </p:cNvPr>
          <p:cNvPicPr>
            <a:picLocks noChangeAspect="1"/>
          </p:cNvPicPr>
          <p:nvPr userDrawn="1"/>
        </p:nvPicPr>
        <p:blipFill rotWithShape="1">
          <a:blip r:embed="rId2" cstate="email">
            <a:extLst>
              <a:ext uri="{28A0092B-C50C-407E-A947-70E740481C1C}">
                <a14:useLocalDpi xmlns:a14="http://schemas.microsoft.com/office/drawing/2010/main" val="0"/>
              </a:ext>
            </a:extLst>
          </a:blip>
          <a:srcRect t="25403" r="-160" b="-1864"/>
          <a:stretch/>
        </p:blipFill>
        <p:spPr>
          <a:xfrm>
            <a:off x="14239951" y="5067023"/>
            <a:ext cx="1368000" cy="987056"/>
          </a:xfrm>
          <a:prstGeom prst="rect">
            <a:avLst/>
          </a:prstGeom>
        </p:spPr>
      </p:pic>
      <p:pic>
        <p:nvPicPr>
          <p:cNvPr id="13" name="Picture 12">
            <a:extLst>
              <a:ext uri="{FF2B5EF4-FFF2-40B4-BE49-F238E27FC236}">
                <a16:creationId xmlns:a16="http://schemas.microsoft.com/office/drawing/2014/main" id="{B5F3F7E9-36B2-27F2-A438-E4D74F88F127}"/>
              </a:ext>
            </a:extLst>
          </p:cNvPr>
          <p:cNvPicPr>
            <a:picLocks noChangeAspect="1"/>
          </p:cNvPicPr>
          <p:nvPr userDrawn="1"/>
        </p:nvPicPr>
        <p:blipFill>
          <a:blip r:embed="rId3" cstate="email">
            <a:extLst>
              <a:ext uri="{28A0092B-C50C-407E-A947-70E740481C1C}">
                <a14:useLocalDpi xmlns:a14="http://schemas.microsoft.com/office/drawing/2010/main" val="0"/>
              </a:ext>
            </a:extLst>
          </a:blip>
          <a:srcRect/>
          <a:stretch/>
        </p:blipFill>
        <p:spPr>
          <a:xfrm>
            <a:off x="531675" y="4108307"/>
            <a:ext cx="1369796" cy="1527102"/>
          </a:xfrm>
          <a:prstGeom prst="rect">
            <a:avLst/>
          </a:prstGeom>
        </p:spPr>
      </p:pic>
      <p:pic>
        <p:nvPicPr>
          <p:cNvPr id="10" name="Picture 9">
            <a:extLst>
              <a:ext uri="{FF2B5EF4-FFF2-40B4-BE49-F238E27FC236}">
                <a16:creationId xmlns:a16="http://schemas.microsoft.com/office/drawing/2014/main" id="{675AC943-3FD9-3FDC-2980-10171AC8382E}"/>
              </a:ext>
            </a:extLst>
          </p:cNvPr>
          <p:cNvPicPr>
            <a:picLocks noChangeAspect="1"/>
          </p:cNvPicPr>
          <p:nvPr userDrawn="1"/>
        </p:nvPicPr>
        <p:blipFill>
          <a:blip r:embed="rId4" cstate="email">
            <a:extLst>
              <a:ext uri="{28A0092B-C50C-407E-A947-70E740481C1C}">
                <a14:useLocalDpi xmlns:a14="http://schemas.microsoft.com/office/drawing/2010/main" val="0"/>
              </a:ext>
            </a:extLst>
          </a:blip>
          <a:srcRect/>
          <a:stretch/>
        </p:blipFill>
        <p:spPr>
          <a:xfrm>
            <a:off x="8400278" y="2607277"/>
            <a:ext cx="1984393" cy="890330"/>
          </a:xfrm>
          <a:prstGeom prst="rect">
            <a:avLst/>
          </a:prstGeom>
        </p:spPr>
      </p:pic>
      <p:sp>
        <p:nvSpPr>
          <p:cNvPr id="43" name="Rectangle 42">
            <a:extLst>
              <a:ext uri="{FF2B5EF4-FFF2-40B4-BE49-F238E27FC236}">
                <a16:creationId xmlns:a16="http://schemas.microsoft.com/office/drawing/2014/main" id="{E1B641D5-36C6-C08F-238A-E4C48A8836F7}"/>
              </a:ext>
            </a:extLst>
          </p:cNvPr>
          <p:cNvSpPr/>
          <p:nvPr userDrawn="1"/>
        </p:nvSpPr>
        <p:spPr>
          <a:xfrm>
            <a:off x="11594476" y="3487720"/>
            <a:ext cx="664321" cy="6538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Rectangle 43">
            <a:extLst>
              <a:ext uri="{FF2B5EF4-FFF2-40B4-BE49-F238E27FC236}">
                <a16:creationId xmlns:a16="http://schemas.microsoft.com/office/drawing/2014/main" id="{B59ACB39-0768-1F9C-7100-F8B9C49DD13C}"/>
              </a:ext>
            </a:extLst>
          </p:cNvPr>
          <p:cNvSpPr/>
          <p:nvPr userDrawn="1"/>
        </p:nvSpPr>
        <p:spPr>
          <a:xfrm>
            <a:off x="14393336" y="2798569"/>
            <a:ext cx="653898" cy="65389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F27298F0-15C5-BE29-EC55-D2B428670538}"/>
              </a:ext>
            </a:extLst>
          </p:cNvPr>
          <p:cNvSpPr/>
          <p:nvPr userDrawn="1"/>
        </p:nvSpPr>
        <p:spPr>
          <a:xfrm>
            <a:off x="9365815" y="5372563"/>
            <a:ext cx="664321" cy="65389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a:extLst>
              <a:ext uri="{FF2B5EF4-FFF2-40B4-BE49-F238E27FC236}">
                <a16:creationId xmlns:a16="http://schemas.microsoft.com/office/drawing/2014/main" id="{333D8C06-D637-A371-AD5E-1C8CAA264F71}"/>
              </a:ext>
            </a:extLst>
          </p:cNvPr>
          <p:cNvSpPr/>
          <p:nvPr userDrawn="1"/>
        </p:nvSpPr>
        <p:spPr>
          <a:xfrm>
            <a:off x="6452126" y="2798569"/>
            <a:ext cx="664321" cy="65389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a:extLst>
              <a:ext uri="{FF2B5EF4-FFF2-40B4-BE49-F238E27FC236}">
                <a16:creationId xmlns:a16="http://schemas.microsoft.com/office/drawing/2014/main" id="{14C6C782-A02A-041A-2578-971C522D6CAC}"/>
              </a:ext>
            </a:extLst>
          </p:cNvPr>
          <p:cNvSpPr/>
          <p:nvPr userDrawn="1"/>
        </p:nvSpPr>
        <p:spPr>
          <a:xfrm>
            <a:off x="1182905" y="2714513"/>
            <a:ext cx="653898" cy="65389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D07B947D-C281-F7EA-A0E9-FAB09508C946}"/>
              </a:ext>
            </a:extLst>
          </p:cNvPr>
          <p:cNvSpPr/>
          <p:nvPr userDrawn="1"/>
        </p:nvSpPr>
        <p:spPr>
          <a:xfrm>
            <a:off x="4138429" y="4647693"/>
            <a:ext cx="664321" cy="6538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991B73E2-06E2-569E-8986-FC4BDE35FFB8}"/>
              </a:ext>
            </a:extLst>
          </p:cNvPr>
          <p:cNvSpPr/>
          <p:nvPr userDrawn="1"/>
        </p:nvSpPr>
        <p:spPr>
          <a:xfrm>
            <a:off x="1589646" y="3073024"/>
            <a:ext cx="2739716" cy="26450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itle 1">
            <a:extLst>
              <a:ext uri="{FF2B5EF4-FFF2-40B4-BE49-F238E27FC236}">
                <a16:creationId xmlns:a16="http://schemas.microsoft.com/office/drawing/2014/main" id="{EF499182-B1CD-4399-99FD-7B1CA914FD59}"/>
              </a:ext>
            </a:extLst>
          </p:cNvPr>
          <p:cNvSpPr>
            <a:spLocks noGrp="1"/>
          </p:cNvSpPr>
          <p:nvPr>
            <p:ph type="title" hasCustomPrompt="1"/>
          </p:nvPr>
        </p:nvSpPr>
        <p:spPr>
          <a:xfrm>
            <a:off x="1117601" y="405087"/>
            <a:ext cx="14020798" cy="1146048"/>
          </a:xfrm>
        </p:spPr>
        <p:txBody>
          <a:bodyPr>
            <a:normAutofit/>
          </a:bodyPr>
          <a:lstStyle>
            <a:lvl1pPr>
              <a:defRPr sz="4400" cap="none" baseline="0"/>
            </a:lvl1pPr>
          </a:lstStyle>
          <a:p>
            <a:r>
              <a:rPr lang="en-US"/>
              <a:t>Welcome</a:t>
            </a:r>
            <a:endParaRPr lang="en-GB"/>
          </a:p>
        </p:txBody>
      </p:sp>
      <p:sp>
        <p:nvSpPr>
          <p:cNvPr id="15" name="Text Placeholder 7">
            <a:extLst>
              <a:ext uri="{FF2B5EF4-FFF2-40B4-BE49-F238E27FC236}">
                <a16:creationId xmlns:a16="http://schemas.microsoft.com/office/drawing/2014/main" id="{DD26DE28-F20D-4AC8-830A-0B227BBF3E71}"/>
              </a:ext>
            </a:extLst>
          </p:cNvPr>
          <p:cNvSpPr>
            <a:spLocks noGrp="1"/>
          </p:cNvSpPr>
          <p:nvPr>
            <p:ph type="body" sz="quarter" idx="24" hasCustomPrompt="1"/>
          </p:nvPr>
        </p:nvSpPr>
        <p:spPr>
          <a:xfrm>
            <a:off x="1117601" y="1214783"/>
            <a:ext cx="14020798" cy="653900"/>
          </a:xfrm>
        </p:spPr>
        <p:txBody>
          <a:bodyPr>
            <a:noAutofit/>
          </a:bodyPr>
          <a:lstStyle>
            <a:lvl1pPr marL="0" indent="0">
              <a:buNone/>
              <a:defRPr sz="2600" b="1">
                <a:solidFill>
                  <a:schemeClr val="accent1"/>
                </a:solidFill>
              </a:defRPr>
            </a:lvl1pPr>
          </a:lstStyle>
          <a:p>
            <a:pPr lvl="0"/>
            <a:r>
              <a:rPr lang="en-US"/>
              <a:t>Meet our new starts</a:t>
            </a:r>
            <a:endParaRPr lang="en-GB"/>
          </a:p>
        </p:txBody>
      </p:sp>
      <p:cxnSp>
        <p:nvCxnSpPr>
          <p:cNvPr id="16" name="Straight Connector 15">
            <a:extLst>
              <a:ext uri="{FF2B5EF4-FFF2-40B4-BE49-F238E27FC236}">
                <a16:creationId xmlns:a16="http://schemas.microsoft.com/office/drawing/2014/main" id="{98D8651B-4E44-9A49-B7E4-6A9D68E4C431}"/>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C71F6179-17B9-1040-88DA-130D27C648DD}"/>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r>
              <a:rPr lang="en-GB"/>
              <a:t>Document title</a:t>
            </a:r>
          </a:p>
        </p:txBody>
      </p:sp>
      <p:sp>
        <p:nvSpPr>
          <p:cNvPr id="18" name="Slide Number Placeholder 5">
            <a:extLst>
              <a:ext uri="{FF2B5EF4-FFF2-40B4-BE49-F238E27FC236}">
                <a16:creationId xmlns:a16="http://schemas.microsoft.com/office/drawing/2014/main" id="{89A31956-D009-1249-98C5-EBB268383808}"/>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
        <p:nvSpPr>
          <p:cNvPr id="8" name="Picture Placeholder 3">
            <a:extLst>
              <a:ext uri="{FF2B5EF4-FFF2-40B4-BE49-F238E27FC236}">
                <a16:creationId xmlns:a16="http://schemas.microsoft.com/office/drawing/2014/main" id="{3FB7EFB5-16EF-868B-7A8D-C8071772EA02}"/>
              </a:ext>
            </a:extLst>
          </p:cNvPr>
          <p:cNvSpPr>
            <a:spLocks noGrp="1"/>
          </p:cNvSpPr>
          <p:nvPr>
            <p:ph type="pic" sz="quarter" idx="18"/>
          </p:nvPr>
        </p:nvSpPr>
        <p:spPr>
          <a:xfrm>
            <a:off x="1689663" y="3178012"/>
            <a:ext cx="2531836" cy="2425891"/>
          </a:xfrm>
          <a:prstGeom prst="rect">
            <a:avLst/>
          </a:prstGeom>
          <a:solidFill>
            <a:schemeClr val="bg1">
              <a:lumMod val="95000"/>
            </a:schemeClr>
          </a:solidFill>
        </p:spPr>
        <p:txBody>
          <a:bodyPr anchor="ctr"/>
          <a:lstStyle>
            <a:lvl1pPr algn="ctr">
              <a:defRPr sz="1067" b="0">
                <a:solidFill>
                  <a:schemeClr val="tx1"/>
                </a:solidFill>
              </a:defRPr>
            </a:lvl1pPr>
          </a:lstStyle>
          <a:p>
            <a:endParaRPr lang="en-US"/>
          </a:p>
        </p:txBody>
      </p:sp>
      <p:sp>
        <p:nvSpPr>
          <p:cNvPr id="7" name="Text Placeholder 6">
            <a:extLst>
              <a:ext uri="{FF2B5EF4-FFF2-40B4-BE49-F238E27FC236}">
                <a16:creationId xmlns:a16="http://schemas.microsoft.com/office/drawing/2014/main" id="{31DBE5B1-5D8F-D87A-4543-840A317C5F6A}"/>
              </a:ext>
            </a:extLst>
          </p:cNvPr>
          <p:cNvSpPr>
            <a:spLocks noGrp="1"/>
          </p:cNvSpPr>
          <p:nvPr>
            <p:ph type="body" sz="quarter" idx="26" hasCustomPrompt="1"/>
          </p:nvPr>
        </p:nvSpPr>
        <p:spPr>
          <a:xfrm>
            <a:off x="1448816" y="6154885"/>
            <a:ext cx="3013529" cy="370726"/>
          </a:xfrm>
        </p:spPr>
        <p:txBody>
          <a:bodyPr/>
          <a:lstStyle>
            <a:lvl1pPr marL="0" indent="0" algn="ctr">
              <a:buNone/>
              <a:defRPr sz="2400">
                <a:solidFill>
                  <a:schemeClr val="accent1"/>
                </a:solidFill>
              </a:defRPr>
            </a:lvl1pPr>
          </a:lstStyle>
          <a:p>
            <a:pPr lvl="0"/>
            <a:r>
              <a:rPr lang="en-US"/>
              <a:t>Forename Surname</a:t>
            </a:r>
            <a:br>
              <a:rPr lang="en-US"/>
            </a:br>
            <a:endParaRPr lang="en-GB"/>
          </a:p>
        </p:txBody>
      </p:sp>
      <p:sp>
        <p:nvSpPr>
          <p:cNvPr id="34" name="Text Placeholder 6">
            <a:extLst>
              <a:ext uri="{FF2B5EF4-FFF2-40B4-BE49-F238E27FC236}">
                <a16:creationId xmlns:a16="http://schemas.microsoft.com/office/drawing/2014/main" id="{203AFEAC-0734-C509-1F90-6160562060FA}"/>
              </a:ext>
            </a:extLst>
          </p:cNvPr>
          <p:cNvSpPr>
            <a:spLocks noGrp="1"/>
          </p:cNvSpPr>
          <p:nvPr>
            <p:ph type="body" sz="quarter" idx="27" hasCustomPrompt="1"/>
          </p:nvPr>
        </p:nvSpPr>
        <p:spPr>
          <a:xfrm>
            <a:off x="1448816" y="6535510"/>
            <a:ext cx="3013529" cy="263200"/>
          </a:xfrm>
        </p:spPr>
        <p:txBody>
          <a:bodyPr>
            <a:noAutofit/>
          </a:bodyPr>
          <a:lstStyle>
            <a:lvl1pPr marL="0" indent="0" algn="ctr">
              <a:buNone/>
              <a:defRPr sz="1800">
                <a:solidFill>
                  <a:schemeClr val="tx1"/>
                </a:solidFill>
              </a:defRPr>
            </a:lvl1pPr>
          </a:lstStyle>
          <a:p>
            <a:pPr lvl="0"/>
            <a:r>
              <a:rPr lang="en-US"/>
              <a:t>Job Title</a:t>
            </a:r>
            <a:br>
              <a:rPr lang="en-US"/>
            </a:br>
            <a:endParaRPr lang="en-GB"/>
          </a:p>
        </p:txBody>
      </p:sp>
      <p:sp>
        <p:nvSpPr>
          <p:cNvPr id="26" name="Text Placeholder 6">
            <a:extLst>
              <a:ext uri="{FF2B5EF4-FFF2-40B4-BE49-F238E27FC236}">
                <a16:creationId xmlns:a16="http://schemas.microsoft.com/office/drawing/2014/main" id="{09085BD9-5815-F10B-F313-19970C5D6567}"/>
              </a:ext>
            </a:extLst>
          </p:cNvPr>
          <p:cNvSpPr>
            <a:spLocks noGrp="1"/>
          </p:cNvSpPr>
          <p:nvPr>
            <p:ph type="body" sz="quarter" idx="29" hasCustomPrompt="1"/>
          </p:nvPr>
        </p:nvSpPr>
        <p:spPr>
          <a:xfrm>
            <a:off x="6705129" y="6154885"/>
            <a:ext cx="3013529" cy="370726"/>
          </a:xfrm>
        </p:spPr>
        <p:txBody>
          <a:bodyPr/>
          <a:lstStyle>
            <a:lvl1pPr marL="0" indent="0" algn="ctr">
              <a:buNone/>
              <a:defRPr sz="2400">
                <a:solidFill>
                  <a:schemeClr val="accent1"/>
                </a:solidFill>
              </a:defRPr>
            </a:lvl1pPr>
          </a:lstStyle>
          <a:p>
            <a:pPr lvl="0"/>
            <a:r>
              <a:rPr lang="en-US"/>
              <a:t>Forename Surname</a:t>
            </a:r>
            <a:br>
              <a:rPr lang="en-US"/>
            </a:br>
            <a:endParaRPr lang="en-GB"/>
          </a:p>
        </p:txBody>
      </p:sp>
      <p:sp>
        <p:nvSpPr>
          <p:cNvPr id="27" name="Text Placeholder 6">
            <a:extLst>
              <a:ext uri="{FF2B5EF4-FFF2-40B4-BE49-F238E27FC236}">
                <a16:creationId xmlns:a16="http://schemas.microsoft.com/office/drawing/2014/main" id="{CDABD0B6-45F5-62CE-D5E3-8406D44E0688}"/>
              </a:ext>
            </a:extLst>
          </p:cNvPr>
          <p:cNvSpPr>
            <a:spLocks noGrp="1"/>
          </p:cNvSpPr>
          <p:nvPr>
            <p:ph type="body" sz="quarter" idx="30" hasCustomPrompt="1"/>
          </p:nvPr>
        </p:nvSpPr>
        <p:spPr>
          <a:xfrm>
            <a:off x="6705129" y="6535510"/>
            <a:ext cx="3013529" cy="263200"/>
          </a:xfrm>
        </p:spPr>
        <p:txBody>
          <a:bodyPr>
            <a:noAutofit/>
          </a:bodyPr>
          <a:lstStyle>
            <a:lvl1pPr marL="0" indent="0" algn="ctr">
              <a:buNone/>
              <a:defRPr sz="1800">
                <a:solidFill>
                  <a:schemeClr val="tx1"/>
                </a:solidFill>
              </a:defRPr>
            </a:lvl1pPr>
          </a:lstStyle>
          <a:p>
            <a:pPr lvl="0"/>
            <a:r>
              <a:rPr lang="en-US"/>
              <a:t>Job Title</a:t>
            </a:r>
            <a:br>
              <a:rPr lang="en-US"/>
            </a:br>
            <a:endParaRPr lang="en-GB"/>
          </a:p>
        </p:txBody>
      </p:sp>
      <p:sp>
        <p:nvSpPr>
          <p:cNvPr id="29" name="Text Placeholder 6">
            <a:extLst>
              <a:ext uri="{FF2B5EF4-FFF2-40B4-BE49-F238E27FC236}">
                <a16:creationId xmlns:a16="http://schemas.microsoft.com/office/drawing/2014/main" id="{E40F01E6-201E-0165-1A7E-9561B519130B}"/>
              </a:ext>
            </a:extLst>
          </p:cNvPr>
          <p:cNvSpPr>
            <a:spLocks noGrp="1"/>
          </p:cNvSpPr>
          <p:nvPr>
            <p:ph type="body" sz="quarter" idx="32" hasCustomPrompt="1"/>
          </p:nvPr>
        </p:nvSpPr>
        <p:spPr>
          <a:xfrm>
            <a:off x="11900680" y="6154885"/>
            <a:ext cx="3013529" cy="370726"/>
          </a:xfrm>
        </p:spPr>
        <p:txBody>
          <a:bodyPr/>
          <a:lstStyle>
            <a:lvl1pPr marL="0" indent="0" algn="ctr">
              <a:buNone/>
              <a:defRPr sz="2400">
                <a:solidFill>
                  <a:schemeClr val="accent1"/>
                </a:solidFill>
              </a:defRPr>
            </a:lvl1pPr>
          </a:lstStyle>
          <a:p>
            <a:pPr lvl="0"/>
            <a:r>
              <a:rPr lang="en-US"/>
              <a:t>Forename Surname</a:t>
            </a:r>
            <a:br>
              <a:rPr lang="en-US"/>
            </a:br>
            <a:endParaRPr lang="en-GB"/>
          </a:p>
        </p:txBody>
      </p:sp>
      <p:sp>
        <p:nvSpPr>
          <p:cNvPr id="30" name="Text Placeholder 6">
            <a:extLst>
              <a:ext uri="{FF2B5EF4-FFF2-40B4-BE49-F238E27FC236}">
                <a16:creationId xmlns:a16="http://schemas.microsoft.com/office/drawing/2014/main" id="{2611584A-A699-F14A-B1AD-F1B928E61807}"/>
              </a:ext>
            </a:extLst>
          </p:cNvPr>
          <p:cNvSpPr>
            <a:spLocks noGrp="1"/>
          </p:cNvSpPr>
          <p:nvPr>
            <p:ph type="body" sz="quarter" idx="33" hasCustomPrompt="1"/>
          </p:nvPr>
        </p:nvSpPr>
        <p:spPr>
          <a:xfrm>
            <a:off x="11900680" y="6535510"/>
            <a:ext cx="3013529" cy="263200"/>
          </a:xfrm>
        </p:spPr>
        <p:txBody>
          <a:bodyPr>
            <a:noAutofit/>
          </a:bodyPr>
          <a:lstStyle>
            <a:lvl1pPr marL="0" indent="0" algn="ctr">
              <a:buNone/>
              <a:defRPr sz="1800">
                <a:solidFill>
                  <a:schemeClr val="tx1"/>
                </a:solidFill>
              </a:defRPr>
            </a:lvl1pPr>
          </a:lstStyle>
          <a:p>
            <a:pPr lvl="0"/>
            <a:r>
              <a:rPr lang="en-US"/>
              <a:t>Job Title</a:t>
            </a:r>
            <a:br>
              <a:rPr lang="en-US"/>
            </a:br>
            <a:endParaRPr lang="en-GB"/>
          </a:p>
        </p:txBody>
      </p:sp>
      <p:sp>
        <p:nvSpPr>
          <p:cNvPr id="37" name="Rectangle 36">
            <a:extLst>
              <a:ext uri="{FF2B5EF4-FFF2-40B4-BE49-F238E27FC236}">
                <a16:creationId xmlns:a16="http://schemas.microsoft.com/office/drawing/2014/main" id="{D943A6BA-68EE-3DC8-FB7B-58FB2D3B1659}"/>
              </a:ext>
            </a:extLst>
          </p:cNvPr>
          <p:cNvSpPr/>
          <p:nvPr userDrawn="1"/>
        </p:nvSpPr>
        <p:spPr>
          <a:xfrm>
            <a:off x="6896892" y="3073024"/>
            <a:ext cx="2739716" cy="26450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Picture Placeholder 3">
            <a:extLst>
              <a:ext uri="{FF2B5EF4-FFF2-40B4-BE49-F238E27FC236}">
                <a16:creationId xmlns:a16="http://schemas.microsoft.com/office/drawing/2014/main" id="{7B0476BB-4684-8190-C809-FFA4E9D5F075}"/>
              </a:ext>
            </a:extLst>
          </p:cNvPr>
          <p:cNvSpPr>
            <a:spLocks noGrp="1"/>
          </p:cNvSpPr>
          <p:nvPr>
            <p:ph type="pic" sz="quarter" idx="34"/>
          </p:nvPr>
        </p:nvSpPr>
        <p:spPr>
          <a:xfrm>
            <a:off x="6996909" y="3178012"/>
            <a:ext cx="2531836" cy="2425891"/>
          </a:xfrm>
          <a:prstGeom prst="rect">
            <a:avLst/>
          </a:prstGeom>
          <a:solidFill>
            <a:schemeClr val="bg1">
              <a:lumMod val="95000"/>
            </a:schemeClr>
          </a:solidFill>
        </p:spPr>
        <p:txBody>
          <a:bodyPr anchor="ctr"/>
          <a:lstStyle>
            <a:lvl1pPr algn="ctr">
              <a:defRPr sz="1067" b="0">
                <a:solidFill>
                  <a:schemeClr val="tx1"/>
                </a:solidFill>
              </a:defRPr>
            </a:lvl1pPr>
          </a:lstStyle>
          <a:p>
            <a:endParaRPr lang="en-US"/>
          </a:p>
        </p:txBody>
      </p:sp>
      <p:sp>
        <p:nvSpPr>
          <p:cNvPr id="39" name="Rectangle 38">
            <a:extLst>
              <a:ext uri="{FF2B5EF4-FFF2-40B4-BE49-F238E27FC236}">
                <a16:creationId xmlns:a16="http://schemas.microsoft.com/office/drawing/2014/main" id="{A1AEED65-3259-8F59-5501-F79C812ECD29}"/>
              </a:ext>
            </a:extLst>
          </p:cNvPr>
          <p:cNvSpPr/>
          <p:nvPr userDrawn="1"/>
        </p:nvSpPr>
        <p:spPr>
          <a:xfrm>
            <a:off x="12034499" y="3073024"/>
            <a:ext cx="2739717" cy="26450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Picture Placeholder 3">
            <a:extLst>
              <a:ext uri="{FF2B5EF4-FFF2-40B4-BE49-F238E27FC236}">
                <a16:creationId xmlns:a16="http://schemas.microsoft.com/office/drawing/2014/main" id="{8B558ECF-CD1F-ABA6-AC84-725673759FC7}"/>
              </a:ext>
            </a:extLst>
          </p:cNvPr>
          <p:cNvSpPr>
            <a:spLocks noGrp="1"/>
          </p:cNvSpPr>
          <p:nvPr>
            <p:ph type="pic" sz="quarter" idx="35"/>
          </p:nvPr>
        </p:nvSpPr>
        <p:spPr>
          <a:xfrm>
            <a:off x="12134518" y="3178012"/>
            <a:ext cx="2531836" cy="2425891"/>
          </a:xfrm>
          <a:prstGeom prst="rect">
            <a:avLst/>
          </a:prstGeom>
          <a:solidFill>
            <a:schemeClr val="bg1">
              <a:lumMod val="95000"/>
            </a:schemeClr>
          </a:solidFill>
        </p:spPr>
        <p:txBody>
          <a:bodyPr anchor="ctr"/>
          <a:lstStyle>
            <a:lvl1pPr algn="ctr">
              <a:defRPr sz="1067" b="0">
                <a:solidFill>
                  <a:schemeClr val="tx1"/>
                </a:solidFill>
              </a:defRPr>
            </a:lvl1pPr>
          </a:lstStyle>
          <a:p>
            <a:endParaRPr lang="en-US"/>
          </a:p>
        </p:txBody>
      </p:sp>
    </p:spTree>
    <p:extLst>
      <p:ext uri="{BB962C8B-B14F-4D97-AF65-F5344CB8AC3E}">
        <p14:creationId xmlns:p14="http://schemas.microsoft.com/office/powerpoint/2010/main" val="31329116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ew starts x6">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EF499182-B1CD-4399-99FD-7B1CA914FD59}"/>
              </a:ext>
            </a:extLst>
          </p:cNvPr>
          <p:cNvSpPr>
            <a:spLocks noGrp="1"/>
          </p:cNvSpPr>
          <p:nvPr>
            <p:ph type="title" hasCustomPrompt="1"/>
          </p:nvPr>
        </p:nvSpPr>
        <p:spPr>
          <a:xfrm>
            <a:off x="1117601" y="405087"/>
            <a:ext cx="14020798" cy="1146048"/>
          </a:xfrm>
        </p:spPr>
        <p:txBody>
          <a:bodyPr>
            <a:normAutofit/>
          </a:bodyPr>
          <a:lstStyle>
            <a:lvl1pPr>
              <a:defRPr sz="4400" cap="none" baseline="0"/>
            </a:lvl1pPr>
          </a:lstStyle>
          <a:p>
            <a:r>
              <a:rPr lang="en-US"/>
              <a:t>Welcome</a:t>
            </a:r>
            <a:endParaRPr lang="en-GB"/>
          </a:p>
        </p:txBody>
      </p:sp>
      <p:sp>
        <p:nvSpPr>
          <p:cNvPr id="15" name="Text Placeholder 7">
            <a:extLst>
              <a:ext uri="{FF2B5EF4-FFF2-40B4-BE49-F238E27FC236}">
                <a16:creationId xmlns:a16="http://schemas.microsoft.com/office/drawing/2014/main" id="{DD26DE28-F20D-4AC8-830A-0B227BBF3E71}"/>
              </a:ext>
            </a:extLst>
          </p:cNvPr>
          <p:cNvSpPr>
            <a:spLocks noGrp="1"/>
          </p:cNvSpPr>
          <p:nvPr>
            <p:ph type="body" sz="quarter" idx="24" hasCustomPrompt="1"/>
          </p:nvPr>
        </p:nvSpPr>
        <p:spPr>
          <a:xfrm>
            <a:off x="1117601" y="1214783"/>
            <a:ext cx="14020798" cy="653900"/>
          </a:xfrm>
        </p:spPr>
        <p:txBody>
          <a:bodyPr>
            <a:noAutofit/>
          </a:bodyPr>
          <a:lstStyle>
            <a:lvl1pPr marL="0" indent="0">
              <a:buNone/>
              <a:defRPr sz="2600" b="1">
                <a:solidFill>
                  <a:schemeClr val="accent1"/>
                </a:solidFill>
              </a:defRPr>
            </a:lvl1pPr>
          </a:lstStyle>
          <a:p>
            <a:pPr lvl="0"/>
            <a:r>
              <a:rPr lang="en-US"/>
              <a:t>Meet our new starts</a:t>
            </a:r>
            <a:endParaRPr lang="en-GB"/>
          </a:p>
        </p:txBody>
      </p:sp>
      <p:cxnSp>
        <p:nvCxnSpPr>
          <p:cNvPr id="16" name="Straight Connector 15">
            <a:extLst>
              <a:ext uri="{FF2B5EF4-FFF2-40B4-BE49-F238E27FC236}">
                <a16:creationId xmlns:a16="http://schemas.microsoft.com/office/drawing/2014/main" id="{98D8651B-4E44-9A49-B7E4-6A9D68E4C431}"/>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C71F6179-17B9-1040-88DA-130D27C648DD}"/>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r>
              <a:rPr lang="en-GB"/>
              <a:t>Document title</a:t>
            </a:r>
          </a:p>
        </p:txBody>
      </p:sp>
      <p:sp>
        <p:nvSpPr>
          <p:cNvPr id="18" name="Slide Number Placeholder 5">
            <a:extLst>
              <a:ext uri="{FF2B5EF4-FFF2-40B4-BE49-F238E27FC236}">
                <a16:creationId xmlns:a16="http://schemas.microsoft.com/office/drawing/2014/main" id="{89A31956-D009-1249-98C5-EBB268383808}"/>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
        <p:nvSpPr>
          <p:cNvPr id="8" name="Picture Placeholder 3">
            <a:extLst>
              <a:ext uri="{FF2B5EF4-FFF2-40B4-BE49-F238E27FC236}">
                <a16:creationId xmlns:a16="http://schemas.microsoft.com/office/drawing/2014/main" id="{3FB7EFB5-16EF-868B-7A8D-C8071772EA02}"/>
              </a:ext>
            </a:extLst>
          </p:cNvPr>
          <p:cNvSpPr>
            <a:spLocks noGrp="1"/>
          </p:cNvSpPr>
          <p:nvPr>
            <p:ph type="pic" sz="quarter" idx="18"/>
          </p:nvPr>
        </p:nvSpPr>
        <p:spPr>
          <a:xfrm>
            <a:off x="1117600" y="3177447"/>
            <a:ext cx="1207145" cy="1156632"/>
          </a:xfrm>
          <a:prstGeom prst="rect">
            <a:avLst/>
          </a:prstGeom>
          <a:solidFill>
            <a:schemeClr val="bg1">
              <a:lumMod val="95000"/>
            </a:schemeClr>
          </a:solidFill>
        </p:spPr>
        <p:txBody>
          <a:bodyPr anchor="ctr"/>
          <a:lstStyle>
            <a:lvl1pPr algn="ctr">
              <a:defRPr sz="1067" b="0">
                <a:solidFill>
                  <a:schemeClr val="tx1"/>
                </a:solidFill>
              </a:defRPr>
            </a:lvl1pPr>
          </a:lstStyle>
          <a:p>
            <a:endParaRPr lang="en-US"/>
          </a:p>
        </p:txBody>
      </p:sp>
      <p:sp>
        <p:nvSpPr>
          <p:cNvPr id="7" name="Text Placeholder 6">
            <a:extLst>
              <a:ext uri="{FF2B5EF4-FFF2-40B4-BE49-F238E27FC236}">
                <a16:creationId xmlns:a16="http://schemas.microsoft.com/office/drawing/2014/main" id="{31DBE5B1-5D8F-D87A-4543-840A317C5F6A}"/>
              </a:ext>
            </a:extLst>
          </p:cNvPr>
          <p:cNvSpPr>
            <a:spLocks noGrp="1"/>
          </p:cNvSpPr>
          <p:nvPr>
            <p:ph type="body" sz="quarter" idx="26" hasCustomPrompt="1"/>
          </p:nvPr>
        </p:nvSpPr>
        <p:spPr>
          <a:xfrm>
            <a:off x="2472871" y="3438800"/>
            <a:ext cx="3013529" cy="370726"/>
          </a:xfrm>
        </p:spPr>
        <p:txBody>
          <a:bodyPr/>
          <a:lstStyle>
            <a:lvl1pPr marL="0" indent="0">
              <a:buNone/>
              <a:defRPr sz="2400">
                <a:solidFill>
                  <a:schemeClr val="accent1"/>
                </a:solidFill>
              </a:defRPr>
            </a:lvl1pPr>
          </a:lstStyle>
          <a:p>
            <a:pPr lvl="0"/>
            <a:r>
              <a:rPr lang="en-US"/>
              <a:t>Forename Surname</a:t>
            </a:r>
            <a:br>
              <a:rPr lang="en-US"/>
            </a:br>
            <a:endParaRPr lang="en-GB"/>
          </a:p>
        </p:txBody>
      </p:sp>
      <p:sp>
        <p:nvSpPr>
          <p:cNvPr id="34" name="Text Placeholder 6">
            <a:extLst>
              <a:ext uri="{FF2B5EF4-FFF2-40B4-BE49-F238E27FC236}">
                <a16:creationId xmlns:a16="http://schemas.microsoft.com/office/drawing/2014/main" id="{203AFEAC-0734-C509-1F90-6160562060FA}"/>
              </a:ext>
            </a:extLst>
          </p:cNvPr>
          <p:cNvSpPr>
            <a:spLocks noGrp="1"/>
          </p:cNvSpPr>
          <p:nvPr>
            <p:ph type="body" sz="quarter" idx="27" hasCustomPrompt="1"/>
          </p:nvPr>
        </p:nvSpPr>
        <p:spPr>
          <a:xfrm>
            <a:off x="2472871" y="3819425"/>
            <a:ext cx="3013529" cy="263200"/>
          </a:xfrm>
        </p:spPr>
        <p:txBody>
          <a:bodyPr>
            <a:noAutofit/>
          </a:bodyPr>
          <a:lstStyle>
            <a:lvl1pPr marL="0" indent="0">
              <a:buNone/>
              <a:defRPr sz="1800">
                <a:solidFill>
                  <a:schemeClr val="tx1"/>
                </a:solidFill>
              </a:defRPr>
            </a:lvl1pPr>
          </a:lstStyle>
          <a:p>
            <a:pPr lvl="0"/>
            <a:r>
              <a:rPr lang="en-US"/>
              <a:t>Job Title</a:t>
            </a:r>
            <a:br>
              <a:rPr lang="en-US"/>
            </a:br>
            <a:endParaRPr lang="en-GB"/>
          </a:p>
        </p:txBody>
      </p:sp>
      <p:sp>
        <p:nvSpPr>
          <p:cNvPr id="52" name="Picture Placeholder 3">
            <a:extLst>
              <a:ext uri="{FF2B5EF4-FFF2-40B4-BE49-F238E27FC236}">
                <a16:creationId xmlns:a16="http://schemas.microsoft.com/office/drawing/2014/main" id="{13B8BD8F-D5BF-B3E4-D2F5-084FC605FC0A}"/>
              </a:ext>
            </a:extLst>
          </p:cNvPr>
          <p:cNvSpPr>
            <a:spLocks noGrp="1"/>
          </p:cNvSpPr>
          <p:nvPr>
            <p:ph type="pic" sz="quarter" idx="28"/>
          </p:nvPr>
        </p:nvSpPr>
        <p:spPr>
          <a:xfrm>
            <a:off x="10769599" y="3177447"/>
            <a:ext cx="1207145" cy="1156632"/>
          </a:xfrm>
          <a:prstGeom prst="rect">
            <a:avLst/>
          </a:prstGeom>
          <a:solidFill>
            <a:schemeClr val="bg1">
              <a:lumMod val="95000"/>
            </a:schemeClr>
          </a:solidFill>
        </p:spPr>
        <p:txBody>
          <a:bodyPr anchor="ctr"/>
          <a:lstStyle>
            <a:lvl1pPr algn="ctr">
              <a:defRPr sz="1067" b="0">
                <a:solidFill>
                  <a:schemeClr val="tx1"/>
                </a:solidFill>
              </a:defRPr>
            </a:lvl1pPr>
          </a:lstStyle>
          <a:p>
            <a:endParaRPr lang="en-US"/>
          </a:p>
        </p:txBody>
      </p:sp>
      <p:sp>
        <p:nvSpPr>
          <p:cNvPr id="53" name="Text Placeholder 6">
            <a:extLst>
              <a:ext uri="{FF2B5EF4-FFF2-40B4-BE49-F238E27FC236}">
                <a16:creationId xmlns:a16="http://schemas.microsoft.com/office/drawing/2014/main" id="{9CE55C3F-988F-E70E-68AD-C69C753671CC}"/>
              </a:ext>
            </a:extLst>
          </p:cNvPr>
          <p:cNvSpPr>
            <a:spLocks noGrp="1"/>
          </p:cNvSpPr>
          <p:nvPr>
            <p:ph type="body" sz="quarter" idx="29" hasCustomPrompt="1"/>
          </p:nvPr>
        </p:nvSpPr>
        <p:spPr>
          <a:xfrm>
            <a:off x="12124870" y="3438800"/>
            <a:ext cx="3013529" cy="370726"/>
          </a:xfrm>
        </p:spPr>
        <p:txBody>
          <a:bodyPr/>
          <a:lstStyle>
            <a:lvl1pPr marL="0" indent="0">
              <a:buNone/>
              <a:defRPr sz="2400">
                <a:solidFill>
                  <a:schemeClr val="accent1"/>
                </a:solidFill>
              </a:defRPr>
            </a:lvl1pPr>
          </a:lstStyle>
          <a:p>
            <a:pPr lvl="0"/>
            <a:r>
              <a:rPr lang="en-US"/>
              <a:t>Forename Surname</a:t>
            </a:r>
            <a:br>
              <a:rPr lang="en-US"/>
            </a:br>
            <a:endParaRPr lang="en-GB"/>
          </a:p>
        </p:txBody>
      </p:sp>
      <p:sp>
        <p:nvSpPr>
          <p:cNvPr id="54" name="Text Placeholder 6">
            <a:extLst>
              <a:ext uri="{FF2B5EF4-FFF2-40B4-BE49-F238E27FC236}">
                <a16:creationId xmlns:a16="http://schemas.microsoft.com/office/drawing/2014/main" id="{7C5A7834-0363-DB65-7064-C42BFD8D1DB6}"/>
              </a:ext>
            </a:extLst>
          </p:cNvPr>
          <p:cNvSpPr>
            <a:spLocks noGrp="1"/>
          </p:cNvSpPr>
          <p:nvPr>
            <p:ph type="body" sz="quarter" idx="30" hasCustomPrompt="1"/>
          </p:nvPr>
        </p:nvSpPr>
        <p:spPr>
          <a:xfrm>
            <a:off x="12124870" y="3819425"/>
            <a:ext cx="3013529" cy="263200"/>
          </a:xfrm>
        </p:spPr>
        <p:txBody>
          <a:bodyPr>
            <a:noAutofit/>
          </a:bodyPr>
          <a:lstStyle>
            <a:lvl1pPr marL="0" indent="0">
              <a:buNone/>
              <a:defRPr sz="1800">
                <a:solidFill>
                  <a:schemeClr val="tx1"/>
                </a:solidFill>
              </a:defRPr>
            </a:lvl1pPr>
          </a:lstStyle>
          <a:p>
            <a:pPr lvl="0"/>
            <a:r>
              <a:rPr lang="en-US"/>
              <a:t>Job Title</a:t>
            </a:r>
            <a:br>
              <a:rPr lang="en-US"/>
            </a:br>
            <a:endParaRPr lang="en-GB"/>
          </a:p>
        </p:txBody>
      </p:sp>
      <p:sp>
        <p:nvSpPr>
          <p:cNvPr id="55" name="Picture Placeholder 3">
            <a:extLst>
              <a:ext uri="{FF2B5EF4-FFF2-40B4-BE49-F238E27FC236}">
                <a16:creationId xmlns:a16="http://schemas.microsoft.com/office/drawing/2014/main" id="{A3534CC6-B7E2-6431-2272-B45BA5AD734D}"/>
              </a:ext>
            </a:extLst>
          </p:cNvPr>
          <p:cNvSpPr>
            <a:spLocks noGrp="1"/>
          </p:cNvSpPr>
          <p:nvPr>
            <p:ph type="pic" sz="quarter" idx="31"/>
          </p:nvPr>
        </p:nvSpPr>
        <p:spPr>
          <a:xfrm>
            <a:off x="5943599" y="3177447"/>
            <a:ext cx="1207145" cy="1156632"/>
          </a:xfrm>
          <a:prstGeom prst="rect">
            <a:avLst/>
          </a:prstGeom>
          <a:solidFill>
            <a:schemeClr val="bg1">
              <a:lumMod val="95000"/>
            </a:schemeClr>
          </a:solidFill>
        </p:spPr>
        <p:txBody>
          <a:bodyPr anchor="ctr"/>
          <a:lstStyle>
            <a:lvl1pPr algn="ctr">
              <a:defRPr sz="1067" b="0">
                <a:solidFill>
                  <a:schemeClr val="tx1"/>
                </a:solidFill>
              </a:defRPr>
            </a:lvl1pPr>
          </a:lstStyle>
          <a:p>
            <a:endParaRPr lang="en-US"/>
          </a:p>
        </p:txBody>
      </p:sp>
      <p:sp>
        <p:nvSpPr>
          <p:cNvPr id="56" name="Text Placeholder 6">
            <a:extLst>
              <a:ext uri="{FF2B5EF4-FFF2-40B4-BE49-F238E27FC236}">
                <a16:creationId xmlns:a16="http://schemas.microsoft.com/office/drawing/2014/main" id="{AEE7D1C9-94DA-A78C-9E1B-FC7C9D162684}"/>
              </a:ext>
            </a:extLst>
          </p:cNvPr>
          <p:cNvSpPr>
            <a:spLocks noGrp="1"/>
          </p:cNvSpPr>
          <p:nvPr>
            <p:ph type="body" sz="quarter" idx="32" hasCustomPrompt="1"/>
          </p:nvPr>
        </p:nvSpPr>
        <p:spPr>
          <a:xfrm>
            <a:off x="7298870" y="3438800"/>
            <a:ext cx="3013529" cy="370726"/>
          </a:xfrm>
        </p:spPr>
        <p:txBody>
          <a:bodyPr/>
          <a:lstStyle>
            <a:lvl1pPr marL="0" indent="0">
              <a:buNone/>
              <a:defRPr sz="2400">
                <a:solidFill>
                  <a:schemeClr val="accent1"/>
                </a:solidFill>
              </a:defRPr>
            </a:lvl1pPr>
          </a:lstStyle>
          <a:p>
            <a:pPr lvl="0"/>
            <a:r>
              <a:rPr lang="en-US"/>
              <a:t>Forename Surname</a:t>
            </a:r>
            <a:br>
              <a:rPr lang="en-US"/>
            </a:br>
            <a:endParaRPr lang="en-GB"/>
          </a:p>
        </p:txBody>
      </p:sp>
      <p:sp>
        <p:nvSpPr>
          <p:cNvPr id="57" name="Text Placeholder 6">
            <a:extLst>
              <a:ext uri="{FF2B5EF4-FFF2-40B4-BE49-F238E27FC236}">
                <a16:creationId xmlns:a16="http://schemas.microsoft.com/office/drawing/2014/main" id="{C973D7F8-33CC-53A5-850F-470BA8EAECBE}"/>
              </a:ext>
            </a:extLst>
          </p:cNvPr>
          <p:cNvSpPr>
            <a:spLocks noGrp="1"/>
          </p:cNvSpPr>
          <p:nvPr>
            <p:ph type="body" sz="quarter" idx="33" hasCustomPrompt="1"/>
          </p:nvPr>
        </p:nvSpPr>
        <p:spPr>
          <a:xfrm>
            <a:off x="7298870" y="3819425"/>
            <a:ext cx="3013529" cy="263200"/>
          </a:xfrm>
        </p:spPr>
        <p:txBody>
          <a:bodyPr>
            <a:noAutofit/>
          </a:bodyPr>
          <a:lstStyle>
            <a:lvl1pPr marL="0" indent="0">
              <a:buNone/>
              <a:defRPr sz="1800">
                <a:solidFill>
                  <a:schemeClr val="tx1"/>
                </a:solidFill>
              </a:defRPr>
            </a:lvl1pPr>
          </a:lstStyle>
          <a:p>
            <a:pPr lvl="0"/>
            <a:r>
              <a:rPr lang="en-US"/>
              <a:t>Job Title</a:t>
            </a:r>
            <a:br>
              <a:rPr lang="en-US"/>
            </a:br>
            <a:endParaRPr lang="en-GB"/>
          </a:p>
        </p:txBody>
      </p:sp>
      <p:sp>
        <p:nvSpPr>
          <p:cNvPr id="58" name="Picture Placeholder 3">
            <a:extLst>
              <a:ext uri="{FF2B5EF4-FFF2-40B4-BE49-F238E27FC236}">
                <a16:creationId xmlns:a16="http://schemas.microsoft.com/office/drawing/2014/main" id="{B9C10A8B-8FAC-394E-9BD6-617CBF5C129D}"/>
              </a:ext>
            </a:extLst>
          </p:cNvPr>
          <p:cNvSpPr>
            <a:spLocks noGrp="1"/>
          </p:cNvSpPr>
          <p:nvPr>
            <p:ph type="pic" sz="quarter" idx="34"/>
          </p:nvPr>
        </p:nvSpPr>
        <p:spPr>
          <a:xfrm>
            <a:off x="1117600" y="5071908"/>
            <a:ext cx="1207145" cy="1156632"/>
          </a:xfrm>
          <a:prstGeom prst="rect">
            <a:avLst/>
          </a:prstGeom>
          <a:solidFill>
            <a:schemeClr val="bg1">
              <a:lumMod val="95000"/>
            </a:schemeClr>
          </a:solidFill>
        </p:spPr>
        <p:txBody>
          <a:bodyPr anchor="ctr"/>
          <a:lstStyle>
            <a:lvl1pPr algn="ctr">
              <a:defRPr sz="1067" b="0">
                <a:solidFill>
                  <a:schemeClr val="tx1"/>
                </a:solidFill>
              </a:defRPr>
            </a:lvl1pPr>
          </a:lstStyle>
          <a:p>
            <a:endParaRPr lang="en-US"/>
          </a:p>
        </p:txBody>
      </p:sp>
      <p:sp>
        <p:nvSpPr>
          <p:cNvPr id="59" name="Text Placeholder 6">
            <a:extLst>
              <a:ext uri="{FF2B5EF4-FFF2-40B4-BE49-F238E27FC236}">
                <a16:creationId xmlns:a16="http://schemas.microsoft.com/office/drawing/2014/main" id="{352E27C6-1627-0132-46B0-46322472C42D}"/>
              </a:ext>
            </a:extLst>
          </p:cNvPr>
          <p:cNvSpPr>
            <a:spLocks noGrp="1"/>
          </p:cNvSpPr>
          <p:nvPr>
            <p:ph type="body" sz="quarter" idx="35" hasCustomPrompt="1"/>
          </p:nvPr>
        </p:nvSpPr>
        <p:spPr>
          <a:xfrm>
            <a:off x="2472871" y="5333261"/>
            <a:ext cx="3013529" cy="370726"/>
          </a:xfrm>
        </p:spPr>
        <p:txBody>
          <a:bodyPr/>
          <a:lstStyle>
            <a:lvl1pPr marL="0" indent="0">
              <a:buNone/>
              <a:defRPr sz="2400">
                <a:solidFill>
                  <a:schemeClr val="accent1"/>
                </a:solidFill>
              </a:defRPr>
            </a:lvl1pPr>
          </a:lstStyle>
          <a:p>
            <a:pPr lvl="0"/>
            <a:r>
              <a:rPr lang="en-US"/>
              <a:t>Forename Surname</a:t>
            </a:r>
            <a:br>
              <a:rPr lang="en-US"/>
            </a:br>
            <a:endParaRPr lang="en-GB"/>
          </a:p>
        </p:txBody>
      </p:sp>
      <p:sp>
        <p:nvSpPr>
          <p:cNvPr id="60" name="Text Placeholder 6">
            <a:extLst>
              <a:ext uri="{FF2B5EF4-FFF2-40B4-BE49-F238E27FC236}">
                <a16:creationId xmlns:a16="http://schemas.microsoft.com/office/drawing/2014/main" id="{7B4C4B08-ACCD-5E49-0487-C88652787E5A}"/>
              </a:ext>
            </a:extLst>
          </p:cNvPr>
          <p:cNvSpPr>
            <a:spLocks noGrp="1"/>
          </p:cNvSpPr>
          <p:nvPr>
            <p:ph type="body" sz="quarter" idx="36" hasCustomPrompt="1"/>
          </p:nvPr>
        </p:nvSpPr>
        <p:spPr>
          <a:xfrm>
            <a:off x="2472871" y="5713886"/>
            <a:ext cx="3013529" cy="263200"/>
          </a:xfrm>
        </p:spPr>
        <p:txBody>
          <a:bodyPr>
            <a:noAutofit/>
          </a:bodyPr>
          <a:lstStyle>
            <a:lvl1pPr marL="0" indent="0">
              <a:buNone/>
              <a:defRPr sz="1800">
                <a:solidFill>
                  <a:schemeClr val="tx1"/>
                </a:solidFill>
              </a:defRPr>
            </a:lvl1pPr>
          </a:lstStyle>
          <a:p>
            <a:pPr lvl="0"/>
            <a:r>
              <a:rPr lang="en-US"/>
              <a:t>Job Title</a:t>
            </a:r>
            <a:br>
              <a:rPr lang="en-US"/>
            </a:br>
            <a:endParaRPr lang="en-GB"/>
          </a:p>
        </p:txBody>
      </p:sp>
      <p:sp>
        <p:nvSpPr>
          <p:cNvPr id="61" name="Picture Placeholder 3">
            <a:extLst>
              <a:ext uri="{FF2B5EF4-FFF2-40B4-BE49-F238E27FC236}">
                <a16:creationId xmlns:a16="http://schemas.microsoft.com/office/drawing/2014/main" id="{ADD053E2-C974-3587-F4B6-D8A441A00837}"/>
              </a:ext>
            </a:extLst>
          </p:cNvPr>
          <p:cNvSpPr>
            <a:spLocks noGrp="1"/>
          </p:cNvSpPr>
          <p:nvPr>
            <p:ph type="pic" sz="quarter" idx="37"/>
          </p:nvPr>
        </p:nvSpPr>
        <p:spPr>
          <a:xfrm>
            <a:off x="10769599" y="5071908"/>
            <a:ext cx="1207145" cy="1156632"/>
          </a:xfrm>
          <a:prstGeom prst="rect">
            <a:avLst/>
          </a:prstGeom>
          <a:solidFill>
            <a:schemeClr val="bg1">
              <a:lumMod val="95000"/>
            </a:schemeClr>
          </a:solidFill>
        </p:spPr>
        <p:txBody>
          <a:bodyPr anchor="ctr"/>
          <a:lstStyle>
            <a:lvl1pPr algn="ctr">
              <a:defRPr sz="1067" b="0">
                <a:solidFill>
                  <a:schemeClr val="tx1"/>
                </a:solidFill>
              </a:defRPr>
            </a:lvl1pPr>
          </a:lstStyle>
          <a:p>
            <a:endParaRPr lang="en-US"/>
          </a:p>
        </p:txBody>
      </p:sp>
      <p:sp>
        <p:nvSpPr>
          <p:cNvPr id="62" name="Text Placeholder 6">
            <a:extLst>
              <a:ext uri="{FF2B5EF4-FFF2-40B4-BE49-F238E27FC236}">
                <a16:creationId xmlns:a16="http://schemas.microsoft.com/office/drawing/2014/main" id="{535EFAEC-AC0A-830B-A738-7C2405E39D8E}"/>
              </a:ext>
            </a:extLst>
          </p:cNvPr>
          <p:cNvSpPr>
            <a:spLocks noGrp="1"/>
          </p:cNvSpPr>
          <p:nvPr>
            <p:ph type="body" sz="quarter" idx="38" hasCustomPrompt="1"/>
          </p:nvPr>
        </p:nvSpPr>
        <p:spPr>
          <a:xfrm>
            <a:off x="12124870" y="5333261"/>
            <a:ext cx="3013529" cy="370726"/>
          </a:xfrm>
        </p:spPr>
        <p:txBody>
          <a:bodyPr/>
          <a:lstStyle>
            <a:lvl1pPr marL="0" indent="0">
              <a:buNone/>
              <a:defRPr sz="2400">
                <a:solidFill>
                  <a:schemeClr val="accent1"/>
                </a:solidFill>
              </a:defRPr>
            </a:lvl1pPr>
          </a:lstStyle>
          <a:p>
            <a:pPr lvl="0"/>
            <a:r>
              <a:rPr lang="en-US"/>
              <a:t>Forename Surname</a:t>
            </a:r>
            <a:br>
              <a:rPr lang="en-US"/>
            </a:br>
            <a:endParaRPr lang="en-GB"/>
          </a:p>
        </p:txBody>
      </p:sp>
      <p:sp>
        <p:nvSpPr>
          <p:cNvPr id="63" name="Text Placeholder 6">
            <a:extLst>
              <a:ext uri="{FF2B5EF4-FFF2-40B4-BE49-F238E27FC236}">
                <a16:creationId xmlns:a16="http://schemas.microsoft.com/office/drawing/2014/main" id="{45D13634-D379-54CB-6ABE-FA0A0521E160}"/>
              </a:ext>
            </a:extLst>
          </p:cNvPr>
          <p:cNvSpPr>
            <a:spLocks noGrp="1"/>
          </p:cNvSpPr>
          <p:nvPr>
            <p:ph type="body" sz="quarter" idx="39" hasCustomPrompt="1"/>
          </p:nvPr>
        </p:nvSpPr>
        <p:spPr>
          <a:xfrm>
            <a:off x="12124870" y="5713886"/>
            <a:ext cx="3013529" cy="263200"/>
          </a:xfrm>
        </p:spPr>
        <p:txBody>
          <a:bodyPr>
            <a:noAutofit/>
          </a:bodyPr>
          <a:lstStyle>
            <a:lvl1pPr marL="0" indent="0">
              <a:buNone/>
              <a:defRPr sz="1800">
                <a:solidFill>
                  <a:schemeClr val="tx1"/>
                </a:solidFill>
              </a:defRPr>
            </a:lvl1pPr>
          </a:lstStyle>
          <a:p>
            <a:pPr lvl="0"/>
            <a:r>
              <a:rPr lang="en-US"/>
              <a:t>Job Title</a:t>
            </a:r>
            <a:br>
              <a:rPr lang="en-US"/>
            </a:br>
            <a:endParaRPr lang="en-GB"/>
          </a:p>
        </p:txBody>
      </p:sp>
      <p:sp>
        <p:nvSpPr>
          <p:cNvPr id="64" name="Picture Placeholder 3">
            <a:extLst>
              <a:ext uri="{FF2B5EF4-FFF2-40B4-BE49-F238E27FC236}">
                <a16:creationId xmlns:a16="http://schemas.microsoft.com/office/drawing/2014/main" id="{86F8B769-477A-3D56-B902-D2C03E3097AB}"/>
              </a:ext>
            </a:extLst>
          </p:cNvPr>
          <p:cNvSpPr>
            <a:spLocks noGrp="1"/>
          </p:cNvSpPr>
          <p:nvPr>
            <p:ph type="pic" sz="quarter" idx="40"/>
          </p:nvPr>
        </p:nvSpPr>
        <p:spPr>
          <a:xfrm>
            <a:off x="5943599" y="5071908"/>
            <a:ext cx="1207145" cy="1156632"/>
          </a:xfrm>
          <a:prstGeom prst="rect">
            <a:avLst/>
          </a:prstGeom>
          <a:solidFill>
            <a:schemeClr val="bg1">
              <a:lumMod val="95000"/>
            </a:schemeClr>
          </a:solidFill>
        </p:spPr>
        <p:txBody>
          <a:bodyPr anchor="ctr"/>
          <a:lstStyle>
            <a:lvl1pPr algn="ctr">
              <a:defRPr sz="1067" b="0">
                <a:solidFill>
                  <a:schemeClr val="tx1"/>
                </a:solidFill>
              </a:defRPr>
            </a:lvl1pPr>
          </a:lstStyle>
          <a:p>
            <a:endParaRPr lang="en-US"/>
          </a:p>
        </p:txBody>
      </p:sp>
      <p:sp>
        <p:nvSpPr>
          <p:cNvPr id="65" name="Text Placeholder 6">
            <a:extLst>
              <a:ext uri="{FF2B5EF4-FFF2-40B4-BE49-F238E27FC236}">
                <a16:creationId xmlns:a16="http://schemas.microsoft.com/office/drawing/2014/main" id="{EF87F511-D230-51A9-F2EE-652A6ED10AA4}"/>
              </a:ext>
            </a:extLst>
          </p:cNvPr>
          <p:cNvSpPr>
            <a:spLocks noGrp="1"/>
          </p:cNvSpPr>
          <p:nvPr>
            <p:ph type="body" sz="quarter" idx="41" hasCustomPrompt="1"/>
          </p:nvPr>
        </p:nvSpPr>
        <p:spPr>
          <a:xfrm>
            <a:off x="7298870" y="5333261"/>
            <a:ext cx="3013529" cy="370726"/>
          </a:xfrm>
        </p:spPr>
        <p:txBody>
          <a:bodyPr/>
          <a:lstStyle>
            <a:lvl1pPr marL="0" indent="0">
              <a:buNone/>
              <a:defRPr sz="2400">
                <a:solidFill>
                  <a:schemeClr val="accent1"/>
                </a:solidFill>
              </a:defRPr>
            </a:lvl1pPr>
          </a:lstStyle>
          <a:p>
            <a:pPr lvl="0"/>
            <a:r>
              <a:rPr lang="en-US"/>
              <a:t>Forename Surname</a:t>
            </a:r>
            <a:br>
              <a:rPr lang="en-US"/>
            </a:br>
            <a:endParaRPr lang="en-GB"/>
          </a:p>
        </p:txBody>
      </p:sp>
      <p:sp>
        <p:nvSpPr>
          <p:cNvPr id="66" name="Text Placeholder 6">
            <a:extLst>
              <a:ext uri="{FF2B5EF4-FFF2-40B4-BE49-F238E27FC236}">
                <a16:creationId xmlns:a16="http://schemas.microsoft.com/office/drawing/2014/main" id="{3AFF2C69-4835-B954-4C0C-5DD41F090559}"/>
              </a:ext>
            </a:extLst>
          </p:cNvPr>
          <p:cNvSpPr>
            <a:spLocks noGrp="1"/>
          </p:cNvSpPr>
          <p:nvPr>
            <p:ph type="body" sz="quarter" idx="42" hasCustomPrompt="1"/>
          </p:nvPr>
        </p:nvSpPr>
        <p:spPr>
          <a:xfrm>
            <a:off x="7298870" y="5713886"/>
            <a:ext cx="3013529" cy="263200"/>
          </a:xfrm>
        </p:spPr>
        <p:txBody>
          <a:bodyPr>
            <a:noAutofit/>
          </a:bodyPr>
          <a:lstStyle>
            <a:lvl1pPr marL="0" indent="0">
              <a:buNone/>
              <a:defRPr sz="1800">
                <a:solidFill>
                  <a:schemeClr val="tx1"/>
                </a:solidFill>
              </a:defRPr>
            </a:lvl1pPr>
          </a:lstStyle>
          <a:p>
            <a:pPr lvl="0"/>
            <a:r>
              <a:rPr lang="en-US"/>
              <a:t>Job Title</a:t>
            </a:r>
            <a:br>
              <a:rPr lang="en-US"/>
            </a:br>
            <a:endParaRPr lang="en-GB"/>
          </a:p>
        </p:txBody>
      </p:sp>
    </p:spTree>
    <p:extLst>
      <p:ext uri="{BB962C8B-B14F-4D97-AF65-F5344CB8AC3E}">
        <p14:creationId xmlns:p14="http://schemas.microsoft.com/office/powerpoint/2010/main" val="3218635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with footer">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A74DF6D8-2F0C-CA4E-84BA-9207C46DCF18}"/>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3A17BC3E-0B62-A04A-B6E6-AC6AF2DB05DF}"/>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r>
              <a:rPr lang="en-GB"/>
              <a:t>Document title</a:t>
            </a:r>
          </a:p>
        </p:txBody>
      </p:sp>
      <p:sp>
        <p:nvSpPr>
          <p:cNvPr id="16" name="Slide Number Placeholder 5">
            <a:extLst>
              <a:ext uri="{FF2B5EF4-FFF2-40B4-BE49-F238E27FC236}">
                <a16:creationId xmlns:a16="http://schemas.microsoft.com/office/drawing/2014/main" id="{AF4D7C01-DC2D-6540-99B2-4D5E282B980A}"/>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Tree>
    <p:extLst>
      <p:ext uri="{BB962C8B-B14F-4D97-AF65-F5344CB8AC3E}">
        <p14:creationId xmlns:p14="http://schemas.microsoft.com/office/powerpoint/2010/main" val="7071768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New starts x9">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EF499182-B1CD-4399-99FD-7B1CA914FD59}"/>
              </a:ext>
            </a:extLst>
          </p:cNvPr>
          <p:cNvSpPr>
            <a:spLocks noGrp="1"/>
          </p:cNvSpPr>
          <p:nvPr>
            <p:ph type="title" hasCustomPrompt="1"/>
          </p:nvPr>
        </p:nvSpPr>
        <p:spPr>
          <a:xfrm>
            <a:off x="1117601" y="405087"/>
            <a:ext cx="14020798" cy="1146048"/>
          </a:xfrm>
        </p:spPr>
        <p:txBody>
          <a:bodyPr>
            <a:normAutofit/>
          </a:bodyPr>
          <a:lstStyle>
            <a:lvl1pPr>
              <a:defRPr sz="4400" cap="none" baseline="0"/>
            </a:lvl1pPr>
          </a:lstStyle>
          <a:p>
            <a:r>
              <a:rPr lang="en-US"/>
              <a:t>Welcome</a:t>
            </a:r>
            <a:endParaRPr lang="en-GB"/>
          </a:p>
        </p:txBody>
      </p:sp>
      <p:sp>
        <p:nvSpPr>
          <p:cNvPr id="15" name="Text Placeholder 7">
            <a:extLst>
              <a:ext uri="{FF2B5EF4-FFF2-40B4-BE49-F238E27FC236}">
                <a16:creationId xmlns:a16="http://schemas.microsoft.com/office/drawing/2014/main" id="{DD26DE28-F20D-4AC8-830A-0B227BBF3E71}"/>
              </a:ext>
            </a:extLst>
          </p:cNvPr>
          <p:cNvSpPr>
            <a:spLocks noGrp="1"/>
          </p:cNvSpPr>
          <p:nvPr>
            <p:ph type="body" sz="quarter" idx="24" hasCustomPrompt="1"/>
          </p:nvPr>
        </p:nvSpPr>
        <p:spPr>
          <a:xfrm>
            <a:off x="1117601" y="1214783"/>
            <a:ext cx="14020798" cy="653900"/>
          </a:xfrm>
        </p:spPr>
        <p:txBody>
          <a:bodyPr>
            <a:noAutofit/>
          </a:bodyPr>
          <a:lstStyle>
            <a:lvl1pPr marL="0" indent="0">
              <a:buNone/>
              <a:defRPr sz="2600" b="1">
                <a:solidFill>
                  <a:schemeClr val="accent1"/>
                </a:solidFill>
              </a:defRPr>
            </a:lvl1pPr>
          </a:lstStyle>
          <a:p>
            <a:pPr lvl="0"/>
            <a:r>
              <a:rPr lang="en-US"/>
              <a:t>Meet our new starts</a:t>
            </a:r>
            <a:endParaRPr lang="en-GB"/>
          </a:p>
        </p:txBody>
      </p:sp>
      <p:cxnSp>
        <p:nvCxnSpPr>
          <p:cNvPr id="16" name="Straight Connector 15">
            <a:extLst>
              <a:ext uri="{FF2B5EF4-FFF2-40B4-BE49-F238E27FC236}">
                <a16:creationId xmlns:a16="http://schemas.microsoft.com/office/drawing/2014/main" id="{98D8651B-4E44-9A49-B7E4-6A9D68E4C431}"/>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C71F6179-17B9-1040-88DA-130D27C648DD}"/>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r>
              <a:rPr lang="en-GB"/>
              <a:t>Document title</a:t>
            </a:r>
          </a:p>
        </p:txBody>
      </p:sp>
      <p:sp>
        <p:nvSpPr>
          <p:cNvPr id="18" name="Slide Number Placeholder 5">
            <a:extLst>
              <a:ext uri="{FF2B5EF4-FFF2-40B4-BE49-F238E27FC236}">
                <a16:creationId xmlns:a16="http://schemas.microsoft.com/office/drawing/2014/main" id="{89A31956-D009-1249-98C5-EBB268383808}"/>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
        <p:nvSpPr>
          <p:cNvPr id="8" name="Picture Placeholder 3">
            <a:extLst>
              <a:ext uri="{FF2B5EF4-FFF2-40B4-BE49-F238E27FC236}">
                <a16:creationId xmlns:a16="http://schemas.microsoft.com/office/drawing/2014/main" id="{3FB7EFB5-16EF-868B-7A8D-C8071772EA02}"/>
              </a:ext>
            </a:extLst>
          </p:cNvPr>
          <p:cNvSpPr>
            <a:spLocks noGrp="1"/>
          </p:cNvSpPr>
          <p:nvPr>
            <p:ph type="pic" sz="quarter" idx="18"/>
          </p:nvPr>
        </p:nvSpPr>
        <p:spPr>
          <a:xfrm>
            <a:off x="1117600" y="2313038"/>
            <a:ext cx="1207145" cy="1156632"/>
          </a:xfrm>
          <a:prstGeom prst="rect">
            <a:avLst/>
          </a:prstGeom>
          <a:solidFill>
            <a:schemeClr val="bg1">
              <a:lumMod val="95000"/>
            </a:schemeClr>
          </a:solidFill>
        </p:spPr>
        <p:txBody>
          <a:bodyPr anchor="ctr"/>
          <a:lstStyle>
            <a:lvl1pPr algn="ctr">
              <a:defRPr sz="1067" b="0">
                <a:solidFill>
                  <a:schemeClr val="tx1"/>
                </a:solidFill>
              </a:defRPr>
            </a:lvl1pPr>
          </a:lstStyle>
          <a:p>
            <a:endParaRPr lang="en-US"/>
          </a:p>
        </p:txBody>
      </p:sp>
      <p:sp>
        <p:nvSpPr>
          <p:cNvPr id="7" name="Text Placeholder 6">
            <a:extLst>
              <a:ext uri="{FF2B5EF4-FFF2-40B4-BE49-F238E27FC236}">
                <a16:creationId xmlns:a16="http://schemas.microsoft.com/office/drawing/2014/main" id="{31DBE5B1-5D8F-D87A-4543-840A317C5F6A}"/>
              </a:ext>
            </a:extLst>
          </p:cNvPr>
          <p:cNvSpPr>
            <a:spLocks noGrp="1"/>
          </p:cNvSpPr>
          <p:nvPr>
            <p:ph type="body" sz="quarter" idx="26" hasCustomPrompt="1"/>
          </p:nvPr>
        </p:nvSpPr>
        <p:spPr>
          <a:xfrm>
            <a:off x="2472871" y="2574391"/>
            <a:ext cx="3013529" cy="370726"/>
          </a:xfrm>
        </p:spPr>
        <p:txBody>
          <a:bodyPr/>
          <a:lstStyle>
            <a:lvl1pPr marL="0" indent="0">
              <a:buNone/>
              <a:defRPr sz="2400">
                <a:solidFill>
                  <a:schemeClr val="accent1"/>
                </a:solidFill>
              </a:defRPr>
            </a:lvl1pPr>
          </a:lstStyle>
          <a:p>
            <a:pPr lvl="0"/>
            <a:r>
              <a:rPr lang="en-US"/>
              <a:t>Forename Surname</a:t>
            </a:r>
            <a:br>
              <a:rPr lang="en-US"/>
            </a:br>
            <a:endParaRPr lang="en-GB"/>
          </a:p>
        </p:txBody>
      </p:sp>
      <p:sp>
        <p:nvSpPr>
          <p:cNvPr id="34" name="Text Placeholder 6">
            <a:extLst>
              <a:ext uri="{FF2B5EF4-FFF2-40B4-BE49-F238E27FC236}">
                <a16:creationId xmlns:a16="http://schemas.microsoft.com/office/drawing/2014/main" id="{203AFEAC-0734-C509-1F90-6160562060FA}"/>
              </a:ext>
            </a:extLst>
          </p:cNvPr>
          <p:cNvSpPr>
            <a:spLocks noGrp="1"/>
          </p:cNvSpPr>
          <p:nvPr>
            <p:ph type="body" sz="quarter" idx="27" hasCustomPrompt="1"/>
          </p:nvPr>
        </p:nvSpPr>
        <p:spPr>
          <a:xfrm>
            <a:off x="2472871" y="2955016"/>
            <a:ext cx="3013529" cy="263200"/>
          </a:xfrm>
        </p:spPr>
        <p:txBody>
          <a:bodyPr>
            <a:noAutofit/>
          </a:bodyPr>
          <a:lstStyle>
            <a:lvl1pPr marL="0" indent="0">
              <a:buNone/>
              <a:defRPr sz="1800">
                <a:solidFill>
                  <a:schemeClr val="tx1"/>
                </a:solidFill>
              </a:defRPr>
            </a:lvl1pPr>
          </a:lstStyle>
          <a:p>
            <a:pPr lvl="0"/>
            <a:r>
              <a:rPr lang="en-US"/>
              <a:t>Job Title</a:t>
            </a:r>
            <a:br>
              <a:rPr lang="en-US"/>
            </a:br>
            <a:endParaRPr lang="en-GB"/>
          </a:p>
        </p:txBody>
      </p:sp>
      <p:sp>
        <p:nvSpPr>
          <p:cNvPr id="52" name="Picture Placeholder 3">
            <a:extLst>
              <a:ext uri="{FF2B5EF4-FFF2-40B4-BE49-F238E27FC236}">
                <a16:creationId xmlns:a16="http://schemas.microsoft.com/office/drawing/2014/main" id="{13B8BD8F-D5BF-B3E4-D2F5-084FC605FC0A}"/>
              </a:ext>
            </a:extLst>
          </p:cNvPr>
          <p:cNvSpPr>
            <a:spLocks noGrp="1"/>
          </p:cNvSpPr>
          <p:nvPr>
            <p:ph type="pic" sz="quarter" idx="28"/>
          </p:nvPr>
        </p:nvSpPr>
        <p:spPr>
          <a:xfrm>
            <a:off x="10769599" y="2313038"/>
            <a:ext cx="1207145" cy="1156632"/>
          </a:xfrm>
          <a:prstGeom prst="rect">
            <a:avLst/>
          </a:prstGeom>
          <a:solidFill>
            <a:schemeClr val="bg1">
              <a:lumMod val="95000"/>
            </a:schemeClr>
          </a:solidFill>
        </p:spPr>
        <p:txBody>
          <a:bodyPr anchor="ctr"/>
          <a:lstStyle>
            <a:lvl1pPr algn="ctr">
              <a:defRPr sz="1067" b="0">
                <a:solidFill>
                  <a:schemeClr val="tx1"/>
                </a:solidFill>
              </a:defRPr>
            </a:lvl1pPr>
          </a:lstStyle>
          <a:p>
            <a:endParaRPr lang="en-US"/>
          </a:p>
        </p:txBody>
      </p:sp>
      <p:sp>
        <p:nvSpPr>
          <p:cNvPr id="53" name="Text Placeholder 6">
            <a:extLst>
              <a:ext uri="{FF2B5EF4-FFF2-40B4-BE49-F238E27FC236}">
                <a16:creationId xmlns:a16="http://schemas.microsoft.com/office/drawing/2014/main" id="{9CE55C3F-988F-E70E-68AD-C69C753671CC}"/>
              </a:ext>
            </a:extLst>
          </p:cNvPr>
          <p:cNvSpPr>
            <a:spLocks noGrp="1"/>
          </p:cNvSpPr>
          <p:nvPr>
            <p:ph type="body" sz="quarter" idx="29" hasCustomPrompt="1"/>
          </p:nvPr>
        </p:nvSpPr>
        <p:spPr>
          <a:xfrm>
            <a:off x="12124870" y="2574391"/>
            <a:ext cx="3013529" cy="370726"/>
          </a:xfrm>
        </p:spPr>
        <p:txBody>
          <a:bodyPr/>
          <a:lstStyle>
            <a:lvl1pPr marL="0" indent="0">
              <a:buNone/>
              <a:defRPr sz="2400">
                <a:solidFill>
                  <a:schemeClr val="accent1"/>
                </a:solidFill>
              </a:defRPr>
            </a:lvl1pPr>
          </a:lstStyle>
          <a:p>
            <a:pPr lvl="0"/>
            <a:r>
              <a:rPr lang="en-US"/>
              <a:t>Forename Surname</a:t>
            </a:r>
            <a:br>
              <a:rPr lang="en-US"/>
            </a:br>
            <a:endParaRPr lang="en-GB"/>
          </a:p>
        </p:txBody>
      </p:sp>
      <p:sp>
        <p:nvSpPr>
          <p:cNvPr id="54" name="Text Placeholder 6">
            <a:extLst>
              <a:ext uri="{FF2B5EF4-FFF2-40B4-BE49-F238E27FC236}">
                <a16:creationId xmlns:a16="http://schemas.microsoft.com/office/drawing/2014/main" id="{7C5A7834-0363-DB65-7064-C42BFD8D1DB6}"/>
              </a:ext>
            </a:extLst>
          </p:cNvPr>
          <p:cNvSpPr>
            <a:spLocks noGrp="1"/>
          </p:cNvSpPr>
          <p:nvPr>
            <p:ph type="body" sz="quarter" idx="30" hasCustomPrompt="1"/>
          </p:nvPr>
        </p:nvSpPr>
        <p:spPr>
          <a:xfrm>
            <a:off x="12124870" y="2955016"/>
            <a:ext cx="3013529" cy="263200"/>
          </a:xfrm>
        </p:spPr>
        <p:txBody>
          <a:bodyPr>
            <a:noAutofit/>
          </a:bodyPr>
          <a:lstStyle>
            <a:lvl1pPr marL="0" indent="0">
              <a:buNone/>
              <a:defRPr sz="1800">
                <a:solidFill>
                  <a:schemeClr val="tx1"/>
                </a:solidFill>
              </a:defRPr>
            </a:lvl1pPr>
          </a:lstStyle>
          <a:p>
            <a:pPr lvl="0"/>
            <a:r>
              <a:rPr lang="en-US"/>
              <a:t>Job Title</a:t>
            </a:r>
            <a:br>
              <a:rPr lang="en-US"/>
            </a:br>
            <a:endParaRPr lang="en-GB"/>
          </a:p>
        </p:txBody>
      </p:sp>
      <p:sp>
        <p:nvSpPr>
          <p:cNvPr id="55" name="Picture Placeholder 3">
            <a:extLst>
              <a:ext uri="{FF2B5EF4-FFF2-40B4-BE49-F238E27FC236}">
                <a16:creationId xmlns:a16="http://schemas.microsoft.com/office/drawing/2014/main" id="{A3534CC6-B7E2-6431-2272-B45BA5AD734D}"/>
              </a:ext>
            </a:extLst>
          </p:cNvPr>
          <p:cNvSpPr>
            <a:spLocks noGrp="1"/>
          </p:cNvSpPr>
          <p:nvPr>
            <p:ph type="pic" sz="quarter" idx="31"/>
          </p:nvPr>
        </p:nvSpPr>
        <p:spPr>
          <a:xfrm>
            <a:off x="5943599" y="2313038"/>
            <a:ext cx="1207145" cy="1156632"/>
          </a:xfrm>
          <a:prstGeom prst="rect">
            <a:avLst/>
          </a:prstGeom>
          <a:solidFill>
            <a:schemeClr val="bg1">
              <a:lumMod val="95000"/>
            </a:schemeClr>
          </a:solidFill>
        </p:spPr>
        <p:txBody>
          <a:bodyPr anchor="ctr"/>
          <a:lstStyle>
            <a:lvl1pPr algn="ctr">
              <a:defRPr sz="1067" b="0">
                <a:solidFill>
                  <a:schemeClr val="tx1"/>
                </a:solidFill>
              </a:defRPr>
            </a:lvl1pPr>
          </a:lstStyle>
          <a:p>
            <a:endParaRPr lang="en-US"/>
          </a:p>
        </p:txBody>
      </p:sp>
      <p:sp>
        <p:nvSpPr>
          <p:cNvPr id="56" name="Text Placeholder 6">
            <a:extLst>
              <a:ext uri="{FF2B5EF4-FFF2-40B4-BE49-F238E27FC236}">
                <a16:creationId xmlns:a16="http://schemas.microsoft.com/office/drawing/2014/main" id="{AEE7D1C9-94DA-A78C-9E1B-FC7C9D162684}"/>
              </a:ext>
            </a:extLst>
          </p:cNvPr>
          <p:cNvSpPr>
            <a:spLocks noGrp="1"/>
          </p:cNvSpPr>
          <p:nvPr>
            <p:ph type="body" sz="quarter" idx="32" hasCustomPrompt="1"/>
          </p:nvPr>
        </p:nvSpPr>
        <p:spPr>
          <a:xfrm>
            <a:off x="7298870" y="2574391"/>
            <a:ext cx="3013529" cy="370726"/>
          </a:xfrm>
        </p:spPr>
        <p:txBody>
          <a:bodyPr/>
          <a:lstStyle>
            <a:lvl1pPr marL="0" indent="0">
              <a:buNone/>
              <a:defRPr sz="2400">
                <a:solidFill>
                  <a:schemeClr val="accent1"/>
                </a:solidFill>
              </a:defRPr>
            </a:lvl1pPr>
          </a:lstStyle>
          <a:p>
            <a:pPr lvl="0"/>
            <a:r>
              <a:rPr lang="en-US"/>
              <a:t>Forename Surname</a:t>
            </a:r>
            <a:br>
              <a:rPr lang="en-US"/>
            </a:br>
            <a:endParaRPr lang="en-GB"/>
          </a:p>
        </p:txBody>
      </p:sp>
      <p:sp>
        <p:nvSpPr>
          <p:cNvPr id="57" name="Text Placeholder 6">
            <a:extLst>
              <a:ext uri="{FF2B5EF4-FFF2-40B4-BE49-F238E27FC236}">
                <a16:creationId xmlns:a16="http://schemas.microsoft.com/office/drawing/2014/main" id="{C973D7F8-33CC-53A5-850F-470BA8EAECBE}"/>
              </a:ext>
            </a:extLst>
          </p:cNvPr>
          <p:cNvSpPr>
            <a:spLocks noGrp="1"/>
          </p:cNvSpPr>
          <p:nvPr>
            <p:ph type="body" sz="quarter" idx="33" hasCustomPrompt="1"/>
          </p:nvPr>
        </p:nvSpPr>
        <p:spPr>
          <a:xfrm>
            <a:off x="7298870" y="2955016"/>
            <a:ext cx="3013529" cy="263200"/>
          </a:xfrm>
        </p:spPr>
        <p:txBody>
          <a:bodyPr>
            <a:noAutofit/>
          </a:bodyPr>
          <a:lstStyle>
            <a:lvl1pPr marL="0" indent="0">
              <a:buNone/>
              <a:defRPr sz="1800">
                <a:solidFill>
                  <a:schemeClr val="tx1"/>
                </a:solidFill>
              </a:defRPr>
            </a:lvl1pPr>
          </a:lstStyle>
          <a:p>
            <a:pPr lvl="0"/>
            <a:r>
              <a:rPr lang="en-US"/>
              <a:t>Job Title</a:t>
            </a:r>
            <a:br>
              <a:rPr lang="en-US"/>
            </a:br>
            <a:endParaRPr lang="en-GB"/>
          </a:p>
        </p:txBody>
      </p:sp>
      <p:sp>
        <p:nvSpPr>
          <p:cNvPr id="58" name="Picture Placeholder 3">
            <a:extLst>
              <a:ext uri="{FF2B5EF4-FFF2-40B4-BE49-F238E27FC236}">
                <a16:creationId xmlns:a16="http://schemas.microsoft.com/office/drawing/2014/main" id="{B9C10A8B-8FAC-394E-9BD6-617CBF5C129D}"/>
              </a:ext>
            </a:extLst>
          </p:cNvPr>
          <p:cNvSpPr>
            <a:spLocks noGrp="1"/>
          </p:cNvSpPr>
          <p:nvPr>
            <p:ph type="pic" sz="quarter" idx="34"/>
          </p:nvPr>
        </p:nvSpPr>
        <p:spPr>
          <a:xfrm>
            <a:off x="1117600" y="4207499"/>
            <a:ext cx="1207145" cy="1156632"/>
          </a:xfrm>
          <a:prstGeom prst="rect">
            <a:avLst/>
          </a:prstGeom>
          <a:solidFill>
            <a:schemeClr val="bg1">
              <a:lumMod val="95000"/>
            </a:schemeClr>
          </a:solidFill>
        </p:spPr>
        <p:txBody>
          <a:bodyPr anchor="ctr"/>
          <a:lstStyle>
            <a:lvl1pPr algn="ctr">
              <a:defRPr sz="1067" b="0">
                <a:solidFill>
                  <a:schemeClr val="tx1"/>
                </a:solidFill>
              </a:defRPr>
            </a:lvl1pPr>
          </a:lstStyle>
          <a:p>
            <a:endParaRPr lang="en-US"/>
          </a:p>
        </p:txBody>
      </p:sp>
      <p:sp>
        <p:nvSpPr>
          <p:cNvPr id="59" name="Text Placeholder 6">
            <a:extLst>
              <a:ext uri="{FF2B5EF4-FFF2-40B4-BE49-F238E27FC236}">
                <a16:creationId xmlns:a16="http://schemas.microsoft.com/office/drawing/2014/main" id="{352E27C6-1627-0132-46B0-46322472C42D}"/>
              </a:ext>
            </a:extLst>
          </p:cNvPr>
          <p:cNvSpPr>
            <a:spLocks noGrp="1"/>
          </p:cNvSpPr>
          <p:nvPr>
            <p:ph type="body" sz="quarter" idx="35" hasCustomPrompt="1"/>
          </p:nvPr>
        </p:nvSpPr>
        <p:spPr>
          <a:xfrm>
            <a:off x="2472871" y="4468852"/>
            <a:ext cx="3013529" cy="370726"/>
          </a:xfrm>
        </p:spPr>
        <p:txBody>
          <a:bodyPr/>
          <a:lstStyle>
            <a:lvl1pPr marL="0" indent="0">
              <a:buNone/>
              <a:defRPr sz="2400">
                <a:solidFill>
                  <a:schemeClr val="accent1"/>
                </a:solidFill>
              </a:defRPr>
            </a:lvl1pPr>
          </a:lstStyle>
          <a:p>
            <a:pPr lvl="0"/>
            <a:r>
              <a:rPr lang="en-US"/>
              <a:t>Forename Surname</a:t>
            </a:r>
            <a:br>
              <a:rPr lang="en-US"/>
            </a:br>
            <a:endParaRPr lang="en-GB"/>
          </a:p>
        </p:txBody>
      </p:sp>
      <p:sp>
        <p:nvSpPr>
          <p:cNvPr id="60" name="Text Placeholder 6">
            <a:extLst>
              <a:ext uri="{FF2B5EF4-FFF2-40B4-BE49-F238E27FC236}">
                <a16:creationId xmlns:a16="http://schemas.microsoft.com/office/drawing/2014/main" id="{7B4C4B08-ACCD-5E49-0487-C88652787E5A}"/>
              </a:ext>
            </a:extLst>
          </p:cNvPr>
          <p:cNvSpPr>
            <a:spLocks noGrp="1"/>
          </p:cNvSpPr>
          <p:nvPr>
            <p:ph type="body" sz="quarter" idx="36" hasCustomPrompt="1"/>
          </p:nvPr>
        </p:nvSpPr>
        <p:spPr>
          <a:xfrm>
            <a:off x="2472871" y="4849477"/>
            <a:ext cx="3013529" cy="263200"/>
          </a:xfrm>
        </p:spPr>
        <p:txBody>
          <a:bodyPr>
            <a:noAutofit/>
          </a:bodyPr>
          <a:lstStyle>
            <a:lvl1pPr marL="0" indent="0">
              <a:buNone/>
              <a:defRPr sz="1800">
                <a:solidFill>
                  <a:schemeClr val="tx1"/>
                </a:solidFill>
              </a:defRPr>
            </a:lvl1pPr>
          </a:lstStyle>
          <a:p>
            <a:pPr lvl="0"/>
            <a:r>
              <a:rPr lang="en-US"/>
              <a:t>Job Title</a:t>
            </a:r>
            <a:br>
              <a:rPr lang="en-US"/>
            </a:br>
            <a:endParaRPr lang="en-GB"/>
          </a:p>
        </p:txBody>
      </p:sp>
      <p:sp>
        <p:nvSpPr>
          <p:cNvPr id="61" name="Picture Placeholder 3">
            <a:extLst>
              <a:ext uri="{FF2B5EF4-FFF2-40B4-BE49-F238E27FC236}">
                <a16:creationId xmlns:a16="http://schemas.microsoft.com/office/drawing/2014/main" id="{ADD053E2-C974-3587-F4B6-D8A441A00837}"/>
              </a:ext>
            </a:extLst>
          </p:cNvPr>
          <p:cNvSpPr>
            <a:spLocks noGrp="1"/>
          </p:cNvSpPr>
          <p:nvPr>
            <p:ph type="pic" sz="quarter" idx="37"/>
          </p:nvPr>
        </p:nvSpPr>
        <p:spPr>
          <a:xfrm>
            <a:off x="10769599" y="4207499"/>
            <a:ext cx="1207145" cy="1156632"/>
          </a:xfrm>
          <a:prstGeom prst="rect">
            <a:avLst/>
          </a:prstGeom>
          <a:solidFill>
            <a:schemeClr val="bg1">
              <a:lumMod val="95000"/>
            </a:schemeClr>
          </a:solidFill>
        </p:spPr>
        <p:txBody>
          <a:bodyPr anchor="ctr"/>
          <a:lstStyle>
            <a:lvl1pPr algn="ctr">
              <a:defRPr sz="1067" b="0">
                <a:solidFill>
                  <a:schemeClr val="tx1"/>
                </a:solidFill>
              </a:defRPr>
            </a:lvl1pPr>
          </a:lstStyle>
          <a:p>
            <a:endParaRPr lang="en-US"/>
          </a:p>
        </p:txBody>
      </p:sp>
      <p:sp>
        <p:nvSpPr>
          <p:cNvPr id="62" name="Text Placeholder 6">
            <a:extLst>
              <a:ext uri="{FF2B5EF4-FFF2-40B4-BE49-F238E27FC236}">
                <a16:creationId xmlns:a16="http://schemas.microsoft.com/office/drawing/2014/main" id="{535EFAEC-AC0A-830B-A738-7C2405E39D8E}"/>
              </a:ext>
            </a:extLst>
          </p:cNvPr>
          <p:cNvSpPr>
            <a:spLocks noGrp="1"/>
          </p:cNvSpPr>
          <p:nvPr>
            <p:ph type="body" sz="quarter" idx="38" hasCustomPrompt="1"/>
          </p:nvPr>
        </p:nvSpPr>
        <p:spPr>
          <a:xfrm>
            <a:off x="12124870" y="4468852"/>
            <a:ext cx="3013529" cy="370726"/>
          </a:xfrm>
        </p:spPr>
        <p:txBody>
          <a:bodyPr/>
          <a:lstStyle>
            <a:lvl1pPr marL="0" indent="0">
              <a:buNone/>
              <a:defRPr sz="2400">
                <a:solidFill>
                  <a:schemeClr val="accent1"/>
                </a:solidFill>
              </a:defRPr>
            </a:lvl1pPr>
          </a:lstStyle>
          <a:p>
            <a:pPr lvl="0"/>
            <a:r>
              <a:rPr lang="en-US"/>
              <a:t>Forename Surname</a:t>
            </a:r>
            <a:br>
              <a:rPr lang="en-US"/>
            </a:br>
            <a:endParaRPr lang="en-GB"/>
          </a:p>
        </p:txBody>
      </p:sp>
      <p:sp>
        <p:nvSpPr>
          <p:cNvPr id="63" name="Text Placeholder 6">
            <a:extLst>
              <a:ext uri="{FF2B5EF4-FFF2-40B4-BE49-F238E27FC236}">
                <a16:creationId xmlns:a16="http://schemas.microsoft.com/office/drawing/2014/main" id="{45D13634-D379-54CB-6ABE-FA0A0521E160}"/>
              </a:ext>
            </a:extLst>
          </p:cNvPr>
          <p:cNvSpPr>
            <a:spLocks noGrp="1"/>
          </p:cNvSpPr>
          <p:nvPr>
            <p:ph type="body" sz="quarter" idx="39" hasCustomPrompt="1"/>
          </p:nvPr>
        </p:nvSpPr>
        <p:spPr>
          <a:xfrm>
            <a:off x="12124870" y="4849477"/>
            <a:ext cx="3013529" cy="263200"/>
          </a:xfrm>
        </p:spPr>
        <p:txBody>
          <a:bodyPr>
            <a:noAutofit/>
          </a:bodyPr>
          <a:lstStyle>
            <a:lvl1pPr marL="0" indent="0">
              <a:buNone/>
              <a:defRPr sz="1800">
                <a:solidFill>
                  <a:schemeClr val="tx1"/>
                </a:solidFill>
              </a:defRPr>
            </a:lvl1pPr>
          </a:lstStyle>
          <a:p>
            <a:pPr lvl="0"/>
            <a:r>
              <a:rPr lang="en-US"/>
              <a:t>Job Title</a:t>
            </a:r>
            <a:br>
              <a:rPr lang="en-US"/>
            </a:br>
            <a:endParaRPr lang="en-GB"/>
          </a:p>
        </p:txBody>
      </p:sp>
      <p:sp>
        <p:nvSpPr>
          <p:cNvPr id="64" name="Picture Placeholder 3">
            <a:extLst>
              <a:ext uri="{FF2B5EF4-FFF2-40B4-BE49-F238E27FC236}">
                <a16:creationId xmlns:a16="http://schemas.microsoft.com/office/drawing/2014/main" id="{86F8B769-477A-3D56-B902-D2C03E3097AB}"/>
              </a:ext>
            </a:extLst>
          </p:cNvPr>
          <p:cNvSpPr>
            <a:spLocks noGrp="1"/>
          </p:cNvSpPr>
          <p:nvPr>
            <p:ph type="pic" sz="quarter" idx="40"/>
          </p:nvPr>
        </p:nvSpPr>
        <p:spPr>
          <a:xfrm>
            <a:off x="5943599" y="4207499"/>
            <a:ext cx="1207145" cy="1156632"/>
          </a:xfrm>
          <a:prstGeom prst="rect">
            <a:avLst/>
          </a:prstGeom>
          <a:solidFill>
            <a:schemeClr val="bg1">
              <a:lumMod val="95000"/>
            </a:schemeClr>
          </a:solidFill>
        </p:spPr>
        <p:txBody>
          <a:bodyPr anchor="ctr"/>
          <a:lstStyle>
            <a:lvl1pPr algn="ctr">
              <a:defRPr sz="1067" b="0">
                <a:solidFill>
                  <a:schemeClr val="tx1"/>
                </a:solidFill>
              </a:defRPr>
            </a:lvl1pPr>
          </a:lstStyle>
          <a:p>
            <a:endParaRPr lang="en-US"/>
          </a:p>
        </p:txBody>
      </p:sp>
      <p:sp>
        <p:nvSpPr>
          <p:cNvPr id="65" name="Text Placeholder 6">
            <a:extLst>
              <a:ext uri="{FF2B5EF4-FFF2-40B4-BE49-F238E27FC236}">
                <a16:creationId xmlns:a16="http://schemas.microsoft.com/office/drawing/2014/main" id="{EF87F511-D230-51A9-F2EE-652A6ED10AA4}"/>
              </a:ext>
            </a:extLst>
          </p:cNvPr>
          <p:cNvSpPr>
            <a:spLocks noGrp="1"/>
          </p:cNvSpPr>
          <p:nvPr>
            <p:ph type="body" sz="quarter" idx="41" hasCustomPrompt="1"/>
          </p:nvPr>
        </p:nvSpPr>
        <p:spPr>
          <a:xfrm>
            <a:off x="7298870" y="4468852"/>
            <a:ext cx="3013529" cy="370726"/>
          </a:xfrm>
        </p:spPr>
        <p:txBody>
          <a:bodyPr/>
          <a:lstStyle>
            <a:lvl1pPr marL="0" indent="0">
              <a:buNone/>
              <a:defRPr sz="2400">
                <a:solidFill>
                  <a:schemeClr val="accent1"/>
                </a:solidFill>
              </a:defRPr>
            </a:lvl1pPr>
          </a:lstStyle>
          <a:p>
            <a:pPr lvl="0"/>
            <a:r>
              <a:rPr lang="en-US"/>
              <a:t>Forename Surname</a:t>
            </a:r>
            <a:br>
              <a:rPr lang="en-US"/>
            </a:br>
            <a:endParaRPr lang="en-GB"/>
          </a:p>
        </p:txBody>
      </p:sp>
      <p:sp>
        <p:nvSpPr>
          <p:cNvPr id="66" name="Text Placeholder 6">
            <a:extLst>
              <a:ext uri="{FF2B5EF4-FFF2-40B4-BE49-F238E27FC236}">
                <a16:creationId xmlns:a16="http://schemas.microsoft.com/office/drawing/2014/main" id="{3AFF2C69-4835-B954-4C0C-5DD41F090559}"/>
              </a:ext>
            </a:extLst>
          </p:cNvPr>
          <p:cNvSpPr>
            <a:spLocks noGrp="1"/>
          </p:cNvSpPr>
          <p:nvPr>
            <p:ph type="body" sz="quarter" idx="42" hasCustomPrompt="1"/>
          </p:nvPr>
        </p:nvSpPr>
        <p:spPr>
          <a:xfrm>
            <a:off x="7298870" y="4849477"/>
            <a:ext cx="3013529" cy="263200"/>
          </a:xfrm>
        </p:spPr>
        <p:txBody>
          <a:bodyPr>
            <a:noAutofit/>
          </a:bodyPr>
          <a:lstStyle>
            <a:lvl1pPr marL="0" indent="0">
              <a:buNone/>
              <a:defRPr sz="1800">
                <a:solidFill>
                  <a:schemeClr val="tx1"/>
                </a:solidFill>
              </a:defRPr>
            </a:lvl1pPr>
          </a:lstStyle>
          <a:p>
            <a:pPr lvl="0"/>
            <a:r>
              <a:rPr lang="en-US"/>
              <a:t>Job Title</a:t>
            </a:r>
            <a:br>
              <a:rPr lang="en-US"/>
            </a:br>
            <a:endParaRPr lang="en-GB"/>
          </a:p>
        </p:txBody>
      </p:sp>
      <p:sp>
        <p:nvSpPr>
          <p:cNvPr id="67" name="Picture Placeholder 3">
            <a:extLst>
              <a:ext uri="{FF2B5EF4-FFF2-40B4-BE49-F238E27FC236}">
                <a16:creationId xmlns:a16="http://schemas.microsoft.com/office/drawing/2014/main" id="{CBEC88AF-9F53-5453-54E4-3F275773ACC6}"/>
              </a:ext>
            </a:extLst>
          </p:cNvPr>
          <p:cNvSpPr>
            <a:spLocks noGrp="1"/>
          </p:cNvSpPr>
          <p:nvPr>
            <p:ph type="pic" sz="quarter" idx="43"/>
          </p:nvPr>
        </p:nvSpPr>
        <p:spPr>
          <a:xfrm>
            <a:off x="1117600" y="6004840"/>
            <a:ext cx="1207145" cy="1156632"/>
          </a:xfrm>
          <a:prstGeom prst="rect">
            <a:avLst/>
          </a:prstGeom>
          <a:solidFill>
            <a:schemeClr val="bg1">
              <a:lumMod val="95000"/>
            </a:schemeClr>
          </a:solidFill>
        </p:spPr>
        <p:txBody>
          <a:bodyPr anchor="ctr"/>
          <a:lstStyle>
            <a:lvl1pPr algn="ctr">
              <a:defRPr sz="1067" b="0">
                <a:solidFill>
                  <a:schemeClr val="tx1"/>
                </a:solidFill>
              </a:defRPr>
            </a:lvl1pPr>
          </a:lstStyle>
          <a:p>
            <a:endParaRPr lang="en-US"/>
          </a:p>
        </p:txBody>
      </p:sp>
      <p:sp>
        <p:nvSpPr>
          <p:cNvPr id="68" name="Text Placeholder 6">
            <a:extLst>
              <a:ext uri="{FF2B5EF4-FFF2-40B4-BE49-F238E27FC236}">
                <a16:creationId xmlns:a16="http://schemas.microsoft.com/office/drawing/2014/main" id="{9BFAF7BB-3FAC-B89D-2029-F80247F84D5A}"/>
              </a:ext>
            </a:extLst>
          </p:cNvPr>
          <p:cNvSpPr>
            <a:spLocks noGrp="1"/>
          </p:cNvSpPr>
          <p:nvPr>
            <p:ph type="body" sz="quarter" idx="44" hasCustomPrompt="1"/>
          </p:nvPr>
        </p:nvSpPr>
        <p:spPr>
          <a:xfrm>
            <a:off x="2472871" y="6266193"/>
            <a:ext cx="3013529" cy="370726"/>
          </a:xfrm>
        </p:spPr>
        <p:txBody>
          <a:bodyPr/>
          <a:lstStyle>
            <a:lvl1pPr marL="0" indent="0">
              <a:buNone/>
              <a:defRPr sz="2400">
                <a:solidFill>
                  <a:schemeClr val="accent1"/>
                </a:solidFill>
              </a:defRPr>
            </a:lvl1pPr>
          </a:lstStyle>
          <a:p>
            <a:pPr lvl="0"/>
            <a:r>
              <a:rPr lang="en-US"/>
              <a:t>Forename Surname</a:t>
            </a:r>
            <a:br>
              <a:rPr lang="en-US"/>
            </a:br>
            <a:endParaRPr lang="en-GB"/>
          </a:p>
        </p:txBody>
      </p:sp>
      <p:sp>
        <p:nvSpPr>
          <p:cNvPr id="69" name="Text Placeholder 6">
            <a:extLst>
              <a:ext uri="{FF2B5EF4-FFF2-40B4-BE49-F238E27FC236}">
                <a16:creationId xmlns:a16="http://schemas.microsoft.com/office/drawing/2014/main" id="{F72181BD-B02B-3402-3CBC-F76943E5C420}"/>
              </a:ext>
            </a:extLst>
          </p:cNvPr>
          <p:cNvSpPr>
            <a:spLocks noGrp="1"/>
          </p:cNvSpPr>
          <p:nvPr>
            <p:ph type="body" sz="quarter" idx="45" hasCustomPrompt="1"/>
          </p:nvPr>
        </p:nvSpPr>
        <p:spPr>
          <a:xfrm>
            <a:off x="2472871" y="6646818"/>
            <a:ext cx="3013529" cy="263200"/>
          </a:xfrm>
        </p:spPr>
        <p:txBody>
          <a:bodyPr>
            <a:noAutofit/>
          </a:bodyPr>
          <a:lstStyle>
            <a:lvl1pPr marL="0" indent="0">
              <a:buNone/>
              <a:defRPr sz="1800">
                <a:solidFill>
                  <a:schemeClr val="tx1"/>
                </a:solidFill>
              </a:defRPr>
            </a:lvl1pPr>
          </a:lstStyle>
          <a:p>
            <a:pPr lvl="0"/>
            <a:r>
              <a:rPr lang="en-US"/>
              <a:t>Job Title</a:t>
            </a:r>
            <a:br>
              <a:rPr lang="en-US"/>
            </a:br>
            <a:endParaRPr lang="en-GB"/>
          </a:p>
        </p:txBody>
      </p:sp>
      <p:sp>
        <p:nvSpPr>
          <p:cNvPr id="70" name="Picture Placeholder 3">
            <a:extLst>
              <a:ext uri="{FF2B5EF4-FFF2-40B4-BE49-F238E27FC236}">
                <a16:creationId xmlns:a16="http://schemas.microsoft.com/office/drawing/2014/main" id="{63B7575F-AA5E-4C52-B615-9B04EBF086BA}"/>
              </a:ext>
            </a:extLst>
          </p:cNvPr>
          <p:cNvSpPr>
            <a:spLocks noGrp="1"/>
          </p:cNvSpPr>
          <p:nvPr>
            <p:ph type="pic" sz="quarter" idx="46"/>
          </p:nvPr>
        </p:nvSpPr>
        <p:spPr>
          <a:xfrm>
            <a:off x="10769599" y="6004840"/>
            <a:ext cx="1207145" cy="1156632"/>
          </a:xfrm>
          <a:prstGeom prst="rect">
            <a:avLst/>
          </a:prstGeom>
          <a:solidFill>
            <a:schemeClr val="bg1">
              <a:lumMod val="95000"/>
            </a:schemeClr>
          </a:solidFill>
        </p:spPr>
        <p:txBody>
          <a:bodyPr anchor="ctr"/>
          <a:lstStyle>
            <a:lvl1pPr algn="ctr">
              <a:defRPr sz="1067" b="0">
                <a:solidFill>
                  <a:schemeClr val="tx1"/>
                </a:solidFill>
              </a:defRPr>
            </a:lvl1pPr>
          </a:lstStyle>
          <a:p>
            <a:endParaRPr lang="en-US"/>
          </a:p>
        </p:txBody>
      </p:sp>
      <p:sp>
        <p:nvSpPr>
          <p:cNvPr id="71" name="Text Placeholder 6">
            <a:extLst>
              <a:ext uri="{FF2B5EF4-FFF2-40B4-BE49-F238E27FC236}">
                <a16:creationId xmlns:a16="http://schemas.microsoft.com/office/drawing/2014/main" id="{13CC8C21-87B5-C0BD-6EA5-373D4DA326FC}"/>
              </a:ext>
            </a:extLst>
          </p:cNvPr>
          <p:cNvSpPr>
            <a:spLocks noGrp="1"/>
          </p:cNvSpPr>
          <p:nvPr>
            <p:ph type="body" sz="quarter" idx="47" hasCustomPrompt="1"/>
          </p:nvPr>
        </p:nvSpPr>
        <p:spPr>
          <a:xfrm>
            <a:off x="12124870" y="6266193"/>
            <a:ext cx="3013529" cy="370726"/>
          </a:xfrm>
        </p:spPr>
        <p:txBody>
          <a:bodyPr/>
          <a:lstStyle>
            <a:lvl1pPr marL="0" indent="0">
              <a:buNone/>
              <a:defRPr sz="2400">
                <a:solidFill>
                  <a:schemeClr val="accent1"/>
                </a:solidFill>
              </a:defRPr>
            </a:lvl1pPr>
          </a:lstStyle>
          <a:p>
            <a:pPr lvl="0"/>
            <a:r>
              <a:rPr lang="en-US"/>
              <a:t>Forename Surname</a:t>
            </a:r>
            <a:br>
              <a:rPr lang="en-US"/>
            </a:br>
            <a:endParaRPr lang="en-GB"/>
          </a:p>
        </p:txBody>
      </p:sp>
      <p:sp>
        <p:nvSpPr>
          <p:cNvPr id="72" name="Text Placeholder 6">
            <a:extLst>
              <a:ext uri="{FF2B5EF4-FFF2-40B4-BE49-F238E27FC236}">
                <a16:creationId xmlns:a16="http://schemas.microsoft.com/office/drawing/2014/main" id="{74352004-1FD4-BF1A-C387-84D02C966C1D}"/>
              </a:ext>
            </a:extLst>
          </p:cNvPr>
          <p:cNvSpPr>
            <a:spLocks noGrp="1"/>
          </p:cNvSpPr>
          <p:nvPr>
            <p:ph type="body" sz="quarter" idx="48" hasCustomPrompt="1"/>
          </p:nvPr>
        </p:nvSpPr>
        <p:spPr>
          <a:xfrm>
            <a:off x="12124870" y="6646818"/>
            <a:ext cx="3013529" cy="263200"/>
          </a:xfrm>
        </p:spPr>
        <p:txBody>
          <a:bodyPr>
            <a:noAutofit/>
          </a:bodyPr>
          <a:lstStyle>
            <a:lvl1pPr marL="0" indent="0">
              <a:buNone/>
              <a:defRPr sz="1800">
                <a:solidFill>
                  <a:schemeClr val="tx1"/>
                </a:solidFill>
              </a:defRPr>
            </a:lvl1pPr>
          </a:lstStyle>
          <a:p>
            <a:pPr lvl="0"/>
            <a:r>
              <a:rPr lang="en-US"/>
              <a:t>Job Title</a:t>
            </a:r>
            <a:br>
              <a:rPr lang="en-US"/>
            </a:br>
            <a:endParaRPr lang="en-GB"/>
          </a:p>
        </p:txBody>
      </p:sp>
      <p:sp>
        <p:nvSpPr>
          <p:cNvPr id="73" name="Picture Placeholder 3">
            <a:extLst>
              <a:ext uri="{FF2B5EF4-FFF2-40B4-BE49-F238E27FC236}">
                <a16:creationId xmlns:a16="http://schemas.microsoft.com/office/drawing/2014/main" id="{CD16F3B1-8132-DB4E-9DF8-9CFBAF6E4294}"/>
              </a:ext>
            </a:extLst>
          </p:cNvPr>
          <p:cNvSpPr>
            <a:spLocks noGrp="1"/>
          </p:cNvSpPr>
          <p:nvPr>
            <p:ph type="pic" sz="quarter" idx="49"/>
          </p:nvPr>
        </p:nvSpPr>
        <p:spPr>
          <a:xfrm>
            <a:off x="5943599" y="6004840"/>
            <a:ext cx="1207145" cy="1156632"/>
          </a:xfrm>
          <a:prstGeom prst="rect">
            <a:avLst/>
          </a:prstGeom>
          <a:solidFill>
            <a:schemeClr val="bg1">
              <a:lumMod val="95000"/>
            </a:schemeClr>
          </a:solidFill>
        </p:spPr>
        <p:txBody>
          <a:bodyPr anchor="ctr"/>
          <a:lstStyle>
            <a:lvl1pPr algn="ctr">
              <a:defRPr sz="1067" b="0">
                <a:solidFill>
                  <a:schemeClr val="tx1"/>
                </a:solidFill>
              </a:defRPr>
            </a:lvl1pPr>
          </a:lstStyle>
          <a:p>
            <a:endParaRPr lang="en-US"/>
          </a:p>
        </p:txBody>
      </p:sp>
      <p:sp>
        <p:nvSpPr>
          <p:cNvPr id="74" name="Text Placeholder 6">
            <a:extLst>
              <a:ext uri="{FF2B5EF4-FFF2-40B4-BE49-F238E27FC236}">
                <a16:creationId xmlns:a16="http://schemas.microsoft.com/office/drawing/2014/main" id="{6DE62637-B3D1-9054-ED14-8D9FF8655F3C}"/>
              </a:ext>
            </a:extLst>
          </p:cNvPr>
          <p:cNvSpPr>
            <a:spLocks noGrp="1"/>
          </p:cNvSpPr>
          <p:nvPr>
            <p:ph type="body" sz="quarter" idx="50" hasCustomPrompt="1"/>
          </p:nvPr>
        </p:nvSpPr>
        <p:spPr>
          <a:xfrm>
            <a:off x="7298870" y="6266193"/>
            <a:ext cx="3013529" cy="370726"/>
          </a:xfrm>
        </p:spPr>
        <p:txBody>
          <a:bodyPr/>
          <a:lstStyle>
            <a:lvl1pPr marL="0" indent="0">
              <a:buNone/>
              <a:defRPr sz="2400">
                <a:solidFill>
                  <a:schemeClr val="accent1"/>
                </a:solidFill>
              </a:defRPr>
            </a:lvl1pPr>
          </a:lstStyle>
          <a:p>
            <a:pPr lvl="0"/>
            <a:r>
              <a:rPr lang="en-US"/>
              <a:t>Forename Surname</a:t>
            </a:r>
            <a:br>
              <a:rPr lang="en-US"/>
            </a:br>
            <a:endParaRPr lang="en-GB"/>
          </a:p>
        </p:txBody>
      </p:sp>
      <p:sp>
        <p:nvSpPr>
          <p:cNvPr id="75" name="Text Placeholder 6">
            <a:extLst>
              <a:ext uri="{FF2B5EF4-FFF2-40B4-BE49-F238E27FC236}">
                <a16:creationId xmlns:a16="http://schemas.microsoft.com/office/drawing/2014/main" id="{BBB73B66-0FD0-E97F-6B0E-2F791D9A7EA2}"/>
              </a:ext>
            </a:extLst>
          </p:cNvPr>
          <p:cNvSpPr>
            <a:spLocks noGrp="1"/>
          </p:cNvSpPr>
          <p:nvPr>
            <p:ph type="body" sz="quarter" idx="51" hasCustomPrompt="1"/>
          </p:nvPr>
        </p:nvSpPr>
        <p:spPr>
          <a:xfrm>
            <a:off x="7298870" y="6646818"/>
            <a:ext cx="3013529" cy="263200"/>
          </a:xfrm>
        </p:spPr>
        <p:txBody>
          <a:bodyPr>
            <a:noAutofit/>
          </a:bodyPr>
          <a:lstStyle>
            <a:lvl1pPr marL="0" indent="0">
              <a:buNone/>
              <a:defRPr sz="1800">
                <a:solidFill>
                  <a:schemeClr val="tx1"/>
                </a:solidFill>
              </a:defRPr>
            </a:lvl1pPr>
          </a:lstStyle>
          <a:p>
            <a:pPr lvl="0"/>
            <a:r>
              <a:rPr lang="en-US"/>
              <a:t>Job Title</a:t>
            </a:r>
            <a:br>
              <a:rPr lang="en-US"/>
            </a:br>
            <a:endParaRPr lang="en-GB"/>
          </a:p>
        </p:txBody>
      </p:sp>
    </p:spTree>
    <p:extLst>
      <p:ext uri="{BB962C8B-B14F-4D97-AF65-F5344CB8AC3E}">
        <p14:creationId xmlns:p14="http://schemas.microsoft.com/office/powerpoint/2010/main" val="31221494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ivider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2"/>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2"/>
                </a:solidFill>
              </a:defRPr>
            </a:lvl1pPr>
          </a:lstStyle>
          <a:p>
            <a:fld id="{40FC62D0-A2F2-4BF8-8DAC-E86C11000EC3}" type="slidenum">
              <a:rPr lang="en-GB" smtClean="0"/>
              <a:pPr/>
              <a:t>‹#›</a:t>
            </a:fld>
            <a:endParaRPr lang="en-GB"/>
          </a:p>
        </p:txBody>
      </p:sp>
      <p:sp>
        <p:nvSpPr>
          <p:cNvPr id="9" name="Subtitle 2">
            <a:extLst>
              <a:ext uri="{FF2B5EF4-FFF2-40B4-BE49-F238E27FC236}">
                <a16:creationId xmlns:a16="http://schemas.microsoft.com/office/drawing/2014/main" id="{5BB3DBB6-8908-03EE-C63E-CA519887AE10}"/>
              </a:ext>
            </a:extLst>
          </p:cNvPr>
          <p:cNvSpPr>
            <a:spLocks noGrp="1"/>
          </p:cNvSpPr>
          <p:nvPr>
            <p:ph type="subTitle" idx="1" hasCustomPrompt="1"/>
          </p:nvPr>
        </p:nvSpPr>
        <p:spPr>
          <a:xfrm>
            <a:off x="1292261" y="3650888"/>
            <a:ext cx="5762661" cy="486833"/>
          </a:xfrm>
        </p:spPr>
        <p:txBody>
          <a:bodyPr>
            <a:noAutofit/>
          </a:bodyPr>
          <a:lstStyle>
            <a:lvl1pPr marL="0" indent="0" algn="l">
              <a:buNone/>
              <a:defRPr sz="2600" b="1">
                <a:solidFill>
                  <a:schemeClr val="bg1"/>
                </a:solidFill>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Divider</a:t>
            </a:r>
            <a:endParaRPr lang="en-GB"/>
          </a:p>
        </p:txBody>
      </p:sp>
      <p:sp>
        <p:nvSpPr>
          <p:cNvPr id="10" name="Text Placeholder 13">
            <a:extLst>
              <a:ext uri="{FF2B5EF4-FFF2-40B4-BE49-F238E27FC236}">
                <a16:creationId xmlns:a16="http://schemas.microsoft.com/office/drawing/2014/main" id="{0B72E9AB-C67D-EE95-8A8B-8072E436180A}"/>
              </a:ext>
            </a:extLst>
          </p:cNvPr>
          <p:cNvSpPr>
            <a:spLocks noGrp="1"/>
          </p:cNvSpPr>
          <p:nvPr>
            <p:ph type="body" sz="quarter" idx="13" hasCustomPrompt="1"/>
          </p:nvPr>
        </p:nvSpPr>
        <p:spPr>
          <a:xfrm>
            <a:off x="1292261" y="4174062"/>
            <a:ext cx="7292939" cy="1553633"/>
          </a:xfrm>
        </p:spPr>
        <p:txBody>
          <a:bodyPr>
            <a:normAutofit/>
          </a:bodyPr>
          <a:lstStyle>
            <a:lvl1pPr marL="0" indent="0">
              <a:buNone/>
              <a:defRPr sz="4600" b="1" cap="none" baseline="0">
                <a:solidFill>
                  <a:schemeClr val="tx2"/>
                </a:solidFill>
                <a:latin typeface="Arial Black" panose="020B0A04020102020204" pitchFamily="34" charset="0"/>
              </a:defRPr>
            </a:lvl1pPr>
          </a:lstStyle>
          <a:p>
            <a:pPr lvl="0"/>
            <a:r>
              <a:rPr lang="en-US"/>
              <a:t>Section heading</a:t>
            </a:r>
          </a:p>
          <a:p>
            <a:pPr lvl="0"/>
            <a:endParaRPr lang="en-GB"/>
          </a:p>
        </p:txBody>
      </p:sp>
    </p:spTree>
    <p:extLst>
      <p:ext uri="{BB962C8B-B14F-4D97-AF65-F5344CB8AC3E}">
        <p14:creationId xmlns:p14="http://schemas.microsoft.com/office/powerpoint/2010/main" val="23058773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Divider 2">
    <p:bg>
      <p:bgPr>
        <a:solidFill>
          <a:schemeClr val="bg1"/>
        </a:solidFill>
        <a:effectLst/>
      </p:bgPr>
    </p:bg>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bg1">
                    <a:lumMod val="65000"/>
                  </a:schemeClr>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bg1">
                    <a:lumMod val="65000"/>
                  </a:schemeClr>
                </a:solidFill>
              </a:defRPr>
            </a:lvl1pPr>
          </a:lstStyle>
          <a:p>
            <a:fld id="{40FC62D0-A2F2-4BF8-8DAC-E86C11000EC3}" type="slidenum">
              <a:rPr lang="en-GB" smtClean="0"/>
              <a:pPr/>
              <a:t>‹#›</a:t>
            </a:fld>
            <a:endParaRPr lang="en-GB"/>
          </a:p>
        </p:txBody>
      </p:sp>
      <p:sp>
        <p:nvSpPr>
          <p:cNvPr id="2" name="Subtitle 2">
            <a:extLst>
              <a:ext uri="{FF2B5EF4-FFF2-40B4-BE49-F238E27FC236}">
                <a16:creationId xmlns:a16="http://schemas.microsoft.com/office/drawing/2014/main" id="{BF7FB3BD-5B51-224E-2471-3CB4261AEC9F}"/>
              </a:ext>
            </a:extLst>
          </p:cNvPr>
          <p:cNvSpPr>
            <a:spLocks noGrp="1"/>
          </p:cNvSpPr>
          <p:nvPr>
            <p:ph type="subTitle" idx="1" hasCustomPrompt="1"/>
          </p:nvPr>
        </p:nvSpPr>
        <p:spPr>
          <a:xfrm>
            <a:off x="1292261" y="3650888"/>
            <a:ext cx="5762661" cy="486833"/>
          </a:xfrm>
        </p:spPr>
        <p:txBody>
          <a:bodyPr>
            <a:noAutofit/>
          </a:bodyPr>
          <a:lstStyle>
            <a:lvl1pPr marL="0" indent="0" algn="l">
              <a:buNone/>
              <a:defRPr sz="2600" b="1">
                <a:solidFill>
                  <a:schemeClr val="accent1"/>
                </a:solidFill>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Divider</a:t>
            </a:r>
            <a:endParaRPr lang="en-GB"/>
          </a:p>
        </p:txBody>
      </p:sp>
      <p:sp>
        <p:nvSpPr>
          <p:cNvPr id="3" name="Text Placeholder 13">
            <a:extLst>
              <a:ext uri="{FF2B5EF4-FFF2-40B4-BE49-F238E27FC236}">
                <a16:creationId xmlns:a16="http://schemas.microsoft.com/office/drawing/2014/main" id="{B9CE5A69-BA37-B40C-31EA-CA38221AF08D}"/>
              </a:ext>
            </a:extLst>
          </p:cNvPr>
          <p:cNvSpPr>
            <a:spLocks noGrp="1"/>
          </p:cNvSpPr>
          <p:nvPr>
            <p:ph type="body" sz="quarter" idx="13" hasCustomPrompt="1"/>
          </p:nvPr>
        </p:nvSpPr>
        <p:spPr>
          <a:xfrm>
            <a:off x="1292261" y="4174062"/>
            <a:ext cx="7292939" cy="1553633"/>
          </a:xfrm>
        </p:spPr>
        <p:txBody>
          <a:bodyPr>
            <a:normAutofit/>
          </a:bodyPr>
          <a:lstStyle>
            <a:lvl1pPr marL="0" indent="0">
              <a:buNone/>
              <a:defRPr sz="4600" b="1" cap="none" baseline="0">
                <a:solidFill>
                  <a:schemeClr val="tx2"/>
                </a:solidFill>
                <a:latin typeface="Arial Black" panose="020B0A04020102020204" pitchFamily="34" charset="0"/>
              </a:defRPr>
            </a:lvl1pPr>
          </a:lstStyle>
          <a:p>
            <a:pPr lvl="0"/>
            <a:r>
              <a:rPr lang="en-US"/>
              <a:t>Section heading</a:t>
            </a:r>
          </a:p>
          <a:p>
            <a:pPr lvl="0"/>
            <a:endParaRPr lang="en-GB"/>
          </a:p>
        </p:txBody>
      </p:sp>
    </p:spTree>
    <p:extLst>
      <p:ext uri="{BB962C8B-B14F-4D97-AF65-F5344CB8AC3E}">
        <p14:creationId xmlns:p14="http://schemas.microsoft.com/office/powerpoint/2010/main" val="9644301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Divider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2"/>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2"/>
                </a:solidFill>
              </a:defRPr>
            </a:lvl1pPr>
          </a:lstStyle>
          <a:p>
            <a:fld id="{40FC62D0-A2F2-4BF8-8DAC-E86C11000EC3}" type="slidenum">
              <a:rPr lang="en-GB" smtClean="0"/>
              <a:pPr/>
              <a:t>‹#›</a:t>
            </a:fld>
            <a:endParaRPr lang="en-GB"/>
          </a:p>
        </p:txBody>
      </p:sp>
      <p:sp>
        <p:nvSpPr>
          <p:cNvPr id="2" name="Subtitle 2">
            <a:extLst>
              <a:ext uri="{FF2B5EF4-FFF2-40B4-BE49-F238E27FC236}">
                <a16:creationId xmlns:a16="http://schemas.microsoft.com/office/drawing/2014/main" id="{BF7FB3BD-5B51-224E-2471-3CB4261AEC9F}"/>
              </a:ext>
            </a:extLst>
          </p:cNvPr>
          <p:cNvSpPr>
            <a:spLocks noGrp="1"/>
          </p:cNvSpPr>
          <p:nvPr>
            <p:ph type="subTitle" idx="1" hasCustomPrompt="1"/>
          </p:nvPr>
        </p:nvSpPr>
        <p:spPr>
          <a:xfrm>
            <a:off x="1292261" y="3650888"/>
            <a:ext cx="5762661" cy="486833"/>
          </a:xfrm>
        </p:spPr>
        <p:txBody>
          <a:bodyPr>
            <a:noAutofit/>
          </a:bodyPr>
          <a:lstStyle>
            <a:lvl1pPr marL="0" indent="0" algn="l">
              <a:buNone/>
              <a:defRPr sz="2600" b="1">
                <a:solidFill>
                  <a:schemeClr val="bg1"/>
                </a:solidFill>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Divider</a:t>
            </a:r>
            <a:endParaRPr lang="en-GB"/>
          </a:p>
        </p:txBody>
      </p:sp>
      <p:sp>
        <p:nvSpPr>
          <p:cNvPr id="3" name="Text Placeholder 13">
            <a:extLst>
              <a:ext uri="{FF2B5EF4-FFF2-40B4-BE49-F238E27FC236}">
                <a16:creationId xmlns:a16="http://schemas.microsoft.com/office/drawing/2014/main" id="{B9CE5A69-BA37-B40C-31EA-CA38221AF08D}"/>
              </a:ext>
            </a:extLst>
          </p:cNvPr>
          <p:cNvSpPr>
            <a:spLocks noGrp="1"/>
          </p:cNvSpPr>
          <p:nvPr>
            <p:ph type="body" sz="quarter" idx="13" hasCustomPrompt="1"/>
          </p:nvPr>
        </p:nvSpPr>
        <p:spPr>
          <a:xfrm>
            <a:off x="1292261" y="4174062"/>
            <a:ext cx="7292939" cy="1553633"/>
          </a:xfrm>
        </p:spPr>
        <p:txBody>
          <a:bodyPr>
            <a:normAutofit/>
          </a:bodyPr>
          <a:lstStyle>
            <a:lvl1pPr marL="0" indent="0">
              <a:buNone/>
              <a:defRPr sz="4600" b="1" cap="none" baseline="0">
                <a:solidFill>
                  <a:schemeClr val="tx2"/>
                </a:solidFill>
                <a:latin typeface="Arial Black" panose="020B0A04020102020204" pitchFamily="34" charset="0"/>
              </a:defRPr>
            </a:lvl1pPr>
          </a:lstStyle>
          <a:p>
            <a:pPr lvl="0"/>
            <a:r>
              <a:rPr lang="en-US"/>
              <a:t>Section heading</a:t>
            </a:r>
          </a:p>
          <a:p>
            <a:pPr lvl="0"/>
            <a:endParaRPr lang="en-GB"/>
          </a:p>
        </p:txBody>
      </p:sp>
    </p:spTree>
    <p:extLst>
      <p:ext uri="{BB962C8B-B14F-4D97-AF65-F5344CB8AC3E}">
        <p14:creationId xmlns:p14="http://schemas.microsoft.com/office/powerpoint/2010/main" val="15697632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Quote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D8093-31B7-44A8-96BF-693EB47DB535}"/>
              </a:ext>
            </a:extLst>
          </p:cNvPr>
          <p:cNvSpPr>
            <a:spLocks noGrp="1"/>
          </p:cNvSpPr>
          <p:nvPr>
            <p:ph type="ctrTitle" hasCustomPrompt="1"/>
          </p:nvPr>
        </p:nvSpPr>
        <p:spPr>
          <a:xfrm>
            <a:off x="3674432" y="3110928"/>
            <a:ext cx="8907137" cy="2303185"/>
          </a:xfrm>
        </p:spPr>
        <p:txBody>
          <a:bodyPr anchor="ctr">
            <a:normAutofit/>
          </a:bodyPr>
          <a:lstStyle>
            <a:lvl1pPr algn="ctr">
              <a:defRPr sz="5867" b="1" i="1">
                <a:solidFill>
                  <a:schemeClr val="tx2"/>
                </a:solidFill>
              </a:defRPr>
            </a:lvl1pPr>
          </a:lstStyle>
          <a:p>
            <a:r>
              <a:rPr lang="en-US"/>
              <a:t>“Quote goes in this space.”</a:t>
            </a:r>
            <a:endParaRPr lang="en-GB"/>
          </a:p>
        </p:txBody>
      </p:sp>
      <p:sp>
        <p:nvSpPr>
          <p:cNvPr id="7" name="Text Placeholder 6">
            <a:extLst>
              <a:ext uri="{FF2B5EF4-FFF2-40B4-BE49-F238E27FC236}">
                <a16:creationId xmlns:a16="http://schemas.microsoft.com/office/drawing/2014/main" id="{A5609AC1-B165-4266-AC17-4F37BE2DD358}"/>
              </a:ext>
            </a:extLst>
          </p:cNvPr>
          <p:cNvSpPr>
            <a:spLocks noGrp="1"/>
          </p:cNvSpPr>
          <p:nvPr>
            <p:ph type="body" sz="quarter" idx="13" hasCustomPrompt="1"/>
          </p:nvPr>
        </p:nvSpPr>
        <p:spPr>
          <a:xfrm>
            <a:off x="3674433" y="5440807"/>
            <a:ext cx="8907136" cy="427567"/>
          </a:xfrm>
        </p:spPr>
        <p:txBody>
          <a:bodyPr>
            <a:noAutofit/>
          </a:bodyPr>
          <a:lstStyle>
            <a:lvl1pPr marL="0" indent="0" algn="ctr">
              <a:buNone/>
              <a:defRPr sz="2400" b="1">
                <a:solidFill>
                  <a:schemeClr val="bg1"/>
                </a:solidFill>
              </a:defRPr>
            </a:lvl1pPr>
          </a:lstStyle>
          <a:p>
            <a:pPr lvl="0"/>
            <a:r>
              <a:rPr lang="en-US"/>
              <a:t>Name, Company</a:t>
            </a:r>
            <a:endParaRPr lang="en-GB"/>
          </a:p>
        </p:txBody>
      </p:sp>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2"/>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2"/>
                </a:solidFill>
              </a:defRPr>
            </a:lvl1pPr>
          </a:lstStyle>
          <a:p>
            <a:fld id="{40FC62D0-A2F2-4BF8-8DAC-E86C11000EC3}" type="slidenum">
              <a:rPr lang="en-GB" smtClean="0"/>
              <a:pPr/>
              <a:t>‹#›</a:t>
            </a:fld>
            <a:endParaRPr lang="en-GB"/>
          </a:p>
        </p:txBody>
      </p:sp>
    </p:spTree>
    <p:extLst>
      <p:ext uri="{BB962C8B-B14F-4D97-AF65-F5344CB8AC3E}">
        <p14:creationId xmlns:p14="http://schemas.microsoft.com/office/powerpoint/2010/main" val="25079958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Quote 2">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D8093-31B7-44A8-96BF-693EB47DB535}"/>
              </a:ext>
            </a:extLst>
          </p:cNvPr>
          <p:cNvSpPr>
            <a:spLocks noGrp="1"/>
          </p:cNvSpPr>
          <p:nvPr>
            <p:ph type="ctrTitle" hasCustomPrompt="1"/>
          </p:nvPr>
        </p:nvSpPr>
        <p:spPr>
          <a:xfrm>
            <a:off x="3674432" y="3110928"/>
            <a:ext cx="8907137" cy="2303185"/>
          </a:xfrm>
        </p:spPr>
        <p:txBody>
          <a:bodyPr anchor="ctr">
            <a:normAutofit/>
          </a:bodyPr>
          <a:lstStyle>
            <a:lvl1pPr algn="ctr">
              <a:defRPr sz="5867" b="1" i="1">
                <a:solidFill>
                  <a:schemeClr val="tx2"/>
                </a:solidFill>
              </a:defRPr>
            </a:lvl1pPr>
          </a:lstStyle>
          <a:p>
            <a:r>
              <a:rPr lang="en-US"/>
              <a:t>“Quote goes in this space.”</a:t>
            </a:r>
            <a:endParaRPr lang="en-GB"/>
          </a:p>
        </p:txBody>
      </p:sp>
      <p:sp>
        <p:nvSpPr>
          <p:cNvPr id="7" name="Text Placeholder 6">
            <a:extLst>
              <a:ext uri="{FF2B5EF4-FFF2-40B4-BE49-F238E27FC236}">
                <a16:creationId xmlns:a16="http://schemas.microsoft.com/office/drawing/2014/main" id="{A5609AC1-B165-4266-AC17-4F37BE2DD358}"/>
              </a:ext>
            </a:extLst>
          </p:cNvPr>
          <p:cNvSpPr>
            <a:spLocks noGrp="1"/>
          </p:cNvSpPr>
          <p:nvPr>
            <p:ph type="body" sz="quarter" idx="13" hasCustomPrompt="1"/>
          </p:nvPr>
        </p:nvSpPr>
        <p:spPr>
          <a:xfrm>
            <a:off x="3674433" y="5440807"/>
            <a:ext cx="8907136" cy="427567"/>
          </a:xfrm>
        </p:spPr>
        <p:txBody>
          <a:bodyPr>
            <a:noAutofit/>
          </a:bodyPr>
          <a:lstStyle>
            <a:lvl1pPr marL="0" indent="0" algn="ctr">
              <a:buNone/>
              <a:defRPr sz="2400" b="1">
                <a:solidFill>
                  <a:schemeClr val="accent1"/>
                </a:solidFill>
              </a:defRPr>
            </a:lvl1pPr>
          </a:lstStyle>
          <a:p>
            <a:pPr lvl="0"/>
            <a:r>
              <a:rPr lang="en-US"/>
              <a:t>Name, Company</a:t>
            </a:r>
            <a:endParaRPr lang="en-GB"/>
          </a:p>
        </p:txBody>
      </p:sp>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bg1">
                    <a:lumMod val="65000"/>
                  </a:schemeClr>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bg1">
                    <a:lumMod val="65000"/>
                  </a:schemeClr>
                </a:solidFill>
              </a:defRPr>
            </a:lvl1pPr>
          </a:lstStyle>
          <a:p>
            <a:fld id="{40FC62D0-A2F2-4BF8-8DAC-E86C11000EC3}" type="slidenum">
              <a:rPr lang="en-GB" smtClean="0"/>
              <a:pPr/>
              <a:t>‹#›</a:t>
            </a:fld>
            <a:endParaRPr lang="en-GB"/>
          </a:p>
        </p:txBody>
      </p:sp>
    </p:spTree>
    <p:extLst>
      <p:ext uri="{BB962C8B-B14F-4D97-AF65-F5344CB8AC3E}">
        <p14:creationId xmlns:p14="http://schemas.microsoft.com/office/powerpoint/2010/main" val="158411102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Quote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D8093-31B7-44A8-96BF-693EB47DB535}"/>
              </a:ext>
            </a:extLst>
          </p:cNvPr>
          <p:cNvSpPr>
            <a:spLocks noGrp="1"/>
          </p:cNvSpPr>
          <p:nvPr>
            <p:ph type="ctrTitle" hasCustomPrompt="1"/>
          </p:nvPr>
        </p:nvSpPr>
        <p:spPr>
          <a:xfrm>
            <a:off x="3674432" y="3110928"/>
            <a:ext cx="8907137" cy="2303185"/>
          </a:xfrm>
        </p:spPr>
        <p:txBody>
          <a:bodyPr anchor="ctr">
            <a:normAutofit/>
          </a:bodyPr>
          <a:lstStyle>
            <a:lvl1pPr algn="ctr">
              <a:defRPr sz="5867" b="1" i="1">
                <a:solidFill>
                  <a:schemeClr val="tx2"/>
                </a:solidFill>
              </a:defRPr>
            </a:lvl1pPr>
          </a:lstStyle>
          <a:p>
            <a:r>
              <a:rPr lang="en-US"/>
              <a:t>“Quote goes in this space.”</a:t>
            </a:r>
            <a:endParaRPr lang="en-GB"/>
          </a:p>
        </p:txBody>
      </p:sp>
      <p:sp>
        <p:nvSpPr>
          <p:cNvPr id="7" name="Text Placeholder 6">
            <a:extLst>
              <a:ext uri="{FF2B5EF4-FFF2-40B4-BE49-F238E27FC236}">
                <a16:creationId xmlns:a16="http://schemas.microsoft.com/office/drawing/2014/main" id="{A5609AC1-B165-4266-AC17-4F37BE2DD358}"/>
              </a:ext>
            </a:extLst>
          </p:cNvPr>
          <p:cNvSpPr>
            <a:spLocks noGrp="1"/>
          </p:cNvSpPr>
          <p:nvPr>
            <p:ph type="body" sz="quarter" idx="13" hasCustomPrompt="1"/>
          </p:nvPr>
        </p:nvSpPr>
        <p:spPr>
          <a:xfrm>
            <a:off x="3674433" y="5440807"/>
            <a:ext cx="8907136" cy="427567"/>
          </a:xfrm>
        </p:spPr>
        <p:txBody>
          <a:bodyPr>
            <a:noAutofit/>
          </a:bodyPr>
          <a:lstStyle>
            <a:lvl1pPr marL="0" indent="0" algn="ctr">
              <a:buNone/>
              <a:defRPr sz="2400" b="1">
                <a:solidFill>
                  <a:schemeClr val="bg1"/>
                </a:solidFill>
              </a:defRPr>
            </a:lvl1pPr>
          </a:lstStyle>
          <a:p>
            <a:pPr lvl="0"/>
            <a:r>
              <a:rPr lang="en-US"/>
              <a:t>Name, Company</a:t>
            </a:r>
            <a:endParaRPr lang="en-GB"/>
          </a:p>
        </p:txBody>
      </p:sp>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2"/>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2"/>
                </a:solidFill>
              </a:defRPr>
            </a:lvl1pPr>
          </a:lstStyle>
          <a:p>
            <a:fld id="{40FC62D0-A2F2-4BF8-8DAC-E86C11000EC3}" type="slidenum">
              <a:rPr lang="en-GB" smtClean="0"/>
              <a:pPr/>
              <a:t>‹#›</a:t>
            </a:fld>
            <a:endParaRPr lang="en-GB"/>
          </a:p>
        </p:txBody>
      </p:sp>
    </p:spTree>
    <p:extLst>
      <p:ext uri="{BB962C8B-B14F-4D97-AF65-F5344CB8AC3E}">
        <p14:creationId xmlns:p14="http://schemas.microsoft.com/office/powerpoint/2010/main" val="388575024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resenter Intro Slide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D8093-31B7-44A8-96BF-693EB47DB535}"/>
              </a:ext>
            </a:extLst>
          </p:cNvPr>
          <p:cNvSpPr>
            <a:spLocks noGrp="1"/>
          </p:cNvSpPr>
          <p:nvPr>
            <p:ph type="ctrTitle" hasCustomPrompt="1"/>
          </p:nvPr>
        </p:nvSpPr>
        <p:spPr>
          <a:xfrm>
            <a:off x="8356600" y="4640390"/>
            <a:ext cx="7726600" cy="2303185"/>
          </a:xfrm>
        </p:spPr>
        <p:txBody>
          <a:bodyPr anchor="ctr">
            <a:normAutofit/>
          </a:bodyPr>
          <a:lstStyle>
            <a:lvl1pPr algn="ctr">
              <a:defRPr sz="5867" b="1" i="0">
                <a:solidFill>
                  <a:schemeClr val="tx2"/>
                </a:solidFill>
              </a:defRPr>
            </a:lvl1pPr>
          </a:lstStyle>
          <a:p>
            <a:r>
              <a:rPr lang="en-US"/>
              <a:t>Name of</a:t>
            </a:r>
            <a:br>
              <a:rPr lang="en-US"/>
            </a:br>
            <a:r>
              <a:rPr lang="en-US"/>
              <a:t>Employee</a:t>
            </a:r>
            <a:endParaRPr lang="en-GB"/>
          </a:p>
        </p:txBody>
      </p:sp>
      <p:sp>
        <p:nvSpPr>
          <p:cNvPr id="7" name="Text Placeholder 6">
            <a:extLst>
              <a:ext uri="{FF2B5EF4-FFF2-40B4-BE49-F238E27FC236}">
                <a16:creationId xmlns:a16="http://schemas.microsoft.com/office/drawing/2014/main" id="{A5609AC1-B165-4266-AC17-4F37BE2DD358}"/>
              </a:ext>
            </a:extLst>
          </p:cNvPr>
          <p:cNvSpPr>
            <a:spLocks noGrp="1"/>
          </p:cNvSpPr>
          <p:nvPr>
            <p:ph type="body" sz="quarter" idx="13" hasCustomPrompt="1"/>
          </p:nvPr>
        </p:nvSpPr>
        <p:spPr>
          <a:xfrm>
            <a:off x="8356600" y="6943575"/>
            <a:ext cx="7726600" cy="427567"/>
          </a:xfrm>
        </p:spPr>
        <p:txBody>
          <a:bodyPr>
            <a:noAutofit/>
          </a:bodyPr>
          <a:lstStyle>
            <a:lvl1pPr marL="0" indent="0" algn="ctr">
              <a:buNone/>
              <a:defRPr sz="2400" b="1">
                <a:solidFill>
                  <a:schemeClr val="bg1"/>
                </a:solidFill>
              </a:defRPr>
            </a:lvl1pPr>
          </a:lstStyle>
          <a:p>
            <a:pPr lvl="0"/>
            <a:r>
              <a:rPr lang="en-US"/>
              <a:t>Role, Company</a:t>
            </a:r>
            <a:endParaRPr lang="en-GB"/>
          </a:p>
        </p:txBody>
      </p:sp>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2"/>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2"/>
                </a:solidFill>
              </a:defRPr>
            </a:lvl1pPr>
          </a:lstStyle>
          <a:p>
            <a:fld id="{40FC62D0-A2F2-4BF8-8DAC-E86C11000EC3}" type="slidenum">
              <a:rPr lang="en-GB" smtClean="0"/>
              <a:pPr/>
              <a:t>‹#›</a:t>
            </a:fld>
            <a:endParaRPr lang="en-GB"/>
          </a:p>
        </p:txBody>
      </p:sp>
      <p:pic>
        <p:nvPicPr>
          <p:cNvPr id="10" name="Picture 9" descr="A picture containing histogram&#10;&#10;Description automatically generated">
            <a:extLst>
              <a:ext uri="{FF2B5EF4-FFF2-40B4-BE49-F238E27FC236}">
                <a16:creationId xmlns:a16="http://schemas.microsoft.com/office/drawing/2014/main" id="{385B33B2-3D77-4E37-1D87-AEB32F2641FB}"/>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4738"/>
          <a:stretch/>
        </p:blipFill>
        <p:spPr>
          <a:xfrm>
            <a:off x="0" y="0"/>
            <a:ext cx="9329828" cy="8193367"/>
          </a:xfrm>
          <a:prstGeom prst="rect">
            <a:avLst/>
          </a:prstGeom>
        </p:spPr>
      </p:pic>
      <p:sp>
        <p:nvSpPr>
          <p:cNvPr id="11" name="Picture Placeholder 6">
            <a:extLst>
              <a:ext uri="{FF2B5EF4-FFF2-40B4-BE49-F238E27FC236}">
                <a16:creationId xmlns:a16="http://schemas.microsoft.com/office/drawing/2014/main" id="{40F29B83-F84B-8B77-F20A-69D9DC37CB68}"/>
              </a:ext>
            </a:extLst>
          </p:cNvPr>
          <p:cNvSpPr>
            <a:spLocks noGrp="1"/>
          </p:cNvSpPr>
          <p:nvPr>
            <p:ph type="pic" sz="quarter" idx="17"/>
          </p:nvPr>
        </p:nvSpPr>
        <p:spPr>
          <a:xfrm>
            <a:off x="1000368" y="1196606"/>
            <a:ext cx="5006732" cy="4905741"/>
          </a:xfrm>
          <a:prstGeom prst="rect">
            <a:avLst/>
          </a:prstGeom>
          <a:noFill/>
        </p:spPr>
        <p:txBody>
          <a:bodyPr/>
          <a:lstStyle/>
          <a:p>
            <a:endParaRPr lang="en-GB"/>
          </a:p>
        </p:txBody>
      </p:sp>
    </p:spTree>
    <p:extLst>
      <p:ext uri="{BB962C8B-B14F-4D97-AF65-F5344CB8AC3E}">
        <p14:creationId xmlns:p14="http://schemas.microsoft.com/office/powerpoint/2010/main" val="112557134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resenter Intro Slide 2">
    <p:bg>
      <p:bgPr>
        <a:solidFill>
          <a:schemeClr val="bg1"/>
        </a:solidFill>
        <a:effectLst/>
      </p:bgPr>
    </p:bg>
    <p:spTree>
      <p:nvGrpSpPr>
        <p:cNvPr id="1" name=""/>
        <p:cNvGrpSpPr/>
        <p:nvPr/>
      </p:nvGrpSpPr>
      <p:grpSpPr>
        <a:xfrm>
          <a:off x="0" y="0"/>
          <a:ext cx="0" cy="0"/>
          <a:chOff x="0" y="0"/>
          <a:chExt cx="0" cy="0"/>
        </a:xfrm>
      </p:grpSpPr>
      <p:pic>
        <p:nvPicPr>
          <p:cNvPr id="9" name="Picture 8" descr="A picture containing histogram&#10;&#10;Description automatically generated">
            <a:extLst>
              <a:ext uri="{FF2B5EF4-FFF2-40B4-BE49-F238E27FC236}">
                <a16:creationId xmlns:a16="http://schemas.microsoft.com/office/drawing/2014/main" id="{F4FBB1B3-AB6C-0521-D16F-E570FABCD4C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719"/>
          <a:stretch/>
        </p:blipFill>
        <p:spPr>
          <a:xfrm>
            <a:off x="0" y="-21527"/>
            <a:ext cx="9452790" cy="8129852"/>
          </a:xfrm>
          <a:prstGeom prst="rect">
            <a:avLst/>
          </a:prstGeom>
        </p:spPr>
      </p:pic>
      <p:sp>
        <p:nvSpPr>
          <p:cNvPr id="2" name="Title 1">
            <a:extLst>
              <a:ext uri="{FF2B5EF4-FFF2-40B4-BE49-F238E27FC236}">
                <a16:creationId xmlns:a16="http://schemas.microsoft.com/office/drawing/2014/main" id="{699D8093-31B7-44A8-96BF-693EB47DB535}"/>
              </a:ext>
            </a:extLst>
          </p:cNvPr>
          <p:cNvSpPr>
            <a:spLocks noGrp="1"/>
          </p:cNvSpPr>
          <p:nvPr>
            <p:ph type="ctrTitle" hasCustomPrompt="1"/>
          </p:nvPr>
        </p:nvSpPr>
        <p:spPr>
          <a:xfrm>
            <a:off x="8356600" y="4640390"/>
            <a:ext cx="7726600" cy="2303185"/>
          </a:xfrm>
        </p:spPr>
        <p:txBody>
          <a:bodyPr anchor="ctr">
            <a:normAutofit/>
          </a:bodyPr>
          <a:lstStyle>
            <a:lvl1pPr algn="ctr">
              <a:defRPr sz="5867" b="1" i="0">
                <a:solidFill>
                  <a:schemeClr val="tx2"/>
                </a:solidFill>
              </a:defRPr>
            </a:lvl1pPr>
          </a:lstStyle>
          <a:p>
            <a:r>
              <a:rPr lang="en-US"/>
              <a:t>Name of</a:t>
            </a:r>
            <a:br>
              <a:rPr lang="en-US"/>
            </a:br>
            <a:r>
              <a:rPr lang="en-US"/>
              <a:t>Employee</a:t>
            </a:r>
            <a:endParaRPr lang="en-GB"/>
          </a:p>
        </p:txBody>
      </p:sp>
      <p:sp>
        <p:nvSpPr>
          <p:cNvPr id="7" name="Text Placeholder 6">
            <a:extLst>
              <a:ext uri="{FF2B5EF4-FFF2-40B4-BE49-F238E27FC236}">
                <a16:creationId xmlns:a16="http://schemas.microsoft.com/office/drawing/2014/main" id="{A5609AC1-B165-4266-AC17-4F37BE2DD358}"/>
              </a:ext>
            </a:extLst>
          </p:cNvPr>
          <p:cNvSpPr>
            <a:spLocks noGrp="1"/>
          </p:cNvSpPr>
          <p:nvPr>
            <p:ph type="body" sz="quarter" idx="13" hasCustomPrompt="1"/>
          </p:nvPr>
        </p:nvSpPr>
        <p:spPr>
          <a:xfrm>
            <a:off x="8356600" y="6943575"/>
            <a:ext cx="7726600" cy="427567"/>
          </a:xfrm>
        </p:spPr>
        <p:txBody>
          <a:bodyPr>
            <a:noAutofit/>
          </a:bodyPr>
          <a:lstStyle>
            <a:lvl1pPr marL="0" indent="0" algn="ctr">
              <a:buNone/>
              <a:defRPr sz="2400" b="1">
                <a:solidFill>
                  <a:schemeClr val="accent1"/>
                </a:solidFill>
              </a:defRPr>
            </a:lvl1pPr>
          </a:lstStyle>
          <a:p>
            <a:pPr lvl="0"/>
            <a:r>
              <a:rPr lang="en-US"/>
              <a:t>Role, Company</a:t>
            </a:r>
            <a:endParaRPr lang="en-GB"/>
          </a:p>
        </p:txBody>
      </p:sp>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bg1">
                    <a:lumMod val="65000"/>
                  </a:schemeClr>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bg1">
                    <a:lumMod val="65000"/>
                  </a:schemeClr>
                </a:solidFill>
              </a:defRPr>
            </a:lvl1pPr>
          </a:lstStyle>
          <a:p>
            <a:fld id="{40FC62D0-A2F2-4BF8-8DAC-E86C11000EC3}" type="slidenum">
              <a:rPr lang="en-GB" smtClean="0"/>
              <a:pPr/>
              <a:t>‹#›</a:t>
            </a:fld>
            <a:endParaRPr lang="en-GB"/>
          </a:p>
        </p:txBody>
      </p:sp>
      <p:sp>
        <p:nvSpPr>
          <p:cNvPr id="11" name="Picture Placeholder 6">
            <a:extLst>
              <a:ext uri="{FF2B5EF4-FFF2-40B4-BE49-F238E27FC236}">
                <a16:creationId xmlns:a16="http://schemas.microsoft.com/office/drawing/2014/main" id="{40F29B83-F84B-8B77-F20A-69D9DC37CB68}"/>
              </a:ext>
            </a:extLst>
          </p:cNvPr>
          <p:cNvSpPr>
            <a:spLocks noGrp="1"/>
          </p:cNvSpPr>
          <p:nvPr>
            <p:ph type="pic" sz="quarter" idx="17"/>
          </p:nvPr>
        </p:nvSpPr>
        <p:spPr>
          <a:xfrm>
            <a:off x="1000368" y="1196606"/>
            <a:ext cx="5006732" cy="4905741"/>
          </a:xfrm>
          <a:prstGeom prst="rect">
            <a:avLst/>
          </a:prstGeom>
          <a:noFill/>
        </p:spPr>
        <p:txBody>
          <a:bodyPr/>
          <a:lstStyle/>
          <a:p>
            <a:endParaRPr lang="en-GB"/>
          </a:p>
        </p:txBody>
      </p:sp>
    </p:spTree>
    <p:extLst>
      <p:ext uri="{BB962C8B-B14F-4D97-AF65-F5344CB8AC3E}">
        <p14:creationId xmlns:p14="http://schemas.microsoft.com/office/powerpoint/2010/main" val="272719827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resenter Intro Slide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3" descr="A picture containing histogram&#10;&#10;Description automatically generated">
            <a:extLst>
              <a:ext uri="{FF2B5EF4-FFF2-40B4-BE49-F238E27FC236}">
                <a16:creationId xmlns:a16="http://schemas.microsoft.com/office/drawing/2014/main" id="{A9901B49-1D84-C2AF-00F0-A3E98047347C}"/>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4738"/>
          <a:stretch/>
        </p:blipFill>
        <p:spPr>
          <a:xfrm>
            <a:off x="0" y="0"/>
            <a:ext cx="9329828" cy="8193367"/>
          </a:xfrm>
          <a:prstGeom prst="rect">
            <a:avLst/>
          </a:prstGeom>
        </p:spPr>
      </p:pic>
      <p:sp>
        <p:nvSpPr>
          <p:cNvPr id="2" name="Title 1">
            <a:extLst>
              <a:ext uri="{FF2B5EF4-FFF2-40B4-BE49-F238E27FC236}">
                <a16:creationId xmlns:a16="http://schemas.microsoft.com/office/drawing/2014/main" id="{699D8093-31B7-44A8-96BF-693EB47DB535}"/>
              </a:ext>
            </a:extLst>
          </p:cNvPr>
          <p:cNvSpPr>
            <a:spLocks noGrp="1"/>
          </p:cNvSpPr>
          <p:nvPr>
            <p:ph type="ctrTitle" hasCustomPrompt="1"/>
          </p:nvPr>
        </p:nvSpPr>
        <p:spPr>
          <a:xfrm>
            <a:off x="8356600" y="4640390"/>
            <a:ext cx="7726600" cy="2303185"/>
          </a:xfrm>
        </p:spPr>
        <p:txBody>
          <a:bodyPr anchor="ctr">
            <a:normAutofit/>
          </a:bodyPr>
          <a:lstStyle>
            <a:lvl1pPr algn="ctr">
              <a:defRPr sz="5867" b="1" i="0">
                <a:solidFill>
                  <a:schemeClr val="tx2"/>
                </a:solidFill>
              </a:defRPr>
            </a:lvl1pPr>
          </a:lstStyle>
          <a:p>
            <a:r>
              <a:rPr lang="en-US"/>
              <a:t>Name of</a:t>
            </a:r>
            <a:br>
              <a:rPr lang="en-US"/>
            </a:br>
            <a:r>
              <a:rPr lang="en-US"/>
              <a:t>Employee</a:t>
            </a:r>
            <a:endParaRPr lang="en-GB"/>
          </a:p>
        </p:txBody>
      </p:sp>
      <p:sp>
        <p:nvSpPr>
          <p:cNvPr id="7" name="Text Placeholder 6">
            <a:extLst>
              <a:ext uri="{FF2B5EF4-FFF2-40B4-BE49-F238E27FC236}">
                <a16:creationId xmlns:a16="http://schemas.microsoft.com/office/drawing/2014/main" id="{A5609AC1-B165-4266-AC17-4F37BE2DD358}"/>
              </a:ext>
            </a:extLst>
          </p:cNvPr>
          <p:cNvSpPr>
            <a:spLocks noGrp="1"/>
          </p:cNvSpPr>
          <p:nvPr>
            <p:ph type="body" sz="quarter" idx="13" hasCustomPrompt="1"/>
          </p:nvPr>
        </p:nvSpPr>
        <p:spPr>
          <a:xfrm>
            <a:off x="8356600" y="6943575"/>
            <a:ext cx="7726600" cy="427567"/>
          </a:xfrm>
        </p:spPr>
        <p:txBody>
          <a:bodyPr>
            <a:noAutofit/>
          </a:bodyPr>
          <a:lstStyle>
            <a:lvl1pPr marL="0" indent="0" algn="ctr">
              <a:buNone/>
              <a:defRPr sz="2400" b="1">
                <a:solidFill>
                  <a:schemeClr val="bg1"/>
                </a:solidFill>
              </a:defRPr>
            </a:lvl1pPr>
          </a:lstStyle>
          <a:p>
            <a:pPr lvl="0"/>
            <a:r>
              <a:rPr lang="en-US"/>
              <a:t>Role, Company</a:t>
            </a:r>
            <a:endParaRPr lang="en-GB"/>
          </a:p>
        </p:txBody>
      </p:sp>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2"/>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2"/>
                </a:solidFill>
              </a:defRPr>
            </a:lvl1pPr>
          </a:lstStyle>
          <a:p>
            <a:fld id="{40FC62D0-A2F2-4BF8-8DAC-E86C11000EC3}" type="slidenum">
              <a:rPr lang="en-GB" smtClean="0"/>
              <a:pPr/>
              <a:t>‹#›</a:t>
            </a:fld>
            <a:endParaRPr lang="en-GB"/>
          </a:p>
        </p:txBody>
      </p:sp>
      <p:sp>
        <p:nvSpPr>
          <p:cNvPr id="11" name="Picture Placeholder 6">
            <a:extLst>
              <a:ext uri="{FF2B5EF4-FFF2-40B4-BE49-F238E27FC236}">
                <a16:creationId xmlns:a16="http://schemas.microsoft.com/office/drawing/2014/main" id="{BFA9AD81-163F-A611-6D76-CF06C524B9DE}"/>
              </a:ext>
            </a:extLst>
          </p:cNvPr>
          <p:cNvSpPr>
            <a:spLocks noGrp="1"/>
          </p:cNvSpPr>
          <p:nvPr>
            <p:ph type="pic" sz="quarter" idx="17"/>
          </p:nvPr>
        </p:nvSpPr>
        <p:spPr>
          <a:xfrm>
            <a:off x="1000368" y="1196606"/>
            <a:ext cx="5006732" cy="4905741"/>
          </a:xfrm>
          <a:prstGeom prst="rect">
            <a:avLst/>
          </a:prstGeom>
          <a:noFill/>
        </p:spPr>
        <p:txBody>
          <a:bodyPr/>
          <a:lstStyle/>
          <a:p>
            <a:endParaRPr lang="en-GB"/>
          </a:p>
        </p:txBody>
      </p:sp>
    </p:spTree>
    <p:extLst>
      <p:ext uri="{BB962C8B-B14F-4D97-AF65-F5344CB8AC3E}">
        <p14:creationId xmlns:p14="http://schemas.microsoft.com/office/powerpoint/2010/main" val="3128977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Blank - Full Bleed">
    <p:bg>
      <p:bgPr>
        <a:solidFill>
          <a:srgbClr val="CCEA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655054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Q&amp;A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 Placeholder 13">
            <a:extLst>
              <a:ext uri="{FF2B5EF4-FFF2-40B4-BE49-F238E27FC236}">
                <a16:creationId xmlns:a16="http://schemas.microsoft.com/office/drawing/2014/main" id="{F7B004DD-9AE2-A775-B9FE-15EEA8F3CC25}"/>
              </a:ext>
            </a:extLst>
          </p:cNvPr>
          <p:cNvSpPr>
            <a:spLocks noGrp="1"/>
          </p:cNvSpPr>
          <p:nvPr>
            <p:ph type="body" sz="quarter" idx="13" hasCustomPrompt="1"/>
          </p:nvPr>
        </p:nvSpPr>
        <p:spPr>
          <a:xfrm>
            <a:off x="5306880" y="4002694"/>
            <a:ext cx="5642240" cy="1138612"/>
          </a:xfrm>
        </p:spPr>
        <p:txBody>
          <a:bodyPr>
            <a:normAutofit/>
          </a:bodyPr>
          <a:lstStyle>
            <a:lvl1pPr marL="0" indent="0" algn="ctr">
              <a:buNone/>
              <a:defRPr sz="9600" b="1" cap="none" baseline="0">
                <a:solidFill>
                  <a:schemeClr val="tx2"/>
                </a:solidFill>
                <a:latin typeface="Arial Black" panose="020B0A04020102020204" pitchFamily="34" charset="0"/>
              </a:defRPr>
            </a:lvl1pPr>
          </a:lstStyle>
          <a:p>
            <a:pPr lvl="0"/>
            <a:r>
              <a:rPr lang="en-US"/>
              <a:t>Q&amp;A</a:t>
            </a:r>
          </a:p>
          <a:p>
            <a:pPr lvl="0"/>
            <a:endParaRPr lang="en-GB"/>
          </a:p>
        </p:txBody>
      </p:sp>
      <p:sp>
        <p:nvSpPr>
          <p:cNvPr id="5" name="Footer Placeholder 4">
            <a:extLst>
              <a:ext uri="{FF2B5EF4-FFF2-40B4-BE49-F238E27FC236}">
                <a16:creationId xmlns:a16="http://schemas.microsoft.com/office/drawing/2014/main" id="{7778B5CE-E7F3-0ECF-1C08-5C7986C227E9}"/>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2"/>
                </a:solidFill>
              </a:defRPr>
            </a:lvl1pPr>
          </a:lstStyle>
          <a:p>
            <a:r>
              <a:rPr lang="en-GB"/>
              <a:t>Document title</a:t>
            </a:r>
          </a:p>
        </p:txBody>
      </p:sp>
      <p:sp>
        <p:nvSpPr>
          <p:cNvPr id="7" name="Slide Number Placeholder 5">
            <a:extLst>
              <a:ext uri="{FF2B5EF4-FFF2-40B4-BE49-F238E27FC236}">
                <a16:creationId xmlns:a16="http://schemas.microsoft.com/office/drawing/2014/main" id="{98A41293-6AA7-71D1-E66A-7BC46D6B788A}"/>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2"/>
                </a:solidFill>
              </a:defRPr>
            </a:lvl1pPr>
          </a:lstStyle>
          <a:p>
            <a:fld id="{40FC62D0-A2F2-4BF8-8DAC-E86C11000EC3}" type="slidenum">
              <a:rPr lang="en-GB" smtClean="0"/>
              <a:pPr/>
              <a:t>‹#›</a:t>
            </a:fld>
            <a:endParaRPr lang="en-GB"/>
          </a:p>
        </p:txBody>
      </p:sp>
      <p:pic>
        <p:nvPicPr>
          <p:cNvPr id="8" name="Graphic 7">
            <a:extLst>
              <a:ext uri="{FF2B5EF4-FFF2-40B4-BE49-F238E27FC236}">
                <a16:creationId xmlns:a16="http://schemas.microsoft.com/office/drawing/2014/main" id="{9A88BD92-A033-C03A-56F7-F203DA767EA8}"/>
              </a:ext>
            </a:extLst>
          </p:cNvPr>
          <p:cNvPicPr>
            <a:picLocks noChangeAspect="1"/>
          </p:cNvPicPr>
          <p:nvPr userDrawn="1"/>
        </p:nvPicPr>
        <p:blipFill>
          <a:blip r:embed="rId3" cstate="email">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4010952" y="7988300"/>
            <a:ext cx="1424627" cy="672102"/>
          </a:xfrm>
          <a:prstGeom prst="rect">
            <a:avLst/>
          </a:prstGeom>
        </p:spPr>
      </p:pic>
    </p:spTree>
    <p:extLst>
      <p:ext uri="{BB962C8B-B14F-4D97-AF65-F5344CB8AC3E}">
        <p14:creationId xmlns:p14="http://schemas.microsoft.com/office/powerpoint/2010/main" val="303547817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Q&amp;A 2">
    <p:bg>
      <p:bgPr>
        <a:solidFill>
          <a:schemeClr val="bg1"/>
        </a:solidFill>
        <a:effectLst/>
      </p:bgPr>
    </p:bg>
    <p:spTree>
      <p:nvGrpSpPr>
        <p:cNvPr id="1" name=""/>
        <p:cNvGrpSpPr/>
        <p:nvPr/>
      </p:nvGrpSpPr>
      <p:grpSpPr>
        <a:xfrm>
          <a:off x="0" y="0"/>
          <a:ext cx="0" cy="0"/>
          <a:chOff x="0" y="0"/>
          <a:chExt cx="0" cy="0"/>
        </a:xfrm>
      </p:grpSpPr>
      <p:sp>
        <p:nvSpPr>
          <p:cNvPr id="6" name="Text Placeholder 13">
            <a:extLst>
              <a:ext uri="{FF2B5EF4-FFF2-40B4-BE49-F238E27FC236}">
                <a16:creationId xmlns:a16="http://schemas.microsoft.com/office/drawing/2014/main" id="{F7B004DD-9AE2-A775-B9FE-15EEA8F3CC25}"/>
              </a:ext>
            </a:extLst>
          </p:cNvPr>
          <p:cNvSpPr>
            <a:spLocks noGrp="1"/>
          </p:cNvSpPr>
          <p:nvPr>
            <p:ph type="body" sz="quarter" idx="13" hasCustomPrompt="1"/>
          </p:nvPr>
        </p:nvSpPr>
        <p:spPr>
          <a:xfrm>
            <a:off x="5306880" y="4002694"/>
            <a:ext cx="5642240" cy="1138612"/>
          </a:xfrm>
        </p:spPr>
        <p:txBody>
          <a:bodyPr>
            <a:normAutofit/>
          </a:bodyPr>
          <a:lstStyle>
            <a:lvl1pPr marL="0" indent="0" algn="ctr">
              <a:buNone/>
              <a:defRPr sz="9600" b="1" cap="none" baseline="0">
                <a:solidFill>
                  <a:schemeClr val="tx2"/>
                </a:solidFill>
                <a:latin typeface="Arial Black" panose="020B0A04020102020204" pitchFamily="34" charset="0"/>
              </a:defRPr>
            </a:lvl1pPr>
          </a:lstStyle>
          <a:p>
            <a:pPr lvl="0"/>
            <a:r>
              <a:rPr lang="en-US"/>
              <a:t>Q&amp;A</a:t>
            </a:r>
          </a:p>
          <a:p>
            <a:pPr lvl="0"/>
            <a:endParaRPr lang="en-GB"/>
          </a:p>
        </p:txBody>
      </p:sp>
      <p:sp>
        <p:nvSpPr>
          <p:cNvPr id="5" name="Footer Placeholder 4">
            <a:extLst>
              <a:ext uri="{FF2B5EF4-FFF2-40B4-BE49-F238E27FC236}">
                <a16:creationId xmlns:a16="http://schemas.microsoft.com/office/drawing/2014/main" id="{CE769666-91C7-DDFE-1EF9-1EDA68B1F4FB}"/>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bg1">
                    <a:lumMod val="65000"/>
                  </a:schemeClr>
                </a:solidFill>
              </a:defRPr>
            </a:lvl1pPr>
          </a:lstStyle>
          <a:p>
            <a:r>
              <a:rPr lang="en-GB"/>
              <a:t>Document title</a:t>
            </a:r>
          </a:p>
        </p:txBody>
      </p:sp>
      <p:sp>
        <p:nvSpPr>
          <p:cNvPr id="7" name="Slide Number Placeholder 5">
            <a:extLst>
              <a:ext uri="{FF2B5EF4-FFF2-40B4-BE49-F238E27FC236}">
                <a16:creationId xmlns:a16="http://schemas.microsoft.com/office/drawing/2014/main" id="{3057E491-86AF-0E22-8096-FD6CE2C20DD4}"/>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bg1">
                    <a:lumMod val="65000"/>
                  </a:schemeClr>
                </a:solidFill>
              </a:defRPr>
            </a:lvl1pPr>
          </a:lstStyle>
          <a:p>
            <a:fld id="{40FC62D0-A2F2-4BF8-8DAC-E86C11000EC3}" type="slidenum">
              <a:rPr lang="en-GB" smtClean="0"/>
              <a:pPr/>
              <a:t>‹#›</a:t>
            </a:fld>
            <a:endParaRPr lang="en-GB"/>
          </a:p>
        </p:txBody>
      </p:sp>
      <p:pic>
        <p:nvPicPr>
          <p:cNvPr id="8" name="Graphic 7">
            <a:extLst>
              <a:ext uri="{FF2B5EF4-FFF2-40B4-BE49-F238E27FC236}">
                <a16:creationId xmlns:a16="http://schemas.microsoft.com/office/drawing/2014/main" id="{4343BDA8-28D3-59B3-6CDD-3482C16C5D60}"/>
              </a:ext>
            </a:extLst>
          </p:cNvPr>
          <p:cNvPicPr>
            <a:picLocks noChangeAspect="1"/>
          </p:cNvPicPr>
          <p:nvPr userDrawn="1"/>
        </p:nvPicPr>
        <p:blipFill>
          <a:blip r:embed="rId2" cstate="email">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4010952" y="7988300"/>
            <a:ext cx="1424627" cy="672102"/>
          </a:xfrm>
          <a:prstGeom prst="rect">
            <a:avLst/>
          </a:prstGeom>
        </p:spPr>
      </p:pic>
    </p:spTree>
    <p:extLst>
      <p:ext uri="{BB962C8B-B14F-4D97-AF65-F5344CB8AC3E}">
        <p14:creationId xmlns:p14="http://schemas.microsoft.com/office/powerpoint/2010/main" val="301180430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Q&amp;A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 Placeholder 13">
            <a:extLst>
              <a:ext uri="{FF2B5EF4-FFF2-40B4-BE49-F238E27FC236}">
                <a16:creationId xmlns:a16="http://schemas.microsoft.com/office/drawing/2014/main" id="{F7B004DD-9AE2-A775-B9FE-15EEA8F3CC25}"/>
              </a:ext>
            </a:extLst>
          </p:cNvPr>
          <p:cNvSpPr>
            <a:spLocks noGrp="1"/>
          </p:cNvSpPr>
          <p:nvPr>
            <p:ph type="body" sz="quarter" idx="13" hasCustomPrompt="1"/>
          </p:nvPr>
        </p:nvSpPr>
        <p:spPr>
          <a:xfrm>
            <a:off x="5306880" y="4002694"/>
            <a:ext cx="5642240" cy="1344006"/>
          </a:xfrm>
        </p:spPr>
        <p:txBody>
          <a:bodyPr>
            <a:normAutofit/>
          </a:bodyPr>
          <a:lstStyle>
            <a:lvl1pPr marL="0" indent="0" algn="ctr">
              <a:buNone/>
              <a:defRPr sz="9600" b="1" cap="none" baseline="0">
                <a:solidFill>
                  <a:schemeClr val="tx2"/>
                </a:solidFill>
                <a:latin typeface="Arial Black" panose="020B0A04020102020204" pitchFamily="34" charset="0"/>
              </a:defRPr>
            </a:lvl1pPr>
          </a:lstStyle>
          <a:p>
            <a:pPr lvl="0"/>
            <a:r>
              <a:rPr lang="en-US"/>
              <a:t>Q&amp;A</a:t>
            </a:r>
          </a:p>
          <a:p>
            <a:pPr lvl="0"/>
            <a:endParaRPr lang="en-GB"/>
          </a:p>
        </p:txBody>
      </p:sp>
      <p:sp>
        <p:nvSpPr>
          <p:cNvPr id="5" name="Footer Placeholder 4">
            <a:extLst>
              <a:ext uri="{FF2B5EF4-FFF2-40B4-BE49-F238E27FC236}">
                <a16:creationId xmlns:a16="http://schemas.microsoft.com/office/drawing/2014/main" id="{165A238C-366C-67FD-0A8F-083D12DBE895}"/>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2"/>
                </a:solidFill>
              </a:defRPr>
            </a:lvl1pPr>
          </a:lstStyle>
          <a:p>
            <a:r>
              <a:rPr lang="en-GB"/>
              <a:t>Document title</a:t>
            </a:r>
          </a:p>
        </p:txBody>
      </p:sp>
      <p:sp>
        <p:nvSpPr>
          <p:cNvPr id="7" name="Slide Number Placeholder 5">
            <a:extLst>
              <a:ext uri="{FF2B5EF4-FFF2-40B4-BE49-F238E27FC236}">
                <a16:creationId xmlns:a16="http://schemas.microsoft.com/office/drawing/2014/main" id="{C6A08951-F9EF-CF31-CAB5-D595D64DF5BF}"/>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2"/>
                </a:solidFill>
              </a:defRPr>
            </a:lvl1pPr>
          </a:lstStyle>
          <a:p>
            <a:fld id="{40FC62D0-A2F2-4BF8-8DAC-E86C11000EC3}" type="slidenum">
              <a:rPr lang="en-GB" smtClean="0"/>
              <a:pPr/>
              <a:t>‹#›</a:t>
            </a:fld>
            <a:endParaRPr lang="en-GB"/>
          </a:p>
        </p:txBody>
      </p:sp>
      <p:pic>
        <p:nvPicPr>
          <p:cNvPr id="8" name="Graphic 7">
            <a:extLst>
              <a:ext uri="{FF2B5EF4-FFF2-40B4-BE49-F238E27FC236}">
                <a16:creationId xmlns:a16="http://schemas.microsoft.com/office/drawing/2014/main" id="{AA907D98-D7E8-42E0-521D-2E508F72E305}"/>
              </a:ext>
            </a:extLst>
          </p:cNvPr>
          <p:cNvPicPr>
            <a:picLocks noChangeAspect="1"/>
          </p:cNvPicPr>
          <p:nvPr userDrawn="1"/>
        </p:nvPicPr>
        <p:blipFill>
          <a:blip r:embed="rId3" cstate="email">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4010952" y="7988300"/>
            <a:ext cx="1424627" cy="672102"/>
          </a:xfrm>
          <a:prstGeom prst="rect">
            <a:avLst/>
          </a:prstGeom>
        </p:spPr>
      </p:pic>
    </p:spTree>
    <p:extLst>
      <p:ext uri="{BB962C8B-B14F-4D97-AF65-F5344CB8AC3E}">
        <p14:creationId xmlns:p14="http://schemas.microsoft.com/office/powerpoint/2010/main" val="5641035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Thank You Slide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 Placeholder 13">
            <a:extLst>
              <a:ext uri="{FF2B5EF4-FFF2-40B4-BE49-F238E27FC236}">
                <a16:creationId xmlns:a16="http://schemas.microsoft.com/office/drawing/2014/main" id="{F7B004DD-9AE2-A775-B9FE-15EEA8F3CC25}"/>
              </a:ext>
            </a:extLst>
          </p:cNvPr>
          <p:cNvSpPr>
            <a:spLocks noGrp="1"/>
          </p:cNvSpPr>
          <p:nvPr>
            <p:ph type="body" sz="quarter" idx="13" hasCustomPrompt="1"/>
          </p:nvPr>
        </p:nvSpPr>
        <p:spPr>
          <a:xfrm>
            <a:off x="5306880" y="3433388"/>
            <a:ext cx="5642240" cy="697455"/>
          </a:xfrm>
        </p:spPr>
        <p:txBody>
          <a:bodyPr>
            <a:normAutofit/>
          </a:bodyPr>
          <a:lstStyle>
            <a:lvl1pPr marL="0" indent="0" algn="ctr">
              <a:buNone/>
              <a:defRPr sz="4600" b="1" cap="none" baseline="0">
                <a:solidFill>
                  <a:schemeClr val="tx2"/>
                </a:solidFill>
                <a:latin typeface="Arial Black" panose="020B0A04020102020204" pitchFamily="34" charset="0"/>
              </a:defRPr>
            </a:lvl1pPr>
          </a:lstStyle>
          <a:p>
            <a:pPr lvl="0"/>
            <a:r>
              <a:rPr lang="en-US"/>
              <a:t>Thank you</a:t>
            </a:r>
          </a:p>
          <a:p>
            <a:pPr lvl="0"/>
            <a:endParaRPr lang="en-GB"/>
          </a:p>
        </p:txBody>
      </p:sp>
      <p:sp>
        <p:nvSpPr>
          <p:cNvPr id="7" name="Text Placeholder 19">
            <a:extLst>
              <a:ext uri="{FF2B5EF4-FFF2-40B4-BE49-F238E27FC236}">
                <a16:creationId xmlns:a16="http://schemas.microsoft.com/office/drawing/2014/main" id="{3DB4701E-E0BA-BF2D-7D09-2C88287DFAE2}"/>
              </a:ext>
            </a:extLst>
          </p:cNvPr>
          <p:cNvSpPr>
            <a:spLocks noGrp="1"/>
          </p:cNvSpPr>
          <p:nvPr>
            <p:ph type="body" sz="quarter" idx="18" hasCustomPrompt="1"/>
          </p:nvPr>
        </p:nvSpPr>
        <p:spPr>
          <a:xfrm>
            <a:off x="5306879" y="4176518"/>
            <a:ext cx="5642241" cy="395482"/>
          </a:xfrm>
        </p:spPr>
        <p:txBody>
          <a:bodyPr>
            <a:normAutofit/>
          </a:bodyPr>
          <a:lstStyle>
            <a:lvl1pPr marL="0" indent="0" algn="ctr">
              <a:buNone/>
              <a:defRPr sz="2300" b="1">
                <a:solidFill>
                  <a:schemeClr val="bg1"/>
                </a:solidFill>
              </a:defRPr>
            </a:lvl1pPr>
          </a:lstStyle>
          <a:p>
            <a:pPr lvl="0"/>
            <a:r>
              <a:rPr lang="en-US"/>
              <a:t>For more information, contact:</a:t>
            </a:r>
          </a:p>
        </p:txBody>
      </p:sp>
      <p:sp>
        <p:nvSpPr>
          <p:cNvPr id="8" name="Text Placeholder 19">
            <a:extLst>
              <a:ext uri="{FF2B5EF4-FFF2-40B4-BE49-F238E27FC236}">
                <a16:creationId xmlns:a16="http://schemas.microsoft.com/office/drawing/2014/main" id="{9762B5DB-A4A9-BCB7-994B-FD7BE24A895A}"/>
              </a:ext>
            </a:extLst>
          </p:cNvPr>
          <p:cNvSpPr>
            <a:spLocks noGrp="1"/>
          </p:cNvSpPr>
          <p:nvPr>
            <p:ph type="body" sz="quarter" idx="20" hasCustomPrompt="1"/>
          </p:nvPr>
        </p:nvSpPr>
        <p:spPr>
          <a:xfrm>
            <a:off x="5306878" y="4572000"/>
            <a:ext cx="5642241" cy="486832"/>
          </a:xfrm>
        </p:spPr>
        <p:txBody>
          <a:bodyPr>
            <a:normAutofit/>
          </a:bodyPr>
          <a:lstStyle>
            <a:lvl1pPr marL="0" indent="0" algn="ctr">
              <a:buNone/>
              <a:defRPr sz="2300" b="0">
                <a:solidFill>
                  <a:schemeClr val="bg1"/>
                </a:solidFill>
              </a:defRPr>
            </a:lvl1pPr>
          </a:lstStyle>
          <a:p>
            <a:pPr lvl="0"/>
            <a:r>
              <a:rPr lang="en-US"/>
              <a:t>Persons.name@company.com</a:t>
            </a:r>
          </a:p>
        </p:txBody>
      </p:sp>
      <p:pic>
        <p:nvPicPr>
          <p:cNvPr id="10" name="Graphic 9">
            <a:extLst>
              <a:ext uri="{FF2B5EF4-FFF2-40B4-BE49-F238E27FC236}">
                <a16:creationId xmlns:a16="http://schemas.microsoft.com/office/drawing/2014/main" id="{8F24E2BA-0137-0E1E-0A4C-D04C84D63261}"/>
              </a:ext>
            </a:extLst>
          </p:cNvPr>
          <p:cNvPicPr>
            <a:picLocks noChangeAspect="1"/>
          </p:cNvPicPr>
          <p:nvPr userDrawn="1"/>
        </p:nvPicPr>
        <p:blipFill>
          <a:blip r:embed="rId3" cstate="email">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4010952" y="7988300"/>
            <a:ext cx="1424627" cy="672102"/>
          </a:xfrm>
          <a:prstGeom prst="rect">
            <a:avLst/>
          </a:prstGeom>
        </p:spPr>
      </p:pic>
    </p:spTree>
    <p:extLst>
      <p:ext uri="{BB962C8B-B14F-4D97-AF65-F5344CB8AC3E}">
        <p14:creationId xmlns:p14="http://schemas.microsoft.com/office/powerpoint/2010/main" val="310152717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Thank You Slide 2">
    <p:bg>
      <p:bgPr>
        <a:solidFill>
          <a:schemeClr val="bg1"/>
        </a:solidFill>
        <a:effectLst/>
      </p:bgPr>
    </p:bg>
    <p:spTree>
      <p:nvGrpSpPr>
        <p:cNvPr id="1" name=""/>
        <p:cNvGrpSpPr/>
        <p:nvPr/>
      </p:nvGrpSpPr>
      <p:grpSpPr>
        <a:xfrm>
          <a:off x="0" y="0"/>
          <a:ext cx="0" cy="0"/>
          <a:chOff x="0" y="0"/>
          <a:chExt cx="0" cy="0"/>
        </a:xfrm>
      </p:grpSpPr>
      <p:sp>
        <p:nvSpPr>
          <p:cNvPr id="6" name="Text Placeholder 13">
            <a:extLst>
              <a:ext uri="{FF2B5EF4-FFF2-40B4-BE49-F238E27FC236}">
                <a16:creationId xmlns:a16="http://schemas.microsoft.com/office/drawing/2014/main" id="{F7B004DD-9AE2-A775-B9FE-15EEA8F3CC25}"/>
              </a:ext>
            </a:extLst>
          </p:cNvPr>
          <p:cNvSpPr>
            <a:spLocks noGrp="1"/>
          </p:cNvSpPr>
          <p:nvPr>
            <p:ph type="body" sz="quarter" idx="13" hasCustomPrompt="1"/>
          </p:nvPr>
        </p:nvSpPr>
        <p:spPr>
          <a:xfrm>
            <a:off x="5306880" y="3433388"/>
            <a:ext cx="5642240" cy="697455"/>
          </a:xfrm>
        </p:spPr>
        <p:txBody>
          <a:bodyPr>
            <a:normAutofit/>
          </a:bodyPr>
          <a:lstStyle>
            <a:lvl1pPr marL="0" indent="0" algn="ctr">
              <a:buNone/>
              <a:defRPr sz="4600" b="1" cap="none" baseline="0">
                <a:solidFill>
                  <a:schemeClr val="tx2"/>
                </a:solidFill>
                <a:latin typeface="Arial Black" panose="020B0A04020102020204" pitchFamily="34" charset="0"/>
              </a:defRPr>
            </a:lvl1pPr>
          </a:lstStyle>
          <a:p>
            <a:pPr lvl="0"/>
            <a:r>
              <a:rPr lang="en-US"/>
              <a:t>Thank you</a:t>
            </a:r>
          </a:p>
          <a:p>
            <a:pPr lvl="0"/>
            <a:endParaRPr lang="en-GB"/>
          </a:p>
        </p:txBody>
      </p:sp>
      <p:sp>
        <p:nvSpPr>
          <p:cNvPr id="7" name="Text Placeholder 19">
            <a:extLst>
              <a:ext uri="{FF2B5EF4-FFF2-40B4-BE49-F238E27FC236}">
                <a16:creationId xmlns:a16="http://schemas.microsoft.com/office/drawing/2014/main" id="{3DB4701E-E0BA-BF2D-7D09-2C88287DFAE2}"/>
              </a:ext>
            </a:extLst>
          </p:cNvPr>
          <p:cNvSpPr>
            <a:spLocks noGrp="1"/>
          </p:cNvSpPr>
          <p:nvPr>
            <p:ph type="body" sz="quarter" idx="18" hasCustomPrompt="1"/>
          </p:nvPr>
        </p:nvSpPr>
        <p:spPr>
          <a:xfrm>
            <a:off x="5306879" y="4176518"/>
            <a:ext cx="5642241" cy="395482"/>
          </a:xfrm>
        </p:spPr>
        <p:txBody>
          <a:bodyPr>
            <a:normAutofit/>
          </a:bodyPr>
          <a:lstStyle>
            <a:lvl1pPr marL="0" indent="0" algn="ctr">
              <a:buNone/>
              <a:defRPr sz="2300" b="1">
                <a:solidFill>
                  <a:schemeClr val="accent1"/>
                </a:solidFill>
              </a:defRPr>
            </a:lvl1pPr>
          </a:lstStyle>
          <a:p>
            <a:pPr lvl="0"/>
            <a:r>
              <a:rPr lang="en-US"/>
              <a:t>For more information, contact:</a:t>
            </a:r>
          </a:p>
        </p:txBody>
      </p:sp>
      <p:sp>
        <p:nvSpPr>
          <p:cNvPr id="8" name="Text Placeholder 19">
            <a:extLst>
              <a:ext uri="{FF2B5EF4-FFF2-40B4-BE49-F238E27FC236}">
                <a16:creationId xmlns:a16="http://schemas.microsoft.com/office/drawing/2014/main" id="{9762B5DB-A4A9-BCB7-994B-FD7BE24A895A}"/>
              </a:ext>
            </a:extLst>
          </p:cNvPr>
          <p:cNvSpPr>
            <a:spLocks noGrp="1"/>
          </p:cNvSpPr>
          <p:nvPr>
            <p:ph type="body" sz="quarter" idx="20" hasCustomPrompt="1"/>
          </p:nvPr>
        </p:nvSpPr>
        <p:spPr>
          <a:xfrm>
            <a:off x="5306878" y="4572000"/>
            <a:ext cx="5642241" cy="486832"/>
          </a:xfrm>
        </p:spPr>
        <p:txBody>
          <a:bodyPr>
            <a:normAutofit/>
          </a:bodyPr>
          <a:lstStyle>
            <a:lvl1pPr marL="0" indent="0" algn="ctr">
              <a:buNone/>
              <a:defRPr sz="2300" b="0">
                <a:solidFill>
                  <a:schemeClr val="accent1"/>
                </a:solidFill>
              </a:defRPr>
            </a:lvl1pPr>
          </a:lstStyle>
          <a:p>
            <a:pPr lvl="0"/>
            <a:r>
              <a:rPr lang="en-US"/>
              <a:t>Persons.name@company.com</a:t>
            </a:r>
          </a:p>
        </p:txBody>
      </p:sp>
      <p:pic>
        <p:nvPicPr>
          <p:cNvPr id="10" name="Graphic 9">
            <a:extLst>
              <a:ext uri="{FF2B5EF4-FFF2-40B4-BE49-F238E27FC236}">
                <a16:creationId xmlns:a16="http://schemas.microsoft.com/office/drawing/2014/main" id="{B6643E74-1CAD-1E0A-DECB-2F5A6B551A23}"/>
              </a:ext>
            </a:extLst>
          </p:cNvPr>
          <p:cNvPicPr>
            <a:picLocks noChangeAspect="1"/>
          </p:cNvPicPr>
          <p:nvPr userDrawn="1"/>
        </p:nvPicPr>
        <p:blipFill>
          <a:blip r:embed="rId2" cstate="email">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4010952" y="7988300"/>
            <a:ext cx="1424627" cy="672102"/>
          </a:xfrm>
          <a:prstGeom prst="rect">
            <a:avLst/>
          </a:prstGeom>
        </p:spPr>
      </p:pic>
    </p:spTree>
    <p:extLst>
      <p:ext uri="{BB962C8B-B14F-4D97-AF65-F5344CB8AC3E}">
        <p14:creationId xmlns:p14="http://schemas.microsoft.com/office/powerpoint/2010/main" val="24978760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Thank you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 Placeholder 13">
            <a:extLst>
              <a:ext uri="{FF2B5EF4-FFF2-40B4-BE49-F238E27FC236}">
                <a16:creationId xmlns:a16="http://schemas.microsoft.com/office/drawing/2014/main" id="{1C83C5EE-64B7-48FA-490D-77F3ACC43252}"/>
              </a:ext>
            </a:extLst>
          </p:cNvPr>
          <p:cNvSpPr>
            <a:spLocks noGrp="1"/>
          </p:cNvSpPr>
          <p:nvPr>
            <p:ph type="body" sz="quarter" idx="13" hasCustomPrompt="1"/>
          </p:nvPr>
        </p:nvSpPr>
        <p:spPr>
          <a:xfrm>
            <a:off x="5306880" y="3433388"/>
            <a:ext cx="5642240" cy="697455"/>
          </a:xfrm>
        </p:spPr>
        <p:txBody>
          <a:bodyPr>
            <a:normAutofit/>
          </a:bodyPr>
          <a:lstStyle>
            <a:lvl1pPr marL="0" indent="0" algn="ctr">
              <a:buNone/>
              <a:defRPr sz="4600" b="1" cap="none" baseline="0">
                <a:solidFill>
                  <a:schemeClr val="tx2"/>
                </a:solidFill>
                <a:latin typeface="Arial Black" panose="020B0A04020102020204" pitchFamily="34" charset="0"/>
              </a:defRPr>
            </a:lvl1pPr>
          </a:lstStyle>
          <a:p>
            <a:pPr lvl="0"/>
            <a:r>
              <a:rPr lang="en-US"/>
              <a:t>Thank you</a:t>
            </a:r>
          </a:p>
          <a:p>
            <a:pPr lvl="0"/>
            <a:endParaRPr lang="en-GB"/>
          </a:p>
        </p:txBody>
      </p:sp>
      <p:sp>
        <p:nvSpPr>
          <p:cNvPr id="7" name="Text Placeholder 19">
            <a:extLst>
              <a:ext uri="{FF2B5EF4-FFF2-40B4-BE49-F238E27FC236}">
                <a16:creationId xmlns:a16="http://schemas.microsoft.com/office/drawing/2014/main" id="{62C31EB7-5A43-93EF-729C-73C4ACDA350B}"/>
              </a:ext>
            </a:extLst>
          </p:cNvPr>
          <p:cNvSpPr>
            <a:spLocks noGrp="1"/>
          </p:cNvSpPr>
          <p:nvPr>
            <p:ph type="body" sz="quarter" idx="18" hasCustomPrompt="1"/>
          </p:nvPr>
        </p:nvSpPr>
        <p:spPr>
          <a:xfrm>
            <a:off x="5306879" y="4176518"/>
            <a:ext cx="5642241" cy="395482"/>
          </a:xfrm>
        </p:spPr>
        <p:txBody>
          <a:bodyPr>
            <a:normAutofit/>
          </a:bodyPr>
          <a:lstStyle>
            <a:lvl1pPr marL="0" indent="0" algn="ctr">
              <a:buNone/>
              <a:defRPr sz="2300" b="1">
                <a:solidFill>
                  <a:schemeClr val="bg1"/>
                </a:solidFill>
              </a:defRPr>
            </a:lvl1pPr>
          </a:lstStyle>
          <a:p>
            <a:pPr lvl="0"/>
            <a:r>
              <a:rPr lang="en-US"/>
              <a:t>For more information, contact:</a:t>
            </a:r>
          </a:p>
        </p:txBody>
      </p:sp>
      <p:sp>
        <p:nvSpPr>
          <p:cNvPr id="8" name="Text Placeholder 19">
            <a:extLst>
              <a:ext uri="{FF2B5EF4-FFF2-40B4-BE49-F238E27FC236}">
                <a16:creationId xmlns:a16="http://schemas.microsoft.com/office/drawing/2014/main" id="{905D082B-70CA-7AA9-25F7-B60B60442C2F}"/>
              </a:ext>
            </a:extLst>
          </p:cNvPr>
          <p:cNvSpPr>
            <a:spLocks noGrp="1"/>
          </p:cNvSpPr>
          <p:nvPr>
            <p:ph type="body" sz="quarter" idx="20" hasCustomPrompt="1"/>
          </p:nvPr>
        </p:nvSpPr>
        <p:spPr>
          <a:xfrm>
            <a:off x="5306878" y="4572000"/>
            <a:ext cx="5642241" cy="486832"/>
          </a:xfrm>
        </p:spPr>
        <p:txBody>
          <a:bodyPr>
            <a:normAutofit/>
          </a:bodyPr>
          <a:lstStyle>
            <a:lvl1pPr marL="0" indent="0" algn="ctr">
              <a:buNone/>
              <a:defRPr sz="2300" b="0">
                <a:solidFill>
                  <a:schemeClr val="bg1"/>
                </a:solidFill>
              </a:defRPr>
            </a:lvl1pPr>
          </a:lstStyle>
          <a:p>
            <a:pPr lvl="0"/>
            <a:r>
              <a:rPr lang="en-US"/>
              <a:t>Persons.name@company.com</a:t>
            </a:r>
          </a:p>
        </p:txBody>
      </p:sp>
      <p:pic>
        <p:nvPicPr>
          <p:cNvPr id="10" name="Graphic 9">
            <a:extLst>
              <a:ext uri="{FF2B5EF4-FFF2-40B4-BE49-F238E27FC236}">
                <a16:creationId xmlns:a16="http://schemas.microsoft.com/office/drawing/2014/main" id="{13A71A8B-7965-F615-B0A5-FC8918BE8EC8}"/>
              </a:ext>
            </a:extLst>
          </p:cNvPr>
          <p:cNvPicPr>
            <a:picLocks noChangeAspect="1"/>
          </p:cNvPicPr>
          <p:nvPr userDrawn="1"/>
        </p:nvPicPr>
        <p:blipFill>
          <a:blip r:embed="rId3" cstate="email">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4010952" y="7988300"/>
            <a:ext cx="1424627" cy="672102"/>
          </a:xfrm>
          <a:prstGeom prst="rect">
            <a:avLst/>
          </a:prstGeom>
        </p:spPr>
      </p:pic>
    </p:spTree>
    <p:extLst>
      <p:ext uri="{BB962C8B-B14F-4D97-AF65-F5344CB8AC3E}">
        <p14:creationId xmlns:p14="http://schemas.microsoft.com/office/powerpoint/2010/main" val="57639188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ingle Column">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A74DF6D8-2F0C-CA4E-84BA-9207C46DCF18}"/>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3A17BC3E-0B62-A04A-B6E6-AC6AF2DB05DF}"/>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r>
              <a:rPr lang="en-GB"/>
              <a:t>Document title</a:t>
            </a:r>
          </a:p>
        </p:txBody>
      </p:sp>
      <p:sp>
        <p:nvSpPr>
          <p:cNvPr id="16" name="Slide Number Placeholder 5">
            <a:extLst>
              <a:ext uri="{FF2B5EF4-FFF2-40B4-BE49-F238E27FC236}">
                <a16:creationId xmlns:a16="http://schemas.microsoft.com/office/drawing/2014/main" id="{AF4D7C01-DC2D-6540-99B2-4D5E282B980A}"/>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
        <p:nvSpPr>
          <p:cNvPr id="15" name="Title 1">
            <a:extLst>
              <a:ext uri="{FF2B5EF4-FFF2-40B4-BE49-F238E27FC236}">
                <a16:creationId xmlns:a16="http://schemas.microsoft.com/office/drawing/2014/main" id="{8B649C83-32A0-9BB0-F07D-B6364873A3BA}"/>
              </a:ext>
            </a:extLst>
          </p:cNvPr>
          <p:cNvSpPr>
            <a:spLocks noGrp="1"/>
          </p:cNvSpPr>
          <p:nvPr>
            <p:ph type="title" hasCustomPrompt="1"/>
          </p:nvPr>
        </p:nvSpPr>
        <p:spPr>
          <a:xfrm>
            <a:off x="1104904" y="562754"/>
            <a:ext cx="14020800" cy="1146048"/>
          </a:xfrm>
        </p:spPr>
        <p:txBody>
          <a:bodyPr>
            <a:normAutofit/>
          </a:bodyPr>
          <a:lstStyle>
            <a:lvl1pPr>
              <a:defRPr sz="4400" cap="none" baseline="0"/>
            </a:lvl1pPr>
          </a:lstStyle>
          <a:p>
            <a:r>
              <a:rPr lang="en-US"/>
              <a:t>Title</a:t>
            </a:r>
            <a:endParaRPr lang="en-GB"/>
          </a:p>
        </p:txBody>
      </p:sp>
      <p:sp>
        <p:nvSpPr>
          <p:cNvPr id="10" name="Content Placeholder 9">
            <a:extLst>
              <a:ext uri="{FF2B5EF4-FFF2-40B4-BE49-F238E27FC236}">
                <a16:creationId xmlns:a16="http://schemas.microsoft.com/office/drawing/2014/main" id="{DD30E748-E3E6-DACB-EE20-DC0EB294F6A2}"/>
              </a:ext>
            </a:extLst>
          </p:cNvPr>
          <p:cNvSpPr>
            <a:spLocks noGrp="1"/>
          </p:cNvSpPr>
          <p:nvPr>
            <p:ph sz="quarter" idx="13"/>
          </p:nvPr>
        </p:nvSpPr>
        <p:spPr>
          <a:xfrm>
            <a:off x="1104904" y="2269323"/>
            <a:ext cx="14020800" cy="5067856"/>
          </a:xfrm>
        </p:spPr>
        <p:txBody>
          <a:bodyPr>
            <a:normAutofit/>
          </a:bodyPr>
          <a:lstStyle>
            <a:lvl1pPr marL="304792" indent="-304792">
              <a:buClr>
                <a:schemeClr val="accent1"/>
              </a:buClr>
              <a:buFont typeface="Arial" panose="020B0604020202020204" pitchFamily="34" charset="0"/>
              <a:buChar char="•"/>
              <a:defRPr sz="2600">
                <a:solidFill>
                  <a:schemeClr val="tx1">
                    <a:lumMod val="75000"/>
                    <a:lumOff val="25000"/>
                  </a:schemeClr>
                </a:solidFill>
              </a:defRPr>
            </a:lvl1pPr>
            <a:lvl2pPr marL="914377" indent="-304792">
              <a:buClr>
                <a:schemeClr val="accent1"/>
              </a:buClr>
              <a:buFont typeface="Arial" panose="020B0604020202020204" pitchFamily="34" charset="0"/>
              <a:buChar char="•"/>
              <a:defRPr sz="2600">
                <a:solidFill>
                  <a:schemeClr val="tx1">
                    <a:lumMod val="75000"/>
                    <a:lumOff val="25000"/>
                  </a:schemeClr>
                </a:solidFill>
              </a:defRPr>
            </a:lvl2pPr>
            <a:lvl3pPr marL="1523962" indent="-304792">
              <a:buClr>
                <a:schemeClr val="accent1"/>
              </a:buClr>
              <a:buFont typeface="Arial" panose="020B0604020202020204" pitchFamily="34" charset="0"/>
              <a:buChar char="•"/>
              <a:defRPr sz="2600">
                <a:solidFill>
                  <a:schemeClr val="tx1">
                    <a:lumMod val="75000"/>
                    <a:lumOff val="25000"/>
                  </a:schemeClr>
                </a:solidFill>
              </a:defRPr>
            </a:lvl3pPr>
            <a:lvl4pPr marL="2133547" indent="-304792">
              <a:buClr>
                <a:schemeClr val="accent1"/>
              </a:buClr>
              <a:buFont typeface="Arial" panose="020B0604020202020204" pitchFamily="34" charset="0"/>
              <a:buChar char="•"/>
              <a:defRPr sz="2600">
                <a:solidFill>
                  <a:schemeClr val="tx1">
                    <a:lumMod val="75000"/>
                    <a:lumOff val="25000"/>
                  </a:schemeClr>
                </a:solidFill>
              </a:defRPr>
            </a:lvl4pPr>
            <a:lvl5pPr marL="2743131" indent="-304792">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22493213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ingle Column with image">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A74DF6D8-2F0C-CA4E-84BA-9207C46DCF18}"/>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3A17BC3E-0B62-A04A-B6E6-AC6AF2DB05DF}"/>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r>
              <a:rPr lang="en-GB"/>
              <a:t>Document title</a:t>
            </a:r>
          </a:p>
        </p:txBody>
      </p:sp>
      <p:sp>
        <p:nvSpPr>
          <p:cNvPr id="16" name="Slide Number Placeholder 5">
            <a:extLst>
              <a:ext uri="{FF2B5EF4-FFF2-40B4-BE49-F238E27FC236}">
                <a16:creationId xmlns:a16="http://schemas.microsoft.com/office/drawing/2014/main" id="{AF4D7C01-DC2D-6540-99B2-4D5E282B980A}"/>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
        <p:nvSpPr>
          <p:cNvPr id="15" name="Title 1">
            <a:extLst>
              <a:ext uri="{FF2B5EF4-FFF2-40B4-BE49-F238E27FC236}">
                <a16:creationId xmlns:a16="http://schemas.microsoft.com/office/drawing/2014/main" id="{8B649C83-32A0-9BB0-F07D-B6364873A3BA}"/>
              </a:ext>
            </a:extLst>
          </p:cNvPr>
          <p:cNvSpPr>
            <a:spLocks noGrp="1"/>
          </p:cNvSpPr>
          <p:nvPr>
            <p:ph type="title" hasCustomPrompt="1"/>
          </p:nvPr>
        </p:nvSpPr>
        <p:spPr>
          <a:xfrm>
            <a:off x="1104904" y="562754"/>
            <a:ext cx="8674096" cy="1146048"/>
          </a:xfrm>
        </p:spPr>
        <p:txBody>
          <a:bodyPr>
            <a:normAutofit/>
          </a:bodyPr>
          <a:lstStyle>
            <a:lvl1pPr>
              <a:defRPr sz="4400" cap="none" baseline="0"/>
            </a:lvl1pPr>
          </a:lstStyle>
          <a:p>
            <a:r>
              <a:rPr lang="en-US"/>
              <a:t>Title</a:t>
            </a:r>
            <a:endParaRPr lang="en-GB"/>
          </a:p>
        </p:txBody>
      </p:sp>
      <p:sp>
        <p:nvSpPr>
          <p:cNvPr id="10" name="Content Placeholder 9">
            <a:extLst>
              <a:ext uri="{FF2B5EF4-FFF2-40B4-BE49-F238E27FC236}">
                <a16:creationId xmlns:a16="http://schemas.microsoft.com/office/drawing/2014/main" id="{DD30E748-E3E6-DACB-EE20-DC0EB294F6A2}"/>
              </a:ext>
            </a:extLst>
          </p:cNvPr>
          <p:cNvSpPr>
            <a:spLocks noGrp="1"/>
          </p:cNvSpPr>
          <p:nvPr>
            <p:ph sz="quarter" idx="13"/>
          </p:nvPr>
        </p:nvSpPr>
        <p:spPr>
          <a:xfrm>
            <a:off x="1104904" y="2269323"/>
            <a:ext cx="8674096" cy="5067856"/>
          </a:xfrm>
        </p:spPr>
        <p:txBody>
          <a:bodyPr>
            <a:normAutofit/>
          </a:bodyPr>
          <a:lstStyle>
            <a:lvl1pPr marL="304792" indent="-304792">
              <a:buClr>
                <a:schemeClr val="accent1"/>
              </a:buClr>
              <a:buFont typeface="Arial" panose="020B0604020202020204" pitchFamily="34" charset="0"/>
              <a:buChar char="•"/>
              <a:defRPr sz="2600">
                <a:solidFill>
                  <a:schemeClr val="tx1">
                    <a:lumMod val="75000"/>
                    <a:lumOff val="25000"/>
                  </a:schemeClr>
                </a:solidFill>
              </a:defRPr>
            </a:lvl1pPr>
            <a:lvl2pPr marL="914377" indent="-304792">
              <a:buClr>
                <a:schemeClr val="accent1"/>
              </a:buClr>
              <a:buFont typeface="Arial" panose="020B0604020202020204" pitchFamily="34" charset="0"/>
              <a:buChar char="•"/>
              <a:defRPr sz="2600">
                <a:solidFill>
                  <a:schemeClr val="tx1">
                    <a:lumMod val="75000"/>
                    <a:lumOff val="25000"/>
                  </a:schemeClr>
                </a:solidFill>
              </a:defRPr>
            </a:lvl2pPr>
            <a:lvl3pPr marL="1523962" indent="-304792">
              <a:buClr>
                <a:schemeClr val="accent1"/>
              </a:buClr>
              <a:buFont typeface="Arial" panose="020B0604020202020204" pitchFamily="34" charset="0"/>
              <a:buChar char="•"/>
              <a:defRPr sz="2600">
                <a:solidFill>
                  <a:schemeClr val="tx1">
                    <a:lumMod val="75000"/>
                    <a:lumOff val="25000"/>
                  </a:schemeClr>
                </a:solidFill>
              </a:defRPr>
            </a:lvl3pPr>
            <a:lvl4pPr marL="2133547" indent="-304792">
              <a:buClr>
                <a:schemeClr val="accent1"/>
              </a:buClr>
              <a:buFont typeface="Arial" panose="020B0604020202020204" pitchFamily="34" charset="0"/>
              <a:buChar char="•"/>
              <a:defRPr sz="2600">
                <a:solidFill>
                  <a:schemeClr val="tx1">
                    <a:lumMod val="75000"/>
                    <a:lumOff val="25000"/>
                  </a:schemeClr>
                </a:solidFill>
              </a:defRPr>
            </a:lvl4pPr>
            <a:lvl5pPr marL="2743131" indent="-304792">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9" name="Picture Placeholder 2">
            <a:extLst>
              <a:ext uri="{FF2B5EF4-FFF2-40B4-BE49-F238E27FC236}">
                <a16:creationId xmlns:a16="http://schemas.microsoft.com/office/drawing/2014/main" id="{3C86A879-6632-F9EC-2549-4049D50EF1F8}"/>
              </a:ext>
            </a:extLst>
          </p:cNvPr>
          <p:cNvSpPr>
            <a:spLocks noGrp="1"/>
          </p:cNvSpPr>
          <p:nvPr>
            <p:ph type="pic" sz="quarter" idx="18"/>
          </p:nvPr>
        </p:nvSpPr>
        <p:spPr>
          <a:xfrm>
            <a:off x="10511916" y="1863726"/>
            <a:ext cx="5003291" cy="4940299"/>
          </a:xfrm>
          <a:custGeom>
            <a:avLst/>
            <a:gdLst>
              <a:gd name="connsiteX0" fmla="*/ 0 w 4999832"/>
              <a:gd name="connsiteY0" fmla="*/ 0 h 4940299"/>
              <a:gd name="connsiteX1" fmla="*/ 4999832 w 4999832"/>
              <a:gd name="connsiteY1" fmla="*/ 0 h 4940299"/>
              <a:gd name="connsiteX2" fmla="*/ 4999832 w 4999832"/>
              <a:gd name="connsiteY2" fmla="*/ 4940299 h 4940299"/>
              <a:gd name="connsiteX3" fmla="*/ 0 w 4999832"/>
              <a:gd name="connsiteY3" fmla="*/ 4940299 h 4940299"/>
              <a:gd name="connsiteX4" fmla="*/ 0 w 4999832"/>
              <a:gd name="connsiteY4" fmla="*/ 0 h 4940299"/>
              <a:gd name="connsiteX0" fmla="*/ 0 w 4999832"/>
              <a:gd name="connsiteY0" fmla="*/ 0 h 4940299"/>
              <a:gd name="connsiteX1" fmla="*/ 4999832 w 4999832"/>
              <a:gd name="connsiteY1" fmla="*/ 0 h 4940299"/>
              <a:gd name="connsiteX2" fmla="*/ 4806157 w 4999832"/>
              <a:gd name="connsiteY2" fmla="*/ 371474 h 4940299"/>
              <a:gd name="connsiteX3" fmla="*/ 4999832 w 4999832"/>
              <a:gd name="connsiteY3" fmla="*/ 4940299 h 4940299"/>
              <a:gd name="connsiteX4" fmla="*/ 0 w 4999832"/>
              <a:gd name="connsiteY4" fmla="*/ 4940299 h 4940299"/>
              <a:gd name="connsiteX5" fmla="*/ 0 w 4999832"/>
              <a:gd name="connsiteY5" fmla="*/ 0 h 4940299"/>
              <a:gd name="connsiteX0" fmla="*/ 0 w 5369695"/>
              <a:gd name="connsiteY0" fmla="*/ 0 h 4940299"/>
              <a:gd name="connsiteX1" fmla="*/ 4999832 w 5369695"/>
              <a:gd name="connsiteY1" fmla="*/ 0 h 4940299"/>
              <a:gd name="connsiteX2" fmla="*/ 5009357 w 5369695"/>
              <a:gd name="connsiteY2" fmla="*/ 374649 h 4940299"/>
              <a:gd name="connsiteX3" fmla="*/ 4806157 w 5369695"/>
              <a:gd name="connsiteY3" fmla="*/ 371474 h 4940299"/>
              <a:gd name="connsiteX4" fmla="*/ 4999832 w 5369695"/>
              <a:gd name="connsiteY4" fmla="*/ 4940299 h 4940299"/>
              <a:gd name="connsiteX5" fmla="*/ 0 w 5369695"/>
              <a:gd name="connsiteY5" fmla="*/ 4940299 h 4940299"/>
              <a:gd name="connsiteX6" fmla="*/ 0 w 5369695"/>
              <a:gd name="connsiteY6" fmla="*/ 0 h 4940299"/>
              <a:gd name="connsiteX0" fmla="*/ 0 w 5361733"/>
              <a:gd name="connsiteY0" fmla="*/ 0 h 4940299"/>
              <a:gd name="connsiteX1" fmla="*/ 4999832 w 5361733"/>
              <a:gd name="connsiteY1" fmla="*/ 0 h 4940299"/>
              <a:gd name="connsiteX2" fmla="*/ 5009357 w 5361733"/>
              <a:gd name="connsiteY2" fmla="*/ 374649 h 4940299"/>
              <a:gd name="connsiteX3" fmla="*/ 4806157 w 5361733"/>
              <a:gd name="connsiteY3" fmla="*/ 371474 h 4940299"/>
              <a:gd name="connsiteX4" fmla="*/ 4999832 w 5361733"/>
              <a:gd name="connsiteY4" fmla="*/ 4940299 h 4940299"/>
              <a:gd name="connsiteX5" fmla="*/ 0 w 5361733"/>
              <a:gd name="connsiteY5" fmla="*/ 4940299 h 4940299"/>
              <a:gd name="connsiteX6" fmla="*/ 0 w 5361733"/>
              <a:gd name="connsiteY6" fmla="*/ 0 h 4940299"/>
              <a:gd name="connsiteX0" fmla="*/ 0 w 5361733"/>
              <a:gd name="connsiteY0" fmla="*/ 0 h 4940299"/>
              <a:gd name="connsiteX1" fmla="*/ 4999832 w 5361733"/>
              <a:gd name="connsiteY1" fmla="*/ 0 h 4940299"/>
              <a:gd name="connsiteX2" fmla="*/ 5009357 w 5361733"/>
              <a:gd name="connsiteY2" fmla="*/ 374649 h 4940299"/>
              <a:gd name="connsiteX3" fmla="*/ 4806157 w 5361733"/>
              <a:gd name="connsiteY3" fmla="*/ 371474 h 4940299"/>
              <a:gd name="connsiteX4" fmla="*/ 4999832 w 5361733"/>
              <a:gd name="connsiteY4" fmla="*/ 4940299 h 4940299"/>
              <a:gd name="connsiteX5" fmla="*/ 0 w 5361733"/>
              <a:gd name="connsiteY5" fmla="*/ 4940299 h 4940299"/>
              <a:gd name="connsiteX6" fmla="*/ 0 w 5361733"/>
              <a:gd name="connsiteY6" fmla="*/ 0 h 4940299"/>
              <a:gd name="connsiteX0" fmla="*/ 0 w 5361733"/>
              <a:gd name="connsiteY0" fmla="*/ 0 h 4940299"/>
              <a:gd name="connsiteX1" fmla="*/ 4999832 w 5361733"/>
              <a:gd name="connsiteY1" fmla="*/ 0 h 4940299"/>
              <a:gd name="connsiteX2" fmla="*/ 5009357 w 5361733"/>
              <a:gd name="connsiteY2" fmla="*/ 374649 h 4940299"/>
              <a:gd name="connsiteX3" fmla="*/ 4806157 w 5361733"/>
              <a:gd name="connsiteY3" fmla="*/ 371474 h 4940299"/>
              <a:gd name="connsiteX4" fmla="*/ 4999832 w 5361733"/>
              <a:gd name="connsiteY4" fmla="*/ 4940299 h 4940299"/>
              <a:gd name="connsiteX5" fmla="*/ 0 w 5361733"/>
              <a:gd name="connsiteY5" fmla="*/ 4940299 h 4940299"/>
              <a:gd name="connsiteX6" fmla="*/ 0 w 5361733"/>
              <a:gd name="connsiteY6" fmla="*/ 0 h 4940299"/>
              <a:gd name="connsiteX0" fmla="*/ 0 w 5009481"/>
              <a:gd name="connsiteY0" fmla="*/ 0 h 4940299"/>
              <a:gd name="connsiteX1" fmla="*/ 4999832 w 5009481"/>
              <a:gd name="connsiteY1" fmla="*/ 0 h 4940299"/>
              <a:gd name="connsiteX2" fmla="*/ 5009357 w 5009481"/>
              <a:gd name="connsiteY2" fmla="*/ 374649 h 4940299"/>
              <a:gd name="connsiteX3" fmla="*/ 4806157 w 5009481"/>
              <a:gd name="connsiteY3" fmla="*/ 371474 h 4940299"/>
              <a:gd name="connsiteX4" fmla="*/ 4999832 w 5009481"/>
              <a:gd name="connsiteY4" fmla="*/ 4940299 h 4940299"/>
              <a:gd name="connsiteX5" fmla="*/ 0 w 5009481"/>
              <a:gd name="connsiteY5" fmla="*/ 4940299 h 4940299"/>
              <a:gd name="connsiteX6" fmla="*/ 0 w 5009481"/>
              <a:gd name="connsiteY6" fmla="*/ 0 h 4940299"/>
              <a:gd name="connsiteX0" fmla="*/ 0 w 5009481"/>
              <a:gd name="connsiteY0" fmla="*/ 0 h 4940299"/>
              <a:gd name="connsiteX1" fmla="*/ 4999832 w 5009481"/>
              <a:gd name="connsiteY1" fmla="*/ 0 h 4940299"/>
              <a:gd name="connsiteX2" fmla="*/ 5009357 w 5009481"/>
              <a:gd name="connsiteY2" fmla="*/ 377824 h 4940299"/>
              <a:gd name="connsiteX3" fmla="*/ 4806157 w 5009481"/>
              <a:gd name="connsiteY3" fmla="*/ 371474 h 4940299"/>
              <a:gd name="connsiteX4" fmla="*/ 4999832 w 5009481"/>
              <a:gd name="connsiteY4" fmla="*/ 4940299 h 4940299"/>
              <a:gd name="connsiteX5" fmla="*/ 0 w 5009481"/>
              <a:gd name="connsiteY5" fmla="*/ 4940299 h 4940299"/>
              <a:gd name="connsiteX6" fmla="*/ 0 w 5009481"/>
              <a:gd name="connsiteY6" fmla="*/ 0 h 4940299"/>
              <a:gd name="connsiteX0" fmla="*/ 0 w 5000970"/>
              <a:gd name="connsiteY0" fmla="*/ 0 h 4940299"/>
              <a:gd name="connsiteX1" fmla="*/ 4999832 w 5000970"/>
              <a:gd name="connsiteY1" fmla="*/ 0 h 4940299"/>
              <a:gd name="connsiteX2" fmla="*/ 4999832 w 5000970"/>
              <a:gd name="connsiteY2" fmla="*/ 384174 h 4940299"/>
              <a:gd name="connsiteX3" fmla="*/ 4806157 w 5000970"/>
              <a:gd name="connsiteY3" fmla="*/ 371474 h 4940299"/>
              <a:gd name="connsiteX4" fmla="*/ 4999832 w 5000970"/>
              <a:gd name="connsiteY4" fmla="*/ 4940299 h 4940299"/>
              <a:gd name="connsiteX5" fmla="*/ 0 w 5000970"/>
              <a:gd name="connsiteY5" fmla="*/ 4940299 h 4940299"/>
              <a:gd name="connsiteX6" fmla="*/ 0 w 5000970"/>
              <a:gd name="connsiteY6"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999832 w 5003135"/>
              <a:gd name="connsiteY4" fmla="*/ 4940299 h 4940299"/>
              <a:gd name="connsiteX5" fmla="*/ 0 w 5003135"/>
              <a:gd name="connsiteY5" fmla="*/ 4940299 h 4940299"/>
              <a:gd name="connsiteX6" fmla="*/ 0 w 5003135"/>
              <a:gd name="connsiteY6"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983957 w 5003135"/>
              <a:gd name="connsiteY4" fmla="*/ 4521199 h 4940299"/>
              <a:gd name="connsiteX5" fmla="*/ 4999832 w 5003135"/>
              <a:gd name="connsiteY5" fmla="*/ 4940299 h 4940299"/>
              <a:gd name="connsiteX6" fmla="*/ 0 w 5003135"/>
              <a:gd name="connsiteY6" fmla="*/ 4940299 h 4940299"/>
              <a:gd name="connsiteX7" fmla="*/ 0 w 5003135"/>
              <a:gd name="connsiteY7"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4989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4989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4989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4989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9332 w 5003135"/>
              <a:gd name="connsiteY4" fmla="*/ 45116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521199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521199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521199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521199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6157 w 5003135"/>
              <a:gd name="connsiteY4" fmla="*/ 453072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783932 w 5003135"/>
              <a:gd name="connsiteY4" fmla="*/ 444817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783932 w 5003135"/>
              <a:gd name="connsiteY4" fmla="*/ 444817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660107 w 5003135"/>
              <a:gd name="connsiteY4" fmla="*/ 451167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9332 w 5003135"/>
              <a:gd name="connsiteY4" fmla="*/ 450532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9332 w 5003135"/>
              <a:gd name="connsiteY4" fmla="*/ 450532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9332 w 5003135"/>
              <a:gd name="connsiteY4" fmla="*/ 451802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799807 w 5003135"/>
              <a:gd name="connsiteY4" fmla="*/ 4521199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799807 w 5003135"/>
              <a:gd name="connsiteY4" fmla="*/ 4521199 h 4940299"/>
              <a:gd name="connsiteX5" fmla="*/ 4996657 w 5003135"/>
              <a:gd name="connsiteY5" fmla="*/ 4511674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2982 w 5003135"/>
              <a:gd name="connsiteY4" fmla="*/ 4511674 h 4940299"/>
              <a:gd name="connsiteX5" fmla="*/ 4996657 w 5003135"/>
              <a:gd name="connsiteY5" fmla="*/ 4511674 h 4940299"/>
              <a:gd name="connsiteX6" fmla="*/ 4999832 w 5003135"/>
              <a:gd name="connsiteY6" fmla="*/ 4940299 h 4940299"/>
              <a:gd name="connsiteX7" fmla="*/ 0 w 5003135"/>
              <a:gd name="connsiteY7" fmla="*/ 4940299 h 4940299"/>
              <a:gd name="connsiteX8" fmla="*/ 0 w 5003135"/>
              <a:gd name="connsiteY8" fmla="*/ 0 h 4940299"/>
              <a:gd name="connsiteX0" fmla="*/ 0 w 5003128"/>
              <a:gd name="connsiteY0" fmla="*/ 0 h 4940299"/>
              <a:gd name="connsiteX1" fmla="*/ 4999832 w 5003128"/>
              <a:gd name="connsiteY1" fmla="*/ 0 h 4940299"/>
              <a:gd name="connsiteX2" fmla="*/ 5003007 w 5003128"/>
              <a:gd name="connsiteY2" fmla="*/ 377824 h 4940299"/>
              <a:gd name="connsiteX3" fmla="*/ 4794914 w 5003128"/>
              <a:gd name="connsiteY3" fmla="*/ 375222 h 4940299"/>
              <a:gd name="connsiteX4" fmla="*/ 4802982 w 5003128"/>
              <a:gd name="connsiteY4" fmla="*/ 4511674 h 4940299"/>
              <a:gd name="connsiteX5" fmla="*/ 4996657 w 5003128"/>
              <a:gd name="connsiteY5" fmla="*/ 4511674 h 4940299"/>
              <a:gd name="connsiteX6" fmla="*/ 4999832 w 5003128"/>
              <a:gd name="connsiteY6" fmla="*/ 4940299 h 4940299"/>
              <a:gd name="connsiteX7" fmla="*/ 0 w 5003128"/>
              <a:gd name="connsiteY7" fmla="*/ 4940299 h 4940299"/>
              <a:gd name="connsiteX8" fmla="*/ 0 w 5003128"/>
              <a:gd name="connsiteY8" fmla="*/ 0 h 4940299"/>
              <a:gd name="connsiteX0" fmla="*/ 0 w 5003132"/>
              <a:gd name="connsiteY0" fmla="*/ 0 h 4940299"/>
              <a:gd name="connsiteX1" fmla="*/ 4999832 w 5003132"/>
              <a:gd name="connsiteY1" fmla="*/ 0 h 4940299"/>
              <a:gd name="connsiteX2" fmla="*/ 5003007 w 5003132"/>
              <a:gd name="connsiteY2" fmla="*/ 377824 h 4940299"/>
              <a:gd name="connsiteX3" fmla="*/ 4802409 w 5003132"/>
              <a:gd name="connsiteY3" fmla="*/ 390213 h 4940299"/>
              <a:gd name="connsiteX4" fmla="*/ 4802982 w 5003132"/>
              <a:gd name="connsiteY4" fmla="*/ 4511674 h 4940299"/>
              <a:gd name="connsiteX5" fmla="*/ 4996657 w 5003132"/>
              <a:gd name="connsiteY5" fmla="*/ 4511674 h 4940299"/>
              <a:gd name="connsiteX6" fmla="*/ 4999832 w 5003132"/>
              <a:gd name="connsiteY6" fmla="*/ 4940299 h 4940299"/>
              <a:gd name="connsiteX7" fmla="*/ 0 w 5003132"/>
              <a:gd name="connsiteY7" fmla="*/ 4940299 h 4940299"/>
              <a:gd name="connsiteX8" fmla="*/ 0 w 5003132"/>
              <a:gd name="connsiteY8" fmla="*/ 0 h 4940299"/>
              <a:gd name="connsiteX0" fmla="*/ 0 w 5003132"/>
              <a:gd name="connsiteY0" fmla="*/ 0 h 4940299"/>
              <a:gd name="connsiteX1" fmla="*/ 4999832 w 5003132"/>
              <a:gd name="connsiteY1" fmla="*/ 0 h 4940299"/>
              <a:gd name="connsiteX2" fmla="*/ 5003007 w 5003132"/>
              <a:gd name="connsiteY2" fmla="*/ 389067 h 4940299"/>
              <a:gd name="connsiteX3" fmla="*/ 4802409 w 5003132"/>
              <a:gd name="connsiteY3" fmla="*/ 390213 h 4940299"/>
              <a:gd name="connsiteX4" fmla="*/ 4802982 w 5003132"/>
              <a:gd name="connsiteY4" fmla="*/ 4511674 h 4940299"/>
              <a:gd name="connsiteX5" fmla="*/ 4996657 w 5003132"/>
              <a:gd name="connsiteY5" fmla="*/ 4511674 h 4940299"/>
              <a:gd name="connsiteX6" fmla="*/ 4999832 w 5003132"/>
              <a:gd name="connsiteY6" fmla="*/ 4940299 h 4940299"/>
              <a:gd name="connsiteX7" fmla="*/ 0 w 5003132"/>
              <a:gd name="connsiteY7" fmla="*/ 4940299 h 4940299"/>
              <a:gd name="connsiteX8" fmla="*/ 0 w 5003132"/>
              <a:gd name="connsiteY8" fmla="*/ 0 h 4940299"/>
              <a:gd name="connsiteX0" fmla="*/ 0 w 5003130"/>
              <a:gd name="connsiteY0" fmla="*/ 0 h 4940299"/>
              <a:gd name="connsiteX1" fmla="*/ 4999832 w 5003130"/>
              <a:gd name="connsiteY1" fmla="*/ 0 h 4940299"/>
              <a:gd name="connsiteX2" fmla="*/ 5003007 w 5003130"/>
              <a:gd name="connsiteY2" fmla="*/ 389067 h 4940299"/>
              <a:gd name="connsiteX3" fmla="*/ 4798661 w 5003130"/>
              <a:gd name="connsiteY3" fmla="*/ 382718 h 4940299"/>
              <a:gd name="connsiteX4" fmla="*/ 4802982 w 5003130"/>
              <a:gd name="connsiteY4" fmla="*/ 4511674 h 4940299"/>
              <a:gd name="connsiteX5" fmla="*/ 4996657 w 5003130"/>
              <a:gd name="connsiteY5" fmla="*/ 4511674 h 4940299"/>
              <a:gd name="connsiteX6" fmla="*/ 4999832 w 5003130"/>
              <a:gd name="connsiteY6" fmla="*/ 4940299 h 4940299"/>
              <a:gd name="connsiteX7" fmla="*/ 0 w 5003130"/>
              <a:gd name="connsiteY7" fmla="*/ 4940299 h 4940299"/>
              <a:gd name="connsiteX8" fmla="*/ 0 w 5003130"/>
              <a:gd name="connsiteY8" fmla="*/ 0 h 4940299"/>
              <a:gd name="connsiteX0" fmla="*/ 0 w 5000895"/>
              <a:gd name="connsiteY0" fmla="*/ 0 h 4940299"/>
              <a:gd name="connsiteX1" fmla="*/ 4999832 w 5000895"/>
              <a:gd name="connsiteY1" fmla="*/ 0 h 4940299"/>
              <a:gd name="connsiteX2" fmla="*/ 4999259 w 5000895"/>
              <a:gd name="connsiteY2" fmla="*/ 389067 h 4940299"/>
              <a:gd name="connsiteX3" fmla="*/ 4798661 w 5000895"/>
              <a:gd name="connsiteY3" fmla="*/ 382718 h 4940299"/>
              <a:gd name="connsiteX4" fmla="*/ 4802982 w 5000895"/>
              <a:gd name="connsiteY4" fmla="*/ 4511674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9067 h 4940299"/>
              <a:gd name="connsiteX3" fmla="*/ 4798661 w 5000895"/>
              <a:gd name="connsiteY3" fmla="*/ 382718 h 4940299"/>
              <a:gd name="connsiteX4" fmla="*/ 4795487 w 5000895"/>
              <a:gd name="connsiteY4" fmla="*/ 4504179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6875"/>
              <a:gd name="connsiteY0" fmla="*/ 0 h 4940299"/>
              <a:gd name="connsiteX1" fmla="*/ 4999832 w 5006875"/>
              <a:gd name="connsiteY1" fmla="*/ 0 h 4940299"/>
              <a:gd name="connsiteX2" fmla="*/ 5006754 w 5006875"/>
              <a:gd name="connsiteY2" fmla="*/ 389067 h 4940299"/>
              <a:gd name="connsiteX3" fmla="*/ 4798661 w 5006875"/>
              <a:gd name="connsiteY3" fmla="*/ 382718 h 4940299"/>
              <a:gd name="connsiteX4" fmla="*/ 4795487 w 5006875"/>
              <a:gd name="connsiteY4" fmla="*/ 4504179 h 4940299"/>
              <a:gd name="connsiteX5" fmla="*/ 4996657 w 5006875"/>
              <a:gd name="connsiteY5" fmla="*/ 4511674 h 4940299"/>
              <a:gd name="connsiteX6" fmla="*/ 4999832 w 5006875"/>
              <a:gd name="connsiteY6" fmla="*/ 4940299 h 4940299"/>
              <a:gd name="connsiteX7" fmla="*/ 0 w 5006875"/>
              <a:gd name="connsiteY7" fmla="*/ 4940299 h 4940299"/>
              <a:gd name="connsiteX8" fmla="*/ 0 w 500687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95487 w 5000895"/>
              <a:gd name="connsiteY4" fmla="*/ 4504179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95487 w 5000895"/>
              <a:gd name="connsiteY4" fmla="*/ 4504179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28031 w 5000895"/>
              <a:gd name="connsiteY4" fmla="*/ 4447966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802982 w 5000895"/>
              <a:gd name="connsiteY4" fmla="*/ 4492936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99235 w 5000895"/>
              <a:gd name="connsiteY4" fmla="*/ 4496684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99235 w 5000895"/>
              <a:gd name="connsiteY4" fmla="*/ 4496684 h 4940299"/>
              <a:gd name="connsiteX5" fmla="*/ 4996657 w 5000895"/>
              <a:gd name="connsiteY5" fmla="*/ 4486507 h 4940299"/>
              <a:gd name="connsiteX6" fmla="*/ 4999832 w 5000895"/>
              <a:gd name="connsiteY6" fmla="*/ 4940299 h 4940299"/>
              <a:gd name="connsiteX7" fmla="*/ 0 w 5000895"/>
              <a:gd name="connsiteY7" fmla="*/ 4940299 h 4940299"/>
              <a:gd name="connsiteX8" fmla="*/ 0 w 5000895"/>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798661 w 5003291"/>
              <a:gd name="connsiteY3" fmla="*/ 382718 h 4940299"/>
              <a:gd name="connsiteX4" fmla="*/ 4799235 w 5003291"/>
              <a:gd name="connsiteY4" fmla="*/ 4496684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798661 w 5003291"/>
              <a:gd name="connsiteY3" fmla="*/ 382718 h 4940299"/>
              <a:gd name="connsiteX4" fmla="*/ 4799235 w 5003291"/>
              <a:gd name="connsiteY4" fmla="*/ 4503034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798661 w 5003291"/>
              <a:gd name="connsiteY3" fmla="*/ 382718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805011 w 5003291"/>
              <a:gd name="connsiteY3" fmla="*/ 389068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805011 w 5003291"/>
              <a:gd name="connsiteY3" fmla="*/ 379543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808186 w 5003291"/>
              <a:gd name="connsiteY3" fmla="*/ 389068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08186 w 5003291"/>
              <a:gd name="connsiteY3" fmla="*/ 389068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08760 w 5003291"/>
              <a:gd name="connsiteY4" fmla="*/ 4509384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02410 w 5003291"/>
              <a:gd name="connsiteY4" fmla="*/ 4503034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02410 w 5003291"/>
              <a:gd name="connsiteY4" fmla="*/ 4503034 h 4940299"/>
              <a:gd name="connsiteX5" fmla="*/ 5003007 w 5003291"/>
              <a:gd name="connsiteY5" fmla="*/ 449920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02410 w 5003291"/>
              <a:gd name="connsiteY4" fmla="*/ 4493509 h 4940299"/>
              <a:gd name="connsiteX5" fmla="*/ 5003007 w 5003291"/>
              <a:gd name="connsiteY5" fmla="*/ 449920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11935 w 5003291"/>
              <a:gd name="connsiteY4" fmla="*/ 4496684 h 4940299"/>
              <a:gd name="connsiteX5" fmla="*/ 5003007 w 5003291"/>
              <a:gd name="connsiteY5" fmla="*/ 4499207 h 4940299"/>
              <a:gd name="connsiteX6" fmla="*/ 4999832 w 5003291"/>
              <a:gd name="connsiteY6" fmla="*/ 4940299 h 4940299"/>
              <a:gd name="connsiteX7" fmla="*/ 0 w 5003291"/>
              <a:gd name="connsiteY7" fmla="*/ 4940299 h 4940299"/>
              <a:gd name="connsiteX8" fmla="*/ 0 w 5003291"/>
              <a:gd name="connsiteY8" fmla="*/ 0 h 4940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03291" h="4940299">
                <a:moveTo>
                  <a:pt x="0" y="0"/>
                </a:moveTo>
                <a:lnTo>
                  <a:pt x="4999832" y="0"/>
                </a:lnTo>
                <a:cubicBezTo>
                  <a:pt x="5003404" y="5821"/>
                  <a:pt x="4996613" y="402783"/>
                  <a:pt x="4999259" y="394845"/>
                </a:cubicBezTo>
                <a:cubicBezTo>
                  <a:pt x="5005080" y="386907"/>
                  <a:pt x="4823003" y="397006"/>
                  <a:pt x="4814536" y="392243"/>
                </a:cubicBezTo>
                <a:cubicBezTo>
                  <a:pt x="4810832" y="1062697"/>
                  <a:pt x="4804527" y="4503563"/>
                  <a:pt x="4811935" y="4496684"/>
                </a:cubicBezTo>
                <a:cubicBezTo>
                  <a:pt x="4812993" y="4502505"/>
                  <a:pt x="5003007" y="4494974"/>
                  <a:pt x="5003007" y="4499207"/>
                </a:cubicBezTo>
                <a:cubicBezTo>
                  <a:pt x="5005124" y="4505557"/>
                  <a:pt x="4994540" y="4800599"/>
                  <a:pt x="4999832" y="4940299"/>
                </a:cubicBezTo>
                <a:lnTo>
                  <a:pt x="0" y="4940299"/>
                </a:lnTo>
                <a:lnTo>
                  <a:pt x="0" y="0"/>
                </a:lnTo>
                <a:close/>
              </a:path>
            </a:pathLst>
          </a:custGeom>
        </p:spPr>
        <p:txBody>
          <a:bodyPr/>
          <a:lstStyle/>
          <a:p>
            <a:endParaRPr lang="en-US"/>
          </a:p>
        </p:txBody>
      </p:sp>
      <p:pic>
        <p:nvPicPr>
          <p:cNvPr id="14" name="Picture 13">
            <a:extLst>
              <a:ext uri="{FF2B5EF4-FFF2-40B4-BE49-F238E27FC236}">
                <a16:creationId xmlns:a16="http://schemas.microsoft.com/office/drawing/2014/main" id="{7FDE3336-2CDF-5943-0C27-9829D906AA5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13469792" y="4109028"/>
            <a:ext cx="4132553" cy="393790"/>
          </a:xfrm>
          <a:prstGeom prst="rect">
            <a:avLst/>
          </a:prstGeom>
        </p:spPr>
      </p:pic>
    </p:spTree>
    <p:extLst>
      <p:ext uri="{BB962C8B-B14F-4D97-AF65-F5344CB8AC3E}">
        <p14:creationId xmlns:p14="http://schemas.microsoft.com/office/powerpoint/2010/main" val="245254894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ingle Column with image (custom)">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A74DF6D8-2F0C-CA4E-84BA-9207C46DCF18}"/>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3A17BC3E-0B62-A04A-B6E6-AC6AF2DB05DF}"/>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r>
              <a:rPr lang="en-GB"/>
              <a:t>Document title</a:t>
            </a:r>
          </a:p>
        </p:txBody>
      </p:sp>
      <p:sp>
        <p:nvSpPr>
          <p:cNvPr id="16" name="Slide Number Placeholder 5">
            <a:extLst>
              <a:ext uri="{FF2B5EF4-FFF2-40B4-BE49-F238E27FC236}">
                <a16:creationId xmlns:a16="http://schemas.microsoft.com/office/drawing/2014/main" id="{AF4D7C01-DC2D-6540-99B2-4D5E282B980A}"/>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
        <p:nvSpPr>
          <p:cNvPr id="15" name="Title 1">
            <a:extLst>
              <a:ext uri="{FF2B5EF4-FFF2-40B4-BE49-F238E27FC236}">
                <a16:creationId xmlns:a16="http://schemas.microsoft.com/office/drawing/2014/main" id="{8B649C83-32A0-9BB0-F07D-B6364873A3BA}"/>
              </a:ext>
            </a:extLst>
          </p:cNvPr>
          <p:cNvSpPr>
            <a:spLocks noGrp="1"/>
          </p:cNvSpPr>
          <p:nvPr>
            <p:ph type="title" hasCustomPrompt="1"/>
          </p:nvPr>
        </p:nvSpPr>
        <p:spPr>
          <a:xfrm>
            <a:off x="1104904" y="562754"/>
            <a:ext cx="8674096" cy="1146048"/>
          </a:xfrm>
        </p:spPr>
        <p:txBody>
          <a:bodyPr>
            <a:normAutofit/>
          </a:bodyPr>
          <a:lstStyle>
            <a:lvl1pPr>
              <a:defRPr sz="4400" cap="none" baseline="0"/>
            </a:lvl1pPr>
          </a:lstStyle>
          <a:p>
            <a:r>
              <a:rPr lang="en-US"/>
              <a:t>Title</a:t>
            </a:r>
            <a:endParaRPr lang="en-GB"/>
          </a:p>
        </p:txBody>
      </p:sp>
      <p:sp>
        <p:nvSpPr>
          <p:cNvPr id="10" name="Content Placeholder 9">
            <a:extLst>
              <a:ext uri="{FF2B5EF4-FFF2-40B4-BE49-F238E27FC236}">
                <a16:creationId xmlns:a16="http://schemas.microsoft.com/office/drawing/2014/main" id="{DD30E748-E3E6-DACB-EE20-DC0EB294F6A2}"/>
              </a:ext>
            </a:extLst>
          </p:cNvPr>
          <p:cNvSpPr>
            <a:spLocks noGrp="1"/>
          </p:cNvSpPr>
          <p:nvPr>
            <p:ph sz="quarter" idx="13"/>
          </p:nvPr>
        </p:nvSpPr>
        <p:spPr>
          <a:xfrm>
            <a:off x="1104904" y="2269323"/>
            <a:ext cx="8674096" cy="5067856"/>
          </a:xfrm>
        </p:spPr>
        <p:txBody>
          <a:bodyPr>
            <a:normAutofit/>
          </a:bodyPr>
          <a:lstStyle>
            <a:lvl1pPr marL="304792" indent="-304792">
              <a:buClr>
                <a:schemeClr val="accent1"/>
              </a:buClr>
              <a:buFont typeface="Arial" panose="020B0604020202020204" pitchFamily="34" charset="0"/>
              <a:buChar char="•"/>
              <a:defRPr sz="2600">
                <a:solidFill>
                  <a:schemeClr val="tx1">
                    <a:lumMod val="75000"/>
                    <a:lumOff val="25000"/>
                  </a:schemeClr>
                </a:solidFill>
              </a:defRPr>
            </a:lvl1pPr>
            <a:lvl2pPr marL="914377" indent="-304792">
              <a:buClr>
                <a:schemeClr val="accent1"/>
              </a:buClr>
              <a:buFont typeface="Arial" panose="020B0604020202020204" pitchFamily="34" charset="0"/>
              <a:buChar char="•"/>
              <a:defRPr sz="2600">
                <a:solidFill>
                  <a:schemeClr val="tx1">
                    <a:lumMod val="75000"/>
                    <a:lumOff val="25000"/>
                  </a:schemeClr>
                </a:solidFill>
              </a:defRPr>
            </a:lvl2pPr>
            <a:lvl3pPr marL="1523962" indent="-304792">
              <a:buClr>
                <a:schemeClr val="accent1"/>
              </a:buClr>
              <a:buFont typeface="Arial" panose="020B0604020202020204" pitchFamily="34" charset="0"/>
              <a:buChar char="•"/>
              <a:defRPr sz="2600">
                <a:solidFill>
                  <a:schemeClr val="tx1">
                    <a:lumMod val="75000"/>
                    <a:lumOff val="25000"/>
                  </a:schemeClr>
                </a:solidFill>
              </a:defRPr>
            </a:lvl3pPr>
            <a:lvl4pPr marL="2133547" indent="-304792">
              <a:buClr>
                <a:schemeClr val="accent1"/>
              </a:buClr>
              <a:buFont typeface="Arial" panose="020B0604020202020204" pitchFamily="34" charset="0"/>
              <a:buChar char="•"/>
              <a:defRPr sz="2600">
                <a:solidFill>
                  <a:schemeClr val="tx1">
                    <a:lumMod val="75000"/>
                    <a:lumOff val="25000"/>
                  </a:schemeClr>
                </a:solidFill>
              </a:defRPr>
            </a:lvl4pPr>
            <a:lvl5pPr marL="2743131" indent="-304792">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374802660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ingle column image with collage">
    <p:bg>
      <p:bgPr>
        <a:solidFill>
          <a:schemeClr val="bg1"/>
        </a:solidFill>
        <a:effectLst/>
      </p:bgPr>
    </p:bg>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rgbClr val="9F9F9F"/>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rgbClr val="9F9F9F"/>
                </a:solidFill>
              </a:defRPr>
            </a:lvl1pPr>
          </a:lstStyle>
          <a:p>
            <a:fld id="{40FC62D0-A2F2-4BF8-8DAC-E86C11000EC3}" type="slidenum">
              <a:rPr lang="en-GB" smtClean="0"/>
              <a:pPr/>
              <a:t>‹#›</a:t>
            </a:fld>
            <a:endParaRPr lang="en-GB"/>
          </a:p>
        </p:txBody>
      </p:sp>
      <p:sp>
        <p:nvSpPr>
          <p:cNvPr id="17" name="Title 1">
            <a:extLst>
              <a:ext uri="{FF2B5EF4-FFF2-40B4-BE49-F238E27FC236}">
                <a16:creationId xmlns:a16="http://schemas.microsoft.com/office/drawing/2014/main" id="{2201D773-B270-A904-F7B4-E3D12A5090E8}"/>
              </a:ext>
            </a:extLst>
          </p:cNvPr>
          <p:cNvSpPr>
            <a:spLocks noGrp="1"/>
          </p:cNvSpPr>
          <p:nvPr>
            <p:ph type="title" hasCustomPrompt="1"/>
          </p:nvPr>
        </p:nvSpPr>
        <p:spPr>
          <a:xfrm>
            <a:off x="1117602" y="405087"/>
            <a:ext cx="7429736" cy="1146048"/>
          </a:xfrm>
        </p:spPr>
        <p:txBody>
          <a:bodyPr>
            <a:normAutofit/>
          </a:bodyPr>
          <a:lstStyle>
            <a:lvl1pPr>
              <a:defRPr sz="4400" cap="none" baseline="0"/>
            </a:lvl1pPr>
          </a:lstStyle>
          <a:p>
            <a:r>
              <a:rPr lang="en-US"/>
              <a:t>Title</a:t>
            </a:r>
            <a:endParaRPr lang="en-GB"/>
          </a:p>
        </p:txBody>
      </p:sp>
      <p:sp>
        <p:nvSpPr>
          <p:cNvPr id="10" name="Content Placeholder 9">
            <a:extLst>
              <a:ext uri="{FF2B5EF4-FFF2-40B4-BE49-F238E27FC236}">
                <a16:creationId xmlns:a16="http://schemas.microsoft.com/office/drawing/2014/main" id="{F9708057-A622-C46C-0968-9911A34347EB}"/>
              </a:ext>
            </a:extLst>
          </p:cNvPr>
          <p:cNvSpPr>
            <a:spLocks noGrp="1"/>
          </p:cNvSpPr>
          <p:nvPr>
            <p:ph sz="quarter" idx="13"/>
          </p:nvPr>
        </p:nvSpPr>
        <p:spPr>
          <a:xfrm>
            <a:off x="1117600" y="2008094"/>
            <a:ext cx="7429735" cy="5428253"/>
          </a:xfrm>
        </p:spPr>
        <p:txBody>
          <a:bodyPr>
            <a:normAutofit/>
          </a:bodyPr>
          <a:lstStyle>
            <a:lvl1pPr marL="304792" indent="-304792">
              <a:buClr>
                <a:schemeClr val="accent1"/>
              </a:buClr>
              <a:buFont typeface="Arial" panose="020B0604020202020204" pitchFamily="34" charset="0"/>
              <a:buChar char="•"/>
              <a:defRPr sz="2600">
                <a:solidFill>
                  <a:schemeClr val="tx1">
                    <a:lumMod val="75000"/>
                    <a:lumOff val="25000"/>
                  </a:schemeClr>
                </a:solidFill>
              </a:defRPr>
            </a:lvl1pPr>
            <a:lvl2pPr marL="914377" indent="-304792">
              <a:buClr>
                <a:schemeClr val="accent1"/>
              </a:buClr>
              <a:buFont typeface="Arial" panose="020B0604020202020204" pitchFamily="34" charset="0"/>
              <a:buChar char="•"/>
              <a:defRPr sz="2600">
                <a:solidFill>
                  <a:schemeClr val="tx1">
                    <a:lumMod val="75000"/>
                    <a:lumOff val="25000"/>
                  </a:schemeClr>
                </a:solidFill>
              </a:defRPr>
            </a:lvl2pPr>
            <a:lvl3pPr marL="1523962" indent="-304792">
              <a:buClr>
                <a:schemeClr val="accent1"/>
              </a:buClr>
              <a:buFont typeface="Arial" panose="020B0604020202020204" pitchFamily="34" charset="0"/>
              <a:buChar char="•"/>
              <a:defRPr sz="2600">
                <a:solidFill>
                  <a:schemeClr val="tx1">
                    <a:lumMod val="75000"/>
                    <a:lumOff val="25000"/>
                  </a:schemeClr>
                </a:solidFill>
              </a:defRPr>
            </a:lvl3pPr>
            <a:lvl4pPr marL="2133547" indent="-304792">
              <a:buClr>
                <a:schemeClr val="accent1"/>
              </a:buClr>
              <a:buFont typeface="Arial" panose="020B0604020202020204" pitchFamily="34" charset="0"/>
              <a:buChar char="•"/>
              <a:defRPr sz="2600">
                <a:solidFill>
                  <a:schemeClr val="tx1">
                    <a:lumMod val="75000"/>
                    <a:lumOff val="25000"/>
                  </a:schemeClr>
                </a:solidFill>
              </a:defRPr>
            </a:lvl4pPr>
            <a:lvl5pPr marL="2743131" indent="-304792">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pic>
        <p:nvPicPr>
          <p:cNvPr id="11" name="Picture 10" descr="A picture containing graphical user interface&#10;&#10;Description automatically generated">
            <a:extLst>
              <a:ext uri="{FF2B5EF4-FFF2-40B4-BE49-F238E27FC236}">
                <a16:creationId xmlns:a16="http://schemas.microsoft.com/office/drawing/2014/main" id="{8CC64823-15F7-B225-3E07-47D73FE2720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2994"/>
          <a:stretch/>
        </p:blipFill>
        <p:spPr>
          <a:xfrm>
            <a:off x="9048687" y="800260"/>
            <a:ext cx="7207314" cy="7372140"/>
          </a:xfrm>
          <a:prstGeom prst="rect">
            <a:avLst/>
          </a:prstGeom>
        </p:spPr>
      </p:pic>
      <p:sp>
        <p:nvSpPr>
          <p:cNvPr id="15" name="Picture Placeholder 6">
            <a:extLst>
              <a:ext uri="{FF2B5EF4-FFF2-40B4-BE49-F238E27FC236}">
                <a16:creationId xmlns:a16="http://schemas.microsoft.com/office/drawing/2014/main" id="{5B594A5F-949F-D681-6EE3-09619A5B9C2E}"/>
              </a:ext>
            </a:extLst>
          </p:cNvPr>
          <p:cNvSpPr>
            <a:spLocks noGrp="1"/>
          </p:cNvSpPr>
          <p:nvPr>
            <p:ph type="pic" sz="quarter" idx="17"/>
          </p:nvPr>
        </p:nvSpPr>
        <p:spPr>
          <a:xfrm>
            <a:off x="10630286" y="1909240"/>
            <a:ext cx="4467420" cy="4405408"/>
          </a:xfrm>
          <a:prstGeom prst="rect">
            <a:avLst/>
          </a:prstGeom>
          <a:noFill/>
        </p:spPr>
        <p:txBody>
          <a:bodyPr/>
          <a:lstStyle/>
          <a:p>
            <a:endParaRPr lang="en-GB"/>
          </a:p>
        </p:txBody>
      </p:sp>
    </p:spTree>
    <p:extLst>
      <p:ext uri="{BB962C8B-B14F-4D97-AF65-F5344CB8AC3E}">
        <p14:creationId xmlns:p14="http://schemas.microsoft.com/office/powerpoint/2010/main" val="33121089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Blank with footer - Full Bleed">
    <p:bg>
      <p:bgPr>
        <a:solidFill>
          <a:srgbClr val="CCEAEE"/>
        </a:solidFill>
        <a:effectLst/>
      </p:bgPr>
    </p:bg>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A74DF6D8-2F0C-CA4E-84BA-9207C46DCF18}"/>
              </a:ext>
            </a:extLst>
          </p:cNvPr>
          <p:cNvCxnSpPr>
            <a:cxnSpLocks/>
          </p:cNvCxnSpPr>
          <p:nvPr userDrawn="1"/>
        </p:nvCxnSpPr>
        <p:spPr>
          <a:xfrm>
            <a:off x="1209468" y="8172400"/>
            <a:ext cx="138313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3A17BC3E-0B62-A04A-B6E6-AC6AF2DB05DF}"/>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bg1"/>
                </a:solidFill>
              </a:defRPr>
            </a:lvl1pPr>
          </a:lstStyle>
          <a:p>
            <a:r>
              <a:rPr lang="en-GB"/>
              <a:t>Document title</a:t>
            </a:r>
          </a:p>
        </p:txBody>
      </p:sp>
      <p:sp>
        <p:nvSpPr>
          <p:cNvPr id="16" name="Slide Number Placeholder 5">
            <a:extLst>
              <a:ext uri="{FF2B5EF4-FFF2-40B4-BE49-F238E27FC236}">
                <a16:creationId xmlns:a16="http://schemas.microsoft.com/office/drawing/2014/main" id="{AF4D7C01-DC2D-6540-99B2-4D5E282B980A}"/>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bg1"/>
                </a:solidFill>
              </a:defRPr>
            </a:lvl1pPr>
          </a:lstStyle>
          <a:p>
            <a:fld id="{40FC62D0-A2F2-4BF8-8DAC-E86C11000EC3}" type="slidenum">
              <a:rPr lang="en-GB" smtClean="0"/>
              <a:pPr/>
              <a:t>‹#›</a:t>
            </a:fld>
            <a:endParaRPr lang="en-GB"/>
          </a:p>
        </p:txBody>
      </p:sp>
      <p:pic>
        <p:nvPicPr>
          <p:cNvPr id="6" name="Picture 5" descr="Logo&#10;&#10;Description automatically generated">
            <a:extLst>
              <a:ext uri="{FF2B5EF4-FFF2-40B4-BE49-F238E27FC236}">
                <a16:creationId xmlns:a16="http://schemas.microsoft.com/office/drawing/2014/main" id="{2A2303D2-C012-A2B7-8FC3-407EFB0F2028}"/>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4022003" y="8278940"/>
            <a:ext cx="1281172" cy="819951"/>
          </a:xfrm>
          <a:prstGeom prst="rect">
            <a:avLst/>
          </a:prstGeom>
        </p:spPr>
      </p:pic>
    </p:spTree>
    <p:extLst>
      <p:ext uri="{BB962C8B-B14F-4D97-AF65-F5344CB8AC3E}">
        <p14:creationId xmlns:p14="http://schemas.microsoft.com/office/powerpoint/2010/main" val="429035765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Double Column">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A74DF6D8-2F0C-CA4E-84BA-9207C46DCF18}"/>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3A17BC3E-0B62-A04A-B6E6-AC6AF2DB05DF}"/>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r>
              <a:rPr lang="en-GB"/>
              <a:t>Document title</a:t>
            </a:r>
          </a:p>
        </p:txBody>
      </p:sp>
      <p:sp>
        <p:nvSpPr>
          <p:cNvPr id="16" name="Slide Number Placeholder 5">
            <a:extLst>
              <a:ext uri="{FF2B5EF4-FFF2-40B4-BE49-F238E27FC236}">
                <a16:creationId xmlns:a16="http://schemas.microsoft.com/office/drawing/2014/main" id="{AF4D7C01-DC2D-6540-99B2-4D5E282B980A}"/>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
        <p:nvSpPr>
          <p:cNvPr id="15" name="Title 1">
            <a:extLst>
              <a:ext uri="{FF2B5EF4-FFF2-40B4-BE49-F238E27FC236}">
                <a16:creationId xmlns:a16="http://schemas.microsoft.com/office/drawing/2014/main" id="{8B649C83-32A0-9BB0-F07D-B6364873A3BA}"/>
              </a:ext>
            </a:extLst>
          </p:cNvPr>
          <p:cNvSpPr>
            <a:spLocks noGrp="1"/>
          </p:cNvSpPr>
          <p:nvPr>
            <p:ph type="title" hasCustomPrompt="1"/>
          </p:nvPr>
        </p:nvSpPr>
        <p:spPr>
          <a:xfrm>
            <a:off x="1104904" y="562754"/>
            <a:ext cx="14020800" cy="1146048"/>
          </a:xfrm>
        </p:spPr>
        <p:txBody>
          <a:bodyPr>
            <a:normAutofit/>
          </a:bodyPr>
          <a:lstStyle>
            <a:lvl1pPr>
              <a:defRPr sz="4400" cap="none" baseline="0"/>
            </a:lvl1pPr>
          </a:lstStyle>
          <a:p>
            <a:r>
              <a:rPr lang="en-US"/>
              <a:t>Title</a:t>
            </a:r>
            <a:endParaRPr lang="en-GB"/>
          </a:p>
        </p:txBody>
      </p:sp>
      <p:sp>
        <p:nvSpPr>
          <p:cNvPr id="8" name="Content Placeholder 9">
            <a:extLst>
              <a:ext uri="{FF2B5EF4-FFF2-40B4-BE49-F238E27FC236}">
                <a16:creationId xmlns:a16="http://schemas.microsoft.com/office/drawing/2014/main" id="{2BA724B6-4101-7BAB-5578-D385C977F7C3}"/>
              </a:ext>
            </a:extLst>
          </p:cNvPr>
          <p:cNvSpPr>
            <a:spLocks noGrp="1"/>
          </p:cNvSpPr>
          <p:nvPr>
            <p:ph sz="quarter" idx="13"/>
          </p:nvPr>
        </p:nvSpPr>
        <p:spPr>
          <a:xfrm>
            <a:off x="1104904" y="2269323"/>
            <a:ext cx="6896104" cy="5067856"/>
          </a:xfrm>
        </p:spPr>
        <p:txBody>
          <a:bodyPr>
            <a:normAutofit/>
          </a:bodyPr>
          <a:lstStyle>
            <a:lvl1pPr marL="304792" indent="-304792">
              <a:buClr>
                <a:schemeClr val="accent1"/>
              </a:buClr>
              <a:buFont typeface="Arial" panose="020B0604020202020204" pitchFamily="34" charset="0"/>
              <a:buChar char="•"/>
              <a:defRPr sz="2600">
                <a:solidFill>
                  <a:schemeClr val="tx1">
                    <a:lumMod val="75000"/>
                    <a:lumOff val="25000"/>
                  </a:schemeClr>
                </a:solidFill>
              </a:defRPr>
            </a:lvl1pPr>
            <a:lvl2pPr marL="914377" indent="-304792">
              <a:buClr>
                <a:schemeClr val="accent1"/>
              </a:buClr>
              <a:buFont typeface="Arial" panose="020B0604020202020204" pitchFamily="34" charset="0"/>
              <a:buChar char="•"/>
              <a:defRPr sz="2600">
                <a:solidFill>
                  <a:schemeClr val="tx1">
                    <a:lumMod val="75000"/>
                    <a:lumOff val="25000"/>
                  </a:schemeClr>
                </a:solidFill>
              </a:defRPr>
            </a:lvl2pPr>
            <a:lvl3pPr marL="1523962" indent="-304792">
              <a:buClr>
                <a:schemeClr val="accent1"/>
              </a:buClr>
              <a:buFont typeface="Arial" panose="020B0604020202020204" pitchFamily="34" charset="0"/>
              <a:buChar char="•"/>
              <a:defRPr sz="2600">
                <a:solidFill>
                  <a:schemeClr val="tx1">
                    <a:lumMod val="75000"/>
                    <a:lumOff val="25000"/>
                  </a:schemeClr>
                </a:solidFill>
              </a:defRPr>
            </a:lvl3pPr>
            <a:lvl4pPr marL="2133547" indent="-304792">
              <a:buClr>
                <a:schemeClr val="accent1"/>
              </a:buClr>
              <a:buFont typeface="Arial" panose="020B0604020202020204" pitchFamily="34" charset="0"/>
              <a:buChar char="•"/>
              <a:defRPr sz="2600">
                <a:solidFill>
                  <a:schemeClr val="tx1">
                    <a:lumMod val="75000"/>
                    <a:lumOff val="25000"/>
                  </a:schemeClr>
                </a:solidFill>
              </a:defRPr>
            </a:lvl4pPr>
            <a:lvl5pPr marL="2743131" indent="-304792">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9" name="Content Placeholder 9">
            <a:extLst>
              <a:ext uri="{FF2B5EF4-FFF2-40B4-BE49-F238E27FC236}">
                <a16:creationId xmlns:a16="http://schemas.microsoft.com/office/drawing/2014/main" id="{FEA79535-FAF1-2423-B5A6-475A75BD53AC}"/>
              </a:ext>
            </a:extLst>
          </p:cNvPr>
          <p:cNvSpPr>
            <a:spLocks noGrp="1"/>
          </p:cNvSpPr>
          <p:nvPr>
            <p:ph sz="quarter" idx="25"/>
          </p:nvPr>
        </p:nvSpPr>
        <p:spPr>
          <a:xfrm>
            <a:off x="8229600" y="2269323"/>
            <a:ext cx="6896104" cy="5067856"/>
          </a:xfrm>
        </p:spPr>
        <p:txBody>
          <a:bodyPr>
            <a:normAutofit/>
          </a:bodyPr>
          <a:lstStyle>
            <a:lvl1pPr marL="304792" indent="-304792">
              <a:buClr>
                <a:schemeClr val="accent1"/>
              </a:buClr>
              <a:buFont typeface="Arial" panose="020B0604020202020204" pitchFamily="34" charset="0"/>
              <a:buChar char="•"/>
              <a:defRPr sz="2600">
                <a:solidFill>
                  <a:schemeClr val="tx1">
                    <a:lumMod val="75000"/>
                    <a:lumOff val="25000"/>
                  </a:schemeClr>
                </a:solidFill>
              </a:defRPr>
            </a:lvl1pPr>
            <a:lvl2pPr marL="914377" indent="-304792">
              <a:buClr>
                <a:schemeClr val="accent1"/>
              </a:buClr>
              <a:buFont typeface="Arial" panose="020B0604020202020204" pitchFamily="34" charset="0"/>
              <a:buChar char="•"/>
              <a:defRPr sz="2600">
                <a:solidFill>
                  <a:schemeClr val="tx1">
                    <a:lumMod val="75000"/>
                    <a:lumOff val="25000"/>
                  </a:schemeClr>
                </a:solidFill>
              </a:defRPr>
            </a:lvl2pPr>
            <a:lvl3pPr marL="1523962" indent="-304792">
              <a:buClr>
                <a:schemeClr val="accent1"/>
              </a:buClr>
              <a:buFont typeface="Arial" panose="020B0604020202020204" pitchFamily="34" charset="0"/>
              <a:buChar char="•"/>
              <a:defRPr sz="2600">
                <a:solidFill>
                  <a:schemeClr val="tx1">
                    <a:lumMod val="75000"/>
                    <a:lumOff val="25000"/>
                  </a:schemeClr>
                </a:solidFill>
              </a:defRPr>
            </a:lvl3pPr>
            <a:lvl4pPr marL="2133547" indent="-304792">
              <a:buClr>
                <a:schemeClr val="accent1"/>
              </a:buClr>
              <a:buFont typeface="Arial" panose="020B0604020202020204" pitchFamily="34" charset="0"/>
              <a:buChar char="•"/>
              <a:defRPr sz="2600">
                <a:solidFill>
                  <a:schemeClr val="tx1">
                    <a:lumMod val="75000"/>
                    <a:lumOff val="25000"/>
                  </a:schemeClr>
                </a:solidFill>
              </a:defRPr>
            </a:lvl4pPr>
            <a:lvl5pPr marL="2743131" indent="-304792">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279644630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riple Column">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A74DF6D8-2F0C-CA4E-84BA-9207C46DCF18}"/>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3A17BC3E-0B62-A04A-B6E6-AC6AF2DB05DF}"/>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r>
              <a:rPr lang="en-GB"/>
              <a:t>Document title</a:t>
            </a:r>
          </a:p>
        </p:txBody>
      </p:sp>
      <p:sp>
        <p:nvSpPr>
          <p:cNvPr id="16" name="Slide Number Placeholder 5">
            <a:extLst>
              <a:ext uri="{FF2B5EF4-FFF2-40B4-BE49-F238E27FC236}">
                <a16:creationId xmlns:a16="http://schemas.microsoft.com/office/drawing/2014/main" id="{AF4D7C01-DC2D-6540-99B2-4D5E282B980A}"/>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
        <p:nvSpPr>
          <p:cNvPr id="15" name="Title 1">
            <a:extLst>
              <a:ext uri="{FF2B5EF4-FFF2-40B4-BE49-F238E27FC236}">
                <a16:creationId xmlns:a16="http://schemas.microsoft.com/office/drawing/2014/main" id="{8B649C83-32A0-9BB0-F07D-B6364873A3BA}"/>
              </a:ext>
            </a:extLst>
          </p:cNvPr>
          <p:cNvSpPr>
            <a:spLocks noGrp="1"/>
          </p:cNvSpPr>
          <p:nvPr>
            <p:ph type="title" hasCustomPrompt="1"/>
          </p:nvPr>
        </p:nvSpPr>
        <p:spPr>
          <a:xfrm>
            <a:off x="1104904" y="562754"/>
            <a:ext cx="14020800" cy="1146048"/>
          </a:xfrm>
        </p:spPr>
        <p:txBody>
          <a:bodyPr>
            <a:normAutofit/>
          </a:bodyPr>
          <a:lstStyle>
            <a:lvl1pPr>
              <a:defRPr sz="4400" cap="none" baseline="0"/>
            </a:lvl1pPr>
          </a:lstStyle>
          <a:p>
            <a:r>
              <a:rPr lang="en-US"/>
              <a:t>Title</a:t>
            </a:r>
            <a:endParaRPr lang="en-GB"/>
          </a:p>
        </p:txBody>
      </p:sp>
      <p:sp>
        <p:nvSpPr>
          <p:cNvPr id="8" name="Content Placeholder 9">
            <a:extLst>
              <a:ext uri="{FF2B5EF4-FFF2-40B4-BE49-F238E27FC236}">
                <a16:creationId xmlns:a16="http://schemas.microsoft.com/office/drawing/2014/main" id="{A8CB7FDC-00A7-7B90-CE40-65AA02F36E99}"/>
              </a:ext>
            </a:extLst>
          </p:cNvPr>
          <p:cNvSpPr>
            <a:spLocks noGrp="1"/>
          </p:cNvSpPr>
          <p:nvPr>
            <p:ph sz="quarter" idx="25" hasCustomPrompt="1"/>
          </p:nvPr>
        </p:nvSpPr>
        <p:spPr>
          <a:xfrm>
            <a:off x="5846818" y="2269322"/>
            <a:ext cx="4435365" cy="5784615"/>
          </a:xfrm>
        </p:spPr>
        <p:txBody>
          <a:bodyPr>
            <a:normAutofit/>
          </a:bodyPr>
          <a:lstStyle>
            <a:lvl1pPr marL="304792" indent="-304792">
              <a:buClr>
                <a:schemeClr val="accent1"/>
              </a:buClr>
              <a:buFont typeface="Arial" panose="020B0604020202020204" pitchFamily="34" charset="0"/>
              <a:buChar char="•"/>
              <a:defRPr sz="2600">
                <a:solidFill>
                  <a:schemeClr val="tx1">
                    <a:lumMod val="75000"/>
                    <a:lumOff val="25000"/>
                  </a:schemeClr>
                </a:solidFill>
              </a:defRPr>
            </a:lvl1pPr>
            <a:lvl2pPr marL="914377" indent="-304792">
              <a:buClr>
                <a:schemeClr val="accent1"/>
              </a:buClr>
              <a:buFont typeface="Arial" panose="020B0604020202020204" pitchFamily="34" charset="0"/>
              <a:buChar char="•"/>
              <a:defRPr sz="2600">
                <a:solidFill>
                  <a:schemeClr val="tx1">
                    <a:lumMod val="75000"/>
                    <a:lumOff val="25000"/>
                  </a:schemeClr>
                </a:solidFill>
              </a:defRPr>
            </a:lvl2pPr>
            <a:lvl3pPr marL="1523962" indent="-304792">
              <a:buClr>
                <a:schemeClr val="accent1"/>
              </a:buClr>
              <a:buFont typeface="Arial" panose="020B0604020202020204" pitchFamily="34" charset="0"/>
              <a:buChar char="•"/>
              <a:defRPr sz="2600">
                <a:solidFill>
                  <a:schemeClr val="tx1">
                    <a:lumMod val="75000"/>
                    <a:lumOff val="25000"/>
                  </a:schemeClr>
                </a:solidFill>
              </a:defRPr>
            </a:lvl3pPr>
            <a:lvl4pPr marL="2133547" indent="-304792">
              <a:buClr>
                <a:schemeClr val="accent1"/>
              </a:buClr>
              <a:buFont typeface="Arial" panose="020B0604020202020204" pitchFamily="34" charset="0"/>
              <a:buChar char="•"/>
              <a:defRPr sz="2600">
                <a:solidFill>
                  <a:schemeClr val="tx1">
                    <a:lumMod val="75000"/>
                    <a:lumOff val="25000"/>
                  </a:schemeClr>
                </a:solidFill>
              </a:defRPr>
            </a:lvl4pPr>
            <a:lvl5pPr marL="2743131" indent="-304792">
              <a:buClr>
                <a:schemeClr val="accent1"/>
              </a:buClr>
              <a:buFont typeface="Arial" panose="020B0604020202020204" pitchFamily="34" charset="0"/>
              <a:buChar char="•"/>
              <a:defRPr sz="2600">
                <a:solidFill>
                  <a:schemeClr val="tx1">
                    <a:lumMod val="75000"/>
                    <a:lumOff val="25000"/>
                  </a:schemeClr>
                </a:solidFill>
              </a:defRPr>
            </a:lvl5pPr>
          </a:lstStyle>
          <a:p>
            <a:pPr marL="0" indent="0">
              <a:buNone/>
            </a:pPr>
            <a:r>
              <a:rPr lang="en-GB">
                <a:solidFill>
                  <a:schemeClr val="accent1"/>
                </a:solidFill>
              </a:rPr>
              <a:t>Text</a:t>
            </a:r>
          </a:p>
          <a:p>
            <a:r>
              <a:rPr lang="en-GB"/>
              <a:t>When creating a PowerPoint presentation, we suggest using font size 26 in Arial so the text is legible </a:t>
            </a:r>
          </a:p>
          <a:p>
            <a:r>
              <a:rPr lang="en-GB"/>
              <a:t>If using multiple levels of bullet points, the indented versions should look like this:</a:t>
            </a:r>
          </a:p>
          <a:p>
            <a:pPr lvl="1"/>
            <a:r>
              <a:rPr lang="en-GB"/>
              <a:t>Text </a:t>
            </a:r>
          </a:p>
          <a:p>
            <a:pPr lvl="2"/>
            <a:r>
              <a:rPr lang="en-GB"/>
              <a:t>Text </a:t>
            </a:r>
          </a:p>
          <a:p>
            <a:pPr lvl="3"/>
            <a:r>
              <a:rPr lang="en-GB"/>
              <a:t>Text</a:t>
            </a:r>
          </a:p>
        </p:txBody>
      </p:sp>
      <p:sp>
        <p:nvSpPr>
          <p:cNvPr id="9" name="Content Placeholder 9">
            <a:extLst>
              <a:ext uri="{FF2B5EF4-FFF2-40B4-BE49-F238E27FC236}">
                <a16:creationId xmlns:a16="http://schemas.microsoft.com/office/drawing/2014/main" id="{45924F48-10A6-D386-6573-95AAB40DB4AE}"/>
              </a:ext>
            </a:extLst>
          </p:cNvPr>
          <p:cNvSpPr>
            <a:spLocks noGrp="1"/>
          </p:cNvSpPr>
          <p:nvPr>
            <p:ph sz="quarter" idx="26" hasCustomPrompt="1"/>
          </p:nvPr>
        </p:nvSpPr>
        <p:spPr>
          <a:xfrm>
            <a:off x="10588739" y="2269308"/>
            <a:ext cx="4435365" cy="5784617"/>
          </a:xfrm>
        </p:spPr>
        <p:txBody>
          <a:bodyPr>
            <a:normAutofit/>
          </a:bodyPr>
          <a:lstStyle>
            <a:lvl1pPr marL="304792" indent="-304792">
              <a:buClr>
                <a:schemeClr val="accent1"/>
              </a:buClr>
              <a:buFont typeface="Arial" panose="020B0604020202020204" pitchFamily="34" charset="0"/>
              <a:buChar char="•"/>
              <a:defRPr sz="2600">
                <a:solidFill>
                  <a:schemeClr val="tx1">
                    <a:lumMod val="75000"/>
                    <a:lumOff val="25000"/>
                  </a:schemeClr>
                </a:solidFill>
              </a:defRPr>
            </a:lvl1pPr>
            <a:lvl2pPr marL="914377" indent="-304792">
              <a:buClr>
                <a:schemeClr val="accent1"/>
              </a:buClr>
              <a:buFont typeface="Arial" panose="020B0604020202020204" pitchFamily="34" charset="0"/>
              <a:buChar char="•"/>
              <a:defRPr sz="2600">
                <a:solidFill>
                  <a:srgbClr val="000000"/>
                </a:solidFill>
              </a:defRPr>
            </a:lvl2pPr>
            <a:lvl3pPr marL="1523962" indent="-304792">
              <a:buClr>
                <a:schemeClr val="accent1"/>
              </a:buClr>
              <a:buFont typeface="Arial" panose="020B0604020202020204" pitchFamily="34" charset="0"/>
              <a:buChar char="•"/>
              <a:defRPr sz="2600">
                <a:solidFill>
                  <a:srgbClr val="000000"/>
                </a:solidFill>
              </a:defRPr>
            </a:lvl3pPr>
            <a:lvl4pPr marL="2133547" indent="-304792">
              <a:buClr>
                <a:schemeClr val="accent1"/>
              </a:buClr>
              <a:buFont typeface="Arial" panose="020B0604020202020204" pitchFamily="34" charset="0"/>
              <a:buChar char="•"/>
              <a:defRPr sz="2600">
                <a:solidFill>
                  <a:srgbClr val="000000"/>
                </a:solidFill>
              </a:defRPr>
            </a:lvl4pPr>
            <a:lvl5pPr marL="2743131" indent="-304792">
              <a:buClr>
                <a:schemeClr val="accent1"/>
              </a:buClr>
              <a:buFont typeface="Arial" panose="020B0604020202020204" pitchFamily="34" charset="0"/>
              <a:buChar char="•"/>
              <a:defRPr sz="2600">
                <a:solidFill>
                  <a:srgbClr val="000000"/>
                </a:solidFill>
              </a:defRPr>
            </a:lvl5pPr>
          </a:lstStyle>
          <a:p>
            <a:pPr marL="0" indent="0">
              <a:buNone/>
            </a:pPr>
            <a:r>
              <a:rPr lang="en-GB">
                <a:solidFill>
                  <a:schemeClr val="accent1"/>
                </a:solidFill>
              </a:rPr>
              <a:t>Colours</a:t>
            </a:r>
          </a:p>
          <a:p>
            <a:r>
              <a:rPr lang="en-GB"/>
              <a:t>The template uses the </a:t>
            </a:r>
            <a:r>
              <a:rPr lang="en-US"/>
              <a:t>primary blue and white, and secondary teal </a:t>
            </a:r>
            <a:r>
              <a:rPr lang="en-US" err="1"/>
              <a:t>colours</a:t>
            </a:r>
            <a:endParaRPr lang="en-US"/>
          </a:p>
          <a:p>
            <a:r>
              <a:rPr lang="en-US"/>
              <a:t>TBC</a:t>
            </a:r>
          </a:p>
        </p:txBody>
      </p:sp>
      <p:sp>
        <p:nvSpPr>
          <p:cNvPr id="10" name="Content Placeholder 9">
            <a:extLst>
              <a:ext uri="{FF2B5EF4-FFF2-40B4-BE49-F238E27FC236}">
                <a16:creationId xmlns:a16="http://schemas.microsoft.com/office/drawing/2014/main" id="{AC4F7EC2-592C-093E-817E-4EEBBE6636FC}"/>
              </a:ext>
            </a:extLst>
          </p:cNvPr>
          <p:cNvSpPr>
            <a:spLocks noGrp="1"/>
          </p:cNvSpPr>
          <p:nvPr>
            <p:ph sz="quarter" idx="13" hasCustomPrompt="1"/>
          </p:nvPr>
        </p:nvSpPr>
        <p:spPr>
          <a:xfrm>
            <a:off x="1219200" y="2269322"/>
            <a:ext cx="4321061" cy="5784601"/>
          </a:xfrm>
        </p:spPr>
        <p:txBody>
          <a:bodyPr>
            <a:noAutofit/>
          </a:bodyPr>
          <a:lstStyle>
            <a:lvl1pPr marL="304792" indent="-304792">
              <a:buClr>
                <a:schemeClr val="accent1"/>
              </a:buClr>
              <a:buFont typeface="Arial" panose="020B0604020202020204" pitchFamily="34" charset="0"/>
              <a:buChar char="•"/>
              <a:defRPr sz="2600">
                <a:solidFill>
                  <a:schemeClr val="tx1">
                    <a:lumMod val="75000"/>
                    <a:lumOff val="25000"/>
                  </a:schemeClr>
                </a:solidFill>
              </a:defRPr>
            </a:lvl1pPr>
            <a:lvl2pPr marL="914377" indent="-304792">
              <a:buClr>
                <a:schemeClr val="accent1"/>
              </a:buClr>
              <a:buFont typeface="Arial" panose="020B0604020202020204" pitchFamily="34" charset="0"/>
              <a:buChar char="•"/>
              <a:defRPr sz="2600">
                <a:solidFill>
                  <a:srgbClr val="000000"/>
                </a:solidFill>
              </a:defRPr>
            </a:lvl2pPr>
            <a:lvl3pPr marL="1523962" indent="-304792">
              <a:buClr>
                <a:schemeClr val="accent1"/>
              </a:buClr>
              <a:buFont typeface="Arial" panose="020B0604020202020204" pitchFamily="34" charset="0"/>
              <a:buChar char="•"/>
              <a:defRPr sz="2600">
                <a:solidFill>
                  <a:srgbClr val="000000"/>
                </a:solidFill>
              </a:defRPr>
            </a:lvl3pPr>
            <a:lvl4pPr marL="2133547" indent="-304792">
              <a:buClr>
                <a:schemeClr val="accent1"/>
              </a:buClr>
              <a:buFont typeface="Arial" panose="020B0604020202020204" pitchFamily="34" charset="0"/>
              <a:buChar char="•"/>
              <a:defRPr sz="2600">
                <a:solidFill>
                  <a:srgbClr val="000000"/>
                </a:solidFill>
              </a:defRPr>
            </a:lvl4pPr>
            <a:lvl5pPr marL="2743131" indent="-304792">
              <a:buClr>
                <a:schemeClr val="accent1"/>
              </a:buClr>
              <a:buFont typeface="Arial" panose="020B0604020202020204" pitchFamily="34" charset="0"/>
              <a:buChar char="•"/>
              <a:defRPr sz="2600">
                <a:solidFill>
                  <a:srgbClr val="000000"/>
                </a:solidFill>
              </a:defRPr>
            </a:lvl5pPr>
          </a:lstStyle>
          <a:p>
            <a:pPr marL="0" indent="0">
              <a:buNone/>
            </a:pPr>
            <a:r>
              <a:rPr lang="en-GB">
                <a:solidFill>
                  <a:schemeClr val="accent1"/>
                </a:solidFill>
              </a:rPr>
              <a:t>Slides</a:t>
            </a:r>
          </a:p>
          <a:p>
            <a:r>
              <a:rPr lang="en-GB"/>
              <a:t>Slide templates are saved in a Master slide deck, accessed via ‘New Slide’</a:t>
            </a:r>
          </a:p>
          <a:p>
            <a:r>
              <a:rPr lang="en-US"/>
              <a:t>There are also slides available with only one heading (i.e. no subhead)</a:t>
            </a:r>
          </a:p>
          <a:p>
            <a:r>
              <a:rPr lang="en-GB"/>
              <a:t>The footer line should include the document title and page number</a:t>
            </a:r>
          </a:p>
          <a:p>
            <a:endParaRPr lang="en-US"/>
          </a:p>
        </p:txBody>
      </p:sp>
    </p:spTree>
    <p:extLst>
      <p:ext uri="{BB962C8B-B14F-4D97-AF65-F5344CB8AC3E}">
        <p14:creationId xmlns:p14="http://schemas.microsoft.com/office/powerpoint/2010/main" val="331808403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Divider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2"/>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2"/>
                </a:solidFill>
              </a:defRPr>
            </a:lvl1pPr>
          </a:lstStyle>
          <a:p>
            <a:fld id="{40FC62D0-A2F2-4BF8-8DAC-E86C11000EC3}" type="slidenum">
              <a:rPr lang="en-GB" smtClean="0"/>
              <a:pPr/>
              <a:t>‹#›</a:t>
            </a:fld>
            <a:endParaRPr lang="en-GB"/>
          </a:p>
        </p:txBody>
      </p:sp>
      <p:sp>
        <p:nvSpPr>
          <p:cNvPr id="9" name="Subtitle 2">
            <a:extLst>
              <a:ext uri="{FF2B5EF4-FFF2-40B4-BE49-F238E27FC236}">
                <a16:creationId xmlns:a16="http://schemas.microsoft.com/office/drawing/2014/main" id="{5BB3DBB6-8908-03EE-C63E-CA519887AE10}"/>
              </a:ext>
            </a:extLst>
          </p:cNvPr>
          <p:cNvSpPr>
            <a:spLocks noGrp="1"/>
          </p:cNvSpPr>
          <p:nvPr>
            <p:ph type="subTitle" idx="1" hasCustomPrompt="1"/>
          </p:nvPr>
        </p:nvSpPr>
        <p:spPr>
          <a:xfrm>
            <a:off x="1292261" y="3650888"/>
            <a:ext cx="5762661" cy="486833"/>
          </a:xfrm>
        </p:spPr>
        <p:txBody>
          <a:bodyPr>
            <a:noAutofit/>
          </a:bodyPr>
          <a:lstStyle>
            <a:lvl1pPr marL="0" indent="0" algn="l">
              <a:buNone/>
              <a:defRPr sz="2600" b="1">
                <a:solidFill>
                  <a:schemeClr val="bg1"/>
                </a:solidFill>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Divider</a:t>
            </a:r>
            <a:endParaRPr lang="en-GB"/>
          </a:p>
        </p:txBody>
      </p:sp>
      <p:sp>
        <p:nvSpPr>
          <p:cNvPr id="10" name="Text Placeholder 13">
            <a:extLst>
              <a:ext uri="{FF2B5EF4-FFF2-40B4-BE49-F238E27FC236}">
                <a16:creationId xmlns:a16="http://schemas.microsoft.com/office/drawing/2014/main" id="{0B72E9AB-C67D-EE95-8A8B-8072E436180A}"/>
              </a:ext>
            </a:extLst>
          </p:cNvPr>
          <p:cNvSpPr>
            <a:spLocks noGrp="1"/>
          </p:cNvSpPr>
          <p:nvPr>
            <p:ph type="body" sz="quarter" idx="13" hasCustomPrompt="1"/>
          </p:nvPr>
        </p:nvSpPr>
        <p:spPr>
          <a:xfrm>
            <a:off x="1292261" y="4174062"/>
            <a:ext cx="7292939" cy="1553633"/>
          </a:xfrm>
        </p:spPr>
        <p:txBody>
          <a:bodyPr>
            <a:normAutofit/>
          </a:bodyPr>
          <a:lstStyle>
            <a:lvl1pPr marL="0" indent="0">
              <a:buNone/>
              <a:defRPr sz="4600" b="1" cap="none" baseline="0">
                <a:solidFill>
                  <a:schemeClr val="tx2"/>
                </a:solidFill>
                <a:latin typeface="Arial Black" panose="020B0A04020102020204" pitchFamily="34" charset="0"/>
              </a:defRPr>
            </a:lvl1pPr>
          </a:lstStyle>
          <a:p>
            <a:pPr lvl="0"/>
            <a:r>
              <a:rPr lang="en-US"/>
              <a:t>Section heading</a:t>
            </a:r>
          </a:p>
          <a:p>
            <a:pPr lvl="0"/>
            <a:endParaRPr lang="en-GB"/>
          </a:p>
        </p:txBody>
      </p:sp>
    </p:spTree>
    <p:extLst>
      <p:ext uri="{BB962C8B-B14F-4D97-AF65-F5344CB8AC3E}">
        <p14:creationId xmlns:p14="http://schemas.microsoft.com/office/powerpoint/2010/main" val="275133280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Divider 2">
    <p:bg>
      <p:bgPr>
        <a:solidFill>
          <a:schemeClr val="bg1"/>
        </a:solidFill>
        <a:effectLst/>
      </p:bgPr>
    </p:bg>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bg1">
                    <a:lumMod val="50000"/>
                  </a:schemeClr>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bg1">
                    <a:lumMod val="50000"/>
                  </a:schemeClr>
                </a:solidFill>
              </a:defRPr>
            </a:lvl1pPr>
          </a:lstStyle>
          <a:p>
            <a:fld id="{40FC62D0-A2F2-4BF8-8DAC-E86C11000EC3}" type="slidenum">
              <a:rPr lang="en-GB" smtClean="0"/>
              <a:pPr/>
              <a:t>‹#›</a:t>
            </a:fld>
            <a:endParaRPr lang="en-GB"/>
          </a:p>
        </p:txBody>
      </p:sp>
      <p:sp>
        <p:nvSpPr>
          <p:cNvPr id="2" name="Subtitle 2">
            <a:extLst>
              <a:ext uri="{FF2B5EF4-FFF2-40B4-BE49-F238E27FC236}">
                <a16:creationId xmlns:a16="http://schemas.microsoft.com/office/drawing/2014/main" id="{BF7FB3BD-5B51-224E-2471-3CB4261AEC9F}"/>
              </a:ext>
            </a:extLst>
          </p:cNvPr>
          <p:cNvSpPr>
            <a:spLocks noGrp="1"/>
          </p:cNvSpPr>
          <p:nvPr>
            <p:ph type="subTitle" idx="1" hasCustomPrompt="1"/>
          </p:nvPr>
        </p:nvSpPr>
        <p:spPr>
          <a:xfrm>
            <a:off x="1292261" y="3650888"/>
            <a:ext cx="5762661" cy="486833"/>
          </a:xfrm>
        </p:spPr>
        <p:txBody>
          <a:bodyPr>
            <a:noAutofit/>
          </a:bodyPr>
          <a:lstStyle>
            <a:lvl1pPr marL="0" indent="0" algn="l">
              <a:buNone/>
              <a:defRPr sz="2600" b="1">
                <a:solidFill>
                  <a:schemeClr val="accent1"/>
                </a:solidFill>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Divider</a:t>
            </a:r>
            <a:endParaRPr lang="en-GB"/>
          </a:p>
        </p:txBody>
      </p:sp>
      <p:sp>
        <p:nvSpPr>
          <p:cNvPr id="3" name="Text Placeholder 13">
            <a:extLst>
              <a:ext uri="{FF2B5EF4-FFF2-40B4-BE49-F238E27FC236}">
                <a16:creationId xmlns:a16="http://schemas.microsoft.com/office/drawing/2014/main" id="{B9CE5A69-BA37-B40C-31EA-CA38221AF08D}"/>
              </a:ext>
            </a:extLst>
          </p:cNvPr>
          <p:cNvSpPr>
            <a:spLocks noGrp="1"/>
          </p:cNvSpPr>
          <p:nvPr>
            <p:ph type="body" sz="quarter" idx="13" hasCustomPrompt="1"/>
          </p:nvPr>
        </p:nvSpPr>
        <p:spPr>
          <a:xfrm>
            <a:off x="1292261" y="4174062"/>
            <a:ext cx="7292939" cy="1553633"/>
          </a:xfrm>
        </p:spPr>
        <p:txBody>
          <a:bodyPr>
            <a:normAutofit/>
          </a:bodyPr>
          <a:lstStyle>
            <a:lvl1pPr marL="0" indent="0">
              <a:buNone/>
              <a:defRPr sz="4600" b="1" cap="none" baseline="0">
                <a:solidFill>
                  <a:schemeClr val="tx2"/>
                </a:solidFill>
                <a:latin typeface="Arial Black" panose="020B0A04020102020204" pitchFamily="34" charset="0"/>
              </a:defRPr>
            </a:lvl1pPr>
          </a:lstStyle>
          <a:p>
            <a:pPr lvl="0"/>
            <a:r>
              <a:rPr lang="en-US"/>
              <a:t>Section heading</a:t>
            </a:r>
          </a:p>
          <a:p>
            <a:pPr lvl="0"/>
            <a:endParaRPr lang="en-GB"/>
          </a:p>
        </p:txBody>
      </p:sp>
    </p:spTree>
    <p:extLst>
      <p:ext uri="{BB962C8B-B14F-4D97-AF65-F5344CB8AC3E}">
        <p14:creationId xmlns:p14="http://schemas.microsoft.com/office/powerpoint/2010/main" val="57237460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Divider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2"/>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2"/>
                </a:solidFill>
              </a:defRPr>
            </a:lvl1pPr>
          </a:lstStyle>
          <a:p>
            <a:fld id="{40FC62D0-A2F2-4BF8-8DAC-E86C11000EC3}" type="slidenum">
              <a:rPr lang="en-GB" smtClean="0"/>
              <a:pPr/>
              <a:t>‹#›</a:t>
            </a:fld>
            <a:endParaRPr lang="en-GB"/>
          </a:p>
        </p:txBody>
      </p:sp>
      <p:sp>
        <p:nvSpPr>
          <p:cNvPr id="2" name="Subtitle 2">
            <a:extLst>
              <a:ext uri="{FF2B5EF4-FFF2-40B4-BE49-F238E27FC236}">
                <a16:creationId xmlns:a16="http://schemas.microsoft.com/office/drawing/2014/main" id="{BF7FB3BD-5B51-224E-2471-3CB4261AEC9F}"/>
              </a:ext>
            </a:extLst>
          </p:cNvPr>
          <p:cNvSpPr>
            <a:spLocks noGrp="1"/>
          </p:cNvSpPr>
          <p:nvPr>
            <p:ph type="subTitle" idx="1" hasCustomPrompt="1"/>
          </p:nvPr>
        </p:nvSpPr>
        <p:spPr>
          <a:xfrm>
            <a:off x="1292261" y="3650888"/>
            <a:ext cx="5762661" cy="486833"/>
          </a:xfrm>
        </p:spPr>
        <p:txBody>
          <a:bodyPr>
            <a:noAutofit/>
          </a:bodyPr>
          <a:lstStyle>
            <a:lvl1pPr marL="0" indent="0" algn="l">
              <a:buNone/>
              <a:defRPr sz="2600" b="1">
                <a:solidFill>
                  <a:schemeClr val="bg1"/>
                </a:solidFill>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Divider</a:t>
            </a:r>
            <a:endParaRPr lang="en-GB"/>
          </a:p>
        </p:txBody>
      </p:sp>
      <p:sp>
        <p:nvSpPr>
          <p:cNvPr id="3" name="Text Placeholder 13">
            <a:extLst>
              <a:ext uri="{FF2B5EF4-FFF2-40B4-BE49-F238E27FC236}">
                <a16:creationId xmlns:a16="http://schemas.microsoft.com/office/drawing/2014/main" id="{B9CE5A69-BA37-B40C-31EA-CA38221AF08D}"/>
              </a:ext>
            </a:extLst>
          </p:cNvPr>
          <p:cNvSpPr>
            <a:spLocks noGrp="1"/>
          </p:cNvSpPr>
          <p:nvPr>
            <p:ph type="body" sz="quarter" idx="13" hasCustomPrompt="1"/>
          </p:nvPr>
        </p:nvSpPr>
        <p:spPr>
          <a:xfrm>
            <a:off x="1292261" y="4174062"/>
            <a:ext cx="7292939" cy="1553633"/>
          </a:xfrm>
        </p:spPr>
        <p:txBody>
          <a:bodyPr>
            <a:normAutofit/>
          </a:bodyPr>
          <a:lstStyle>
            <a:lvl1pPr marL="0" indent="0">
              <a:buNone/>
              <a:defRPr sz="4600" b="1" cap="none" baseline="0">
                <a:solidFill>
                  <a:schemeClr val="tx2"/>
                </a:solidFill>
                <a:latin typeface="Arial Black" panose="020B0A04020102020204" pitchFamily="34" charset="0"/>
              </a:defRPr>
            </a:lvl1pPr>
          </a:lstStyle>
          <a:p>
            <a:pPr lvl="0"/>
            <a:r>
              <a:rPr lang="en-US"/>
              <a:t>Section heading</a:t>
            </a:r>
          </a:p>
          <a:p>
            <a:pPr lvl="0"/>
            <a:endParaRPr lang="en-GB"/>
          </a:p>
        </p:txBody>
      </p:sp>
    </p:spTree>
    <p:extLst>
      <p:ext uri="{BB962C8B-B14F-4D97-AF65-F5344CB8AC3E}">
        <p14:creationId xmlns:p14="http://schemas.microsoft.com/office/powerpoint/2010/main" val="18926833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Quote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D8093-31B7-44A8-96BF-693EB47DB535}"/>
              </a:ext>
            </a:extLst>
          </p:cNvPr>
          <p:cNvSpPr>
            <a:spLocks noGrp="1"/>
          </p:cNvSpPr>
          <p:nvPr>
            <p:ph type="ctrTitle" hasCustomPrompt="1"/>
          </p:nvPr>
        </p:nvSpPr>
        <p:spPr>
          <a:xfrm>
            <a:off x="3674432" y="3110928"/>
            <a:ext cx="8907137" cy="2303185"/>
          </a:xfrm>
        </p:spPr>
        <p:txBody>
          <a:bodyPr anchor="ctr">
            <a:normAutofit/>
          </a:bodyPr>
          <a:lstStyle>
            <a:lvl1pPr algn="ctr">
              <a:defRPr sz="5867" b="1" i="1">
                <a:solidFill>
                  <a:schemeClr val="tx2"/>
                </a:solidFill>
              </a:defRPr>
            </a:lvl1pPr>
          </a:lstStyle>
          <a:p>
            <a:r>
              <a:rPr lang="en-US"/>
              <a:t>“Quote goes in this space.”</a:t>
            </a:r>
            <a:endParaRPr lang="en-GB"/>
          </a:p>
        </p:txBody>
      </p:sp>
      <p:sp>
        <p:nvSpPr>
          <p:cNvPr id="7" name="Text Placeholder 6">
            <a:extLst>
              <a:ext uri="{FF2B5EF4-FFF2-40B4-BE49-F238E27FC236}">
                <a16:creationId xmlns:a16="http://schemas.microsoft.com/office/drawing/2014/main" id="{A5609AC1-B165-4266-AC17-4F37BE2DD358}"/>
              </a:ext>
            </a:extLst>
          </p:cNvPr>
          <p:cNvSpPr>
            <a:spLocks noGrp="1"/>
          </p:cNvSpPr>
          <p:nvPr>
            <p:ph type="body" sz="quarter" idx="13" hasCustomPrompt="1"/>
          </p:nvPr>
        </p:nvSpPr>
        <p:spPr>
          <a:xfrm>
            <a:off x="3674433" y="5440807"/>
            <a:ext cx="8907136" cy="427567"/>
          </a:xfrm>
        </p:spPr>
        <p:txBody>
          <a:bodyPr>
            <a:noAutofit/>
          </a:bodyPr>
          <a:lstStyle>
            <a:lvl1pPr marL="0" indent="0" algn="ctr">
              <a:buNone/>
              <a:defRPr sz="2400" b="1">
                <a:solidFill>
                  <a:schemeClr val="bg1"/>
                </a:solidFill>
              </a:defRPr>
            </a:lvl1pPr>
          </a:lstStyle>
          <a:p>
            <a:pPr lvl="0"/>
            <a:r>
              <a:rPr lang="en-US"/>
              <a:t>Name, Company</a:t>
            </a:r>
            <a:endParaRPr lang="en-GB"/>
          </a:p>
        </p:txBody>
      </p:sp>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2"/>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2"/>
                </a:solidFill>
              </a:defRPr>
            </a:lvl1pPr>
          </a:lstStyle>
          <a:p>
            <a:fld id="{40FC62D0-A2F2-4BF8-8DAC-E86C11000EC3}" type="slidenum">
              <a:rPr lang="en-GB" smtClean="0"/>
              <a:pPr/>
              <a:t>‹#›</a:t>
            </a:fld>
            <a:endParaRPr lang="en-GB"/>
          </a:p>
        </p:txBody>
      </p:sp>
    </p:spTree>
    <p:extLst>
      <p:ext uri="{BB962C8B-B14F-4D97-AF65-F5344CB8AC3E}">
        <p14:creationId xmlns:p14="http://schemas.microsoft.com/office/powerpoint/2010/main" val="366837373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Quote 2">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D8093-31B7-44A8-96BF-693EB47DB535}"/>
              </a:ext>
            </a:extLst>
          </p:cNvPr>
          <p:cNvSpPr>
            <a:spLocks noGrp="1"/>
          </p:cNvSpPr>
          <p:nvPr>
            <p:ph type="ctrTitle" hasCustomPrompt="1"/>
          </p:nvPr>
        </p:nvSpPr>
        <p:spPr>
          <a:xfrm>
            <a:off x="3674432" y="3110928"/>
            <a:ext cx="8907137" cy="2303185"/>
          </a:xfrm>
        </p:spPr>
        <p:txBody>
          <a:bodyPr anchor="ctr">
            <a:normAutofit/>
          </a:bodyPr>
          <a:lstStyle>
            <a:lvl1pPr algn="ctr">
              <a:defRPr sz="5867" b="1" i="1">
                <a:solidFill>
                  <a:schemeClr val="tx2"/>
                </a:solidFill>
              </a:defRPr>
            </a:lvl1pPr>
          </a:lstStyle>
          <a:p>
            <a:r>
              <a:rPr lang="en-US"/>
              <a:t>“Quote goes in this space.”</a:t>
            </a:r>
            <a:endParaRPr lang="en-GB"/>
          </a:p>
        </p:txBody>
      </p:sp>
      <p:sp>
        <p:nvSpPr>
          <p:cNvPr id="7" name="Text Placeholder 6">
            <a:extLst>
              <a:ext uri="{FF2B5EF4-FFF2-40B4-BE49-F238E27FC236}">
                <a16:creationId xmlns:a16="http://schemas.microsoft.com/office/drawing/2014/main" id="{A5609AC1-B165-4266-AC17-4F37BE2DD358}"/>
              </a:ext>
            </a:extLst>
          </p:cNvPr>
          <p:cNvSpPr>
            <a:spLocks noGrp="1"/>
          </p:cNvSpPr>
          <p:nvPr>
            <p:ph type="body" sz="quarter" idx="13" hasCustomPrompt="1"/>
          </p:nvPr>
        </p:nvSpPr>
        <p:spPr>
          <a:xfrm>
            <a:off x="3674433" y="5440807"/>
            <a:ext cx="8907136" cy="427567"/>
          </a:xfrm>
        </p:spPr>
        <p:txBody>
          <a:bodyPr>
            <a:noAutofit/>
          </a:bodyPr>
          <a:lstStyle>
            <a:lvl1pPr marL="0" indent="0" algn="ctr">
              <a:buNone/>
              <a:defRPr sz="2400" b="1">
                <a:solidFill>
                  <a:schemeClr val="accent1"/>
                </a:solidFill>
              </a:defRPr>
            </a:lvl1pPr>
          </a:lstStyle>
          <a:p>
            <a:pPr lvl="0"/>
            <a:r>
              <a:rPr lang="en-US"/>
              <a:t>Name, Company</a:t>
            </a:r>
            <a:endParaRPr lang="en-GB"/>
          </a:p>
        </p:txBody>
      </p:sp>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bg1">
                    <a:lumMod val="50000"/>
                  </a:schemeClr>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bg1">
                    <a:lumMod val="50000"/>
                  </a:schemeClr>
                </a:solidFill>
              </a:defRPr>
            </a:lvl1pPr>
          </a:lstStyle>
          <a:p>
            <a:fld id="{40FC62D0-A2F2-4BF8-8DAC-E86C11000EC3}" type="slidenum">
              <a:rPr lang="en-GB" smtClean="0"/>
              <a:pPr/>
              <a:t>‹#›</a:t>
            </a:fld>
            <a:endParaRPr lang="en-GB"/>
          </a:p>
        </p:txBody>
      </p:sp>
    </p:spTree>
    <p:extLst>
      <p:ext uri="{BB962C8B-B14F-4D97-AF65-F5344CB8AC3E}">
        <p14:creationId xmlns:p14="http://schemas.microsoft.com/office/powerpoint/2010/main" val="141539681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Quote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D8093-31B7-44A8-96BF-693EB47DB535}"/>
              </a:ext>
            </a:extLst>
          </p:cNvPr>
          <p:cNvSpPr>
            <a:spLocks noGrp="1"/>
          </p:cNvSpPr>
          <p:nvPr>
            <p:ph type="ctrTitle" hasCustomPrompt="1"/>
          </p:nvPr>
        </p:nvSpPr>
        <p:spPr>
          <a:xfrm>
            <a:off x="3674432" y="3110928"/>
            <a:ext cx="8907137" cy="2303185"/>
          </a:xfrm>
        </p:spPr>
        <p:txBody>
          <a:bodyPr anchor="ctr">
            <a:normAutofit/>
          </a:bodyPr>
          <a:lstStyle>
            <a:lvl1pPr algn="ctr">
              <a:defRPr sz="5867" b="1" i="1">
                <a:solidFill>
                  <a:schemeClr val="tx2"/>
                </a:solidFill>
              </a:defRPr>
            </a:lvl1pPr>
          </a:lstStyle>
          <a:p>
            <a:r>
              <a:rPr lang="en-US"/>
              <a:t>“Quote goes in this space.”</a:t>
            </a:r>
            <a:endParaRPr lang="en-GB"/>
          </a:p>
        </p:txBody>
      </p:sp>
      <p:sp>
        <p:nvSpPr>
          <p:cNvPr id="7" name="Text Placeholder 6">
            <a:extLst>
              <a:ext uri="{FF2B5EF4-FFF2-40B4-BE49-F238E27FC236}">
                <a16:creationId xmlns:a16="http://schemas.microsoft.com/office/drawing/2014/main" id="{A5609AC1-B165-4266-AC17-4F37BE2DD358}"/>
              </a:ext>
            </a:extLst>
          </p:cNvPr>
          <p:cNvSpPr>
            <a:spLocks noGrp="1"/>
          </p:cNvSpPr>
          <p:nvPr>
            <p:ph type="body" sz="quarter" idx="13" hasCustomPrompt="1"/>
          </p:nvPr>
        </p:nvSpPr>
        <p:spPr>
          <a:xfrm>
            <a:off x="3674433" y="5440807"/>
            <a:ext cx="8907136" cy="427567"/>
          </a:xfrm>
        </p:spPr>
        <p:txBody>
          <a:bodyPr>
            <a:noAutofit/>
          </a:bodyPr>
          <a:lstStyle>
            <a:lvl1pPr marL="0" indent="0" algn="ctr">
              <a:buNone/>
              <a:defRPr sz="2400" b="1">
                <a:solidFill>
                  <a:schemeClr val="bg1"/>
                </a:solidFill>
              </a:defRPr>
            </a:lvl1pPr>
          </a:lstStyle>
          <a:p>
            <a:pPr lvl="0"/>
            <a:r>
              <a:rPr lang="en-US"/>
              <a:t>Name, Company</a:t>
            </a:r>
            <a:endParaRPr lang="en-GB"/>
          </a:p>
        </p:txBody>
      </p:sp>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2"/>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2"/>
                </a:solidFill>
              </a:defRPr>
            </a:lvl1pPr>
          </a:lstStyle>
          <a:p>
            <a:fld id="{40FC62D0-A2F2-4BF8-8DAC-E86C11000EC3}" type="slidenum">
              <a:rPr lang="en-GB" smtClean="0"/>
              <a:pPr/>
              <a:t>‹#›</a:t>
            </a:fld>
            <a:endParaRPr lang="en-GB"/>
          </a:p>
        </p:txBody>
      </p:sp>
    </p:spTree>
    <p:extLst>
      <p:ext uri="{BB962C8B-B14F-4D97-AF65-F5344CB8AC3E}">
        <p14:creationId xmlns:p14="http://schemas.microsoft.com/office/powerpoint/2010/main" val="253102631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Presenter Intro Slide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D8093-31B7-44A8-96BF-693EB47DB535}"/>
              </a:ext>
            </a:extLst>
          </p:cNvPr>
          <p:cNvSpPr>
            <a:spLocks noGrp="1"/>
          </p:cNvSpPr>
          <p:nvPr>
            <p:ph type="ctrTitle" hasCustomPrompt="1"/>
          </p:nvPr>
        </p:nvSpPr>
        <p:spPr>
          <a:xfrm>
            <a:off x="8356600" y="4640390"/>
            <a:ext cx="7726600" cy="2303185"/>
          </a:xfrm>
        </p:spPr>
        <p:txBody>
          <a:bodyPr anchor="ctr">
            <a:normAutofit/>
          </a:bodyPr>
          <a:lstStyle>
            <a:lvl1pPr algn="ctr">
              <a:defRPr sz="5867" b="1" i="0">
                <a:solidFill>
                  <a:schemeClr val="tx2"/>
                </a:solidFill>
              </a:defRPr>
            </a:lvl1pPr>
          </a:lstStyle>
          <a:p>
            <a:r>
              <a:rPr lang="en-US"/>
              <a:t>Name of</a:t>
            </a:r>
            <a:br>
              <a:rPr lang="en-US"/>
            </a:br>
            <a:r>
              <a:rPr lang="en-US"/>
              <a:t>Employee</a:t>
            </a:r>
            <a:endParaRPr lang="en-GB"/>
          </a:p>
        </p:txBody>
      </p:sp>
      <p:sp>
        <p:nvSpPr>
          <p:cNvPr id="7" name="Text Placeholder 6">
            <a:extLst>
              <a:ext uri="{FF2B5EF4-FFF2-40B4-BE49-F238E27FC236}">
                <a16:creationId xmlns:a16="http://schemas.microsoft.com/office/drawing/2014/main" id="{A5609AC1-B165-4266-AC17-4F37BE2DD358}"/>
              </a:ext>
            </a:extLst>
          </p:cNvPr>
          <p:cNvSpPr>
            <a:spLocks noGrp="1"/>
          </p:cNvSpPr>
          <p:nvPr>
            <p:ph type="body" sz="quarter" idx="13" hasCustomPrompt="1"/>
          </p:nvPr>
        </p:nvSpPr>
        <p:spPr>
          <a:xfrm>
            <a:off x="8356600" y="6943575"/>
            <a:ext cx="7726600" cy="427567"/>
          </a:xfrm>
        </p:spPr>
        <p:txBody>
          <a:bodyPr>
            <a:noAutofit/>
          </a:bodyPr>
          <a:lstStyle>
            <a:lvl1pPr marL="0" indent="0" algn="ctr">
              <a:buNone/>
              <a:defRPr sz="2400" b="1">
                <a:solidFill>
                  <a:schemeClr val="bg1"/>
                </a:solidFill>
              </a:defRPr>
            </a:lvl1pPr>
          </a:lstStyle>
          <a:p>
            <a:pPr lvl="0"/>
            <a:r>
              <a:rPr lang="en-US"/>
              <a:t>Role, Company</a:t>
            </a:r>
            <a:endParaRPr lang="en-GB"/>
          </a:p>
        </p:txBody>
      </p:sp>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2"/>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2"/>
                </a:solidFill>
              </a:defRPr>
            </a:lvl1pPr>
          </a:lstStyle>
          <a:p>
            <a:fld id="{40FC62D0-A2F2-4BF8-8DAC-E86C11000EC3}" type="slidenum">
              <a:rPr lang="en-GB" smtClean="0"/>
              <a:pPr/>
              <a:t>‹#›</a:t>
            </a:fld>
            <a:endParaRPr lang="en-GB"/>
          </a:p>
        </p:txBody>
      </p:sp>
      <p:pic>
        <p:nvPicPr>
          <p:cNvPr id="10" name="Picture 9" descr="A picture containing histogram&#10;&#10;Description automatically generated">
            <a:extLst>
              <a:ext uri="{FF2B5EF4-FFF2-40B4-BE49-F238E27FC236}">
                <a16:creationId xmlns:a16="http://schemas.microsoft.com/office/drawing/2014/main" id="{385B33B2-3D77-4E37-1D87-AEB32F2641FB}"/>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4738"/>
          <a:stretch/>
        </p:blipFill>
        <p:spPr>
          <a:xfrm>
            <a:off x="0" y="0"/>
            <a:ext cx="9329828" cy="8193367"/>
          </a:xfrm>
          <a:prstGeom prst="rect">
            <a:avLst/>
          </a:prstGeom>
        </p:spPr>
      </p:pic>
      <p:sp>
        <p:nvSpPr>
          <p:cNvPr id="11" name="Picture Placeholder 6">
            <a:extLst>
              <a:ext uri="{FF2B5EF4-FFF2-40B4-BE49-F238E27FC236}">
                <a16:creationId xmlns:a16="http://schemas.microsoft.com/office/drawing/2014/main" id="{40F29B83-F84B-8B77-F20A-69D9DC37CB68}"/>
              </a:ext>
            </a:extLst>
          </p:cNvPr>
          <p:cNvSpPr>
            <a:spLocks noGrp="1"/>
          </p:cNvSpPr>
          <p:nvPr>
            <p:ph type="pic" sz="quarter" idx="17"/>
          </p:nvPr>
        </p:nvSpPr>
        <p:spPr>
          <a:xfrm>
            <a:off x="1000368" y="1196606"/>
            <a:ext cx="5006732" cy="4905741"/>
          </a:xfrm>
          <a:prstGeom prst="rect">
            <a:avLst/>
          </a:prstGeom>
          <a:noFill/>
        </p:spPr>
        <p:txBody>
          <a:bodyPr/>
          <a:lstStyle/>
          <a:p>
            <a:endParaRPr lang="en-GB"/>
          </a:p>
        </p:txBody>
      </p:sp>
    </p:spTree>
    <p:extLst>
      <p:ext uri="{BB962C8B-B14F-4D97-AF65-F5344CB8AC3E}">
        <p14:creationId xmlns:p14="http://schemas.microsoft.com/office/powerpoint/2010/main" val="110400396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Presenter Intro Slide 2">
    <p:bg>
      <p:bgPr>
        <a:solidFill>
          <a:schemeClr val="bg1"/>
        </a:solidFill>
        <a:effectLst/>
      </p:bgPr>
    </p:bg>
    <p:spTree>
      <p:nvGrpSpPr>
        <p:cNvPr id="1" name=""/>
        <p:cNvGrpSpPr/>
        <p:nvPr/>
      </p:nvGrpSpPr>
      <p:grpSpPr>
        <a:xfrm>
          <a:off x="0" y="0"/>
          <a:ext cx="0" cy="0"/>
          <a:chOff x="0" y="0"/>
          <a:chExt cx="0" cy="0"/>
        </a:xfrm>
      </p:grpSpPr>
      <p:pic>
        <p:nvPicPr>
          <p:cNvPr id="9" name="Picture 8" descr="A picture containing histogram&#10;&#10;Description automatically generated">
            <a:extLst>
              <a:ext uri="{FF2B5EF4-FFF2-40B4-BE49-F238E27FC236}">
                <a16:creationId xmlns:a16="http://schemas.microsoft.com/office/drawing/2014/main" id="{F4FBB1B3-AB6C-0521-D16F-E570FABCD4C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719"/>
          <a:stretch/>
        </p:blipFill>
        <p:spPr>
          <a:xfrm>
            <a:off x="0" y="-21527"/>
            <a:ext cx="9452790" cy="8129852"/>
          </a:xfrm>
          <a:prstGeom prst="rect">
            <a:avLst/>
          </a:prstGeom>
        </p:spPr>
      </p:pic>
      <p:sp>
        <p:nvSpPr>
          <p:cNvPr id="2" name="Title 1">
            <a:extLst>
              <a:ext uri="{FF2B5EF4-FFF2-40B4-BE49-F238E27FC236}">
                <a16:creationId xmlns:a16="http://schemas.microsoft.com/office/drawing/2014/main" id="{699D8093-31B7-44A8-96BF-693EB47DB535}"/>
              </a:ext>
            </a:extLst>
          </p:cNvPr>
          <p:cNvSpPr>
            <a:spLocks noGrp="1"/>
          </p:cNvSpPr>
          <p:nvPr>
            <p:ph type="ctrTitle" hasCustomPrompt="1"/>
          </p:nvPr>
        </p:nvSpPr>
        <p:spPr>
          <a:xfrm>
            <a:off x="8356600" y="4640390"/>
            <a:ext cx="7726600" cy="2303185"/>
          </a:xfrm>
        </p:spPr>
        <p:txBody>
          <a:bodyPr anchor="ctr">
            <a:normAutofit/>
          </a:bodyPr>
          <a:lstStyle>
            <a:lvl1pPr algn="ctr">
              <a:defRPr sz="5867" b="1" i="0">
                <a:solidFill>
                  <a:schemeClr val="tx2"/>
                </a:solidFill>
              </a:defRPr>
            </a:lvl1pPr>
          </a:lstStyle>
          <a:p>
            <a:r>
              <a:rPr lang="en-US"/>
              <a:t>Name of</a:t>
            </a:r>
            <a:br>
              <a:rPr lang="en-US"/>
            </a:br>
            <a:r>
              <a:rPr lang="en-US"/>
              <a:t>Employee</a:t>
            </a:r>
            <a:endParaRPr lang="en-GB"/>
          </a:p>
        </p:txBody>
      </p:sp>
      <p:sp>
        <p:nvSpPr>
          <p:cNvPr id="7" name="Text Placeholder 6">
            <a:extLst>
              <a:ext uri="{FF2B5EF4-FFF2-40B4-BE49-F238E27FC236}">
                <a16:creationId xmlns:a16="http://schemas.microsoft.com/office/drawing/2014/main" id="{A5609AC1-B165-4266-AC17-4F37BE2DD358}"/>
              </a:ext>
            </a:extLst>
          </p:cNvPr>
          <p:cNvSpPr>
            <a:spLocks noGrp="1"/>
          </p:cNvSpPr>
          <p:nvPr>
            <p:ph type="body" sz="quarter" idx="13" hasCustomPrompt="1"/>
          </p:nvPr>
        </p:nvSpPr>
        <p:spPr>
          <a:xfrm>
            <a:off x="8356600" y="6943575"/>
            <a:ext cx="7726600" cy="427567"/>
          </a:xfrm>
        </p:spPr>
        <p:txBody>
          <a:bodyPr>
            <a:noAutofit/>
          </a:bodyPr>
          <a:lstStyle>
            <a:lvl1pPr marL="0" indent="0" algn="ctr">
              <a:buNone/>
              <a:defRPr sz="2400" b="1">
                <a:solidFill>
                  <a:schemeClr val="accent1"/>
                </a:solidFill>
              </a:defRPr>
            </a:lvl1pPr>
          </a:lstStyle>
          <a:p>
            <a:pPr lvl="0"/>
            <a:r>
              <a:rPr lang="en-US"/>
              <a:t>Role, Company</a:t>
            </a:r>
            <a:endParaRPr lang="en-GB"/>
          </a:p>
        </p:txBody>
      </p:sp>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bg1">
                    <a:lumMod val="50000"/>
                  </a:schemeClr>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bg1">
                    <a:lumMod val="50000"/>
                  </a:schemeClr>
                </a:solidFill>
              </a:defRPr>
            </a:lvl1pPr>
          </a:lstStyle>
          <a:p>
            <a:fld id="{40FC62D0-A2F2-4BF8-8DAC-E86C11000EC3}" type="slidenum">
              <a:rPr lang="en-GB" smtClean="0"/>
              <a:pPr/>
              <a:t>‹#›</a:t>
            </a:fld>
            <a:endParaRPr lang="en-GB"/>
          </a:p>
        </p:txBody>
      </p:sp>
      <p:sp>
        <p:nvSpPr>
          <p:cNvPr id="11" name="Picture Placeholder 6">
            <a:extLst>
              <a:ext uri="{FF2B5EF4-FFF2-40B4-BE49-F238E27FC236}">
                <a16:creationId xmlns:a16="http://schemas.microsoft.com/office/drawing/2014/main" id="{40F29B83-F84B-8B77-F20A-69D9DC37CB68}"/>
              </a:ext>
            </a:extLst>
          </p:cNvPr>
          <p:cNvSpPr>
            <a:spLocks noGrp="1"/>
          </p:cNvSpPr>
          <p:nvPr>
            <p:ph type="pic" sz="quarter" idx="17"/>
          </p:nvPr>
        </p:nvSpPr>
        <p:spPr>
          <a:xfrm>
            <a:off x="1000368" y="1196606"/>
            <a:ext cx="5006732" cy="4905741"/>
          </a:xfrm>
          <a:prstGeom prst="rect">
            <a:avLst/>
          </a:prstGeom>
          <a:noFill/>
        </p:spPr>
        <p:txBody>
          <a:bodyPr/>
          <a:lstStyle/>
          <a:p>
            <a:endParaRPr lang="en-GB"/>
          </a:p>
        </p:txBody>
      </p:sp>
    </p:spTree>
    <p:extLst>
      <p:ext uri="{BB962C8B-B14F-4D97-AF65-F5344CB8AC3E}">
        <p14:creationId xmlns:p14="http://schemas.microsoft.com/office/powerpoint/2010/main" val="18674410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ingle Column">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A74DF6D8-2F0C-CA4E-84BA-9207C46DCF18}"/>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3A17BC3E-0B62-A04A-B6E6-AC6AF2DB05DF}"/>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r>
              <a:rPr lang="en-GB"/>
              <a:t>Document title</a:t>
            </a:r>
          </a:p>
        </p:txBody>
      </p:sp>
      <p:sp>
        <p:nvSpPr>
          <p:cNvPr id="16" name="Slide Number Placeholder 5">
            <a:extLst>
              <a:ext uri="{FF2B5EF4-FFF2-40B4-BE49-F238E27FC236}">
                <a16:creationId xmlns:a16="http://schemas.microsoft.com/office/drawing/2014/main" id="{AF4D7C01-DC2D-6540-99B2-4D5E282B980A}"/>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
        <p:nvSpPr>
          <p:cNvPr id="15" name="Title 1">
            <a:extLst>
              <a:ext uri="{FF2B5EF4-FFF2-40B4-BE49-F238E27FC236}">
                <a16:creationId xmlns:a16="http://schemas.microsoft.com/office/drawing/2014/main" id="{8B649C83-32A0-9BB0-F07D-B6364873A3BA}"/>
              </a:ext>
            </a:extLst>
          </p:cNvPr>
          <p:cNvSpPr>
            <a:spLocks noGrp="1"/>
          </p:cNvSpPr>
          <p:nvPr>
            <p:ph type="title" hasCustomPrompt="1"/>
          </p:nvPr>
        </p:nvSpPr>
        <p:spPr>
          <a:xfrm>
            <a:off x="1104904" y="562754"/>
            <a:ext cx="14020800" cy="1146048"/>
          </a:xfrm>
        </p:spPr>
        <p:txBody>
          <a:bodyPr>
            <a:normAutofit/>
          </a:bodyPr>
          <a:lstStyle>
            <a:lvl1pPr>
              <a:defRPr sz="4400" cap="none" baseline="0"/>
            </a:lvl1pPr>
          </a:lstStyle>
          <a:p>
            <a:r>
              <a:rPr lang="en-US"/>
              <a:t>Title</a:t>
            </a:r>
            <a:endParaRPr lang="en-GB"/>
          </a:p>
        </p:txBody>
      </p:sp>
      <p:sp>
        <p:nvSpPr>
          <p:cNvPr id="10" name="Content Placeholder 9">
            <a:extLst>
              <a:ext uri="{FF2B5EF4-FFF2-40B4-BE49-F238E27FC236}">
                <a16:creationId xmlns:a16="http://schemas.microsoft.com/office/drawing/2014/main" id="{DD30E748-E3E6-DACB-EE20-DC0EB294F6A2}"/>
              </a:ext>
            </a:extLst>
          </p:cNvPr>
          <p:cNvSpPr>
            <a:spLocks noGrp="1"/>
          </p:cNvSpPr>
          <p:nvPr>
            <p:ph sz="quarter" idx="13"/>
          </p:nvPr>
        </p:nvSpPr>
        <p:spPr>
          <a:xfrm>
            <a:off x="1104904" y="2269323"/>
            <a:ext cx="14020800" cy="5067856"/>
          </a:xfrm>
        </p:spPr>
        <p:txBody>
          <a:bodyPr>
            <a:normAutofit/>
          </a:bodyPr>
          <a:lstStyle>
            <a:lvl1pPr marL="304792" indent="-304792">
              <a:buClr>
                <a:schemeClr val="accent1"/>
              </a:buClr>
              <a:buFont typeface="Arial" panose="020B0604020202020204" pitchFamily="34" charset="0"/>
              <a:buChar char="•"/>
              <a:defRPr sz="2600">
                <a:solidFill>
                  <a:schemeClr val="tx1">
                    <a:lumMod val="75000"/>
                    <a:lumOff val="25000"/>
                  </a:schemeClr>
                </a:solidFill>
              </a:defRPr>
            </a:lvl1pPr>
            <a:lvl2pPr marL="914377" indent="-304792">
              <a:buClr>
                <a:schemeClr val="accent1"/>
              </a:buClr>
              <a:buFont typeface="Arial" panose="020B0604020202020204" pitchFamily="34" charset="0"/>
              <a:buChar char="•"/>
              <a:defRPr sz="2600">
                <a:solidFill>
                  <a:schemeClr val="tx1">
                    <a:lumMod val="75000"/>
                    <a:lumOff val="25000"/>
                  </a:schemeClr>
                </a:solidFill>
              </a:defRPr>
            </a:lvl2pPr>
            <a:lvl3pPr marL="1523962" indent="-304792">
              <a:buClr>
                <a:schemeClr val="accent1"/>
              </a:buClr>
              <a:buFont typeface="Arial" panose="020B0604020202020204" pitchFamily="34" charset="0"/>
              <a:buChar char="•"/>
              <a:defRPr sz="2600">
                <a:solidFill>
                  <a:schemeClr val="tx1">
                    <a:lumMod val="75000"/>
                    <a:lumOff val="25000"/>
                  </a:schemeClr>
                </a:solidFill>
              </a:defRPr>
            </a:lvl3pPr>
            <a:lvl4pPr marL="2133547" indent="-304792">
              <a:buClr>
                <a:schemeClr val="accent1"/>
              </a:buClr>
              <a:buFont typeface="Arial" panose="020B0604020202020204" pitchFamily="34" charset="0"/>
              <a:buChar char="•"/>
              <a:defRPr sz="2600">
                <a:solidFill>
                  <a:schemeClr val="tx1">
                    <a:lumMod val="75000"/>
                    <a:lumOff val="25000"/>
                  </a:schemeClr>
                </a:solidFill>
              </a:defRPr>
            </a:lvl4pPr>
            <a:lvl5pPr marL="2743131" indent="-304792">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391307580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Presenter Intro Slide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3" descr="A picture containing histogram&#10;&#10;Description automatically generated">
            <a:extLst>
              <a:ext uri="{FF2B5EF4-FFF2-40B4-BE49-F238E27FC236}">
                <a16:creationId xmlns:a16="http://schemas.microsoft.com/office/drawing/2014/main" id="{A9901B49-1D84-C2AF-00F0-A3E98047347C}"/>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4738"/>
          <a:stretch/>
        </p:blipFill>
        <p:spPr>
          <a:xfrm>
            <a:off x="0" y="0"/>
            <a:ext cx="9329828" cy="8193367"/>
          </a:xfrm>
          <a:prstGeom prst="rect">
            <a:avLst/>
          </a:prstGeom>
        </p:spPr>
      </p:pic>
      <p:sp>
        <p:nvSpPr>
          <p:cNvPr id="2" name="Title 1">
            <a:extLst>
              <a:ext uri="{FF2B5EF4-FFF2-40B4-BE49-F238E27FC236}">
                <a16:creationId xmlns:a16="http://schemas.microsoft.com/office/drawing/2014/main" id="{699D8093-31B7-44A8-96BF-693EB47DB535}"/>
              </a:ext>
            </a:extLst>
          </p:cNvPr>
          <p:cNvSpPr>
            <a:spLocks noGrp="1"/>
          </p:cNvSpPr>
          <p:nvPr>
            <p:ph type="ctrTitle" hasCustomPrompt="1"/>
          </p:nvPr>
        </p:nvSpPr>
        <p:spPr>
          <a:xfrm>
            <a:off x="8356600" y="4640390"/>
            <a:ext cx="7726600" cy="2303185"/>
          </a:xfrm>
        </p:spPr>
        <p:txBody>
          <a:bodyPr anchor="ctr">
            <a:normAutofit/>
          </a:bodyPr>
          <a:lstStyle>
            <a:lvl1pPr algn="ctr">
              <a:defRPr sz="5867" b="1" i="0">
                <a:solidFill>
                  <a:schemeClr val="tx2"/>
                </a:solidFill>
              </a:defRPr>
            </a:lvl1pPr>
          </a:lstStyle>
          <a:p>
            <a:r>
              <a:rPr lang="en-US"/>
              <a:t>Name of</a:t>
            </a:r>
            <a:br>
              <a:rPr lang="en-US"/>
            </a:br>
            <a:r>
              <a:rPr lang="en-US"/>
              <a:t>Employee</a:t>
            </a:r>
            <a:endParaRPr lang="en-GB"/>
          </a:p>
        </p:txBody>
      </p:sp>
      <p:sp>
        <p:nvSpPr>
          <p:cNvPr id="7" name="Text Placeholder 6">
            <a:extLst>
              <a:ext uri="{FF2B5EF4-FFF2-40B4-BE49-F238E27FC236}">
                <a16:creationId xmlns:a16="http://schemas.microsoft.com/office/drawing/2014/main" id="{A5609AC1-B165-4266-AC17-4F37BE2DD358}"/>
              </a:ext>
            </a:extLst>
          </p:cNvPr>
          <p:cNvSpPr>
            <a:spLocks noGrp="1"/>
          </p:cNvSpPr>
          <p:nvPr>
            <p:ph type="body" sz="quarter" idx="13" hasCustomPrompt="1"/>
          </p:nvPr>
        </p:nvSpPr>
        <p:spPr>
          <a:xfrm>
            <a:off x="8356600" y="6943575"/>
            <a:ext cx="7726600" cy="427567"/>
          </a:xfrm>
        </p:spPr>
        <p:txBody>
          <a:bodyPr>
            <a:noAutofit/>
          </a:bodyPr>
          <a:lstStyle>
            <a:lvl1pPr marL="0" indent="0" algn="ctr">
              <a:buNone/>
              <a:defRPr sz="2400" b="1">
                <a:solidFill>
                  <a:schemeClr val="bg1"/>
                </a:solidFill>
              </a:defRPr>
            </a:lvl1pPr>
          </a:lstStyle>
          <a:p>
            <a:pPr lvl="0"/>
            <a:r>
              <a:rPr lang="en-US"/>
              <a:t>Role, Company</a:t>
            </a:r>
            <a:endParaRPr lang="en-GB"/>
          </a:p>
        </p:txBody>
      </p:sp>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2"/>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2"/>
                </a:solidFill>
              </a:defRPr>
            </a:lvl1pPr>
          </a:lstStyle>
          <a:p>
            <a:fld id="{40FC62D0-A2F2-4BF8-8DAC-E86C11000EC3}" type="slidenum">
              <a:rPr lang="en-GB" smtClean="0"/>
              <a:pPr/>
              <a:t>‹#›</a:t>
            </a:fld>
            <a:endParaRPr lang="en-GB"/>
          </a:p>
        </p:txBody>
      </p:sp>
      <p:sp>
        <p:nvSpPr>
          <p:cNvPr id="11" name="Picture Placeholder 6">
            <a:extLst>
              <a:ext uri="{FF2B5EF4-FFF2-40B4-BE49-F238E27FC236}">
                <a16:creationId xmlns:a16="http://schemas.microsoft.com/office/drawing/2014/main" id="{BFA9AD81-163F-A611-6D76-CF06C524B9DE}"/>
              </a:ext>
            </a:extLst>
          </p:cNvPr>
          <p:cNvSpPr>
            <a:spLocks noGrp="1"/>
          </p:cNvSpPr>
          <p:nvPr>
            <p:ph type="pic" sz="quarter" idx="17"/>
          </p:nvPr>
        </p:nvSpPr>
        <p:spPr>
          <a:xfrm>
            <a:off x="1000368" y="1196606"/>
            <a:ext cx="5006732" cy="4905741"/>
          </a:xfrm>
          <a:prstGeom prst="rect">
            <a:avLst/>
          </a:prstGeom>
          <a:noFill/>
        </p:spPr>
        <p:txBody>
          <a:bodyPr/>
          <a:lstStyle/>
          <a:p>
            <a:endParaRPr lang="en-GB"/>
          </a:p>
        </p:txBody>
      </p:sp>
    </p:spTree>
    <p:extLst>
      <p:ext uri="{BB962C8B-B14F-4D97-AF65-F5344CB8AC3E}">
        <p14:creationId xmlns:p14="http://schemas.microsoft.com/office/powerpoint/2010/main" val="121163631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Q&amp;A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 Placeholder 13">
            <a:extLst>
              <a:ext uri="{FF2B5EF4-FFF2-40B4-BE49-F238E27FC236}">
                <a16:creationId xmlns:a16="http://schemas.microsoft.com/office/drawing/2014/main" id="{F7B004DD-9AE2-A775-B9FE-15EEA8F3CC25}"/>
              </a:ext>
            </a:extLst>
          </p:cNvPr>
          <p:cNvSpPr>
            <a:spLocks noGrp="1"/>
          </p:cNvSpPr>
          <p:nvPr>
            <p:ph type="body" sz="quarter" idx="13" hasCustomPrompt="1"/>
          </p:nvPr>
        </p:nvSpPr>
        <p:spPr>
          <a:xfrm>
            <a:off x="5306880" y="4002694"/>
            <a:ext cx="5642240" cy="1138612"/>
          </a:xfrm>
        </p:spPr>
        <p:txBody>
          <a:bodyPr>
            <a:normAutofit/>
          </a:bodyPr>
          <a:lstStyle>
            <a:lvl1pPr marL="0" indent="0" algn="ctr">
              <a:buNone/>
              <a:defRPr sz="9600" b="1" cap="none" baseline="0">
                <a:solidFill>
                  <a:schemeClr val="tx2"/>
                </a:solidFill>
                <a:latin typeface="Arial Black" panose="020B0A04020102020204" pitchFamily="34" charset="0"/>
              </a:defRPr>
            </a:lvl1pPr>
          </a:lstStyle>
          <a:p>
            <a:pPr lvl="0"/>
            <a:r>
              <a:rPr lang="en-US"/>
              <a:t>Q&amp;A</a:t>
            </a:r>
          </a:p>
          <a:p>
            <a:pPr lvl="0"/>
            <a:endParaRPr lang="en-GB"/>
          </a:p>
        </p:txBody>
      </p:sp>
      <p:pic>
        <p:nvPicPr>
          <p:cNvPr id="4" name="Graphic 3">
            <a:extLst>
              <a:ext uri="{FF2B5EF4-FFF2-40B4-BE49-F238E27FC236}">
                <a16:creationId xmlns:a16="http://schemas.microsoft.com/office/drawing/2014/main" id="{67DDF058-87B1-DE0A-8D6B-A9D3D3F5038C}"/>
              </a:ext>
            </a:extLst>
          </p:cNvPr>
          <p:cNvPicPr>
            <a:picLocks noChangeAspect="1"/>
          </p:cNvPicPr>
          <p:nvPr userDrawn="1"/>
        </p:nvPicPr>
        <p:blipFill>
          <a:blip r:embed="rId3" cstate="email">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4010952" y="7988300"/>
            <a:ext cx="1424627" cy="672102"/>
          </a:xfrm>
          <a:prstGeom prst="rect">
            <a:avLst/>
          </a:prstGeom>
        </p:spPr>
      </p:pic>
      <p:sp>
        <p:nvSpPr>
          <p:cNvPr id="5" name="Footer Placeholder 4">
            <a:extLst>
              <a:ext uri="{FF2B5EF4-FFF2-40B4-BE49-F238E27FC236}">
                <a16:creationId xmlns:a16="http://schemas.microsoft.com/office/drawing/2014/main" id="{08DAC96E-973B-0B10-5CE3-4BBEC252D862}"/>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2"/>
                </a:solidFill>
              </a:defRPr>
            </a:lvl1pPr>
          </a:lstStyle>
          <a:p>
            <a:r>
              <a:rPr lang="en-GB"/>
              <a:t>Document title</a:t>
            </a:r>
          </a:p>
        </p:txBody>
      </p:sp>
      <p:sp>
        <p:nvSpPr>
          <p:cNvPr id="7" name="Slide Number Placeholder 5">
            <a:extLst>
              <a:ext uri="{FF2B5EF4-FFF2-40B4-BE49-F238E27FC236}">
                <a16:creationId xmlns:a16="http://schemas.microsoft.com/office/drawing/2014/main" id="{029CDA1D-A1AF-9F2F-5E3A-A7AB758C6207}"/>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2"/>
                </a:solidFill>
              </a:defRPr>
            </a:lvl1pPr>
          </a:lstStyle>
          <a:p>
            <a:fld id="{40FC62D0-A2F2-4BF8-8DAC-E86C11000EC3}" type="slidenum">
              <a:rPr lang="en-GB" smtClean="0"/>
              <a:pPr/>
              <a:t>‹#›</a:t>
            </a:fld>
            <a:endParaRPr lang="en-GB"/>
          </a:p>
        </p:txBody>
      </p:sp>
    </p:spTree>
    <p:extLst>
      <p:ext uri="{BB962C8B-B14F-4D97-AF65-F5344CB8AC3E}">
        <p14:creationId xmlns:p14="http://schemas.microsoft.com/office/powerpoint/2010/main" val="263172745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Q&amp;A 2">
    <p:bg>
      <p:bgPr>
        <a:solidFill>
          <a:schemeClr val="bg1"/>
        </a:solidFill>
        <a:effectLst/>
      </p:bgPr>
    </p:bg>
    <p:spTree>
      <p:nvGrpSpPr>
        <p:cNvPr id="1" name=""/>
        <p:cNvGrpSpPr/>
        <p:nvPr/>
      </p:nvGrpSpPr>
      <p:grpSpPr>
        <a:xfrm>
          <a:off x="0" y="0"/>
          <a:ext cx="0" cy="0"/>
          <a:chOff x="0" y="0"/>
          <a:chExt cx="0" cy="0"/>
        </a:xfrm>
      </p:grpSpPr>
      <p:sp>
        <p:nvSpPr>
          <p:cNvPr id="6" name="Text Placeholder 13">
            <a:extLst>
              <a:ext uri="{FF2B5EF4-FFF2-40B4-BE49-F238E27FC236}">
                <a16:creationId xmlns:a16="http://schemas.microsoft.com/office/drawing/2014/main" id="{F7B004DD-9AE2-A775-B9FE-15EEA8F3CC25}"/>
              </a:ext>
            </a:extLst>
          </p:cNvPr>
          <p:cNvSpPr>
            <a:spLocks noGrp="1"/>
          </p:cNvSpPr>
          <p:nvPr>
            <p:ph type="body" sz="quarter" idx="13" hasCustomPrompt="1"/>
          </p:nvPr>
        </p:nvSpPr>
        <p:spPr>
          <a:xfrm>
            <a:off x="5306880" y="4002694"/>
            <a:ext cx="5642240" cy="1138612"/>
          </a:xfrm>
        </p:spPr>
        <p:txBody>
          <a:bodyPr>
            <a:normAutofit/>
          </a:bodyPr>
          <a:lstStyle>
            <a:lvl1pPr marL="0" indent="0" algn="ctr">
              <a:buNone/>
              <a:defRPr sz="9600" b="1" cap="none" baseline="0">
                <a:solidFill>
                  <a:schemeClr val="tx2"/>
                </a:solidFill>
                <a:latin typeface="Arial Black" panose="020B0A04020102020204" pitchFamily="34" charset="0"/>
              </a:defRPr>
            </a:lvl1pPr>
          </a:lstStyle>
          <a:p>
            <a:pPr lvl="0"/>
            <a:r>
              <a:rPr lang="en-US"/>
              <a:t>Q&amp;A</a:t>
            </a:r>
          </a:p>
          <a:p>
            <a:pPr lvl="0"/>
            <a:endParaRPr lang="en-GB"/>
          </a:p>
        </p:txBody>
      </p:sp>
      <p:pic>
        <p:nvPicPr>
          <p:cNvPr id="4" name="Graphic 3">
            <a:extLst>
              <a:ext uri="{FF2B5EF4-FFF2-40B4-BE49-F238E27FC236}">
                <a16:creationId xmlns:a16="http://schemas.microsoft.com/office/drawing/2014/main" id="{D5FF4E40-CB7D-1350-ADC1-F80745FEE149}"/>
              </a:ext>
            </a:extLst>
          </p:cNvPr>
          <p:cNvPicPr>
            <a:picLocks noChangeAspect="1"/>
          </p:cNvPicPr>
          <p:nvPr userDrawn="1"/>
        </p:nvPicPr>
        <p:blipFill>
          <a:blip r:embed="rId2" cstate="email">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4010952" y="7988300"/>
            <a:ext cx="1424627" cy="672102"/>
          </a:xfrm>
          <a:prstGeom prst="rect">
            <a:avLst/>
          </a:prstGeom>
        </p:spPr>
      </p:pic>
      <p:sp>
        <p:nvSpPr>
          <p:cNvPr id="5" name="Footer Placeholder 4">
            <a:extLst>
              <a:ext uri="{FF2B5EF4-FFF2-40B4-BE49-F238E27FC236}">
                <a16:creationId xmlns:a16="http://schemas.microsoft.com/office/drawing/2014/main" id="{907925A0-CED2-F9FA-061A-261CC8C2199E}"/>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bg1">
                    <a:lumMod val="50000"/>
                  </a:schemeClr>
                </a:solidFill>
              </a:defRPr>
            </a:lvl1pPr>
          </a:lstStyle>
          <a:p>
            <a:r>
              <a:rPr lang="en-GB"/>
              <a:t>Document title</a:t>
            </a:r>
          </a:p>
        </p:txBody>
      </p:sp>
      <p:sp>
        <p:nvSpPr>
          <p:cNvPr id="7" name="Slide Number Placeholder 5">
            <a:extLst>
              <a:ext uri="{FF2B5EF4-FFF2-40B4-BE49-F238E27FC236}">
                <a16:creationId xmlns:a16="http://schemas.microsoft.com/office/drawing/2014/main" id="{0EEB54D9-10F5-07DF-8CDE-9BD6C11C6E70}"/>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bg1">
                    <a:lumMod val="50000"/>
                  </a:schemeClr>
                </a:solidFill>
              </a:defRPr>
            </a:lvl1pPr>
          </a:lstStyle>
          <a:p>
            <a:fld id="{40FC62D0-A2F2-4BF8-8DAC-E86C11000EC3}" type="slidenum">
              <a:rPr lang="en-GB" smtClean="0"/>
              <a:pPr/>
              <a:t>‹#›</a:t>
            </a:fld>
            <a:endParaRPr lang="en-GB"/>
          </a:p>
        </p:txBody>
      </p:sp>
    </p:spTree>
    <p:extLst>
      <p:ext uri="{BB962C8B-B14F-4D97-AF65-F5344CB8AC3E}">
        <p14:creationId xmlns:p14="http://schemas.microsoft.com/office/powerpoint/2010/main" val="58721514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Q&amp;A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 Placeholder 13">
            <a:extLst>
              <a:ext uri="{FF2B5EF4-FFF2-40B4-BE49-F238E27FC236}">
                <a16:creationId xmlns:a16="http://schemas.microsoft.com/office/drawing/2014/main" id="{F7B004DD-9AE2-A775-B9FE-15EEA8F3CC25}"/>
              </a:ext>
            </a:extLst>
          </p:cNvPr>
          <p:cNvSpPr>
            <a:spLocks noGrp="1"/>
          </p:cNvSpPr>
          <p:nvPr>
            <p:ph type="body" sz="quarter" idx="13" hasCustomPrompt="1"/>
          </p:nvPr>
        </p:nvSpPr>
        <p:spPr>
          <a:xfrm>
            <a:off x="5306880" y="4002694"/>
            <a:ext cx="5642240" cy="1344006"/>
          </a:xfrm>
        </p:spPr>
        <p:txBody>
          <a:bodyPr>
            <a:normAutofit/>
          </a:bodyPr>
          <a:lstStyle>
            <a:lvl1pPr marL="0" indent="0" algn="ctr">
              <a:buNone/>
              <a:defRPr sz="9600" b="1" cap="none" baseline="0">
                <a:solidFill>
                  <a:schemeClr val="tx2"/>
                </a:solidFill>
                <a:latin typeface="Arial Black" panose="020B0A04020102020204" pitchFamily="34" charset="0"/>
              </a:defRPr>
            </a:lvl1pPr>
          </a:lstStyle>
          <a:p>
            <a:pPr lvl="0"/>
            <a:r>
              <a:rPr lang="en-US"/>
              <a:t>Q&amp;A</a:t>
            </a:r>
          </a:p>
          <a:p>
            <a:pPr lvl="0"/>
            <a:endParaRPr lang="en-GB"/>
          </a:p>
        </p:txBody>
      </p:sp>
      <p:pic>
        <p:nvPicPr>
          <p:cNvPr id="4" name="Graphic 3">
            <a:extLst>
              <a:ext uri="{FF2B5EF4-FFF2-40B4-BE49-F238E27FC236}">
                <a16:creationId xmlns:a16="http://schemas.microsoft.com/office/drawing/2014/main" id="{076B0C44-9DC4-392C-E787-E351BA49105B}"/>
              </a:ext>
            </a:extLst>
          </p:cNvPr>
          <p:cNvPicPr>
            <a:picLocks noChangeAspect="1"/>
          </p:cNvPicPr>
          <p:nvPr userDrawn="1"/>
        </p:nvPicPr>
        <p:blipFill>
          <a:blip r:embed="rId3" cstate="email">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4010952" y="7988300"/>
            <a:ext cx="1424627" cy="672102"/>
          </a:xfrm>
          <a:prstGeom prst="rect">
            <a:avLst/>
          </a:prstGeom>
        </p:spPr>
      </p:pic>
      <p:sp>
        <p:nvSpPr>
          <p:cNvPr id="5" name="Footer Placeholder 4">
            <a:extLst>
              <a:ext uri="{FF2B5EF4-FFF2-40B4-BE49-F238E27FC236}">
                <a16:creationId xmlns:a16="http://schemas.microsoft.com/office/drawing/2014/main" id="{62FAC212-671B-B03B-41F7-080DBCECE1EA}"/>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2"/>
                </a:solidFill>
              </a:defRPr>
            </a:lvl1pPr>
          </a:lstStyle>
          <a:p>
            <a:r>
              <a:rPr lang="en-GB"/>
              <a:t>Document title</a:t>
            </a:r>
          </a:p>
        </p:txBody>
      </p:sp>
      <p:sp>
        <p:nvSpPr>
          <p:cNvPr id="7" name="Slide Number Placeholder 5">
            <a:extLst>
              <a:ext uri="{FF2B5EF4-FFF2-40B4-BE49-F238E27FC236}">
                <a16:creationId xmlns:a16="http://schemas.microsoft.com/office/drawing/2014/main" id="{0CFDBFF2-888D-FD32-47DE-7F8440C18068}"/>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2"/>
                </a:solidFill>
              </a:defRPr>
            </a:lvl1pPr>
          </a:lstStyle>
          <a:p>
            <a:fld id="{40FC62D0-A2F2-4BF8-8DAC-E86C11000EC3}" type="slidenum">
              <a:rPr lang="en-GB" smtClean="0"/>
              <a:pPr/>
              <a:t>‹#›</a:t>
            </a:fld>
            <a:endParaRPr lang="en-GB"/>
          </a:p>
        </p:txBody>
      </p:sp>
    </p:spTree>
    <p:extLst>
      <p:ext uri="{BB962C8B-B14F-4D97-AF65-F5344CB8AC3E}">
        <p14:creationId xmlns:p14="http://schemas.microsoft.com/office/powerpoint/2010/main" val="81765087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hank You Slide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 Placeholder 13">
            <a:extLst>
              <a:ext uri="{FF2B5EF4-FFF2-40B4-BE49-F238E27FC236}">
                <a16:creationId xmlns:a16="http://schemas.microsoft.com/office/drawing/2014/main" id="{F7B004DD-9AE2-A775-B9FE-15EEA8F3CC25}"/>
              </a:ext>
            </a:extLst>
          </p:cNvPr>
          <p:cNvSpPr>
            <a:spLocks noGrp="1"/>
          </p:cNvSpPr>
          <p:nvPr>
            <p:ph type="body" sz="quarter" idx="13" hasCustomPrompt="1"/>
          </p:nvPr>
        </p:nvSpPr>
        <p:spPr>
          <a:xfrm>
            <a:off x="5306880" y="3433388"/>
            <a:ext cx="5642240" cy="697455"/>
          </a:xfrm>
        </p:spPr>
        <p:txBody>
          <a:bodyPr>
            <a:normAutofit/>
          </a:bodyPr>
          <a:lstStyle>
            <a:lvl1pPr marL="0" indent="0" algn="ctr">
              <a:buNone/>
              <a:defRPr sz="4600" b="1" cap="none" baseline="0">
                <a:solidFill>
                  <a:schemeClr val="tx2"/>
                </a:solidFill>
                <a:latin typeface="Arial Black" panose="020B0A04020102020204" pitchFamily="34" charset="0"/>
              </a:defRPr>
            </a:lvl1pPr>
          </a:lstStyle>
          <a:p>
            <a:pPr lvl="0"/>
            <a:r>
              <a:rPr lang="en-US"/>
              <a:t>Thank you</a:t>
            </a:r>
          </a:p>
          <a:p>
            <a:pPr lvl="0"/>
            <a:endParaRPr lang="en-GB"/>
          </a:p>
        </p:txBody>
      </p:sp>
      <p:sp>
        <p:nvSpPr>
          <p:cNvPr id="7" name="Text Placeholder 19">
            <a:extLst>
              <a:ext uri="{FF2B5EF4-FFF2-40B4-BE49-F238E27FC236}">
                <a16:creationId xmlns:a16="http://schemas.microsoft.com/office/drawing/2014/main" id="{3DB4701E-E0BA-BF2D-7D09-2C88287DFAE2}"/>
              </a:ext>
            </a:extLst>
          </p:cNvPr>
          <p:cNvSpPr>
            <a:spLocks noGrp="1"/>
          </p:cNvSpPr>
          <p:nvPr>
            <p:ph type="body" sz="quarter" idx="18" hasCustomPrompt="1"/>
          </p:nvPr>
        </p:nvSpPr>
        <p:spPr>
          <a:xfrm>
            <a:off x="5306879" y="4176518"/>
            <a:ext cx="5642241" cy="395482"/>
          </a:xfrm>
        </p:spPr>
        <p:txBody>
          <a:bodyPr>
            <a:normAutofit/>
          </a:bodyPr>
          <a:lstStyle>
            <a:lvl1pPr marL="0" indent="0" algn="ctr">
              <a:buNone/>
              <a:defRPr sz="2300" b="1">
                <a:solidFill>
                  <a:schemeClr val="bg1"/>
                </a:solidFill>
              </a:defRPr>
            </a:lvl1pPr>
          </a:lstStyle>
          <a:p>
            <a:pPr lvl="0"/>
            <a:r>
              <a:rPr lang="en-US"/>
              <a:t>For more information, contact:</a:t>
            </a:r>
          </a:p>
        </p:txBody>
      </p:sp>
      <p:sp>
        <p:nvSpPr>
          <p:cNvPr id="8" name="Text Placeholder 19">
            <a:extLst>
              <a:ext uri="{FF2B5EF4-FFF2-40B4-BE49-F238E27FC236}">
                <a16:creationId xmlns:a16="http://schemas.microsoft.com/office/drawing/2014/main" id="{9762B5DB-A4A9-BCB7-994B-FD7BE24A895A}"/>
              </a:ext>
            </a:extLst>
          </p:cNvPr>
          <p:cNvSpPr>
            <a:spLocks noGrp="1"/>
          </p:cNvSpPr>
          <p:nvPr>
            <p:ph type="body" sz="quarter" idx="20" hasCustomPrompt="1"/>
          </p:nvPr>
        </p:nvSpPr>
        <p:spPr>
          <a:xfrm>
            <a:off x="5306878" y="4572000"/>
            <a:ext cx="5642241" cy="486832"/>
          </a:xfrm>
        </p:spPr>
        <p:txBody>
          <a:bodyPr>
            <a:normAutofit/>
          </a:bodyPr>
          <a:lstStyle>
            <a:lvl1pPr marL="0" indent="0" algn="ctr">
              <a:buNone/>
              <a:defRPr sz="2300" b="0">
                <a:solidFill>
                  <a:schemeClr val="bg1"/>
                </a:solidFill>
              </a:defRPr>
            </a:lvl1pPr>
          </a:lstStyle>
          <a:p>
            <a:pPr lvl="0"/>
            <a:r>
              <a:rPr lang="en-US"/>
              <a:t>Persons.name@company.com</a:t>
            </a:r>
          </a:p>
        </p:txBody>
      </p:sp>
      <p:pic>
        <p:nvPicPr>
          <p:cNvPr id="9" name="Graphic 8">
            <a:extLst>
              <a:ext uri="{FF2B5EF4-FFF2-40B4-BE49-F238E27FC236}">
                <a16:creationId xmlns:a16="http://schemas.microsoft.com/office/drawing/2014/main" id="{EFC963FA-9C0F-DA3A-DC3D-1E14124F3B9B}"/>
              </a:ext>
            </a:extLst>
          </p:cNvPr>
          <p:cNvPicPr>
            <a:picLocks noChangeAspect="1"/>
          </p:cNvPicPr>
          <p:nvPr userDrawn="1"/>
        </p:nvPicPr>
        <p:blipFill>
          <a:blip r:embed="rId3" cstate="email">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4010952" y="7988300"/>
            <a:ext cx="1424627" cy="672102"/>
          </a:xfrm>
          <a:prstGeom prst="rect">
            <a:avLst/>
          </a:prstGeom>
        </p:spPr>
      </p:pic>
    </p:spTree>
    <p:extLst>
      <p:ext uri="{BB962C8B-B14F-4D97-AF65-F5344CB8AC3E}">
        <p14:creationId xmlns:p14="http://schemas.microsoft.com/office/powerpoint/2010/main" val="79387469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hank You Slide 2">
    <p:bg>
      <p:bgPr>
        <a:solidFill>
          <a:schemeClr val="bg1"/>
        </a:solidFill>
        <a:effectLst/>
      </p:bgPr>
    </p:bg>
    <p:spTree>
      <p:nvGrpSpPr>
        <p:cNvPr id="1" name=""/>
        <p:cNvGrpSpPr/>
        <p:nvPr/>
      </p:nvGrpSpPr>
      <p:grpSpPr>
        <a:xfrm>
          <a:off x="0" y="0"/>
          <a:ext cx="0" cy="0"/>
          <a:chOff x="0" y="0"/>
          <a:chExt cx="0" cy="0"/>
        </a:xfrm>
      </p:grpSpPr>
      <p:sp>
        <p:nvSpPr>
          <p:cNvPr id="6" name="Text Placeholder 13">
            <a:extLst>
              <a:ext uri="{FF2B5EF4-FFF2-40B4-BE49-F238E27FC236}">
                <a16:creationId xmlns:a16="http://schemas.microsoft.com/office/drawing/2014/main" id="{F7B004DD-9AE2-A775-B9FE-15EEA8F3CC25}"/>
              </a:ext>
            </a:extLst>
          </p:cNvPr>
          <p:cNvSpPr>
            <a:spLocks noGrp="1"/>
          </p:cNvSpPr>
          <p:nvPr>
            <p:ph type="body" sz="quarter" idx="13" hasCustomPrompt="1"/>
          </p:nvPr>
        </p:nvSpPr>
        <p:spPr>
          <a:xfrm>
            <a:off x="5306880" y="3433388"/>
            <a:ext cx="5642240" cy="697455"/>
          </a:xfrm>
        </p:spPr>
        <p:txBody>
          <a:bodyPr>
            <a:normAutofit/>
          </a:bodyPr>
          <a:lstStyle>
            <a:lvl1pPr marL="0" indent="0" algn="ctr">
              <a:buNone/>
              <a:defRPr sz="4600" b="1" cap="none" baseline="0">
                <a:solidFill>
                  <a:schemeClr val="tx2"/>
                </a:solidFill>
                <a:latin typeface="Arial Black" panose="020B0A04020102020204" pitchFamily="34" charset="0"/>
              </a:defRPr>
            </a:lvl1pPr>
          </a:lstStyle>
          <a:p>
            <a:pPr lvl="0"/>
            <a:r>
              <a:rPr lang="en-US"/>
              <a:t>Thank you</a:t>
            </a:r>
          </a:p>
          <a:p>
            <a:pPr lvl="0"/>
            <a:endParaRPr lang="en-GB"/>
          </a:p>
        </p:txBody>
      </p:sp>
      <p:sp>
        <p:nvSpPr>
          <p:cNvPr id="7" name="Text Placeholder 19">
            <a:extLst>
              <a:ext uri="{FF2B5EF4-FFF2-40B4-BE49-F238E27FC236}">
                <a16:creationId xmlns:a16="http://schemas.microsoft.com/office/drawing/2014/main" id="{3DB4701E-E0BA-BF2D-7D09-2C88287DFAE2}"/>
              </a:ext>
            </a:extLst>
          </p:cNvPr>
          <p:cNvSpPr>
            <a:spLocks noGrp="1"/>
          </p:cNvSpPr>
          <p:nvPr>
            <p:ph type="body" sz="quarter" idx="18" hasCustomPrompt="1"/>
          </p:nvPr>
        </p:nvSpPr>
        <p:spPr>
          <a:xfrm>
            <a:off x="5306879" y="4176518"/>
            <a:ext cx="5642241" cy="395482"/>
          </a:xfrm>
        </p:spPr>
        <p:txBody>
          <a:bodyPr>
            <a:normAutofit/>
          </a:bodyPr>
          <a:lstStyle>
            <a:lvl1pPr marL="0" indent="0" algn="ctr">
              <a:buNone/>
              <a:defRPr sz="2300" b="1">
                <a:solidFill>
                  <a:schemeClr val="accent1"/>
                </a:solidFill>
              </a:defRPr>
            </a:lvl1pPr>
          </a:lstStyle>
          <a:p>
            <a:pPr lvl="0"/>
            <a:r>
              <a:rPr lang="en-US"/>
              <a:t>For more information, contact:</a:t>
            </a:r>
          </a:p>
        </p:txBody>
      </p:sp>
      <p:sp>
        <p:nvSpPr>
          <p:cNvPr id="8" name="Text Placeholder 19">
            <a:extLst>
              <a:ext uri="{FF2B5EF4-FFF2-40B4-BE49-F238E27FC236}">
                <a16:creationId xmlns:a16="http://schemas.microsoft.com/office/drawing/2014/main" id="{9762B5DB-A4A9-BCB7-994B-FD7BE24A895A}"/>
              </a:ext>
            </a:extLst>
          </p:cNvPr>
          <p:cNvSpPr>
            <a:spLocks noGrp="1"/>
          </p:cNvSpPr>
          <p:nvPr>
            <p:ph type="body" sz="quarter" idx="20" hasCustomPrompt="1"/>
          </p:nvPr>
        </p:nvSpPr>
        <p:spPr>
          <a:xfrm>
            <a:off x="5306878" y="4572000"/>
            <a:ext cx="5642241" cy="486832"/>
          </a:xfrm>
        </p:spPr>
        <p:txBody>
          <a:bodyPr>
            <a:normAutofit/>
          </a:bodyPr>
          <a:lstStyle>
            <a:lvl1pPr marL="0" indent="0" algn="ctr">
              <a:buNone/>
              <a:defRPr sz="2300" b="0">
                <a:solidFill>
                  <a:schemeClr val="accent1"/>
                </a:solidFill>
              </a:defRPr>
            </a:lvl1pPr>
          </a:lstStyle>
          <a:p>
            <a:pPr lvl="0"/>
            <a:r>
              <a:rPr lang="en-US"/>
              <a:t>Persons.name@company.com</a:t>
            </a:r>
          </a:p>
        </p:txBody>
      </p:sp>
      <p:pic>
        <p:nvPicPr>
          <p:cNvPr id="9" name="Graphic 8">
            <a:extLst>
              <a:ext uri="{FF2B5EF4-FFF2-40B4-BE49-F238E27FC236}">
                <a16:creationId xmlns:a16="http://schemas.microsoft.com/office/drawing/2014/main" id="{E13AD697-6630-A344-BCA0-55A917C0D1BC}"/>
              </a:ext>
            </a:extLst>
          </p:cNvPr>
          <p:cNvPicPr>
            <a:picLocks noChangeAspect="1"/>
          </p:cNvPicPr>
          <p:nvPr userDrawn="1"/>
        </p:nvPicPr>
        <p:blipFill>
          <a:blip r:embed="rId2" cstate="email">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4010952" y="7988300"/>
            <a:ext cx="1424627" cy="672102"/>
          </a:xfrm>
          <a:prstGeom prst="rect">
            <a:avLst/>
          </a:prstGeom>
        </p:spPr>
      </p:pic>
    </p:spTree>
    <p:extLst>
      <p:ext uri="{BB962C8B-B14F-4D97-AF65-F5344CB8AC3E}">
        <p14:creationId xmlns:p14="http://schemas.microsoft.com/office/powerpoint/2010/main" val="12836822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Thank you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 Placeholder 13">
            <a:extLst>
              <a:ext uri="{FF2B5EF4-FFF2-40B4-BE49-F238E27FC236}">
                <a16:creationId xmlns:a16="http://schemas.microsoft.com/office/drawing/2014/main" id="{1C83C5EE-64B7-48FA-490D-77F3ACC43252}"/>
              </a:ext>
            </a:extLst>
          </p:cNvPr>
          <p:cNvSpPr>
            <a:spLocks noGrp="1"/>
          </p:cNvSpPr>
          <p:nvPr>
            <p:ph type="body" sz="quarter" idx="13" hasCustomPrompt="1"/>
          </p:nvPr>
        </p:nvSpPr>
        <p:spPr>
          <a:xfrm>
            <a:off x="5306880" y="3433388"/>
            <a:ext cx="5642240" cy="697455"/>
          </a:xfrm>
        </p:spPr>
        <p:txBody>
          <a:bodyPr>
            <a:normAutofit/>
          </a:bodyPr>
          <a:lstStyle>
            <a:lvl1pPr marL="0" indent="0" algn="ctr">
              <a:buNone/>
              <a:defRPr sz="4600" b="1" cap="none" baseline="0">
                <a:solidFill>
                  <a:schemeClr val="tx2"/>
                </a:solidFill>
                <a:latin typeface="Arial Black" panose="020B0A04020102020204" pitchFamily="34" charset="0"/>
              </a:defRPr>
            </a:lvl1pPr>
          </a:lstStyle>
          <a:p>
            <a:pPr lvl="0"/>
            <a:r>
              <a:rPr lang="en-US"/>
              <a:t>Thank you</a:t>
            </a:r>
          </a:p>
          <a:p>
            <a:pPr lvl="0"/>
            <a:endParaRPr lang="en-GB"/>
          </a:p>
        </p:txBody>
      </p:sp>
      <p:sp>
        <p:nvSpPr>
          <p:cNvPr id="7" name="Text Placeholder 19">
            <a:extLst>
              <a:ext uri="{FF2B5EF4-FFF2-40B4-BE49-F238E27FC236}">
                <a16:creationId xmlns:a16="http://schemas.microsoft.com/office/drawing/2014/main" id="{62C31EB7-5A43-93EF-729C-73C4ACDA350B}"/>
              </a:ext>
            </a:extLst>
          </p:cNvPr>
          <p:cNvSpPr>
            <a:spLocks noGrp="1"/>
          </p:cNvSpPr>
          <p:nvPr>
            <p:ph type="body" sz="quarter" idx="18" hasCustomPrompt="1"/>
          </p:nvPr>
        </p:nvSpPr>
        <p:spPr>
          <a:xfrm>
            <a:off x="5306879" y="4176518"/>
            <a:ext cx="5642241" cy="395482"/>
          </a:xfrm>
        </p:spPr>
        <p:txBody>
          <a:bodyPr>
            <a:normAutofit/>
          </a:bodyPr>
          <a:lstStyle>
            <a:lvl1pPr marL="0" indent="0" algn="ctr">
              <a:buNone/>
              <a:defRPr sz="2300" b="1">
                <a:solidFill>
                  <a:schemeClr val="bg1"/>
                </a:solidFill>
              </a:defRPr>
            </a:lvl1pPr>
          </a:lstStyle>
          <a:p>
            <a:pPr lvl="0"/>
            <a:r>
              <a:rPr lang="en-US"/>
              <a:t>For more information, contact:</a:t>
            </a:r>
          </a:p>
        </p:txBody>
      </p:sp>
      <p:sp>
        <p:nvSpPr>
          <p:cNvPr id="8" name="Text Placeholder 19">
            <a:extLst>
              <a:ext uri="{FF2B5EF4-FFF2-40B4-BE49-F238E27FC236}">
                <a16:creationId xmlns:a16="http://schemas.microsoft.com/office/drawing/2014/main" id="{905D082B-70CA-7AA9-25F7-B60B60442C2F}"/>
              </a:ext>
            </a:extLst>
          </p:cNvPr>
          <p:cNvSpPr>
            <a:spLocks noGrp="1"/>
          </p:cNvSpPr>
          <p:nvPr>
            <p:ph type="body" sz="quarter" idx="20" hasCustomPrompt="1"/>
          </p:nvPr>
        </p:nvSpPr>
        <p:spPr>
          <a:xfrm>
            <a:off x="5306878" y="4572000"/>
            <a:ext cx="5642241" cy="486832"/>
          </a:xfrm>
        </p:spPr>
        <p:txBody>
          <a:bodyPr>
            <a:normAutofit/>
          </a:bodyPr>
          <a:lstStyle>
            <a:lvl1pPr marL="0" indent="0" algn="ctr">
              <a:buNone/>
              <a:defRPr sz="2300" b="0">
                <a:solidFill>
                  <a:schemeClr val="bg1"/>
                </a:solidFill>
              </a:defRPr>
            </a:lvl1pPr>
          </a:lstStyle>
          <a:p>
            <a:pPr lvl="0"/>
            <a:r>
              <a:rPr lang="en-US"/>
              <a:t>Persons.name@company.com</a:t>
            </a:r>
          </a:p>
        </p:txBody>
      </p:sp>
      <p:pic>
        <p:nvPicPr>
          <p:cNvPr id="9" name="Graphic 8">
            <a:extLst>
              <a:ext uri="{FF2B5EF4-FFF2-40B4-BE49-F238E27FC236}">
                <a16:creationId xmlns:a16="http://schemas.microsoft.com/office/drawing/2014/main" id="{3864C35D-2B82-0C7D-F792-794618154A94}"/>
              </a:ext>
            </a:extLst>
          </p:cNvPr>
          <p:cNvPicPr>
            <a:picLocks noChangeAspect="1"/>
          </p:cNvPicPr>
          <p:nvPr userDrawn="1"/>
        </p:nvPicPr>
        <p:blipFill>
          <a:blip r:embed="rId3" cstate="email">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4010952" y="7988300"/>
            <a:ext cx="1424627" cy="672102"/>
          </a:xfrm>
          <a:prstGeom prst="rect">
            <a:avLst/>
          </a:prstGeom>
        </p:spPr>
      </p:pic>
    </p:spTree>
    <p:extLst>
      <p:ext uri="{BB962C8B-B14F-4D97-AF65-F5344CB8AC3E}">
        <p14:creationId xmlns:p14="http://schemas.microsoft.com/office/powerpoint/2010/main" val="243232181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Subhead - Single Column with image">
    <p:spTree>
      <p:nvGrpSpPr>
        <p:cNvPr id="1" name=""/>
        <p:cNvGrpSpPr/>
        <p:nvPr/>
      </p:nvGrpSpPr>
      <p:grpSpPr>
        <a:xfrm>
          <a:off x="0" y="0"/>
          <a:ext cx="0" cy="0"/>
          <a:chOff x="0" y="0"/>
          <a:chExt cx="0" cy="0"/>
        </a:xfrm>
      </p:grpSpPr>
      <p:sp>
        <p:nvSpPr>
          <p:cNvPr id="23" name="Content Placeholder 9">
            <a:extLst>
              <a:ext uri="{FF2B5EF4-FFF2-40B4-BE49-F238E27FC236}">
                <a16:creationId xmlns:a16="http://schemas.microsoft.com/office/drawing/2014/main" id="{0C532851-4697-4B02-B344-E4852AF78CBF}"/>
              </a:ext>
            </a:extLst>
          </p:cNvPr>
          <p:cNvSpPr>
            <a:spLocks noGrp="1"/>
          </p:cNvSpPr>
          <p:nvPr>
            <p:ph sz="quarter" idx="13"/>
          </p:nvPr>
        </p:nvSpPr>
        <p:spPr>
          <a:xfrm>
            <a:off x="1104904" y="2269323"/>
            <a:ext cx="8686796" cy="5067856"/>
          </a:xfrm>
        </p:spPr>
        <p:txBody>
          <a:bodyPr>
            <a:normAutofit/>
          </a:bodyPr>
          <a:lstStyle>
            <a:lvl1pPr marL="304792" indent="-304792">
              <a:buClr>
                <a:schemeClr val="accent1"/>
              </a:buClr>
              <a:buFont typeface="Arial" panose="020B0604020202020204" pitchFamily="34" charset="0"/>
              <a:buChar char="•"/>
              <a:defRPr sz="2600">
                <a:solidFill>
                  <a:schemeClr val="tx1">
                    <a:lumMod val="75000"/>
                    <a:lumOff val="25000"/>
                  </a:schemeClr>
                </a:solidFill>
              </a:defRPr>
            </a:lvl1pPr>
            <a:lvl2pPr marL="914377" indent="-304792">
              <a:buClr>
                <a:schemeClr val="accent1"/>
              </a:buClr>
              <a:buFont typeface="Arial" panose="020B0604020202020204" pitchFamily="34" charset="0"/>
              <a:buChar char="•"/>
              <a:defRPr sz="2600">
                <a:solidFill>
                  <a:schemeClr val="tx1">
                    <a:lumMod val="75000"/>
                    <a:lumOff val="25000"/>
                  </a:schemeClr>
                </a:solidFill>
              </a:defRPr>
            </a:lvl2pPr>
            <a:lvl3pPr marL="1523962" indent="-304792">
              <a:buClr>
                <a:schemeClr val="accent1"/>
              </a:buClr>
              <a:buFont typeface="Arial" panose="020B0604020202020204" pitchFamily="34" charset="0"/>
              <a:buChar char="•"/>
              <a:defRPr sz="2600">
                <a:solidFill>
                  <a:schemeClr val="tx1">
                    <a:lumMod val="75000"/>
                    <a:lumOff val="25000"/>
                  </a:schemeClr>
                </a:solidFill>
              </a:defRPr>
            </a:lvl3pPr>
            <a:lvl4pPr marL="2133547" indent="-304792">
              <a:buClr>
                <a:schemeClr val="accent1"/>
              </a:buClr>
              <a:buFont typeface="Arial" panose="020B0604020202020204" pitchFamily="34" charset="0"/>
              <a:buChar char="•"/>
              <a:defRPr sz="2600">
                <a:solidFill>
                  <a:schemeClr val="tx1">
                    <a:lumMod val="75000"/>
                    <a:lumOff val="25000"/>
                  </a:schemeClr>
                </a:solidFill>
              </a:defRPr>
            </a:lvl4pPr>
            <a:lvl5pPr marL="2743131" indent="-304792">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Title 1">
            <a:extLst>
              <a:ext uri="{FF2B5EF4-FFF2-40B4-BE49-F238E27FC236}">
                <a16:creationId xmlns:a16="http://schemas.microsoft.com/office/drawing/2014/main" id="{EF499182-B1CD-4399-99FD-7B1CA914FD59}"/>
              </a:ext>
            </a:extLst>
          </p:cNvPr>
          <p:cNvSpPr>
            <a:spLocks noGrp="1"/>
          </p:cNvSpPr>
          <p:nvPr>
            <p:ph type="title" hasCustomPrompt="1"/>
          </p:nvPr>
        </p:nvSpPr>
        <p:spPr>
          <a:xfrm>
            <a:off x="1117601" y="405087"/>
            <a:ext cx="8674099" cy="1146048"/>
          </a:xfrm>
        </p:spPr>
        <p:txBody>
          <a:bodyPr>
            <a:normAutofit/>
          </a:bodyPr>
          <a:lstStyle>
            <a:lvl1pPr>
              <a:defRPr sz="4400" cap="none" baseline="0"/>
            </a:lvl1pPr>
          </a:lstStyle>
          <a:p>
            <a:r>
              <a:rPr lang="en-US"/>
              <a:t>Title</a:t>
            </a:r>
            <a:endParaRPr lang="en-GB"/>
          </a:p>
        </p:txBody>
      </p:sp>
      <p:sp>
        <p:nvSpPr>
          <p:cNvPr id="15" name="Text Placeholder 7">
            <a:extLst>
              <a:ext uri="{FF2B5EF4-FFF2-40B4-BE49-F238E27FC236}">
                <a16:creationId xmlns:a16="http://schemas.microsoft.com/office/drawing/2014/main" id="{DD26DE28-F20D-4AC8-830A-0B227BBF3E71}"/>
              </a:ext>
            </a:extLst>
          </p:cNvPr>
          <p:cNvSpPr>
            <a:spLocks noGrp="1"/>
          </p:cNvSpPr>
          <p:nvPr>
            <p:ph type="body" sz="quarter" idx="24" hasCustomPrompt="1"/>
          </p:nvPr>
        </p:nvSpPr>
        <p:spPr>
          <a:xfrm>
            <a:off x="1117601" y="1214783"/>
            <a:ext cx="8674099" cy="653900"/>
          </a:xfrm>
        </p:spPr>
        <p:txBody>
          <a:bodyPr>
            <a:noAutofit/>
          </a:bodyPr>
          <a:lstStyle>
            <a:lvl1pPr marL="0" indent="0">
              <a:buNone/>
              <a:defRPr sz="2600" b="1">
                <a:solidFill>
                  <a:schemeClr val="accent1"/>
                </a:solidFill>
              </a:defRPr>
            </a:lvl1pPr>
          </a:lstStyle>
          <a:p>
            <a:pPr lvl="0"/>
            <a:r>
              <a:rPr lang="en-US"/>
              <a:t>Subhead</a:t>
            </a:r>
            <a:endParaRPr lang="en-GB"/>
          </a:p>
        </p:txBody>
      </p:sp>
      <p:cxnSp>
        <p:nvCxnSpPr>
          <p:cNvPr id="16" name="Straight Connector 15">
            <a:extLst>
              <a:ext uri="{FF2B5EF4-FFF2-40B4-BE49-F238E27FC236}">
                <a16:creationId xmlns:a16="http://schemas.microsoft.com/office/drawing/2014/main" id="{98D8651B-4E44-9A49-B7E4-6A9D68E4C431}"/>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C71F6179-17B9-1040-88DA-130D27C648DD}"/>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r>
              <a:rPr lang="en-GB"/>
              <a:t>Document title</a:t>
            </a:r>
          </a:p>
        </p:txBody>
      </p:sp>
      <p:sp>
        <p:nvSpPr>
          <p:cNvPr id="18" name="Slide Number Placeholder 5">
            <a:extLst>
              <a:ext uri="{FF2B5EF4-FFF2-40B4-BE49-F238E27FC236}">
                <a16:creationId xmlns:a16="http://schemas.microsoft.com/office/drawing/2014/main" id="{89A31956-D009-1249-98C5-EBB268383808}"/>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
        <p:nvSpPr>
          <p:cNvPr id="11" name="Picture Placeholder 2">
            <a:extLst>
              <a:ext uri="{FF2B5EF4-FFF2-40B4-BE49-F238E27FC236}">
                <a16:creationId xmlns:a16="http://schemas.microsoft.com/office/drawing/2014/main" id="{844138B6-35F9-7DFA-2E73-EC2F4C7A0831}"/>
              </a:ext>
            </a:extLst>
          </p:cNvPr>
          <p:cNvSpPr>
            <a:spLocks noGrp="1"/>
          </p:cNvSpPr>
          <p:nvPr>
            <p:ph type="pic" sz="quarter" idx="18"/>
          </p:nvPr>
        </p:nvSpPr>
        <p:spPr>
          <a:xfrm>
            <a:off x="10544967" y="1863726"/>
            <a:ext cx="5003291" cy="4940299"/>
          </a:xfrm>
          <a:custGeom>
            <a:avLst/>
            <a:gdLst>
              <a:gd name="connsiteX0" fmla="*/ 0 w 4999832"/>
              <a:gd name="connsiteY0" fmla="*/ 0 h 4940299"/>
              <a:gd name="connsiteX1" fmla="*/ 4999832 w 4999832"/>
              <a:gd name="connsiteY1" fmla="*/ 0 h 4940299"/>
              <a:gd name="connsiteX2" fmla="*/ 4999832 w 4999832"/>
              <a:gd name="connsiteY2" fmla="*/ 4940299 h 4940299"/>
              <a:gd name="connsiteX3" fmla="*/ 0 w 4999832"/>
              <a:gd name="connsiteY3" fmla="*/ 4940299 h 4940299"/>
              <a:gd name="connsiteX4" fmla="*/ 0 w 4999832"/>
              <a:gd name="connsiteY4" fmla="*/ 0 h 4940299"/>
              <a:gd name="connsiteX0" fmla="*/ 0 w 4999832"/>
              <a:gd name="connsiteY0" fmla="*/ 0 h 4940299"/>
              <a:gd name="connsiteX1" fmla="*/ 4999832 w 4999832"/>
              <a:gd name="connsiteY1" fmla="*/ 0 h 4940299"/>
              <a:gd name="connsiteX2" fmla="*/ 4806157 w 4999832"/>
              <a:gd name="connsiteY2" fmla="*/ 371474 h 4940299"/>
              <a:gd name="connsiteX3" fmla="*/ 4999832 w 4999832"/>
              <a:gd name="connsiteY3" fmla="*/ 4940299 h 4940299"/>
              <a:gd name="connsiteX4" fmla="*/ 0 w 4999832"/>
              <a:gd name="connsiteY4" fmla="*/ 4940299 h 4940299"/>
              <a:gd name="connsiteX5" fmla="*/ 0 w 4999832"/>
              <a:gd name="connsiteY5" fmla="*/ 0 h 4940299"/>
              <a:gd name="connsiteX0" fmla="*/ 0 w 5369695"/>
              <a:gd name="connsiteY0" fmla="*/ 0 h 4940299"/>
              <a:gd name="connsiteX1" fmla="*/ 4999832 w 5369695"/>
              <a:gd name="connsiteY1" fmla="*/ 0 h 4940299"/>
              <a:gd name="connsiteX2" fmla="*/ 5009357 w 5369695"/>
              <a:gd name="connsiteY2" fmla="*/ 374649 h 4940299"/>
              <a:gd name="connsiteX3" fmla="*/ 4806157 w 5369695"/>
              <a:gd name="connsiteY3" fmla="*/ 371474 h 4940299"/>
              <a:gd name="connsiteX4" fmla="*/ 4999832 w 5369695"/>
              <a:gd name="connsiteY4" fmla="*/ 4940299 h 4940299"/>
              <a:gd name="connsiteX5" fmla="*/ 0 w 5369695"/>
              <a:gd name="connsiteY5" fmla="*/ 4940299 h 4940299"/>
              <a:gd name="connsiteX6" fmla="*/ 0 w 5369695"/>
              <a:gd name="connsiteY6" fmla="*/ 0 h 4940299"/>
              <a:gd name="connsiteX0" fmla="*/ 0 w 5361733"/>
              <a:gd name="connsiteY0" fmla="*/ 0 h 4940299"/>
              <a:gd name="connsiteX1" fmla="*/ 4999832 w 5361733"/>
              <a:gd name="connsiteY1" fmla="*/ 0 h 4940299"/>
              <a:gd name="connsiteX2" fmla="*/ 5009357 w 5361733"/>
              <a:gd name="connsiteY2" fmla="*/ 374649 h 4940299"/>
              <a:gd name="connsiteX3" fmla="*/ 4806157 w 5361733"/>
              <a:gd name="connsiteY3" fmla="*/ 371474 h 4940299"/>
              <a:gd name="connsiteX4" fmla="*/ 4999832 w 5361733"/>
              <a:gd name="connsiteY4" fmla="*/ 4940299 h 4940299"/>
              <a:gd name="connsiteX5" fmla="*/ 0 w 5361733"/>
              <a:gd name="connsiteY5" fmla="*/ 4940299 h 4940299"/>
              <a:gd name="connsiteX6" fmla="*/ 0 w 5361733"/>
              <a:gd name="connsiteY6" fmla="*/ 0 h 4940299"/>
              <a:gd name="connsiteX0" fmla="*/ 0 w 5361733"/>
              <a:gd name="connsiteY0" fmla="*/ 0 h 4940299"/>
              <a:gd name="connsiteX1" fmla="*/ 4999832 w 5361733"/>
              <a:gd name="connsiteY1" fmla="*/ 0 h 4940299"/>
              <a:gd name="connsiteX2" fmla="*/ 5009357 w 5361733"/>
              <a:gd name="connsiteY2" fmla="*/ 374649 h 4940299"/>
              <a:gd name="connsiteX3" fmla="*/ 4806157 w 5361733"/>
              <a:gd name="connsiteY3" fmla="*/ 371474 h 4940299"/>
              <a:gd name="connsiteX4" fmla="*/ 4999832 w 5361733"/>
              <a:gd name="connsiteY4" fmla="*/ 4940299 h 4940299"/>
              <a:gd name="connsiteX5" fmla="*/ 0 w 5361733"/>
              <a:gd name="connsiteY5" fmla="*/ 4940299 h 4940299"/>
              <a:gd name="connsiteX6" fmla="*/ 0 w 5361733"/>
              <a:gd name="connsiteY6" fmla="*/ 0 h 4940299"/>
              <a:gd name="connsiteX0" fmla="*/ 0 w 5361733"/>
              <a:gd name="connsiteY0" fmla="*/ 0 h 4940299"/>
              <a:gd name="connsiteX1" fmla="*/ 4999832 w 5361733"/>
              <a:gd name="connsiteY1" fmla="*/ 0 h 4940299"/>
              <a:gd name="connsiteX2" fmla="*/ 5009357 w 5361733"/>
              <a:gd name="connsiteY2" fmla="*/ 374649 h 4940299"/>
              <a:gd name="connsiteX3" fmla="*/ 4806157 w 5361733"/>
              <a:gd name="connsiteY3" fmla="*/ 371474 h 4940299"/>
              <a:gd name="connsiteX4" fmla="*/ 4999832 w 5361733"/>
              <a:gd name="connsiteY4" fmla="*/ 4940299 h 4940299"/>
              <a:gd name="connsiteX5" fmla="*/ 0 w 5361733"/>
              <a:gd name="connsiteY5" fmla="*/ 4940299 h 4940299"/>
              <a:gd name="connsiteX6" fmla="*/ 0 w 5361733"/>
              <a:gd name="connsiteY6" fmla="*/ 0 h 4940299"/>
              <a:gd name="connsiteX0" fmla="*/ 0 w 5009481"/>
              <a:gd name="connsiteY0" fmla="*/ 0 h 4940299"/>
              <a:gd name="connsiteX1" fmla="*/ 4999832 w 5009481"/>
              <a:gd name="connsiteY1" fmla="*/ 0 h 4940299"/>
              <a:gd name="connsiteX2" fmla="*/ 5009357 w 5009481"/>
              <a:gd name="connsiteY2" fmla="*/ 374649 h 4940299"/>
              <a:gd name="connsiteX3" fmla="*/ 4806157 w 5009481"/>
              <a:gd name="connsiteY3" fmla="*/ 371474 h 4940299"/>
              <a:gd name="connsiteX4" fmla="*/ 4999832 w 5009481"/>
              <a:gd name="connsiteY4" fmla="*/ 4940299 h 4940299"/>
              <a:gd name="connsiteX5" fmla="*/ 0 w 5009481"/>
              <a:gd name="connsiteY5" fmla="*/ 4940299 h 4940299"/>
              <a:gd name="connsiteX6" fmla="*/ 0 w 5009481"/>
              <a:gd name="connsiteY6" fmla="*/ 0 h 4940299"/>
              <a:gd name="connsiteX0" fmla="*/ 0 w 5009481"/>
              <a:gd name="connsiteY0" fmla="*/ 0 h 4940299"/>
              <a:gd name="connsiteX1" fmla="*/ 4999832 w 5009481"/>
              <a:gd name="connsiteY1" fmla="*/ 0 h 4940299"/>
              <a:gd name="connsiteX2" fmla="*/ 5009357 w 5009481"/>
              <a:gd name="connsiteY2" fmla="*/ 377824 h 4940299"/>
              <a:gd name="connsiteX3" fmla="*/ 4806157 w 5009481"/>
              <a:gd name="connsiteY3" fmla="*/ 371474 h 4940299"/>
              <a:gd name="connsiteX4" fmla="*/ 4999832 w 5009481"/>
              <a:gd name="connsiteY4" fmla="*/ 4940299 h 4940299"/>
              <a:gd name="connsiteX5" fmla="*/ 0 w 5009481"/>
              <a:gd name="connsiteY5" fmla="*/ 4940299 h 4940299"/>
              <a:gd name="connsiteX6" fmla="*/ 0 w 5009481"/>
              <a:gd name="connsiteY6" fmla="*/ 0 h 4940299"/>
              <a:gd name="connsiteX0" fmla="*/ 0 w 5000970"/>
              <a:gd name="connsiteY0" fmla="*/ 0 h 4940299"/>
              <a:gd name="connsiteX1" fmla="*/ 4999832 w 5000970"/>
              <a:gd name="connsiteY1" fmla="*/ 0 h 4940299"/>
              <a:gd name="connsiteX2" fmla="*/ 4999832 w 5000970"/>
              <a:gd name="connsiteY2" fmla="*/ 384174 h 4940299"/>
              <a:gd name="connsiteX3" fmla="*/ 4806157 w 5000970"/>
              <a:gd name="connsiteY3" fmla="*/ 371474 h 4940299"/>
              <a:gd name="connsiteX4" fmla="*/ 4999832 w 5000970"/>
              <a:gd name="connsiteY4" fmla="*/ 4940299 h 4940299"/>
              <a:gd name="connsiteX5" fmla="*/ 0 w 5000970"/>
              <a:gd name="connsiteY5" fmla="*/ 4940299 h 4940299"/>
              <a:gd name="connsiteX6" fmla="*/ 0 w 5000970"/>
              <a:gd name="connsiteY6"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999832 w 5003135"/>
              <a:gd name="connsiteY4" fmla="*/ 4940299 h 4940299"/>
              <a:gd name="connsiteX5" fmla="*/ 0 w 5003135"/>
              <a:gd name="connsiteY5" fmla="*/ 4940299 h 4940299"/>
              <a:gd name="connsiteX6" fmla="*/ 0 w 5003135"/>
              <a:gd name="connsiteY6"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983957 w 5003135"/>
              <a:gd name="connsiteY4" fmla="*/ 4521199 h 4940299"/>
              <a:gd name="connsiteX5" fmla="*/ 4999832 w 5003135"/>
              <a:gd name="connsiteY5" fmla="*/ 4940299 h 4940299"/>
              <a:gd name="connsiteX6" fmla="*/ 0 w 5003135"/>
              <a:gd name="connsiteY6" fmla="*/ 4940299 h 4940299"/>
              <a:gd name="connsiteX7" fmla="*/ 0 w 5003135"/>
              <a:gd name="connsiteY7"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4989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4989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4989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4989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9332 w 5003135"/>
              <a:gd name="connsiteY4" fmla="*/ 45116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521199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521199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521199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521199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6157 w 5003135"/>
              <a:gd name="connsiteY4" fmla="*/ 453072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783932 w 5003135"/>
              <a:gd name="connsiteY4" fmla="*/ 444817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783932 w 5003135"/>
              <a:gd name="connsiteY4" fmla="*/ 444817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660107 w 5003135"/>
              <a:gd name="connsiteY4" fmla="*/ 451167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9332 w 5003135"/>
              <a:gd name="connsiteY4" fmla="*/ 450532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9332 w 5003135"/>
              <a:gd name="connsiteY4" fmla="*/ 450532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9332 w 5003135"/>
              <a:gd name="connsiteY4" fmla="*/ 451802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799807 w 5003135"/>
              <a:gd name="connsiteY4" fmla="*/ 4521199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799807 w 5003135"/>
              <a:gd name="connsiteY4" fmla="*/ 4521199 h 4940299"/>
              <a:gd name="connsiteX5" fmla="*/ 4996657 w 5003135"/>
              <a:gd name="connsiteY5" fmla="*/ 4511674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2982 w 5003135"/>
              <a:gd name="connsiteY4" fmla="*/ 4511674 h 4940299"/>
              <a:gd name="connsiteX5" fmla="*/ 4996657 w 5003135"/>
              <a:gd name="connsiteY5" fmla="*/ 4511674 h 4940299"/>
              <a:gd name="connsiteX6" fmla="*/ 4999832 w 5003135"/>
              <a:gd name="connsiteY6" fmla="*/ 4940299 h 4940299"/>
              <a:gd name="connsiteX7" fmla="*/ 0 w 5003135"/>
              <a:gd name="connsiteY7" fmla="*/ 4940299 h 4940299"/>
              <a:gd name="connsiteX8" fmla="*/ 0 w 5003135"/>
              <a:gd name="connsiteY8" fmla="*/ 0 h 4940299"/>
              <a:gd name="connsiteX0" fmla="*/ 0 w 5003128"/>
              <a:gd name="connsiteY0" fmla="*/ 0 h 4940299"/>
              <a:gd name="connsiteX1" fmla="*/ 4999832 w 5003128"/>
              <a:gd name="connsiteY1" fmla="*/ 0 h 4940299"/>
              <a:gd name="connsiteX2" fmla="*/ 5003007 w 5003128"/>
              <a:gd name="connsiteY2" fmla="*/ 377824 h 4940299"/>
              <a:gd name="connsiteX3" fmla="*/ 4794914 w 5003128"/>
              <a:gd name="connsiteY3" fmla="*/ 375222 h 4940299"/>
              <a:gd name="connsiteX4" fmla="*/ 4802982 w 5003128"/>
              <a:gd name="connsiteY4" fmla="*/ 4511674 h 4940299"/>
              <a:gd name="connsiteX5" fmla="*/ 4996657 w 5003128"/>
              <a:gd name="connsiteY5" fmla="*/ 4511674 h 4940299"/>
              <a:gd name="connsiteX6" fmla="*/ 4999832 w 5003128"/>
              <a:gd name="connsiteY6" fmla="*/ 4940299 h 4940299"/>
              <a:gd name="connsiteX7" fmla="*/ 0 w 5003128"/>
              <a:gd name="connsiteY7" fmla="*/ 4940299 h 4940299"/>
              <a:gd name="connsiteX8" fmla="*/ 0 w 5003128"/>
              <a:gd name="connsiteY8" fmla="*/ 0 h 4940299"/>
              <a:gd name="connsiteX0" fmla="*/ 0 w 5003132"/>
              <a:gd name="connsiteY0" fmla="*/ 0 h 4940299"/>
              <a:gd name="connsiteX1" fmla="*/ 4999832 w 5003132"/>
              <a:gd name="connsiteY1" fmla="*/ 0 h 4940299"/>
              <a:gd name="connsiteX2" fmla="*/ 5003007 w 5003132"/>
              <a:gd name="connsiteY2" fmla="*/ 377824 h 4940299"/>
              <a:gd name="connsiteX3" fmla="*/ 4802409 w 5003132"/>
              <a:gd name="connsiteY3" fmla="*/ 390213 h 4940299"/>
              <a:gd name="connsiteX4" fmla="*/ 4802982 w 5003132"/>
              <a:gd name="connsiteY4" fmla="*/ 4511674 h 4940299"/>
              <a:gd name="connsiteX5" fmla="*/ 4996657 w 5003132"/>
              <a:gd name="connsiteY5" fmla="*/ 4511674 h 4940299"/>
              <a:gd name="connsiteX6" fmla="*/ 4999832 w 5003132"/>
              <a:gd name="connsiteY6" fmla="*/ 4940299 h 4940299"/>
              <a:gd name="connsiteX7" fmla="*/ 0 w 5003132"/>
              <a:gd name="connsiteY7" fmla="*/ 4940299 h 4940299"/>
              <a:gd name="connsiteX8" fmla="*/ 0 w 5003132"/>
              <a:gd name="connsiteY8" fmla="*/ 0 h 4940299"/>
              <a:gd name="connsiteX0" fmla="*/ 0 w 5003132"/>
              <a:gd name="connsiteY0" fmla="*/ 0 h 4940299"/>
              <a:gd name="connsiteX1" fmla="*/ 4999832 w 5003132"/>
              <a:gd name="connsiteY1" fmla="*/ 0 h 4940299"/>
              <a:gd name="connsiteX2" fmla="*/ 5003007 w 5003132"/>
              <a:gd name="connsiteY2" fmla="*/ 389067 h 4940299"/>
              <a:gd name="connsiteX3" fmla="*/ 4802409 w 5003132"/>
              <a:gd name="connsiteY3" fmla="*/ 390213 h 4940299"/>
              <a:gd name="connsiteX4" fmla="*/ 4802982 w 5003132"/>
              <a:gd name="connsiteY4" fmla="*/ 4511674 h 4940299"/>
              <a:gd name="connsiteX5" fmla="*/ 4996657 w 5003132"/>
              <a:gd name="connsiteY5" fmla="*/ 4511674 h 4940299"/>
              <a:gd name="connsiteX6" fmla="*/ 4999832 w 5003132"/>
              <a:gd name="connsiteY6" fmla="*/ 4940299 h 4940299"/>
              <a:gd name="connsiteX7" fmla="*/ 0 w 5003132"/>
              <a:gd name="connsiteY7" fmla="*/ 4940299 h 4940299"/>
              <a:gd name="connsiteX8" fmla="*/ 0 w 5003132"/>
              <a:gd name="connsiteY8" fmla="*/ 0 h 4940299"/>
              <a:gd name="connsiteX0" fmla="*/ 0 w 5003130"/>
              <a:gd name="connsiteY0" fmla="*/ 0 h 4940299"/>
              <a:gd name="connsiteX1" fmla="*/ 4999832 w 5003130"/>
              <a:gd name="connsiteY1" fmla="*/ 0 h 4940299"/>
              <a:gd name="connsiteX2" fmla="*/ 5003007 w 5003130"/>
              <a:gd name="connsiteY2" fmla="*/ 389067 h 4940299"/>
              <a:gd name="connsiteX3" fmla="*/ 4798661 w 5003130"/>
              <a:gd name="connsiteY3" fmla="*/ 382718 h 4940299"/>
              <a:gd name="connsiteX4" fmla="*/ 4802982 w 5003130"/>
              <a:gd name="connsiteY4" fmla="*/ 4511674 h 4940299"/>
              <a:gd name="connsiteX5" fmla="*/ 4996657 w 5003130"/>
              <a:gd name="connsiteY5" fmla="*/ 4511674 h 4940299"/>
              <a:gd name="connsiteX6" fmla="*/ 4999832 w 5003130"/>
              <a:gd name="connsiteY6" fmla="*/ 4940299 h 4940299"/>
              <a:gd name="connsiteX7" fmla="*/ 0 w 5003130"/>
              <a:gd name="connsiteY7" fmla="*/ 4940299 h 4940299"/>
              <a:gd name="connsiteX8" fmla="*/ 0 w 5003130"/>
              <a:gd name="connsiteY8" fmla="*/ 0 h 4940299"/>
              <a:gd name="connsiteX0" fmla="*/ 0 w 5000895"/>
              <a:gd name="connsiteY0" fmla="*/ 0 h 4940299"/>
              <a:gd name="connsiteX1" fmla="*/ 4999832 w 5000895"/>
              <a:gd name="connsiteY1" fmla="*/ 0 h 4940299"/>
              <a:gd name="connsiteX2" fmla="*/ 4999259 w 5000895"/>
              <a:gd name="connsiteY2" fmla="*/ 389067 h 4940299"/>
              <a:gd name="connsiteX3" fmla="*/ 4798661 w 5000895"/>
              <a:gd name="connsiteY3" fmla="*/ 382718 h 4940299"/>
              <a:gd name="connsiteX4" fmla="*/ 4802982 w 5000895"/>
              <a:gd name="connsiteY4" fmla="*/ 4511674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9067 h 4940299"/>
              <a:gd name="connsiteX3" fmla="*/ 4798661 w 5000895"/>
              <a:gd name="connsiteY3" fmla="*/ 382718 h 4940299"/>
              <a:gd name="connsiteX4" fmla="*/ 4795487 w 5000895"/>
              <a:gd name="connsiteY4" fmla="*/ 4504179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6875"/>
              <a:gd name="connsiteY0" fmla="*/ 0 h 4940299"/>
              <a:gd name="connsiteX1" fmla="*/ 4999832 w 5006875"/>
              <a:gd name="connsiteY1" fmla="*/ 0 h 4940299"/>
              <a:gd name="connsiteX2" fmla="*/ 5006754 w 5006875"/>
              <a:gd name="connsiteY2" fmla="*/ 389067 h 4940299"/>
              <a:gd name="connsiteX3" fmla="*/ 4798661 w 5006875"/>
              <a:gd name="connsiteY3" fmla="*/ 382718 h 4940299"/>
              <a:gd name="connsiteX4" fmla="*/ 4795487 w 5006875"/>
              <a:gd name="connsiteY4" fmla="*/ 4504179 h 4940299"/>
              <a:gd name="connsiteX5" fmla="*/ 4996657 w 5006875"/>
              <a:gd name="connsiteY5" fmla="*/ 4511674 h 4940299"/>
              <a:gd name="connsiteX6" fmla="*/ 4999832 w 5006875"/>
              <a:gd name="connsiteY6" fmla="*/ 4940299 h 4940299"/>
              <a:gd name="connsiteX7" fmla="*/ 0 w 5006875"/>
              <a:gd name="connsiteY7" fmla="*/ 4940299 h 4940299"/>
              <a:gd name="connsiteX8" fmla="*/ 0 w 500687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95487 w 5000895"/>
              <a:gd name="connsiteY4" fmla="*/ 4504179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95487 w 5000895"/>
              <a:gd name="connsiteY4" fmla="*/ 4504179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28031 w 5000895"/>
              <a:gd name="connsiteY4" fmla="*/ 4447966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802982 w 5000895"/>
              <a:gd name="connsiteY4" fmla="*/ 4492936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99235 w 5000895"/>
              <a:gd name="connsiteY4" fmla="*/ 4496684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99235 w 5000895"/>
              <a:gd name="connsiteY4" fmla="*/ 4496684 h 4940299"/>
              <a:gd name="connsiteX5" fmla="*/ 4996657 w 5000895"/>
              <a:gd name="connsiteY5" fmla="*/ 4486507 h 4940299"/>
              <a:gd name="connsiteX6" fmla="*/ 4999832 w 5000895"/>
              <a:gd name="connsiteY6" fmla="*/ 4940299 h 4940299"/>
              <a:gd name="connsiteX7" fmla="*/ 0 w 5000895"/>
              <a:gd name="connsiteY7" fmla="*/ 4940299 h 4940299"/>
              <a:gd name="connsiteX8" fmla="*/ 0 w 5000895"/>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798661 w 5003291"/>
              <a:gd name="connsiteY3" fmla="*/ 382718 h 4940299"/>
              <a:gd name="connsiteX4" fmla="*/ 4799235 w 5003291"/>
              <a:gd name="connsiteY4" fmla="*/ 4496684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798661 w 5003291"/>
              <a:gd name="connsiteY3" fmla="*/ 382718 h 4940299"/>
              <a:gd name="connsiteX4" fmla="*/ 4799235 w 5003291"/>
              <a:gd name="connsiteY4" fmla="*/ 4503034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798661 w 5003291"/>
              <a:gd name="connsiteY3" fmla="*/ 382718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805011 w 5003291"/>
              <a:gd name="connsiteY3" fmla="*/ 389068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805011 w 5003291"/>
              <a:gd name="connsiteY3" fmla="*/ 379543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808186 w 5003291"/>
              <a:gd name="connsiteY3" fmla="*/ 389068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08186 w 5003291"/>
              <a:gd name="connsiteY3" fmla="*/ 389068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08760 w 5003291"/>
              <a:gd name="connsiteY4" fmla="*/ 4509384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02410 w 5003291"/>
              <a:gd name="connsiteY4" fmla="*/ 4503034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02410 w 5003291"/>
              <a:gd name="connsiteY4" fmla="*/ 4503034 h 4940299"/>
              <a:gd name="connsiteX5" fmla="*/ 5003007 w 5003291"/>
              <a:gd name="connsiteY5" fmla="*/ 449920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02410 w 5003291"/>
              <a:gd name="connsiteY4" fmla="*/ 4493509 h 4940299"/>
              <a:gd name="connsiteX5" fmla="*/ 5003007 w 5003291"/>
              <a:gd name="connsiteY5" fmla="*/ 449920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11935 w 5003291"/>
              <a:gd name="connsiteY4" fmla="*/ 4496684 h 4940299"/>
              <a:gd name="connsiteX5" fmla="*/ 5003007 w 5003291"/>
              <a:gd name="connsiteY5" fmla="*/ 4499207 h 4940299"/>
              <a:gd name="connsiteX6" fmla="*/ 4999832 w 5003291"/>
              <a:gd name="connsiteY6" fmla="*/ 4940299 h 4940299"/>
              <a:gd name="connsiteX7" fmla="*/ 0 w 5003291"/>
              <a:gd name="connsiteY7" fmla="*/ 4940299 h 4940299"/>
              <a:gd name="connsiteX8" fmla="*/ 0 w 5003291"/>
              <a:gd name="connsiteY8" fmla="*/ 0 h 4940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03291" h="4940299">
                <a:moveTo>
                  <a:pt x="0" y="0"/>
                </a:moveTo>
                <a:lnTo>
                  <a:pt x="4999832" y="0"/>
                </a:lnTo>
                <a:cubicBezTo>
                  <a:pt x="5003404" y="5821"/>
                  <a:pt x="4996613" y="402783"/>
                  <a:pt x="4999259" y="394845"/>
                </a:cubicBezTo>
                <a:cubicBezTo>
                  <a:pt x="5005080" y="386907"/>
                  <a:pt x="4823003" y="397006"/>
                  <a:pt x="4814536" y="392243"/>
                </a:cubicBezTo>
                <a:cubicBezTo>
                  <a:pt x="4810832" y="1062697"/>
                  <a:pt x="4804527" y="4503563"/>
                  <a:pt x="4811935" y="4496684"/>
                </a:cubicBezTo>
                <a:cubicBezTo>
                  <a:pt x="4812993" y="4502505"/>
                  <a:pt x="5003007" y="4494974"/>
                  <a:pt x="5003007" y="4499207"/>
                </a:cubicBezTo>
                <a:cubicBezTo>
                  <a:pt x="5005124" y="4505557"/>
                  <a:pt x="4994540" y="4800599"/>
                  <a:pt x="4999832" y="4940299"/>
                </a:cubicBezTo>
                <a:lnTo>
                  <a:pt x="0" y="4940299"/>
                </a:lnTo>
                <a:lnTo>
                  <a:pt x="0" y="0"/>
                </a:lnTo>
                <a:close/>
              </a:path>
            </a:pathLst>
          </a:custGeom>
        </p:spPr>
        <p:txBody>
          <a:bodyPr/>
          <a:lstStyle/>
          <a:p>
            <a:endParaRPr lang="en-US"/>
          </a:p>
        </p:txBody>
      </p:sp>
      <p:pic>
        <p:nvPicPr>
          <p:cNvPr id="13" name="Picture 12">
            <a:extLst>
              <a:ext uri="{FF2B5EF4-FFF2-40B4-BE49-F238E27FC236}">
                <a16:creationId xmlns:a16="http://schemas.microsoft.com/office/drawing/2014/main" id="{1465B0DC-258B-E524-99F7-8FEDF8272F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13469792" y="4109028"/>
            <a:ext cx="4132553" cy="393790"/>
          </a:xfrm>
          <a:prstGeom prst="rect">
            <a:avLst/>
          </a:prstGeom>
        </p:spPr>
      </p:pic>
    </p:spTree>
    <p:extLst>
      <p:ext uri="{BB962C8B-B14F-4D97-AF65-F5344CB8AC3E}">
        <p14:creationId xmlns:p14="http://schemas.microsoft.com/office/powerpoint/2010/main" val="381374906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Subhead - image with collage">
    <p:bg>
      <p:bgPr>
        <a:solidFill>
          <a:schemeClr val="bg1"/>
        </a:solidFill>
        <a:effectLst/>
      </p:bgPr>
    </p:bg>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rgbClr val="9F9F9F"/>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rgbClr val="9F9F9F"/>
                </a:solidFill>
              </a:defRPr>
            </a:lvl1pPr>
          </a:lstStyle>
          <a:p>
            <a:fld id="{40FC62D0-A2F2-4BF8-8DAC-E86C11000EC3}" type="slidenum">
              <a:rPr lang="en-GB" smtClean="0"/>
              <a:pPr/>
              <a:t>‹#›</a:t>
            </a:fld>
            <a:endParaRPr lang="en-GB"/>
          </a:p>
        </p:txBody>
      </p:sp>
      <p:sp>
        <p:nvSpPr>
          <p:cNvPr id="15" name="Content Placeholder 9">
            <a:extLst>
              <a:ext uri="{FF2B5EF4-FFF2-40B4-BE49-F238E27FC236}">
                <a16:creationId xmlns:a16="http://schemas.microsoft.com/office/drawing/2014/main" id="{32F0192D-E8DE-61E3-DEC9-05AD0EC85990}"/>
              </a:ext>
            </a:extLst>
          </p:cNvPr>
          <p:cNvSpPr>
            <a:spLocks noGrp="1"/>
          </p:cNvSpPr>
          <p:nvPr>
            <p:ph sz="quarter" idx="13"/>
          </p:nvPr>
        </p:nvSpPr>
        <p:spPr>
          <a:xfrm>
            <a:off x="1117600" y="2368491"/>
            <a:ext cx="7835898" cy="5067856"/>
          </a:xfrm>
        </p:spPr>
        <p:txBody>
          <a:bodyPr>
            <a:normAutofit/>
          </a:bodyPr>
          <a:lstStyle>
            <a:lvl1pPr marL="304792" indent="-304792">
              <a:buClr>
                <a:schemeClr val="accent1"/>
              </a:buClr>
              <a:buFont typeface="Arial" panose="020B0604020202020204" pitchFamily="34" charset="0"/>
              <a:buChar char="•"/>
              <a:defRPr sz="2600">
                <a:solidFill>
                  <a:schemeClr val="tx1">
                    <a:lumMod val="75000"/>
                    <a:lumOff val="25000"/>
                  </a:schemeClr>
                </a:solidFill>
              </a:defRPr>
            </a:lvl1pPr>
            <a:lvl2pPr marL="914377" indent="-304792">
              <a:buClr>
                <a:schemeClr val="accent1"/>
              </a:buClr>
              <a:buFont typeface="Arial" panose="020B0604020202020204" pitchFamily="34" charset="0"/>
              <a:buChar char="•"/>
              <a:defRPr sz="2600">
                <a:solidFill>
                  <a:schemeClr val="tx1">
                    <a:lumMod val="75000"/>
                    <a:lumOff val="25000"/>
                  </a:schemeClr>
                </a:solidFill>
              </a:defRPr>
            </a:lvl2pPr>
            <a:lvl3pPr marL="1523962" indent="-304792">
              <a:buClr>
                <a:schemeClr val="accent1"/>
              </a:buClr>
              <a:buFont typeface="Arial" panose="020B0604020202020204" pitchFamily="34" charset="0"/>
              <a:buChar char="•"/>
              <a:defRPr sz="2600">
                <a:solidFill>
                  <a:schemeClr val="tx1">
                    <a:lumMod val="75000"/>
                    <a:lumOff val="25000"/>
                  </a:schemeClr>
                </a:solidFill>
              </a:defRPr>
            </a:lvl3pPr>
            <a:lvl4pPr marL="2133547" indent="-304792">
              <a:buClr>
                <a:schemeClr val="accent1"/>
              </a:buClr>
              <a:buFont typeface="Arial" panose="020B0604020202020204" pitchFamily="34" charset="0"/>
              <a:buChar char="•"/>
              <a:defRPr sz="2600">
                <a:solidFill>
                  <a:schemeClr val="tx1">
                    <a:lumMod val="75000"/>
                    <a:lumOff val="25000"/>
                  </a:schemeClr>
                </a:solidFill>
              </a:defRPr>
            </a:lvl4pPr>
            <a:lvl5pPr marL="2743131" indent="-304792">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7" name="Title 1">
            <a:extLst>
              <a:ext uri="{FF2B5EF4-FFF2-40B4-BE49-F238E27FC236}">
                <a16:creationId xmlns:a16="http://schemas.microsoft.com/office/drawing/2014/main" id="{2201D773-B270-A904-F7B4-E3D12A5090E8}"/>
              </a:ext>
            </a:extLst>
          </p:cNvPr>
          <p:cNvSpPr>
            <a:spLocks noGrp="1"/>
          </p:cNvSpPr>
          <p:nvPr>
            <p:ph type="title" hasCustomPrompt="1"/>
          </p:nvPr>
        </p:nvSpPr>
        <p:spPr>
          <a:xfrm>
            <a:off x="1117601" y="405087"/>
            <a:ext cx="7835899" cy="1146048"/>
          </a:xfrm>
        </p:spPr>
        <p:txBody>
          <a:bodyPr>
            <a:normAutofit/>
          </a:bodyPr>
          <a:lstStyle>
            <a:lvl1pPr>
              <a:defRPr sz="4400" cap="none" baseline="0"/>
            </a:lvl1pPr>
          </a:lstStyle>
          <a:p>
            <a:r>
              <a:rPr lang="en-US"/>
              <a:t>Title</a:t>
            </a:r>
            <a:endParaRPr lang="en-GB"/>
          </a:p>
        </p:txBody>
      </p:sp>
      <p:sp>
        <p:nvSpPr>
          <p:cNvPr id="18" name="Text Placeholder 7">
            <a:extLst>
              <a:ext uri="{FF2B5EF4-FFF2-40B4-BE49-F238E27FC236}">
                <a16:creationId xmlns:a16="http://schemas.microsoft.com/office/drawing/2014/main" id="{4CE20367-26E5-F8E2-BF0D-868E0ADE9AB3}"/>
              </a:ext>
            </a:extLst>
          </p:cNvPr>
          <p:cNvSpPr>
            <a:spLocks noGrp="1"/>
          </p:cNvSpPr>
          <p:nvPr>
            <p:ph type="body" sz="quarter" idx="24" hasCustomPrompt="1"/>
          </p:nvPr>
        </p:nvSpPr>
        <p:spPr>
          <a:xfrm>
            <a:off x="1117600" y="1214783"/>
            <a:ext cx="7835899" cy="672704"/>
          </a:xfrm>
        </p:spPr>
        <p:txBody>
          <a:bodyPr>
            <a:noAutofit/>
          </a:bodyPr>
          <a:lstStyle>
            <a:lvl1pPr marL="0" indent="0">
              <a:buNone/>
              <a:defRPr sz="2600" b="1">
                <a:solidFill>
                  <a:schemeClr val="accent1"/>
                </a:solidFill>
              </a:defRPr>
            </a:lvl1pPr>
          </a:lstStyle>
          <a:p>
            <a:pPr lvl="0"/>
            <a:r>
              <a:rPr lang="en-US"/>
              <a:t>Subhead</a:t>
            </a:r>
            <a:endParaRPr lang="en-GB"/>
          </a:p>
        </p:txBody>
      </p:sp>
      <p:pic>
        <p:nvPicPr>
          <p:cNvPr id="20" name="Picture 19" descr="A picture containing graphical user interface&#10;&#10;Description automatically generated">
            <a:extLst>
              <a:ext uri="{FF2B5EF4-FFF2-40B4-BE49-F238E27FC236}">
                <a16:creationId xmlns:a16="http://schemas.microsoft.com/office/drawing/2014/main" id="{4606C041-1A5A-880F-7745-53B716CD872B}"/>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2994"/>
          <a:stretch/>
        </p:blipFill>
        <p:spPr>
          <a:xfrm>
            <a:off x="9048687" y="800260"/>
            <a:ext cx="7207314" cy="7372140"/>
          </a:xfrm>
          <a:prstGeom prst="rect">
            <a:avLst/>
          </a:prstGeom>
        </p:spPr>
      </p:pic>
      <p:sp>
        <p:nvSpPr>
          <p:cNvPr id="21" name="Picture Placeholder 6">
            <a:extLst>
              <a:ext uri="{FF2B5EF4-FFF2-40B4-BE49-F238E27FC236}">
                <a16:creationId xmlns:a16="http://schemas.microsoft.com/office/drawing/2014/main" id="{77CD363F-FCE1-92BD-3663-098FC38603A9}"/>
              </a:ext>
            </a:extLst>
          </p:cNvPr>
          <p:cNvSpPr>
            <a:spLocks noGrp="1"/>
          </p:cNvSpPr>
          <p:nvPr>
            <p:ph type="pic" sz="quarter" idx="17"/>
          </p:nvPr>
        </p:nvSpPr>
        <p:spPr>
          <a:xfrm>
            <a:off x="10630286" y="1909240"/>
            <a:ext cx="4467420" cy="4405408"/>
          </a:xfrm>
          <a:prstGeom prst="rect">
            <a:avLst/>
          </a:prstGeom>
          <a:noFill/>
        </p:spPr>
        <p:txBody>
          <a:bodyPr/>
          <a:lstStyle/>
          <a:p>
            <a:endParaRPr lang="en-GB"/>
          </a:p>
        </p:txBody>
      </p:sp>
    </p:spTree>
    <p:extLst>
      <p:ext uri="{BB962C8B-B14F-4D97-AF65-F5344CB8AC3E}">
        <p14:creationId xmlns:p14="http://schemas.microsoft.com/office/powerpoint/2010/main" val="220604340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AF4D5463-79C6-4EC0-945B-00E6D8406D69}"/>
              </a:ext>
            </a:extLst>
          </p:cNvPr>
          <p:cNvSpPr>
            <a:spLocks noGrp="1"/>
          </p:cNvSpPr>
          <p:nvPr>
            <p:ph type="ftr" sz="quarter" idx="10"/>
          </p:nvPr>
        </p:nvSpPr>
        <p:spPr/>
        <p:txBody>
          <a:bodyPr/>
          <a:lstStyle/>
          <a:p>
            <a:r>
              <a:rPr lang="en-GB"/>
              <a:t>Document title</a:t>
            </a:r>
          </a:p>
        </p:txBody>
      </p:sp>
      <p:sp>
        <p:nvSpPr>
          <p:cNvPr id="3" name="Slide Number Placeholder 2">
            <a:extLst>
              <a:ext uri="{FF2B5EF4-FFF2-40B4-BE49-F238E27FC236}">
                <a16:creationId xmlns:a16="http://schemas.microsoft.com/office/drawing/2014/main" id="{0BF5C38A-A62B-431B-9069-03FEC190CC40}"/>
              </a:ext>
            </a:extLst>
          </p:cNvPr>
          <p:cNvSpPr>
            <a:spLocks noGrp="1"/>
          </p:cNvSpPr>
          <p:nvPr>
            <p:ph type="sldNum" sz="quarter" idx="11"/>
          </p:nvPr>
        </p:nvSpPr>
        <p:spPr/>
        <p:txBody>
          <a:bodyPr/>
          <a:lstStyle/>
          <a:p>
            <a:fld id="{40FC62D0-A2F2-4BF8-8DAC-E86C11000EC3}" type="slidenum">
              <a:rPr lang="en-GB" smtClean="0"/>
              <a:t>‹#›</a:t>
            </a:fld>
            <a:endParaRPr lang="en-GB"/>
          </a:p>
        </p:txBody>
      </p:sp>
    </p:spTree>
    <p:extLst>
      <p:ext uri="{BB962C8B-B14F-4D97-AF65-F5344CB8AC3E}">
        <p14:creationId xmlns:p14="http://schemas.microsoft.com/office/powerpoint/2010/main" val="2367861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ingle Column with image">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A74DF6D8-2F0C-CA4E-84BA-9207C46DCF18}"/>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3A17BC3E-0B62-A04A-B6E6-AC6AF2DB05DF}"/>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r>
              <a:rPr lang="en-GB"/>
              <a:t>Document title</a:t>
            </a:r>
          </a:p>
        </p:txBody>
      </p:sp>
      <p:sp>
        <p:nvSpPr>
          <p:cNvPr id="16" name="Slide Number Placeholder 5">
            <a:extLst>
              <a:ext uri="{FF2B5EF4-FFF2-40B4-BE49-F238E27FC236}">
                <a16:creationId xmlns:a16="http://schemas.microsoft.com/office/drawing/2014/main" id="{AF4D7C01-DC2D-6540-99B2-4D5E282B980A}"/>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
        <p:nvSpPr>
          <p:cNvPr id="15" name="Title 1">
            <a:extLst>
              <a:ext uri="{FF2B5EF4-FFF2-40B4-BE49-F238E27FC236}">
                <a16:creationId xmlns:a16="http://schemas.microsoft.com/office/drawing/2014/main" id="{8B649C83-32A0-9BB0-F07D-B6364873A3BA}"/>
              </a:ext>
            </a:extLst>
          </p:cNvPr>
          <p:cNvSpPr>
            <a:spLocks noGrp="1"/>
          </p:cNvSpPr>
          <p:nvPr>
            <p:ph type="title" hasCustomPrompt="1"/>
          </p:nvPr>
        </p:nvSpPr>
        <p:spPr>
          <a:xfrm>
            <a:off x="1104904" y="562754"/>
            <a:ext cx="8674096" cy="1146048"/>
          </a:xfrm>
        </p:spPr>
        <p:txBody>
          <a:bodyPr>
            <a:normAutofit/>
          </a:bodyPr>
          <a:lstStyle>
            <a:lvl1pPr>
              <a:defRPr sz="4400" cap="none" baseline="0"/>
            </a:lvl1pPr>
          </a:lstStyle>
          <a:p>
            <a:r>
              <a:rPr lang="en-US"/>
              <a:t>Title</a:t>
            </a:r>
            <a:endParaRPr lang="en-GB"/>
          </a:p>
        </p:txBody>
      </p:sp>
      <p:sp>
        <p:nvSpPr>
          <p:cNvPr id="10" name="Content Placeholder 9">
            <a:extLst>
              <a:ext uri="{FF2B5EF4-FFF2-40B4-BE49-F238E27FC236}">
                <a16:creationId xmlns:a16="http://schemas.microsoft.com/office/drawing/2014/main" id="{DD30E748-E3E6-DACB-EE20-DC0EB294F6A2}"/>
              </a:ext>
            </a:extLst>
          </p:cNvPr>
          <p:cNvSpPr>
            <a:spLocks noGrp="1"/>
          </p:cNvSpPr>
          <p:nvPr>
            <p:ph sz="quarter" idx="13"/>
          </p:nvPr>
        </p:nvSpPr>
        <p:spPr>
          <a:xfrm>
            <a:off x="1104904" y="2269323"/>
            <a:ext cx="8674096" cy="5067856"/>
          </a:xfrm>
        </p:spPr>
        <p:txBody>
          <a:bodyPr>
            <a:normAutofit/>
          </a:bodyPr>
          <a:lstStyle>
            <a:lvl1pPr marL="304792" indent="-304792">
              <a:buClr>
                <a:schemeClr val="accent1"/>
              </a:buClr>
              <a:buFont typeface="Arial" panose="020B0604020202020204" pitchFamily="34" charset="0"/>
              <a:buChar char="•"/>
              <a:defRPr sz="2600">
                <a:solidFill>
                  <a:schemeClr val="tx1">
                    <a:lumMod val="75000"/>
                    <a:lumOff val="25000"/>
                  </a:schemeClr>
                </a:solidFill>
              </a:defRPr>
            </a:lvl1pPr>
            <a:lvl2pPr marL="914377" indent="-304792">
              <a:buClr>
                <a:schemeClr val="accent1"/>
              </a:buClr>
              <a:buFont typeface="Arial" panose="020B0604020202020204" pitchFamily="34" charset="0"/>
              <a:buChar char="•"/>
              <a:defRPr sz="2600">
                <a:solidFill>
                  <a:schemeClr val="tx1">
                    <a:lumMod val="75000"/>
                    <a:lumOff val="25000"/>
                  </a:schemeClr>
                </a:solidFill>
              </a:defRPr>
            </a:lvl2pPr>
            <a:lvl3pPr marL="1523962" indent="-304792">
              <a:buClr>
                <a:schemeClr val="accent1"/>
              </a:buClr>
              <a:buFont typeface="Arial" panose="020B0604020202020204" pitchFamily="34" charset="0"/>
              <a:buChar char="•"/>
              <a:defRPr sz="2600">
                <a:solidFill>
                  <a:schemeClr val="tx1">
                    <a:lumMod val="75000"/>
                    <a:lumOff val="25000"/>
                  </a:schemeClr>
                </a:solidFill>
              </a:defRPr>
            </a:lvl3pPr>
            <a:lvl4pPr marL="2133547" indent="-304792">
              <a:buClr>
                <a:schemeClr val="accent1"/>
              </a:buClr>
              <a:buFont typeface="Arial" panose="020B0604020202020204" pitchFamily="34" charset="0"/>
              <a:buChar char="•"/>
              <a:defRPr sz="2600">
                <a:solidFill>
                  <a:schemeClr val="tx1">
                    <a:lumMod val="75000"/>
                    <a:lumOff val="25000"/>
                  </a:schemeClr>
                </a:solidFill>
              </a:defRPr>
            </a:lvl4pPr>
            <a:lvl5pPr marL="2743131" indent="-304792">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9" name="Picture Placeholder 2">
            <a:extLst>
              <a:ext uri="{FF2B5EF4-FFF2-40B4-BE49-F238E27FC236}">
                <a16:creationId xmlns:a16="http://schemas.microsoft.com/office/drawing/2014/main" id="{C5F39B11-935F-4892-C288-6608122C59E5}"/>
              </a:ext>
            </a:extLst>
          </p:cNvPr>
          <p:cNvSpPr>
            <a:spLocks noGrp="1"/>
          </p:cNvSpPr>
          <p:nvPr>
            <p:ph type="pic" sz="quarter" idx="18"/>
          </p:nvPr>
        </p:nvSpPr>
        <p:spPr>
          <a:xfrm>
            <a:off x="10544967" y="1863726"/>
            <a:ext cx="5003291" cy="4940299"/>
          </a:xfrm>
          <a:custGeom>
            <a:avLst/>
            <a:gdLst>
              <a:gd name="connsiteX0" fmla="*/ 0 w 4999832"/>
              <a:gd name="connsiteY0" fmla="*/ 0 h 4940299"/>
              <a:gd name="connsiteX1" fmla="*/ 4999832 w 4999832"/>
              <a:gd name="connsiteY1" fmla="*/ 0 h 4940299"/>
              <a:gd name="connsiteX2" fmla="*/ 4999832 w 4999832"/>
              <a:gd name="connsiteY2" fmla="*/ 4940299 h 4940299"/>
              <a:gd name="connsiteX3" fmla="*/ 0 w 4999832"/>
              <a:gd name="connsiteY3" fmla="*/ 4940299 h 4940299"/>
              <a:gd name="connsiteX4" fmla="*/ 0 w 4999832"/>
              <a:gd name="connsiteY4" fmla="*/ 0 h 4940299"/>
              <a:gd name="connsiteX0" fmla="*/ 0 w 4999832"/>
              <a:gd name="connsiteY0" fmla="*/ 0 h 4940299"/>
              <a:gd name="connsiteX1" fmla="*/ 4999832 w 4999832"/>
              <a:gd name="connsiteY1" fmla="*/ 0 h 4940299"/>
              <a:gd name="connsiteX2" fmla="*/ 4806157 w 4999832"/>
              <a:gd name="connsiteY2" fmla="*/ 371474 h 4940299"/>
              <a:gd name="connsiteX3" fmla="*/ 4999832 w 4999832"/>
              <a:gd name="connsiteY3" fmla="*/ 4940299 h 4940299"/>
              <a:gd name="connsiteX4" fmla="*/ 0 w 4999832"/>
              <a:gd name="connsiteY4" fmla="*/ 4940299 h 4940299"/>
              <a:gd name="connsiteX5" fmla="*/ 0 w 4999832"/>
              <a:gd name="connsiteY5" fmla="*/ 0 h 4940299"/>
              <a:gd name="connsiteX0" fmla="*/ 0 w 5369695"/>
              <a:gd name="connsiteY0" fmla="*/ 0 h 4940299"/>
              <a:gd name="connsiteX1" fmla="*/ 4999832 w 5369695"/>
              <a:gd name="connsiteY1" fmla="*/ 0 h 4940299"/>
              <a:gd name="connsiteX2" fmla="*/ 5009357 w 5369695"/>
              <a:gd name="connsiteY2" fmla="*/ 374649 h 4940299"/>
              <a:gd name="connsiteX3" fmla="*/ 4806157 w 5369695"/>
              <a:gd name="connsiteY3" fmla="*/ 371474 h 4940299"/>
              <a:gd name="connsiteX4" fmla="*/ 4999832 w 5369695"/>
              <a:gd name="connsiteY4" fmla="*/ 4940299 h 4940299"/>
              <a:gd name="connsiteX5" fmla="*/ 0 w 5369695"/>
              <a:gd name="connsiteY5" fmla="*/ 4940299 h 4940299"/>
              <a:gd name="connsiteX6" fmla="*/ 0 w 5369695"/>
              <a:gd name="connsiteY6" fmla="*/ 0 h 4940299"/>
              <a:gd name="connsiteX0" fmla="*/ 0 w 5361733"/>
              <a:gd name="connsiteY0" fmla="*/ 0 h 4940299"/>
              <a:gd name="connsiteX1" fmla="*/ 4999832 w 5361733"/>
              <a:gd name="connsiteY1" fmla="*/ 0 h 4940299"/>
              <a:gd name="connsiteX2" fmla="*/ 5009357 w 5361733"/>
              <a:gd name="connsiteY2" fmla="*/ 374649 h 4940299"/>
              <a:gd name="connsiteX3" fmla="*/ 4806157 w 5361733"/>
              <a:gd name="connsiteY3" fmla="*/ 371474 h 4940299"/>
              <a:gd name="connsiteX4" fmla="*/ 4999832 w 5361733"/>
              <a:gd name="connsiteY4" fmla="*/ 4940299 h 4940299"/>
              <a:gd name="connsiteX5" fmla="*/ 0 w 5361733"/>
              <a:gd name="connsiteY5" fmla="*/ 4940299 h 4940299"/>
              <a:gd name="connsiteX6" fmla="*/ 0 w 5361733"/>
              <a:gd name="connsiteY6" fmla="*/ 0 h 4940299"/>
              <a:gd name="connsiteX0" fmla="*/ 0 w 5361733"/>
              <a:gd name="connsiteY0" fmla="*/ 0 h 4940299"/>
              <a:gd name="connsiteX1" fmla="*/ 4999832 w 5361733"/>
              <a:gd name="connsiteY1" fmla="*/ 0 h 4940299"/>
              <a:gd name="connsiteX2" fmla="*/ 5009357 w 5361733"/>
              <a:gd name="connsiteY2" fmla="*/ 374649 h 4940299"/>
              <a:gd name="connsiteX3" fmla="*/ 4806157 w 5361733"/>
              <a:gd name="connsiteY3" fmla="*/ 371474 h 4940299"/>
              <a:gd name="connsiteX4" fmla="*/ 4999832 w 5361733"/>
              <a:gd name="connsiteY4" fmla="*/ 4940299 h 4940299"/>
              <a:gd name="connsiteX5" fmla="*/ 0 w 5361733"/>
              <a:gd name="connsiteY5" fmla="*/ 4940299 h 4940299"/>
              <a:gd name="connsiteX6" fmla="*/ 0 w 5361733"/>
              <a:gd name="connsiteY6" fmla="*/ 0 h 4940299"/>
              <a:gd name="connsiteX0" fmla="*/ 0 w 5361733"/>
              <a:gd name="connsiteY0" fmla="*/ 0 h 4940299"/>
              <a:gd name="connsiteX1" fmla="*/ 4999832 w 5361733"/>
              <a:gd name="connsiteY1" fmla="*/ 0 h 4940299"/>
              <a:gd name="connsiteX2" fmla="*/ 5009357 w 5361733"/>
              <a:gd name="connsiteY2" fmla="*/ 374649 h 4940299"/>
              <a:gd name="connsiteX3" fmla="*/ 4806157 w 5361733"/>
              <a:gd name="connsiteY3" fmla="*/ 371474 h 4940299"/>
              <a:gd name="connsiteX4" fmla="*/ 4999832 w 5361733"/>
              <a:gd name="connsiteY4" fmla="*/ 4940299 h 4940299"/>
              <a:gd name="connsiteX5" fmla="*/ 0 w 5361733"/>
              <a:gd name="connsiteY5" fmla="*/ 4940299 h 4940299"/>
              <a:gd name="connsiteX6" fmla="*/ 0 w 5361733"/>
              <a:gd name="connsiteY6" fmla="*/ 0 h 4940299"/>
              <a:gd name="connsiteX0" fmla="*/ 0 w 5009481"/>
              <a:gd name="connsiteY0" fmla="*/ 0 h 4940299"/>
              <a:gd name="connsiteX1" fmla="*/ 4999832 w 5009481"/>
              <a:gd name="connsiteY1" fmla="*/ 0 h 4940299"/>
              <a:gd name="connsiteX2" fmla="*/ 5009357 w 5009481"/>
              <a:gd name="connsiteY2" fmla="*/ 374649 h 4940299"/>
              <a:gd name="connsiteX3" fmla="*/ 4806157 w 5009481"/>
              <a:gd name="connsiteY3" fmla="*/ 371474 h 4940299"/>
              <a:gd name="connsiteX4" fmla="*/ 4999832 w 5009481"/>
              <a:gd name="connsiteY4" fmla="*/ 4940299 h 4940299"/>
              <a:gd name="connsiteX5" fmla="*/ 0 w 5009481"/>
              <a:gd name="connsiteY5" fmla="*/ 4940299 h 4940299"/>
              <a:gd name="connsiteX6" fmla="*/ 0 w 5009481"/>
              <a:gd name="connsiteY6" fmla="*/ 0 h 4940299"/>
              <a:gd name="connsiteX0" fmla="*/ 0 w 5009481"/>
              <a:gd name="connsiteY0" fmla="*/ 0 h 4940299"/>
              <a:gd name="connsiteX1" fmla="*/ 4999832 w 5009481"/>
              <a:gd name="connsiteY1" fmla="*/ 0 h 4940299"/>
              <a:gd name="connsiteX2" fmla="*/ 5009357 w 5009481"/>
              <a:gd name="connsiteY2" fmla="*/ 377824 h 4940299"/>
              <a:gd name="connsiteX3" fmla="*/ 4806157 w 5009481"/>
              <a:gd name="connsiteY3" fmla="*/ 371474 h 4940299"/>
              <a:gd name="connsiteX4" fmla="*/ 4999832 w 5009481"/>
              <a:gd name="connsiteY4" fmla="*/ 4940299 h 4940299"/>
              <a:gd name="connsiteX5" fmla="*/ 0 w 5009481"/>
              <a:gd name="connsiteY5" fmla="*/ 4940299 h 4940299"/>
              <a:gd name="connsiteX6" fmla="*/ 0 w 5009481"/>
              <a:gd name="connsiteY6" fmla="*/ 0 h 4940299"/>
              <a:gd name="connsiteX0" fmla="*/ 0 w 5000970"/>
              <a:gd name="connsiteY0" fmla="*/ 0 h 4940299"/>
              <a:gd name="connsiteX1" fmla="*/ 4999832 w 5000970"/>
              <a:gd name="connsiteY1" fmla="*/ 0 h 4940299"/>
              <a:gd name="connsiteX2" fmla="*/ 4999832 w 5000970"/>
              <a:gd name="connsiteY2" fmla="*/ 384174 h 4940299"/>
              <a:gd name="connsiteX3" fmla="*/ 4806157 w 5000970"/>
              <a:gd name="connsiteY3" fmla="*/ 371474 h 4940299"/>
              <a:gd name="connsiteX4" fmla="*/ 4999832 w 5000970"/>
              <a:gd name="connsiteY4" fmla="*/ 4940299 h 4940299"/>
              <a:gd name="connsiteX5" fmla="*/ 0 w 5000970"/>
              <a:gd name="connsiteY5" fmla="*/ 4940299 h 4940299"/>
              <a:gd name="connsiteX6" fmla="*/ 0 w 5000970"/>
              <a:gd name="connsiteY6"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999832 w 5003135"/>
              <a:gd name="connsiteY4" fmla="*/ 4940299 h 4940299"/>
              <a:gd name="connsiteX5" fmla="*/ 0 w 5003135"/>
              <a:gd name="connsiteY5" fmla="*/ 4940299 h 4940299"/>
              <a:gd name="connsiteX6" fmla="*/ 0 w 5003135"/>
              <a:gd name="connsiteY6"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983957 w 5003135"/>
              <a:gd name="connsiteY4" fmla="*/ 4521199 h 4940299"/>
              <a:gd name="connsiteX5" fmla="*/ 4999832 w 5003135"/>
              <a:gd name="connsiteY5" fmla="*/ 4940299 h 4940299"/>
              <a:gd name="connsiteX6" fmla="*/ 0 w 5003135"/>
              <a:gd name="connsiteY6" fmla="*/ 4940299 h 4940299"/>
              <a:gd name="connsiteX7" fmla="*/ 0 w 5003135"/>
              <a:gd name="connsiteY7"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4989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4989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4989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4989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9332 w 5003135"/>
              <a:gd name="connsiteY4" fmla="*/ 45116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521199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521199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521199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521199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6157 w 5003135"/>
              <a:gd name="connsiteY4" fmla="*/ 453072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783932 w 5003135"/>
              <a:gd name="connsiteY4" fmla="*/ 444817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783932 w 5003135"/>
              <a:gd name="connsiteY4" fmla="*/ 444817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660107 w 5003135"/>
              <a:gd name="connsiteY4" fmla="*/ 451167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9332 w 5003135"/>
              <a:gd name="connsiteY4" fmla="*/ 450532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9332 w 5003135"/>
              <a:gd name="connsiteY4" fmla="*/ 450532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9332 w 5003135"/>
              <a:gd name="connsiteY4" fmla="*/ 451802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799807 w 5003135"/>
              <a:gd name="connsiteY4" fmla="*/ 4521199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799807 w 5003135"/>
              <a:gd name="connsiteY4" fmla="*/ 4521199 h 4940299"/>
              <a:gd name="connsiteX5" fmla="*/ 4996657 w 5003135"/>
              <a:gd name="connsiteY5" fmla="*/ 4511674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2982 w 5003135"/>
              <a:gd name="connsiteY4" fmla="*/ 4511674 h 4940299"/>
              <a:gd name="connsiteX5" fmla="*/ 4996657 w 5003135"/>
              <a:gd name="connsiteY5" fmla="*/ 4511674 h 4940299"/>
              <a:gd name="connsiteX6" fmla="*/ 4999832 w 5003135"/>
              <a:gd name="connsiteY6" fmla="*/ 4940299 h 4940299"/>
              <a:gd name="connsiteX7" fmla="*/ 0 w 5003135"/>
              <a:gd name="connsiteY7" fmla="*/ 4940299 h 4940299"/>
              <a:gd name="connsiteX8" fmla="*/ 0 w 5003135"/>
              <a:gd name="connsiteY8" fmla="*/ 0 h 4940299"/>
              <a:gd name="connsiteX0" fmla="*/ 0 w 5003128"/>
              <a:gd name="connsiteY0" fmla="*/ 0 h 4940299"/>
              <a:gd name="connsiteX1" fmla="*/ 4999832 w 5003128"/>
              <a:gd name="connsiteY1" fmla="*/ 0 h 4940299"/>
              <a:gd name="connsiteX2" fmla="*/ 5003007 w 5003128"/>
              <a:gd name="connsiteY2" fmla="*/ 377824 h 4940299"/>
              <a:gd name="connsiteX3" fmla="*/ 4794914 w 5003128"/>
              <a:gd name="connsiteY3" fmla="*/ 375222 h 4940299"/>
              <a:gd name="connsiteX4" fmla="*/ 4802982 w 5003128"/>
              <a:gd name="connsiteY4" fmla="*/ 4511674 h 4940299"/>
              <a:gd name="connsiteX5" fmla="*/ 4996657 w 5003128"/>
              <a:gd name="connsiteY5" fmla="*/ 4511674 h 4940299"/>
              <a:gd name="connsiteX6" fmla="*/ 4999832 w 5003128"/>
              <a:gd name="connsiteY6" fmla="*/ 4940299 h 4940299"/>
              <a:gd name="connsiteX7" fmla="*/ 0 w 5003128"/>
              <a:gd name="connsiteY7" fmla="*/ 4940299 h 4940299"/>
              <a:gd name="connsiteX8" fmla="*/ 0 w 5003128"/>
              <a:gd name="connsiteY8" fmla="*/ 0 h 4940299"/>
              <a:gd name="connsiteX0" fmla="*/ 0 w 5003132"/>
              <a:gd name="connsiteY0" fmla="*/ 0 h 4940299"/>
              <a:gd name="connsiteX1" fmla="*/ 4999832 w 5003132"/>
              <a:gd name="connsiteY1" fmla="*/ 0 h 4940299"/>
              <a:gd name="connsiteX2" fmla="*/ 5003007 w 5003132"/>
              <a:gd name="connsiteY2" fmla="*/ 377824 h 4940299"/>
              <a:gd name="connsiteX3" fmla="*/ 4802409 w 5003132"/>
              <a:gd name="connsiteY3" fmla="*/ 390213 h 4940299"/>
              <a:gd name="connsiteX4" fmla="*/ 4802982 w 5003132"/>
              <a:gd name="connsiteY4" fmla="*/ 4511674 h 4940299"/>
              <a:gd name="connsiteX5" fmla="*/ 4996657 w 5003132"/>
              <a:gd name="connsiteY5" fmla="*/ 4511674 h 4940299"/>
              <a:gd name="connsiteX6" fmla="*/ 4999832 w 5003132"/>
              <a:gd name="connsiteY6" fmla="*/ 4940299 h 4940299"/>
              <a:gd name="connsiteX7" fmla="*/ 0 w 5003132"/>
              <a:gd name="connsiteY7" fmla="*/ 4940299 h 4940299"/>
              <a:gd name="connsiteX8" fmla="*/ 0 w 5003132"/>
              <a:gd name="connsiteY8" fmla="*/ 0 h 4940299"/>
              <a:gd name="connsiteX0" fmla="*/ 0 w 5003132"/>
              <a:gd name="connsiteY0" fmla="*/ 0 h 4940299"/>
              <a:gd name="connsiteX1" fmla="*/ 4999832 w 5003132"/>
              <a:gd name="connsiteY1" fmla="*/ 0 h 4940299"/>
              <a:gd name="connsiteX2" fmla="*/ 5003007 w 5003132"/>
              <a:gd name="connsiteY2" fmla="*/ 389067 h 4940299"/>
              <a:gd name="connsiteX3" fmla="*/ 4802409 w 5003132"/>
              <a:gd name="connsiteY3" fmla="*/ 390213 h 4940299"/>
              <a:gd name="connsiteX4" fmla="*/ 4802982 w 5003132"/>
              <a:gd name="connsiteY4" fmla="*/ 4511674 h 4940299"/>
              <a:gd name="connsiteX5" fmla="*/ 4996657 w 5003132"/>
              <a:gd name="connsiteY5" fmla="*/ 4511674 h 4940299"/>
              <a:gd name="connsiteX6" fmla="*/ 4999832 w 5003132"/>
              <a:gd name="connsiteY6" fmla="*/ 4940299 h 4940299"/>
              <a:gd name="connsiteX7" fmla="*/ 0 w 5003132"/>
              <a:gd name="connsiteY7" fmla="*/ 4940299 h 4940299"/>
              <a:gd name="connsiteX8" fmla="*/ 0 w 5003132"/>
              <a:gd name="connsiteY8" fmla="*/ 0 h 4940299"/>
              <a:gd name="connsiteX0" fmla="*/ 0 w 5003130"/>
              <a:gd name="connsiteY0" fmla="*/ 0 h 4940299"/>
              <a:gd name="connsiteX1" fmla="*/ 4999832 w 5003130"/>
              <a:gd name="connsiteY1" fmla="*/ 0 h 4940299"/>
              <a:gd name="connsiteX2" fmla="*/ 5003007 w 5003130"/>
              <a:gd name="connsiteY2" fmla="*/ 389067 h 4940299"/>
              <a:gd name="connsiteX3" fmla="*/ 4798661 w 5003130"/>
              <a:gd name="connsiteY3" fmla="*/ 382718 h 4940299"/>
              <a:gd name="connsiteX4" fmla="*/ 4802982 w 5003130"/>
              <a:gd name="connsiteY4" fmla="*/ 4511674 h 4940299"/>
              <a:gd name="connsiteX5" fmla="*/ 4996657 w 5003130"/>
              <a:gd name="connsiteY5" fmla="*/ 4511674 h 4940299"/>
              <a:gd name="connsiteX6" fmla="*/ 4999832 w 5003130"/>
              <a:gd name="connsiteY6" fmla="*/ 4940299 h 4940299"/>
              <a:gd name="connsiteX7" fmla="*/ 0 w 5003130"/>
              <a:gd name="connsiteY7" fmla="*/ 4940299 h 4940299"/>
              <a:gd name="connsiteX8" fmla="*/ 0 w 5003130"/>
              <a:gd name="connsiteY8" fmla="*/ 0 h 4940299"/>
              <a:gd name="connsiteX0" fmla="*/ 0 w 5000895"/>
              <a:gd name="connsiteY0" fmla="*/ 0 h 4940299"/>
              <a:gd name="connsiteX1" fmla="*/ 4999832 w 5000895"/>
              <a:gd name="connsiteY1" fmla="*/ 0 h 4940299"/>
              <a:gd name="connsiteX2" fmla="*/ 4999259 w 5000895"/>
              <a:gd name="connsiteY2" fmla="*/ 389067 h 4940299"/>
              <a:gd name="connsiteX3" fmla="*/ 4798661 w 5000895"/>
              <a:gd name="connsiteY3" fmla="*/ 382718 h 4940299"/>
              <a:gd name="connsiteX4" fmla="*/ 4802982 w 5000895"/>
              <a:gd name="connsiteY4" fmla="*/ 4511674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9067 h 4940299"/>
              <a:gd name="connsiteX3" fmla="*/ 4798661 w 5000895"/>
              <a:gd name="connsiteY3" fmla="*/ 382718 h 4940299"/>
              <a:gd name="connsiteX4" fmla="*/ 4795487 w 5000895"/>
              <a:gd name="connsiteY4" fmla="*/ 4504179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6875"/>
              <a:gd name="connsiteY0" fmla="*/ 0 h 4940299"/>
              <a:gd name="connsiteX1" fmla="*/ 4999832 w 5006875"/>
              <a:gd name="connsiteY1" fmla="*/ 0 h 4940299"/>
              <a:gd name="connsiteX2" fmla="*/ 5006754 w 5006875"/>
              <a:gd name="connsiteY2" fmla="*/ 389067 h 4940299"/>
              <a:gd name="connsiteX3" fmla="*/ 4798661 w 5006875"/>
              <a:gd name="connsiteY3" fmla="*/ 382718 h 4940299"/>
              <a:gd name="connsiteX4" fmla="*/ 4795487 w 5006875"/>
              <a:gd name="connsiteY4" fmla="*/ 4504179 h 4940299"/>
              <a:gd name="connsiteX5" fmla="*/ 4996657 w 5006875"/>
              <a:gd name="connsiteY5" fmla="*/ 4511674 h 4940299"/>
              <a:gd name="connsiteX6" fmla="*/ 4999832 w 5006875"/>
              <a:gd name="connsiteY6" fmla="*/ 4940299 h 4940299"/>
              <a:gd name="connsiteX7" fmla="*/ 0 w 5006875"/>
              <a:gd name="connsiteY7" fmla="*/ 4940299 h 4940299"/>
              <a:gd name="connsiteX8" fmla="*/ 0 w 500687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95487 w 5000895"/>
              <a:gd name="connsiteY4" fmla="*/ 4504179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95487 w 5000895"/>
              <a:gd name="connsiteY4" fmla="*/ 4504179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28031 w 5000895"/>
              <a:gd name="connsiteY4" fmla="*/ 4447966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802982 w 5000895"/>
              <a:gd name="connsiteY4" fmla="*/ 4492936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99235 w 5000895"/>
              <a:gd name="connsiteY4" fmla="*/ 4496684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99235 w 5000895"/>
              <a:gd name="connsiteY4" fmla="*/ 4496684 h 4940299"/>
              <a:gd name="connsiteX5" fmla="*/ 4996657 w 5000895"/>
              <a:gd name="connsiteY5" fmla="*/ 4486507 h 4940299"/>
              <a:gd name="connsiteX6" fmla="*/ 4999832 w 5000895"/>
              <a:gd name="connsiteY6" fmla="*/ 4940299 h 4940299"/>
              <a:gd name="connsiteX7" fmla="*/ 0 w 5000895"/>
              <a:gd name="connsiteY7" fmla="*/ 4940299 h 4940299"/>
              <a:gd name="connsiteX8" fmla="*/ 0 w 5000895"/>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798661 w 5003291"/>
              <a:gd name="connsiteY3" fmla="*/ 382718 h 4940299"/>
              <a:gd name="connsiteX4" fmla="*/ 4799235 w 5003291"/>
              <a:gd name="connsiteY4" fmla="*/ 4496684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798661 w 5003291"/>
              <a:gd name="connsiteY3" fmla="*/ 382718 h 4940299"/>
              <a:gd name="connsiteX4" fmla="*/ 4799235 w 5003291"/>
              <a:gd name="connsiteY4" fmla="*/ 4503034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798661 w 5003291"/>
              <a:gd name="connsiteY3" fmla="*/ 382718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805011 w 5003291"/>
              <a:gd name="connsiteY3" fmla="*/ 389068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805011 w 5003291"/>
              <a:gd name="connsiteY3" fmla="*/ 379543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808186 w 5003291"/>
              <a:gd name="connsiteY3" fmla="*/ 389068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08186 w 5003291"/>
              <a:gd name="connsiteY3" fmla="*/ 389068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08760 w 5003291"/>
              <a:gd name="connsiteY4" fmla="*/ 4509384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02410 w 5003291"/>
              <a:gd name="connsiteY4" fmla="*/ 4503034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02410 w 5003291"/>
              <a:gd name="connsiteY4" fmla="*/ 4503034 h 4940299"/>
              <a:gd name="connsiteX5" fmla="*/ 5003007 w 5003291"/>
              <a:gd name="connsiteY5" fmla="*/ 449920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02410 w 5003291"/>
              <a:gd name="connsiteY4" fmla="*/ 4493509 h 4940299"/>
              <a:gd name="connsiteX5" fmla="*/ 5003007 w 5003291"/>
              <a:gd name="connsiteY5" fmla="*/ 449920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11935 w 5003291"/>
              <a:gd name="connsiteY4" fmla="*/ 4496684 h 4940299"/>
              <a:gd name="connsiteX5" fmla="*/ 5003007 w 5003291"/>
              <a:gd name="connsiteY5" fmla="*/ 4499207 h 4940299"/>
              <a:gd name="connsiteX6" fmla="*/ 4999832 w 5003291"/>
              <a:gd name="connsiteY6" fmla="*/ 4940299 h 4940299"/>
              <a:gd name="connsiteX7" fmla="*/ 0 w 5003291"/>
              <a:gd name="connsiteY7" fmla="*/ 4940299 h 4940299"/>
              <a:gd name="connsiteX8" fmla="*/ 0 w 5003291"/>
              <a:gd name="connsiteY8" fmla="*/ 0 h 4940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03291" h="4940299">
                <a:moveTo>
                  <a:pt x="0" y="0"/>
                </a:moveTo>
                <a:lnTo>
                  <a:pt x="4999832" y="0"/>
                </a:lnTo>
                <a:cubicBezTo>
                  <a:pt x="5003404" y="5821"/>
                  <a:pt x="4996613" y="402783"/>
                  <a:pt x="4999259" y="394845"/>
                </a:cubicBezTo>
                <a:cubicBezTo>
                  <a:pt x="5005080" y="386907"/>
                  <a:pt x="4823003" y="397006"/>
                  <a:pt x="4814536" y="392243"/>
                </a:cubicBezTo>
                <a:cubicBezTo>
                  <a:pt x="4810832" y="1062697"/>
                  <a:pt x="4804527" y="4503563"/>
                  <a:pt x="4811935" y="4496684"/>
                </a:cubicBezTo>
                <a:cubicBezTo>
                  <a:pt x="4812993" y="4502505"/>
                  <a:pt x="5003007" y="4494974"/>
                  <a:pt x="5003007" y="4499207"/>
                </a:cubicBezTo>
                <a:cubicBezTo>
                  <a:pt x="5005124" y="4505557"/>
                  <a:pt x="4994540" y="4800599"/>
                  <a:pt x="4999832" y="4940299"/>
                </a:cubicBezTo>
                <a:lnTo>
                  <a:pt x="0" y="4940299"/>
                </a:lnTo>
                <a:lnTo>
                  <a:pt x="0" y="0"/>
                </a:lnTo>
                <a:close/>
              </a:path>
            </a:pathLst>
          </a:custGeom>
        </p:spPr>
        <p:txBody>
          <a:bodyPr/>
          <a:lstStyle/>
          <a:p>
            <a:endParaRPr lang="en-US"/>
          </a:p>
        </p:txBody>
      </p:sp>
      <p:pic>
        <p:nvPicPr>
          <p:cNvPr id="14" name="Picture 13">
            <a:extLst>
              <a:ext uri="{FF2B5EF4-FFF2-40B4-BE49-F238E27FC236}">
                <a16:creationId xmlns:a16="http://schemas.microsoft.com/office/drawing/2014/main" id="{489EB1F3-A24A-D332-7C76-89E167177E7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13469792" y="4109028"/>
            <a:ext cx="4132553" cy="393790"/>
          </a:xfrm>
          <a:prstGeom prst="rect">
            <a:avLst/>
          </a:prstGeom>
        </p:spPr>
      </p:pic>
    </p:spTree>
    <p:extLst>
      <p:ext uri="{BB962C8B-B14F-4D97-AF65-F5344CB8AC3E}">
        <p14:creationId xmlns:p14="http://schemas.microsoft.com/office/powerpoint/2010/main" val="376308895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Subhead - Single Column">
    <p:spTree>
      <p:nvGrpSpPr>
        <p:cNvPr id="1" name=""/>
        <p:cNvGrpSpPr/>
        <p:nvPr/>
      </p:nvGrpSpPr>
      <p:grpSpPr>
        <a:xfrm>
          <a:off x="0" y="0"/>
          <a:ext cx="0" cy="0"/>
          <a:chOff x="0" y="0"/>
          <a:chExt cx="0" cy="0"/>
        </a:xfrm>
      </p:grpSpPr>
      <p:sp>
        <p:nvSpPr>
          <p:cNvPr id="23" name="Content Placeholder 9">
            <a:extLst>
              <a:ext uri="{FF2B5EF4-FFF2-40B4-BE49-F238E27FC236}">
                <a16:creationId xmlns:a16="http://schemas.microsoft.com/office/drawing/2014/main" id="{0C532851-4697-4B02-B344-E4852AF78CBF}"/>
              </a:ext>
            </a:extLst>
          </p:cNvPr>
          <p:cNvSpPr>
            <a:spLocks noGrp="1"/>
          </p:cNvSpPr>
          <p:nvPr>
            <p:ph sz="quarter" idx="13"/>
          </p:nvPr>
        </p:nvSpPr>
        <p:spPr>
          <a:xfrm>
            <a:off x="1104904" y="2269323"/>
            <a:ext cx="14020800" cy="5067856"/>
          </a:xfrm>
        </p:spPr>
        <p:txBody>
          <a:bodyPr>
            <a:normAutofit/>
          </a:bodyPr>
          <a:lstStyle>
            <a:lvl1pPr marL="304792" indent="-304792">
              <a:buClr>
                <a:schemeClr val="accent1"/>
              </a:buClr>
              <a:buFont typeface="Arial" panose="020B0604020202020204" pitchFamily="34" charset="0"/>
              <a:buChar char="•"/>
              <a:defRPr sz="2600">
                <a:solidFill>
                  <a:schemeClr val="tx1">
                    <a:lumMod val="75000"/>
                    <a:lumOff val="25000"/>
                  </a:schemeClr>
                </a:solidFill>
              </a:defRPr>
            </a:lvl1pPr>
            <a:lvl2pPr marL="914377" indent="-304792">
              <a:buClr>
                <a:schemeClr val="accent1"/>
              </a:buClr>
              <a:buFont typeface="Arial" panose="020B0604020202020204" pitchFamily="34" charset="0"/>
              <a:buChar char="•"/>
              <a:defRPr sz="2600">
                <a:solidFill>
                  <a:schemeClr val="tx1">
                    <a:lumMod val="75000"/>
                    <a:lumOff val="25000"/>
                  </a:schemeClr>
                </a:solidFill>
              </a:defRPr>
            </a:lvl2pPr>
            <a:lvl3pPr marL="1523962" indent="-304792">
              <a:buClr>
                <a:schemeClr val="accent1"/>
              </a:buClr>
              <a:buFont typeface="Arial" panose="020B0604020202020204" pitchFamily="34" charset="0"/>
              <a:buChar char="•"/>
              <a:defRPr sz="2600">
                <a:solidFill>
                  <a:schemeClr val="tx1">
                    <a:lumMod val="75000"/>
                    <a:lumOff val="25000"/>
                  </a:schemeClr>
                </a:solidFill>
              </a:defRPr>
            </a:lvl3pPr>
            <a:lvl4pPr marL="2133547" indent="-304792">
              <a:buClr>
                <a:schemeClr val="accent1"/>
              </a:buClr>
              <a:buFont typeface="Arial" panose="020B0604020202020204" pitchFamily="34" charset="0"/>
              <a:buChar char="•"/>
              <a:defRPr sz="2600">
                <a:solidFill>
                  <a:schemeClr val="tx1">
                    <a:lumMod val="75000"/>
                    <a:lumOff val="25000"/>
                  </a:schemeClr>
                </a:solidFill>
              </a:defRPr>
            </a:lvl4pPr>
            <a:lvl5pPr marL="2743131" indent="-304792">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Title 1">
            <a:extLst>
              <a:ext uri="{FF2B5EF4-FFF2-40B4-BE49-F238E27FC236}">
                <a16:creationId xmlns:a16="http://schemas.microsoft.com/office/drawing/2014/main" id="{EF499182-B1CD-4399-99FD-7B1CA914FD59}"/>
              </a:ext>
            </a:extLst>
          </p:cNvPr>
          <p:cNvSpPr>
            <a:spLocks noGrp="1"/>
          </p:cNvSpPr>
          <p:nvPr>
            <p:ph type="title" hasCustomPrompt="1"/>
          </p:nvPr>
        </p:nvSpPr>
        <p:spPr>
          <a:xfrm>
            <a:off x="1117601" y="405087"/>
            <a:ext cx="14020798" cy="1146048"/>
          </a:xfrm>
        </p:spPr>
        <p:txBody>
          <a:bodyPr>
            <a:normAutofit/>
          </a:bodyPr>
          <a:lstStyle>
            <a:lvl1pPr>
              <a:defRPr sz="4400" cap="none" baseline="0"/>
            </a:lvl1pPr>
          </a:lstStyle>
          <a:p>
            <a:r>
              <a:rPr lang="en-US"/>
              <a:t>Title</a:t>
            </a:r>
            <a:endParaRPr lang="en-GB"/>
          </a:p>
        </p:txBody>
      </p:sp>
      <p:sp>
        <p:nvSpPr>
          <p:cNvPr id="15" name="Text Placeholder 7">
            <a:extLst>
              <a:ext uri="{FF2B5EF4-FFF2-40B4-BE49-F238E27FC236}">
                <a16:creationId xmlns:a16="http://schemas.microsoft.com/office/drawing/2014/main" id="{DD26DE28-F20D-4AC8-830A-0B227BBF3E71}"/>
              </a:ext>
            </a:extLst>
          </p:cNvPr>
          <p:cNvSpPr>
            <a:spLocks noGrp="1"/>
          </p:cNvSpPr>
          <p:nvPr>
            <p:ph type="body" sz="quarter" idx="24" hasCustomPrompt="1"/>
          </p:nvPr>
        </p:nvSpPr>
        <p:spPr>
          <a:xfrm>
            <a:off x="1117601" y="1214783"/>
            <a:ext cx="14020798" cy="653900"/>
          </a:xfrm>
        </p:spPr>
        <p:txBody>
          <a:bodyPr>
            <a:noAutofit/>
          </a:bodyPr>
          <a:lstStyle>
            <a:lvl1pPr marL="0" indent="0">
              <a:buNone/>
              <a:defRPr sz="2600" b="1">
                <a:solidFill>
                  <a:schemeClr val="accent1"/>
                </a:solidFill>
              </a:defRPr>
            </a:lvl1pPr>
          </a:lstStyle>
          <a:p>
            <a:pPr lvl="0"/>
            <a:r>
              <a:rPr lang="en-US"/>
              <a:t>Subhead</a:t>
            </a:r>
            <a:endParaRPr lang="en-GB"/>
          </a:p>
        </p:txBody>
      </p:sp>
      <p:cxnSp>
        <p:nvCxnSpPr>
          <p:cNvPr id="16" name="Straight Connector 15">
            <a:extLst>
              <a:ext uri="{FF2B5EF4-FFF2-40B4-BE49-F238E27FC236}">
                <a16:creationId xmlns:a16="http://schemas.microsoft.com/office/drawing/2014/main" id="{98D8651B-4E44-9A49-B7E4-6A9D68E4C431}"/>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C71F6179-17B9-1040-88DA-130D27C648DD}"/>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r>
              <a:rPr lang="en-GB"/>
              <a:t>Document title</a:t>
            </a:r>
          </a:p>
        </p:txBody>
      </p:sp>
      <p:sp>
        <p:nvSpPr>
          <p:cNvPr id="18" name="Slide Number Placeholder 5">
            <a:extLst>
              <a:ext uri="{FF2B5EF4-FFF2-40B4-BE49-F238E27FC236}">
                <a16:creationId xmlns:a16="http://schemas.microsoft.com/office/drawing/2014/main" id="{89A31956-D009-1249-98C5-EBB268383808}"/>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Tree>
    <p:extLst>
      <p:ext uri="{BB962C8B-B14F-4D97-AF65-F5344CB8AC3E}">
        <p14:creationId xmlns:p14="http://schemas.microsoft.com/office/powerpoint/2010/main" val="175670205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Single Column">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A74DF6D8-2F0C-CA4E-84BA-9207C46DCF18}"/>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3A17BC3E-0B62-A04A-B6E6-AC6AF2DB05DF}"/>
              </a:ext>
            </a:extLst>
          </p:cNvPr>
          <p:cNvSpPr>
            <a:spLocks noGrp="1"/>
          </p:cNvSpPr>
          <p:nvPr>
            <p:ph type="ftr" sz="quarter" idx="3"/>
          </p:nvPr>
        </p:nvSpPr>
        <p:spPr>
          <a:xfrm>
            <a:off x="1689663" y="8445502"/>
            <a:ext cx="5486400"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r>
              <a:rPr lang="en-GB"/>
              <a:t>Document title</a:t>
            </a:r>
          </a:p>
        </p:txBody>
      </p:sp>
      <p:sp>
        <p:nvSpPr>
          <p:cNvPr id="16" name="Slide Number Placeholder 5">
            <a:extLst>
              <a:ext uri="{FF2B5EF4-FFF2-40B4-BE49-F238E27FC236}">
                <a16:creationId xmlns:a16="http://schemas.microsoft.com/office/drawing/2014/main" id="{AF4D7C01-DC2D-6540-99B2-4D5E282B980A}"/>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
        <p:nvSpPr>
          <p:cNvPr id="15" name="Title 1">
            <a:extLst>
              <a:ext uri="{FF2B5EF4-FFF2-40B4-BE49-F238E27FC236}">
                <a16:creationId xmlns:a16="http://schemas.microsoft.com/office/drawing/2014/main" id="{8B649C83-32A0-9BB0-F07D-B6364873A3BA}"/>
              </a:ext>
            </a:extLst>
          </p:cNvPr>
          <p:cNvSpPr>
            <a:spLocks noGrp="1"/>
          </p:cNvSpPr>
          <p:nvPr>
            <p:ph type="title" hasCustomPrompt="1"/>
          </p:nvPr>
        </p:nvSpPr>
        <p:spPr>
          <a:xfrm>
            <a:off x="1104904" y="562755"/>
            <a:ext cx="14020800" cy="1146048"/>
          </a:xfrm>
        </p:spPr>
        <p:txBody>
          <a:bodyPr>
            <a:normAutofit/>
          </a:bodyPr>
          <a:lstStyle>
            <a:lvl1pPr>
              <a:defRPr sz="4400" cap="none" baseline="0"/>
            </a:lvl1pPr>
          </a:lstStyle>
          <a:p>
            <a:r>
              <a:rPr lang="en-US"/>
              <a:t>Title</a:t>
            </a:r>
            <a:endParaRPr lang="en-GB"/>
          </a:p>
        </p:txBody>
      </p:sp>
      <p:sp>
        <p:nvSpPr>
          <p:cNvPr id="10" name="Content Placeholder 9">
            <a:extLst>
              <a:ext uri="{FF2B5EF4-FFF2-40B4-BE49-F238E27FC236}">
                <a16:creationId xmlns:a16="http://schemas.microsoft.com/office/drawing/2014/main" id="{DD30E748-E3E6-DACB-EE20-DC0EB294F6A2}"/>
              </a:ext>
            </a:extLst>
          </p:cNvPr>
          <p:cNvSpPr>
            <a:spLocks noGrp="1"/>
          </p:cNvSpPr>
          <p:nvPr>
            <p:ph sz="quarter" idx="13"/>
          </p:nvPr>
        </p:nvSpPr>
        <p:spPr>
          <a:xfrm>
            <a:off x="1104904" y="2269323"/>
            <a:ext cx="14020800" cy="5067856"/>
          </a:xfrm>
        </p:spPr>
        <p:txBody>
          <a:bodyPr>
            <a:normAutofit/>
          </a:bodyPr>
          <a:lstStyle>
            <a:lvl1pPr marL="304784" indent="-304784">
              <a:buClr>
                <a:schemeClr val="accent1"/>
              </a:buClr>
              <a:buFont typeface="Arial" panose="020B0604020202020204" pitchFamily="34" charset="0"/>
              <a:buChar char="•"/>
              <a:defRPr sz="2600">
                <a:solidFill>
                  <a:schemeClr val="tx1">
                    <a:lumMod val="75000"/>
                    <a:lumOff val="25000"/>
                  </a:schemeClr>
                </a:solidFill>
              </a:defRPr>
            </a:lvl1pPr>
            <a:lvl2pPr marL="914354" indent="-304784">
              <a:buClr>
                <a:schemeClr val="accent1"/>
              </a:buClr>
              <a:buFont typeface="Arial" panose="020B0604020202020204" pitchFamily="34" charset="0"/>
              <a:buChar char="•"/>
              <a:defRPr sz="2600">
                <a:solidFill>
                  <a:schemeClr val="tx1">
                    <a:lumMod val="75000"/>
                    <a:lumOff val="25000"/>
                  </a:schemeClr>
                </a:solidFill>
              </a:defRPr>
            </a:lvl2pPr>
            <a:lvl3pPr marL="1523925" indent="-304784">
              <a:buClr>
                <a:schemeClr val="accent1"/>
              </a:buClr>
              <a:buFont typeface="Arial" panose="020B0604020202020204" pitchFamily="34" charset="0"/>
              <a:buChar char="•"/>
              <a:defRPr sz="2600">
                <a:solidFill>
                  <a:schemeClr val="tx1">
                    <a:lumMod val="75000"/>
                    <a:lumOff val="25000"/>
                  </a:schemeClr>
                </a:solidFill>
              </a:defRPr>
            </a:lvl3pPr>
            <a:lvl4pPr marL="2133493" indent="-304784">
              <a:buClr>
                <a:schemeClr val="accent1"/>
              </a:buClr>
              <a:buFont typeface="Arial" panose="020B0604020202020204" pitchFamily="34" charset="0"/>
              <a:buChar char="•"/>
              <a:defRPr sz="2600">
                <a:solidFill>
                  <a:schemeClr val="tx1">
                    <a:lumMod val="75000"/>
                    <a:lumOff val="25000"/>
                  </a:schemeClr>
                </a:solidFill>
              </a:defRPr>
            </a:lvl4pPr>
            <a:lvl5pPr marL="2743062" indent="-304784">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117957611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Single Column with image">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A74DF6D8-2F0C-CA4E-84BA-9207C46DCF18}"/>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3A17BC3E-0B62-A04A-B6E6-AC6AF2DB05DF}"/>
              </a:ext>
            </a:extLst>
          </p:cNvPr>
          <p:cNvSpPr>
            <a:spLocks noGrp="1"/>
          </p:cNvSpPr>
          <p:nvPr>
            <p:ph type="ftr" sz="quarter" idx="3"/>
          </p:nvPr>
        </p:nvSpPr>
        <p:spPr>
          <a:xfrm>
            <a:off x="1689663" y="8445502"/>
            <a:ext cx="5486400"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r>
              <a:rPr lang="en-GB"/>
              <a:t>Document title</a:t>
            </a:r>
          </a:p>
        </p:txBody>
      </p:sp>
      <p:sp>
        <p:nvSpPr>
          <p:cNvPr id="16" name="Slide Number Placeholder 5">
            <a:extLst>
              <a:ext uri="{FF2B5EF4-FFF2-40B4-BE49-F238E27FC236}">
                <a16:creationId xmlns:a16="http://schemas.microsoft.com/office/drawing/2014/main" id="{AF4D7C01-DC2D-6540-99B2-4D5E282B980A}"/>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
        <p:nvSpPr>
          <p:cNvPr id="15" name="Title 1">
            <a:extLst>
              <a:ext uri="{FF2B5EF4-FFF2-40B4-BE49-F238E27FC236}">
                <a16:creationId xmlns:a16="http://schemas.microsoft.com/office/drawing/2014/main" id="{8B649C83-32A0-9BB0-F07D-B6364873A3BA}"/>
              </a:ext>
            </a:extLst>
          </p:cNvPr>
          <p:cNvSpPr>
            <a:spLocks noGrp="1"/>
          </p:cNvSpPr>
          <p:nvPr>
            <p:ph type="title" hasCustomPrompt="1"/>
          </p:nvPr>
        </p:nvSpPr>
        <p:spPr>
          <a:xfrm>
            <a:off x="1104904" y="562755"/>
            <a:ext cx="8674096" cy="1146048"/>
          </a:xfrm>
        </p:spPr>
        <p:txBody>
          <a:bodyPr>
            <a:normAutofit/>
          </a:bodyPr>
          <a:lstStyle>
            <a:lvl1pPr>
              <a:defRPr sz="4400" cap="none" baseline="0"/>
            </a:lvl1pPr>
          </a:lstStyle>
          <a:p>
            <a:r>
              <a:rPr lang="en-US"/>
              <a:t>Title</a:t>
            </a:r>
            <a:endParaRPr lang="en-GB"/>
          </a:p>
        </p:txBody>
      </p:sp>
      <p:sp>
        <p:nvSpPr>
          <p:cNvPr id="10" name="Content Placeholder 9">
            <a:extLst>
              <a:ext uri="{FF2B5EF4-FFF2-40B4-BE49-F238E27FC236}">
                <a16:creationId xmlns:a16="http://schemas.microsoft.com/office/drawing/2014/main" id="{DD30E748-E3E6-DACB-EE20-DC0EB294F6A2}"/>
              </a:ext>
            </a:extLst>
          </p:cNvPr>
          <p:cNvSpPr>
            <a:spLocks noGrp="1"/>
          </p:cNvSpPr>
          <p:nvPr>
            <p:ph sz="quarter" idx="13"/>
          </p:nvPr>
        </p:nvSpPr>
        <p:spPr>
          <a:xfrm>
            <a:off x="1104904" y="2269323"/>
            <a:ext cx="8674096" cy="5067856"/>
          </a:xfrm>
        </p:spPr>
        <p:txBody>
          <a:bodyPr>
            <a:normAutofit/>
          </a:bodyPr>
          <a:lstStyle>
            <a:lvl1pPr marL="304784" indent="-304784">
              <a:buClr>
                <a:schemeClr val="accent1"/>
              </a:buClr>
              <a:buFont typeface="Arial" panose="020B0604020202020204" pitchFamily="34" charset="0"/>
              <a:buChar char="•"/>
              <a:defRPr sz="2600">
                <a:solidFill>
                  <a:schemeClr val="tx1">
                    <a:lumMod val="75000"/>
                    <a:lumOff val="25000"/>
                  </a:schemeClr>
                </a:solidFill>
              </a:defRPr>
            </a:lvl1pPr>
            <a:lvl2pPr marL="914354" indent="-304784">
              <a:buClr>
                <a:schemeClr val="accent1"/>
              </a:buClr>
              <a:buFont typeface="Arial" panose="020B0604020202020204" pitchFamily="34" charset="0"/>
              <a:buChar char="•"/>
              <a:defRPr sz="2600">
                <a:solidFill>
                  <a:schemeClr val="tx1">
                    <a:lumMod val="75000"/>
                    <a:lumOff val="25000"/>
                  </a:schemeClr>
                </a:solidFill>
              </a:defRPr>
            </a:lvl2pPr>
            <a:lvl3pPr marL="1523925" indent="-304784">
              <a:buClr>
                <a:schemeClr val="accent1"/>
              </a:buClr>
              <a:buFont typeface="Arial" panose="020B0604020202020204" pitchFamily="34" charset="0"/>
              <a:buChar char="•"/>
              <a:defRPr sz="2600">
                <a:solidFill>
                  <a:schemeClr val="tx1">
                    <a:lumMod val="75000"/>
                    <a:lumOff val="25000"/>
                  </a:schemeClr>
                </a:solidFill>
              </a:defRPr>
            </a:lvl3pPr>
            <a:lvl4pPr marL="2133493" indent="-304784">
              <a:buClr>
                <a:schemeClr val="accent1"/>
              </a:buClr>
              <a:buFont typeface="Arial" panose="020B0604020202020204" pitchFamily="34" charset="0"/>
              <a:buChar char="•"/>
              <a:defRPr sz="2600">
                <a:solidFill>
                  <a:schemeClr val="tx1">
                    <a:lumMod val="75000"/>
                    <a:lumOff val="25000"/>
                  </a:schemeClr>
                </a:solidFill>
              </a:defRPr>
            </a:lvl4pPr>
            <a:lvl5pPr marL="2743062" indent="-304784">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9" name="Picture Placeholder 2">
            <a:extLst>
              <a:ext uri="{FF2B5EF4-FFF2-40B4-BE49-F238E27FC236}">
                <a16:creationId xmlns:a16="http://schemas.microsoft.com/office/drawing/2014/main" id="{3C86A879-6632-F9EC-2549-4049D50EF1F8}"/>
              </a:ext>
            </a:extLst>
          </p:cNvPr>
          <p:cNvSpPr>
            <a:spLocks noGrp="1"/>
          </p:cNvSpPr>
          <p:nvPr>
            <p:ph type="pic" sz="quarter" idx="18"/>
          </p:nvPr>
        </p:nvSpPr>
        <p:spPr>
          <a:xfrm>
            <a:off x="10511917" y="1863727"/>
            <a:ext cx="5003291" cy="4940299"/>
          </a:xfrm>
          <a:custGeom>
            <a:avLst/>
            <a:gdLst>
              <a:gd name="connsiteX0" fmla="*/ 0 w 4999832"/>
              <a:gd name="connsiteY0" fmla="*/ 0 h 4940299"/>
              <a:gd name="connsiteX1" fmla="*/ 4999832 w 4999832"/>
              <a:gd name="connsiteY1" fmla="*/ 0 h 4940299"/>
              <a:gd name="connsiteX2" fmla="*/ 4999832 w 4999832"/>
              <a:gd name="connsiteY2" fmla="*/ 4940299 h 4940299"/>
              <a:gd name="connsiteX3" fmla="*/ 0 w 4999832"/>
              <a:gd name="connsiteY3" fmla="*/ 4940299 h 4940299"/>
              <a:gd name="connsiteX4" fmla="*/ 0 w 4999832"/>
              <a:gd name="connsiteY4" fmla="*/ 0 h 4940299"/>
              <a:gd name="connsiteX0" fmla="*/ 0 w 4999832"/>
              <a:gd name="connsiteY0" fmla="*/ 0 h 4940299"/>
              <a:gd name="connsiteX1" fmla="*/ 4999832 w 4999832"/>
              <a:gd name="connsiteY1" fmla="*/ 0 h 4940299"/>
              <a:gd name="connsiteX2" fmla="*/ 4806157 w 4999832"/>
              <a:gd name="connsiteY2" fmla="*/ 371474 h 4940299"/>
              <a:gd name="connsiteX3" fmla="*/ 4999832 w 4999832"/>
              <a:gd name="connsiteY3" fmla="*/ 4940299 h 4940299"/>
              <a:gd name="connsiteX4" fmla="*/ 0 w 4999832"/>
              <a:gd name="connsiteY4" fmla="*/ 4940299 h 4940299"/>
              <a:gd name="connsiteX5" fmla="*/ 0 w 4999832"/>
              <a:gd name="connsiteY5" fmla="*/ 0 h 4940299"/>
              <a:gd name="connsiteX0" fmla="*/ 0 w 5369695"/>
              <a:gd name="connsiteY0" fmla="*/ 0 h 4940299"/>
              <a:gd name="connsiteX1" fmla="*/ 4999832 w 5369695"/>
              <a:gd name="connsiteY1" fmla="*/ 0 h 4940299"/>
              <a:gd name="connsiteX2" fmla="*/ 5009357 w 5369695"/>
              <a:gd name="connsiteY2" fmla="*/ 374649 h 4940299"/>
              <a:gd name="connsiteX3" fmla="*/ 4806157 w 5369695"/>
              <a:gd name="connsiteY3" fmla="*/ 371474 h 4940299"/>
              <a:gd name="connsiteX4" fmla="*/ 4999832 w 5369695"/>
              <a:gd name="connsiteY4" fmla="*/ 4940299 h 4940299"/>
              <a:gd name="connsiteX5" fmla="*/ 0 w 5369695"/>
              <a:gd name="connsiteY5" fmla="*/ 4940299 h 4940299"/>
              <a:gd name="connsiteX6" fmla="*/ 0 w 5369695"/>
              <a:gd name="connsiteY6" fmla="*/ 0 h 4940299"/>
              <a:gd name="connsiteX0" fmla="*/ 0 w 5361733"/>
              <a:gd name="connsiteY0" fmla="*/ 0 h 4940299"/>
              <a:gd name="connsiteX1" fmla="*/ 4999832 w 5361733"/>
              <a:gd name="connsiteY1" fmla="*/ 0 h 4940299"/>
              <a:gd name="connsiteX2" fmla="*/ 5009357 w 5361733"/>
              <a:gd name="connsiteY2" fmla="*/ 374649 h 4940299"/>
              <a:gd name="connsiteX3" fmla="*/ 4806157 w 5361733"/>
              <a:gd name="connsiteY3" fmla="*/ 371474 h 4940299"/>
              <a:gd name="connsiteX4" fmla="*/ 4999832 w 5361733"/>
              <a:gd name="connsiteY4" fmla="*/ 4940299 h 4940299"/>
              <a:gd name="connsiteX5" fmla="*/ 0 w 5361733"/>
              <a:gd name="connsiteY5" fmla="*/ 4940299 h 4940299"/>
              <a:gd name="connsiteX6" fmla="*/ 0 w 5361733"/>
              <a:gd name="connsiteY6" fmla="*/ 0 h 4940299"/>
              <a:gd name="connsiteX0" fmla="*/ 0 w 5361733"/>
              <a:gd name="connsiteY0" fmla="*/ 0 h 4940299"/>
              <a:gd name="connsiteX1" fmla="*/ 4999832 w 5361733"/>
              <a:gd name="connsiteY1" fmla="*/ 0 h 4940299"/>
              <a:gd name="connsiteX2" fmla="*/ 5009357 w 5361733"/>
              <a:gd name="connsiteY2" fmla="*/ 374649 h 4940299"/>
              <a:gd name="connsiteX3" fmla="*/ 4806157 w 5361733"/>
              <a:gd name="connsiteY3" fmla="*/ 371474 h 4940299"/>
              <a:gd name="connsiteX4" fmla="*/ 4999832 w 5361733"/>
              <a:gd name="connsiteY4" fmla="*/ 4940299 h 4940299"/>
              <a:gd name="connsiteX5" fmla="*/ 0 w 5361733"/>
              <a:gd name="connsiteY5" fmla="*/ 4940299 h 4940299"/>
              <a:gd name="connsiteX6" fmla="*/ 0 w 5361733"/>
              <a:gd name="connsiteY6" fmla="*/ 0 h 4940299"/>
              <a:gd name="connsiteX0" fmla="*/ 0 w 5361733"/>
              <a:gd name="connsiteY0" fmla="*/ 0 h 4940299"/>
              <a:gd name="connsiteX1" fmla="*/ 4999832 w 5361733"/>
              <a:gd name="connsiteY1" fmla="*/ 0 h 4940299"/>
              <a:gd name="connsiteX2" fmla="*/ 5009357 w 5361733"/>
              <a:gd name="connsiteY2" fmla="*/ 374649 h 4940299"/>
              <a:gd name="connsiteX3" fmla="*/ 4806157 w 5361733"/>
              <a:gd name="connsiteY3" fmla="*/ 371474 h 4940299"/>
              <a:gd name="connsiteX4" fmla="*/ 4999832 w 5361733"/>
              <a:gd name="connsiteY4" fmla="*/ 4940299 h 4940299"/>
              <a:gd name="connsiteX5" fmla="*/ 0 w 5361733"/>
              <a:gd name="connsiteY5" fmla="*/ 4940299 h 4940299"/>
              <a:gd name="connsiteX6" fmla="*/ 0 w 5361733"/>
              <a:gd name="connsiteY6" fmla="*/ 0 h 4940299"/>
              <a:gd name="connsiteX0" fmla="*/ 0 w 5009481"/>
              <a:gd name="connsiteY0" fmla="*/ 0 h 4940299"/>
              <a:gd name="connsiteX1" fmla="*/ 4999832 w 5009481"/>
              <a:gd name="connsiteY1" fmla="*/ 0 h 4940299"/>
              <a:gd name="connsiteX2" fmla="*/ 5009357 w 5009481"/>
              <a:gd name="connsiteY2" fmla="*/ 374649 h 4940299"/>
              <a:gd name="connsiteX3" fmla="*/ 4806157 w 5009481"/>
              <a:gd name="connsiteY3" fmla="*/ 371474 h 4940299"/>
              <a:gd name="connsiteX4" fmla="*/ 4999832 w 5009481"/>
              <a:gd name="connsiteY4" fmla="*/ 4940299 h 4940299"/>
              <a:gd name="connsiteX5" fmla="*/ 0 w 5009481"/>
              <a:gd name="connsiteY5" fmla="*/ 4940299 h 4940299"/>
              <a:gd name="connsiteX6" fmla="*/ 0 w 5009481"/>
              <a:gd name="connsiteY6" fmla="*/ 0 h 4940299"/>
              <a:gd name="connsiteX0" fmla="*/ 0 w 5009481"/>
              <a:gd name="connsiteY0" fmla="*/ 0 h 4940299"/>
              <a:gd name="connsiteX1" fmla="*/ 4999832 w 5009481"/>
              <a:gd name="connsiteY1" fmla="*/ 0 h 4940299"/>
              <a:gd name="connsiteX2" fmla="*/ 5009357 w 5009481"/>
              <a:gd name="connsiteY2" fmla="*/ 377824 h 4940299"/>
              <a:gd name="connsiteX3" fmla="*/ 4806157 w 5009481"/>
              <a:gd name="connsiteY3" fmla="*/ 371474 h 4940299"/>
              <a:gd name="connsiteX4" fmla="*/ 4999832 w 5009481"/>
              <a:gd name="connsiteY4" fmla="*/ 4940299 h 4940299"/>
              <a:gd name="connsiteX5" fmla="*/ 0 w 5009481"/>
              <a:gd name="connsiteY5" fmla="*/ 4940299 h 4940299"/>
              <a:gd name="connsiteX6" fmla="*/ 0 w 5009481"/>
              <a:gd name="connsiteY6" fmla="*/ 0 h 4940299"/>
              <a:gd name="connsiteX0" fmla="*/ 0 w 5000970"/>
              <a:gd name="connsiteY0" fmla="*/ 0 h 4940299"/>
              <a:gd name="connsiteX1" fmla="*/ 4999832 w 5000970"/>
              <a:gd name="connsiteY1" fmla="*/ 0 h 4940299"/>
              <a:gd name="connsiteX2" fmla="*/ 4999832 w 5000970"/>
              <a:gd name="connsiteY2" fmla="*/ 384174 h 4940299"/>
              <a:gd name="connsiteX3" fmla="*/ 4806157 w 5000970"/>
              <a:gd name="connsiteY3" fmla="*/ 371474 h 4940299"/>
              <a:gd name="connsiteX4" fmla="*/ 4999832 w 5000970"/>
              <a:gd name="connsiteY4" fmla="*/ 4940299 h 4940299"/>
              <a:gd name="connsiteX5" fmla="*/ 0 w 5000970"/>
              <a:gd name="connsiteY5" fmla="*/ 4940299 h 4940299"/>
              <a:gd name="connsiteX6" fmla="*/ 0 w 5000970"/>
              <a:gd name="connsiteY6"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999832 w 5003135"/>
              <a:gd name="connsiteY4" fmla="*/ 4940299 h 4940299"/>
              <a:gd name="connsiteX5" fmla="*/ 0 w 5003135"/>
              <a:gd name="connsiteY5" fmla="*/ 4940299 h 4940299"/>
              <a:gd name="connsiteX6" fmla="*/ 0 w 5003135"/>
              <a:gd name="connsiteY6"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983957 w 5003135"/>
              <a:gd name="connsiteY4" fmla="*/ 4521199 h 4940299"/>
              <a:gd name="connsiteX5" fmla="*/ 4999832 w 5003135"/>
              <a:gd name="connsiteY5" fmla="*/ 4940299 h 4940299"/>
              <a:gd name="connsiteX6" fmla="*/ 0 w 5003135"/>
              <a:gd name="connsiteY6" fmla="*/ 4940299 h 4940299"/>
              <a:gd name="connsiteX7" fmla="*/ 0 w 5003135"/>
              <a:gd name="connsiteY7"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4989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4989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4989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4989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9332 w 5003135"/>
              <a:gd name="connsiteY4" fmla="*/ 45116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521199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521199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521199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521199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6157 w 5003135"/>
              <a:gd name="connsiteY4" fmla="*/ 453072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783932 w 5003135"/>
              <a:gd name="connsiteY4" fmla="*/ 444817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783932 w 5003135"/>
              <a:gd name="connsiteY4" fmla="*/ 444817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660107 w 5003135"/>
              <a:gd name="connsiteY4" fmla="*/ 451167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9332 w 5003135"/>
              <a:gd name="connsiteY4" fmla="*/ 450532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9332 w 5003135"/>
              <a:gd name="connsiteY4" fmla="*/ 450532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9332 w 5003135"/>
              <a:gd name="connsiteY4" fmla="*/ 451802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799807 w 5003135"/>
              <a:gd name="connsiteY4" fmla="*/ 4521199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799807 w 5003135"/>
              <a:gd name="connsiteY4" fmla="*/ 4521199 h 4940299"/>
              <a:gd name="connsiteX5" fmla="*/ 4996657 w 5003135"/>
              <a:gd name="connsiteY5" fmla="*/ 4511674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2982 w 5003135"/>
              <a:gd name="connsiteY4" fmla="*/ 4511674 h 4940299"/>
              <a:gd name="connsiteX5" fmla="*/ 4996657 w 5003135"/>
              <a:gd name="connsiteY5" fmla="*/ 4511674 h 4940299"/>
              <a:gd name="connsiteX6" fmla="*/ 4999832 w 5003135"/>
              <a:gd name="connsiteY6" fmla="*/ 4940299 h 4940299"/>
              <a:gd name="connsiteX7" fmla="*/ 0 w 5003135"/>
              <a:gd name="connsiteY7" fmla="*/ 4940299 h 4940299"/>
              <a:gd name="connsiteX8" fmla="*/ 0 w 5003135"/>
              <a:gd name="connsiteY8" fmla="*/ 0 h 4940299"/>
              <a:gd name="connsiteX0" fmla="*/ 0 w 5003128"/>
              <a:gd name="connsiteY0" fmla="*/ 0 h 4940299"/>
              <a:gd name="connsiteX1" fmla="*/ 4999832 w 5003128"/>
              <a:gd name="connsiteY1" fmla="*/ 0 h 4940299"/>
              <a:gd name="connsiteX2" fmla="*/ 5003007 w 5003128"/>
              <a:gd name="connsiteY2" fmla="*/ 377824 h 4940299"/>
              <a:gd name="connsiteX3" fmla="*/ 4794914 w 5003128"/>
              <a:gd name="connsiteY3" fmla="*/ 375222 h 4940299"/>
              <a:gd name="connsiteX4" fmla="*/ 4802982 w 5003128"/>
              <a:gd name="connsiteY4" fmla="*/ 4511674 h 4940299"/>
              <a:gd name="connsiteX5" fmla="*/ 4996657 w 5003128"/>
              <a:gd name="connsiteY5" fmla="*/ 4511674 h 4940299"/>
              <a:gd name="connsiteX6" fmla="*/ 4999832 w 5003128"/>
              <a:gd name="connsiteY6" fmla="*/ 4940299 h 4940299"/>
              <a:gd name="connsiteX7" fmla="*/ 0 w 5003128"/>
              <a:gd name="connsiteY7" fmla="*/ 4940299 h 4940299"/>
              <a:gd name="connsiteX8" fmla="*/ 0 w 5003128"/>
              <a:gd name="connsiteY8" fmla="*/ 0 h 4940299"/>
              <a:gd name="connsiteX0" fmla="*/ 0 w 5003132"/>
              <a:gd name="connsiteY0" fmla="*/ 0 h 4940299"/>
              <a:gd name="connsiteX1" fmla="*/ 4999832 w 5003132"/>
              <a:gd name="connsiteY1" fmla="*/ 0 h 4940299"/>
              <a:gd name="connsiteX2" fmla="*/ 5003007 w 5003132"/>
              <a:gd name="connsiteY2" fmla="*/ 377824 h 4940299"/>
              <a:gd name="connsiteX3" fmla="*/ 4802409 w 5003132"/>
              <a:gd name="connsiteY3" fmla="*/ 390213 h 4940299"/>
              <a:gd name="connsiteX4" fmla="*/ 4802982 w 5003132"/>
              <a:gd name="connsiteY4" fmla="*/ 4511674 h 4940299"/>
              <a:gd name="connsiteX5" fmla="*/ 4996657 w 5003132"/>
              <a:gd name="connsiteY5" fmla="*/ 4511674 h 4940299"/>
              <a:gd name="connsiteX6" fmla="*/ 4999832 w 5003132"/>
              <a:gd name="connsiteY6" fmla="*/ 4940299 h 4940299"/>
              <a:gd name="connsiteX7" fmla="*/ 0 w 5003132"/>
              <a:gd name="connsiteY7" fmla="*/ 4940299 h 4940299"/>
              <a:gd name="connsiteX8" fmla="*/ 0 w 5003132"/>
              <a:gd name="connsiteY8" fmla="*/ 0 h 4940299"/>
              <a:gd name="connsiteX0" fmla="*/ 0 w 5003132"/>
              <a:gd name="connsiteY0" fmla="*/ 0 h 4940299"/>
              <a:gd name="connsiteX1" fmla="*/ 4999832 w 5003132"/>
              <a:gd name="connsiteY1" fmla="*/ 0 h 4940299"/>
              <a:gd name="connsiteX2" fmla="*/ 5003007 w 5003132"/>
              <a:gd name="connsiteY2" fmla="*/ 389067 h 4940299"/>
              <a:gd name="connsiteX3" fmla="*/ 4802409 w 5003132"/>
              <a:gd name="connsiteY3" fmla="*/ 390213 h 4940299"/>
              <a:gd name="connsiteX4" fmla="*/ 4802982 w 5003132"/>
              <a:gd name="connsiteY4" fmla="*/ 4511674 h 4940299"/>
              <a:gd name="connsiteX5" fmla="*/ 4996657 w 5003132"/>
              <a:gd name="connsiteY5" fmla="*/ 4511674 h 4940299"/>
              <a:gd name="connsiteX6" fmla="*/ 4999832 w 5003132"/>
              <a:gd name="connsiteY6" fmla="*/ 4940299 h 4940299"/>
              <a:gd name="connsiteX7" fmla="*/ 0 w 5003132"/>
              <a:gd name="connsiteY7" fmla="*/ 4940299 h 4940299"/>
              <a:gd name="connsiteX8" fmla="*/ 0 w 5003132"/>
              <a:gd name="connsiteY8" fmla="*/ 0 h 4940299"/>
              <a:gd name="connsiteX0" fmla="*/ 0 w 5003130"/>
              <a:gd name="connsiteY0" fmla="*/ 0 h 4940299"/>
              <a:gd name="connsiteX1" fmla="*/ 4999832 w 5003130"/>
              <a:gd name="connsiteY1" fmla="*/ 0 h 4940299"/>
              <a:gd name="connsiteX2" fmla="*/ 5003007 w 5003130"/>
              <a:gd name="connsiteY2" fmla="*/ 389067 h 4940299"/>
              <a:gd name="connsiteX3" fmla="*/ 4798661 w 5003130"/>
              <a:gd name="connsiteY3" fmla="*/ 382718 h 4940299"/>
              <a:gd name="connsiteX4" fmla="*/ 4802982 w 5003130"/>
              <a:gd name="connsiteY4" fmla="*/ 4511674 h 4940299"/>
              <a:gd name="connsiteX5" fmla="*/ 4996657 w 5003130"/>
              <a:gd name="connsiteY5" fmla="*/ 4511674 h 4940299"/>
              <a:gd name="connsiteX6" fmla="*/ 4999832 w 5003130"/>
              <a:gd name="connsiteY6" fmla="*/ 4940299 h 4940299"/>
              <a:gd name="connsiteX7" fmla="*/ 0 w 5003130"/>
              <a:gd name="connsiteY7" fmla="*/ 4940299 h 4940299"/>
              <a:gd name="connsiteX8" fmla="*/ 0 w 5003130"/>
              <a:gd name="connsiteY8" fmla="*/ 0 h 4940299"/>
              <a:gd name="connsiteX0" fmla="*/ 0 w 5000895"/>
              <a:gd name="connsiteY0" fmla="*/ 0 h 4940299"/>
              <a:gd name="connsiteX1" fmla="*/ 4999832 w 5000895"/>
              <a:gd name="connsiteY1" fmla="*/ 0 h 4940299"/>
              <a:gd name="connsiteX2" fmla="*/ 4999259 w 5000895"/>
              <a:gd name="connsiteY2" fmla="*/ 389067 h 4940299"/>
              <a:gd name="connsiteX3" fmla="*/ 4798661 w 5000895"/>
              <a:gd name="connsiteY3" fmla="*/ 382718 h 4940299"/>
              <a:gd name="connsiteX4" fmla="*/ 4802982 w 5000895"/>
              <a:gd name="connsiteY4" fmla="*/ 4511674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9067 h 4940299"/>
              <a:gd name="connsiteX3" fmla="*/ 4798661 w 5000895"/>
              <a:gd name="connsiteY3" fmla="*/ 382718 h 4940299"/>
              <a:gd name="connsiteX4" fmla="*/ 4795487 w 5000895"/>
              <a:gd name="connsiteY4" fmla="*/ 4504179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6875"/>
              <a:gd name="connsiteY0" fmla="*/ 0 h 4940299"/>
              <a:gd name="connsiteX1" fmla="*/ 4999832 w 5006875"/>
              <a:gd name="connsiteY1" fmla="*/ 0 h 4940299"/>
              <a:gd name="connsiteX2" fmla="*/ 5006754 w 5006875"/>
              <a:gd name="connsiteY2" fmla="*/ 389067 h 4940299"/>
              <a:gd name="connsiteX3" fmla="*/ 4798661 w 5006875"/>
              <a:gd name="connsiteY3" fmla="*/ 382718 h 4940299"/>
              <a:gd name="connsiteX4" fmla="*/ 4795487 w 5006875"/>
              <a:gd name="connsiteY4" fmla="*/ 4504179 h 4940299"/>
              <a:gd name="connsiteX5" fmla="*/ 4996657 w 5006875"/>
              <a:gd name="connsiteY5" fmla="*/ 4511674 h 4940299"/>
              <a:gd name="connsiteX6" fmla="*/ 4999832 w 5006875"/>
              <a:gd name="connsiteY6" fmla="*/ 4940299 h 4940299"/>
              <a:gd name="connsiteX7" fmla="*/ 0 w 5006875"/>
              <a:gd name="connsiteY7" fmla="*/ 4940299 h 4940299"/>
              <a:gd name="connsiteX8" fmla="*/ 0 w 500687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95487 w 5000895"/>
              <a:gd name="connsiteY4" fmla="*/ 4504179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95487 w 5000895"/>
              <a:gd name="connsiteY4" fmla="*/ 4504179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28031 w 5000895"/>
              <a:gd name="connsiteY4" fmla="*/ 4447966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802982 w 5000895"/>
              <a:gd name="connsiteY4" fmla="*/ 4492936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99235 w 5000895"/>
              <a:gd name="connsiteY4" fmla="*/ 4496684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99235 w 5000895"/>
              <a:gd name="connsiteY4" fmla="*/ 4496684 h 4940299"/>
              <a:gd name="connsiteX5" fmla="*/ 4996657 w 5000895"/>
              <a:gd name="connsiteY5" fmla="*/ 4486507 h 4940299"/>
              <a:gd name="connsiteX6" fmla="*/ 4999832 w 5000895"/>
              <a:gd name="connsiteY6" fmla="*/ 4940299 h 4940299"/>
              <a:gd name="connsiteX7" fmla="*/ 0 w 5000895"/>
              <a:gd name="connsiteY7" fmla="*/ 4940299 h 4940299"/>
              <a:gd name="connsiteX8" fmla="*/ 0 w 5000895"/>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798661 w 5003291"/>
              <a:gd name="connsiteY3" fmla="*/ 382718 h 4940299"/>
              <a:gd name="connsiteX4" fmla="*/ 4799235 w 5003291"/>
              <a:gd name="connsiteY4" fmla="*/ 4496684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798661 w 5003291"/>
              <a:gd name="connsiteY3" fmla="*/ 382718 h 4940299"/>
              <a:gd name="connsiteX4" fmla="*/ 4799235 w 5003291"/>
              <a:gd name="connsiteY4" fmla="*/ 4503034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798661 w 5003291"/>
              <a:gd name="connsiteY3" fmla="*/ 382718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805011 w 5003291"/>
              <a:gd name="connsiteY3" fmla="*/ 389068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805011 w 5003291"/>
              <a:gd name="connsiteY3" fmla="*/ 379543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808186 w 5003291"/>
              <a:gd name="connsiteY3" fmla="*/ 389068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08186 w 5003291"/>
              <a:gd name="connsiteY3" fmla="*/ 389068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08760 w 5003291"/>
              <a:gd name="connsiteY4" fmla="*/ 4509384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02410 w 5003291"/>
              <a:gd name="connsiteY4" fmla="*/ 4503034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02410 w 5003291"/>
              <a:gd name="connsiteY4" fmla="*/ 4503034 h 4940299"/>
              <a:gd name="connsiteX5" fmla="*/ 5003007 w 5003291"/>
              <a:gd name="connsiteY5" fmla="*/ 449920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02410 w 5003291"/>
              <a:gd name="connsiteY4" fmla="*/ 4493509 h 4940299"/>
              <a:gd name="connsiteX5" fmla="*/ 5003007 w 5003291"/>
              <a:gd name="connsiteY5" fmla="*/ 449920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11935 w 5003291"/>
              <a:gd name="connsiteY4" fmla="*/ 4496684 h 4940299"/>
              <a:gd name="connsiteX5" fmla="*/ 5003007 w 5003291"/>
              <a:gd name="connsiteY5" fmla="*/ 4499207 h 4940299"/>
              <a:gd name="connsiteX6" fmla="*/ 4999832 w 5003291"/>
              <a:gd name="connsiteY6" fmla="*/ 4940299 h 4940299"/>
              <a:gd name="connsiteX7" fmla="*/ 0 w 5003291"/>
              <a:gd name="connsiteY7" fmla="*/ 4940299 h 4940299"/>
              <a:gd name="connsiteX8" fmla="*/ 0 w 5003291"/>
              <a:gd name="connsiteY8" fmla="*/ 0 h 4940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03291" h="4940299">
                <a:moveTo>
                  <a:pt x="0" y="0"/>
                </a:moveTo>
                <a:lnTo>
                  <a:pt x="4999832" y="0"/>
                </a:lnTo>
                <a:cubicBezTo>
                  <a:pt x="5003404" y="5821"/>
                  <a:pt x="4996613" y="402783"/>
                  <a:pt x="4999259" y="394845"/>
                </a:cubicBezTo>
                <a:cubicBezTo>
                  <a:pt x="5005080" y="386907"/>
                  <a:pt x="4823003" y="397006"/>
                  <a:pt x="4814536" y="392243"/>
                </a:cubicBezTo>
                <a:cubicBezTo>
                  <a:pt x="4810832" y="1062697"/>
                  <a:pt x="4804527" y="4503563"/>
                  <a:pt x="4811935" y="4496684"/>
                </a:cubicBezTo>
                <a:cubicBezTo>
                  <a:pt x="4812993" y="4502505"/>
                  <a:pt x="5003007" y="4494974"/>
                  <a:pt x="5003007" y="4499207"/>
                </a:cubicBezTo>
                <a:cubicBezTo>
                  <a:pt x="5005124" y="4505557"/>
                  <a:pt x="4994540" y="4800599"/>
                  <a:pt x="4999832" y="4940299"/>
                </a:cubicBezTo>
                <a:lnTo>
                  <a:pt x="0" y="4940299"/>
                </a:lnTo>
                <a:lnTo>
                  <a:pt x="0" y="0"/>
                </a:lnTo>
                <a:close/>
              </a:path>
            </a:pathLst>
          </a:custGeom>
        </p:spPr>
        <p:txBody>
          <a:bodyPr/>
          <a:lstStyle/>
          <a:p>
            <a:endParaRPr lang="en-US"/>
          </a:p>
        </p:txBody>
      </p:sp>
      <p:pic>
        <p:nvPicPr>
          <p:cNvPr id="14" name="Picture 13">
            <a:extLst>
              <a:ext uri="{FF2B5EF4-FFF2-40B4-BE49-F238E27FC236}">
                <a16:creationId xmlns:a16="http://schemas.microsoft.com/office/drawing/2014/main" id="{7FDE3336-2CDF-5943-0C27-9829D906AA5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13469793" y="4109029"/>
            <a:ext cx="4132553" cy="393791"/>
          </a:xfrm>
          <a:prstGeom prst="rect">
            <a:avLst/>
          </a:prstGeom>
        </p:spPr>
      </p:pic>
    </p:spTree>
    <p:extLst>
      <p:ext uri="{BB962C8B-B14F-4D97-AF65-F5344CB8AC3E}">
        <p14:creationId xmlns:p14="http://schemas.microsoft.com/office/powerpoint/2010/main" val="322203285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Single Column with image (custom)">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A74DF6D8-2F0C-CA4E-84BA-9207C46DCF18}"/>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3A17BC3E-0B62-A04A-B6E6-AC6AF2DB05DF}"/>
              </a:ext>
            </a:extLst>
          </p:cNvPr>
          <p:cNvSpPr>
            <a:spLocks noGrp="1"/>
          </p:cNvSpPr>
          <p:nvPr>
            <p:ph type="ftr" sz="quarter" idx="3"/>
          </p:nvPr>
        </p:nvSpPr>
        <p:spPr>
          <a:xfrm>
            <a:off x="1689663" y="8445502"/>
            <a:ext cx="5486400"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r>
              <a:rPr lang="en-GB"/>
              <a:t>Document title</a:t>
            </a:r>
          </a:p>
        </p:txBody>
      </p:sp>
      <p:sp>
        <p:nvSpPr>
          <p:cNvPr id="16" name="Slide Number Placeholder 5">
            <a:extLst>
              <a:ext uri="{FF2B5EF4-FFF2-40B4-BE49-F238E27FC236}">
                <a16:creationId xmlns:a16="http://schemas.microsoft.com/office/drawing/2014/main" id="{AF4D7C01-DC2D-6540-99B2-4D5E282B980A}"/>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
        <p:nvSpPr>
          <p:cNvPr id="15" name="Title 1">
            <a:extLst>
              <a:ext uri="{FF2B5EF4-FFF2-40B4-BE49-F238E27FC236}">
                <a16:creationId xmlns:a16="http://schemas.microsoft.com/office/drawing/2014/main" id="{8B649C83-32A0-9BB0-F07D-B6364873A3BA}"/>
              </a:ext>
            </a:extLst>
          </p:cNvPr>
          <p:cNvSpPr>
            <a:spLocks noGrp="1"/>
          </p:cNvSpPr>
          <p:nvPr>
            <p:ph type="title" hasCustomPrompt="1"/>
          </p:nvPr>
        </p:nvSpPr>
        <p:spPr>
          <a:xfrm>
            <a:off x="1104904" y="562755"/>
            <a:ext cx="8674096" cy="1146048"/>
          </a:xfrm>
        </p:spPr>
        <p:txBody>
          <a:bodyPr>
            <a:normAutofit/>
          </a:bodyPr>
          <a:lstStyle>
            <a:lvl1pPr>
              <a:defRPr sz="4400" cap="none" baseline="0"/>
            </a:lvl1pPr>
          </a:lstStyle>
          <a:p>
            <a:r>
              <a:rPr lang="en-US"/>
              <a:t>Title</a:t>
            </a:r>
            <a:endParaRPr lang="en-GB"/>
          </a:p>
        </p:txBody>
      </p:sp>
      <p:sp>
        <p:nvSpPr>
          <p:cNvPr id="10" name="Content Placeholder 9">
            <a:extLst>
              <a:ext uri="{FF2B5EF4-FFF2-40B4-BE49-F238E27FC236}">
                <a16:creationId xmlns:a16="http://schemas.microsoft.com/office/drawing/2014/main" id="{DD30E748-E3E6-DACB-EE20-DC0EB294F6A2}"/>
              </a:ext>
            </a:extLst>
          </p:cNvPr>
          <p:cNvSpPr>
            <a:spLocks noGrp="1"/>
          </p:cNvSpPr>
          <p:nvPr>
            <p:ph sz="quarter" idx="13"/>
          </p:nvPr>
        </p:nvSpPr>
        <p:spPr>
          <a:xfrm>
            <a:off x="1104904" y="2269323"/>
            <a:ext cx="8674096" cy="5067856"/>
          </a:xfrm>
        </p:spPr>
        <p:txBody>
          <a:bodyPr>
            <a:normAutofit/>
          </a:bodyPr>
          <a:lstStyle>
            <a:lvl1pPr marL="304784" indent="-304784">
              <a:buClr>
                <a:schemeClr val="accent1"/>
              </a:buClr>
              <a:buFont typeface="Arial" panose="020B0604020202020204" pitchFamily="34" charset="0"/>
              <a:buChar char="•"/>
              <a:defRPr sz="2600">
                <a:solidFill>
                  <a:schemeClr val="tx1">
                    <a:lumMod val="75000"/>
                    <a:lumOff val="25000"/>
                  </a:schemeClr>
                </a:solidFill>
              </a:defRPr>
            </a:lvl1pPr>
            <a:lvl2pPr marL="914354" indent="-304784">
              <a:buClr>
                <a:schemeClr val="accent1"/>
              </a:buClr>
              <a:buFont typeface="Arial" panose="020B0604020202020204" pitchFamily="34" charset="0"/>
              <a:buChar char="•"/>
              <a:defRPr sz="2600">
                <a:solidFill>
                  <a:schemeClr val="tx1">
                    <a:lumMod val="75000"/>
                    <a:lumOff val="25000"/>
                  </a:schemeClr>
                </a:solidFill>
              </a:defRPr>
            </a:lvl2pPr>
            <a:lvl3pPr marL="1523925" indent="-304784">
              <a:buClr>
                <a:schemeClr val="accent1"/>
              </a:buClr>
              <a:buFont typeface="Arial" panose="020B0604020202020204" pitchFamily="34" charset="0"/>
              <a:buChar char="•"/>
              <a:defRPr sz="2600">
                <a:solidFill>
                  <a:schemeClr val="tx1">
                    <a:lumMod val="75000"/>
                    <a:lumOff val="25000"/>
                  </a:schemeClr>
                </a:solidFill>
              </a:defRPr>
            </a:lvl3pPr>
            <a:lvl4pPr marL="2133493" indent="-304784">
              <a:buClr>
                <a:schemeClr val="accent1"/>
              </a:buClr>
              <a:buFont typeface="Arial" panose="020B0604020202020204" pitchFamily="34" charset="0"/>
              <a:buChar char="•"/>
              <a:defRPr sz="2600">
                <a:solidFill>
                  <a:schemeClr val="tx1">
                    <a:lumMod val="75000"/>
                    <a:lumOff val="25000"/>
                  </a:schemeClr>
                </a:solidFill>
              </a:defRPr>
            </a:lvl4pPr>
            <a:lvl5pPr marL="2743062" indent="-304784">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350435419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Single column image with collage">
    <p:bg>
      <p:bgPr>
        <a:solidFill>
          <a:schemeClr val="bg1"/>
        </a:solidFill>
        <a:effectLst/>
      </p:bgPr>
    </p:bg>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2"/>
            <a:ext cx="5486400" cy="486833"/>
          </a:xfrm>
          <a:prstGeom prst="rect">
            <a:avLst/>
          </a:prstGeom>
        </p:spPr>
        <p:txBody>
          <a:bodyPr vert="horz" lIns="91440" tIns="45720" rIns="91440" bIns="45720" rtlCol="0" anchor="ctr"/>
          <a:lstStyle>
            <a:lvl1pPr algn="l">
              <a:defRPr sz="1600">
                <a:solidFill>
                  <a:srgbClr val="9F9F9F"/>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rgbClr val="9F9F9F"/>
                </a:solidFill>
              </a:defRPr>
            </a:lvl1pPr>
          </a:lstStyle>
          <a:p>
            <a:fld id="{40FC62D0-A2F2-4BF8-8DAC-E86C11000EC3}" type="slidenum">
              <a:rPr lang="en-GB" smtClean="0"/>
              <a:pPr/>
              <a:t>‹#›</a:t>
            </a:fld>
            <a:endParaRPr lang="en-GB"/>
          </a:p>
        </p:txBody>
      </p:sp>
      <p:sp>
        <p:nvSpPr>
          <p:cNvPr id="17" name="Title 1">
            <a:extLst>
              <a:ext uri="{FF2B5EF4-FFF2-40B4-BE49-F238E27FC236}">
                <a16:creationId xmlns:a16="http://schemas.microsoft.com/office/drawing/2014/main" id="{2201D773-B270-A904-F7B4-E3D12A5090E8}"/>
              </a:ext>
            </a:extLst>
          </p:cNvPr>
          <p:cNvSpPr>
            <a:spLocks noGrp="1"/>
          </p:cNvSpPr>
          <p:nvPr>
            <p:ph type="title" hasCustomPrompt="1"/>
          </p:nvPr>
        </p:nvSpPr>
        <p:spPr>
          <a:xfrm>
            <a:off x="1117603" y="405087"/>
            <a:ext cx="7429736" cy="1146048"/>
          </a:xfrm>
        </p:spPr>
        <p:txBody>
          <a:bodyPr>
            <a:normAutofit/>
          </a:bodyPr>
          <a:lstStyle>
            <a:lvl1pPr>
              <a:defRPr sz="4400" cap="none" baseline="0"/>
            </a:lvl1pPr>
          </a:lstStyle>
          <a:p>
            <a:r>
              <a:rPr lang="en-US"/>
              <a:t>Title</a:t>
            </a:r>
            <a:endParaRPr lang="en-GB"/>
          </a:p>
        </p:txBody>
      </p:sp>
      <p:sp>
        <p:nvSpPr>
          <p:cNvPr id="10" name="Content Placeholder 9">
            <a:extLst>
              <a:ext uri="{FF2B5EF4-FFF2-40B4-BE49-F238E27FC236}">
                <a16:creationId xmlns:a16="http://schemas.microsoft.com/office/drawing/2014/main" id="{F9708057-A622-C46C-0968-9911A34347EB}"/>
              </a:ext>
            </a:extLst>
          </p:cNvPr>
          <p:cNvSpPr>
            <a:spLocks noGrp="1"/>
          </p:cNvSpPr>
          <p:nvPr>
            <p:ph sz="quarter" idx="13"/>
          </p:nvPr>
        </p:nvSpPr>
        <p:spPr>
          <a:xfrm>
            <a:off x="1117602" y="2008095"/>
            <a:ext cx="7429735" cy="5428253"/>
          </a:xfrm>
        </p:spPr>
        <p:txBody>
          <a:bodyPr>
            <a:normAutofit/>
          </a:bodyPr>
          <a:lstStyle>
            <a:lvl1pPr marL="304784" indent="-304784">
              <a:buClr>
                <a:schemeClr val="accent1"/>
              </a:buClr>
              <a:buFont typeface="Arial" panose="020B0604020202020204" pitchFamily="34" charset="0"/>
              <a:buChar char="•"/>
              <a:defRPr sz="2600">
                <a:solidFill>
                  <a:schemeClr val="tx1">
                    <a:lumMod val="75000"/>
                    <a:lumOff val="25000"/>
                  </a:schemeClr>
                </a:solidFill>
              </a:defRPr>
            </a:lvl1pPr>
            <a:lvl2pPr marL="914354" indent="-304784">
              <a:buClr>
                <a:schemeClr val="accent1"/>
              </a:buClr>
              <a:buFont typeface="Arial" panose="020B0604020202020204" pitchFamily="34" charset="0"/>
              <a:buChar char="•"/>
              <a:defRPr sz="2600">
                <a:solidFill>
                  <a:schemeClr val="tx1">
                    <a:lumMod val="75000"/>
                    <a:lumOff val="25000"/>
                  </a:schemeClr>
                </a:solidFill>
              </a:defRPr>
            </a:lvl2pPr>
            <a:lvl3pPr marL="1523925" indent="-304784">
              <a:buClr>
                <a:schemeClr val="accent1"/>
              </a:buClr>
              <a:buFont typeface="Arial" panose="020B0604020202020204" pitchFamily="34" charset="0"/>
              <a:buChar char="•"/>
              <a:defRPr sz="2600">
                <a:solidFill>
                  <a:schemeClr val="tx1">
                    <a:lumMod val="75000"/>
                    <a:lumOff val="25000"/>
                  </a:schemeClr>
                </a:solidFill>
              </a:defRPr>
            </a:lvl3pPr>
            <a:lvl4pPr marL="2133493" indent="-304784">
              <a:buClr>
                <a:schemeClr val="accent1"/>
              </a:buClr>
              <a:buFont typeface="Arial" panose="020B0604020202020204" pitchFamily="34" charset="0"/>
              <a:buChar char="•"/>
              <a:defRPr sz="2600">
                <a:solidFill>
                  <a:schemeClr val="tx1">
                    <a:lumMod val="75000"/>
                    <a:lumOff val="25000"/>
                  </a:schemeClr>
                </a:solidFill>
              </a:defRPr>
            </a:lvl4pPr>
            <a:lvl5pPr marL="2743062" indent="-304784">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pic>
        <p:nvPicPr>
          <p:cNvPr id="11" name="Picture 10" descr="A picture containing graphical user interface&#10;&#10;Description automatically generated">
            <a:extLst>
              <a:ext uri="{FF2B5EF4-FFF2-40B4-BE49-F238E27FC236}">
                <a16:creationId xmlns:a16="http://schemas.microsoft.com/office/drawing/2014/main" id="{8CC64823-15F7-B225-3E07-47D73FE2720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2994"/>
          <a:stretch/>
        </p:blipFill>
        <p:spPr>
          <a:xfrm>
            <a:off x="9048687" y="800261"/>
            <a:ext cx="7207315" cy="7372140"/>
          </a:xfrm>
          <a:prstGeom prst="rect">
            <a:avLst/>
          </a:prstGeom>
        </p:spPr>
      </p:pic>
      <p:sp>
        <p:nvSpPr>
          <p:cNvPr id="15" name="Picture Placeholder 6">
            <a:extLst>
              <a:ext uri="{FF2B5EF4-FFF2-40B4-BE49-F238E27FC236}">
                <a16:creationId xmlns:a16="http://schemas.microsoft.com/office/drawing/2014/main" id="{5B594A5F-949F-D681-6EE3-09619A5B9C2E}"/>
              </a:ext>
            </a:extLst>
          </p:cNvPr>
          <p:cNvSpPr>
            <a:spLocks noGrp="1"/>
          </p:cNvSpPr>
          <p:nvPr>
            <p:ph type="pic" sz="quarter" idx="17"/>
          </p:nvPr>
        </p:nvSpPr>
        <p:spPr>
          <a:xfrm>
            <a:off x="10630287" y="1909240"/>
            <a:ext cx="4467420" cy="4405408"/>
          </a:xfrm>
          <a:prstGeom prst="rect">
            <a:avLst/>
          </a:prstGeom>
          <a:noFill/>
        </p:spPr>
        <p:txBody>
          <a:bodyPr/>
          <a:lstStyle/>
          <a:p>
            <a:endParaRPr lang="en-GB"/>
          </a:p>
        </p:txBody>
      </p:sp>
    </p:spTree>
    <p:extLst>
      <p:ext uri="{BB962C8B-B14F-4D97-AF65-F5344CB8AC3E}">
        <p14:creationId xmlns:p14="http://schemas.microsoft.com/office/powerpoint/2010/main" val="427973472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Double Column">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A74DF6D8-2F0C-CA4E-84BA-9207C46DCF18}"/>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3A17BC3E-0B62-A04A-B6E6-AC6AF2DB05DF}"/>
              </a:ext>
            </a:extLst>
          </p:cNvPr>
          <p:cNvSpPr>
            <a:spLocks noGrp="1"/>
          </p:cNvSpPr>
          <p:nvPr>
            <p:ph type="ftr" sz="quarter" idx="3"/>
          </p:nvPr>
        </p:nvSpPr>
        <p:spPr>
          <a:xfrm>
            <a:off x="1689663" y="8445502"/>
            <a:ext cx="5486400"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r>
              <a:rPr lang="en-GB"/>
              <a:t>Document title</a:t>
            </a:r>
          </a:p>
        </p:txBody>
      </p:sp>
      <p:sp>
        <p:nvSpPr>
          <p:cNvPr id="16" name="Slide Number Placeholder 5">
            <a:extLst>
              <a:ext uri="{FF2B5EF4-FFF2-40B4-BE49-F238E27FC236}">
                <a16:creationId xmlns:a16="http://schemas.microsoft.com/office/drawing/2014/main" id="{AF4D7C01-DC2D-6540-99B2-4D5E282B980A}"/>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
        <p:nvSpPr>
          <p:cNvPr id="15" name="Title 1">
            <a:extLst>
              <a:ext uri="{FF2B5EF4-FFF2-40B4-BE49-F238E27FC236}">
                <a16:creationId xmlns:a16="http://schemas.microsoft.com/office/drawing/2014/main" id="{8B649C83-32A0-9BB0-F07D-B6364873A3BA}"/>
              </a:ext>
            </a:extLst>
          </p:cNvPr>
          <p:cNvSpPr>
            <a:spLocks noGrp="1"/>
          </p:cNvSpPr>
          <p:nvPr>
            <p:ph type="title" hasCustomPrompt="1"/>
          </p:nvPr>
        </p:nvSpPr>
        <p:spPr>
          <a:xfrm>
            <a:off x="1104904" y="562755"/>
            <a:ext cx="14020800" cy="1146048"/>
          </a:xfrm>
        </p:spPr>
        <p:txBody>
          <a:bodyPr>
            <a:normAutofit/>
          </a:bodyPr>
          <a:lstStyle>
            <a:lvl1pPr>
              <a:defRPr sz="4400" cap="none" baseline="0"/>
            </a:lvl1pPr>
          </a:lstStyle>
          <a:p>
            <a:r>
              <a:rPr lang="en-US"/>
              <a:t>Title</a:t>
            </a:r>
            <a:endParaRPr lang="en-GB"/>
          </a:p>
        </p:txBody>
      </p:sp>
      <p:sp>
        <p:nvSpPr>
          <p:cNvPr id="8" name="Content Placeholder 9">
            <a:extLst>
              <a:ext uri="{FF2B5EF4-FFF2-40B4-BE49-F238E27FC236}">
                <a16:creationId xmlns:a16="http://schemas.microsoft.com/office/drawing/2014/main" id="{2BA724B6-4101-7BAB-5578-D385C977F7C3}"/>
              </a:ext>
            </a:extLst>
          </p:cNvPr>
          <p:cNvSpPr>
            <a:spLocks noGrp="1"/>
          </p:cNvSpPr>
          <p:nvPr>
            <p:ph sz="quarter" idx="13"/>
          </p:nvPr>
        </p:nvSpPr>
        <p:spPr>
          <a:xfrm>
            <a:off x="1104904" y="2269323"/>
            <a:ext cx="6896104" cy="5067856"/>
          </a:xfrm>
        </p:spPr>
        <p:txBody>
          <a:bodyPr>
            <a:normAutofit/>
          </a:bodyPr>
          <a:lstStyle>
            <a:lvl1pPr marL="304784" indent="-304784">
              <a:buClr>
                <a:schemeClr val="accent1"/>
              </a:buClr>
              <a:buFont typeface="Arial" panose="020B0604020202020204" pitchFamily="34" charset="0"/>
              <a:buChar char="•"/>
              <a:defRPr sz="2600">
                <a:solidFill>
                  <a:schemeClr val="tx1">
                    <a:lumMod val="75000"/>
                    <a:lumOff val="25000"/>
                  </a:schemeClr>
                </a:solidFill>
              </a:defRPr>
            </a:lvl1pPr>
            <a:lvl2pPr marL="914354" indent="-304784">
              <a:buClr>
                <a:schemeClr val="accent1"/>
              </a:buClr>
              <a:buFont typeface="Arial" panose="020B0604020202020204" pitchFamily="34" charset="0"/>
              <a:buChar char="•"/>
              <a:defRPr sz="2600">
                <a:solidFill>
                  <a:schemeClr val="tx1">
                    <a:lumMod val="75000"/>
                    <a:lumOff val="25000"/>
                  </a:schemeClr>
                </a:solidFill>
              </a:defRPr>
            </a:lvl2pPr>
            <a:lvl3pPr marL="1523925" indent="-304784">
              <a:buClr>
                <a:schemeClr val="accent1"/>
              </a:buClr>
              <a:buFont typeface="Arial" panose="020B0604020202020204" pitchFamily="34" charset="0"/>
              <a:buChar char="•"/>
              <a:defRPr sz="2600">
                <a:solidFill>
                  <a:schemeClr val="tx1">
                    <a:lumMod val="75000"/>
                    <a:lumOff val="25000"/>
                  </a:schemeClr>
                </a:solidFill>
              </a:defRPr>
            </a:lvl3pPr>
            <a:lvl4pPr marL="2133493" indent="-304784">
              <a:buClr>
                <a:schemeClr val="accent1"/>
              </a:buClr>
              <a:buFont typeface="Arial" panose="020B0604020202020204" pitchFamily="34" charset="0"/>
              <a:buChar char="•"/>
              <a:defRPr sz="2600">
                <a:solidFill>
                  <a:schemeClr val="tx1">
                    <a:lumMod val="75000"/>
                    <a:lumOff val="25000"/>
                  </a:schemeClr>
                </a:solidFill>
              </a:defRPr>
            </a:lvl4pPr>
            <a:lvl5pPr marL="2743062" indent="-304784">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9" name="Content Placeholder 9">
            <a:extLst>
              <a:ext uri="{FF2B5EF4-FFF2-40B4-BE49-F238E27FC236}">
                <a16:creationId xmlns:a16="http://schemas.microsoft.com/office/drawing/2014/main" id="{FEA79535-FAF1-2423-B5A6-475A75BD53AC}"/>
              </a:ext>
            </a:extLst>
          </p:cNvPr>
          <p:cNvSpPr>
            <a:spLocks noGrp="1"/>
          </p:cNvSpPr>
          <p:nvPr>
            <p:ph sz="quarter" idx="25"/>
          </p:nvPr>
        </p:nvSpPr>
        <p:spPr>
          <a:xfrm>
            <a:off x="8229600" y="2269323"/>
            <a:ext cx="6896104" cy="5067856"/>
          </a:xfrm>
        </p:spPr>
        <p:txBody>
          <a:bodyPr>
            <a:normAutofit/>
          </a:bodyPr>
          <a:lstStyle>
            <a:lvl1pPr marL="304784" indent="-304784">
              <a:buClr>
                <a:schemeClr val="accent1"/>
              </a:buClr>
              <a:buFont typeface="Arial" panose="020B0604020202020204" pitchFamily="34" charset="0"/>
              <a:buChar char="•"/>
              <a:defRPr sz="2600">
                <a:solidFill>
                  <a:schemeClr val="tx1">
                    <a:lumMod val="75000"/>
                    <a:lumOff val="25000"/>
                  </a:schemeClr>
                </a:solidFill>
              </a:defRPr>
            </a:lvl1pPr>
            <a:lvl2pPr marL="914354" indent="-304784">
              <a:buClr>
                <a:schemeClr val="accent1"/>
              </a:buClr>
              <a:buFont typeface="Arial" panose="020B0604020202020204" pitchFamily="34" charset="0"/>
              <a:buChar char="•"/>
              <a:defRPr sz="2600">
                <a:solidFill>
                  <a:schemeClr val="tx1">
                    <a:lumMod val="75000"/>
                    <a:lumOff val="25000"/>
                  </a:schemeClr>
                </a:solidFill>
              </a:defRPr>
            </a:lvl2pPr>
            <a:lvl3pPr marL="1523925" indent="-304784">
              <a:buClr>
                <a:schemeClr val="accent1"/>
              </a:buClr>
              <a:buFont typeface="Arial" panose="020B0604020202020204" pitchFamily="34" charset="0"/>
              <a:buChar char="•"/>
              <a:defRPr sz="2600">
                <a:solidFill>
                  <a:schemeClr val="tx1">
                    <a:lumMod val="75000"/>
                    <a:lumOff val="25000"/>
                  </a:schemeClr>
                </a:solidFill>
              </a:defRPr>
            </a:lvl3pPr>
            <a:lvl4pPr marL="2133493" indent="-304784">
              <a:buClr>
                <a:schemeClr val="accent1"/>
              </a:buClr>
              <a:buFont typeface="Arial" panose="020B0604020202020204" pitchFamily="34" charset="0"/>
              <a:buChar char="•"/>
              <a:defRPr sz="2600">
                <a:solidFill>
                  <a:schemeClr val="tx1">
                    <a:lumMod val="75000"/>
                    <a:lumOff val="25000"/>
                  </a:schemeClr>
                </a:solidFill>
              </a:defRPr>
            </a:lvl4pPr>
            <a:lvl5pPr marL="2743062" indent="-304784">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239974228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riple Column">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A74DF6D8-2F0C-CA4E-84BA-9207C46DCF18}"/>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3A17BC3E-0B62-A04A-B6E6-AC6AF2DB05DF}"/>
              </a:ext>
            </a:extLst>
          </p:cNvPr>
          <p:cNvSpPr>
            <a:spLocks noGrp="1"/>
          </p:cNvSpPr>
          <p:nvPr>
            <p:ph type="ftr" sz="quarter" idx="3"/>
          </p:nvPr>
        </p:nvSpPr>
        <p:spPr>
          <a:xfrm>
            <a:off x="1689663" y="8445502"/>
            <a:ext cx="5486400"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r>
              <a:rPr lang="en-GB"/>
              <a:t>Document title</a:t>
            </a:r>
          </a:p>
        </p:txBody>
      </p:sp>
      <p:sp>
        <p:nvSpPr>
          <p:cNvPr id="16" name="Slide Number Placeholder 5">
            <a:extLst>
              <a:ext uri="{FF2B5EF4-FFF2-40B4-BE49-F238E27FC236}">
                <a16:creationId xmlns:a16="http://schemas.microsoft.com/office/drawing/2014/main" id="{AF4D7C01-DC2D-6540-99B2-4D5E282B980A}"/>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
        <p:nvSpPr>
          <p:cNvPr id="15" name="Title 1">
            <a:extLst>
              <a:ext uri="{FF2B5EF4-FFF2-40B4-BE49-F238E27FC236}">
                <a16:creationId xmlns:a16="http://schemas.microsoft.com/office/drawing/2014/main" id="{8B649C83-32A0-9BB0-F07D-B6364873A3BA}"/>
              </a:ext>
            </a:extLst>
          </p:cNvPr>
          <p:cNvSpPr>
            <a:spLocks noGrp="1"/>
          </p:cNvSpPr>
          <p:nvPr>
            <p:ph type="title" hasCustomPrompt="1"/>
          </p:nvPr>
        </p:nvSpPr>
        <p:spPr>
          <a:xfrm>
            <a:off x="1104904" y="562755"/>
            <a:ext cx="14020800" cy="1146048"/>
          </a:xfrm>
        </p:spPr>
        <p:txBody>
          <a:bodyPr>
            <a:normAutofit/>
          </a:bodyPr>
          <a:lstStyle>
            <a:lvl1pPr>
              <a:defRPr sz="4400" cap="none" baseline="0"/>
            </a:lvl1pPr>
          </a:lstStyle>
          <a:p>
            <a:r>
              <a:rPr lang="en-US"/>
              <a:t>Title</a:t>
            </a:r>
            <a:endParaRPr lang="en-GB"/>
          </a:p>
        </p:txBody>
      </p:sp>
      <p:sp>
        <p:nvSpPr>
          <p:cNvPr id="8" name="Content Placeholder 9">
            <a:extLst>
              <a:ext uri="{FF2B5EF4-FFF2-40B4-BE49-F238E27FC236}">
                <a16:creationId xmlns:a16="http://schemas.microsoft.com/office/drawing/2014/main" id="{A8CB7FDC-00A7-7B90-CE40-65AA02F36E99}"/>
              </a:ext>
            </a:extLst>
          </p:cNvPr>
          <p:cNvSpPr>
            <a:spLocks noGrp="1"/>
          </p:cNvSpPr>
          <p:nvPr>
            <p:ph sz="quarter" idx="25" hasCustomPrompt="1"/>
          </p:nvPr>
        </p:nvSpPr>
        <p:spPr>
          <a:xfrm>
            <a:off x="5846819" y="2269323"/>
            <a:ext cx="4435365" cy="5784615"/>
          </a:xfrm>
        </p:spPr>
        <p:txBody>
          <a:bodyPr>
            <a:normAutofit/>
          </a:bodyPr>
          <a:lstStyle>
            <a:lvl1pPr marL="0" indent="0">
              <a:buClr>
                <a:schemeClr val="accent1"/>
              </a:buClr>
              <a:buFont typeface="Arial" panose="020B0604020202020204" pitchFamily="34" charset="0"/>
              <a:buNone/>
              <a:defRPr sz="2600">
                <a:solidFill>
                  <a:schemeClr val="tx1">
                    <a:lumMod val="75000"/>
                    <a:lumOff val="25000"/>
                  </a:schemeClr>
                </a:solidFill>
              </a:defRPr>
            </a:lvl1pPr>
            <a:lvl2pPr marL="914354" indent="-304784">
              <a:buClr>
                <a:schemeClr val="accent1"/>
              </a:buClr>
              <a:buFont typeface="Arial" panose="020B0604020202020204" pitchFamily="34" charset="0"/>
              <a:buChar char="•"/>
              <a:defRPr sz="2600">
                <a:solidFill>
                  <a:schemeClr val="tx1">
                    <a:lumMod val="75000"/>
                    <a:lumOff val="25000"/>
                  </a:schemeClr>
                </a:solidFill>
              </a:defRPr>
            </a:lvl2pPr>
            <a:lvl3pPr marL="1523925" indent="-304784">
              <a:buClr>
                <a:schemeClr val="accent1"/>
              </a:buClr>
              <a:buFont typeface="Arial" panose="020B0604020202020204" pitchFamily="34" charset="0"/>
              <a:buChar char="•"/>
              <a:defRPr sz="2600">
                <a:solidFill>
                  <a:schemeClr val="tx1">
                    <a:lumMod val="75000"/>
                    <a:lumOff val="25000"/>
                  </a:schemeClr>
                </a:solidFill>
              </a:defRPr>
            </a:lvl3pPr>
            <a:lvl4pPr marL="2133493" indent="-304784">
              <a:buClr>
                <a:schemeClr val="accent1"/>
              </a:buClr>
              <a:buFont typeface="Arial" panose="020B0604020202020204" pitchFamily="34" charset="0"/>
              <a:buChar char="•"/>
              <a:defRPr sz="2600">
                <a:solidFill>
                  <a:schemeClr val="tx1">
                    <a:lumMod val="75000"/>
                    <a:lumOff val="25000"/>
                  </a:schemeClr>
                </a:solidFill>
              </a:defRPr>
            </a:lvl4pPr>
            <a:lvl5pPr marL="2743062" indent="-304784">
              <a:buClr>
                <a:schemeClr val="accent1"/>
              </a:buClr>
              <a:buFont typeface="Arial" panose="020B0604020202020204" pitchFamily="34" charset="0"/>
              <a:buChar char="•"/>
              <a:defRPr sz="2600">
                <a:solidFill>
                  <a:schemeClr val="tx1">
                    <a:lumMod val="75000"/>
                    <a:lumOff val="25000"/>
                  </a:schemeClr>
                </a:solidFill>
              </a:defRPr>
            </a:lvl5pPr>
          </a:lstStyle>
          <a:p>
            <a:pPr marL="0" indent="0">
              <a:buNone/>
            </a:pPr>
            <a:r>
              <a:rPr lang="en-GB">
                <a:solidFill>
                  <a:schemeClr val="accent1"/>
                </a:solidFill>
              </a:rPr>
              <a:t>Text</a:t>
            </a:r>
          </a:p>
          <a:p>
            <a:r>
              <a:rPr lang="en-GB"/>
              <a:t>When creating a PowerPoint presentation, we suggest using font size 26 in Arial so the text is legible </a:t>
            </a:r>
          </a:p>
          <a:p>
            <a:r>
              <a:rPr lang="en-GB"/>
              <a:t>If using multiple levels of bullet points, the indented versions should look like this:</a:t>
            </a:r>
          </a:p>
          <a:p>
            <a:pPr lvl="1"/>
            <a:r>
              <a:rPr lang="en-GB"/>
              <a:t>Text </a:t>
            </a:r>
          </a:p>
          <a:p>
            <a:pPr lvl="2"/>
            <a:r>
              <a:rPr lang="en-GB"/>
              <a:t>Text </a:t>
            </a:r>
          </a:p>
          <a:p>
            <a:pPr lvl="3"/>
            <a:r>
              <a:rPr lang="en-GB"/>
              <a:t>Text</a:t>
            </a:r>
          </a:p>
        </p:txBody>
      </p:sp>
      <p:sp>
        <p:nvSpPr>
          <p:cNvPr id="9" name="Content Placeholder 9">
            <a:extLst>
              <a:ext uri="{FF2B5EF4-FFF2-40B4-BE49-F238E27FC236}">
                <a16:creationId xmlns:a16="http://schemas.microsoft.com/office/drawing/2014/main" id="{45924F48-10A6-D386-6573-95AAB40DB4AE}"/>
              </a:ext>
            </a:extLst>
          </p:cNvPr>
          <p:cNvSpPr>
            <a:spLocks noGrp="1"/>
          </p:cNvSpPr>
          <p:nvPr>
            <p:ph sz="quarter" idx="26" hasCustomPrompt="1"/>
          </p:nvPr>
        </p:nvSpPr>
        <p:spPr>
          <a:xfrm>
            <a:off x="10588740" y="2269309"/>
            <a:ext cx="4435365" cy="5784617"/>
          </a:xfrm>
        </p:spPr>
        <p:txBody>
          <a:bodyPr>
            <a:normAutofit/>
          </a:bodyPr>
          <a:lstStyle>
            <a:lvl1pPr marL="0" indent="0">
              <a:buClr>
                <a:schemeClr val="accent1"/>
              </a:buClr>
              <a:buFont typeface="Arial" panose="020B0604020202020204" pitchFamily="34" charset="0"/>
              <a:buNone/>
              <a:defRPr sz="2600">
                <a:solidFill>
                  <a:schemeClr val="tx1">
                    <a:lumMod val="75000"/>
                    <a:lumOff val="25000"/>
                  </a:schemeClr>
                </a:solidFill>
              </a:defRPr>
            </a:lvl1pPr>
            <a:lvl2pPr marL="914354" indent="-304784">
              <a:buClr>
                <a:schemeClr val="accent1"/>
              </a:buClr>
              <a:buFont typeface="Arial" panose="020B0604020202020204" pitchFamily="34" charset="0"/>
              <a:buChar char="•"/>
              <a:defRPr sz="2600">
                <a:solidFill>
                  <a:srgbClr val="000000"/>
                </a:solidFill>
              </a:defRPr>
            </a:lvl2pPr>
            <a:lvl3pPr marL="1523925" indent="-304784">
              <a:buClr>
                <a:schemeClr val="accent1"/>
              </a:buClr>
              <a:buFont typeface="Arial" panose="020B0604020202020204" pitchFamily="34" charset="0"/>
              <a:buChar char="•"/>
              <a:defRPr sz="2600">
                <a:solidFill>
                  <a:srgbClr val="000000"/>
                </a:solidFill>
              </a:defRPr>
            </a:lvl3pPr>
            <a:lvl4pPr marL="2133493" indent="-304784">
              <a:buClr>
                <a:schemeClr val="accent1"/>
              </a:buClr>
              <a:buFont typeface="Arial" panose="020B0604020202020204" pitchFamily="34" charset="0"/>
              <a:buChar char="•"/>
              <a:defRPr sz="2600">
                <a:solidFill>
                  <a:srgbClr val="000000"/>
                </a:solidFill>
              </a:defRPr>
            </a:lvl4pPr>
            <a:lvl5pPr marL="2743062" indent="-304784">
              <a:buClr>
                <a:schemeClr val="accent1"/>
              </a:buClr>
              <a:buFont typeface="Arial" panose="020B0604020202020204" pitchFamily="34" charset="0"/>
              <a:buChar char="•"/>
              <a:defRPr sz="2600">
                <a:solidFill>
                  <a:srgbClr val="000000"/>
                </a:solidFill>
              </a:defRPr>
            </a:lvl5pPr>
          </a:lstStyle>
          <a:p>
            <a:pPr marL="0" indent="0">
              <a:buNone/>
            </a:pPr>
            <a:r>
              <a:rPr lang="en-GB">
                <a:solidFill>
                  <a:schemeClr val="accent1"/>
                </a:solidFill>
              </a:rPr>
              <a:t>Colours</a:t>
            </a:r>
          </a:p>
          <a:p>
            <a:r>
              <a:rPr lang="en-GB"/>
              <a:t>The template uses the </a:t>
            </a:r>
            <a:r>
              <a:rPr lang="en-US"/>
              <a:t>primary blue and white, and secondary teal </a:t>
            </a:r>
            <a:r>
              <a:rPr lang="en-US" err="1"/>
              <a:t>colours</a:t>
            </a:r>
            <a:endParaRPr lang="en-US"/>
          </a:p>
          <a:p>
            <a:r>
              <a:rPr lang="en-US"/>
              <a:t>TBC</a:t>
            </a:r>
          </a:p>
        </p:txBody>
      </p:sp>
      <p:sp>
        <p:nvSpPr>
          <p:cNvPr id="10" name="Content Placeholder 9">
            <a:extLst>
              <a:ext uri="{FF2B5EF4-FFF2-40B4-BE49-F238E27FC236}">
                <a16:creationId xmlns:a16="http://schemas.microsoft.com/office/drawing/2014/main" id="{AC4F7EC2-592C-093E-817E-4EEBBE6636FC}"/>
              </a:ext>
            </a:extLst>
          </p:cNvPr>
          <p:cNvSpPr>
            <a:spLocks noGrp="1"/>
          </p:cNvSpPr>
          <p:nvPr>
            <p:ph sz="quarter" idx="13" hasCustomPrompt="1"/>
          </p:nvPr>
        </p:nvSpPr>
        <p:spPr>
          <a:xfrm>
            <a:off x="1219200" y="2269323"/>
            <a:ext cx="4321061" cy="5784601"/>
          </a:xfrm>
        </p:spPr>
        <p:txBody>
          <a:bodyPr>
            <a:noAutofit/>
          </a:bodyPr>
          <a:lstStyle>
            <a:lvl1pPr marL="0" indent="0">
              <a:buClr>
                <a:schemeClr val="accent1"/>
              </a:buClr>
              <a:buFont typeface="Arial" panose="020B0604020202020204" pitchFamily="34" charset="0"/>
              <a:buNone/>
              <a:defRPr sz="2600">
                <a:solidFill>
                  <a:schemeClr val="tx1">
                    <a:lumMod val="75000"/>
                    <a:lumOff val="25000"/>
                  </a:schemeClr>
                </a:solidFill>
              </a:defRPr>
            </a:lvl1pPr>
            <a:lvl2pPr marL="914354" indent="-304784">
              <a:buClr>
                <a:schemeClr val="accent1"/>
              </a:buClr>
              <a:buFont typeface="Arial" panose="020B0604020202020204" pitchFamily="34" charset="0"/>
              <a:buChar char="•"/>
              <a:defRPr sz="2600">
                <a:solidFill>
                  <a:srgbClr val="000000"/>
                </a:solidFill>
              </a:defRPr>
            </a:lvl2pPr>
            <a:lvl3pPr marL="1523925" indent="-304784">
              <a:buClr>
                <a:schemeClr val="accent1"/>
              </a:buClr>
              <a:buFont typeface="Arial" panose="020B0604020202020204" pitchFamily="34" charset="0"/>
              <a:buChar char="•"/>
              <a:defRPr sz="2600">
                <a:solidFill>
                  <a:srgbClr val="000000"/>
                </a:solidFill>
              </a:defRPr>
            </a:lvl3pPr>
            <a:lvl4pPr marL="2133493" indent="-304784">
              <a:buClr>
                <a:schemeClr val="accent1"/>
              </a:buClr>
              <a:buFont typeface="Arial" panose="020B0604020202020204" pitchFamily="34" charset="0"/>
              <a:buChar char="•"/>
              <a:defRPr sz="2600">
                <a:solidFill>
                  <a:srgbClr val="000000"/>
                </a:solidFill>
              </a:defRPr>
            </a:lvl4pPr>
            <a:lvl5pPr marL="2743062" indent="-304784">
              <a:buClr>
                <a:schemeClr val="accent1"/>
              </a:buClr>
              <a:buFont typeface="Arial" panose="020B0604020202020204" pitchFamily="34" charset="0"/>
              <a:buChar char="•"/>
              <a:defRPr sz="2600">
                <a:solidFill>
                  <a:srgbClr val="000000"/>
                </a:solidFill>
              </a:defRPr>
            </a:lvl5pPr>
          </a:lstStyle>
          <a:p>
            <a:pPr marL="0" indent="0">
              <a:buNone/>
            </a:pPr>
            <a:r>
              <a:rPr lang="en-GB">
                <a:solidFill>
                  <a:schemeClr val="accent1"/>
                </a:solidFill>
              </a:rPr>
              <a:t>Slides</a:t>
            </a:r>
          </a:p>
          <a:p>
            <a:r>
              <a:rPr lang="en-GB"/>
              <a:t>Slide templates are saved in a Master slide deck, accessed via ‘New Slide’</a:t>
            </a:r>
          </a:p>
          <a:p>
            <a:r>
              <a:rPr lang="en-US"/>
              <a:t>There are also slides available with only one heading (i.e. no subhead)</a:t>
            </a:r>
          </a:p>
          <a:p>
            <a:r>
              <a:rPr lang="en-GB"/>
              <a:t>The footer line should include the document title and page number</a:t>
            </a:r>
          </a:p>
          <a:p>
            <a:endParaRPr lang="en-US"/>
          </a:p>
        </p:txBody>
      </p:sp>
    </p:spTree>
    <p:extLst>
      <p:ext uri="{BB962C8B-B14F-4D97-AF65-F5344CB8AC3E}">
        <p14:creationId xmlns:p14="http://schemas.microsoft.com/office/powerpoint/2010/main" val="347794061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userDrawn="1">
  <p:cSld name="Subhead Single Column">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7B45012-14FD-43B1-8706-544E9AEB92F3}"/>
              </a:ext>
            </a:extLst>
          </p:cNvPr>
          <p:cNvSpPr>
            <a:spLocks noGrp="1"/>
          </p:cNvSpPr>
          <p:nvPr>
            <p:ph type="ftr" sz="quarter" idx="10"/>
          </p:nvPr>
        </p:nvSpPr>
        <p:spPr/>
        <p:txBody>
          <a:bodyPr/>
          <a:lstStyle/>
          <a:p>
            <a:endParaRPr lang="en-GB"/>
          </a:p>
        </p:txBody>
      </p:sp>
      <p:sp>
        <p:nvSpPr>
          <p:cNvPr id="4" name="Slide Number Placeholder 3">
            <a:extLst>
              <a:ext uri="{FF2B5EF4-FFF2-40B4-BE49-F238E27FC236}">
                <a16:creationId xmlns:a16="http://schemas.microsoft.com/office/drawing/2014/main" id="{90BB3885-4F5A-47FD-8D1E-EDD5B1E0BFED}"/>
              </a:ext>
            </a:extLst>
          </p:cNvPr>
          <p:cNvSpPr>
            <a:spLocks noGrp="1"/>
          </p:cNvSpPr>
          <p:nvPr>
            <p:ph type="sldNum" sz="quarter" idx="11"/>
          </p:nvPr>
        </p:nvSpPr>
        <p:spPr/>
        <p:txBody>
          <a:bodyPr/>
          <a:lstStyle/>
          <a:p>
            <a:fld id="{40FC62D0-A2F2-4BF8-8DAC-E86C11000EC3}" type="slidenum">
              <a:rPr lang="en-GB" smtClean="0"/>
              <a:t>‹#›</a:t>
            </a:fld>
            <a:endParaRPr lang="en-GB"/>
          </a:p>
        </p:txBody>
      </p:sp>
      <p:sp>
        <p:nvSpPr>
          <p:cNvPr id="23" name="Content Placeholder 9">
            <a:extLst>
              <a:ext uri="{FF2B5EF4-FFF2-40B4-BE49-F238E27FC236}">
                <a16:creationId xmlns:a16="http://schemas.microsoft.com/office/drawing/2014/main" id="{0C532851-4697-4B02-B344-E4852AF78CBF}"/>
              </a:ext>
            </a:extLst>
          </p:cNvPr>
          <p:cNvSpPr>
            <a:spLocks noGrp="1"/>
          </p:cNvSpPr>
          <p:nvPr>
            <p:ph sz="quarter" idx="13"/>
          </p:nvPr>
        </p:nvSpPr>
        <p:spPr>
          <a:xfrm>
            <a:off x="1104904" y="2269323"/>
            <a:ext cx="14020800" cy="5067856"/>
          </a:xfrm>
        </p:spPr>
        <p:txBody>
          <a:bodyPr>
            <a:normAutofit/>
          </a:bodyPr>
          <a:lstStyle>
            <a:lvl1pPr marL="304776" indent="-304776">
              <a:buClr>
                <a:schemeClr val="accent1"/>
              </a:buClr>
              <a:buFont typeface="Arial" panose="020B0604020202020204" pitchFamily="34" charset="0"/>
              <a:buChar char="•"/>
              <a:defRPr sz="2600">
                <a:solidFill>
                  <a:srgbClr val="000000"/>
                </a:solidFill>
              </a:defRPr>
            </a:lvl1pPr>
            <a:lvl2pPr marL="914332" indent="-304776">
              <a:buClr>
                <a:schemeClr val="accent1"/>
              </a:buClr>
              <a:buFont typeface="Arial" panose="020B0604020202020204" pitchFamily="34" charset="0"/>
              <a:buChar char="•"/>
              <a:defRPr sz="2600">
                <a:solidFill>
                  <a:srgbClr val="000000"/>
                </a:solidFill>
              </a:defRPr>
            </a:lvl2pPr>
            <a:lvl3pPr marL="1523887" indent="-304776">
              <a:buClr>
                <a:schemeClr val="accent1"/>
              </a:buClr>
              <a:buFont typeface="Arial" panose="020B0604020202020204" pitchFamily="34" charset="0"/>
              <a:buChar char="•"/>
              <a:defRPr sz="2600">
                <a:solidFill>
                  <a:srgbClr val="000000"/>
                </a:solidFill>
              </a:defRPr>
            </a:lvl3pPr>
            <a:lvl4pPr marL="2133440" indent="-304776">
              <a:buClr>
                <a:schemeClr val="accent1"/>
              </a:buClr>
              <a:buFont typeface="Arial" panose="020B0604020202020204" pitchFamily="34" charset="0"/>
              <a:buChar char="•"/>
              <a:defRPr sz="2600">
                <a:solidFill>
                  <a:srgbClr val="000000"/>
                </a:solidFill>
              </a:defRPr>
            </a:lvl4pPr>
            <a:lvl5pPr marL="2742994" indent="-304776">
              <a:buClr>
                <a:schemeClr val="accent1"/>
              </a:buClr>
              <a:buFont typeface="Arial" panose="020B0604020202020204" pitchFamily="34" charset="0"/>
              <a:buChar char="•"/>
              <a:defRPr sz="26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cxnSp>
        <p:nvCxnSpPr>
          <p:cNvPr id="13" name="Straight Connector 12">
            <a:extLst>
              <a:ext uri="{FF2B5EF4-FFF2-40B4-BE49-F238E27FC236}">
                <a16:creationId xmlns:a16="http://schemas.microsoft.com/office/drawing/2014/main" id="{4ED950A0-8827-4856-8DFE-FE49587357E1}"/>
              </a:ext>
            </a:extLst>
          </p:cNvPr>
          <p:cNvCxnSpPr>
            <a:cxnSpLocks/>
          </p:cNvCxnSpPr>
          <p:nvPr userDrawn="1"/>
        </p:nvCxnSpPr>
        <p:spPr>
          <a:xfrm>
            <a:off x="0" y="8382000"/>
            <a:ext cx="162560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Title 1">
            <a:extLst>
              <a:ext uri="{FF2B5EF4-FFF2-40B4-BE49-F238E27FC236}">
                <a16:creationId xmlns:a16="http://schemas.microsoft.com/office/drawing/2014/main" id="{EF499182-B1CD-4399-99FD-7B1CA914FD59}"/>
              </a:ext>
            </a:extLst>
          </p:cNvPr>
          <p:cNvSpPr>
            <a:spLocks noGrp="1"/>
          </p:cNvSpPr>
          <p:nvPr>
            <p:ph type="title" hasCustomPrompt="1"/>
          </p:nvPr>
        </p:nvSpPr>
        <p:spPr>
          <a:xfrm>
            <a:off x="1219203" y="486833"/>
            <a:ext cx="13817599" cy="1146048"/>
          </a:xfrm>
        </p:spPr>
        <p:txBody>
          <a:bodyPr>
            <a:normAutofit/>
          </a:bodyPr>
          <a:lstStyle>
            <a:lvl1pPr>
              <a:defRPr sz="4400" cap="all" baseline="0"/>
            </a:lvl1pPr>
          </a:lstStyle>
          <a:p>
            <a:r>
              <a:rPr lang="en-US"/>
              <a:t>TITLE</a:t>
            </a:r>
            <a:endParaRPr lang="en-GB"/>
          </a:p>
        </p:txBody>
      </p:sp>
      <p:sp>
        <p:nvSpPr>
          <p:cNvPr id="15" name="Text Placeholder 7">
            <a:extLst>
              <a:ext uri="{FF2B5EF4-FFF2-40B4-BE49-F238E27FC236}">
                <a16:creationId xmlns:a16="http://schemas.microsoft.com/office/drawing/2014/main" id="{DD26DE28-F20D-4AC8-830A-0B227BBF3E71}"/>
              </a:ext>
            </a:extLst>
          </p:cNvPr>
          <p:cNvSpPr>
            <a:spLocks noGrp="1"/>
          </p:cNvSpPr>
          <p:nvPr>
            <p:ph type="body" sz="quarter" idx="24" hasCustomPrompt="1"/>
          </p:nvPr>
        </p:nvSpPr>
        <p:spPr>
          <a:xfrm>
            <a:off x="1206504" y="1288233"/>
            <a:ext cx="13817600" cy="672704"/>
          </a:xfrm>
        </p:spPr>
        <p:txBody>
          <a:bodyPr>
            <a:noAutofit/>
          </a:bodyPr>
          <a:lstStyle>
            <a:lvl1pPr marL="0" indent="0">
              <a:buNone/>
              <a:defRPr sz="2600">
                <a:solidFill>
                  <a:schemeClr val="accent1"/>
                </a:solidFill>
              </a:defRPr>
            </a:lvl1pPr>
          </a:lstStyle>
          <a:p>
            <a:pPr lvl="0"/>
            <a:r>
              <a:rPr lang="en-US"/>
              <a:t>Subhead</a:t>
            </a:r>
            <a:endParaRPr lang="en-GB"/>
          </a:p>
        </p:txBody>
      </p:sp>
      <p:grpSp>
        <p:nvGrpSpPr>
          <p:cNvPr id="24" name="Group 23">
            <a:extLst>
              <a:ext uri="{FF2B5EF4-FFF2-40B4-BE49-F238E27FC236}">
                <a16:creationId xmlns:a16="http://schemas.microsoft.com/office/drawing/2014/main" id="{2B2BEA28-E69E-446A-8D07-47359D51750A}"/>
              </a:ext>
            </a:extLst>
          </p:cNvPr>
          <p:cNvGrpSpPr/>
          <p:nvPr userDrawn="1"/>
        </p:nvGrpSpPr>
        <p:grpSpPr>
          <a:xfrm>
            <a:off x="1104906" y="838202"/>
            <a:ext cx="68580" cy="794681"/>
            <a:chOff x="1117600" y="762000"/>
            <a:chExt cx="76200" cy="914400"/>
          </a:xfrm>
        </p:grpSpPr>
        <p:cxnSp>
          <p:nvCxnSpPr>
            <p:cNvPr id="25" name="Straight Connector 24">
              <a:extLst>
                <a:ext uri="{FF2B5EF4-FFF2-40B4-BE49-F238E27FC236}">
                  <a16:creationId xmlns:a16="http://schemas.microsoft.com/office/drawing/2014/main" id="{F321A306-CDDD-4260-9B43-735C7B6CAD4F}"/>
                </a:ext>
              </a:extLst>
            </p:cNvPr>
            <p:cNvCxnSpPr>
              <a:cxnSpLocks/>
            </p:cNvCxnSpPr>
            <p:nvPr userDrawn="1"/>
          </p:nvCxnSpPr>
          <p:spPr>
            <a:xfrm>
              <a:off x="1193800" y="762000"/>
              <a:ext cx="0" cy="9144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3EFDFD5D-5B15-4489-8A48-C27C4D2047E6}"/>
                </a:ext>
              </a:extLst>
            </p:cNvPr>
            <p:cNvCxnSpPr>
              <a:cxnSpLocks/>
            </p:cNvCxnSpPr>
            <p:nvPr userDrawn="1"/>
          </p:nvCxnSpPr>
          <p:spPr>
            <a:xfrm>
              <a:off x="1117600" y="762000"/>
              <a:ext cx="0" cy="914400"/>
            </a:xfrm>
            <a:prstGeom prst="line">
              <a:avLst/>
            </a:prstGeom>
            <a:ln>
              <a:solidFill>
                <a:schemeClr val="accent1"/>
              </a:solidFill>
            </a:ln>
          </p:spPr>
          <p:style>
            <a:lnRef idx="3">
              <a:schemeClr val="accent3"/>
            </a:lnRef>
            <a:fillRef idx="0">
              <a:schemeClr val="accent3"/>
            </a:fillRef>
            <a:effectRef idx="2">
              <a:schemeClr val="accent3"/>
            </a:effectRef>
            <a:fontRef idx="minor">
              <a:schemeClr val="tx1"/>
            </a:fontRef>
          </p:style>
        </p:cxnSp>
      </p:grpSp>
    </p:spTree>
    <p:extLst>
      <p:ext uri="{BB962C8B-B14F-4D97-AF65-F5344CB8AC3E}">
        <p14:creationId xmlns:p14="http://schemas.microsoft.com/office/powerpoint/2010/main" val="402410286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1_Single Column">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EF499182-B1CD-4399-99FD-7B1CA914FD59}"/>
              </a:ext>
            </a:extLst>
          </p:cNvPr>
          <p:cNvSpPr>
            <a:spLocks noGrp="1"/>
          </p:cNvSpPr>
          <p:nvPr>
            <p:ph type="title" hasCustomPrompt="1"/>
          </p:nvPr>
        </p:nvSpPr>
        <p:spPr>
          <a:xfrm>
            <a:off x="1219202" y="486833"/>
            <a:ext cx="13817599" cy="1146048"/>
          </a:xfrm>
        </p:spPr>
        <p:txBody>
          <a:bodyPr>
            <a:normAutofit/>
          </a:bodyPr>
          <a:lstStyle>
            <a:lvl1pPr>
              <a:defRPr sz="4400" cap="all" baseline="0"/>
            </a:lvl1pPr>
          </a:lstStyle>
          <a:p>
            <a:r>
              <a:rPr lang="en-US"/>
              <a:t>TITLE</a:t>
            </a:r>
            <a:endParaRPr lang="en-GB"/>
          </a:p>
        </p:txBody>
      </p:sp>
      <p:grpSp>
        <p:nvGrpSpPr>
          <p:cNvPr id="17" name="Group 16">
            <a:extLst>
              <a:ext uri="{FF2B5EF4-FFF2-40B4-BE49-F238E27FC236}">
                <a16:creationId xmlns:a16="http://schemas.microsoft.com/office/drawing/2014/main" id="{40BA41D3-BDCC-46E6-B500-FB0937C2CD1E}"/>
              </a:ext>
            </a:extLst>
          </p:cNvPr>
          <p:cNvGrpSpPr/>
          <p:nvPr userDrawn="1"/>
        </p:nvGrpSpPr>
        <p:grpSpPr>
          <a:xfrm>
            <a:off x="1104905" y="838202"/>
            <a:ext cx="68580" cy="386303"/>
            <a:chOff x="1117600" y="762000"/>
            <a:chExt cx="76200" cy="914400"/>
          </a:xfrm>
        </p:grpSpPr>
        <p:cxnSp>
          <p:nvCxnSpPr>
            <p:cNvPr id="18" name="Straight Connector 17">
              <a:extLst>
                <a:ext uri="{FF2B5EF4-FFF2-40B4-BE49-F238E27FC236}">
                  <a16:creationId xmlns:a16="http://schemas.microsoft.com/office/drawing/2014/main" id="{8DDD51D2-EB56-49D1-9406-563617B46558}"/>
                </a:ext>
              </a:extLst>
            </p:cNvPr>
            <p:cNvCxnSpPr>
              <a:cxnSpLocks/>
            </p:cNvCxnSpPr>
            <p:nvPr userDrawn="1"/>
          </p:nvCxnSpPr>
          <p:spPr>
            <a:xfrm>
              <a:off x="1193800" y="762000"/>
              <a:ext cx="0" cy="9144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F0385C63-85D6-44E7-8243-B2561774D18B}"/>
                </a:ext>
              </a:extLst>
            </p:cNvPr>
            <p:cNvCxnSpPr>
              <a:cxnSpLocks/>
            </p:cNvCxnSpPr>
            <p:nvPr userDrawn="1"/>
          </p:nvCxnSpPr>
          <p:spPr>
            <a:xfrm>
              <a:off x="1117600" y="762000"/>
              <a:ext cx="0" cy="914400"/>
            </a:xfrm>
            <a:prstGeom prst="line">
              <a:avLst/>
            </a:prstGeom>
            <a:ln>
              <a:solidFill>
                <a:schemeClr val="accent1"/>
              </a:solidFill>
            </a:ln>
          </p:spPr>
          <p:style>
            <a:lnRef idx="3">
              <a:schemeClr val="accent3"/>
            </a:lnRef>
            <a:fillRef idx="0">
              <a:schemeClr val="accent3"/>
            </a:fillRef>
            <a:effectRef idx="2">
              <a:schemeClr val="accent3"/>
            </a:effectRef>
            <a:fontRef idx="minor">
              <a:schemeClr val="tx1"/>
            </a:fontRef>
          </p:style>
        </p:cxnSp>
      </p:grpSp>
      <p:sp>
        <p:nvSpPr>
          <p:cNvPr id="5" name="Content Placeholder 4">
            <a:extLst>
              <a:ext uri="{FF2B5EF4-FFF2-40B4-BE49-F238E27FC236}">
                <a16:creationId xmlns:a16="http://schemas.microsoft.com/office/drawing/2014/main" id="{1E2BC5FD-12C9-4DB8-994F-49466D7DAD00}"/>
              </a:ext>
            </a:extLst>
          </p:cNvPr>
          <p:cNvSpPr>
            <a:spLocks noGrp="1"/>
          </p:cNvSpPr>
          <p:nvPr>
            <p:ph sz="quarter" idx="12"/>
          </p:nvPr>
        </p:nvSpPr>
        <p:spPr>
          <a:xfrm>
            <a:off x="1219200" y="2163435"/>
            <a:ext cx="13817600" cy="5688013"/>
          </a:xfrm>
        </p:spPr>
        <p:txBody>
          <a:bodyPr>
            <a:normAutofit/>
          </a:bodyPr>
          <a:lstStyle>
            <a:lvl1pPr marL="304784" indent="-304784">
              <a:buClr>
                <a:schemeClr val="accent1"/>
              </a:buClr>
              <a:buFont typeface="Arial" panose="020B0604020202020204" pitchFamily="34" charset="0"/>
              <a:buChar char="•"/>
              <a:defRPr sz="2600">
                <a:solidFill>
                  <a:srgbClr val="000000"/>
                </a:solidFill>
              </a:defRPr>
            </a:lvl1pPr>
            <a:lvl2pPr marL="914354" indent="-304784">
              <a:buClr>
                <a:schemeClr val="accent1"/>
              </a:buClr>
              <a:buFont typeface="Arial" panose="020B0604020202020204" pitchFamily="34" charset="0"/>
              <a:buChar char="•"/>
              <a:defRPr sz="2600">
                <a:solidFill>
                  <a:srgbClr val="000000"/>
                </a:solidFill>
              </a:defRPr>
            </a:lvl2pPr>
            <a:lvl3pPr marL="1523925" indent="-304784">
              <a:buClr>
                <a:schemeClr val="accent1"/>
              </a:buClr>
              <a:buFont typeface="Arial" panose="020B0604020202020204" pitchFamily="34" charset="0"/>
              <a:buChar char="•"/>
              <a:defRPr sz="2600">
                <a:solidFill>
                  <a:srgbClr val="000000"/>
                </a:solidFill>
              </a:defRPr>
            </a:lvl3pPr>
            <a:lvl4pPr marL="2133493" indent="-304784">
              <a:buClr>
                <a:schemeClr val="accent1"/>
              </a:buClr>
              <a:buFont typeface="Arial" panose="020B0604020202020204" pitchFamily="34" charset="0"/>
              <a:buChar char="•"/>
              <a:defRPr sz="2600">
                <a:solidFill>
                  <a:srgbClr val="000000"/>
                </a:solidFill>
              </a:defRPr>
            </a:lvl4pPr>
            <a:lvl5pPr marL="2743062" indent="-304784">
              <a:buClr>
                <a:schemeClr val="accent1"/>
              </a:buClr>
              <a:buFont typeface="Arial" panose="020B0604020202020204" pitchFamily="34" charset="0"/>
              <a:buChar char="•"/>
              <a:defRPr sz="2600">
                <a:solidFill>
                  <a:srgbClr val="000000"/>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cxnSp>
        <p:nvCxnSpPr>
          <p:cNvPr id="12" name="Straight Connector 11">
            <a:extLst>
              <a:ext uri="{FF2B5EF4-FFF2-40B4-BE49-F238E27FC236}">
                <a16:creationId xmlns:a16="http://schemas.microsoft.com/office/drawing/2014/main" id="{A74DF6D8-2F0C-CA4E-84BA-9207C46DCF18}"/>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433A063F-CC17-4346-9578-86E635ECBDCB}"/>
              </a:ext>
            </a:extLst>
          </p:cNvPr>
          <p:cNvPicPr>
            <a:picLocks noChangeAspect="1"/>
          </p:cNvPicPr>
          <p:nvPr userDrawn="1"/>
        </p:nvPicPr>
        <p:blipFill>
          <a:blip r:embed="rId2" cstate="email">
            <a:extLst>
              <a:ext uri="{28A0092B-C50C-407E-A947-70E740481C1C}">
                <a14:useLocalDpi xmlns:a14="http://schemas.microsoft.com/office/drawing/2010/main" val="0"/>
              </a:ext>
            </a:extLst>
          </a:blip>
          <a:srcRect/>
          <a:stretch/>
        </p:blipFill>
        <p:spPr>
          <a:xfrm>
            <a:off x="13456593" y="8458222"/>
            <a:ext cx="1779924" cy="405743"/>
          </a:xfrm>
          <a:prstGeom prst="rect">
            <a:avLst/>
          </a:prstGeom>
        </p:spPr>
      </p:pic>
      <p:sp>
        <p:nvSpPr>
          <p:cNvPr id="11" name="Footer Placeholder 4">
            <a:extLst>
              <a:ext uri="{FF2B5EF4-FFF2-40B4-BE49-F238E27FC236}">
                <a16:creationId xmlns:a16="http://schemas.microsoft.com/office/drawing/2014/main" id="{3A17BC3E-0B62-A04A-B6E6-AC6AF2DB05DF}"/>
              </a:ext>
            </a:extLst>
          </p:cNvPr>
          <p:cNvSpPr>
            <a:spLocks noGrp="1"/>
          </p:cNvSpPr>
          <p:nvPr>
            <p:ph type="ftr" sz="quarter" idx="3"/>
          </p:nvPr>
        </p:nvSpPr>
        <p:spPr>
          <a:xfrm>
            <a:off x="1689663" y="8445502"/>
            <a:ext cx="5486400"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r>
              <a:rPr lang="en-GB"/>
              <a:t>Document title</a:t>
            </a:r>
          </a:p>
        </p:txBody>
      </p:sp>
      <p:sp>
        <p:nvSpPr>
          <p:cNvPr id="16" name="Slide Number Placeholder 5">
            <a:extLst>
              <a:ext uri="{FF2B5EF4-FFF2-40B4-BE49-F238E27FC236}">
                <a16:creationId xmlns:a16="http://schemas.microsoft.com/office/drawing/2014/main" id="{AF4D7C01-DC2D-6540-99B2-4D5E282B980A}"/>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Tree>
    <p:extLst>
      <p:ext uri="{BB962C8B-B14F-4D97-AF65-F5344CB8AC3E}">
        <p14:creationId xmlns:p14="http://schemas.microsoft.com/office/powerpoint/2010/main" val="178534436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0C275-0A85-2B01-BE3A-3079F1BC443D}"/>
              </a:ext>
            </a:extLst>
          </p:cNvPr>
          <p:cNvSpPr>
            <a:spLocks noGrp="1"/>
          </p:cNvSpPr>
          <p:nvPr>
            <p:ph type="ctrTitle"/>
          </p:nvPr>
        </p:nvSpPr>
        <p:spPr>
          <a:xfrm>
            <a:off x="2032000" y="1496485"/>
            <a:ext cx="12192000" cy="3183467"/>
          </a:xfrm>
        </p:spPr>
        <p:txBody>
          <a:bodyPr anchor="b"/>
          <a:lstStyle>
            <a:lvl1pPr algn="ctr">
              <a:defRPr sz="8000"/>
            </a:lvl1pPr>
          </a:lstStyle>
          <a:p>
            <a:r>
              <a:rPr lang="en-US"/>
              <a:t>Click to edit Master title style</a:t>
            </a:r>
            <a:endParaRPr lang="en-GB"/>
          </a:p>
        </p:txBody>
      </p:sp>
      <p:sp>
        <p:nvSpPr>
          <p:cNvPr id="3" name="Subtitle 2">
            <a:extLst>
              <a:ext uri="{FF2B5EF4-FFF2-40B4-BE49-F238E27FC236}">
                <a16:creationId xmlns:a16="http://schemas.microsoft.com/office/drawing/2014/main" id="{3C694A87-DA3E-28E0-3297-E1E392DE4F7B}"/>
              </a:ext>
            </a:extLst>
          </p:cNvPr>
          <p:cNvSpPr>
            <a:spLocks noGrp="1"/>
          </p:cNvSpPr>
          <p:nvPr>
            <p:ph type="subTitle" idx="1"/>
          </p:nvPr>
        </p:nvSpPr>
        <p:spPr>
          <a:xfrm>
            <a:off x="2032000" y="4802717"/>
            <a:ext cx="12192000" cy="2207683"/>
          </a:xfrm>
        </p:spPr>
        <p:txBody>
          <a:bodyPr/>
          <a:lstStyle>
            <a:lvl1pPr marL="0" indent="0" algn="ctr">
              <a:buNone/>
              <a:defRPr sz="3200"/>
            </a:lvl1pPr>
            <a:lvl2pPr marL="609570" indent="0" algn="ctr">
              <a:buNone/>
              <a:defRPr sz="2667"/>
            </a:lvl2pPr>
            <a:lvl3pPr marL="1219140" indent="0" algn="ctr">
              <a:buNone/>
              <a:defRPr sz="2400"/>
            </a:lvl3pPr>
            <a:lvl4pPr marL="1828709" indent="0" algn="ctr">
              <a:buNone/>
              <a:defRPr sz="2133"/>
            </a:lvl4pPr>
            <a:lvl5pPr marL="2438278" indent="0" algn="ctr">
              <a:buNone/>
              <a:defRPr sz="2133"/>
            </a:lvl5pPr>
            <a:lvl6pPr marL="3047848" indent="0" algn="ctr">
              <a:buNone/>
              <a:defRPr sz="2133"/>
            </a:lvl6pPr>
            <a:lvl7pPr marL="3657418" indent="0" algn="ctr">
              <a:buNone/>
              <a:defRPr sz="2133"/>
            </a:lvl7pPr>
            <a:lvl8pPr marL="4266987" indent="0" algn="ctr">
              <a:buNone/>
              <a:defRPr sz="2133"/>
            </a:lvl8pPr>
            <a:lvl9pPr marL="4876557" indent="0" algn="ctr">
              <a:buNone/>
              <a:defRPr sz="2133"/>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E3FC27B-9B50-6620-1D19-210A2E331591}"/>
              </a:ext>
            </a:extLst>
          </p:cNvPr>
          <p:cNvSpPr>
            <a:spLocks noGrp="1"/>
          </p:cNvSpPr>
          <p:nvPr>
            <p:ph type="dt" sz="half" idx="10"/>
          </p:nvPr>
        </p:nvSpPr>
        <p:spPr/>
        <p:txBody>
          <a:bodyPr/>
          <a:lstStyle/>
          <a:p>
            <a:fld id="{1E44ED3B-354D-4197-AA5A-BB6D4CE40F60}" type="datetimeFigureOut">
              <a:rPr lang="en-GB" smtClean="0"/>
              <a:t>22/04/2024</a:t>
            </a:fld>
            <a:endParaRPr lang="en-GB"/>
          </a:p>
        </p:txBody>
      </p:sp>
      <p:sp>
        <p:nvSpPr>
          <p:cNvPr id="5" name="Footer Placeholder 4">
            <a:extLst>
              <a:ext uri="{FF2B5EF4-FFF2-40B4-BE49-F238E27FC236}">
                <a16:creationId xmlns:a16="http://schemas.microsoft.com/office/drawing/2014/main" id="{CBB552D2-07ED-ADC4-F802-B9493705B6B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54F0080-565E-90A4-51CB-E79FF918B0C1}"/>
              </a:ext>
            </a:extLst>
          </p:cNvPr>
          <p:cNvSpPr>
            <a:spLocks noGrp="1"/>
          </p:cNvSpPr>
          <p:nvPr>
            <p:ph type="sldNum" sz="quarter" idx="12"/>
          </p:nvPr>
        </p:nvSpPr>
        <p:spPr/>
        <p:txBody>
          <a:bodyPr/>
          <a:lstStyle/>
          <a:p>
            <a:fld id="{D8C4F38D-8DA3-46EF-9A3E-351D4D069C94}" type="slidenum">
              <a:rPr lang="en-GB" smtClean="0"/>
              <a:t>‹#›</a:t>
            </a:fld>
            <a:endParaRPr lang="en-GB"/>
          </a:p>
        </p:txBody>
      </p:sp>
    </p:spTree>
    <p:extLst>
      <p:ext uri="{BB962C8B-B14F-4D97-AF65-F5344CB8AC3E}">
        <p14:creationId xmlns:p14="http://schemas.microsoft.com/office/powerpoint/2010/main" val="39832228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ingle Column with image (custom)">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A74DF6D8-2F0C-CA4E-84BA-9207C46DCF18}"/>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3A17BC3E-0B62-A04A-B6E6-AC6AF2DB05DF}"/>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r>
              <a:rPr lang="en-GB"/>
              <a:t>Document title</a:t>
            </a:r>
          </a:p>
        </p:txBody>
      </p:sp>
      <p:sp>
        <p:nvSpPr>
          <p:cNvPr id="16" name="Slide Number Placeholder 5">
            <a:extLst>
              <a:ext uri="{FF2B5EF4-FFF2-40B4-BE49-F238E27FC236}">
                <a16:creationId xmlns:a16="http://schemas.microsoft.com/office/drawing/2014/main" id="{AF4D7C01-DC2D-6540-99B2-4D5E282B980A}"/>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
        <p:nvSpPr>
          <p:cNvPr id="15" name="Title 1">
            <a:extLst>
              <a:ext uri="{FF2B5EF4-FFF2-40B4-BE49-F238E27FC236}">
                <a16:creationId xmlns:a16="http://schemas.microsoft.com/office/drawing/2014/main" id="{8B649C83-32A0-9BB0-F07D-B6364873A3BA}"/>
              </a:ext>
            </a:extLst>
          </p:cNvPr>
          <p:cNvSpPr>
            <a:spLocks noGrp="1"/>
          </p:cNvSpPr>
          <p:nvPr>
            <p:ph type="title" hasCustomPrompt="1"/>
          </p:nvPr>
        </p:nvSpPr>
        <p:spPr>
          <a:xfrm>
            <a:off x="1104904" y="562754"/>
            <a:ext cx="8674096" cy="1146048"/>
          </a:xfrm>
        </p:spPr>
        <p:txBody>
          <a:bodyPr>
            <a:normAutofit/>
          </a:bodyPr>
          <a:lstStyle>
            <a:lvl1pPr>
              <a:defRPr sz="4400" cap="none" baseline="0"/>
            </a:lvl1pPr>
          </a:lstStyle>
          <a:p>
            <a:r>
              <a:rPr lang="en-US"/>
              <a:t>Title</a:t>
            </a:r>
            <a:endParaRPr lang="en-GB"/>
          </a:p>
        </p:txBody>
      </p:sp>
      <p:sp>
        <p:nvSpPr>
          <p:cNvPr id="10" name="Content Placeholder 9">
            <a:extLst>
              <a:ext uri="{FF2B5EF4-FFF2-40B4-BE49-F238E27FC236}">
                <a16:creationId xmlns:a16="http://schemas.microsoft.com/office/drawing/2014/main" id="{DD30E748-E3E6-DACB-EE20-DC0EB294F6A2}"/>
              </a:ext>
            </a:extLst>
          </p:cNvPr>
          <p:cNvSpPr>
            <a:spLocks noGrp="1"/>
          </p:cNvSpPr>
          <p:nvPr>
            <p:ph sz="quarter" idx="13"/>
          </p:nvPr>
        </p:nvSpPr>
        <p:spPr>
          <a:xfrm>
            <a:off x="1104904" y="2269323"/>
            <a:ext cx="8674096" cy="5067856"/>
          </a:xfrm>
        </p:spPr>
        <p:txBody>
          <a:bodyPr>
            <a:normAutofit/>
          </a:bodyPr>
          <a:lstStyle>
            <a:lvl1pPr marL="304792" indent="-304792">
              <a:buClr>
                <a:schemeClr val="accent1"/>
              </a:buClr>
              <a:buFont typeface="Arial" panose="020B0604020202020204" pitchFamily="34" charset="0"/>
              <a:buChar char="•"/>
              <a:defRPr sz="2600">
                <a:solidFill>
                  <a:schemeClr val="tx1">
                    <a:lumMod val="75000"/>
                    <a:lumOff val="25000"/>
                  </a:schemeClr>
                </a:solidFill>
              </a:defRPr>
            </a:lvl1pPr>
            <a:lvl2pPr marL="914377" indent="-304792">
              <a:buClr>
                <a:schemeClr val="accent1"/>
              </a:buClr>
              <a:buFont typeface="Arial" panose="020B0604020202020204" pitchFamily="34" charset="0"/>
              <a:buChar char="•"/>
              <a:defRPr sz="2600">
                <a:solidFill>
                  <a:schemeClr val="tx1">
                    <a:lumMod val="75000"/>
                    <a:lumOff val="25000"/>
                  </a:schemeClr>
                </a:solidFill>
              </a:defRPr>
            </a:lvl2pPr>
            <a:lvl3pPr marL="1523962" indent="-304792">
              <a:buClr>
                <a:schemeClr val="accent1"/>
              </a:buClr>
              <a:buFont typeface="Arial" panose="020B0604020202020204" pitchFamily="34" charset="0"/>
              <a:buChar char="•"/>
              <a:defRPr sz="2600">
                <a:solidFill>
                  <a:schemeClr val="tx1">
                    <a:lumMod val="75000"/>
                    <a:lumOff val="25000"/>
                  </a:schemeClr>
                </a:solidFill>
              </a:defRPr>
            </a:lvl3pPr>
            <a:lvl4pPr marL="2133547" indent="-304792">
              <a:buClr>
                <a:schemeClr val="accent1"/>
              </a:buClr>
              <a:buFont typeface="Arial" panose="020B0604020202020204" pitchFamily="34" charset="0"/>
              <a:buChar char="•"/>
              <a:defRPr sz="2600">
                <a:solidFill>
                  <a:schemeClr val="tx1">
                    <a:lumMod val="75000"/>
                    <a:lumOff val="25000"/>
                  </a:schemeClr>
                </a:solidFill>
              </a:defRPr>
            </a:lvl4pPr>
            <a:lvl5pPr marL="2743131" indent="-304792">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2340058849"/>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Divider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2"/>
            <a:ext cx="5486400" cy="486833"/>
          </a:xfrm>
          <a:prstGeom prst="rect">
            <a:avLst/>
          </a:prstGeom>
        </p:spPr>
        <p:txBody>
          <a:bodyPr vert="horz" lIns="91440" tIns="45720" rIns="91440" bIns="45720" rtlCol="0" anchor="ctr"/>
          <a:lstStyle>
            <a:lvl1pPr algn="l">
              <a:defRPr sz="1600">
                <a:solidFill>
                  <a:schemeClr val="tx2"/>
                </a:solidFill>
              </a:defRPr>
            </a:lvl1pPr>
          </a:lstStyle>
          <a:p>
            <a:pPr defTabSz="914377">
              <a:defRPr/>
            </a:pPr>
            <a:r>
              <a:rPr lang="en-GB">
                <a:solidFill>
                  <a:srgbClr val="002D72"/>
                </a:solidFill>
              </a:rPr>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2"/>
                </a:solidFill>
              </a:defRPr>
            </a:lvl1pPr>
          </a:lstStyle>
          <a:p>
            <a:pPr defTabSz="914377">
              <a:defRPr/>
            </a:pPr>
            <a:fld id="{40FC62D0-A2F2-4BF8-8DAC-E86C11000EC3}" type="slidenum">
              <a:rPr lang="en-GB" smtClean="0">
                <a:solidFill>
                  <a:srgbClr val="002D72"/>
                </a:solidFill>
              </a:rPr>
              <a:pPr defTabSz="914377">
                <a:defRPr/>
              </a:pPr>
              <a:t>‹#›</a:t>
            </a:fld>
            <a:endParaRPr lang="en-GB">
              <a:solidFill>
                <a:srgbClr val="002D72"/>
              </a:solidFill>
            </a:endParaRPr>
          </a:p>
        </p:txBody>
      </p:sp>
      <p:sp>
        <p:nvSpPr>
          <p:cNvPr id="9" name="Subtitle 2">
            <a:extLst>
              <a:ext uri="{FF2B5EF4-FFF2-40B4-BE49-F238E27FC236}">
                <a16:creationId xmlns:a16="http://schemas.microsoft.com/office/drawing/2014/main" id="{5BB3DBB6-8908-03EE-C63E-CA519887AE10}"/>
              </a:ext>
            </a:extLst>
          </p:cNvPr>
          <p:cNvSpPr>
            <a:spLocks noGrp="1"/>
          </p:cNvSpPr>
          <p:nvPr>
            <p:ph type="subTitle" idx="1" hasCustomPrompt="1"/>
          </p:nvPr>
        </p:nvSpPr>
        <p:spPr>
          <a:xfrm>
            <a:off x="1292262" y="3650889"/>
            <a:ext cx="5762661" cy="486833"/>
          </a:xfrm>
        </p:spPr>
        <p:txBody>
          <a:bodyPr>
            <a:noAutofit/>
          </a:bodyPr>
          <a:lstStyle>
            <a:lvl1pPr marL="0" indent="0" algn="l">
              <a:buNone/>
              <a:defRPr sz="2600" b="1">
                <a:solidFill>
                  <a:schemeClr val="bg1"/>
                </a:solidFill>
              </a:defRPr>
            </a:lvl1pPr>
            <a:lvl2pPr marL="609570" indent="0" algn="ctr">
              <a:buNone/>
              <a:defRPr sz="2667"/>
            </a:lvl2pPr>
            <a:lvl3pPr marL="1219140" indent="0" algn="ctr">
              <a:buNone/>
              <a:defRPr sz="2400"/>
            </a:lvl3pPr>
            <a:lvl4pPr marL="1828709" indent="0" algn="ctr">
              <a:buNone/>
              <a:defRPr sz="2133"/>
            </a:lvl4pPr>
            <a:lvl5pPr marL="2438278" indent="0" algn="ctr">
              <a:buNone/>
              <a:defRPr sz="2133"/>
            </a:lvl5pPr>
            <a:lvl6pPr marL="3047848" indent="0" algn="ctr">
              <a:buNone/>
              <a:defRPr sz="2133"/>
            </a:lvl6pPr>
            <a:lvl7pPr marL="3657418" indent="0" algn="ctr">
              <a:buNone/>
              <a:defRPr sz="2133"/>
            </a:lvl7pPr>
            <a:lvl8pPr marL="4266987" indent="0" algn="ctr">
              <a:buNone/>
              <a:defRPr sz="2133"/>
            </a:lvl8pPr>
            <a:lvl9pPr marL="4876557" indent="0" algn="ctr">
              <a:buNone/>
              <a:defRPr sz="2133"/>
            </a:lvl9pPr>
          </a:lstStyle>
          <a:p>
            <a:r>
              <a:rPr lang="en-US"/>
              <a:t>Divider</a:t>
            </a:r>
            <a:endParaRPr lang="en-GB"/>
          </a:p>
        </p:txBody>
      </p:sp>
      <p:sp>
        <p:nvSpPr>
          <p:cNvPr id="10" name="Text Placeholder 13">
            <a:extLst>
              <a:ext uri="{FF2B5EF4-FFF2-40B4-BE49-F238E27FC236}">
                <a16:creationId xmlns:a16="http://schemas.microsoft.com/office/drawing/2014/main" id="{0B72E9AB-C67D-EE95-8A8B-8072E436180A}"/>
              </a:ext>
            </a:extLst>
          </p:cNvPr>
          <p:cNvSpPr>
            <a:spLocks noGrp="1"/>
          </p:cNvSpPr>
          <p:nvPr>
            <p:ph type="body" sz="quarter" idx="13" hasCustomPrompt="1"/>
          </p:nvPr>
        </p:nvSpPr>
        <p:spPr>
          <a:xfrm>
            <a:off x="1292261" y="4174064"/>
            <a:ext cx="7292939" cy="1553633"/>
          </a:xfrm>
        </p:spPr>
        <p:txBody>
          <a:bodyPr>
            <a:normAutofit/>
          </a:bodyPr>
          <a:lstStyle>
            <a:lvl1pPr marL="0" indent="0">
              <a:buNone/>
              <a:defRPr sz="4600" b="1" cap="none" baseline="0">
                <a:solidFill>
                  <a:schemeClr val="tx2"/>
                </a:solidFill>
                <a:latin typeface="Arial Black" panose="020B0A04020102020204" pitchFamily="34" charset="0"/>
              </a:defRPr>
            </a:lvl1pPr>
          </a:lstStyle>
          <a:p>
            <a:pPr lvl="0"/>
            <a:r>
              <a:rPr lang="en-US"/>
              <a:t>Section heading</a:t>
            </a:r>
          </a:p>
          <a:p>
            <a:pPr lvl="0"/>
            <a:endParaRPr lang="en-GB"/>
          </a:p>
        </p:txBody>
      </p:sp>
    </p:spTree>
    <p:extLst>
      <p:ext uri="{BB962C8B-B14F-4D97-AF65-F5344CB8AC3E}">
        <p14:creationId xmlns:p14="http://schemas.microsoft.com/office/powerpoint/2010/main" val="336041352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userDrawn="1">
  <p:cSld name="Group Cover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 Placeholder 19">
            <a:extLst>
              <a:ext uri="{FF2B5EF4-FFF2-40B4-BE49-F238E27FC236}">
                <a16:creationId xmlns:a16="http://schemas.microsoft.com/office/drawing/2014/main" id="{1F5756D0-D4EF-B885-B324-79174DBABA4B}"/>
              </a:ext>
            </a:extLst>
          </p:cNvPr>
          <p:cNvSpPr>
            <a:spLocks noGrp="1"/>
          </p:cNvSpPr>
          <p:nvPr>
            <p:ph type="body" sz="quarter" idx="18"/>
          </p:nvPr>
        </p:nvSpPr>
        <p:spPr>
          <a:xfrm>
            <a:off x="1117600" y="4572001"/>
            <a:ext cx="6375400" cy="987963"/>
          </a:xfrm>
        </p:spPr>
        <p:txBody>
          <a:bodyPr>
            <a:normAutofit/>
          </a:bodyPr>
          <a:lstStyle>
            <a:lvl1pPr marL="0" indent="0">
              <a:buNone/>
              <a:defRPr sz="2300" b="1">
                <a:solidFill>
                  <a:schemeClr val="bg1"/>
                </a:solidFill>
              </a:defRPr>
            </a:lvl1pPr>
          </a:lstStyle>
          <a:p>
            <a:pPr lvl="0"/>
            <a:r>
              <a:rPr lang="en-GB"/>
              <a:t>Click to edit Master text styles</a:t>
            </a:r>
          </a:p>
        </p:txBody>
      </p:sp>
      <p:sp>
        <p:nvSpPr>
          <p:cNvPr id="7" name="Text Placeholder 22">
            <a:extLst>
              <a:ext uri="{FF2B5EF4-FFF2-40B4-BE49-F238E27FC236}">
                <a16:creationId xmlns:a16="http://schemas.microsoft.com/office/drawing/2014/main" id="{382B053B-4075-C6CA-DBA4-59813F997F82}"/>
              </a:ext>
            </a:extLst>
          </p:cNvPr>
          <p:cNvSpPr>
            <a:spLocks noGrp="1"/>
          </p:cNvSpPr>
          <p:nvPr>
            <p:ph type="body" sz="quarter" idx="16"/>
          </p:nvPr>
        </p:nvSpPr>
        <p:spPr>
          <a:xfrm>
            <a:off x="1117600" y="5559965"/>
            <a:ext cx="3643931" cy="1180033"/>
          </a:xfrm>
        </p:spPr>
        <p:txBody>
          <a:bodyPr>
            <a:normAutofit/>
          </a:bodyPr>
          <a:lstStyle>
            <a:lvl1pPr marL="0" indent="0">
              <a:buNone/>
              <a:defRPr sz="2300">
                <a:solidFill>
                  <a:srgbClr val="425563"/>
                </a:solidFill>
              </a:defRPr>
            </a:lvl1pPr>
          </a:lstStyle>
          <a:p>
            <a:pPr lvl="0"/>
            <a:r>
              <a:rPr lang="en-GB"/>
              <a:t>Click to edit Master text styles</a:t>
            </a:r>
          </a:p>
        </p:txBody>
      </p:sp>
      <p:sp>
        <p:nvSpPr>
          <p:cNvPr id="8" name="Title Placeholder 1">
            <a:extLst>
              <a:ext uri="{FF2B5EF4-FFF2-40B4-BE49-F238E27FC236}">
                <a16:creationId xmlns:a16="http://schemas.microsoft.com/office/drawing/2014/main" id="{8A4778FA-BEE7-0498-F6CE-53982BCF5320}"/>
              </a:ext>
            </a:extLst>
          </p:cNvPr>
          <p:cNvSpPr>
            <a:spLocks noGrp="1"/>
          </p:cNvSpPr>
          <p:nvPr>
            <p:ph type="title"/>
          </p:nvPr>
        </p:nvSpPr>
        <p:spPr>
          <a:xfrm>
            <a:off x="1117601" y="3054357"/>
            <a:ext cx="6375401" cy="1517643"/>
          </a:xfrm>
          <a:prstGeom prst="rect">
            <a:avLst/>
          </a:prstGeom>
        </p:spPr>
        <p:txBody>
          <a:bodyPr vert="horz" lIns="91440" tIns="45720" rIns="91440" bIns="45720" rtlCol="0" anchor="ctr">
            <a:normAutofit/>
          </a:bodyPr>
          <a:lstStyle>
            <a:lvl1pPr>
              <a:defRPr sz="4400" b="0" i="0">
                <a:solidFill>
                  <a:schemeClr val="tx2"/>
                </a:solidFill>
                <a:latin typeface="Arial Black" panose="020B0A04020102020204" pitchFamily="34" charset="0"/>
                <a:cs typeface="Arial" panose="020B0604020202020204" pitchFamily="34" charset="0"/>
              </a:defRPr>
            </a:lvl1pPr>
          </a:lstStyle>
          <a:p>
            <a:r>
              <a:rPr lang="en-US"/>
              <a:t>Click to edit Master title style</a:t>
            </a:r>
            <a:endParaRPr lang="en-GB"/>
          </a:p>
        </p:txBody>
      </p:sp>
      <p:pic>
        <p:nvPicPr>
          <p:cNvPr id="11" name="Graphic 10">
            <a:extLst>
              <a:ext uri="{FF2B5EF4-FFF2-40B4-BE49-F238E27FC236}">
                <a16:creationId xmlns:a16="http://schemas.microsoft.com/office/drawing/2014/main" id="{054D6C34-4E73-666A-A96D-0E289750E813}"/>
              </a:ext>
            </a:extLst>
          </p:cNvPr>
          <p:cNvPicPr>
            <a:picLocks noChangeAspect="1"/>
          </p:cNvPicPr>
          <p:nvPr userDrawn="1"/>
        </p:nvPicPr>
        <p:blipFill>
          <a:blip r:embed="rId3" cstate="email">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4010953" y="7988301"/>
            <a:ext cx="1424627" cy="672103"/>
          </a:xfrm>
          <a:prstGeom prst="rect">
            <a:avLst/>
          </a:prstGeom>
        </p:spPr>
      </p:pic>
      <p:pic>
        <p:nvPicPr>
          <p:cNvPr id="12" name="Picture 11">
            <a:extLst>
              <a:ext uri="{FF2B5EF4-FFF2-40B4-BE49-F238E27FC236}">
                <a16:creationId xmlns:a16="http://schemas.microsoft.com/office/drawing/2014/main" id="{ECEF96C3-6374-34CF-79CB-FBB21109F85F}"/>
              </a:ext>
            </a:extLst>
          </p:cNvPr>
          <p:cNvPicPr>
            <a:picLocks noChangeAspect="1"/>
          </p:cNvPicPr>
          <p:nvPr userDrawn="1"/>
        </p:nvPicPr>
        <p:blipFill>
          <a:blip r:embed="rId5" cstate="email">
            <a:extLst>
              <a:ext uri="{28A0092B-C50C-407E-A947-70E740481C1C}">
                <a14:useLocalDpi xmlns:a14="http://schemas.microsoft.com/office/drawing/2010/main" val="0"/>
              </a:ext>
            </a:extLst>
          </a:blip>
          <a:srcRect/>
          <a:stretch/>
        </p:blipFill>
        <p:spPr>
          <a:xfrm>
            <a:off x="8202706" y="376609"/>
            <a:ext cx="8053295" cy="7187713"/>
          </a:xfrm>
          <a:prstGeom prst="rect">
            <a:avLst/>
          </a:prstGeom>
        </p:spPr>
      </p:pic>
    </p:spTree>
    <p:extLst>
      <p:ext uri="{BB962C8B-B14F-4D97-AF65-F5344CB8AC3E}">
        <p14:creationId xmlns:p14="http://schemas.microsoft.com/office/powerpoint/2010/main" val="249072157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Subhead - Single Column">
    <p:spTree>
      <p:nvGrpSpPr>
        <p:cNvPr id="1" name=""/>
        <p:cNvGrpSpPr/>
        <p:nvPr/>
      </p:nvGrpSpPr>
      <p:grpSpPr>
        <a:xfrm>
          <a:off x="0" y="0"/>
          <a:ext cx="0" cy="0"/>
          <a:chOff x="0" y="0"/>
          <a:chExt cx="0" cy="0"/>
        </a:xfrm>
      </p:grpSpPr>
      <p:sp>
        <p:nvSpPr>
          <p:cNvPr id="23" name="Content Placeholder 9">
            <a:extLst>
              <a:ext uri="{FF2B5EF4-FFF2-40B4-BE49-F238E27FC236}">
                <a16:creationId xmlns:a16="http://schemas.microsoft.com/office/drawing/2014/main" id="{0C532851-4697-4B02-B344-E4852AF78CBF}"/>
              </a:ext>
            </a:extLst>
          </p:cNvPr>
          <p:cNvSpPr>
            <a:spLocks noGrp="1"/>
          </p:cNvSpPr>
          <p:nvPr>
            <p:ph sz="quarter" idx="13"/>
          </p:nvPr>
        </p:nvSpPr>
        <p:spPr>
          <a:xfrm>
            <a:off x="1104904" y="2269323"/>
            <a:ext cx="14020800" cy="5067856"/>
          </a:xfrm>
        </p:spPr>
        <p:txBody>
          <a:bodyPr>
            <a:normAutofit/>
          </a:bodyPr>
          <a:lstStyle>
            <a:lvl1pPr marL="304784" indent="-304784">
              <a:buClr>
                <a:schemeClr val="accent1"/>
              </a:buClr>
              <a:buFont typeface="Arial" panose="020B0604020202020204" pitchFamily="34" charset="0"/>
              <a:buChar char="•"/>
              <a:defRPr sz="2600">
                <a:solidFill>
                  <a:schemeClr val="tx1">
                    <a:lumMod val="75000"/>
                    <a:lumOff val="25000"/>
                  </a:schemeClr>
                </a:solidFill>
              </a:defRPr>
            </a:lvl1pPr>
            <a:lvl2pPr marL="914354" indent="-304784">
              <a:buClr>
                <a:schemeClr val="accent1"/>
              </a:buClr>
              <a:buFont typeface="Arial" panose="020B0604020202020204" pitchFamily="34" charset="0"/>
              <a:buChar char="•"/>
              <a:defRPr sz="2600">
                <a:solidFill>
                  <a:schemeClr val="tx1">
                    <a:lumMod val="75000"/>
                    <a:lumOff val="25000"/>
                  </a:schemeClr>
                </a:solidFill>
              </a:defRPr>
            </a:lvl2pPr>
            <a:lvl3pPr marL="1523925" indent="-304784">
              <a:buClr>
                <a:schemeClr val="accent1"/>
              </a:buClr>
              <a:buFont typeface="Arial" panose="020B0604020202020204" pitchFamily="34" charset="0"/>
              <a:buChar char="•"/>
              <a:defRPr sz="2600">
                <a:solidFill>
                  <a:schemeClr val="tx1">
                    <a:lumMod val="75000"/>
                    <a:lumOff val="25000"/>
                  </a:schemeClr>
                </a:solidFill>
              </a:defRPr>
            </a:lvl3pPr>
            <a:lvl4pPr marL="2133493" indent="-304784">
              <a:buClr>
                <a:schemeClr val="accent1"/>
              </a:buClr>
              <a:buFont typeface="Arial" panose="020B0604020202020204" pitchFamily="34" charset="0"/>
              <a:buChar char="•"/>
              <a:defRPr sz="2600">
                <a:solidFill>
                  <a:schemeClr val="tx1">
                    <a:lumMod val="75000"/>
                    <a:lumOff val="25000"/>
                  </a:schemeClr>
                </a:solidFill>
              </a:defRPr>
            </a:lvl4pPr>
            <a:lvl5pPr marL="2743062" indent="-304784">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Title 1">
            <a:extLst>
              <a:ext uri="{FF2B5EF4-FFF2-40B4-BE49-F238E27FC236}">
                <a16:creationId xmlns:a16="http://schemas.microsoft.com/office/drawing/2014/main" id="{EF499182-B1CD-4399-99FD-7B1CA914FD59}"/>
              </a:ext>
            </a:extLst>
          </p:cNvPr>
          <p:cNvSpPr>
            <a:spLocks noGrp="1"/>
          </p:cNvSpPr>
          <p:nvPr>
            <p:ph type="title" hasCustomPrompt="1"/>
          </p:nvPr>
        </p:nvSpPr>
        <p:spPr>
          <a:xfrm>
            <a:off x="1117602" y="405087"/>
            <a:ext cx="14020799" cy="1146048"/>
          </a:xfrm>
        </p:spPr>
        <p:txBody>
          <a:bodyPr>
            <a:normAutofit/>
          </a:bodyPr>
          <a:lstStyle>
            <a:lvl1pPr>
              <a:defRPr sz="4400" cap="none" baseline="0"/>
            </a:lvl1pPr>
          </a:lstStyle>
          <a:p>
            <a:r>
              <a:rPr lang="en-US"/>
              <a:t>Title</a:t>
            </a:r>
            <a:endParaRPr lang="en-GB"/>
          </a:p>
        </p:txBody>
      </p:sp>
      <p:sp>
        <p:nvSpPr>
          <p:cNvPr id="15" name="Text Placeholder 7">
            <a:extLst>
              <a:ext uri="{FF2B5EF4-FFF2-40B4-BE49-F238E27FC236}">
                <a16:creationId xmlns:a16="http://schemas.microsoft.com/office/drawing/2014/main" id="{DD26DE28-F20D-4AC8-830A-0B227BBF3E71}"/>
              </a:ext>
            </a:extLst>
          </p:cNvPr>
          <p:cNvSpPr>
            <a:spLocks noGrp="1"/>
          </p:cNvSpPr>
          <p:nvPr>
            <p:ph type="body" sz="quarter" idx="24" hasCustomPrompt="1"/>
          </p:nvPr>
        </p:nvSpPr>
        <p:spPr>
          <a:xfrm>
            <a:off x="1117602" y="1214783"/>
            <a:ext cx="14020799" cy="653900"/>
          </a:xfrm>
        </p:spPr>
        <p:txBody>
          <a:bodyPr>
            <a:noAutofit/>
          </a:bodyPr>
          <a:lstStyle>
            <a:lvl1pPr marL="0" indent="0">
              <a:buNone/>
              <a:defRPr sz="2600" b="1">
                <a:solidFill>
                  <a:schemeClr val="accent1"/>
                </a:solidFill>
              </a:defRPr>
            </a:lvl1pPr>
          </a:lstStyle>
          <a:p>
            <a:pPr lvl="0"/>
            <a:r>
              <a:rPr lang="en-US"/>
              <a:t>Subhead</a:t>
            </a:r>
            <a:endParaRPr lang="en-GB"/>
          </a:p>
        </p:txBody>
      </p:sp>
      <p:cxnSp>
        <p:nvCxnSpPr>
          <p:cNvPr id="16" name="Straight Connector 15">
            <a:extLst>
              <a:ext uri="{FF2B5EF4-FFF2-40B4-BE49-F238E27FC236}">
                <a16:creationId xmlns:a16="http://schemas.microsoft.com/office/drawing/2014/main" id="{98D8651B-4E44-9A49-B7E4-6A9D68E4C431}"/>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C71F6179-17B9-1040-88DA-130D27C648DD}"/>
              </a:ext>
            </a:extLst>
          </p:cNvPr>
          <p:cNvSpPr>
            <a:spLocks noGrp="1"/>
          </p:cNvSpPr>
          <p:nvPr>
            <p:ph type="ftr" sz="quarter" idx="3"/>
          </p:nvPr>
        </p:nvSpPr>
        <p:spPr>
          <a:xfrm>
            <a:off x="1689663" y="8445502"/>
            <a:ext cx="5486400"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r>
              <a:rPr lang="en-GB"/>
              <a:t>Document title</a:t>
            </a:r>
          </a:p>
        </p:txBody>
      </p:sp>
      <p:sp>
        <p:nvSpPr>
          <p:cNvPr id="18" name="Slide Number Placeholder 5">
            <a:extLst>
              <a:ext uri="{FF2B5EF4-FFF2-40B4-BE49-F238E27FC236}">
                <a16:creationId xmlns:a16="http://schemas.microsoft.com/office/drawing/2014/main" id="{89A31956-D009-1249-98C5-EBB268383808}"/>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Tree>
    <p:extLst>
      <p:ext uri="{BB962C8B-B14F-4D97-AF65-F5344CB8AC3E}">
        <p14:creationId xmlns:p14="http://schemas.microsoft.com/office/powerpoint/2010/main" val="212989455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Divider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2"/>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2"/>
                </a:solidFill>
              </a:defRPr>
            </a:lvl1pPr>
          </a:lstStyle>
          <a:p>
            <a:fld id="{40FC62D0-A2F2-4BF8-8DAC-E86C11000EC3}" type="slidenum">
              <a:rPr lang="en-GB" smtClean="0"/>
              <a:pPr/>
              <a:t>‹#›</a:t>
            </a:fld>
            <a:endParaRPr lang="en-GB"/>
          </a:p>
        </p:txBody>
      </p:sp>
      <p:sp>
        <p:nvSpPr>
          <p:cNvPr id="9" name="Subtitle 2">
            <a:extLst>
              <a:ext uri="{FF2B5EF4-FFF2-40B4-BE49-F238E27FC236}">
                <a16:creationId xmlns:a16="http://schemas.microsoft.com/office/drawing/2014/main" id="{5BB3DBB6-8908-03EE-C63E-CA519887AE10}"/>
              </a:ext>
            </a:extLst>
          </p:cNvPr>
          <p:cNvSpPr>
            <a:spLocks noGrp="1"/>
          </p:cNvSpPr>
          <p:nvPr>
            <p:ph type="subTitle" idx="1" hasCustomPrompt="1"/>
          </p:nvPr>
        </p:nvSpPr>
        <p:spPr>
          <a:xfrm>
            <a:off x="1292261" y="3650888"/>
            <a:ext cx="5762661" cy="486833"/>
          </a:xfrm>
        </p:spPr>
        <p:txBody>
          <a:bodyPr>
            <a:noAutofit/>
          </a:bodyPr>
          <a:lstStyle>
            <a:lvl1pPr marL="0" indent="0" algn="l">
              <a:buNone/>
              <a:defRPr sz="2600" b="1">
                <a:solidFill>
                  <a:schemeClr val="bg1"/>
                </a:solidFill>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Divider</a:t>
            </a:r>
            <a:endParaRPr lang="en-GB"/>
          </a:p>
        </p:txBody>
      </p:sp>
      <p:sp>
        <p:nvSpPr>
          <p:cNvPr id="10" name="Text Placeholder 13">
            <a:extLst>
              <a:ext uri="{FF2B5EF4-FFF2-40B4-BE49-F238E27FC236}">
                <a16:creationId xmlns:a16="http://schemas.microsoft.com/office/drawing/2014/main" id="{0B72E9AB-C67D-EE95-8A8B-8072E436180A}"/>
              </a:ext>
            </a:extLst>
          </p:cNvPr>
          <p:cNvSpPr>
            <a:spLocks noGrp="1"/>
          </p:cNvSpPr>
          <p:nvPr>
            <p:ph type="body" sz="quarter" idx="13" hasCustomPrompt="1"/>
          </p:nvPr>
        </p:nvSpPr>
        <p:spPr>
          <a:xfrm>
            <a:off x="1292261" y="4174062"/>
            <a:ext cx="7292939" cy="1553633"/>
          </a:xfrm>
        </p:spPr>
        <p:txBody>
          <a:bodyPr>
            <a:normAutofit/>
          </a:bodyPr>
          <a:lstStyle>
            <a:lvl1pPr marL="0" indent="0">
              <a:buNone/>
              <a:defRPr sz="4600" b="1" cap="none" baseline="0">
                <a:solidFill>
                  <a:schemeClr val="tx2"/>
                </a:solidFill>
                <a:latin typeface="Arial Black" panose="020B0A04020102020204" pitchFamily="34" charset="0"/>
              </a:defRPr>
            </a:lvl1pPr>
          </a:lstStyle>
          <a:p>
            <a:pPr lvl="0"/>
            <a:r>
              <a:rPr lang="en-US"/>
              <a:t>Section heading</a:t>
            </a:r>
          </a:p>
          <a:p>
            <a:pPr lvl="0"/>
            <a:endParaRPr lang="en-GB"/>
          </a:p>
        </p:txBody>
      </p:sp>
    </p:spTree>
    <p:extLst>
      <p:ext uri="{BB962C8B-B14F-4D97-AF65-F5344CB8AC3E}">
        <p14:creationId xmlns:p14="http://schemas.microsoft.com/office/powerpoint/2010/main" val="45890150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Divider 2">
    <p:bg>
      <p:bgPr>
        <a:solidFill>
          <a:schemeClr val="bg1"/>
        </a:solidFill>
        <a:effectLst/>
      </p:bgPr>
    </p:bg>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bg1">
                    <a:lumMod val="50000"/>
                  </a:schemeClr>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bg1">
                    <a:lumMod val="50000"/>
                  </a:schemeClr>
                </a:solidFill>
              </a:defRPr>
            </a:lvl1pPr>
          </a:lstStyle>
          <a:p>
            <a:fld id="{40FC62D0-A2F2-4BF8-8DAC-E86C11000EC3}" type="slidenum">
              <a:rPr lang="en-GB" smtClean="0"/>
              <a:pPr/>
              <a:t>‹#›</a:t>
            </a:fld>
            <a:endParaRPr lang="en-GB"/>
          </a:p>
        </p:txBody>
      </p:sp>
      <p:sp>
        <p:nvSpPr>
          <p:cNvPr id="2" name="Subtitle 2">
            <a:extLst>
              <a:ext uri="{FF2B5EF4-FFF2-40B4-BE49-F238E27FC236}">
                <a16:creationId xmlns:a16="http://schemas.microsoft.com/office/drawing/2014/main" id="{BF7FB3BD-5B51-224E-2471-3CB4261AEC9F}"/>
              </a:ext>
            </a:extLst>
          </p:cNvPr>
          <p:cNvSpPr>
            <a:spLocks noGrp="1"/>
          </p:cNvSpPr>
          <p:nvPr>
            <p:ph type="subTitle" idx="1" hasCustomPrompt="1"/>
          </p:nvPr>
        </p:nvSpPr>
        <p:spPr>
          <a:xfrm>
            <a:off x="1292261" y="3650888"/>
            <a:ext cx="5762661" cy="486833"/>
          </a:xfrm>
        </p:spPr>
        <p:txBody>
          <a:bodyPr>
            <a:noAutofit/>
          </a:bodyPr>
          <a:lstStyle>
            <a:lvl1pPr marL="0" indent="0" algn="l">
              <a:buNone/>
              <a:defRPr sz="2600" b="1">
                <a:solidFill>
                  <a:schemeClr val="accent1"/>
                </a:solidFill>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Divider</a:t>
            </a:r>
            <a:endParaRPr lang="en-GB"/>
          </a:p>
        </p:txBody>
      </p:sp>
      <p:sp>
        <p:nvSpPr>
          <p:cNvPr id="3" name="Text Placeholder 13">
            <a:extLst>
              <a:ext uri="{FF2B5EF4-FFF2-40B4-BE49-F238E27FC236}">
                <a16:creationId xmlns:a16="http://schemas.microsoft.com/office/drawing/2014/main" id="{B9CE5A69-BA37-B40C-31EA-CA38221AF08D}"/>
              </a:ext>
            </a:extLst>
          </p:cNvPr>
          <p:cNvSpPr>
            <a:spLocks noGrp="1"/>
          </p:cNvSpPr>
          <p:nvPr>
            <p:ph type="body" sz="quarter" idx="13" hasCustomPrompt="1"/>
          </p:nvPr>
        </p:nvSpPr>
        <p:spPr>
          <a:xfrm>
            <a:off x="1292261" y="4174062"/>
            <a:ext cx="7292939" cy="1553633"/>
          </a:xfrm>
        </p:spPr>
        <p:txBody>
          <a:bodyPr>
            <a:normAutofit/>
          </a:bodyPr>
          <a:lstStyle>
            <a:lvl1pPr marL="0" indent="0">
              <a:buNone/>
              <a:defRPr sz="4600" b="1" cap="none" baseline="0">
                <a:solidFill>
                  <a:schemeClr val="tx2"/>
                </a:solidFill>
                <a:latin typeface="Arial Black" panose="020B0A04020102020204" pitchFamily="34" charset="0"/>
              </a:defRPr>
            </a:lvl1pPr>
          </a:lstStyle>
          <a:p>
            <a:pPr lvl="0"/>
            <a:r>
              <a:rPr lang="en-US"/>
              <a:t>Section heading</a:t>
            </a:r>
          </a:p>
          <a:p>
            <a:pPr lvl="0"/>
            <a:endParaRPr lang="en-GB"/>
          </a:p>
        </p:txBody>
      </p:sp>
    </p:spTree>
    <p:extLst>
      <p:ext uri="{BB962C8B-B14F-4D97-AF65-F5344CB8AC3E}">
        <p14:creationId xmlns:p14="http://schemas.microsoft.com/office/powerpoint/2010/main" val="367619881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Divider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2"/>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2"/>
                </a:solidFill>
              </a:defRPr>
            </a:lvl1pPr>
          </a:lstStyle>
          <a:p>
            <a:fld id="{40FC62D0-A2F2-4BF8-8DAC-E86C11000EC3}" type="slidenum">
              <a:rPr lang="en-GB" smtClean="0"/>
              <a:pPr/>
              <a:t>‹#›</a:t>
            </a:fld>
            <a:endParaRPr lang="en-GB"/>
          </a:p>
        </p:txBody>
      </p:sp>
      <p:sp>
        <p:nvSpPr>
          <p:cNvPr id="2" name="Subtitle 2">
            <a:extLst>
              <a:ext uri="{FF2B5EF4-FFF2-40B4-BE49-F238E27FC236}">
                <a16:creationId xmlns:a16="http://schemas.microsoft.com/office/drawing/2014/main" id="{BF7FB3BD-5B51-224E-2471-3CB4261AEC9F}"/>
              </a:ext>
            </a:extLst>
          </p:cNvPr>
          <p:cNvSpPr>
            <a:spLocks noGrp="1"/>
          </p:cNvSpPr>
          <p:nvPr>
            <p:ph type="subTitle" idx="1" hasCustomPrompt="1"/>
          </p:nvPr>
        </p:nvSpPr>
        <p:spPr>
          <a:xfrm>
            <a:off x="1292261" y="3650888"/>
            <a:ext cx="5762661" cy="486833"/>
          </a:xfrm>
        </p:spPr>
        <p:txBody>
          <a:bodyPr>
            <a:noAutofit/>
          </a:bodyPr>
          <a:lstStyle>
            <a:lvl1pPr marL="0" indent="0" algn="l">
              <a:buNone/>
              <a:defRPr sz="2600" b="1">
                <a:solidFill>
                  <a:schemeClr val="bg1"/>
                </a:solidFill>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Divider</a:t>
            </a:r>
            <a:endParaRPr lang="en-GB"/>
          </a:p>
        </p:txBody>
      </p:sp>
      <p:sp>
        <p:nvSpPr>
          <p:cNvPr id="3" name="Text Placeholder 13">
            <a:extLst>
              <a:ext uri="{FF2B5EF4-FFF2-40B4-BE49-F238E27FC236}">
                <a16:creationId xmlns:a16="http://schemas.microsoft.com/office/drawing/2014/main" id="{B9CE5A69-BA37-B40C-31EA-CA38221AF08D}"/>
              </a:ext>
            </a:extLst>
          </p:cNvPr>
          <p:cNvSpPr>
            <a:spLocks noGrp="1"/>
          </p:cNvSpPr>
          <p:nvPr>
            <p:ph type="body" sz="quarter" idx="13" hasCustomPrompt="1"/>
          </p:nvPr>
        </p:nvSpPr>
        <p:spPr>
          <a:xfrm>
            <a:off x="1292261" y="4174062"/>
            <a:ext cx="7292939" cy="1553633"/>
          </a:xfrm>
        </p:spPr>
        <p:txBody>
          <a:bodyPr>
            <a:normAutofit/>
          </a:bodyPr>
          <a:lstStyle>
            <a:lvl1pPr marL="0" indent="0">
              <a:buNone/>
              <a:defRPr sz="4600" b="1" cap="none" baseline="0">
                <a:solidFill>
                  <a:schemeClr val="tx2"/>
                </a:solidFill>
                <a:latin typeface="Arial Black" panose="020B0A04020102020204" pitchFamily="34" charset="0"/>
              </a:defRPr>
            </a:lvl1pPr>
          </a:lstStyle>
          <a:p>
            <a:pPr lvl="0"/>
            <a:r>
              <a:rPr lang="en-US"/>
              <a:t>Section heading</a:t>
            </a:r>
          </a:p>
          <a:p>
            <a:pPr lvl="0"/>
            <a:endParaRPr lang="en-GB"/>
          </a:p>
        </p:txBody>
      </p:sp>
    </p:spTree>
    <p:extLst>
      <p:ext uri="{BB962C8B-B14F-4D97-AF65-F5344CB8AC3E}">
        <p14:creationId xmlns:p14="http://schemas.microsoft.com/office/powerpoint/2010/main" val="348723093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Quote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D8093-31B7-44A8-96BF-693EB47DB535}"/>
              </a:ext>
            </a:extLst>
          </p:cNvPr>
          <p:cNvSpPr>
            <a:spLocks noGrp="1"/>
          </p:cNvSpPr>
          <p:nvPr>
            <p:ph type="ctrTitle" hasCustomPrompt="1"/>
          </p:nvPr>
        </p:nvSpPr>
        <p:spPr>
          <a:xfrm>
            <a:off x="3674432" y="3110928"/>
            <a:ext cx="8907137" cy="2303185"/>
          </a:xfrm>
        </p:spPr>
        <p:txBody>
          <a:bodyPr anchor="ctr">
            <a:normAutofit/>
          </a:bodyPr>
          <a:lstStyle>
            <a:lvl1pPr algn="ctr">
              <a:defRPr sz="5867" b="1" i="1">
                <a:solidFill>
                  <a:schemeClr val="tx2"/>
                </a:solidFill>
              </a:defRPr>
            </a:lvl1pPr>
          </a:lstStyle>
          <a:p>
            <a:r>
              <a:rPr lang="en-US"/>
              <a:t>“Quote goes in this space.”</a:t>
            </a:r>
            <a:endParaRPr lang="en-GB"/>
          </a:p>
        </p:txBody>
      </p:sp>
      <p:sp>
        <p:nvSpPr>
          <p:cNvPr id="7" name="Text Placeholder 6">
            <a:extLst>
              <a:ext uri="{FF2B5EF4-FFF2-40B4-BE49-F238E27FC236}">
                <a16:creationId xmlns:a16="http://schemas.microsoft.com/office/drawing/2014/main" id="{A5609AC1-B165-4266-AC17-4F37BE2DD358}"/>
              </a:ext>
            </a:extLst>
          </p:cNvPr>
          <p:cNvSpPr>
            <a:spLocks noGrp="1"/>
          </p:cNvSpPr>
          <p:nvPr>
            <p:ph type="body" sz="quarter" idx="13" hasCustomPrompt="1"/>
          </p:nvPr>
        </p:nvSpPr>
        <p:spPr>
          <a:xfrm>
            <a:off x="3674433" y="5440807"/>
            <a:ext cx="8907136" cy="427567"/>
          </a:xfrm>
        </p:spPr>
        <p:txBody>
          <a:bodyPr>
            <a:noAutofit/>
          </a:bodyPr>
          <a:lstStyle>
            <a:lvl1pPr marL="0" indent="0" algn="ctr">
              <a:buNone/>
              <a:defRPr sz="2400" b="1">
                <a:solidFill>
                  <a:schemeClr val="bg1"/>
                </a:solidFill>
              </a:defRPr>
            </a:lvl1pPr>
          </a:lstStyle>
          <a:p>
            <a:pPr lvl="0"/>
            <a:r>
              <a:rPr lang="en-US"/>
              <a:t>Name, Company</a:t>
            </a:r>
            <a:endParaRPr lang="en-GB"/>
          </a:p>
        </p:txBody>
      </p:sp>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2"/>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2"/>
                </a:solidFill>
              </a:defRPr>
            </a:lvl1pPr>
          </a:lstStyle>
          <a:p>
            <a:fld id="{40FC62D0-A2F2-4BF8-8DAC-E86C11000EC3}" type="slidenum">
              <a:rPr lang="en-GB" smtClean="0"/>
              <a:pPr/>
              <a:t>‹#›</a:t>
            </a:fld>
            <a:endParaRPr lang="en-GB"/>
          </a:p>
        </p:txBody>
      </p:sp>
    </p:spTree>
    <p:extLst>
      <p:ext uri="{BB962C8B-B14F-4D97-AF65-F5344CB8AC3E}">
        <p14:creationId xmlns:p14="http://schemas.microsoft.com/office/powerpoint/2010/main" val="26150980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Quote 2">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D8093-31B7-44A8-96BF-693EB47DB535}"/>
              </a:ext>
            </a:extLst>
          </p:cNvPr>
          <p:cNvSpPr>
            <a:spLocks noGrp="1"/>
          </p:cNvSpPr>
          <p:nvPr>
            <p:ph type="ctrTitle" hasCustomPrompt="1"/>
          </p:nvPr>
        </p:nvSpPr>
        <p:spPr>
          <a:xfrm>
            <a:off x="3674432" y="3110928"/>
            <a:ext cx="8907137" cy="2303185"/>
          </a:xfrm>
        </p:spPr>
        <p:txBody>
          <a:bodyPr anchor="ctr">
            <a:normAutofit/>
          </a:bodyPr>
          <a:lstStyle>
            <a:lvl1pPr algn="ctr">
              <a:defRPr sz="5867" b="1" i="1">
                <a:solidFill>
                  <a:schemeClr val="tx2"/>
                </a:solidFill>
              </a:defRPr>
            </a:lvl1pPr>
          </a:lstStyle>
          <a:p>
            <a:r>
              <a:rPr lang="en-US"/>
              <a:t>“Quote goes in this space.”</a:t>
            </a:r>
            <a:endParaRPr lang="en-GB"/>
          </a:p>
        </p:txBody>
      </p:sp>
      <p:sp>
        <p:nvSpPr>
          <p:cNvPr id="7" name="Text Placeholder 6">
            <a:extLst>
              <a:ext uri="{FF2B5EF4-FFF2-40B4-BE49-F238E27FC236}">
                <a16:creationId xmlns:a16="http://schemas.microsoft.com/office/drawing/2014/main" id="{A5609AC1-B165-4266-AC17-4F37BE2DD358}"/>
              </a:ext>
            </a:extLst>
          </p:cNvPr>
          <p:cNvSpPr>
            <a:spLocks noGrp="1"/>
          </p:cNvSpPr>
          <p:nvPr>
            <p:ph type="body" sz="quarter" idx="13" hasCustomPrompt="1"/>
          </p:nvPr>
        </p:nvSpPr>
        <p:spPr>
          <a:xfrm>
            <a:off x="3674433" y="5440807"/>
            <a:ext cx="8907136" cy="427567"/>
          </a:xfrm>
        </p:spPr>
        <p:txBody>
          <a:bodyPr>
            <a:noAutofit/>
          </a:bodyPr>
          <a:lstStyle>
            <a:lvl1pPr marL="0" indent="0" algn="ctr">
              <a:buNone/>
              <a:defRPr sz="2400" b="1">
                <a:solidFill>
                  <a:schemeClr val="accent1"/>
                </a:solidFill>
              </a:defRPr>
            </a:lvl1pPr>
          </a:lstStyle>
          <a:p>
            <a:pPr lvl="0"/>
            <a:r>
              <a:rPr lang="en-US"/>
              <a:t>Name, Company</a:t>
            </a:r>
            <a:endParaRPr lang="en-GB"/>
          </a:p>
        </p:txBody>
      </p:sp>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bg1">
                    <a:lumMod val="50000"/>
                  </a:schemeClr>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bg1">
                    <a:lumMod val="50000"/>
                  </a:schemeClr>
                </a:solidFill>
              </a:defRPr>
            </a:lvl1pPr>
          </a:lstStyle>
          <a:p>
            <a:fld id="{40FC62D0-A2F2-4BF8-8DAC-E86C11000EC3}" type="slidenum">
              <a:rPr lang="en-GB" smtClean="0"/>
              <a:pPr/>
              <a:t>‹#›</a:t>
            </a:fld>
            <a:endParaRPr lang="en-GB"/>
          </a:p>
        </p:txBody>
      </p:sp>
    </p:spTree>
    <p:extLst>
      <p:ext uri="{BB962C8B-B14F-4D97-AF65-F5344CB8AC3E}">
        <p14:creationId xmlns:p14="http://schemas.microsoft.com/office/powerpoint/2010/main" val="414245174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Quote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D8093-31B7-44A8-96BF-693EB47DB535}"/>
              </a:ext>
            </a:extLst>
          </p:cNvPr>
          <p:cNvSpPr>
            <a:spLocks noGrp="1"/>
          </p:cNvSpPr>
          <p:nvPr>
            <p:ph type="ctrTitle" hasCustomPrompt="1"/>
          </p:nvPr>
        </p:nvSpPr>
        <p:spPr>
          <a:xfrm>
            <a:off x="3674432" y="3110928"/>
            <a:ext cx="8907137" cy="2303185"/>
          </a:xfrm>
        </p:spPr>
        <p:txBody>
          <a:bodyPr anchor="ctr">
            <a:normAutofit/>
          </a:bodyPr>
          <a:lstStyle>
            <a:lvl1pPr algn="ctr">
              <a:defRPr sz="5867" b="1" i="1">
                <a:solidFill>
                  <a:schemeClr val="tx2"/>
                </a:solidFill>
              </a:defRPr>
            </a:lvl1pPr>
          </a:lstStyle>
          <a:p>
            <a:r>
              <a:rPr lang="en-US"/>
              <a:t>“Quote goes in this space.”</a:t>
            </a:r>
            <a:endParaRPr lang="en-GB"/>
          </a:p>
        </p:txBody>
      </p:sp>
      <p:sp>
        <p:nvSpPr>
          <p:cNvPr id="7" name="Text Placeholder 6">
            <a:extLst>
              <a:ext uri="{FF2B5EF4-FFF2-40B4-BE49-F238E27FC236}">
                <a16:creationId xmlns:a16="http://schemas.microsoft.com/office/drawing/2014/main" id="{A5609AC1-B165-4266-AC17-4F37BE2DD358}"/>
              </a:ext>
            </a:extLst>
          </p:cNvPr>
          <p:cNvSpPr>
            <a:spLocks noGrp="1"/>
          </p:cNvSpPr>
          <p:nvPr>
            <p:ph type="body" sz="quarter" idx="13" hasCustomPrompt="1"/>
          </p:nvPr>
        </p:nvSpPr>
        <p:spPr>
          <a:xfrm>
            <a:off x="3674433" y="5440807"/>
            <a:ext cx="8907136" cy="427567"/>
          </a:xfrm>
        </p:spPr>
        <p:txBody>
          <a:bodyPr>
            <a:noAutofit/>
          </a:bodyPr>
          <a:lstStyle>
            <a:lvl1pPr marL="0" indent="0" algn="ctr">
              <a:buNone/>
              <a:defRPr sz="2400" b="1">
                <a:solidFill>
                  <a:schemeClr val="bg1"/>
                </a:solidFill>
              </a:defRPr>
            </a:lvl1pPr>
          </a:lstStyle>
          <a:p>
            <a:pPr lvl="0"/>
            <a:r>
              <a:rPr lang="en-US"/>
              <a:t>Name, Company</a:t>
            </a:r>
            <a:endParaRPr lang="en-GB"/>
          </a:p>
        </p:txBody>
      </p:sp>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2"/>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2"/>
                </a:solidFill>
              </a:defRPr>
            </a:lvl1pPr>
          </a:lstStyle>
          <a:p>
            <a:fld id="{40FC62D0-A2F2-4BF8-8DAC-E86C11000EC3}" type="slidenum">
              <a:rPr lang="en-GB" smtClean="0"/>
              <a:pPr/>
              <a:t>‹#›</a:t>
            </a:fld>
            <a:endParaRPr lang="en-GB"/>
          </a:p>
        </p:txBody>
      </p:sp>
    </p:spTree>
    <p:extLst>
      <p:ext uri="{BB962C8B-B14F-4D97-AF65-F5344CB8AC3E}">
        <p14:creationId xmlns:p14="http://schemas.microsoft.com/office/powerpoint/2010/main" val="367416932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Presenter Intro Slide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D8093-31B7-44A8-96BF-693EB47DB535}"/>
              </a:ext>
            </a:extLst>
          </p:cNvPr>
          <p:cNvSpPr>
            <a:spLocks noGrp="1"/>
          </p:cNvSpPr>
          <p:nvPr>
            <p:ph type="ctrTitle" hasCustomPrompt="1"/>
          </p:nvPr>
        </p:nvSpPr>
        <p:spPr>
          <a:xfrm>
            <a:off x="8356600" y="4640390"/>
            <a:ext cx="7726600" cy="2303185"/>
          </a:xfrm>
        </p:spPr>
        <p:txBody>
          <a:bodyPr anchor="ctr">
            <a:normAutofit/>
          </a:bodyPr>
          <a:lstStyle>
            <a:lvl1pPr algn="ctr">
              <a:defRPr sz="5867" b="1" i="0">
                <a:solidFill>
                  <a:schemeClr val="tx2"/>
                </a:solidFill>
              </a:defRPr>
            </a:lvl1pPr>
          </a:lstStyle>
          <a:p>
            <a:r>
              <a:rPr lang="en-US"/>
              <a:t>Name of</a:t>
            </a:r>
            <a:br>
              <a:rPr lang="en-US"/>
            </a:br>
            <a:r>
              <a:rPr lang="en-US"/>
              <a:t>Employee</a:t>
            </a:r>
            <a:endParaRPr lang="en-GB"/>
          </a:p>
        </p:txBody>
      </p:sp>
      <p:sp>
        <p:nvSpPr>
          <p:cNvPr id="7" name="Text Placeholder 6">
            <a:extLst>
              <a:ext uri="{FF2B5EF4-FFF2-40B4-BE49-F238E27FC236}">
                <a16:creationId xmlns:a16="http://schemas.microsoft.com/office/drawing/2014/main" id="{A5609AC1-B165-4266-AC17-4F37BE2DD358}"/>
              </a:ext>
            </a:extLst>
          </p:cNvPr>
          <p:cNvSpPr>
            <a:spLocks noGrp="1"/>
          </p:cNvSpPr>
          <p:nvPr>
            <p:ph type="body" sz="quarter" idx="13" hasCustomPrompt="1"/>
          </p:nvPr>
        </p:nvSpPr>
        <p:spPr>
          <a:xfrm>
            <a:off x="8356600" y="6943575"/>
            <a:ext cx="7726600" cy="427567"/>
          </a:xfrm>
        </p:spPr>
        <p:txBody>
          <a:bodyPr>
            <a:noAutofit/>
          </a:bodyPr>
          <a:lstStyle>
            <a:lvl1pPr marL="0" indent="0" algn="ctr">
              <a:buNone/>
              <a:defRPr sz="2400" b="1">
                <a:solidFill>
                  <a:schemeClr val="bg1"/>
                </a:solidFill>
              </a:defRPr>
            </a:lvl1pPr>
          </a:lstStyle>
          <a:p>
            <a:pPr lvl="0"/>
            <a:r>
              <a:rPr lang="en-US"/>
              <a:t>Role, Company</a:t>
            </a:r>
            <a:endParaRPr lang="en-GB"/>
          </a:p>
        </p:txBody>
      </p:sp>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2"/>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2"/>
                </a:solidFill>
              </a:defRPr>
            </a:lvl1pPr>
          </a:lstStyle>
          <a:p>
            <a:fld id="{40FC62D0-A2F2-4BF8-8DAC-E86C11000EC3}" type="slidenum">
              <a:rPr lang="en-GB" smtClean="0"/>
              <a:pPr/>
              <a:t>‹#›</a:t>
            </a:fld>
            <a:endParaRPr lang="en-GB"/>
          </a:p>
        </p:txBody>
      </p:sp>
      <p:pic>
        <p:nvPicPr>
          <p:cNvPr id="10" name="Picture 9" descr="A picture containing histogram&#10;&#10;Description automatically generated">
            <a:extLst>
              <a:ext uri="{FF2B5EF4-FFF2-40B4-BE49-F238E27FC236}">
                <a16:creationId xmlns:a16="http://schemas.microsoft.com/office/drawing/2014/main" id="{385B33B2-3D77-4E37-1D87-AEB32F2641FB}"/>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4738"/>
          <a:stretch/>
        </p:blipFill>
        <p:spPr>
          <a:xfrm>
            <a:off x="0" y="0"/>
            <a:ext cx="9329828" cy="8193367"/>
          </a:xfrm>
          <a:prstGeom prst="rect">
            <a:avLst/>
          </a:prstGeom>
        </p:spPr>
      </p:pic>
      <p:sp>
        <p:nvSpPr>
          <p:cNvPr id="11" name="Picture Placeholder 6">
            <a:extLst>
              <a:ext uri="{FF2B5EF4-FFF2-40B4-BE49-F238E27FC236}">
                <a16:creationId xmlns:a16="http://schemas.microsoft.com/office/drawing/2014/main" id="{40F29B83-F84B-8B77-F20A-69D9DC37CB68}"/>
              </a:ext>
            </a:extLst>
          </p:cNvPr>
          <p:cNvSpPr>
            <a:spLocks noGrp="1"/>
          </p:cNvSpPr>
          <p:nvPr>
            <p:ph type="pic" sz="quarter" idx="17"/>
          </p:nvPr>
        </p:nvSpPr>
        <p:spPr>
          <a:xfrm>
            <a:off x="1000368" y="1196606"/>
            <a:ext cx="5006732" cy="4905741"/>
          </a:xfrm>
          <a:prstGeom prst="rect">
            <a:avLst/>
          </a:prstGeom>
          <a:noFill/>
        </p:spPr>
        <p:txBody>
          <a:bodyPr/>
          <a:lstStyle/>
          <a:p>
            <a:endParaRPr lang="en-GB"/>
          </a:p>
        </p:txBody>
      </p:sp>
    </p:spTree>
    <p:extLst>
      <p:ext uri="{BB962C8B-B14F-4D97-AF65-F5344CB8AC3E}">
        <p14:creationId xmlns:p14="http://schemas.microsoft.com/office/powerpoint/2010/main" val="13375095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ingle column image with collage">
    <p:bg>
      <p:bgPr>
        <a:solidFill>
          <a:schemeClr val="bg1"/>
        </a:solidFill>
        <a:effectLst/>
      </p:bgPr>
    </p:bg>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bg1">
                    <a:lumMod val="65000"/>
                  </a:schemeClr>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bg1">
                    <a:lumMod val="65000"/>
                  </a:schemeClr>
                </a:solidFill>
              </a:defRPr>
            </a:lvl1pPr>
          </a:lstStyle>
          <a:p>
            <a:fld id="{40FC62D0-A2F2-4BF8-8DAC-E86C11000EC3}" type="slidenum">
              <a:rPr lang="en-GB" smtClean="0"/>
              <a:pPr/>
              <a:t>‹#›</a:t>
            </a:fld>
            <a:endParaRPr lang="en-GB"/>
          </a:p>
        </p:txBody>
      </p:sp>
      <p:sp>
        <p:nvSpPr>
          <p:cNvPr id="17" name="Title 1">
            <a:extLst>
              <a:ext uri="{FF2B5EF4-FFF2-40B4-BE49-F238E27FC236}">
                <a16:creationId xmlns:a16="http://schemas.microsoft.com/office/drawing/2014/main" id="{2201D773-B270-A904-F7B4-E3D12A5090E8}"/>
              </a:ext>
            </a:extLst>
          </p:cNvPr>
          <p:cNvSpPr>
            <a:spLocks noGrp="1"/>
          </p:cNvSpPr>
          <p:nvPr>
            <p:ph type="title" hasCustomPrompt="1"/>
          </p:nvPr>
        </p:nvSpPr>
        <p:spPr>
          <a:xfrm>
            <a:off x="1117602" y="405087"/>
            <a:ext cx="7429736" cy="1146048"/>
          </a:xfrm>
        </p:spPr>
        <p:txBody>
          <a:bodyPr>
            <a:normAutofit/>
          </a:bodyPr>
          <a:lstStyle>
            <a:lvl1pPr>
              <a:defRPr sz="4400" cap="none" baseline="0"/>
            </a:lvl1pPr>
          </a:lstStyle>
          <a:p>
            <a:r>
              <a:rPr lang="en-US"/>
              <a:t>Title</a:t>
            </a:r>
            <a:endParaRPr lang="en-GB"/>
          </a:p>
        </p:txBody>
      </p:sp>
      <p:sp>
        <p:nvSpPr>
          <p:cNvPr id="10" name="Content Placeholder 9">
            <a:extLst>
              <a:ext uri="{FF2B5EF4-FFF2-40B4-BE49-F238E27FC236}">
                <a16:creationId xmlns:a16="http://schemas.microsoft.com/office/drawing/2014/main" id="{F9708057-A622-C46C-0968-9911A34347EB}"/>
              </a:ext>
            </a:extLst>
          </p:cNvPr>
          <p:cNvSpPr>
            <a:spLocks noGrp="1"/>
          </p:cNvSpPr>
          <p:nvPr>
            <p:ph sz="quarter" idx="13"/>
          </p:nvPr>
        </p:nvSpPr>
        <p:spPr>
          <a:xfrm>
            <a:off x="1117600" y="2008094"/>
            <a:ext cx="7429735" cy="5428253"/>
          </a:xfrm>
        </p:spPr>
        <p:txBody>
          <a:bodyPr>
            <a:normAutofit/>
          </a:bodyPr>
          <a:lstStyle>
            <a:lvl1pPr marL="304792" indent="-304792">
              <a:buClr>
                <a:schemeClr val="accent1"/>
              </a:buClr>
              <a:buFont typeface="Arial" panose="020B0604020202020204" pitchFamily="34" charset="0"/>
              <a:buChar char="•"/>
              <a:defRPr sz="2600">
                <a:solidFill>
                  <a:schemeClr val="tx1">
                    <a:lumMod val="75000"/>
                    <a:lumOff val="25000"/>
                  </a:schemeClr>
                </a:solidFill>
              </a:defRPr>
            </a:lvl1pPr>
            <a:lvl2pPr marL="914377" indent="-304792">
              <a:buClr>
                <a:schemeClr val="accent1"/>
              </a:buClr>
              <a:buFont typeface="Arial" panose="020B0604020202020204" pitchFamily="34" charset="0"/>
              <a:buChar char="•"/>
              <a:defRPr sz="2600">
                <a:solidFill>
                  <a:schemeClr val="tx1">
                    <a:lumMod val="75000"/>
                    <a:lumOff val="25000"/>
                  </a:schemeClr>
                </a:solidFill>
              </a:defRPr>
            </a:lvl2pPr>
            <a:lvl3pPr marL="1523962" indent="-304792">
              <a:buClr>
                <a:schemeClr val="accent1"/>
              </a:buClr>
              <a:buFont typeface="Arial" panose="020B0604020202020204" pitchFamily="34" charset="0"/>
              <a:buChar char="•"/>
              <a:defRPr sz="2600">
                <a:solidFill>
                  <a:schemeClr val="tx1">
                    <a:lumMod val="75000"/>
                    <a:lumOff val="25000"/>
                  </a:schemeClr>
                </a:solidFill>
              </a:defRPr>
            </a:lvl3pPr>
            <a:lvl4pPr marL="2133547" indent="-304792">
              <a:buClr>
                <a:schemeClr val="accent1"/>
              </a:buClr>
              <a:buFont typeface="Arial" panose="020B0604020202020204" pitchFamily="34" charset="0"/>
              <a:buChar char="•"/>
              <a:defRPr sz="2600">
                <a:solidFill>
                  <a:schemeClr val="tx1">
                    <a:lumMod val="75000"/>
                    <a:lumOff val="25000"/>
                  </a:schemeClr>
                </a:solidFill>
              </a:defRPr>
            </a:lvl4pPr>
            <a:lvl5pPr marL="2743131" indent="-304792">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pic>
        <p:nvPicPr>
          <p:cNvPr id="11" name="Picture 10" descr="A picture containing graphical user interface&#10;&#10;Description automatically generated">
            <a:extLst>
              <a:ext uri="{FF2B5EF4-FFF2-40B4-BE49-F238E27FC236}">
                <a16:creationId xmlns:a16="http://schemas.microsoft.com/office/drawing/2014/main" id="{8CC64823-15F7-B225-3E07-47D73FE2720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2994"/>
          <a:stretch/>
        </p:blipFill>
        <p:spPr>
          <a:xfrm>
            <a:off x="9048687" y="800260"/>
            <a:ext cx="7207314" cy="7372140"/>
          </a:xfrm>
          <a:prstGeom prst="rect">
            <a:avLst/>
          </a:prstGeom>
        </p:spPr>
      </p:pic>
      <p:sp>
        <p:nvSpPr>
          <p:cNvPr id="15" name="Picture Placeholder 6">
            <a:extLst>
              <a:ext uri="{FF2B5EF4-FFF2-40B4-BE49-F238E27FC236}">
                <a16:creationId xmlns:a16="http://schemas.microsoft.com/office/drawing/2014/main" id="{5B594A5F-949F-D681-6EE3-09619A5B9C2E}"/>
              </a:ext>
            </a:extLst>
          </p:cNvPr>
          <p:cNvSpPr>
            <a:spLocks noGrp="1"/>
          </p:cNvSpPr>
          <p:nvPr>
            <p:ph type="pic" sz="quarter" idx="17"/>
          </p:nvPr>
        </p:nvSpPr>
        <p:spPr>
          <a:xfrm>
            <a:off x="10630286" y="1909240"/>
            <a:ext cx="4467420" cy="4405408"/>
          </a:xfrm>
          <a:prstGeom prst="rect">
            <a:avLst/>
          </a:prstGeom>
          <a:noFill/>
        </p:spPr>
        <p:txBody>
          <a:bodyPr/>
          <a:lstStyle/>
          <a:p>
            <a:endParaRPr lang="en-GB"/>
          </a:p>
        </p:txBody>
      </p:sp>
    </p:spTree>
    <p:extLst>
      <p:ext uri="{BB962C8B-B14F-4D97-AF65-F5344CB8AC3E}">
        <p14:creationId xmlns:p14="http://schemas.microsoft.com/office/powerpoint/2010/main" val="90232577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Presenter Intro Slide 2">
    <p:bg>
      <p:bgPr>
        <a:solidFill>
          <a:schemeClr val="bg1"/>
        </a:solidFill>
        <a:effectLst/>
      </p:bgPr>
    </p:bg>
    <p:spTree>
      <p:nvGrpSpPr>
        <p:cNvPr id="1" name=""/>
        <p:cNvGrpSpPr/>
        <p:nvPr/>
      </p:nvGrpSpPr>
      <p:grpSpPr>
        <a:xfrm>
          <a:off x="0" y="0"/>
          <a:ext cx="0" cy="0"/>
          <a:chOff x="0" y="0"/>
          <a:chExt cx="0" cy="0"/>
        </a:xfrm>
      </p:grpSpPr>
      <p:pic>
        <p:nvPicPr>
          <p:cNvPr id="9" name="Picture 8" descr="A picture containing histogram&#10;&#10;Description automatically generated">
            <a:extLst>
              <a:ext uri="{FF2B5EF4-FFF2-40B4-BE49-F238E27FC236}">
                <a16:creationId xmlns:a16="http://schemas.microsoft.com/office/drawing/2014/main" id="{F4FBB1B3-AB6C-0521-D16F-E570FABCD4C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719"/>
          <a:stretch/>
        </p:blipFill>
        <p:spPr>
          <a:xfrm>
            <a:off x="0" y="-21527"/>
            <a:ext cx="9452790" cy="8129852"/>
          </a:xfrm>
          <a:prstGeom prst="rect">
            <a:avLst/>
          </a:prstGeom>
        </p:spPr>
      </p:pic>
      <p:sp>
        <p:nvSpPr>
          <p:cNvPr id="2" name="Title 1">
            <a:extLst>
              <a:ext uri="{FF2B5EF4-FFF2-40B4-BE49-F238E27FC236}">
                <a16:creationId xmlns:a16="http://schemas.microsoft.com/office/drawing/2014/main" id="{699D8093-31B7-44A8-96BF-693EB47DB535}"/>
              </a:ext>
            </a:extLst>
          </p:cNvPr>
          <p:cNvSpPr>
            <a:spLocks noGrp="1"/>
          </p:cNvSpPr>
          <p:nvPr>
            <p:ph type="ctrTitle" hasCustomPrompt="1"/>
          </p:nvPr>
        </p:nvSpPr>
        <p:spPr>
          <a:xfrm>
            <a:off x="8356600" y="4640390"/>
            <a:ext cx="7726600" cy="2303185"/>
          </a:xfrm>
        </p:spPr>
        <p:txBody>
          <a:bodyPr anchor="ctr">
            <a:normAutofit/>
          </a:bodyPr>
          <a:lstStyle>
            <a:lvl1pPr algn="ctr">
              <a:defRPr sz="5867" b="1" i="0">
                <a:solidFill>
                  <a:schemeClr val="tx2"/>
                </a:solidFill>
              </a:defRPr>
            </a:lvl1pPr>
          </a:lstStyle>
          <a:p>
            <a:r>
              <a:rPr lang="en-US"/>
              <a:t>Name of</a:t>
            </a:r>
            <a:br>
              <a:rPr lang="en-US"/>
            </a:br>
            <a:r>
              <a:rPr lang="en-US"/>
              <a:t>Employee</a:t>
            </a:r>
            <a:endParaRPr lang="en-GB"/>
          </a:p>
        </p:txBody>
      </p:sp>
      <p:sp>
        <p:nvSpPr>
          <p:cNvPr id="7" name="Text Placeholder 6">
            <a:extLst>
              <a:ext uri="{FF2B5EF4-FFF2-40B4-BE49-F238E27FC236}">
                <a16:creationId xmlns:a16="http://schemas.microsoft.com/office/drawing/2014/main" id="{A5609AC1-B165-4266-AC17-4F37BE2DD358}"/>
              </a:ext>
            </a:extLst>
          </p:cNvPr>
          <p:cNvSpPr>
            <a:spLocks noGrp="1"/>
          </p:cNvSpPr>
          <p:nvPr>
            <p:ph type="body" sz="quarter" idx="13" hasCustomPrompt="1"/>
          </p:nvPr>
        </p:nvSpPr>
        <p:spPr>
          <a:xfrm>
            <a:off x="8356600" y="6943575"/>
            <a:ext cx="7726600" cy="427567"/>
          </a:xfrm>
        </p:spPr>
        <p:txBody>
          <a:bodyPr>
            <a:noAutofit/>
          </a:bodyPr>
          <a:lstStyle>
            <a:lvl1pPr marL="0" indent="0" algn="ctr">
              <a:buNone/>
              <a:defRPr sz="2400" b="1">
                <a:solidFill>
                  <a:schemeClr val="accent1"/>
                </a:solidFill>
              </a:defRPr>
            </a:lvl1pPr>
          </a:lstStyle>
          <a:p>
            <a:pPr lvl="0"/>
            <a:r>
              <a:rPr lang="en-US"/>
              <a:t>Role, Company</a:t>
            </a:r>
            <a:endParaRPr lang="en-GB"/>
          </a:p>
        </p:txBody>
      </p:sp>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bg1">
                    <a:lumMod val="50000"/>
                  </a:schemeClr>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bg1">
                    <a:lumMod val="50000"/>
                  </a:schemeClr>
                </a:solidFill>
              </a:defRPr>
            </a:lvl1pPr>
          </a:lstStyle>
          <a:p>
            <a:fld id="{40FC62D0-A2F2-4BF8-8DAC-E86C11000EC3}" type="slidenum">
              <a:rPr lang="en-GB" smtClean="0"/>
              <a:pPr/>
              <a:t>‹#›</a:t>
            </a:fld>
            <a:endParaRPr lang="en-GB"/>
          </a:p>
        </p:txBody>
      </p:sp>
      <p:sp>
        <p:nvSpPr>
          <p:cNvPr id="11" name="Picture Placeholder 6">
            <a:extLst>
              <a:ext uri="{FF2B5EF4-FFF2-40B4-BE49-F238E27FC236}">
                <a16:creationId xmlns:a16="http://schemas.microsoft.com/office/drawing/2014/main" id="{40F29B83-F84B-8B77-F20A-69D9DC37CB68}"/>
              </a:ext>
            </a:extLst>
          </p:cNvPr>
          <p:cNvSpPr>
            <a:spLocks noGrp="1"/>
          </p:cNvSpPr>
          <p:nvPr>
            <p:ph type="pic" sz="quarter" idx="17"/>
          </p:nvPr>
        </p:nvSpPr>
        <p:spPr>
          <a:xfrm>
            <a:off x="1000368" y="1196606"/>
            <a:ext cx="5006732" cy="4905741"/>
          </a:xfrm>
          <a:prstGeom prst="rect">
            <a:avLst/>
          </a:prstGeom>
          <a:noFill/>
        </p:spPr>
        <p:txBody>
          <a:bodyPr/>
          <a:lstStyle/>
          <a:p>
            <a:endParaRPr lang="en-GB"/>
          </a:p>
        </p:txBody>
      </p:sp>
    </p:spTree>
    <p:extLst>
      <p:ext uri="{BB962C8B-B14F-4D97-AF65-F5344CB8AC3E}">
        <p14:creationId xmlns:p14="http://schemas.microsoft.com/office/powerpoint/2010/main" val="225731413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Presenter Intro Slide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3" descr="A picture containing histogram&#10;&#10;Description automatically generated">
            <a:extLst>
              <a:ext uri="{FF2B5EF4-FFF2-40B4-BE49-F238E27FC236}">
                <a16:creationId xmlns:a16="http://schemas.microsoft.com/office/drawing/2014/main" id="{A9901B49-1D84-C2AF-00F0-A3E98047347C}"/>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4738"/>
          <a:stretch/>
        </p:blipFill>
        <p:spPr>
          <a:xfrm>
            <a:off x="0" y="0"/>
            <a:ext cx="9329828" cy="8193367"/>
          </a:xfrm>
          <a:prstGeom prst="rect">
            <a:avLst/>
          </a:prstGeom>
        </p:spPr>
      </p:pic>
      <p:sp>
        <p:nvSpPr>
          <p:cNvPr id="2" name="Title 1">
            <a:extLst>
              <a:ext uri="{FF2B5EF4-FFF2-40B4-BE49-F238E27FC236}">
                <a16:creationId xmlns:a16="http://schemas.microsoft.com/office/drawing/2014/main" id="{699D8093-31B7-44A8-96BF-693EB47DB535}"/>
              </a:ext>
            </a:extLst>
          </p:cNvPr>
          <p:cNvSpPr>
            <a:spLocks noGrp="1"/>
          </p:cNvSpPr>
          <p:nvPr>
            <p:ph type="ctrTitle" hasCustomPrompt="1"/>
          </p:nvPr>
        </p:nvSpPr>
        <p:spPr>
          <a:xfrm>
            <a:off x="8356600" y="4640390"/>
            <a:ext cx="7726600" cy="2303185"/>
          </a:xfrm>
        </p:spPr>
        <p:txBody>
          <a:bodyPr anchor="ctr">
            <a:normAutofit/>
          </a:bodyPr>
          <a:lstStyle>
            <a:lvl1pPr algn="ctr">
              <a:defRPr sz="5867" b="1" i="0">
                <a:solidFill>
                  <a:schemeClr val="tx2"/>
                </a:solidFill>
              </a:defRPr>
            </a:lvl1pPr>
          </a:lstStyle>
          <a:p>
            <a:r>
              <a:rPr lang="en-US"/>
              <a:t>Name of</a:t>
            </a:r>
            <a:br>
              <a:rPr lang="en-US"/>
            </a:br>
            <a:r>
              <a:rPr lang="en-US"/>
              <a:t>Employee</a:t>
            </a:r>
            <a:endParaRPr lang="en-GB"/>
          </a:p>
        </p:txBody>
      </p:sp>
      <p:sp>
        <p:nvSpPr>
          <p:cNvPr id="7" name="Text Placeholder 6">
            <a:extLst>
              <a:ext uri="{FF2B5EF4-FFF2-40B4-BE49-F238E27FC236}">
                <a16:creationId xmlns:a16="http://schemas.microsoft.com/office/drawing/2014/main" id="{A5609AC1-B165-4266-AC17-4F37BE2DD358}"/>
              </a:ext>
            </a:extLst>
          </p:cNvPr>
          <p:cNvSpPr>
            <a:spLocks noGrp="1"/>
          </p:cNvSpPr>
          <p:nvPr>
            <p:ph type="body" sz="quarter" idx="13" hasCustomPrompt="1"/>
          </p:nvPr>
        </p:nvSpPr>
        <p:spPr>
          <a:xfrm>
            <a:off x="8356600" y="6943575"/>
            <a:ext cx="7726600" cy="427567"/>
          </a:xfrm>
        </p:spPr>
        <p:txBody>
          <a:bodyPr>
            <a:noAutofit/>
          </a:bodyPr>
          <a:lstStyle>
            <a:lvl1pPr marL="0" indent="0" algn="ctr">
              <a:buNone/>
              <a:defRPr sz="2400" b="1">
                <a:solidFill>
                  <a:schemeClr val="bg1"/>
                </a:solidFill>
              </a:defRPr>
            </a:lvl1pPr>
          </a:lstStyle>
          <a:p>
            <a:pPr lvl="0"/>
            <a:r>
              <a:rPr lang="en-US"/>
              <a:t>Role, Company</a:t>
            </a:r>
            <a:endParaRPr lang="en-GB"/>
          </a:p>
        </p:txBody>
      </p:sp>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2"/>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2"/>
                </a:solidFill>
              </a:defRPr>
            </a:lvl1pPr>
          </a:lstStyle>
          <a:p>
            <a:fld id="{40FC62D0-A2F2-4BF8-8DAC-E86C11000EC3}" type="slidenum">
              <a:rPr lang="en-GB" smtClean="0"/>
              <a:pPr/>
              <a:t>‹#›</a:t>
            </a:fld>
            <a:endParaRPr lang="en-GB"/>
          </a:p>
        </p:txBody>
      </p:sp>
      <p:sp>
        <p:nvSpPr>
          <p:cNvPr id="11" name="Picture Placeholder 6">
            <a:extLst>
              <a:ext uri="{FF2B5EF4-FFF2-40B4-BE49-F238E27FC236}">
                <a16:creationId xmlns:a16="http://schemas.microsoft.com/office/drawing/2014/main" id="{BFA9AD81-163F-A611-6D76-CF06C524B9DE}"/>
              </a:ext>
            </a:extLst>
          </p:cNvPr>
          <p:cNvSpPr>
            <a:spLocks noGrp="1"/>
          </p:cNvSpPr>
          <p:nvPr>
            <p:ph type="pic" sz="quarter" idx="17"/>
          </p:nvPr>
        </p:nvSpPr>
        <p:spPr>
          <a:xfrm>
            <a:off x="1000368" y="1196606"/>
            <a:ext cx="5006732" cy="4905741"/>
          </a:xfrm>
          <a:prstGeom prst="rect">
            <a:avLst/>
          </a:prstGeom>
          <a:noFill/>
        </p:spPr>
        <p:txBody>
          <a:bodyPr/>
          <a:lstStyle/>
          <a:p>
            <a:endParaRPr lang="en-GB"/>
          </a:p>
        </p:txBody>
      </p:sp>
    </p:spTree>
    <p:extLst>
      <p:ext uri="{BB962C8B-B14F-4D97-AF65-F5344CB8AC3E}">
        <p14:creationId xmlns:p14="http://schemas.microsoft.com/office/powerpoint/2010/main" val="408672279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Q&amp;A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 Placeholder 13">
            <a:extLst>
              <a:ext uri="{FF2B5EF4-FFF2-40B4-BE49-F238E27FC236}">
                <a16:creationId xmlns:a16="http://schemas.microsoft.com/office/drawing/2014/main" id="{F7B004DD-9AE2-A775-B9FE-15EEA8F3CC25}"/>
              </a:ext>
            </a:extLst>
          </p:cNvPr>
          <p:cNvSpPr>
            <a:spLocks noGrp="1"/>
          </p:cNvSpPr>
          <p:nvPr>
            <p:ph type="body" sz="quarter" idx="13" hasCustomPrompt="1"/>
          </p:nvPr>
        </p:nvSpPr>
        <p:spPr>
          <a:xfrm>
            <a:off x="5306880" y="4002694"/>
            <a:ext cx="5642240" cy="1138612"/>
          </a:xfrm>
        </p:spPr>
        <p:txBody>
          <a:bodyPr>
            <a:normAutofit/>
          </a:bodyPr>
          <a:lstStyle>
            <a:lvl1pPr marL="0" indent="0" algn="ctr">
              <a:buNone/>
              <a:defRPr sz="9600" b="1" cap="none" baseline="0">
                <a:solidFill>
                  <a:schemeClr val="tx2"/>
                </a:solidFill>
                <a:latin typeface="Arial Black" panose="020B0A04020102020204" pitchFamily="34" charset="0"/>
              </a:defRPr>
            </a:lvl1pPr>
          </a:lstStyle>
          <a:p>
            <a:pPr lvl="0"/>
            <a:r>
              <a:rPr lang="en-US"/>
              <a:t>Q&amp;A</a:t>
            </a:r>
          </a:p>
          <a:p>
            <a:pPr lvl="0"/>
            <a:endParaRPr lang="en-GB"/>
          </a:p>
        </p:txBody>
      </p:sp>
      <p:pic>
        <p:nvPicPr>
          <p:cNvPr id="4" name="Graphic 3">
            <a:extLst>
              <a:ext uri="{FF2B5EF4-FFF2-40B4-BE49-F238E27FC236}">
                <a16:creationId xmlns:a16="http://schemas.microsoft.com/office/drawing/2014/main" id="{67DDF058-87B1-DE0A-8D6B-A9D3D3F5038C}"/>
              </a:ext>
            </a:extLst>
          </p:cNvPr>
          <p:cNvPicPr>
            <a:picLocks noChangeAspect="1"/>
          </p:cNvPicPr>
          <p:nvPr userDrawn="1"/>
        </p:nvPicPr>
        <p:blipFill>
          <a:blip r:embed="rId3" cstate="email">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4010952" y="7988300"/>
            <a:ext cx="1424627" cy="672102"/>
          </a:xfrm>
          <a:prstGeom prst="rect">
            <a:avLst/>
          </a:prstGeom>
        </p:spPr>
      </p:pic>
      <p:sp>
        <p:nvSpPr>
          <p:cNvPr id="5" name="Footer Placeholder 4">
            <a:extLst>
              <a:ext uri="{FF2B5EF4-FFF2-40B4-BE49-F238E27FC236}">
                <a16:creationId xmlns:a16="http://schemas.microsoft.com/office/drawing/2014/main" id="{08DAC96E-973B-0B10-5CE3-4BBEC252D862}"/>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2"/>
                </a:solidFill>
              </a:defRPr>
            </a:lvl1pPr>
          </a:lstStyle>
          <a:p>
            <a:r>
              <a:rPr lang="en-GB"/>
              <a:t>Document title</a:t>
            </a:r>
          </a:p>
        </p:txBody>
      </p:sp>
      <p:sp>
        <p:nvSpPr>
          <p:cNvPr id="7" name="Slide Number Placeholder 5">
            <a:extLst>
              <a:ext uri="{FF2B5EF4-FFF2-40B4-BE49-F238E27FC236}">
                <a16:creationId xmlns:a16="http://schemas.microsoft.com/office/drawing/2014/main" id="{029CDA1D-A1AF-9F2F-5E3A-A7AB758C6207}"/>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2"/>
                </a:solidFill>
              </a:defRPr>
            </a:lvl1pPr>
          </a:lstStyle>
          <a:p>
            <a:fld id="{40FC62D0-A2F2-4BF8-8DAC-E86C11000EC3}" type="slidenum">
              <a:rPr lang="en-GB" smtClean="0"/>
              <a:pPr/>
              <a:t>‹#›</a:t>
            </a:fld>
            <a:endParaRPr lang="en-GB"/>
          </a:p>
        </p:txBody>
      </p:sp>
    </p:spTree>
    <p:extLst>
      <p:ext uri="{BB962C8B-B14F-4D97-AF65-F5344CB8AC3E}">
        <p14:creationId xmlns:p14="http://schemas.microsoft.com/office/powerpoint/2010/main" val="425733042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Q&amp;A 2">
    <p:bg>
      <p:bgPr>
        <a:solidFill>
          <a:schemeClr val="bg1"/>
        </a:solidFill>
        <a:effectLst/>
      </p:bgPr>
    </p:bg>
    <p:spTree>
      <p:nvGrpSpPr>
        <p:cNvPr id="1" name=""/>
        <p:cNvGrpSpPr/>
        <p:nvPr/>
      </p:nvGrpSpPr>
      <p:grpSpPr>
        <a:xfrm>
          <a:off x="0" y="0"/>
          <a:ext cx="0" cy="0"/>
          <a:chOff x="0" y="0"/>
          <a:chExt cx="0" cy="0"/>
        </a:xfrm>
      </p:grpSpPr>
      <p:sp>
        <p:nvSpPr>
          <p:cNvPr id="6" name="Text Placeholder 13">
            <a:extLst>
              <a:ext uri="{FF2B5EF4-FFF2-40B4-BE49-F238E27FC236}">
                <a16:creationId xmlns:a16="http://schemas.microsoft.com/office/drawing/2014/main" id="{F7B004DD-9AE2-A775-B9FE-15EEA8F3CC25}"/>
              </a:ext>
            </a:extLst>
          </p:cNvPr>
          <p:cNvSpPr>
            <a:spLocks noGrp="1"/>
          </p:cNvSpPr>
          <p:nvPr>
            <p:ph type="body" sz="quarter" idx="13" hasCustomPrompt="1"/>
          </p:nvPr>
        </p:nvSpPr>
        <p:spPr>
          <a:xfrm>
            <a:off x="5306880" y="4002694"/>
            <a:ext cx="5642240" cy="1138612"/>
          </a:xfrm>
        </p:spPr>
        <p:txBody>
          <a:bodyPr>
            <a:normAutofit/>
          </a:bodyPr>
          <a:lstStyle>
            <a:lvl1pPr marL="0" indent="0" algn="ctr">
              <a:buNone/>
              <a:defRPr sz="9600" b="1" cap="none" baseline="0">
                <a:solidFill>
                  <a:schemeClr val="tx2"/>
                </a:solidFill>
                <a:latin typeface="Arial Black" panose="020B0A04020102020204" pitchFamily="34" charset="0"/>
              </a:defRPr>
            </a:lvl1pPr>
          </a:lstStyle>
          <a:p>
            <a:pPr lvl="0"/>
            <a:r>
              <a:rPr lang="en-US"/>
              <a:t>Q&amp;A</a:t>
            </a:r>
          </a:p>
          <a:p>
            <a:pPr lvl="0"/>
            <a:endParaRPr lang="en-GB"/>
          </a:p>
        </p:txBody>
      </p:sp>
      <p:pic>
        <p:nvPicPr>
          <p:cNvPr id="4" name="Graphic 3">
            <a:extLst>
              <a:ext uri="{FF2B5EF4-FFF2-40B4-BE49-F238E27FC236}">
                <a16:creationId xmlns:a16="http://schemas.microsoft.com/office/drawing/2014/main" id="{D5FF4E40-CB7D-1350-ADC1-F80745FEE149}"/>
              </a:ext>
            </a:extLst>
          </p:cNvPr>
          <p:cNvPicPr>
            <a:picLocks noChangeAspect="1"/>
          </p:cNvPicPr>
          <p:nvPr userDrawn="1"/>
        </p:nvPicPr>
        <p:blipFill>
          <a:blip r:embed="rId2" cstate="email">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4010952" y="7988300"/>
            <a:ext cx="1424627" cy="672102"/>
          </a:xfrm>
          <a:prstGeom prst="rect">
            <a:avLst/>
          </a:prstGeom>
        </p:spPr>
      </p:pic>
      <p:sp>
        <p:nvSpPr>
          <p:cNvPr id="5" name="Footer Placeholder 4">
            <a:extLst>
              <a:ext uri="{FF2B5EF4-FFF2-40B4-BE49-F238E27FC236}">
                <a16:creationId xmlns:a16="http://schemas.microsoft.com/office/drawing/2014/main" id="{907925A0-CED2-F9FA-061A-261CC8C2199E}"/>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bg1">
                    <a:lumMod val="50000"/>
                  </a:schemeClr>
                </a:solidFill>
              </a:defRPr>
            </a:lvl1pPr>
          </a:lstStyle>
          <a:p>
            <a:r>
              <a:rPr lang="en-GB"/>
              <a:t>Document title</a:t>
            </a:r>
          </a:p>
        </p:txBody>
      </p:sp>
      <p:sp>
        <p:nvSpPr>
          <p:cNvPr id="7" name="Slide Number Placeholder 5">
            <a:extLst>
              <a:ext uri="{FF2B5EF4-FFF2-40B4-BE49-F238E27FC236}">
                <a16:creationId xmlns:a16="http://schemas.microsoft.com/office/drawing/2014/main" id="{0EEB54D9-10F5-07DF-8CDE-9BD6C11C6E70}"/>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bg1">
                    <a:lumMod val="50000"/>
                  </a:schemeClr>
                </a:solidFill>
              </a:defRPr>
            </a:lvl1pPr>
          </a:lstStyle>
          <a:p>
            <a:fld id="{40FC62D0-A2F2-4BF8-8DAC-E86C11000EC3}" type="slidenum">
              <a:rPr lang="en-GB" smtClean="0"/>
              <a:pPr/>
              <a:t>‹#›</a:t>
            </a:fld>
            <a:endParaRPr lang="en-GB"/>
          </a:p>
        </p:txBody>
      </p:sp>
    </p:spTree>
    <p:extLst>
      <p:ext uri="{BB962C8B-B14F-4D97-AF65-F5344CB8AC3E}">
        <p14:creationId xmlns:p14="http://schemas.microsoft.com/office/powerpoint/2010/main" val="62676986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Q&amp;A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 Placeholder 13">
            <a:extLst>
              <a:ext uri="{FF2B5EF4-FFF2-40B4-BE49-F238E27FC236}">
                <a16:creationId xmlns:a16="http://schemas.microsoft.com/office/drawing/2014/main" id="{F7B004DD-9AE2-A775-B9FE-15EEA8F3CC25}"/>
              </a:ext>
            </a:extLst>
          </p:cNvPr>
          <p:cNvSpPr>
            <a:spLocks noGrp="1"/>
          </p:cNvSpPr>
          <p:nvPr>
            <p:ph type="body" sz="quarter" idx="13" hasCustomPrompt="1"/>
          </p:nvPr>
        </p:nvSpPr>
        <p:spPr>
          <a:xfrm>
            <a:off x="5306880" y="4002694"/>
            <a:ext cx="5642240" cy="1344006"/>
          </a:xfrm>
        </p:spPr>
        <p:txBody>
          <a:bodyPr>
            <a:normAutofit/>
          </a:bodyPr>
          <a:lstStyle>
            <a:lvl1pPr marL="0" indent="0" algn="ctr">
              <a:buNone/>
              <a:defRPr sz="9600" b="1" cap="none" baseline="0">
                <a:solidFill>
                  <a:schemeClr val="tx2"/>
                </a:solidFill>
                <a:latin typeface="Arial Black" panose="020B0A04020102020204" pitchFamily="34" charset="0"/>
              </a:defRPr>
            </a:lvl1pPr>
          </a:lstStyle>
          <a:p>
            <a:pPr lvl="0"/>
            <a:r>
              <a:rPr lang="en-US"/>
              <a:t>Q&amp;A</a:t>
            </a:r>
          </a:p>
          <a:p>
            <a:pPr lvl="0"/>
            <a:endParaRPr lang="en-GB"/>
          </a:p>
        </p:txBody>
      </p:sp>
      <p:pic>
        <p:nvPicPr>
          <p:cNvPr id="4" name="Graphic 3">
            <a:extLst>
              <a:ext uri="{FF2B5EF4-FFF2-40B4-BE49-F238E27FC236}">
                <a16:creationId xmlns:a16="http://schemas.microsoft.com/office/drawing/2014/main" id="{076B0C44-9DC4-392C-E787-E351BA49105B}"/>
              </a:ext>
            </a:extLst>
          </p:cNvPr>
          <p:cNvPicPr>
            <a:picLocks noChangeAspect="1"/>
          </p:cNvPicPr>
          <p:nvPr userDrawn="1"/>
        </p:nvPicPr>
        <p:blipFill>
          <a:blip r:embed="rId3" cstate="email">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4010952" y="7988300"/>
            <a:ext cx="1424627" cy="672102"/>
          </a:xfrm>
          <a:prstGeom prst="rect">
            <a:avLst/>
          </a:prstGeom>
        </p:spPr>
      </p:pic>
      <p:sp>
        <p:nvSpPr>
          <p:cNvPr id="5" name="Footer Placeholder 4">
            <a:extLst>
              <a:ext uri="{FF2B5EF4-FFF2-40B4-BE49-F238E27FC236}">
                <a16:creationId xmlns:a16="http://schemas.microsoft.com/office/drawing/2014/main" id="{62FAC212-671B-B03B-41F7-080DBCECE1EA}"/>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2"/>
                </a:solidFill>
              </a:defRPr>
            </a:lvl1pPr>
          </a:lstStyle>
          <a:p>
            <a:r>
              <a:rPr lang="en-GB"/>
              <a:t>Document title</a:t>
            </a:r>
          </a:p>
        </p:txBody>
      </p:sp>
      <p:sp>
        <p:nvSpPr>
          <p:cNvPr id="7" name="Slide Number Placeholder 5">
            <a:extLst>
              <a:ext uri="{FF2B5EF4-FFF2-40B4-BE49-F238E27FC236}">
                <a16:creationId xmlns:a16="http://schemas.microsoft.com/office/drawing/2014/main" id="{0CFDBFF2-888D-FD32-47DE-7F8440C18068}"/>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2"/>
                </a:solidFill>
              </a:defRPr>
            </a:lvl1pPr>
          </a:lstStyle>
          <a:p>
            <a:fld id="{40FC62D0-A2F2-4BF8-8DAC-E86C11000EC3}" type="slidenum">
              <a:rPr lang="en-GB" smtClean="0"/>
              <a:pPr/>
              <a:t>‹#›</a:t>
            </a:fld>
            <a:endParaRPr lang="en-GB"/>
          </a:p>
        </p:txBody>
      </p:sp>
    </p:spTree>
    <p:extLst>
      <p:ext uri="{BB962C8B-B14F-4D97-AF65-F5344CB8AC3E}">
        <p14:creationId xmlns:p14="http://schemas.microsoft.com/office/powerpoint/2010/main" val="12672875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Thank You Slide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 Placeholder 13">
            <a:extLst>
              <a:ext uri="{FF2B5EF4-FFF2-40B4-BE49-F238E27FC236}">
                <a16:creationId xmlns:a16="http://schemas.microsoft.com/office/drawing/2014/main" id="{F7B004DD-9AE2-A775-B9FE-15EEA8F3CC25}"/>
              </a:ext>
            </a:extLst>
          </p:cNvPr>
          <p:cNvSpPr>
            <a:spLocks noGrp="1"/>
          </p:cNvSpPr>
          <p:nvPr>
            <p:ph type="body" sz="quarter" idx="13" hasCustomPrompt="1"/>
          </p:nvPr>
        </p:nvSpPr>
        <p:spPr>
          <a:xfrm>
            <a:off x="5306880" y="3433388"/>
            <a:ext cx="5642240" cy="697455"/>
          </a:xfrm>
        </p:spPr>
        <p:txBody>
          <a:bodyPr>
            <a:normAutofit/>
          </a:bodyPr>
          <a:lstStyle>
            <a:lvl1pPr marL="0" indent="0" algn="ctr">
              <a:buNone/>
              <a:defRPr sz="4600" b="1" cap="none" baseline="0">
                <a:solidFill>
                  <a:schemeClr val="tx2"/>
                </a:solidFill>
                <a:latin typeface="Arial Black" panose="020B0A04020102020204" pitchFamily="34" charset="0"/>
              </a:defRPr>
            </a:lvl1pPr>
          </a:lstStyle>
          <a:p>
            <a:pPr lvl="0"/>
            <a:r>
              <a:rPr lang="en-US"/>
              <a:t>Thank you</a:t>
            </a:r>
          </a:p>
          <a:p>
            <a:pPr lvl="0"/>
            <a:endParaRPr lang="en-GB"/>
          </a:p>
        </p:txBody>
      </p:sp>
      <p:sp>
        <p:nvSpPr>
          <p:cNvPr id="7" name="Text Placeholder 19">
            <a:extLst>
              <a:ext uri="{FF2B5EF4-FFF2-40B4-BE49-F238E27FC236}">
                <a16:creationId xmlns:a16="http://schemas.microsoft.com/office/drawing/2014/main" id="{3DB4701E-E0BA-BF2D-7D09-2C88287DFAE2}"/>
              </a:ext>
            </a:extLst>
          </p:cNvPr>
          <p:cNvSpPr>
            <a:spLocks noGrp="1"/>
          </p:cNvSpPr>
          <p:nvPr>
            <p:ph type="body" sz="quarter" idx="18" hasCustomPrompt="1"/>
          </p:nvPr>
        </p:nvSpPr>
        <p:spPr>
          <a:xfrm>
            <a:off x="5306879" y="4176518"/>
            <a:ext cx="5642241" cy="395482"/>
          </a:xfrm>
        </p:spPr>
        <p:txBody>
          <a:bodyPr>
            <a:normAutofit/>
          </a:bodyPr>
          <a:lstStyle>
            <a:lvl1pPr marL="0" indent="0" algn="ctr">
              <a:buNone/>
              <a:defRPr sz="2300" b="1">
                <a:solidFill>
                  <a:schemeClr val="bg1"/>
                </a:solidFill>
              </a:defRPr>
            </a:lvl1pPr>
          </a:lstStyle>
          <a:p>
            <a:pPr lvl="0"/>
            <a:r>
              <a:rPr lang="en-US"/>
              <a:t>For more information, contact:</a:t>
            </a:r>
          </a:p>
        </p:txBody>
      </p:sp>
      <p:sp>
        <p:nvSpPr>
          <p:cNvPr id="8" name="Text Placeholder 19">
            <a:extLst>
              <a:ext uri="{FF2B5EF4-FFF2-40B4-BE49-F238E27FC236}">
                <a16:creationId xmlns:a16="http://schemas.microsoft.com/office/drawing/2014/main" id="{9762B5DB-A4A9-BCB7-994B-FD7BE24A895A}"/>
              </a:ext>
            </a:extLst>
          </p:cNvPr>
          <p:cNvSpPr>
            <a:spLocks noGrp="1"/>
          </p:cNvSpPr>
          <p:nvPr>
            <p:ph type="body" sz="quarter" idx="20" hasCustomPrompt="1"/>
          </p:nvPr>
        </p:nvSpPr>
        <p:spPr>
          <a:xfrm>
            <a:off x="5306878" y="4572000"/>
            <a:ext cx="5642241" cy="486832"/>
          </a:xfrm>
        </p:spPr>
        <p:txBody>
          <a:bodyPr>
            <a:normAutofit/>
          </a:bodyPr>
          <a:lstStyle>
            <a:lvl1pPr marL="0" indent="0" algn="ctr">
              <a:buNone/>
              <a:defRPr sz="2300" b="0">
                <a:solidFill>
                  <a:schemeClr val="bg1"/>
                </a:solidFill>
              </a:defRPr>
            </a:lvl1pPr>
          </a:lstStyle>
          <a:p>
            <a:pPr lvl="0"/>
            <a:r>
              <a:rPr lang="en-US"/>
              <a:t>Persons.name@company.com</a:t>
            </a:r>
          </a:p>
        </p:txBody>
      </p:sp>
      <p:pic>
        <p:nvPicPr>
          <p:cNvPr id="9" name="Graphic 8">
            <a:extLst>
              <a:ext uri="{FF2B5EF4-FFF2-40B4-BE49-F238E27FC236}">
                <a16:creationId xmlns:a16="http://schemas.microsoft.com/office/drawing/2014/main" id="{EFC963FA-9C0F-DA3A-DC3D-1E14124F3B9B}"/>
              </a:ext>
            </a:extLst>
          </p:cNvPr>
          <p:cNvPicPr>
            <a:picLocks noChangeAspect="1"/>
          </p:cNvPicPr>
          <p:nvPr userDrawn="1"/>
        </p:nvPicPr>
        <p:blipFill>
          <a:blip r:embed="rId3" cstate="email">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4010952" y="7988300"/>
            <a:ext cx="1424627" cy="672102"/>
          </a:xfrm>
          <a:prstGeom prst="rect">
            <a:avLst/>
          </a:prstGeom>
        </p:spPr>
      </p:pic>
    </p:spTree>
    <p:extLst>
      <p:ext uri="{BB962C8B-B14F-4D97-AF65-F5344CB8AC3E}">
        <p14:creationId xmlns:p14="http://schemas.microsoft.com/office/powerpoint/2010/main" val="354182562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Thank You Slide 2">
    <p:bg>
      <p:bgPr>
        <a:solidFill>
          <a:schemeClr val="bg1"/>
        </a:solidFill>
        <a:effectLst/>
      </p:bgPr>
    </p:bg>
    <p:spTree>
      <p:nvGrpSpPr>
        <p:cNvPr id="1" name=""/>
        <p:cNvGrpSpPr/>
        <p:nvPr/>
      </p:nvGrpSpPr>
      <p:grpSpPr>
        <a:xfrm>
          <a:off x="0" y="0"/>
          <a:ext cx="0" cy="0"/>
          <a:chOff x="0" y="0"/>
          <a:chExt cx="0" cy="0"/>
        </a:xfrm>
      </p:grpSpPr>
      <p:sp>
        <p:nvSpPr>
          <p:cNvPr id="6" name="Text Placeholder 13">
            <a:extLst>
              <a:ext uri="{FF2B5EF4-FFF2-40B4-BE49-F238E27FC236}">
                <a16:creationId xmlns:a16="http://schemas.microsoft.com/office/drawing/2014/main" id="{F7B004DD-9AE2-A775-B9FE-15EEA8F3CC25}"/>
              </a:ext>
            </a:extLst>
          </p:cNvPr>
          <p:cNvSpPr>
            <a:spLocks noGrp="1"/>
          </p:cNvSpPr>
          <p:nvPr>
            <p:ph type="body" sz="quarter" idx="13" hasCustomPrompt="1"/>
          </p:nvPr>
        </p:nvSpPr>
        <p:spPr>
          <a:xfrm>
            <a:off x="5306880" y="3433388"/>
            <a:ext cx="5642240" cy="697455"/>
          </a:xfrm>
        </p:spPr>
        <p:txBody>
          <a:bodyPr>
            <a:normAutofit/>
          </a:bodyPr>
          <a:lstStyle>
            <a:lvl1pPr marL="0" indent="0" algn="ctr">
              <a:buNone/>
              <a:defRPr sz="4600" b="1" cap="none" baseline="0">
                <a:solidFill>
                  <a:schemeClr val="tx2"/>
                </a:solidFill>
                <a:latin typeface="Arial Black" panose="020B0A04020102020204" pitchFamily="34" charset="0"/>
              </a:defRPr>
            </a:lvl1pPr>
          </a:lstStyle>
          <a:p>
            <a:pPr lvl="0"/>
            <a:r>
              <a:rPr lang="en-US"/>
              <a:t>Thank you</a:t>
            </a:r>
          </a:p>
          <a:p>
            <a:pPr lvl="0"/>
            <a:endParaRPr lang="en-GB"/>
          </a:p>
        </p:txBody>
      </p:sp>
      <p:sp>
        <p:nvSpPr>
          <p:cNvPr id="7" name="Text Placeholder 19">
            <a:extLst>
              <a:ext uri="{FF2B5EF4-FFF2-40B4-BE49-F238E27FC236}">
                <a16:creationId xmlns:a16="http://schemas.microsoft.com/office/drawing/2014/main" id="{3DB4701E-E0BA-BF2D-7D09-2C88287DFAE2}"/>
              </a:ext>
            </a:extLst>
          </p:cNvPr>
          <p:cNvSpPr>
            <a:spLocks noGrp="1"/>
          </p:cNvSpPr>
          <p:nvPr>
            <p:ph type="body" sz="quarter" idx="18" hasCustomPrompt="1"/>
          </p:nvPr>
        </p:nvSpPr>
        <p:spPr>
          <a:xfrm>
            <a:off x="5306879" y="4176518"/>
            <a:ext cx="5642241" cy="395482"/>
          </a:xfrm>
        </p:spPr>
        <p:txBody>
          <a:bodyPr>
            <a:normAutofit/>
          </a:bodyPr>
          <a:lstStyle>
            <a:lvl1pPr marL="0" indent="0" algn="ctr">
              <a:buNone/>
              <a:defRPr sz="2300" b="1">
                <a:solidFill>
                  <a:schemeClr val="accent1"/>
                </a:solidFill>
              </a:defRPr>
            </a:lvl1pPr>
          </a:lstStyle>
          <a:p>
            <a:pPr lvl="0"/>
            <a:r>
              <a:rPr lang="en-US"/>
              <a:t>For more information, contact:</a:t>
            </a:r>
          </a:p>
        </p:txBody>
      </p:sp>
      <p:sp>
        <p:nvSpPr>
          <p:cNvPr id="8" name="Text Placeholder 19">
            <a:extLst>
              <a:ext uri="{FF2B5EF4-FFF2-40B4-BE49-F238E27FC236}">
                <a16:creationId xmlns:a16="http://schemas.microsoft.com/office/drawing/2014/main" id="{9762B5DB-A4A9-BCB7-994B-FD7BE24A895A}"/>
              </a:ext>
            </a:extLst>
          </p:cNvPr>
          <p:cNvSpPr>
            <a:spLocks noGrp="1"/>
          </p:cNvSpPr>
          <p:nvPr>
            <p:ph type="body" sz="quarter" idx="20" hasCustomPrompt="1"/>
          </p:nvPr>
        </p:nvSpPr>
        <p:spPr>
          <a:xfrm>
            <a:off x="5306878" y="4572000"/>
            <a:ext cx="5642241" cy="486832"/>
          </a:xfrm>
        </p:spPr>
        <p:txBody>
          <a:bodyPr>
            <a:normAutofit/>
          </a:bodyPr>
          <a:lstStyle>
            <a:lvl1pPr marL="0" indent="0" algn="ctr">
              <a:buNone/>
              <a:defRPr sz="2300" b="0">
                <a:solidFill>
                  <a:schemeClr val="accent1"/>
                </a:solidFill>
              </a:defRPr>
            </a:lvl1pPr>
          </a:lstStyle>
          <a:p>
            <a:pPr lvl="0"/>
            <a:r>
              <a:rPr lang="en-US"/>
              <a:t>Persons.name@company.com</a:t>
            </a:r>
          </a:p>
        </p:txBody>
      </p:sp>
      <p:pic>
        <p:nvPicPr>
          <p:cNvPr id="9" name="Graphic 8">
            <a:extLst>
              <a:ext uri="{FF2B5EF4-FFF2-40B4-BE49-F238E27FC236}">
                <a16:creationId xmlns:a16="http://schemas.microsoft.com/office/drawing/2014/main" id="{E13AD697-6630-A344-BCA0-55A917C0D1BC}"/>
              </a:ext>
            </a:extLst>
          </p:cNvPr>
          <p:cNvPicPr>
            <a:picLocks noChangeAspect="1"/>
          </p:cNvPicPr>
          <p:nvPr userDrawn="1"/>
        </p:nvPicPr>
        <p:blipFill>
          <a:blip r:embed="rId2" cstate="email">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4010952" y="7988300"/>
            <a:ext cx="1424627" cy="672102"/>
          </a:xfrm>
          <a:prstGeom prst="rect">
            <a:avLst/>
          </a:prstGeom>
        </p:spPr>
      </p:pic>
    </p:spTree>
    <p:extLst>
      <p:ext uri="{BB962C8B-B14F-4D97-AF65-F5344CB8AC3E}">
        <p14:creationId xmlns:p14="http://schemas.microsoft.com/office/powerpoint/2010/main" val="399577126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Thank you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ext Placeholder 13">
            <a:extLst>
              <a:ext uri="{FF2B5EF4-FFF2-40B4-BE49-F238E27FC236}">
                <a16:creationId xmlns:a16="http://schemas.microsoft.com/office/drawing/2014/main" id="{1C83C5EE-64B7-48FA-490D-77F3ACC43252}"/>
              </a:ext>
            </a:extLst>
          </p:cNvPr>
          <p:cNvSpPr>
            <a:spLocks noGrp="1"/>
          </p:cNvSpPr>
          <p:nvPr>
            <p:ph type="body" sz="quarter" idx="13" hasCustomPrompt="1"/>
          </p:nvPr>
        </p:nvSpPr>
        <p:spPr>
          <a:xfrm>
            <a:off x="5306880" y="3433388"/>
            <a:ext cx="5642240" cy="697455"/>
          </a:xfrm>
        </p:spPr>
        <p:txBody>
          <a:bodyPr>
            <a:normAutofit/>
          </a:bodyPr>
          <a:lstStyle>
            <a:lvl1pPr marL="0" indent="0" algn="ctr">
              <a:buNone/>
              <a:defRPr sz="4600" b="1" cap="none" baseline="0">
                <a:solidFill>
                  <a:schemeClr val="tx2"/>
                </a:solidFill>
                <a:latin typeface="Arial Black" panose="020B0A04020102020204" pitchFamily="34" charset="0"/>
              </a:defRPr>
            </a:lvl1pPr>
          </a:lstStyle>
          <a:p>
            <a:pPr lvl="0"/>
            <a:r>
              <a:rPr lang="en-US"/>
              <a:t>Thank you</a:t>
            </a:r>
          </a:p>
          <a:p>
            <a:pPr lvl="0"/>
            <a:endParaRPr lang="en-GB"/>
          </a:p>
        </p:txBody>
      </p:sp>
      <p:sp>
        <p:nvSpPr>
          <p:cNvPr id="7" name="Text Placeholder 19">
            <a:extLst>
              <a:ext uri="{FF2B5EF4-FFF2-40B4-BE49-F238E27FC236}">
                <a16:creationId xmlns:a16="http://schemas.microsoft.com/office/drawing/2014/main" id="{62C31EB7-5A43-93EF-729C-73C4ACDA350B}"/>
              </a:ext>
            </a:extLst>
          </p:cNvPr>
          <p:cNvSpPr>
            <a:spLocks noGrp="1"/>
          </p:cNvSpPr>
          <p:nvPr>
            <p:ph type="body" sz="quarter" idx="18" hasCustomPrompt="1"/>
          </p:nvPr>
        </p:nvSpPr>
        <p:spPr>
          <a:xfrm>
            <a:off x="5306879" y="4176518"/>
            <a:ext cx="5642241" cy="395482"/>
          </a:xfrm>
        </p:spPr>
        <p:txBody>
          <a:bodyPr>
            <a:normAutofit/>
          </a:bodyPr>
          <a:lstStyle>
            <a:lvl1pPr marL="0" indent="0" algn="ctr">
              <a:buNone/>
              <a:defRPr sz="2300" b="1">
                <a:solidFill>
                  <a:schemeClr val="bg1"/>
                </a:solidFill>
              </a:defRPr>
            </a:lvl1pPr>
          </a:lstStyle>
          <a:p>
            <a:pPr lvl="0"/>
            <a:r>
              <a:rPr lang="en-US"/>
              <a:t>For more information, contact:</a:t>
            </a:r>
          </a:p>
        </p:txBody>
      </p:sp>
      <p:sp>
        <p:nvSpPr>
          <p:cNvPr id="8" name="Text Placeholder 19">
            <a:extLst>
              <a:ext uri="{FF2B5EF4-FFF2-40B4-BE49-F238E27FC236}">
                <a16:creationId xmlns:a16="http://schemas.microsoft.com/office/drawing/2014/main" id="{905D082B-70CA-7AA9-25F7-B60B60442C2F}"/>
              </a:ext>
            </a:extLst>
          </p:cNvPr>
          <p:cNvSpPr>
            <a:spLocks noGrp="1"/>
          </p:cNvSpPr>
          <p:nvPr>
            <p:ph type="body" sz="quarter" idx="20" hasCustomPrompt="1"/>
          </p:nvPr>
        </p:nvSpPr>
        <p:spPr>
          <a:xfrm>
            <a:off x="5306878" y="4572000"/>
            <a:ext cx="5642241" cy="486832"/>
          </a:xfrm>
        </p:spPr>
        <p:txBody>
          <a:bodyPr>
            <a:normAutofit/>
          </a:bodyPr>
          <a:lstStyle>
            <a:lvl1pPr marL="0" indent="0" algn="ctr">
              <a:buNone/>
              <a:defRPr sz="2300" b="0">
                <a:solidFill>
                  <a:schemeClr val="bg1"/>
                </a:solidFill>
              </a:defRPr>
            </a:lvl1pPr>
          </a:lstStyle>
          <a:p>
            <a:pPr lvl="0"/>
            <a:r>
              <a:rPr lang="en-US"/>
              <a:t>Persons.name@company.com</a:t>
            </a:r>
          </a:p>
        </p:txBody>
      </p:sp>
      <p:pic>
        <p:nvPicPr>
          <p:cNvPr id="9" name="Graphic 8">
            <a:extLst>
              <a:ext uri="{FF2B5EF4-FFF2-40B4-BE49-F238E27FC236}">
                <a16:creationId xmlns:a16="http://schemas.microsoft.com/office/drawing/2014/main" id="{3864C35D-2B82-0C7D-F792-794618154A94}"/>
              </a:ext>
            </a:extLst>
          </p:cNvPr>
          <p:cNvPicPr>
            <a:picLocks noChangeAspect="1"/>
          </p:cNvPicPr>
          <p:nvPr userDrawn="1"/>
        </p:nvPicPr>
        <p:blipFill>
          <a:blip r:embed="rId3" cstate="email">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4010952" y="7988300"/>
            <a:ext cx="1424627" cy="672102"/>
          </a:xfrm>
          <a:prstGeom prst="rect">
            <a:avLst/>
          </a:prstGeom>
        </p:spPr>
      </p:pic>
    </p:spTree>
    <p:extLst>
      <p:ext uri="{BB962C8B-B14F-4D97-AF65-F5344CB8AC3E}">
        <p14:creationId xmlns:p14="http://schemas.microsoft.com/office/powerpoint/2010/main" val="133924016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userDrawn="1">
  <p:cSld name="Subhead - Single Column with image">
    <p:spTree>
      <p:nvGrpSpPr>
        <p:cNvPr id="1" name=""/>
        <p:cNvGrpSpPr/>
        <p:nvPr/>
      </p:nvGrpSpPr>
      <p:grpSpPr>
        <a:xfrm>
          <a:off x="0" y="0"/>
          <a:ext cx="0" cy="0"/>
          <a:chOff x="0" y="0"/>
          <a:chExt cx="0" cy="0"/>
        </a:xfrm>
      </p:grpSpPr>
      <p:sp>
        <p:nvSpPr>
          <p:cNvPr id="23" name="Content Placeholder 9">
            <a:extLst>
              <a:ext uri="{FF2B5EF4-FFF2-40B4-BE49-F238E27FC236}">
                <a16:creationId xmlns:a16="http://schemas.microsoft.com/office/drawing/2014/main" id="{0C532851-4697-4B02-B344-E4852AF78CBF}"/>
              </a:ext>
            </a:extLst>
          </p:cNvPr>
          <p:cNvSpPr>
            <a:spLocks noGrp="1"/>
          </p:cNvSpPr>
          <p:nvPr>
            <p:ph sz="quarter" idx="13"/>
          </p:nvPr>
        </p:nvSpPr>
        <p:spPr>
          <a:xfrm>
            <a:off x="1104904" y="2269323"/>
            <a:ext cx="8686796" cy="5067856"/>
          </a:xfrm>
        </p:spPr>
        <p:txBody>
          <a:bodyPr>
            <a:normAutofit/>
          </a:bodyPr>
          <a:lstStyle>
            <a:lvl1pPr marL="304792" indent="-304792">
              <a:buClr>
                <a:schemeClr val="accent1"/>
              </a:buClr>
              <a:buFont typeface="Arial" panose="020B0604020202020204" pitchFamily="34" charset="0"/>
              <a:buChar char="•"/>
              <a:defRPr sz="2600">
                <a:solidFill>
                  <a:schemeClr val="tx1">
                    <a:lumMod val="75000"/>
                    <a:lumOff val="25000"/>
                  </a:schemeClr>
                </a:solidFill>
              </a:defRPr>
            </a:lvl1pPr>
            <a:lvl2pPr marL="914377" indent="-304792">
              <a:buClr>
                <a:schemeClr val="accent1"/>
              </a:buClr>
              <a:buFont typeface="Arial" panose="020B0604020202020204" pitchFamily="34" charset="0"/>
              <a:buChar char="•"/>
              <a:defRPr sz="2600">
                <a:solidFill>
                  <a:schemeClr val="tx1">
                    <a:lumMod val="75000"/>
                    <a:lumOff val="25000"/>
                  </a:schemeClr>
                </a:solidFill>
              </a:defRPr>
            </a:lvl2pPr>
            <a:lvl3pPr marL="1523962" indent="-304792">
              <a:buClr>
                <a:schemeClr val="accent1"/>
              </a:buClr>
              <a:buFont typeface="Arial" panose="020B0604020202020204" pitchFamily="34" charset="0"/>
              <a:buChar char="•"/>
              <a:defRPr sz="2600">
                <a:solidFill>
                  <a:schemeClr val="tx1">
                    <a:lumMod val="75000"/>
                    <a:lumOff val="25000"/>
                  </a:schemeClr>
                </a:solidFill>
              </a:defRPr>
            </a:lvl3pPr>
            <a:lvl4pPr marL="2133547" indent="-304792">
              <a:buClr>
                <a:schemeClr val="accent1"/>
              </a:buClr>
              <a:buFont typeface="Arial" panose="020B0604020202020204" pitchFamily="34" charset="0"/>
              <a:buChar char="•"/>
              <a:defRPr sz="2600">
                <a:solidFill>
                  <a:schemeClr val="tx1">
                    <a:lumMod val="75000"/>
                    <a:lumOff val="25000"/>
                  </a:schemeClr>
                </a:solidFill>
              </a:defRPr>
            </a:lvl4pPr>
            <a:lvl5pPr marL="2743131" indent="-304792">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Title 1">
            <a:extLst>
              <a:ext uri="{FF2B5EF4-FFF2-40B4-BE49-F238E27FC236}">
                <a16:creationId xmlns:a16="http://schemas.microsoft.com/office/drawing/2014/main" id="{EF499182-B1CD-4399-99FD-7B1CA914FD59}"/>
              </a:ext>
            </a:extLst>
          </p:cNvPr>
          <p:cNvSpPr>
            <a:spLocks noGrp="1"/>
          </p:cNvSpPr>
          <p:nvPr>
            <p:ph type="title" hasCustomPrompt="1"/>
          </p:nvPr>
        </p:nvSpPr>
        <p:spPr>
          <a:xfrm>
            <a:off x="1117601" y="405087"/>
            <a:ext cx="8674099" cy="1146048"/>
          </a:xfrm>
        </p:spPr>
        <p:txBody>
          <a:bodyPr>
            <a:normAutofit/>
          </a:bodyPr>
          <a:lstStyle>
            <a:lvl1pPr>
              <a:defRPr sz="4400" cap="none" baseline="0"/>
            </a:lvl1pPr>
          </a:lstStyle>
          <a:p>
            <a:r>
              <a:rPr lang="en-US"/>
              <a:t>Title</a:t>
            </a:r>
            <a:endParaRPr lang="en-GB"/>
          </a:p>
        </p:txBody>
      </p:sp>
      <p:sp>
        <p:nvSpPr>
          <p:cNvPr id="15" name="Text Placeholder 7">
            <a:extLst>
              <a:ext uri="{FF2B5EF4-FFF2-40B4-BE49-F238E27FC236}">
                <a16:creationId xmlns:a16="http://schemas.microsoft.com/office/drawing/2014/main" id="{DD26DE28-F20D-4AC8-830A-0B227BBF3E71}"/>
              </a:ext>
            </a:extLst>
          </p:cNvPr>
          <p:cNvSpPr>
            <a:spLocks noGrp="1"/>
          </p:cNvSpPr>
          <p:nvPr>
            <p:ph type="body" sz="quarter" idx="24" hasCustomPrompt="1"/>
          </p:nvPr>
        </p:nvSpPr>
        <p:spPr>
          <a:xfrm>
            <a:off x="1117601" y="1214783"/>
            <a:ext cx="8674099" cy="653900"/>
          </a:xfrm>
        </p:spPr>
        <p:txBody>
          <a:bodyPr>
            <a:noAutofit/>
          </a:bodyPr>
          <a:lstStyle>
            <a:lvl1pPr marL="0" indent="0">
              <a:buNone/>
              <a:defRPr sz="2600" b="1">
                <a:solidFill>
                  <a:schemeClr val="accent1"/>
                </a:solidFill>
              </a:defRPr>
            </a:lvl1pPr>
          </a:lstStyle>
          <a:p>
            <a:pPr lvl="0"/>
            <a:r>
              <a:rPr lang="en-US"/>
              <a:t>Subhead</a:t>
            </a:r>
            <a:endParaRPr lang="en-GB"/>
          </a:p>
        </p:txBody>
      </p:sp>
      <p:cxnSp>
        <p:nvCxnSpPr>
          <p:cNvPr id="16" name="Straight Connector 15">
            <a:extLst>
              <a:ext uri="{FF2B5EF4-FFF2-40B4-BE49-F238E27FC236}">
                <a16:creationId xmlns:a16="http://schemas.microsoft.com/office/drawing/2014/main" id="{98D8651B-4E44-9A49-B7E4-6A9D68E4C431}"/>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C71F6179-17B9-1040-88DA-130D27C648DD}"/>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r>
              <a:rPr lang="en-GB"/>
              <a:t>Document title</a:t>
            </a:r>
          </a:p>
        </p:txBody>
      </p:sp>
      <p:sp>
        <p:nvSpPr>
          <p:cNvPr id="18" name="Slide Number Placeholder 5">
            <a:extLst>
              <a:ext uri="{FF2B5EF4-FFF2-40B4-BE49-F238E27FC236}">
                <a16:creationId xmlns:a16="http://schemas.microsoft.com/office/drawing/2014/main" id="{89A31956-D009-1249-98C5-EBB268383808}"/>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
        <p:nvSpPr>
          <p:cNvPr id="11" name="Picture Placeholder 2">
            <a:extLst>
              <a:ext uri="{FF2B5EF4-FFF2-40B4-BE49-F238E27FC236}">
                <a16:creationId xmlns:a16="http://schemas.microsoft.com/office/drawing/2014/main" id="{844138B6-35F9-7DFA-2E73-EC2F4C7A0831}"/>
              </a:ext>
            </a:extLst>
          </p:cNvPr>
          <p:cNvSpPr>
            <a:spLocks noGrp="1"/>
          </p:cNvSpPr>
          <p:nvPr>
            <p:ph type="pic" sz="quarter" idx="18"/>
          </p:nvPr>
        </p:nvSpPr>
        <p:spPr>
          <a:xfrm>
            <a:off x="10544967" y="1863726"/>
            <a:ext cx="5003291" cy="4940299"/>
          </a:xfrm>
          <a:custGeom>
            <a:avLst/>
            <a:gdLst>
              <a:gd name="connsiteX0" fmla="*/ 0 w 4999832"/>
              <a:gd name="connsiteY0" fmla="*/ 0 h 4940299"/>
              <a:gd name="connsiteX1" fmla="*/ 4999832 w 4999832"/>
              <a:gd name="connsiteY1" fmla="*/ 0 h 4940299"/>
              <a:gd name="connsiteX2" fmla="*/ 4999832 w 4999832"/>
              <a:gd name="connsiteY2" fmla="*/ 4940299 h 4940299"/>
              <a:gd name="connsiteX3" fmla="*/ 0 w 4999832"/>
              <a:gd name="connsiteY3" fmla="*/ 4940299 h 4940299"/>
              <a:gd name="connsiteX4" fmla="*/ 0 w 4999832"/>
              <a:gd name="connsiteY4" fmla="*/ 0 h 4940299"/>
              <a:gd name="connsiteX0" fmla="*/ 0 w 4999832"/>
              <a:gd name="connsiteY0" fmla="*/ 0 h 4940299"/>
              <a:gd name="connsiteX1" fmla="*/ 4999832 w 4999832"/>
              <a:gd name="connsiteY1" fmla="*/ 0 h 4940299"/>
              <a:gd name="connsiteX2" fmla="*/ 4806157 w 4999832"/>
              <a:gd name="connsiteY2" fmla="*/ 371474 h 4940299"/>
              <a:gd name="connsiteX3" fmla="*/ 4999832 w 4999832"/>
              <a:gd name="connsiteY3" fmla="*/ 4940299 h 4940299"/>
              <a:gd name="connsiteX4" fmla="*/ 0 w 4999832"/>
              <a:gd name="connsiteY4" fmla="*/ 4940299 h 4940299"/>
              <a:gd name="connsiteX5" fmla="*/ 0 w 4999832"/>
              <a:gd name="connsiteY5" fmla="*/ 0 h 4940299"/>
              <a:gd name="connsiteX0" fmla="*/ 0 w 5369695"/>
              <a:gd name="connsiteY0" fmla="*/ 0 h 4940299"/>
              <a:gd name="connsiteX1" fmla="*/ 4999832 w 5369695"/>
              <a:gd name="connsiteY1" fmla="*/ 0 h 4940299"/>
              <a:gd name="connsiteX2" fmla="*/ 5009357 w 5369695"/>
              <a:gd name="connsiteY2" fmla="*/ 374649 h 4940299"/>
              <a:gd name="connsiteX3" fmla="*/ 4806157 w 5369695"/>
              <a:gd name="connsiteY3" fmla="*/ 371474 h 4940299"/>
              <a:gd name="connsiteX4" fmla="*/ 4999832 w 5369695"/>
              <a:gd name="connsiteY4" fmla="*/ 4940299 h 4940299"/>
              <a:gd name="connsiteX5" fmla="*/ 0 w 5369695"/>
              <a:gd name="connsiteY5" fmla="*/ 4940299 h 4940299"/>
              <a:gd name="connsiteX6" fmla="*/ 0 w 5369695"/>
              <a:gd name="connsiteY6" fmla="*/ 0 h 4940299"/>
              <a:gd name="connsiteX0" fmla="*/ 0 w 5361733"/>
              <a:gd name="connsiteY0" fmla="*/ 0 h 4940299"/>
              <a:gd name="connsiteX1" fmla="*/ 4999832 w 5361733"/>
              <a:gd name="connsiteY1" fmla="*/ 0 h 4940299"/>
              <a:gd name="connsiteX2" fmla="*/ 5009357 w 5361733"/>
              <a:gd name="connsiteY2" fmla="*/ 374649 h 4940299"/>
              <a:gd name="connsiteX3" fmla="*/ 4806157 w 5361733"/>
              <a:gd name="connsiteY3" fmla="*/ 371474 h 4940299"/>
              <a:gd name="connsiteX4" fmla="*/ 4999832 w 5361733"/>
              <a:gd name="connsiteY4" fmla="*/ 4940299 h 4940299"/>
              <a:gd name="connsiteX5" fmla="*/ 0 w 5361733"/>
              <a:gd name="connsiteY5" fmla="*/ 4940299 h 4940299"/>
              <a:gd name="connsiteX6" fmla="*/ 0 w 5361733"/>
              <a:gd name="connsiteY6" fmla="*/ 0 h 4940299"/>
              <a:gd name="connsiteX0" fmla="*/ 0 w 5361733"/>
              <a:gd name="connsiteY0" fmla="*/ 0 h 4940299"/>
              <a:gd name="connsiteX1" fmla="*/ 4999832 w 5361733"/>
              <a:gd name="connsiteY1" fmla="*/ 0 h 4940299"/>
              <a:gd name="connsiteX2" fmla="*/ 5009357 w 5361733"/>
              <a:gd name="connsiteY2" fmla="*/ 374649 h 4940299"/>
              <a:gd name="connsiteX3" fmla="*/ 4806157 w 5361733"/>
              <a:gd name="connsiteY3" fmla="*/ 371474 h 4940299"/>
              <a:gd name="connsiteX4" fmla="*/ 4999832 w 5361733"/>
              <a:gd name="connsiteY4" fmla="*/ 4940299 h 4940299"/>
              <a:gd name="connsiteX5" fmla="*/ 0 w 5361733"/>
              <a:gd name="connsiteY5" fmla="*/ 4940299 h 4940299"/>
              <a:gd name="connsiteX6" fmla="*/ 0 w 5361733"/>
              <a:gd name="connsiteY6" fmla="*/ 0 h 4940299"/>
              <a:gd name="connsiteX0" fmla="*/ 0 w 5361733"/>
              <a:gd name="connsiteY0" fmla="*/ 0 h 4940299"/>
              <a:gd name="connsiteX1" fmla="*/ 4999832 w 5361733"/>
              <a:gd name="connsiteY1" fmla="*/ 0 h 4940299"/>
              <a:gd name="connsiteX2" fmla="*/ 5009357 w 5361733"/>
              <a:gd name="connsiteY2" fmla="*/ 374649 h 4940299"/>
              <a:gd name="connsiteX3" fmla="*/ 4806157 w 5361733"/>
              <a:gd name="connsiteY3" fmla="*/ 371474 h 4940299"/>
              <a:gd name="connsiteX4" fmla="*/ 4999832 w 5361733"/>
              <a:gd name="connsiteY4" fmla="*/ 4940299 h 4940299"/>
              <a:gd name="connsiteX5" fmla="*/ 0 w 5361733"/>
              <a:gd name="connsiteY5" fmla="*/ 4940299 h 4940299"/>
              <a:gd name="connsiteX6" fmla="*/ 0 w 5361733"/>
              <a:gd name="connsiteY6" fmla="*/ 0 h 4940299"/>
              <a:gd name="connsiteX0" fmla="*/ 0 w 5009481"/>
              <a:gd name="connsiteY0" fmla="*/ 0 h 4940299"/>
              <a:gd name="connsiteX1" fmla="*/ 4999832 w 5009481"/>
              <a:gd name="connsiteY1" fmla="*/ 0 h 4940299"/>
              <a:gd name="connsiteX2" fmla="*/ 5009357 w 5009481"/>
              <a:gd name="connsiteY2" fmla="*/ 374649 h 4940299"/>
              <a:gd name="connsiteX3" fmla="*/ 4806157 w 5009481"/>
              <a:gd name="connsiteY3" fmla="*/ 371474 h 4940299"/>
              <a:gd name="connsiteX4" fmla="*/ 4999832 w 5009481"/>
              <a:gd name="connsiteY4" fmla="*/ 4940299 h 4940299"/>
              <a:gd name="connsiteX5" fmla="*/ 0 w 5009481"/>
              <a:gd name="connsiteY5" fmla="*/ 4940299 h 4940299"/>
              <a:gd name="connsiteX6" fmla="*/ 0 w 5009481"/>
              <a:gd name="connsiteY6" fmla="*/ 0 h 4940299"/>
              <a:gd name="connsiteX0" fmla="*/ 0 w 5009481"/>
              <a:gd name="connsiteY0" fmla="*/ 0 h 4940299"/>
              <a:gd name="connsiteX1" fmla="*/ 4999832 w 5009481"/>
              <a:gd name="connsiteY1" fmla="*/ 0 h 4940299"/>
              <a:gd name="connsiteX2" fmla="*/ 5009357 w 5009481"/>
              <a:gd name="connsiteY2" fmla="*/ 377824 h 4940299"/>
              <a:gd name="connsiteX3" fmla="*/ 4806157 w 5009481"/>
              <a:gd name="connsiteY3" fmla="*/ 371474 h 4940299"/>
              <a:gd name="connsiteX4" fmla="*/ 4999832 w 5009481"/>
              <a:gd name="connsiteY4" fmla="*/ 4940299 h 4940299"/>
              <a:gd name="connsiteX5" fmla="*/ 0 w 5009481"/>
              <a:gd name="connsiteY5" fmla="*/ 4940299 h 4940299"/>
              <a:gd name="connsiteX6" fmla="*/ 0 w 5009481"/>
              <a:gd name="connsiteY6" fmla="*/ 0 h 4940299"/>
              <a:gd name="connsiteX0" fmla="*/ 0 w 5000970"/>
              <a:gd name="connsiteY0" fmla="*/ 0 h 4940299"/>
              <a:gd name="connsiteX1" fmla="*/ 4999832 w 5000970"/>
              <a:gd name="connsiteY1" fmla="*/ 0 h 4940299"/>
              <a:gd name="connsiteX2" fmla="*/ 4999832 w 5000970"/>
              <a:gd name="connsiteY2" fmla="*/ 384174 h 4940299"/>
              <a:gd name="connsiteX3" fmla="*/ 4806157 w 5000970"/>
              <a:gd name="connsiteY3" fmla="*/ 371474 h 4940299"/>
              <a:gd name="connsiteX4" fmla="*/ 4999832 w 5000970"/>
              <a:gd name="connsiteY4" fmla="*/ 4940299 h 4940299"/>
              <a:gd name="connsiteX5" fmla="*/ 0 w 5000970"/>
              <a:gd name="connsiteY5" fmla="*/ 4940299 h 4940299"/>
              <a:gd name="connsiteX6" fmla="*/ 0 w 5000970"/>
              <a:gd name="connsiteY6"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999832 w 5003135"/>
              <a:gd name="connsiteY4" fmla="*/ 4940299 h 4940299"/>
              <a:gd name="connsiteX5" fmla="*/ 0 w 5003135"/>
              <a:gd name="connsiteY5" fmla="*/ 4940299 h 4940299"/>
              <a:gd name="connsiteX6" fmla="*/ 0 w 5003135"/>
              <a:gd name="connsiteY6"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983957 w 5003135"/>
              <a:gd name="connsiteY4" fmla="*/ 4521199 h 4940299"/>
              <a:gd name="connsiteX5" fmla="*/ 4999832 w 5003135"/>
              <a:gd name="connsiteY5" fmla="*/ 4940299 h 4940299"/>
              <a:gd name="connsiteX6" fmla="*/ 0 w 5003135"/>
              <a:gd name="connsiteY6" fmla="*/ 4940299 h 4940299"/>
              <a:gd name="connsiteX7" fmla="*/ 0 w 5003135"/>
              <a:gd name="connsiteY7"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4989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4989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4989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4989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9332 w 5003135"/>
              <a:gd name="connsiteY4" fmla="*/ 45116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521199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521199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521199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521199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6157 w 5003135"/>
              <a:gd name="connsiteY4" fmla="*/ 453072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783932 w 5003135"/>
              <a:gd name="connsiteY4" fmla="*/ 444817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783932 w 5003135"/>
              <a:gd name="connsiteY4" fmla="*/ 444817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660107 w 5003135"/>
              <a:gd name="connsiteY4" fmla="*/ 451167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9332 w 5003135"/>
              <a:gd name="connsiteY4" fmla="*/ 450532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9332 w 5003135"/>
              <a:gd name="connsiteY4" fmla="*/ 450532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9332 w 5003135"/>
              <a:gd name="connsiteY4" fmla="*/ 451802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799807 w 5003135"/>
              <a:gd name="connsiteY4" fmla="*/ 4521199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799807 w 5003135"/>
              <a:gd name="connsiteY4" fmla="*/ 4521199 h 4940299"/>
              <a:gd name="connsiteX5" fmla="*/ 4996657 w 5003135"/>
              <a:gd name="connsiteY5" fmla="*/ 4511674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2982 w 5003135"/>
              <a:gd name="connsiteY4" fmla="*/ 4511674 h 4940299"/>
              <a:gd name="connsiteX5" fmla="*/ 4996657 w 5003135"/>
              <a:gd name="connsiteY5" fmla="*/ 4511674 h 4940299"/>
              <a:gd name="connsiteX6" fmla="*/ 4999832 w 5003135"/>
              <a:gd name="connsiteY6" fmla="*/ 4940299 h 4940299"/>
              <a:gd name="connsiteX7" fmla="*/ 0 w 5003135"/>
              <a:gd name="connsiteY7" fmla="*/ 4940299 h 4940299"/>
              <a:gd name="connsiteX8" fmla="*/ 0 w 5003135"/>
              <a:gd name="connsiteY8" fmla="*/ 0 h 4940299"/>
              <a:gd name="connsiteX0" fmla="*/ 0 w 5003128"/>
              <a:gd name="connsiteY0" fmla="*/ 0 h 4940299"/>
              <a:gd name="connsiteX1" fmla="*/ 4999832 w 5003128"/>
              <a:gd name="connsiteY1" fmla="*/ 0 h 4940299"/>
              <a:gd name="connsiteX2" fmla="*/ 5003007 w 5003128"/>
              <a:gd name="connsiteY2" fmla="*/ 377824 h 4940299"/>
              <a:gd name="connsiteX3" fmla="*/ 4794914 w 5003128"/>
              <a:gd name="connsiteY3" fmla="*/ 375222 h 4940299"/>
              <a:gd name="connsiteX4" fmla="*/ 4802982 w 5003128"/>
              <a:gd name="connsiteY4" fmla="*/ 4511674 h 4940299"/>
              <a:gd name="connsiteX5" fmla="*/ 4996657 w 5003128"/>
              <a:gd name="connsiteY5" fmla="*/ 4511674 h 4940299"/>
              <a:gd name="connsiteX6" fmla="*/ 4999832 w 5003128"/>
              <a:gd name="connsiteY6" fmla="*/ 4940299 h 4940299"/>
              <a:gd name="connsiteX7" fmla="*/ 0 w 5003128"/>
              <a:gd name="connsiteY7" fmla="*/ 4940299 h 4940299"/>
              <a:gd name="connsiteX8" fmla="*/ 0 w 5003128"/>
              <a:gd name="connsiteY8" fmla="*/ 0 h 4940299"/>
              <a:gd name="connsiteX0" fmla="*/ 0 w 5003132"/>
              <a:gd name="connsiteY0" fmla="*/ 0 h 4940299"/>
              <a:gd name="connsiteX1" fmla="*/ 4999832 w 5003132"/>
              <a:gd name="connsiteY1" fmla="*/ 0 h 4940299"/>
              <a:gd name="connsiteX2" fmla="*/ 5003007 w 5003132"/>
              <a:gd name="connsiteY2" fmla="*/ 377824 h 4940299"/>
              <a:gd name="connsiteX3" fmla="*/ 4802409 w 5003132"/>
              <a:gd name="connsiteY3" fmla="*/ 390213 h 4940299"/>
              <a:gd name="connsiteX4" fmla="*/ 4802982 w 5003132"/>
              <a:gd name="connsiteY4" fmla="*/ 4511674 h 4940299"/>
              <a:gd name="connsiteX5" fmla="*/ 4996657 w 5003132"/>
              <a:gd name="connsiteY5" fmla="*/ 4511674 h 4940299"/>
              <a:gd name="connsiteX6" fmla="*/ 4999832 w 5003132"/>
              <a:gd name="connsiteY6" fmla="*/ 4940299 h 4940299"/>
              <a:gd name="connsiteX7" fmla="*/ 0 w 5003132"/>
              <a:gd name="connsiteY7" fmla="*/ 4940299 h 4940299"/>
              <a:gd name="connsiteX8" fmla="*/ 0 w 5003132"/>
              <a:gd name="connsiteY8" fmla="*/ 0 h 4940299"/>
              <a:gd name="connsiteX0" fmla="*/ 0 w 5003132"/>
              <a:gd name="connsiteY0" fmla="*/ 0 h 4940299"/>
              <a:gd name="connsiteX1" fmla="*/ 4999832 w 5003132"/>
              <a:gd name="connsiteY1" fmla="*/ 0 h 4940299"/>
              <a:gd name="connsiteX2" fmla="*/ 5003007 w 5003132"/>
              <a:gd name="connsiteY2" fmla="*/ 389067 h 4940299"/>
              <a:gd name="connsiteX3" fmla="*/ 4802409 w 5003132"/>
              <a:gd name="connsiteY3" fmla="*/ 390213 h 4940299"/>
              <a:gd name="connsiteX4" fmla="*/ 4802982 w 5003132"/>
              <a:gd name="connsiteY4" fmla="*/ 4511674 h 4940299"/>
              <a:gd name="connsiteX5" fmla="*/ 4996657 w 5003132"/>
              <a:gd name="connsiteY5" fmla="*/ 4511674 h 4940299"/>
              <a:gd name="connsiteX6" fmla="*/ 4999832 w 5003132"/>
              <a:gd name="connsiteY6" fmla="*/ 4940299 h 4940299"/>
              <a:gd name="connsiteX7" fmla="*/ 0 w 5003132"/>
              <a:gd name="connsiteY7" fmla="*/ 4940299 h 4940299"/>
              <a:gd name="connsiteX8" fmla="*/ 0 w 5003132"/>
              <a:gd name="connsiteY8" fmla="*/ 0 h 4940299"/>
              <a:gd name="connsiteX0" fmla="*/ 0 w 5003130"/>
              <a:gd name="connsiteY0" fmla="*/ 0 h 4940299"/>
              <a:gd name="connsiteX1" fmla="*/ 4999832 w 5003130"/>
              <a:gd name="connsiteY1" fmla="*/ 0 h 4940299"/>
              <a:gd name="connsiteX2" fmla="*/ 5003007 w 5003130"/>
              <a:gd name="connsiteY2" fmla="*/ 389067 h 4940299"/>
              <a:gd name="connsiteX3" fmla="*/ 4798661 w 5003130"/>
              <a:gd name="connsiteY3" fmla="*/ 382718 h 4940299"/>
              <a:gd name="connsiteX4" fmla="*/ 4802982 w 5003130"/>
              <a:gd name="connsiteY4" fmla="*/ 4511674 h 4940299"/>
              <a:gd name="connsiteX5" fmla="*/ 4996657 w 5003130"/>
              <a:gd name="connsiteY5" fmla="*/ 4511674 h 4940299"/>
              <a:gd name="connsiteX6" fmla="*/ 4999832 w 5003130"/>
              <a:gd name="connsiteY6" fmla="*/ 4940299 h 4940299"/>
              <a:gd name="connsiteX7" fmla="*/ 0 w 5003130"/>
              <a:gd name="connsiteY7" fmla="*/ 4940299 h 4940299"/>
              <a:gd name="connsiteX8" fmla="*/ 0 w 5003130"/>
              <a:gd name="connsiteY8" fmla="*/ 0 h 4940299"/>
              <a:gd name="connsiteX0" fmla="*/ 0 w 5000895"/>
              <a:gd name="connsiteY0" fmla="*/ 0 h 4940299"/>
              <a:gd name="connsiteX1" fmla="*/ 4999832 w 5000895"/>
              <a:gd name="connsiteY1" fmla="*/ 0 h 4940299"/>
              <a:gd name="connsiteX2" fmla="*/ 4999259 w 5000895"/>
              <a:gd name="connsiteY2" fmla="*/ 389067 h 4940299"/>
              <a:gd name="connsiteX3" fmla="*/ 4798661 w 5000895"/>
              <a:gd name="connsiteY3" fmla="*/ 382718 h 4940299"/>
              <a:gd name="connsiteX4" fmla="*/ 4802982 w 5000895"/>
              <a:gd name="connsiteY4" fmla="*/ 4511674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9067 h 4940299"/>
              <a:gd name="connsiteX3" fmla="*/ 4798661 w 5000895"/>
              <a:gd name="connsiteY3" fmla="*/ 382718 h 4940299"/>
              <a:gd name="connsiteX4" fmla="*/ 4795487 w 5000895"/>
              <a:gd name="connsiteY4" fmla="*/ 4504179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6875"/>
              <a:gd name="connsiteY0" fmla="*/ 0 h 4940299"/>
              <a:gd name="connsiteX1" fmla="*/ 4999832 w 5006875"/>
              <a:gd name="connsiteY1" fmla="*/ 0 h 4940299"/>
              <a:gd name="connsiteX2" fmla="*/ 5006754 w 5006875"/>
              <a:gd name="connsiteY2" fmla="*/ 389067 h 4940299"/>
              <a:gd name="connsiteX3" fmla="*/ 4798661 w 5006875"/>
              <a:gd name="connsiteY3" fmla="*/ 382718 h 4940299"/>
              <a:gd name="connsiteX4" fmla="*/ 4795487 w 5006875"/>
              <a:gd name="connsiteY4" fmla="*/ 4504179 h 4940299"/>
              <a:gd name="connsiteX5" fmla="*/ 4996657 w 5006875"/>
              <a:gd name="connsiteY5" fmla="*/ 4511674 h 4940299"/>
              <a:gd name="connsiteX6" fmla="*/ 4999832 w 5006875"/>
              <a:gd name="connsiteY6" fmla="*/ 4940299 h 4940299"/>
              <a:gd name="connsiteX7" fmla="*/ 0 w 5006875"/>
              <a:gd name="connsiteY7" fmla="*/ 4940299 h 4940299"/>
              <a:gd name="connsiteX8" fmla="*/ 0 w 500687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95487 w 5000895"/>
              <a:gd name="connsiteY4" fmla="*/ 4504179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95487 w 5000895"/>
              <a:gd name="connsiteY4" fmla="*/ 4504179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28031 w 5000895"/>
              <a:gd name="connsiteY4" fmla="*/ 4447966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802982 w 5000895"/>
              <a:gd name="connsiteY4" fmla="*/ 4492936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99235 w 5000895"/>
              <a:gd name="connsiteY4" fmla="*/ 4496684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99235 w 5000895"/>
              <a:gd name="connsiteY4" fmla="*/ 4496684 h 4940299"/>
              <a:gd name="connsiteX5" fmla="*/ 4996657 w 5000895"/>
              <a:gd name="connsiteY5" fmla="*/ 4486507 h 4940299"/>
              <a:gd name="connsiteX6" fmla="*/ 4999832 w 5000895"/>
              <a:gd name="connsiteY6" fmla="*/ 4940299 h 4940299"/>
              <a:gd name="connsiteX7" fmla="*/ 0 w 5000895"/>
              <a:gd name="connsiteY7" fmla="*/ 4940299 h 4940299"/>
              <a:gd name="connsiteX8" fmla="*/ 0 w 5000895"/>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798661 w 5003291"/>
              <a:gd name="connsiteY3" fmla="*/ 382718 h 4940299"/>
              <a:gd name="connsiteX4" fmla="*/ 4799235 w 5003291"/>
              <a:gd name="connsiteY4" fmla="*/ 4496684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798661 w 5003291"/>
              <a:gd name="connsiteY3" fmla="*/ 382718 h 4940299"/>
              <a:gd name="connsiteX4" fmla="*/ 4799235 w 5003291"/>
              <a:gd name="connsiteY4" fmla="*/ 4503034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798661 w 5003291"/>
              <a:gd name="connsiteY3" fmla="*/ 382718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805011 w 5003291"/>
              <a:gd name="connsiteY3" fmla="*/ 389068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805011 w 5003291"/>
              <a:gd name="connsiteY3" fmla="*/ 379543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808186 w 5003291"/>
              <a:gd name="connsiteY3" fmla="*/ 389068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08186 w 5003291"/>
              <a:gd name="connsiteY3" fmla="*/ 389068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08760 w 5003291"/>
              <a:gd name="connsiteY4" fmla="*/ 4509384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02410 w 5003291"/>
              <a:gd name="connsiteY4" fmla="*/ 4503034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02410 w 5003291"/>
              <a:gd name="connsiteY4" fmla="*/ 4503034 h 4940299"/>
              <a:gd name="connsiteX5" fmla="*/ 5003007 w 5003291"/>
              <a:gd name="connsiteY5" fmla="*/ 449920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02410 w 5003291"/>
              <a:gd name="connsiteY4" fmla="*/ 4493509 h 4940299"/>
              <a:gd name="connsiteX5" fmla="*/ 5003007 w 5003291"/>
              <a:gd name="connsiteY5" fmla="*/ 449920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11935 w 5003291"/>
              <a:gd name="connsiteY4" fmla="*/ 4496684 h 4940299"/>
              <a:gd name="connsiteX5" fmla="*/ 5003007 w 5003291"/>
              <a:gd name="connsiteY5" fmla="*/ 4499207 h 4940299"/>
              <a:gd name="connsiteX6" fmla="*/ 4999832 w 5003291"/>
              <a:gd name="connsiteY6" fmla="*/ 4940299 h 4940299"/>
              <a:gd name="connsiteX7" fmla="*/ 0 w 5003291"/>
              <a:gd name="connsiteY7" fmla="*/ 4940299 h 4940299"/>
              <a:gd name="connsiteX8" fmla="*/ 0 w 5003291"/>
              <a:gd name="connsiteY8" fmla="*/ 0 h 4940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03291" h="4940299">
                <a:moveTo>
                  <a:pt x="0" y="0"/>
                </a:moveTo>
                <a:lnTo>
                  <a:pt x="4999832" y="0"/>
                </a:lnTo>
                <a:cubicBezTo>
                  <a:pt x="5003404" y="5821"/>
                  <a:pt x="4996613" y="402783"/>
                  <a:pt x="4999259" y="394845"/>
                </a:cubicBezTo>
                <a:cubicBezTo>
                  <a:pt x="5005080" y="386907"/>
                  <a:pt x="4823003" y="397006"/>
                  <a:pt x="4814536" y="392243"/>
                </a:cubicBezTo>
                <a:cubicBezTo>
                  <a:pt x="4810832" y="1062697"/>
                  <a:pt x="4804527" y="4503563"/>
                  <a:pt x="4811935" y="4496684"/>
                </a:cubicBezTo>
                <a:cubicBezTo>
                  <a:pt x="4812993" y="4502505"/>
                  <a:pt x="5003007" y="4494974"/>
                  <a:pt x="5003007" y="4499207"/>
                </a:cubicBezTo>
                <a:cubicBezTo>
                  <a:pt x="5005124" y="4505557"/>
                  <a:pt x="4994540" y="4800599"/>
                  <a:pt x="4999832" y="4940299"/>
                </a:cubicBezTo>
                <a:lnTo>
                  <a:pt x="0" y="4940299"/>
                </a:lnTo>
                <a:lnTo>
                  <a:pt x="0" y="0"/>
                </a:lnTo>
                <a:close/>
              </a:path>
            </a:pathLst>
          </a:custGeom>
        </p:spPr>
        <p:txBody>
          <a:bodyPr/>
          <a:lstStyle/>
          <a:p>
            <a:endParaRPr lang="en-US"/>
          </a:p>
        </p:txBody>
      </p:sp>
      <p:pic>
        <p:nvPicPr>
          <p:cNvPr id="13" name="Picture 12">
            <a:extLst>
              <a:ext uri="{FF2B5EF4-FFF2-40B4-BE49-F238E27FC236}">
                <a16:creationId xmlns:a16="http://schemas.microsoft.com/office/drawing/2014/main" id="{1465B0DC-258B-E524-99F7-8FEDF8272F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13469792" y="4109028"/>
            <a:ext cx="4132553" cy="393790"/>
          </a:xfrm>
          <a:prstGeom prst="rect">
            <a:avLst/>
          </a:prstGeom>
        </p:spPr>
      </p:pic>
    </p:spTree>
    <p:extLst>
      <p:ext uri="{BB962C8B-B14F-4D97-AF65-F5344CB8AC3E}">
        <p14:creationId xmlns:p14="http://schemas.microsoft.com/office/powerpoint/2010/main" val="229671626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userDrawn="1">
  <p:cSld name="Subhead - image with collage">
    <p:bg>
      <p:bgPr>
        <a:solidFill>
          <a:schemeClr val="bg1"/>
        </a:solidFill>
        <a:effectLst/>
      </p:bgPr>
    </p:bg>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F9D8046C-9438-3E6B-F15D-5A190FD7150E}"/>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rgbClr val="9F9F9F"/>
                </a:solidFill>
              </a:defRPr>
            </a:lvl1pPr>
          </a:lstStyle>
          <a:p>
            <a:r>
              <a:rPr lang="en-GB"/>
              <a:t>Document title</a:t>
            </a:r>
          </a:p>
        </p:txBody>
      </p: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rgbClr val="9F9F9F"/>
                </a:solidFill>
              </a:defRPr>
            </a:lvl1pPr>
          </a:lstStyle>
          <a:p>
            <a:fld id="{40FC62D0-A2F2-4BF8-8DAC-E86C11000EC3}" type="slidenum">
              <a:rPr lang="en-GB" smtClean="0"/>
              <a:pPr/>
              <a:t>‹#›</a:t>
            </a:fld>
            <a:endParaRPr lang="en-GB"/>
          </a:p>
        </p:txBody>
      </p:sp>
      <p:sp>
        <p:nvSpPr>
          <p:cNvPr id="15" name="Content Placeholder 9">
            <a:extLst>
              <a:ext uri="{FF2B5EF4-FFF2-40B4-BE49-F238E27FC236}">
                <a16:creationId xmlns:a16="http://schemas.microsoft.com/office/drawing/2014/main" id="{32F0192D-E8DE-61E3-DEC9-05AD0EC85990}"/>
              </a:ext>
            </a:extLst>
          </p:cNvPr>
          <p:cNvSpPr>
            <a:spLocks noGrp="1"/>
          </p:cNvSpPr>
          <p:nvPr>
            <p:ph sz="quarter" idx="13"/>
          </p:nvPr>
        </p:nvSpPr>
        <p:spPr>
          <a:xfrm>
            <a:off x="1117600" y="2368491"/>
            <a:ext cx="7835898" cy="5067856"/>
          </a:xfrm>
        </p:spPr>
        <p:txBody>
          <a:bodyPr>
            <a:normAutofit/>
          </a:bodyPr>
          <a:lstStyle>
            <a:lvl1pPr marL="304792" indent="-304792">
              <a:buClr>
                <a:schemeClr val="accent1"/>
              </a:buClr>
              <a:buFont typeface="Arial" panose="020B0604020202020204" pitchFamily="34" charset="0"/>
              <a:buChar char="•"/>
              <a:defRPr sz="2600">
                <a:solidFill>
                  <a:schemeClr val="tx1">
                    <a:lumMod val="75000"/>
                    <a:lumOff val="25000"/>
                  </a:schemeClr>
                </a:solidFill>
              </a:defRPr>
            </a:lvl1pPr>
            <a:lvl2pPr marL="914377" indent="-304792">
              <a:buClr>
                <a:schemeClr val="accent1"/>
              </a:buClr>
              <a:buFont typeface="Arial" panose="020B0604020202020204" pitchFamily="34" charset="0"/>
              <a:buChar char="•"/>
              <a:defRPr sz="2600">
                <a:solidFill>
                  <a:schemeClr val="tx1">
                    <a:lumMod val="75000"/>
                    <a:lumOff val="25000"/>
                  </a:schemeClr>
                </a:solidFill>
              </a:defRPr>
            </a:lvl2pPr>
            <a:lvl3pPr marL="1523962" indent="-304792">
              <a:buClr>
                <a:schemeClr val="accent1"/>
              </a:buClr>
              <a:buFont typeface="Arial" panose="020B0604020202020204" pitchFamily="34" charset="0"/>
              <a:buChar char="•"/>
              <a:defRPr sz="2600">
                <a:solidFill>
                  <a:schemeClr val="tx1">
                    <a:lumMod val="75000"/>
                    <a:lumOff val="25000"/>
                  </a:schemeClr>
                </a:solidFill>
              </a:defRPr>
            </a:lvl3pPr>
            <a:lvl4pPr marL="2133547" indent="-304792">
              <a:buClr>
                <a:schemeClr val="accent1"/>
              </a:buClr>
              <a:buFont typeface="Arial" panose="020B0604020202020204" pitchFamily="34" charset="0"/>
              <a:buChar char="•"/>
              <a:defRPr sz="2600">
                <a:solidFill>
                  <a:schemeClr val="tx1">
                    <a:lumMod val="75000"/>
                    <a:lumOff val="25000"/>
                  </a:schemeClr>
                </a:solidFill>
              </a:defRPr>
            </a:lvl4pPr>
            <a:lvl5pPr marL="2743131" indent="-304792">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7" name="Title 1">
            <a:extLst>
              <a:ext uri="{FF2B5EF4-FFF2-40B4-BE49-F238E27FC236}">
                <a16:creationId xmlns:a16="http://schemas.microsoft.com/office/drawing/2014/main" id="{2201D773-B270-A904-F7B4-E3D12A5090E8}"/>
              </a:ext>
            </a:extLst>
          </p:cNvPr>
          <p:cNvSpPr>
            <a:spLocks noGrp="1"/>
          </p:cNvSpPr>
          <p:nvPr>
            <p:ph type="title" hasCustomPrompt="1"/>
          </p:nvPr>
        </p:nvSpPr>
        <p:spPr>
          <a:xfrm>
            <a:off x="1117601" y="405087"/>
            <a:ext cx="7835899" cy="1146048"/>
          </a:xfrm>
        </p:spPr>
        <p:txBody>
          <a:bodyPr>
            <a:normAutofit/>
          </a:bodyPr>
          <a:lstStyle>
            <a:lvl1pPr>
              <a:defRPr sz="4400" cap="none" baseline="0"/>
            </a:lvl1pPr>
          </a:lstStyle>
          <a:p>
            <a:r>
              <a:rPr lang="en-US"/>
              <a:t>Title</a:t>
            </a:r>
            <a:endParaRPr lang="en-GB"/>
          </a:p>
        </p:txBody>
      </p:sp>
      <p:sp>
        <p:nvSpPr>
          <p:cNvPr id="18" name="Text Placeholder 7">
            <a:extLst>
              <a:ext uri="{FF2B5EF4-FFF2-40B4-BE49-F238E27FC236}">
                <a16:creationId xmlns:a16="http://schemas.microsoft.com/office/drawing/2014/main" id="{4CE20367-26E5-F8E2-BF0D-868E0ADE9AB3}"/>
              </a:ext>
            </a:extLst>
          </p:cNvPr>
          <p:cNvSpPr>
            <a:spLocks noGrp="1"/>
          </p:cNvSpPr>
          <p:nvPr>
            <p:ph type="body" sz="quarter" idx="24" hasCustomPrompt="1"/>
          </p:nvPr>
        </p:nvSpPr>
        <p:spPr>
          <a:xfrm>
            <a:off x="1117600" y="1214783"/>
            <a:ext cx="7835899" cy="672704"/>
          </a:xfrm>
        </p:spPr>
        <p:txBody>
          <a:bodyPr>
            <a:noAutofit/>
          </a:bodyPr>
          <a:lstStyle>
            <a:lvl1pPr marL="0" indent="0">
              <a:buNone/>
              <a:defRPr sz="2600" b="1">
                <a:solidFill>
                  <a:schemeClr val="accent1"/>
                </a:solidFill>
              </a:defRPr>
            </a:lvl1pPr>
          </a:lstStyle>
          <a:p>
            <a:pPr lvl="0"/>
            <a:r>
              <a:rPr lang="en-US"/>
              <a:t>Subhead</a:t>
            </a:r>
            <a:endParaRPr lang="en-GB"/>
          </a:p>
        </p:txBody>
      </p:sp>
      <p:pic>
        <p:nvPicPr>
          <p:cNvPr id="20" name="Picture 19" descr="A picture containing graphical user interface&#10;&#10;Description automatically generated">
            <a:extLst>
              <a:ext uri="{FF2B5EF4-FFF2-40B4-BE49-F238E27FC236}">
                <a16:creationId xmlns:a16="http://schemas.microsoft.com/office/drawing/2014/main" id="{4606C041-1A5A-880F-7745-53B716CD872B}"/>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2994"/>
          <a:stretch/>
        </p:blipFill>
        <p:spPr>
          <a:xfrm>
            <a:off x="9048687" y="800260"/>
            <a:ext cx="7207314" cy="7372140"/>
          </a:xfrm>
          <a:prstGeom prst="rect">
            <a:avLst/>
          </a:prstGeom>
        </p:spPr>
      </p:pic>
      <p:sp>
        <p:nvSpPr>
          <p:cNvPr id="21" name="Picture Placeholder 6">
            <a:extLst>
              <a:ext uri="{FF2B5EF4-FFF2-40B4-BE49-F238E27FC236}">
                <a16:creationId xmlns:a16="http://schemas.microsoft.com/office/drawing/2014/main" id="{77CD363F-FCE1-92BD-3663-098FC38603A9}"/>
              </a:ext>
            </a:extLst>
          </p:cNvPr>
          <p:cNvSpPr>
            <a:spLocks noGrp="1"/>
          </p:cNvSpPr>
          <p:nvPr>
            <p:ph type="pic" sz="quarter" idx="17"/>
          </p:nvPr>
        </p:nvSpPr>
        <p:spPr>
          <a:xfrm>
            <a:off x="10630286" y="1909240"/>
            <a:ext cx="4467420" cy="4405408"/>
          </a:xfrm>
          <a:prstGeom prst="rect">
            <a:avLst/>
          </a:prstGeom>
          <a:noFill/>
        </p:spPr>
        <p:txBody>
          <a:bodyPr/>
          <a:lstStyle/>
          <a:p>
            <a:endParaRPr lang="en-GB"/>
          </a:p>
        </p:txBody>
      </p:sp>
    </p:spTree>
    <p:extLst>
      <p:ext uri="{BB962C8B-B14F-4D97-AF65-F5344CB8AC3E}">
        <p14:creationId xmlns:p14="http://schemas.microsoft.com/office/powerpoint/2010/main" val="14647968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ouble Column">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A74DF6D8-2F0C-CA4E-84BA-9207C46DCF18}"/>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3A17BC3E-0B62-A04A-B6E6-AC6AF2DB05DF}"/>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r>
              <a:rPr lang="en-GB"/>
              <a:t>Document title</a:t>
            </a:r>
          </a:p>
        </p:txBody>
      </p:sp>
      <p:sp>
        <p:nvSpPr>
          <p:cNvPr id="16" name="Slide Number Placeholder 5">
            <a:extLst>
              <a:ext uri="{FF2B5EF4-FFF2-40B4-BE49-F238E27FC236}">
                <a16:creationId xmlns:a16="http://schemas.microsoft.com/office/drawing/2014/main" id="{AF4D7C01-DC2D-6540-99B2-4D5E282B980A}"/>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
        <p:nvSpPr>
          <p:cNvPr id="15" name="Title 1">
            <a:extLst>
              <a:ext uri="{FF2B5EF4-FFF2-40B4-BE49-F238E27FC236}">
                <a16:creationId xmlns:a16="http://schemas.microsoft.com/office/drawing/2014/main" id="{8B649C83-32A0-9BB0-F07D-B6364873A3BA}"/>
              </a:ext>
            </a:extLst>
          </p:cNvPr>
          <p:cNvSpPr>
            <a:spLocks noGrp="1"/>
          </p:cNvSpPr>
          <p:nvPr>
            <p:ph type="title" hasCustomPrompt="1"/>
          </p:nvPr>
        </p:nvSpPr>
        <p:spPr>
          <a:xfrm>
            <a:off x="1104904" y="562754"/>
            <a:ext cx="14020800" cy="1146048"/>
          </a:xfrm>
        </p:spPr>
        <p:txBody>
          <a:bodyPr>
            <a:normAutofit/>
          </a:bodyPr>
          <a:lstStyle>
            <a:lvl1pPr>
              <a:defRPr sz="4400" cap="none" baseline="0"/>
            </a:lvl1pPr>
          </a:lstStyle>
          <a:p>
            <a:r>
              <a:rPr lang="en-US"/>
              <a:t>Title</a:t>
            </a:r>
            <a:endParaRPr lang="en-GB"/>
          </a:p>
        </p:txBody>
      </p:sp>
      <p:sp>
        <p:nvSpPr>
          <p:cNvPr id="8" name="Content Placeholder 9">
            <a:extLst>
              <a:ext uri="{FF2B5EF4-FFF2-40B4-BE49-F238E27FC236}">
                <a16:creationId xmlns:a16="http://schemas.microsoft.com/office/drawing/2014/main" id="{2BA724B6-4101-7BAB-5578-D385C977F7C3}"/>
              </a:ext>
            </a:extLst>
          </p:cNvPr>
          <p:cNvSpPr>
            <a:spLocks noGrp="1"/>
          </p:cNvSpPr>
          <p:nvPr>
            <p:ph sz="quarter" idx="13"/>
          </p:nvPr>
        </p:nvSpPr>
        <p:spPr>
          <a:xfrm>
            <a:off x="1104904" y="2269323"/>
            <a:ext cx="6896104" cy="5067856"/>
          </a:xfrm>
        </p:spPr>
        <p:txBody>
          <a:bodyPr>
            <a:normAutofit/>
          </a:bodyPr>
          <a:lstStyle>
            <a:lvl1pPr marL="304792" indent="-304792">
              <a:buClr>
                <a:schemeClr val="accent1"/>
              </a:buClr>
              <a:buFont typeface="Arial" panose="020B0604020202020204" pitchFamily="34" charset="0"/>
              <a:buChar char="•"/>
              <a:defRPr sz="2600">
                <a:solidFill>
                  <a:schemeClr val="tx1">
                    <a:lumMod val="75000"/>
                    <a:lumOff val="25000"/>
                  </a:schemeClr>
                </a:solidFill>
              </a:defRPr>
            </a:lvl1pPr>
            <a:lvl2pPr marL="914377" indent="-304792">
              <a:buClr>
                <a:schemeClr val="accent1"/>
              </a:buClr>
              <a:buFont typeface="Arial" panose="020B0604020202020204" pitchFamily="34" charset="0"/>
              <a:buChar char="•"/>
              <a:defRPr sz="2600">
                <a:solidFill>
                  <a:schemeClr val="tx1">
                    <a:lumMod val="75000"/>
                    <a:lumOff val="25000"/>
                  </a:schemeClr>
                </a:solidFill>
              </a:defRPr>
            </a:lvl2pPr>
            <a:lvl3pPr marL="1523962" indent="-304792">
              <a:buClr>
                <a:schemeClr val="accent1"/>
              </a:buClr>
              <a:buFont typeface="Arial" panose="020B0604020202020204" pitchFamily="34" charset="0"/>
              <a:buChar char="•"/>
              <a:defRPr sz="2600">
                <a:solidFill>
                  <a:schemeClr val="tx1">
                    <a:lumMod val="75000"/>
                    <a:lumOff val="25000"/>
                  </a:schemeClr>
                </a:solidFill>
              </a:defRPr>
            </a:lvl3pPr>
            <a:lvl4pPr marL="2133547" indent="-304792">
              <a:buClr>
                <a:schemeClr val="accent1"/>
              </a:buClr>
              <a:buFont typeface="Arial" panose="020B0604020202020204" pitchFamily="34" charset="0"/>
              <a:buChar char="•"/>
              <a:defRPr sz="2600">
                <a:solidFill>
                  <a:schemeClr val="tx1">
                    <a:lumMod val="75000"/>
                    <a:lumOff val="25000"/>
                  </a:schemeClr>
                </a:solidFill>
              </a:defRPr>
            </a:lvl4pPr>
            <a:lvl5pPr marL="2743131" indent="-304792">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9" name="Content Placeholder 9">
            <a:extLst>
              <a:ext uri="{FF2B5EF4-FFF2-40B4-BE49-F238E27FC236}">
                <a16:creationId xmlns:a16="http://schemas.microsoft.com/office/drawing/2014/main" id="{FEA79535-FAF1-2423-B5A6-475A75BD53AC}"/>
              </a:ext>
            </a:extLst>
          </p:cNvPr>
          <p:cNvSpPr>
            <a:spLocks noGrp="1"/>
          </p:cNvSpPr>
          <p:nvPr>
            <p:ph sz="quarter" idx="25"/>
          </p:nvPr>
        </p:nvSpPr>
        <p:spPr>
          <a:xfrm>
            <a:off x="8229600" y="2269323"/>
            <a:ext cx="6896104" cy="5067856"/>
          </a:xfrm>
        </p:spPr>
        <p:txBody>
          <a:bodyPr>
            <a:normAutofit/>
          </a:bodyPr>
          <a:lstStyle>
            <a:lvl1pPr marL="304792" indent="-304792">
              <a:buClr>
                <a:schemeClr val="accent1"/>
              </a:buClr>
              <a:buFont typeface="Arial" panose="020B0604020202020204" pitchFamily="34" charset="0"/>
              <a:buChar char="•"/>
              <a:defRPr sz="2600">
                <a:solidFill>
                  <a:schemeClr val="tx1">
                    <a:lumMod val="75000"/>
                    <a:lumOff val="25000"/>
                  </a:schemeClr>
                </a:solidFill>
              </a:defRPr>
            </a:lvl1pPr>
            <a:lvl2pPr marL="914377" indent="-304792">
              <a:buClr>
                <a:schemeClr val="accent1"/>
              </a:buClr>
              <a:buFont typeface="Arial" panose="020B0604020202020204" pitchFamily="34" charset="0"/>
              <a:buChar char="•"/>
              <a:defRPr sz="2600">
                <a:solidFill>
                  <a:schemeClr val="tx1">
                    <a:lumMod val="75000"/>
                    <a:lumOff val="25000"/>
                  </a:schemeClr>
                </a:solidFill>
              </a:defRPr>
            </a:lvl2pPr>
            <a:lvl3pPr marL="1523962" indent="-304792">
              <a:buClr>
                <a:schemeClr val="accent1"/>
              </a:buClr>
              <a:buFont typeface="Arial" panose="020B0604020202020204" pitchFamily="34" charset="0"/>
              <a:buChar char="•"/>
              <a:defRPr sz="2600">
                <a:solidFill>
                  <a:schemeClr val="tx1">
                    <a:lumMod val="75000"/>
                    <a:lumOff val="25000"/>
                  </a:schemeClr>
                </a:solidFill>
              </a:defRPr>
            </a:lvl3pPr>
            <a:lvl4pPr marL="2133547" indent="-304792">
              <a:buClr>
                <a:schemeClr val="accent1"/>
              </a:buClr>
              <a:buFont typeface="Arial" panose="020B0604020202020204" pitchFamily="34" charset="0"/>
              <a:buChar char="•"/>
              <a:defRPr sz="2600">
                <a:solidFill>
                  <a:schemeClr val="tx1">
                    <a:lumMod val="75000"/>
                    <a:lumOff val="25000"/>
                  </a:schemeClr>
                </a:solidFill>
              </a:defRPr>
            </a:lvl4pPr>
            <a:lvl5pPr marL="2743131" indent="-304792">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2638565328"/>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AF4D5463-79C6-4EC0-945B-00E6D8406D69}"/>
              </a:ext>
            </a:extLst>
          </p:cNvPr>
          <p:cNvSpPr>
            <a:spLocks noGrp="1"/>
          </p:cNvSpPr>
          <p:nvPr>
            <p:ph type="ftr" sz="quarter" idx="10"/>
          </p:nvPr>
        </p:nvSpPr>
        <p:spPr/>
        <p:txBody>
          <a:bodyPr/>
          <a:lstStyle/>
          <a:p>
            <a:r>
              <a:rPr lang="en-GB"/>
              <a:t>Document title</a:t>
            </a:r>
          </a:p>
        </p:txBody>
      </p:sp>
      <p:sp>
        <p:nvSpPr>
          <p:cNvPr id="3" name="Slide Number Placeholder 2">
            <a:extLst>
              <a:ext uri="{FF2B5EF4-FFF2-40B4-BE49-F238E27FC236}">
                <a16:creationId xmlns:a16="http://schemas.microsoft.com/office/drawing/2014/main" id="{0BF5C38A-A62B-431B-9069-03FEC190CC40}"/>
              </a:ext>
            </a:extLst>
          </p:cNvPr>
          <p:cNvSpPr>
            <a:spLocks noGrp="1"/>
          </p:cNvSpPr>
          <p:nvPr>
            <p:ph type="sldNum" sz="quarter" idx="11"/>
          </p:nvPr>
        </p:nvSpPr>
        <p:spPr/>
        <p:txBody>
          <a:bodyPr/>
          <a:lstStyle/>
          <a:p>
            <a:fld id="{40FC62D0-A2F2-4BF8-8DAC-E86C11000EC3}" type="slidenum">
              <a:rPr lang="en-GB" smtClean="0"/>
              <a:t>‹#›</a:t>
            </a:fld>
            <a:endParaRPr lang="en-GB"/>
          </a:p>
        </p:txBody>
      </p:sp>
    </p:spTree>
    <p:extLst>
      <p:ext uri="{BB962C8B-B14F-4D97-AF65-F5344CB8AC3E}">
        <p14:creationId xmlns:p14="http://schemas.microsoft.com/office/powerpoint/2010/main" val="185615559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1179130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Blank with footer">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A74DF6D8-2F0C-CA4E-84BA-9207C46DCF18}"/>
              </a:ext>
            </a:extLst>
          </p:cNvPr>
          <p:cNvCxnSpPr>
            <a:cxnSpLocks/>
          </p:cNvCxnSpPr>
          <p:nvPr userDrawn="1"/>
        </p:nvCxnSpPr>
        <p:spPr>
          <a:xfrm>
            <a:off x="1209468"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3A17BC3E-0B62-A04A-B6E6-AC6AF2DB05DF}"/>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r>
              <a:rPr lang="en-GB"/>
              <a:t>Document title</a:t>
            </a:r>
          </a:p>
        </p:txBody>
      </p:sp>
      <p:sp>
        <p:nvSpPr>
          <p:cNvPr id="16" name="Slide Number Placeholder 5">
            <a:extLst>
              <a:ext uri="{FF2B5EF4-FFF2-40B4-BE49-F238E27FC236}">
                <a16:creationId xmlns:a16="http://schemas.microsoft.com/office/drawing/2014/main" id="{AF4D7C01-DC2D-6540-99B2-4D5E282B980A}"/>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Tree>
    <p:extLst>
      <p:ext uri="{BB962C8B-B14F-4D97-AF65-F5344CB8AC3E}">
        <p14:creationId xmlns:p14="http://schemas.microsoft.com/office/powerpoint/2010/main" val="95745238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userDrawn="1">
  <p:cSld name="Blank - Full Bleed">
    <p:bg>
      <p:bgPr>
        <a:solidFill>
          <a:srgbClr val="CCEAEE"/>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255014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userDrawn="1">
  <p:cSld name="Blank with footer - Full Bleed">
    <p:bg>
      <p:bgPr>
        <a:solidFill>
          <a:srgbClr val="CCEAEE"/>
        </a:solidFill>
        <a:effectLst/>
      </p:bgPr>
    </p:bg>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A74DF6D8-2F0C-CA4E-84BA-9207C46DCF18}"/>
              </a:ext>
            </a:extLst>
          </p:cNvPr>
          <p:cNvCxnSpPr>
            <a:cxnSpLocks/>
          </p:cNvCxnSpPr>
          <p:nvPr userDrawn="1"/>
        </p:nvCxnSpPr>
        <p:spPr>
          <a:xfrm>
            <a:off x="1209468" y="8172400"/>
            <a:ext cx="138313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3A17BC3E-0B62-A04A-B6E6-AC6AF2DB05DF}"/>
              </a:ext>
            </a:extLst>
          </p:cNvPr>
          <p:cNvSpPr>
            <a:spLocks noGrp="1"/>
          </p:cNvSpPr>
          <p:nvPr>
            <p:ph type="ftr" sz="quarter" idx="3"/>
          </p:nvPr>
        </p:nvSpPr>
        <p:spPr>
          <a:xfrm>
            <a:off x="1689663" y="8445501"/>
            <a:ext cx="5486400" cy="486833"/>
          </a:xfrm>
          <a:prstGeom prst="rect">
            <a:avLst/>
          </a:prstGeom>
        </p:spPr>
        <p:txBody>
          <a:bodyPr vert="horz" lIns="91440" tIns="45720" rIns="91440" bIns="45720" rtlCol="0" anchor="ctr"/>
          <a:lstStyle>
            <a:lvl1pPr algn="l">
              <a:defRPr sz="1600">
                <a:solidFill>
                  <a:schemeClr val="bg1"/>
                </a:solidFill>
              </a:defRPr>
            </a:lvl1pPr>
          </a:lstStyle>
          <a:p>
            <a:r>
              <a:rPr lang="en-GB"/>
              <a:t>Document title</a:t>
            </a:r>
          </a:p>
        </p:txBody>
      </p:sp>
      <p:sp>
        <p:nvSpPr>
          <p:cNvPr id="16" name="Slide Number Placeholder 5">
            <a:extLst>
              <a:ext uri="{FF2B5EF4-FFF2-40B4-BE49-F238E27FC236}">
                <a16:creationId xmlns:a16="http://schemas.microsoft.com/office/drawing/2014/main" id="{AF4D7C01-DC2D-6540-99B2-4D5E282B980A}"/>
              </a:ext>
            </a:extLst>
          </p:cNvPr>
          <p:cNvSpPr>
            <a:spLocks noGrp="1"/>
          </p:cNvSpPr>
          <p:nvPr>
            <p:ph type="sldNum" sz="quarter" idx="4"/>
          </p:nvPr>
        </p:nvSpPr>
        <p:spPr>
          <a:xfrm>
            <a:off x="1182905" y="8445500"/>
            <a:ext cx="478461" cy="486833"/>
          </a:xfrm>
          <a:prstGeom prst="rect">
            <a:avLst/>
          </a:prstGeom>
        </p:spPr>
        <p:txBody>
          <a:bodyPr vert="horz" lIns="91440" tIns="45720" rIns="91440" bIns="45720" rtlCol="0" anchor="ctr"/>
          <a:lstStyle>
            <a:lvl1pPr algn="l">
              <a:defRPr sz="1600">
                <a:solidFill>
                  <a:schemeClr val="bg1"/>
                </a:solidFill>
              </a:defRPr>
            </a:lvl1pPr>
          </a:lstStyle>
          <a:p>
            <a:fld id="{40FC62D0-A2F2-4BF8-8DAC-E86C11000EC3}" type="slidenum">
              <a:rPr lang="en-GB" smtClean="0"/>
              <a:pPr/>
              <a:t>‹#›</a:t>
            </a:fld>
            <a:endParaRPr lang="en-GB"/>
          </a:p>
        </p:txBody>
      </p:sp>
      <p:pic>
        <p:nvPicPr>
          <p:cNvPr id="6" name="Picture 5" descr="Logo&#10;&#10;Description automatically generated">
            <a:extLst>
              <a:ext uri="{FF2B5EF4-FFF2-40B4-BE49-F238E27FC236}">
                <a16:creationId xmlns:a16="http://schemas.microsoft.com/office/drawing/2014/main" id="{2A2303D2-C012-A2B7-8FC3-407EFB0F2028}"/>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4022003" y="8278940"/>
            <a:ext cx="1281172" cy="819951"/>
          </a:xfrm>
          <a:prstGeom prst="rect">
            <a:avLst/>
          </a:prstGeom>
        </p:spPr>
      </p:pic>
    </p:spTree>
    <p:extLst>
      <p:ext uri="{BB962C8B-B14F-4D97-AF65-F5344CB8AC3E}">
        <p14:creationId xmlns:p14="http://schemas.microsoft.com/office/powerpoint/2010/main" val="235579494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Subhead - Single Column">
    <p:spTree>
      <p:nvGrpSpPr>
        <p:cNvPr id="1" name=""/>
        <p:cNvGrpSpPr/>
        <p:nvPr/>
      </p:nvGrpSpPr>
      <p:grpSpPr>
        <a:xfrm>
          <a:off x="0" y="0"/>
          <a:ext cx="0" cy="0"/>
          <a:chOff x="0" y="0"/>
          <a:chExt cx="0" cy="0"/>
        </a:xfrm>
      </p:grpSpPr>
      <p:sp>
        <p:nvSpPr>
          <p:cNvPr id="23" name="Content Placeholder 9">
            <a:extLst>
              <a:ext uri="{FF2B5EF4-FFF2-40B4-BE49-F238E27FC236}">
                <a16:creationId xmlns:a16="http://schemas.microsoft.com/office/drawing/2014/main" id="{0C532851-4697-4B02-B344-E4852AF78CBF}"/>
              </a:ext>
            </a:extLst>
          </p:cNvPr>
          <p:cNvSpPr>
            <a:spLocks noGrp="1"/>
          </p:cNvSpPr>
          <p:nvPr>
            <p:ph sz="quarter" idx="13"/>
          </p:nvPr>
        </p:nvSpPr>
        <p:spPr>
          <a:xfrm>
            <a:off x="1104904" y="2269323"/>
            <a:ext cx="14020800" cy="5067856"/>
          </a:xfrm>
        </p:spPr>
        <p:txBody>
          <a:bodyPr>
            <a:normAutofit/>
          </a:bodyPr>
          <a:lstStyle>
            <a:lvl1pPr marL="304784" indent="-304784">
              <a:buClr>
                <a:schemeClr val="accent1"/>
              </a:buClr>
              <a:buFont typeface="Arial" panose="020B0604020202020204" pitchFamily="34" charset="0"/>
              <a:buChar char="•"/>
              <a:defRPr sz="2600">
                <a:solidFill>
                  <a:schemeClr val="tx1">
                    <a:lumMod val="75000"/>
                    <a:lumOff val="25000"/>
                  </a:schemeClr>
                </a:solidFill>
              </a:defRPr>
            </a:lvl1pPr>
            <a:lvl2pPr marL="914354" indent="-304784">
              <a:buClr>
                <a:schemeClr val="accent1"/>
              </a:buClr>
              <a:buFont typeface="Arial" panose="020B0604020202020204" pitchFamily="34" charset="0"/>
              <a:buChar char="•"/>
              <a:defRPr sz="2600">
                <a:solidFill>
                  <a:schemeClr val="tx1">
                    <a:lumMod val="75000"/>
                    <a:lumOff val="25000"/>
                  </a:schemeClr>
                </a:solidFill>
              </a:defRPr>
            </a:lvl2pPr>
            <a:lvl3pPr marL="1523925" indent="-304784">
              <a:buClr>
                <a:schemeClr val="accent1"/>
              </a:buClr>
              <a:buFont typeface="Arial" panose="020B0604020202020204" pitchFamily="34" charset="0"/>
              <a:buChar char="•"/>
              <a:defRPr sz="2600">
                <a:solidFill>
                  <a:schemeClr val="tx1">
                    <a:lumMod val="75000"/>
                    <a:lumOff val="25000"/>
                  </a:schemeClr>
                </a:solidFill>
              </a:defRPr>
            </a:lvl3pPr>
            <a:lvl4pPr marL="2133493" indent="-304784">
              <a:buClr>
                <a:schemeClr val="accent1"/>
              </a:buClr>
              <a:buFont typeface="Arial" panose="020B0604020202020204" pitchFamily="34" charset="0"/>
              <a:buChar char="•"/>
              <a:defRPr sz="2600">
                <a:solidFill>
                  <a:schemeClr val="tx1">
                    <a:lumMod val="75000"/>
                    <a:lumOff val="25000"/>
                  </a:schemeClr>
                </a:solidFill>
              </a:defRPr>
            </a:lvl4pPr>
            <a:lvl5pPr marL="2743062" indent="-304784">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Title 1">
            <a:extLst>
              <a:ext uri="{FF2B5EF4-FFF2-40B4-BE49-F238E27FC236}">
                <a16:creationId xmlns:a16="http://schemas.microsoft.com/office/drawing/2014/main" id="{EF499182-B1CD-4399-99FD-7B1CA914FD59}"/>
              </a:ext>
            </a:extLst>
          </p:cNvPr>
          <p:cNvSpPr>
            <a:spLocks noGrp="1"/>
          </p:cNvSpPr>
          <p:nvPr>
            <p:ph type="title" hasCustomPrompt="1"/>
          </p:nvPr>
        </p:nvSpPr>
        <p:spPr>
          <a:xfrm>
            <a:off x="1117602" y="405087"/>
            <a:ext cx="14020799" cy="1146048"/>
          </a:xfrm>
        </p:spPr>
        <p:txBody>
          <a:bodyPr>
            <a:normAutofit/>
          </a:bodyPr>
          <a:lstStyle>
            <a:lvl1pPr>
              <a:defRPr sz="4400" cap="none" baseline="0"/>
            </a:lvl1pPr>
          </a:lstStyle>
          <a:p>
            <a:r>
              <a:rPr lang="en-US"/>
              <a:t>Title</a:t>
            </a:r>
            <a:endParaRPr lang="en-GB"/>
          </a:p>
        </p:txBody>
      </p:sp>
      <p:sp>
        <p:nvSpPr>
          <p:cNvPr id="15" name="Text Placeholder 7">
            <a:extLst>
              <a:ext uri="{FF2B5EF4-FFF2-40B4-BE49-F238E27FC236}">
                <a16:creationId xmlns:a16="http://schemas.microsoft.com/office/drawing/2014/main" id="{DD26DE28-F20D-4AC8-830A-0B227BBF3E71}"/>
              </a:ext>
            </a:extLst>
          </p:cNvPr>
          <p:cNvSpPr>
            <a:spLocks noGrp="1"/>
          </p:cNvSpPr>
          <p:nvPr>
            <p:ph type="body" sz="quarter" idx="24" hasCustomPrompt="1"/>
          </p:nvPr>
        </p:nvSpPr>
        <p:spPr>
          <a:xfrm>
            <a:off x="1117602" y="1214783"/>
            <a:ext cx="14020799" cy="653900"/>
          </a:xfrm>
        </p:spPr>
        <p:txBody>
          <a:bodyPr>
            <a:noAutofit/>
          </a:bodyPr>
          <a:lstStyle>
            <a:lvl1pPr marL="0" indent="0">
              <a:buNone/>
              <a:defRPr sz="2600" b="1">
                <a:solidFill>
                  <a:schemeClr val="accent1"/>
                </a:solidFill>
              </a:defRPr>
            </a:lvl1pPr>
          </a:lstStyle>
          <a:p>
            <a:pPr lvl="0"/>
            <a:r>
              <a:rPr lang="en-US"/>
              <a:t>Subhead</a:t>
            </a:r>
            <a:endParaRPr lang="en-GB"/>
          </a:p>
        </p:txBody>
      </p:sp>
      <p:cxnSp>
        <p:nvCxnSpPr>
          <p:cNvPr id="16" name="Straight Connector 15">
            <a:extLst>
              <a:ext uri="{FF2B5EF4-FFF2-40B4-BE49-F238E27FC236}">
                <a16:creationId xmlns:a16="http://schemas.microsoft.com/office/drawing/2014/main" id="{98D8651B-4E44-9A49-B7E4-6A9D68E4C431}"/>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8" name="Slide Number Placeholder 5">
            <a:extLst>
              <a:ext uri="{FF2B5EF4-FFF2-40B4-BE49-F238E27FC236}">
                <a16:creationId xmlns:a16="http://schemas.microsoft.com/office/drawing/2014/main" id="{89A31956-D009-1249-98C5-EBB268383808}"/>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Tree>
    <p:extLst>
      <p:ext uri="{BB962C8B-B14F-4D97-AF65-F5344CB8AC3E}">
        <p14:creationId xmlns:p14="http://schemas.microsoft.com/office/powerpoint/2010/main" val="392235393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Subhead - Single Column with image">
    <p:spTree>
      <p:nvGrpSpPr>
        <p:cNvPr id="1" name=""/>
        <p:cNvGrpSpPr/>
        <p:nvPr/>
      </p:nvGrpSpPr>
      <p:grpSpPr>
        <a:xfrm>
          <a:off x="0" y="0"/>
          <a:ext cx="0" cy="0"/>
          <a:chOff x="0" y="0"/>
          <a:chExt cx="0" cy="0"/>
        </a:xfrm>
      </p:grpSpPr>
      <p:sp>
        <p:nvSpPr>
          <p:cNvPr id="23" name="Content Placeholder 9">
            <a:extLst>
              <a:ext uri="{FF2B5EF4-FFF2-40B4-BE49-F238E27FC236}">
                <a16:creationId xmlns:a16="http://schemas.microsoft.com/office/drawing/2014/main" id="{0C532851-4697-4B02-B344-E4852AF78CBF}"/>
              </a:ext>
            </a:extLst>
          </p:cNvPr>
          <p:cNvSpPr>
            <a:spLocks noGrp="1"/>
          </p:cNvSpPr>
          <p:nvPr>
            <p:ph sz="quarter" idx="13"/>
          </p:nvPr>
        </p:nvSpPr>
        <p:spPr>
          <a:xfrm>
            <a:off x="1104905" y="2269323"/>
            <a:ext cx="8686796" cy="5067856"/>
          </a:xfrm>
        </p:spPr>
        <p:txBody>
          <a:bodyPr>
            <a:normAutofit/>
          </a:bodyPr>
          <a:lstStyle>
            <a:lvl1pPr marL="304784" indent="-304784">
              <a:buClr>
                <a:schemeClr val="accent1"/>
              </a:buClr>
              <a:buFont typeface="Arial" panose="020B0604020202020204" pitchFamily="34" charset="0"/>
              <a:buChar char="•"/>
              <a:defRPr sz="2600">
                <a:solidFill>
                  <a:schemeClr val="tx1">
                    <a:lumMod val="75000"/>
                    <a:lumOff val="25000"/>
                  </a:schemeClr>
                </a:solidFill>
              </a:defRPr>
            </a:lvl1pPr>
            <a:lvl2pPr marL="914354" indent="-304784">
              <a:buClr>
                <a:schemeClr val="accent1"/>
              </a:buClr>
              <a:buFont typeface="Arial" panose="020B0604020202020204" pitchFamily="34" charset="0"/>
              <a:buChar char="•"/>
              <a:defRPr sz="2600">
                <a:solidFill>
                  <a:schemeClr val="tx1">
                    <a:lumMod val="75000"/>
                    <a:lumOff val="25000"/>
                  </a:schemeClr>
                </a:solidFill>
              </a:defRPr>
            </a:lvl2pPr>
            <a:lvl3pPr marL="1523925" indent="-304784">
              <a:buClr>
                <a:schemeClr val="accent1"/>
              </a:buClr>
              <a:buFont typeface="Arial" panose="020B0604020202020204" pitchFamily="34" charset="0"/>
              <a:buChar char="•"/>
              <a:defRPr sz="2600">
                <a:solidFill>
                  <a:schemeClr val="tx1">
                    <a:lumMod val="75000"/>
                    <a:lumOff val="25000"/>
                  </a:schemeClr>
                </a:solidFill>
              </a:defRPr>
            </a:lvl3pPr>
            <a:lvl4pPr marL="2133493" indent="-304784">
              <a:buClr>
                <a:schemeClr val="accent1"/>
              </a:buClr>
              <a:buFont typeface="Arial" panose="020B0604020202020204" pitchFamily="34" charset="0"/>
              <a:buChar char="•"/>
              <a:defRPr sz="2600">
                <a:solidFill>
                  <a:schemeClr val="tx1">
                    <a:lumMod val="75000"/>
                    <a:lumOff val="25000"/>
                  </a:schemeClr>
                </a:solidFill>
              </a:defRPr>
            </a:lvl4pPr>
            <a:lvl5pPr marL="2743062" indent="-304784">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Title 1">
            <a:extLst>
              <a:ext uri="{FF2B5EF4-FFF2-40B4-BE49-F238E27FC236}">
                <a16:creationId xmlns:a16="http://schemas.microsoft.com/office/drawing/2014/main" id="{EF499182-B1CD-4399-99FD-7B1CA914FD59}"/>
              </a:ext>
            </a:extLst>
          </p:cNvPr>
          <p:cNvSpPr>
            <a:spLocks noGrp="1"/>
          </p:cNvSpPr>
          <p:nvPr>
            <p:ph type="title" hasCustomPrompt="1"/>
          </p:nvPr>
        </p:nvSpPr>
        <p:spPr>
          <a:xfrm>
            <a:off x="1117601" y="405087"/>
            <a:ext cx="8674099" cy="1146048"/>
          </a:xfrm>
        </p:spPr>
        <p:txBody>
          <a:bodyPr>
            <a:normAutofit/>
          </a:bodyPr>
          <a:lstStyle>
            <a:lvl1pPr>
              <a:defRPr sz="4400" cap="none" baseline="0"/>
            </a:lvl1pPr>
          </a:lstStyle>
          <a:p>
            <a:r>
              <a:rPr lang="en-US"/>
              <a:t>Title</a:t>
            </a:r>
            <a:endParaRPr lang="en-GB"/>
          </a:p>
        </p:txBody>
      </p:sp>
      <p:sp>
        <p:nvSpPr>
          <p:cNvPr id="15" name="Text Placeholder 7">
            <a:extLst>
              <a:ext uri="{FF2B5EF4-FFF2-40B4-BE49-F238E27FC236}">
                <a16:creationId xmlns:a16="http://schemas.microsoft.com/office/drawing/2014/main" id="{DD26DE28-F20D-4AC8-830A-0B227BBF3E71}"/>
              </a:ext>
            </a:extLst>
          </p:cNvPr>
          <p:cNvSpPr>
            <a:spLocks noGrp="1"/>
          </p:cNvSpPr>
          <p:nvPr>
            <p:ph type="body" sz="quarter" idx="24" hasCustomPrompt="1"/>
          </p:nvPr>
        </p:nvSpPr>
        <p:spPr>
          <a:xfrm>
            <a:off x="1117601" y="1214783"/>
            <a:ext cx="8674099" cy="653900"/>
          </a:xfrm>
        </p:spPr>
        <p:txBody>
          <a:bodyPr>
            <a:noAutofit/>
          </a:bodyPr>
          <a:lstStyle>
            <a:lvl1pPr marL="0" indent="0">
              <a:buNone/>
              <a:defRPr sz="2600" b="1">
                <a:solidFill>
                  <a:schemeClr val="accent1"/>
                </a:solidFill>
              </a:defRPr>
            </a:lvl1pPr>
          </a:lstStyle>
          <a:p>
            <a:pPr lvl="0"/>
            <a:r>
              <a:rPr lang="en-US"/>
              <a:t>Subhead</a:t>
            </a:r>
            <a:endParaRPr lang="en-GB"/>
          </a:p>
        </p:txBody>
      </p:sp>
      <p:cxnSp>
        <p:nvCxnSpPr>
          <p:cNvPr id="16" name="Straight Connector 15">
            <a:extLst>
              <a:ext uri="{FF2B5EF4-FFF2-40B4-BE49-F238E27FC236}">
                <a16:creationId xmlns:a16="http://schemas.microsoft.com/office/drawing/2014/main" id="{98D8651B-4E44-9A49-B7E4-6A9D68E4C431}"/>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8" name="Slide Number Placeholder 5">
            <a:extLst>
              <a:ext uri="{FF2B5EF4-FFF2-40B4-BE49-F238E27FC236}">
                <a16:creationId xmlns:a16="http://schemas.microsoft.com/office/drawing/2014/main" id="{89A31956-D009-1249-98C5-EBB268383808}"/>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
        <p:nvSpPr>
          <p:cNvPr id="11" name="Picture Placeholder 2">
            <a:extLst>
              <a:ext uri="{FF2B5EF4-FFF2-40B4-BE49-F238E27FC236}">
                <a16:creationId xmlns:a16="http://schemas.microsoft.com/office/drawing/2014/main" id="{844138B6-35F9-7DFA-2E73-EC2F4C7A0831}"/>
              </a:ext>
            </a:extLst>
          </p:cNvPr>
          <p:cNvSpPr>
            <a:spLocks noGrp="1"/>
          </p:cNvSpPr>
          <p:nvPr>
            <p:ph type="pic" sz="quarter" idx="18"/>
          </p:nvPr>
        </p:nvSpPr>
        <p:spPr>
          <a:xfrm>
            <a:off x="10544968" y="1863727"/>
            <a:ext cx="5003291" cy="4940299"/>
          </a:xfrm>
          <a:custGeom>
            <a:avLst/>
            <a:gdLst>
              <a:gd name="connsiteX0" fmla="*/ 0 w 4999832"/>
              <a:gd name="connsiteY0" fmla="*/ 0 h 4940299"/>
              <a:gd name="connsiteX1" fmla="*/ 4999832 w 4999832"/>
              <a:gd name="connsiteY1" fmla="*/ 0 h 4940299"/>
              <a:gd name="connsiteX2" fmla="*/ 4999832 w 4999832"/>
              <a:gd name="connsiteY2" fmla="*/ 4940299 h 4940299"/>
              <a:gd name="connsiteX3" fmla="*/ 0 w 4999832"/>
              <a:gd name="connsiteY3" fmla="*/ 4940299 h 4940299"/>
              <a:gd name="connsiteX4" fmla="*/ 0 w 4999832"/>
              <a:gd name="connsiteY4" fmla="*/ 0 h 4940299"/>
              <a:gd name="connsiteX0" fmla="*/ 0 w 4999832"/>
              <a:gd name="connsiteY0" fmla="*/ 0 h 4940299"/>
              <a:gd name="connsiteX1" fmla="*/ 4999832 w 4999832"/>
              <a:gd name="connsiteY1" fmla="*/ 0 h 4940299"/>
              <a:gd name="connsiteX2" fmla="*/ 4806157 w 4999832"/>
              <a:gd name="connsiteY2" fmla="*/ 371474 h 4940299"/>
              <a:gd name="connsiteX3" fmla="*/ 4999832 w 4999832"/>
              <a:gd name="connsiteY3" fmla="*/ 4940299 h 4940299"/>
              <a:gd name="connsiteX4" fmla="*/ 0 w 4999832"/>
              <a:gd name="connsiteY4" fmla="*/ 4940299 h 4940299"/>
              <a:gd name="connsiteX5" fmla="*/ 0 w 4999832"/>
              <a:gd name="connsiteY5" fmla="*/ 0 h 4940299"/>
              <a:gd name="connsiteX0" fmla="*/ 0 w 5369695"/>
              <a:gd name="connsiteY0" fmla="*/ 0 h 4940299"/>
              <a:gd name="connsiteX1" fmla="*/ 4999832 w 5369695"/>
              <a:gd name="connsiteY1" fmla="*/ 0 h 4940299"/>
              <a:gd name="connsiteX2" fmla="*/ 5009357 w 5369695"/>
              <a:gd name="connsiteY2" fmla="*/ 374649 h 4940299"/>
              <a:gd name="connsiteX3" fmla="*/ 4806157 w 5369695"/>
              <a:gd name="connsiteY3" fmla="*/ 371474 h 4940299"/>
              <a:gd name="connsiteX4" fmla="*/ 4999832 w 5369695"/>
              <a:gd name="connsiteY4" fmla="*/ 4940299 h 4940299"/>
              <a:gd name="connsiteX5" fmla="*/ 0 w 5369695"/>
              <a:gd name="connsiteY5" fmla="*/ 4940299 h 4940299"/>
              <a:gd name="connsiteX6" fmla="*/ 0 w 5369695"/>
              <a:gd name="connsiteY6" fmla="*/ 0 h 4940299"/>
              <a:gd name="connsiteX0" fmla="*/ 0 w 5361733"/>
              <a:gd name="connsiteY0" fmla="*/ 0 h 4940299"/>
              <a:gd name="connsiteX1" fmla="*/ 4999832 w 5361733"/>
              <a:gd name="connsiteY1" fmla="*/ 0 h 4940299"/>
              <a:gd name="connsiteX2" fmla="*/ 5009357 w 5361733"/>
              <a:gd name="connsiteY2" fmla="*/ 374649 h 4940299"/>
              <a:gd name="connsiteX3" fmla="*/ 4806157 w 5361733"/>
              <a:gd name="connsiteY3" fmla="*/ 371474 h 4940299"/>
              <a:gd name="connsiteX4" fmla="*/ 4999832 w 5361733"/>
              <a:gd name="connsiteY4" fmla="*/ 4940299 h 4940299"/>
              <a:gd name="connsiteX5" fmla="*/ 0 w 5361733"/>
              <a:gd name="connsiteY5" fmla="*/ 4940299 h 4940299"/>
              <a:gd name="connsiteX6" fmla="*/ 0 w 5361733"/>
              <a:gd name="connsiteY6" fmla="*/ 0 h 4940299"/>
              <a:gd name="connsiteX0" fmla="*/ 0 w 5361733"/>
              <a:gd name="connsiteY0" fmla="*/ 0 h 4940299"/>
              <a:gd name="connsiteX1" fmla="*/ 4999832 w 5361733"/>
              <a:gd name="connsiteY1" fmla="*/ 0 h 4940299"/>
              <a:gd name="connsiteX2" fmla="*/ 5009357 w 5361733"/>
              <a:gd name="connsiteY2" fmla="*/ 374649 h 4940299"/>
              <a:gd name="connsiteX3" fmla="*/ 4806157 w 5361733"/>
              <a:gd name="connsiteY3" fmla="*/ 371474 h 4940299"/>
              <a:gd name="connsiteX4" fmla="*/ 4999832 w 5361733"/>
              <a:gd name="connsiteY4" fmla="*/ 4940299 h 4940299"/>
              <a:gd name="connsiteX5" fmla="*/ 0 w 5361733"/>
              <a:gd name="connsiteY5" fmla="*/ 4940299 h 4940299"/>
              <a:gd name="connsiteX6" fmla="*/ 0 w 5361733"/>
              <a:gd name="connsiteY6" fmla="*/ 0 h 4940299"/>
              <a:gd name="connsiteX0" fmla="*/ 0 w 5361733"/>
              <a:gd name="connsiteY0" fmla="*/ 0 h 4940299"/>
              <a:gd name="connsiteX1" fmla="*/ 4999832 w 5361733"/>
              <a:gd name="connsiteY1" fmla="*/ 0 h 4940299"/>
              <a:gd name="connsiteX2" fmla="*/ 5009357 w 5361733"/>
              <a:gd name="connsiteY2" fmla="*/ 374649 h 4940299"/>
              <a:gd name="connsiteX3" fmla="*/ 4806157 w 5361733"/>
              <a:gd name="connsiteY3" fmla="*/ 371474 h 4940299"/>
              <a:gd name="connsiteX4" fmla="*/ 4999832 w 5361733"/>
              <a:gd name="connsiteY4" fmla="*/ 4940299 h 4940299"/>
              <a:gd name="connsiteX5" fmla="*/ 0 w 5361733"/>
              <a:gd name="connsiteY5" fmla="*/ 4940299 h 4940299"/>
              <a:gd name="connsiteX6" fmla="*/ 0 w 5361733"/>
              <a:gd name="connsiteY6" fmla="*/ 0 h 4940299"/>
              <a:gd name="connsiteX0" fmla="*/ 0 w 5009481"/>
              <a:gd name="connsiteY0" fmla="*/ 0 h 4940299"/>
              <a:gd name="connsiteX1" fmla="*/ 4999832 w 5009481"/>
              <a:gd name="connsiteY1" fmla="*/ 0 h 4940299"/>
              <a:gd name="connsiteX2" fmla="*/ 5009357 w 5009481"/>
              <a:gd name="connsiteY2" fmla="*/ 374649 h 4940299"/>
              <a:gd name="connsiteX3" fmla="*/ 4806157 w 5009481"/>
              <a:gd name="connsiteY3" fmla="*/ 371474 h 4940299"/>
              <a:gd name="connsiteX4" fmla="*/ 4999832 w 5009481"/>
              <a:gd name="connsiteY4" fmla="*/ 4940299 h 4940299"/>
              <a:gd name="connsiteX5" fmla="*/ 0 w 5009481"/>
              <a:gd name="connsiteY5" fmla="*/ 4940299 h 4940299"/>
              <a:gd name="connsiteX6" fmla="*/ 0 w 5009481"/>
              <a:gd name="connsiteY6" fmla="*/ 0 h 4940299"/>
              <a:gd name="connsiteX0" fmla="*/ 0 w 5009481"/>
              <a:gd name="connsiteY0" fmla="*/ 0 h 4940299"/>
              <a:gd name="connsiteX1" fmla="*/ 4999832 w 5009481"/>
              <a:gd name="connsiteY1" fmla="*/ 0 h 4940299"/>
              <a:gd name="connsiteX2" fmla="*/ 5009357 w 5009481"/>
              <a:gd name="connsiteY2" fmla="*/ 377824 h 4940299"/>
              <a:gd name="connsiteX3" fmla="*/ 4806157 w 5009481"/>
              <a:gd name="connsiteY3" fmla="*/ 371474 h 4940299"/>
              <a:gd name="connsiteX4" fmla="*/ 4999832 w 5009481"/>
              <a:gd name="connsiteY4" fmla="*/ 4940299 h 4940299"/>
              <a:gd name="connsiteX5" fmla="*/ 0 w 5009481"/>
              <a:gd name="connsiteY5" fmla="*/ 4940299 h 4940299"/>
              <a:gd name="connsiteX6" fmla="*/ 0 w 5009481"/>
              <a:gd name="connsiteY6" fmla="*/ 0 h 4940299"/>
              <a:gd name="connsiteX0" fmla="*/ 0 w 5000970"/>
              <a:gd name="connsiteY0" fmla="*/ 0 h 4940299"/>
              <a:gd name="connsiteX1" fmla="*/ 4999832 w 5000970"/>
              <a:gd name="connsiteY1" fmla="*/ 0 h 4940299"/>
              <a:gd name="connsiteX2" fmla="*/ 4999832 w 5000970"/>
              <a:gd name="connsiteY2" fmla="*/ 384174 h 4940299"/>
              <a:gd name="connsiteX3" fmla="*/ 4806157 w 5000970"/>
              <a:gd name="connsiteY3" fmla="*/ 371474 h 4940299"/>
              <a:gd name="connsiteX4" fmla="*/ 4999832 w 5000970"/>
              <a:gd name="connsiteY4" fmla="*/ 4940299 h 4940299"/>
              <a:gd name="connsiteX5" fmla="*/ 0 w 5000970"/>
              <a:gd name="connsiteY5" fmla="*/ 4940299 h 4940299"/>
              <a:gd name="connsiteX6" fmla="*/ 0 w 5000970"/>
              <a:gd name="connsiteY6"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999832 w 5003135"/>
              <a:gd name="connsiteY4" fmla="*/ 4940299 h 4940299"/>
              <a:gd name="connsiteX5" fmla="*/ 0 w 5003135"/>
              <a:gd name="connsiteY5" fmla="*/ 4940299 h 4940299"/>
              <a:gd name="connsiteX6" fmla="*/ 0 w 5003135"/>
              <a:gd name="connsiteY6"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983957 w 5003135"/>
              <a:gd name="connsiteY4" fmla="*/ 4521199 h 4940299"/>
              <a:gd name="connsiteX5" fmla="*/ 4999832 w 5003135"/>
              <a:gd name="connsiteY5" fmla="*/ 4940299 h 4940299"/>
              <a:gd name="connsiteX6" fmla="*/ 0 w 5003135"/>
              <a:gd name="connsiteY6" fmla="*/ 4940299 h 4940299"/>
              <a:gd name="connsiteX7" fmla="*/ 0 w 5003135"/>
              <a:gd name="connsiteY7"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4989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4989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4989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4989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9332 w 5003135"/>
              <a:gd name="connsiteY4" fmla="*/ 4511674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521199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521199 h 4940299"/>
              <a:gd name="connsiteX5" fmla="*/ 49839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521199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12507 w 5003135"/>
              <a:gd name="connsiteY4" fmla="*/ 4521199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6157 w 5003135"/>
              <a:gd name="connsiteY4" fmla="*/ 453072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783932 w 5003135"/>
              <a:gd name="connsiteY4" fmla="*/ 444817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783932 w 5003135"/>
              <a:gd name="connsiteY4" fmla="*/ 444817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660107 w 5003135"/>
              <a:gd name="connsiteY4" fmla="*/ 451167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9332 w 5003135"/>
              <a:gd name="connsiteY4" fmla="*/ 450532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9332 w 5003135"/>
              <a:gd name="connsiteY4" fmla="*/ 450532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9332 w 5003135"/>
              <a:gd name="connsiteY4" fmla="*/ 4518024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799807 w 5003135"/>
              <a:gd name="connsiteY4" fmla="*/ 4521199 h 4940299"/>
              <a:gd name="connsiteX5" fmla="*/ 4996657 w 5003135"/>
              <a:gd name="connsiteY5" fmla="*/ 4521199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799807 w 5003135"/>
              <a:gd name="connsiteY4" fmla="*/ 4521199 h 4940299"/>
              <a:gd name="connsiteX5" fmla="*/ 4996657 w 5003135"/>
              <a:gd name="connsiteY5" fmla="*/ 4511674 h 4940299"/>
              <a:gd name="connsiteX6" fmla="*/ 4999832 w 5003135"/>
              <a:gd name="connsiteY6" fmla="*/ 4940299 h 4940299"/>
              <a:gd name="connsiteX7" fmla="*/ 0 w 5003135"/>
              <a:gd name="connsiteY7" fmla="*/ 4940299 h 4940299"/>
              <a:gd name="connsiteX8" fmla="*/ 0 w 5003135"/>
              <a:gd name="connsiteY8" fmla="*/ 0 h 4940299"/>
              <a:gd name="connsiteX0" fmla="*/ 0 w 5003135"/>
              <a:gd name="connsiteY0" fmla="*/ 0 h 4940299"/>
              <a:gd name="connsiteX1" fmla="*/ 4999832 w 5003135"/>
              <a:gd name="connsiteY1" fmla="*/ 0 h 4940299"/>
              <a:gd name="connsiteX2" fmla="*/ 5003007 w 5003135"/>
              <a:gd name="connsiteY2" fmla="*/ 377824 h 4940299"/>
              <a:gd name="connsiteX3" fmla="*/ 4806157 w 5003135"/>
              <a:gd name="connsiteY3" fmla="*/ 371474 h 4940299"/>
              <a:gd name="connsiteX4" fmla="*/ 4802982 w 5003135"/>
              <a:gd name="connsiteY4" fmla="*/ 4511674 h 4940299"/>
              <a:gd name="connsiteX5" fmla="*/ 4996657 w 5003135"/>
              <a:gd name="connsiteY5" fmla="*/ 4511674 h 4940299"/>
              <a:gd name="connsiteX6" fmla="*/ 4999832 w 5003135"/>
              <a:gd name="connsiteY6" fmla="*/ 4940299 h 4940299"/>
              <a:gd name="connsiteX7" fmla="*/ 0 w 5003135"/>
              <a:gd name="connsiteY7" fmla="*/ 4940299 h 4940299"/>
              <a:gd name="connsiteX8" fmla="*/ 0 w 5003135"/>
              <a:gd name="connsiteY8" fmla="*/ 0 h 4940299"/>
              <a:gd name="connsiteX0" fmla="*/ 0 w 5003128"/>
              <a:gd name="connsiteY0" fmla="*/ 0 h 4940299"/>
              <a:gd name="connsiteX1" fmla="*/ 4999832 w 5003128"/>
              <a:gd name="connsiteY1" fmla="*/ 0 h 4940299"/>
              <a:gd name="connsiteX2" fmla="*/ 5003007 w 5003128"/>
              <a:gd name="connsiteY2" fmla="*/ 377824 h 4940299"/>
              <a:gd name="connsiteX3" fmla="*/ 4794914 w 5003128"/>
              <a:gd name="connsiteY3" fmla="*/ 375222 h 4940299"/>
              <a:gd name="connsiteX4" fmla="*/ 4802982 w 5003128"/>
              <a:gd name="connsiteY4" fmla="*/ 4511674 h 4940299"/>
              <a:gd name="connsiteX5" fmla="*/ 4996657 w 5003128"/>
              <a:gd name="connsiteY5" fmla="*/ 4511674 h 4940299"/>
              <a:gd name="connsiteX6" fmla="*/ 4999832 w 5003128"/>
              <a:gd name="connsiteY6" fmla="*/ 4940299 h 4940299"/>
              <a:gd name="connsiteX7" fmla="*/ 0 w 5003128"/>
              <a:gd name="connsiteY7" fmla="*/ 4940299 h 4940299"/>
              <a:gd name="connsiteX8" fmla="*/ 0 w 5003128"/>
              <a:gd name="connsiteY8" fmla="*/ 0 h 4940299"/>
              <a:gd name="connsiteX0" fmla="*/ 0 w 5003132"/>
              <a:gd name="connsiteY0" fmla="*/ 0 h 4940299"/>
              <a:gd name="connsiteX1" fmla="*/ 4999832 w 5003132"/>
              <a:gd name="connsiteY1" fmla="*/ 0 h 4940299"/>
              <a:gd name="connsiteX2" fmla="*/ 5003007 w 5003132"/>
              <a:gd name="connsiteY2" fmla="*/ 377824 h 4940299"/>
              <a:gd name="connsiteX3" fmla="*/ 4802409 w 5003132"/>
              <a:gd name="connsiteY3" fmla="*/ 390213 h 4940299"/>
              <a:gd name="connsiteX4" fmla="*/ 4802982 w 5003132"/>
              <a:gd name="connsiteY4" fmla="*/ 4511674 h 4940299"/>
              <a:gd name="connsiteX5" fmla="*/ 4996657 w 5003132"/>
              <a:gd name="connsiteY5" fmla="*/ 4511674 h 4940299"/>
              <a:gd name="connsiteX6" fmla="*/ 4999832 w 5003132"/>
              <a:gd name="connsiteY6" fmla="*/ 4940299 h 4940299"/>
              <a:gd name="connsiteX7" fmla="*/ 0 w 5003132"/>
              <a:gd name="connsiteY7" fmla="*/ 4940299 h 4940299"/>
              <a:gd name="connsiteX8" fmla="*/ 0 w 5003132"/>
              <a:gd name="connsiteY8" fmla="*/ 0 h 4940299"/>
              <a:gd name="connsiteX0" fmla="*/ 0 w 5003132"/>
              <a:gd name="connsiteY0" fmla="*/ 0 h 4940299"/>
              <a:gd name="connsiteX1" fmla="*/ 4999832 w 5003132"/>
              <a:gd name="connsiteY1" fmla="*/ 0 h 4940299"/>
              <a:gd name="connsiteX2" fmla="*/ 5003007 w 5003132"/>
              <a:gd name="connsiteY2" fmla="*/ 389067 h 4940299"/>
              <a:gd name="connsiteX3" fmla="*/ 4802409 w 5003132"/>
              <a:gd name="connsiteY3" fmla="*/ 390213 h 4940299"/>
              <a:gd name="connsiteX4" fmla="*/ 4802982 w 5003132"/>
              <a:gd name="connsiteY4" fmla="*/ 4511674 h 4940299"/>
              <a:gd name="connsiteX5" fmla="*/ 4996657 w 5003132"/>
              <a:gd name="connsiteY5" fmla="*/ 4511674 h 4940299"/>
              <a:gd name="connsiteX6" fmla="*/ 4999832 w 5003132"/>
              <a:gd name="connsiteY6" fmla="*/ 4940299 h 4940299"/>
              <a:gd name="connsiteX7" fmla="*/ 0 w 5003132"/>
              <a:gd name="connsiteY7" fmla="*/ 4940299 h 4940299"/>
              <a:gd name="connsiteX8" fmla="*/ 0 w 5003132"/>
              <a:gd name="connsiteY8" fmla="*/ 0 h 4940299"/>
              <a:gd name="connsiteX0" fmla="*/ 0 w 5003130"/>
              <a:gd name="connsiteY0" fmla="*/ 0 h 4940299"/>
              <a:gd name="connsiteX1" fmla="*/ 4999832 w 5003130"/>
              <a:gd name="connsiteY1" fmla="*/ 0 h 4940299"/>
              <a:gd name="connsiteX2" fmla="*/ 5003007 w 5003130"/>
              <a:gd name="connsiteY2" fmla="*/ 389067 h 4940299"/>
              <a:gd name="connsiteX3" fmla="*/ 4798661 w 5003130"/>
              <a:gd name="connsiteY3" fmla="*/ 382718 h 4940299"/>
              <a:gd name="connsiteX4" fmla="*/ 4802982 w 5003130"/>
              <a:gd name="connsiteY4" fmla="*/ 4511674 h 4940299"/>
              <a:gd name="connsiteX5" fmla="*/ 4996657 w 5003130"/>
              <a:gd name="connsiteY5" fmla="*/ 4511674 h 4940299"/>
              <a:gd name="connsiteX6" fmla="*/ 4999832 w 5003130"/>
              <a:gd name="connsiteY6" fmla="*/ 4940299 h 4940299"/>
              <a:gd name="connsiteX7" fmla="*/ 0 w 5003130"/>
              <a:gd name="connsiteY7" fmla="*/ 4940299 h 4940299"/>
              <a:gd name="connsiteX8" fmla="*/ 0 w 5003130"/>
              <a:gd name="connsiteY8" fmla="*/ 0 h 4940299"/>
              <a:gd name="connsiteX0" fmla="*/ 0 w 5000895"/>
              <a:gd name="connsiteY0" fmla="*/ 0 h 4940299"/>
              <a:gd name="connsiteX1" fmla="*/ 4999832 w 5000895"/>
              <a:gd name="connsiteY1" fmla="*/ 0 h 4940299"/>
              <a:gd name="connsiteX2" fmla="*/ 4999259 w 5000895"/>
              <a:gd name="connsiteY2" fmla="*/ 389067 h 4940299"/>
              <a:gd name="connsiteX3" fmla="*/ 4798661 w 5000895"/>
              <a:gd name="connsiteY3" fmla="*/ 382718 h 4940299"/>
              <a:gd name="connsiteX4" fmla="*/ 4802982 w 5000895"/>
              <a:gd name="connsiteY4" fmla="*/ 4511674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9067 h 4940299"/>
              <a:gd name="connsiteX3" fmla="*/ 4798661 w 5000895"/>
              <a:gd name="connsiteY3" fmla="*/ 382718 h 4940299"/>
              <a:gd name="connsiteX4" fmla="*/ 4795487 w 5000895"/>
              <a:gd name="connsiteY4" fmla="*/ 4504179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6875"/>
              <a:gd name="connsiteY0" fmla="*/ 0 h 4940299"/>
              <a:gd name="connsiteX1" fmla="*/ 4999832 w 5006875"/>
              <a:gd name="connsiteY1" fmla="*/ 0 h 4940299"/>
              <a:gd name="connsiteX2" fmla="*/ 5006754 w 5006875"/>
              <a:gd name="connsiteY2" fmla="*/ 389067 h 4940299"/>
              <a:gd name="connsiteX3" fmla="*/ 4798661 w 5006875"/>
              <a:gd name="connsiteY3" fmla="*/ 382718 h 4940299"/>
              <a:gd name="connsiteX4" fmla="*/ 4795487 w 5006875"/>
              <a:gd name="connsiteY4" fmla="*/ 4504179 h 4940299"/>
              <a:gd name="connsiteX5" fmla="*/ 4996657 w 5006875"/>
              <a:gd name="connsiteY5" fmla="*/ 4511674 h 4940299"/>
              <a:gd name="connsiteX6" fmla="*/ 4999832 w 5006875"/>
              <a:gd name="connsiteY6" fmla="*/ 4940299 h 4940299"/>
              <a:gd name="connsiteX7" fmla="*/ 0 w 5006875"/>
              <a:gd name="connsiteY7" fmla="*/ 4940299 h 4940299"/>
              <a:gd name="connsiteX8" fmla="*/ 0 w 500687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95487 w 5000895"/>
              <a:gd name="connsiteY4" fmla="*/ 4504179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95487 w 5000895"/>
              <a:gd name="connsiteY4" fmla="*/ 4504179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28031 w 5000895"/>
              <a:gd name="connsiteY4" fmla="*/ 4447966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802982 w 5000895"/>
              <a:gd name="connsiteY4" fmla="*/ 4492936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99235 w 5000895"/>
              <a:gd name="connsiteY4" fmla="*/ 4496684 h 4940299"/>
              <a:gd name="connsiteX5" fmla="*/ 4996657 w 5000895"/>
              <a:gd name="connsiteY5" fmla="*/ 4511674 h 4940299"/>
              <a:gd name="connsiteX6" fmla="*/ 4999832 w 5000895"/>
              <a:gd name="connsiteY6" fmla="*/ 4940299 h 4940299"/>
              <a:gd name="connsiteX7" fmla="*/ 0 w 5000895"/>
              <a:gd name="connsiteY7" fmla="*/ 4940299 h 4940299"/>
              <a:gd name="connsiteX8" fmla="*/ 0 w 5000895"/>
              <a:gd name="connsiteY8" fmla="*/ 0 h 4940299"/>
              <a:gd name="connsiteX0" fmla="*/ 0 w 5000895"/>
              <a:gd name="connsiteY0" fmla="*/ 0 h 4940299"/>
              <a:gd name="connsiteX1" fmla="*/ 4999832 w 5000895"/>
              <a:gd name="connsiteY1" fmla="*/ 0 h 4940299"/>
              <a:gd name="connsiteX2" fmla="*/ 4999259 w 5000895"/>
              <a:gd name="connsiteY2" fmla="*/ 385320 h 4940299"/>
              <a:gd name="connsiteX3" fmla="*/ 4798661 w 5000895"/>
              <a:gd name="connsiteY3" fmla="*/ 382718 h 4940299"/>
              <a:gd name="connsiteX4" fmla="*/ 4799235 w 5000895"/>
              <a:gd name="connsiteY4" fmla="*/ 4496684 h 4940299"/>
              <a:gd name="connsiteX5" fmla="*/ 4996657 w 5000895"/>
              <a:gd name="connsiteY5" fmla="*/ 4486507 h 4940299"/>
              <a:gd name="connsiteX6" fmla="*/ 4999832 w 5000895"/>
              <a:gd name="connsiteY6" fmla="*/ 4940299 h 4940299"/>
              <a:gd name="connsiteX7" fmla="*/ 0 w 5000895"/>
              <a:gd name="connsiteY7" fmla="*/ 4940299 h 4940299"/>
              <a:gd name="connsiteX8" fmla="*/ 0 w 5000895"/>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798661 w 5003291"/>
              <a:gd name="connsiteY3" fmla="*/ 382718 h 4940299"/>
              <a:gd name="connsiteX4" fmla="*/ 4799235 w 5003291"/>
              <a:gd name="connsiteY4" fmla="*/ 4496684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798661 w 5003291"/>
              <a:gd name="connsiteY3" fmla="*/ 382718 h 4940299"/>
              <a:gd name="connsiteX4" fmla="*/ 4799235 w 5003291"/>
              <a:gd name="connsiteY4" fmla="*/ 4503034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798661 w 5003291"/>
              <a:gd name="connsiteY3" fmla="*/ 382718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805011 w 5003291"/>
              <a:gd name="connsiteY3" fmla="*/ 389068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805011 w 5003291"/>
              <a:gd name="connsiteY3" fmla="*/ 379543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85320 h 4940299"/>
              <a:gd name="connsiteX3" fmla="*/ 4808186 w 5003291"/>
              <a:gd name="connsiteY3" fmla="*/ 389068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08186 w 5003291"/>
              <a:gd name="connsiteY3" fmla="*/ 389068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799235 w 5003291"/>
              <a:gd name="connsiteY4" fmla="*/ 4506209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08760 w 5003291"/>
              <a:gd name="connsiteY4" fmla="*/ 4509384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02410 w 5003291"/>
              <a:gd name="connsiteY4" fmla="*/ 4503034 h 4940299"/>
              <a:gd name="connsiteX5" fmla="*/ 5003007 w 5003291"/>
              <a:gd name="connsiteY5" fmla="*/ 450555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02410 w 5003291"/>
              <a:gd name="connsiteY4" fmla="*/ 4503034 h 4940299"/>
              <a:gd name="connsiteX5" fmla="*/ 5003007 w 5003291"/>
              <a:gd name="connsiteY5" fmla="*/ 449920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02410 w 5003291"/>
              <a:gd name="connsiteY4" fmla="*/ 4493509 h 4940299"/>
              <a:gd name="connsiteX5" fmla="*/ 5003007 w 5003291"/>
              <a:gd name="connsiteY5" fmla="*/ 4499207 h 4940299"/>
              <a:gd name="connsiteX6" fmla="*/ 4999832 w 5003291"/>
              <a:gd name="connsiteY6" fmla="*/ 4940299 h 4940299"/>
              <a:gd name="connsiteX7" fmla="*/ 0 w 5003291"/>
              <a:gd name="connsiteY7" fmla="*/ 4940299 h 4940299"/>
              <a:gd name="connsiteX8" fmla="*/ 0 w 5003291"/>
              <a:gd name="connsiteY8" fmla="*/ 0 h 4940299"/>
              <a:gd name="connsiteX0" fmla="*/ 0 w 5003291"/>
              <a:gd name="connsiteY0" fmla="*/ 0 h 4940299"/>
              <a:gd name="connsiteX1" fmla="*/ 4999832 w 5003291"/>
              <a:gd name="connsiteY1" fmla="*/ 0 h 4940299"/>
              <a:gd name="connsiteX2" fmla="*/ 4999259 w 5003291"/>
              <a:gd name="connsiteY2" fmla="*/ 394845 h 4940299"/>
              <a:gd name="connsiteX3" fmla="*/ 4814536 w 5003291"/>
              <a:gd name="connsiteY3" fmla="*/ 392243 h 4940299"/>
              <a:gd name="connsiteX4" fmla="*/ 4811935 w 5003291"/>
              <a:gd name="connsiteY4" fmla="*/ 4496684 h 4940299"/>
              <a:gd name="connsiteX5" fmla="*/ 5003007 w 5003291"/>
              <a:gd name="connsiteY5" fmla="*/ 4499207 h 4940299"/>
              <a:gd name="connsiteX6" fmla="*/ 4999832 w 5003291"/>
              <a:gd name="connsiteY6" fmla="*/ 4940299 h 4940299"/>
              <a:gd name="connsiteX7" fmla="*/ 0 w 5003291"/>
              <a:gd name="connsiteY7" fmla="*/ 4940299 h 4940299"/>
              <a:gd name="connsiteX8" fmla="*/ 0 w 5003291"/>
              <a:gd name="connsiteY8" fmla="*/ 0 h 4940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03291" h="4940299">
                <a:moveTo>
                  <a:pt x="0" y="0"/>
                </a:moveTo>
                <a:lnTo>
                  <a:pt x="4999832" y="0"/>
                </a:lnTo>
                <a:cubicBezTo>
                  <a:pt x="5003404" y="5821"/>
                  <a:pt x="4996613" y="402783"/>
                  <a:pt x="4999259" y="394845"/>
                </a:cubicBezTo>
                <a:cubicBezTo>
                  <a:pt x="5005080" y="386907"/>
                  <a:pt x="4823003" y="397006"/>
                  <a:pt x="4814536" y="392243"/>
                </a:cubicBezTo>
                <a:cubicBezTo>
                  <a:pt x="4810832" y="1062697"/>
                  <a:pt x="4804527" y="4503563"/>
                  <a:pt x="4811935" y="4496684"/>
                </a:cubicBezTo>
                <a:cubicBezTo>
                  <a:pt x="4812993" y="4502505"/>
                  <a:pt x="5003007" y="4494974"/>
                  <a:pt x="5003007" y="4499207"/>
                </a:cubicBezTo>
                <a:cubicBezTo>
                  <a:pt x="5005124" y="4505557"/>
                  <a:pt x="4994540" y="4800599"/>
                  <a:pt x="4999832" y="4940299"/>
                </a:cubicBezTo>
                <a:lnTo>
                  <a:pt x="0" y="4940299"/>
                </a:lnTo>
                <a:lnTo>
                  <a:pt x="0" y="0"/>
                </a:lnTo>
                <a:close/>
              </a:path>
            </a:pathLst>
          </a:custGeom>
        </p:spPr>
        <p:txBody>
          <a:bodyPr/>
          <a:lstStyle/>
          <a:p>
            <a:endParaRPr lang="en-US"/>
          </a:p>
        </p:txBody>
      </p:sp>
      <p:pic>
        <p:nvPicPr>
          <p:cNvPr id="13" name="Picture 12">
            <a:extLst>
              <a:ext uri="{FF2B5EF4-FFF2-40B4-BE49-F238E27FC236}">
                <a16:creationId xmlns:a16="http://schemas.microsoft.com/office/drawing/2014/main" id="{1465B0DC-258B-E524-99F7-8FEDF8272FE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rot="5400000">
            <a:off x="13469793" y="4109029"/>
            <a:ext cx="4132553" cy="393791"/>
          </a:xfrm>
          <a:prstGeom prst="rect">
            <a:avLst/>
          </a:prstGeom>
        </p:spPr>
      </p:pic>
    </p:spTree>
    <p:extLst>
      <p:ext uri="{BB962C8B-B14F-4D97-AF65-F5344CB8AC3E}">
        <p14:creationId xmlns:p14="http://schemas.microsoft.com/office/powerpoint/2010/main" val="1644644292"/>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Subhead - Single Column with image (custom) (Custom)">
    <p:spTree>
      <p:nvGrpSpPr>
        <p:cNvPr id="1" name=""/>
        <p:cNvGrpSpPr/>
        <p:nvPr/>
      </p:nvGrpSpPr>
      <p:grpSpPr>
        <a:xfrm>
          <a:off x="0" y="0"/>
          <a:ext cx="0" cy="0"/>
          <a:chOff x="0" y="0"/>
          <a:chExt cx="0" cy="0"/>
        </a:xfrm>
      </p:grpSpPr>
      <p:sp>
        <p:nvSpPr>
          <p:cNvPr id="23" name="Content Placeholder 9">
            <a:extLst>
              <a:ext uri="{FF2B5EF4-FFF2-40B4-BE49-F238E27FC236}">
                <a16:creationId xmlns:a16="http://schemas.microsoft.com/office/drawing/2014/main" id="{0C532851-4697-4B02-B344-E4852AF78CBF}"/>
              </a:ext>
            </a:extLst>
          </p:cNvPr>
          <p:cNvSpPr>
            <a:spLocks noGrp="1"/>
          </p:cNvSpPr>
          <p:nvPr>
            <p:ph sz="quarter" idx="13"/>
          </p:nvPr>
        </p:nvSpPr>
        <p:spPr>
          <a:xfrm>
            <a:off x="1104905" y="2269323"/>
            <a:ext cx="8686796" cy="5067856"/>
          </a:xfrm>
        </p:spPr>
        <p:txBody>
          <a:bodyPr>
            <a:normAutofit/>
          </a:bodyPr>
          <a:lstStyle>
            <a:lvl1pPr marL="304784" indent="-304784">
              <a:buClr>
                <a:schemeClr val="accent1"/>
              </a:buClr>
              <a:buFont typeface="Arial" panose="020B0604020202020204" pitchFamily="34" charset="0"/>
              <a:buChar char="•"/>
              <a:defRPr sz="2600">
                <a:solidFill>
                  <a:schemeClr val="tx1">
                    <a:lumMod val="75000"/>
                    <a:lumOff val="25000"/>
                  </a:schemeClr>
                </a:solidFill>
              </a:defRPr>
            </a:lvl1pPr>
            <a:lvl2pPr marL="914354" indent="-304784">
              <a:buClr>
                <a:schemeClr val="accent1"/>
              </a:buClr>
              <a:buFont typeface="Arial" panose="020B0604020202020204" pitchFamily="34" charset="0"/>
              <a:buChar char="•"/>
              <a:defRPr sz="2600">
                <a:solidFill>
                  <a:schemeClr val="tx1">
                    <a:lumMod val="75000"/>
                    <a:lumOff val="25000"/>
                  </a:schemeClr>
                </a:solidFill>
              </a:defRPr>
            </a:lvl2pPr>
            <a:lvl3pPr marL="1523925" indent="-304784">
              <a:buClr>
                <a:schemeClr val="accent1"/>
              </a:buClr>
              <a:buFont typeface="Arial" panose="020B0604020202020204" pitchFamily="34" charset="0"/>
              <a:buChar char="•"/>
              <a:defRPr sz="2600">
                <a:solidFill>
                  <a:schemeClr val="tx1">
                    <a:lumMod val="75000"/>
                    <a:lumOff val="25000"/>
                  </a:schemeClr>
                </a:solidFill>
              </a:defRPr>
            </a:lvl3pPr>
            <a:lvl4pPr marL="2133493" indent="-304784">
              <a:buClr>
                <a:schemeClr val="accent1"/>
              </a:buClr>
              <a:buFont typeface="Arial" panose="020B0604020202020204" pitchFamily="34" charset="0"/>
              <a:buChar char="•"/>
              <a:defRPr sz="2600">
                <a:solidFill>
                  <a:schemeClr val="tx1">
                    <a:lumMod val="75000"/>
                    <a:lumOff val="25000"/>
                  </a:schemeClr>
                </a:solidFill>
              </a:defRPr>
            </a:lvl4pPr>
            <a:lvl5pPr marL="2743062" indent="-304784">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Title 1">
            <a:extLst>
              <a:ext uri="{FF2B5EF4-FFF2-40B4-BE49-F238E27FC236}">
                <a16:creationId xmlns:a16="http://schemas.microsoft.com/office/drawing/2014/main" id="{EF499182-B1CD-4399-99FD-7B1CA914FD59}"/>
              </a:ext>
            </a:extLst>
          </p:cNvPr>
          <p:cNvSpPr>
            <a:spLocks noGrp="1"/>
          </p:cNvSpPr>
          <p:nvPr>
            <p:ph type="title" hasCustomPrompt="1"/>
          </p:nvPr>
        </p:nvSpPr>
        <p:spPr>
          <a:xfrm>
            <a:off x="1117601" y="405087"/>
            <a:ext cx="8674099" cy="1146048"/>
          </a:xfrm>
        </p:spPr>
        <p:txBody>
          <a:bodyPr>
            <a:normAutofit/>
          </a:bodyPr>
          <a:lstStyle>
            <a:lvl1pPr>
              <a:defRPr sz="4400" cap="none" baseline="0"/>
            </a:lvl1pPr>
          </a:lstStyle>
          <a:p>
            <a:r>
              <a:rPr lang="en-US"/>
              <a:t>Title</a:t>
            </a:r>
            <a:endParaRPr lang="en-GB"/>
          </a:p>
        </p:txBody>
      </p:sp>
      <p:sp>
        <p:nvSpPr>
          <p:cNvPr id="15" name="Text Placeholder 7">
            <a:extLst>
              <a:ext uri="{FF2B5EF4-FFF2-40B4-BE49-F238E27FC236}">
                <a16:creationId xmlns:a16="http://schemas.microsoft.com/office/drawing/2014/main" id="{DD26DE28-F20D-4AC8-830A-0B227BBF3E71}"/>
              </a:ext>
            </a:extLst>
          </p:cNvPr>
          <p:cNvSpPr>
            <a:spLocks noGrp="1"/>
          </p:cNvSpPr>
          <p:nvPr>
            <p:ph type="body" sz="quarter" idx="24" hasCustomPrompt="1"/>
          </p:nvPr>
        </p:nvSpPr>
        <p:spPr>
          <a:xfrm>
            <a:off x="1117601" y="1214783"/>
            <a:ext cx="8674099" cy="653900"/>
          </a:xfrm>
        </p:spPr>
        <p:txBody>
          <a:bodyPr>
            <a:noAutofit/>
          </a:bodyPr>
          <a:lstStyle>
            <a:lvl1pPr marL="0" indent="0">
              <a:buNone/>
              <a:defRPr sz="2600" b="1">
                <a:solidFill>
                  <a:schemeClr val="accent1"/>
                </a:solidFill>
              </a:defRPr>
            </a:lvl1pPr>
          </a:lstStyle>
          <a:p>
            <a:pPr lvl="0"/>
            <a:r>
              <a:rPr lang="en-US"/>
              <a:t>Subhead</a:t>
            </a:r>
            <a:endParaRPr lang="en-GB"/>
          </a:p>
        </p:txBody>
      </p:sp>
      <p:cxnSp>
        <p:nvCxnSpPr>
          <p:cNvPr id="16" name="Straight Connector 15">
            <a:extLst>
              <a:ext uri="{FF2B5EF4-FFF2-40B4-BE49-F238E27FC236}">
                <a16:creationId xmlns:a16="http://schemas.microsoft.com/office/drawing/2014/main" id="{98D8651B-4E44-9A49-B7E4-6A9D68E4C431}"/>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8" name="Slide Number Placeholder 5">
            <a:extLst>
              <a:ext uri="{FF2B5EF4-FFF2-40B4-BE49-F238E27FC236}">
                <a16:creationId xmlns:a16="http://schemas.microsoft.com/office/drawing/2014/main" id="{89A31956-D009-1249-98C5-EBB268383808}"/>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Tree>
    <p:extLst>
      <p:ext uri="{BB962C8B-B14F-4D97-AF65-F5344CB8AC3E}">
        <p14:creationId xmlns:p14="http://schemas.microsoft.com/office/powerpoint/2010/main" val="429030057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Subhead - image with collage">
    <p:bg>
      <p:bgPr>
        <a:solidFill>
          <a:schemeClr val="bg1"/>
        </a:solidFill>
        <a:effectLst/>
      </p:bgPr>
    </p:bg>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5D962294-A079-DC73-E9EA-2618C90E5800}"/>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lide Number Placeholder 5">
            <a:extLst>
              <a:ext uri="{FF2B5EF4-FFF2-40B4-BE49-F238E27FC236}">
                <a16:creationId xmlns:a16="http://schemas.microsoft.com/office/drawing/2014/main" id="{B08D8E64-CC59-04BA-73FE-8FDDFDE92E19}"/>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rgbClr val="9F9F9F"/>
                </a:solidFill>
              </a:defRPr>
            </a:lvl1pPr>
          </a:lstStyle>
          <a:p>
            <a:fld id="{40FC62D0-A2F2-4BF8-8DAC-E86C11000EC3}" type="slidenum">
              <a:rPr lang="en-GB" smtClean="0"/>
              <a:pPr/>
              <a:t>‹#›</a:t>
            </a:fld>
            <a:endParaRPr lang="en-GB"/>
          </a:p>
        </p:txBody>
      </p:sp>
      <p:sp>
        <p:nvSpPr>
          <p:cNvPr id="15" name="Content Placeholder 9">
            <a:extLst>
              <a:ext uri="{FF2B5EF4-FFF2-40B4-BE49-F238E27FC236}">
                <a16:creationId xmlns:a16="http://schemas.microsoft.com/office/drawing/2014/main" id="{32F0192D-E8DE-61E3-DEC9-05AD0EC85990}"/>
              </a:ext>
            </a:extLst>
          </p:cNvPr>
          <p:cNvSpPr>
            <a:spLocks noGrp="1"/>
          </p:cNvSpPr>
          <p:nvPr>
            <p:ph sz="quarter" idx="13"/>
          </p:nvPr>
        </p:nvSpPr>
        <p:spPr>
          <a:xfrm>
            <a:off x="1117600" y="2368491"/>
            <a:ext cx="7835899" cy="5067856"/>
          </a:xfrm>
        </p:spPr>
        <p:txBody>
          <a:bodyPr>
            <a:normAutofit/>
          </a:bodyPr>
          <a:lstStyle>
            <a:lvl1pPr marL="304784" indent="-304784">
              <a:buClr>
                <a:schemeClr val="accent1"/>
              </a:buClr>
              <a:buFont typeface="Arial" panose="020B0604020202020204" pitchFamily="34" charset="0"/>
              <a:buChar char="•"/>
              <a:defRPr sz="2600">
                <a:solidFill>
                  <a:schemeClr val="tx1">
                    <a:lumMod val="75000"/>
                    <a:lumOff val="25000"/>
                  </a:schemeClr>
                </a:solidFill>
              </a:defRPr>
            </a:lvl1pPr>
            <a:lvl2pPr marL="914354" indent="-304784">
              <a:buClr>
                <a:schemeClr val="accent1"/>
              </a:buClr>
              <a:buFont typeface="Arial" panose="020B0604020202020204" pitchFamily="34" charset="0"/>
              <a:buChar char="•"/>
              <a:defRPr sz="2600">
                <a:solidFill>
                  <a:schemeClr val="tx1">
                    <a:lumMod val="75000"/>
                    <a:lumOff val="25000"/>
                  </a:schemeClr>
                </a:solidFill>
              </a:defRPr>
            </a:lvl2pPr>
            <a:lvl3pPr marL="1523925" indent="-304784">
              <a:buClr>
                <a:schemeClr val="accent1"/>
              </a:buClr>
              <a:buFont typeface="Arial" panose="020B0604020202020204" pitchFamily="34" charset="0"/>
              <a:buChar char="•"/>
              <a:defRPr sz="2600">
                <a:solidFill>
                  <a:schemeClr val="tx1">
                    <a:lumMod val="75000"/>
                    <a:lumOff val="25000"/>
                  </a:schemeClr>
                </a:solidFill>
              </a:defRPr>
            </a:lvl3pPr>
            <a:lvl4pPr marL="2133493" indent="-304784">
              <a:buClr>
                <a:schemeClr val="accent1"/>
              </a:buClr>
              <a:buFont typeface="Arial" panose="020B0604020202020204" pitchFamily="34" charset="0"/>
              <a:buChar char="•"/>
              <a:defRPr sz="2600">
                <a:solidFill>
                  <a:schemeClr val="tx1">
                    <a:lumMod val="75000"/>
                    <a:lumOff val="25000"/>
                  </a:schemeClr>
                </a:solidFill>
              </a:defRPr>
            </a:lvl4pPr>
            <a:lvl5pPr marL="2743062" indent="-304784">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7" name="Title 1">
            <a:extLst>
              <a:ext uri="{FF2B5EF4-FFF2-40B4-BE49-F238E27FC236}">
                <a16:creationId xmlns:a16="http://schemas.microsoft.com/office/drawing/2014/main" id="{2201D773-B270-A904-F7B4-E3D12A5090E8}"/>
              </a:ext>
            </a:extLst>
          </p:cNvPr>
          <p:cNvSpPr>
            <a:spLocks noGrp="1"/>
          </p:cNvSpPr>
          <p:nvPr>
            <p:ph type="title" hasCustomPrompt="1"/>
          </p:nvPr>
        </p:nvSpPr>
        <p:spPr>
          <a:xfrm>
            <a:off x="1117601" y="405087"/>
            <a:ext cx="7835899" cy="1146048"/>
          </a:xfrm>
        </p:spPr>
        <p:txBody>
          <a:bodyPr>
            <a:normAutofit/>
          </a:bodyPr>
          <a:lstStyle>
            <a:lvl1pPr>
              <a:defRPr sz="4400" cap="none" baseline="0"/>
            </a:lvl1pPr>
          </a:lstStyle>
          <a:p>
            <a:r>
              <a:rPr lang="en-US"/>
              <a:t>Title</a:t>
            </a:r>
            <a:endParaRPr lang="en-GB"/>
          </a:p>
        </p:txBody>
      </p:sp>
      <p:sp>
        <p:nvSpPr>
          <p:cNvPr id="18" name="Text Placeholder 7">
            <a:extLst>
              <a:ext uri="{FF2B5EF4-FFF2-40B4-BE49-F238E27FC236}">
                <a16:creationId xmlns:a16="http://schemas.microsoft.com/office/drawing/2014/main" id="{4CE20367-26E5-F8E2-BF0D-868E0ADE9AB3}"/>
              </a:ext>
            </a:extLst>
          </p:cNvPr>
          <p:cNvSpPr>
            <a:spLocks noGrp="1"/>
          </p:cNvSpPr>
          <p:nvPr>
            <p:ph type="body" sz="quarter" idx="24" hasCustomPrompt="1"/>
          </p:nvPr>
        </p:nvSpPr>
        <p:spPr>
          <a:xfrm>
            <a:off x="1117601" y="1214783"/>
            <a:ext cx="7835899" cy="672704"/>
          </a:xfrm>
        </p:spPr>
        <p:txBody>
          <a:bodyPr>
            <a:noAutofit/>
          </a:bodyPr>
          <a:lstStyle>
            <a:lvl1pPr marL="0" indent="0">
              <a:buNone/>
              <a:defRPr sz="2600" b="1">
                <a:solidFill>
                  <a:schemeClr val="accent1"/>
                </a:solidFill>
              </a:defRPr>
            </a:lvl1pPr>
          </a:lstStyle>
          <a:p>
            <a:pPr lvl="0"/>
            <a:r>
              <a:rPr lang="en-US"/>
              <a:t>Subhead</a:t>
            </a:r>
            <a:endParaRPr lang="en-GB"/>
          </a:p>
        </p:txBody>
      </p:sp>
      <p:pic>
        <p:nvPicPr>
          <p:cNvPr id="20" name="Picture 19" descr="A picture containing graphical user interface&#10;&#10;Description automatically generated">
            <a:extLst>
              <a:ext uri="{FF2B5EF4-FFF2-40B4-BE49-F238E27FC236}">
                <a16:creationId xmlns:a16="http://schemas.microsoft.com/office/drawing/2014/main" id="{4606C041-1A5A-880F-7745-53B716CD872B}"/>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9048687" y="800261"/>
            <a:ext cx="7207315" cy="7372140"/>
          </a:xfrm>
          <a:prstGeom prst="rect">
            <a:avLst/>
          </a:prstGeom>
        </p:spPr>
      </p:pic>
      <p:sp>
        <p:nvSpPr>
          <p:cNvPr id="21" name="Picture Placeholder 6">
            <a:extLst>
              <a:ext uri="{FF2B5EF4-FFF2-40B4-BE49-F238E27FC236}">
                <a16:creationId xmlns:a16="http://schemas.microsoft.com/office/drawing/2014/main" id="{77CD363F-FCE1-92BD-3663-098FC38603A9}"/>
              </a:ext>
            </a:extLst>
          </p:cNvPr>
          <p:cNvSpPr>
            <a:spLocks noGrp="1"/>
          </p:cNvSpPr>
          <p:nvPr>
            <p:ph type="pic" sz="quarter" idx="17"/>
          </p:nvPr>
        </p:nvSpPr>
        <p:spPr>
          <a:xfrm>
            <a:off x="10630287" y="1909240"/>
            <a:ext cx="4467420" cy="4405408"/>
          </a:xfrm>
          <a:prstGeom prst="rect">
            <a:avLst/>
          </a:prstGeom>
          <a:noFill/>
        </p:spPr>
        <p:txBody>
          <a:bodyPr/>
          <a:lstStyle/>
          <a:p>
            <a:endParaRPr lang="en-GB"/>
          </a:p>
        </p:txBody>
      </p:sp>
    </p:spTree>
    <p:extLst>
      <p:ext uri="{BB962C8B-B14F-4D97-AF65-F5344CB8AC3E}">
        <p14:creationId xmlns:p14="http://schemas.microsoft.com/office/powerpoint/2010/main" val="3566368793"/>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Subhead - Double Column">
    <p:spTree>
      <p:nvGrpSpPr>
        <p:cNvPr id="1" name=""/>
        <p:cNvGrpSpPr/>
        <p:nvPr/>
      </p:nvGrpSpPr>
      <p:grpSpPr>
        <a:xfrm>
          <a:off x="0" y="0"/>
          <a:ext cx="0" cy="0"/>
          <a:chOff x="0" y="0"/>
          <a:chExt cx="0" cy="0"/>
        </a:xfrm>
      </p:grpSpPr>
      <p:sp>
        <p:nvSpPr>
          <p:cNvPr id="23" name="Content Placeholder 9">
            <a:extLst>
              <a:ext uri="{FF2B5EF4-FFF2-40B4-BE49-F238E27FC236}">
                <a16:creationId xmlns:a16="http://schemas.microsoft.com/office/drawing/2014/main" id="{0C532851-4697-4B02-B344-E4852AF78CBF}"/>
              </a:ext>
            </a:extLst>
          </p:cNvPr>
          <p:cNvSpPr>
            <a:spLocks noGrp="1"/>
          </p:cNvSpPr>
          <p:nvPr>
            <p:ph sz="quarter" idx="13"/>
          </p:nvPr>
        </p:nvSpPr>
        <p:spPr>
          <a:xfrm>
            <a:off x="1104904" y="2269323"/>
            <a:ext cx="6896104" cy="5067856"/>
          </a:xfrm>
        </p:spPr>
        <p:txBody>
          <a:bodyPr>
            <a:normAutofit/>
          </a:bodyPr>
          <a:lstStyle>
            <a:lvl1pPr marL="304784" indent="-304784">
              <a:buClr>
                <a:schemeClr val="accent1"/>
              </a:buClr>
              <a:buFont typeface="Arial" panose="020B0604020202020204" pitchFamily="34" charset="0"/>
              <a:buChar char="•"/>
              <a:defRPr sz="2600">
                <a:solidFill>
                  <a:schemeClr val="tx1">
                    <a:lumMod val="75000"/>
                    <a:lumOff val="25000"/>
                  </a:schemeClr>
                </a:solidFill>
              </a:defRPr>
            </a:lvl1pPr>
            <a:lvl2pPr marL="914354" indent="-304784">
              <a:buClr>
                <a:schemeClr val="accent1"/>
              </a:buClr>
              <a:buFont typeface="Arial" panose="020B0604020202020204" pitchFamily="34" charset="0"/>
              <a:buChar char="•"/>
              <a:defRPr sz="2600">
                <a:solidFill>
                  <a:schemeClr val="tx1">
                    <a:lumMod val="75000"/>
                    <a:lumOff val="25000"/>
                  </a:schemeClr>
                </a:solidFill>
              </a:defRPr>
            </a:lvl2pPr>
            <a:lvl3pPr marL="1523925" indent="-304784">
              <a:buClr>
                <a:schemeClr val="accent1"/>
              </a:buClr>
              <a:buFont typeface="Arial" panose="020B0604020202020204" pitchFamily="34" charset="0"/>
              <a:buChar char="•"/>
              <a:defRPr sz="2600">
                <a:solidFill>
                  <a:schemeClr val="tx1">
                    <a:lumMod val="75000"/>
                    <a:lumOff val="25000"/>
                  </a:schemeClr>
                </a:solidFill>
              </a:defRPr>
            </a:lvl3pPr>
            <a:lvl4pPr marL="2133493" indent="-304784">
              <a:buClr>
                <a:schemeClr val="accent1"/>
              </a:buClr>
              <a:buFont typeface="Arial" panose="020B0604020202020204" pitchFamily="34" charset="0"/>
              <a:buChar char="•"/>
              <a:defRPr sz="2600">
                <a:solidFill>
                  <a:schemeClr val="tx1">
                    <a:lumMod val="75000"/>
                    <a:lumOff val="25000"/>
                  </a:schemeClr>
                </a:solidFill>
              </a:defRPr>
            </a:lvl4pPr>
            <a:lvl5pPr marL="2743062" indent="-304784">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Title 1">
            <a:extLst>
              <a:ext uri="{FF2B5EF4-FFF2-40B4-BE49-F238E27FC236}">
                <a16:creationId xmlns:a16="http://schemas.microsoft.com/office/drawing/2014/main" id="{EF499182-B1CD-4399-99FD-7B1CA914FD59}"/>
              </a:ext>
            </a:extLst>
          </p:cNvPr>
          <p:cNvSpPr>
            <a:spLocks noGrp="1"/>
          </p:cNvSpPr>
          <p:nvPr>
            <p:ph type="title" hasCustomPrompt="1"/>
          </p:nvPr>
        </p:nvSpPr>
        <p:spPr>
          <a:xfrm>
            <a:off x="1117602" y="405087"/>
            <a:ext cx="14020799" cy="1146048"/>
          </a:xfrm>
        </p:spPr>
        <p:txBody>
          <a:bodyPr>
            <a:normAutofit/>
          </a:bodyPr>
          <a:lstStyle>
            <a:lvl1pPr>
              <a:defRPr sz="4400" cap="none" baseline="0"/>
            </a:lvl1pPr>
          </a:lstStyle>
          <a:p>
            <a:r>
              <a:rPr lang="en-US"/>
              <a:t>Title</a:t>
            </a:r>
            <a:endParaRPr lang="en-GB"/>
          </a:p>
        </p:txBody>
      </p:sp>
      <p:sp>
        <p:nvSpPr>
          <p:cNvPr id="15" name="Text Placeholder 7">
            <a:extLst>
              <a:ext uri="{FF2B5EF4-FFF2-40B4-BE49-F238E27FC236}">
                <a16:creationId xmlns:a16="http://schemas.microsoft.com/office/drawing/2014/main" id="{DD26DE28-F20D-4AC8-830A-0B227BBF3E71}"/>
              </a:ext>
            </a:extLst>
          </p:cNvPr>
          <p:cNvSpPr>
            <a:spLocks noGrp="1"/>
          </p:cNvSpPr>
          <p:nvPr>
            <p:ph type="body" sz="quarter" idx="24" hasCustomPrompt="1"/>
          </p:nvPr>
        </p:nvSpPr>
        <p:spPr>
          <a:xfrm>
            <a:off x="1117602" y="1214783"/>
            <a:ext cx="14020799" cy="653900"/>
          </a:xfrm>
        </p:spPr>
        <p:txBody>
          <a:bodyPr>
            <a:noAutofit/>
          </a:bodyPr>
          <a:lstStyle>
            <a:lvl1pPr marL="0" indent="0">
              <a:buNone/>
              <a:defRPr sz="2600" b="1">
                <a:solidFill>
                  <a:schemeClr val="accent1"/>
                </a:solidFill>
              </a:defRPr>
            </a:lvl1pPr>
          </a:lstStyle>
          <a:p>
            <a:pPr lvl="0"/>
            <a:r>
              <a:rPr lang="en-US"/>
              <a:t>Subhead</a:t>
            </a:r>
            <a:endParaRPr lang="en-GB"/>
          </a:p>
        </p:txBody>
      </p:sp>
      <p:cxnSp>
        <p:nvCxnSpPr>
          <p:cNvPr id="16" name="Straight Connector 15">
            <a:extLst>
              <a:ext uri="{FF2B5EF4-FFF2-40B4-BE49-F238E27FC236}">
                <a16:creationId xmlns:a16="http://schemas.microsoft.com/office/drawing/2014/main" id="{98D8651B-4E44-9A49-B7E4-6A9D68E4C431}"/>
              </a:ext>
            </a:extLst>
          </p:cNvPr>
          <p:cNvCxnSpPr>
            <a:cxnSpLocks/>
          </p:cNvCxnSpPr>
          <p:nvPr userDrawn="1"/>
        </p:nvCxnSpPr>
        <p:spPr>
          <a:xfrm>
            <a:off x="1209469" y="8172400"/>
            <a:ext cx="138313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8" name="Slide Number Placeholder 5">
            <a:extLst>
              <a:ext uri="{FF2B5EF4-FFF2-40B4-BE49-F238E27FC236}">
                <a16:creationId xmlns:a16="http://schemas.microsoft.com/office/drawing/2014/main" id="{89A31956-D009-1249-98C5-EBB268383808}"/>
              </a:ext>
            </a:extLst>
          </p:cNvPr>
          <p:cNvSpPr>
            <a:spLocks noGrp="1"/>
          </p:cNvSpPr>
          <p:nvPr>
            <p:ph type="sldNum" sz="quarter" idx="4"/>
          </p:nvPr>
        </p:nvSpPr>
        <p:spPr>
          <a:xfrm>
            <a:off x="1182906" y="8445501"/>
            <a:ext cx="478461" cy="486833"/>
          </a:xfrm>
          <a:prstGeom prst="rect">
            <a:avLst/>
          </a:prstGeom>
        </p:spPr>
        <p:txBody>
          <a:bodyPr vert="horz" lIns="91440" tIns="45720" rIns="91440" bIns="45720" rtlCol="0" anchor="ctr"/>
          <a:lstStyle>
            <a:lvl1pPr algn="l">
              <a:defRPr sz="1600">
                <a:solidFill>
                  <a:schemeClr val="tx1">
                    <a:lumMod val="50000"/>
                    <a:lumOff val="50000"/>
                  </a:schemeClr>
                </a:solidFill>
              </a:defRPr>
            </a:lvl1pPr>
          </a:lstStyle>
          <a:p>
            <a:fld id="{40FC62D0-A2F2-4BF8-8DAC-E86C11000EC3}" type="slidenum">
              <a:rPr lang="en-GB" smtClean="0"/>
              <a:pPr/>
              <a:t>‹#›</a:t>
            </a:fld>
            <a:endParaRPr lang="en-GB"/>
          </a:p>
        </p:txBody>
      </p:sp>
      <p:sp>
        <p:nvSpPr>
          <p:cNvPr id="9" name="Content Placeholder 9">
            <a:extLst>
              <a:ext uri="{FF2B5EF4-FFF2-40B4-BE49-F238E27FC236}">
                <a16:creationId xmlns:a16="http://schemas.microsoft.com/office/drawing/2014/main" id="{8BE77E02-92D4-079E-ADD9-4455ABC3C3FA}"/>
              </a:ext>
            </a:extLst>
          </p:cNvPr>
          <p:cNvSpPr>
            <a:spLocks noGrp="1"/>
          </p:cNvSpPr>
          <p:nvPr>
            <p:ph sz="quarter" idx="25"/>
          </p:nvPr>
        </p:nvSpPr>
        <p:spPr>
          <a:xfrm>
            <a:off x="8229600" y="2269323"/>
            <a:ext cx="6896104" cy="5067856"/>
          </a:xfrm>
        </p:spPr>
        <p:txBody>
          <a:bodyPr>
            <a:normAutofit/>
          </a:bodyPr>
          <a:lstStyle>
            <a:lvl1pPr marL="304784" indent="-304784">
              <a:buClr>
                <a:schemeClr val="accent1"/>
              </a:buClr>
              <a:buFont typeface="Arial" panose="020B0604020202020204" pitchFamily="34" charset="0"/>
              <a:buChar char="•"/>
              <a:defRPr sz="2600">
                <a:solidFill>
                  <a:schemeClr val="tx1">
                    <a:lumMod val="75000"/>
                    <a:lumOff val="25000"/>
                  </a:schemeClr>
                </a:solidFill>
              </a:defRPr>
            </a:lvl1pPr>
            <a:lvl2pPr marL="914354" indent="-304784">
              <a:buClr>
                <a:schemeClr val="accent1"/>
              </a:buClr>
              <a:buFont typeface="Arial" panose="020B0604020202020204" pitchFamily="34" charset="0"/>
              <a:buChar char="•"/>
              <a:defRPr sz="2600">
                <a:solidFill>
                  <a:schemeClr val="tx1">
                    <a:lumMod val="75000"/>
                    <a:lumOff val="25000"/>
                  </a:schemeClr>
                </a:solidFill>
              </a:defRPr>
            </a:lvl2pPr>
            <a:lvl3pPr marL="1523925" indent="-304784">
              <a:buClr>
                <a:schemeClr val="accent1"/>
              </a:buClr>
              <a:buFont typeface="Arial" panose="020B0604020202020204" pitchFamily="34" charset="0"/>
              <a:buChar char="•"/>
              <a:defRPr sz="2600">
                <a:solidFill>
                  <a:schemeClr val="tx1">
                    <a:lumMod val="75000"/>
                    <a:lumOff val="25000"/>
                  </a:schemeClr>
                </a:solidFill>
              </a:defRPr>
            </a:lvl3pPr>
            <a:lvl4pPr marL="2133493" indent="-304784">
              <a:buClr>
                <a:schemeClr val="accent1"/>
              </a:buClr>
              <a:buFont typeface="Arial" panose="020B0604020202020204" pitchFamily="34" charset="0"/>
              <a:buChar char="•"/>
              <a:defRPr sz="2600">
                <a:solidFill>
                  <a:schemeClr val="tx1">
                    <a:lumMod val="75000"/>
                    <a:lumOff val="25000"/>
                  </a:schemeClr>
                </a:solidFill>
              </a:defRPr>
            </a:lvl4pPr>
            <a:lvl5pPr marL="2743062" indent="-304784">
              <a:buClr>
                <a:schemeClr val="accent1"/>
              </a:buClr>
              <a:buFont typeface="Arial" panose="020B0604020202020204" pitchFamily="34" charset="0"/>
              <a:buChar char="•"/>
              <a:defRPr sz="2600">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713062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sv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2.xml"/><Relationship Id="rId13" Type="http://schemas.openxmlformats.org/officeDocument/2006/relationships/image" Target="../media/image1.png"/><Relationship Id="rId3" Type="http://schemas.openxmlformats.org/officeDocument/2006/relationships/slideLayout" Target="../slideLayouts/slideLayout97.xml"/><Relationship Id="rId7" Type="http://schemas.openxmlformats.org/officeDocument/2006/relationships/slideLayout" Target="../slideLayouts/slideLayout101.xml"/><Relationship Id="rId12" Type="http://schemas.openxmlformats.org/officeDocument/2006/relationships/image" Target="../media/image17.emf"/><Relationship Id="rId2" Type="http://schemas.openxmlformats.org/officeDocument/2006/relationships/slideLayout" Target="../slideLayouts/slideLayout96.xml"/><Relationship Id="rId1" Type="http://schemas.openxmlformats.org/officeDocument/2006/relationships/slideLayout" Target="../slideLayouts/slideLayout95.xml"/><Relationship Id="rId6" Type="http://schemas.openxmlformats.org/officeDocument/2006/relationships/slideLayout" Target="../slideLayouts/slideLayout100.xml"/><Relationship Id="rId11" Type="http://schemas.openxmlformats.org/officeDocument/2006/relationships/oleObject" Target="../embeddings/oleObject2.bin"/><Relationship Id="rId5" Type="http://schemas.openxmlformats.org/officeDocument/2006/relationships/slideLayout" Target="../slideLayouts/slideLayout99.xml"/><Relationship Id="rId10" Type="http://schemas.openxmlformats.org/officeDocument/2006/relationships/tags" Target="../tags/tag2.xml"/><Relationship Id="rId4" Type="http://schemas.openxmlformats.org/officeDocument/2006/relationships/slideLayout" Target="../slideLayouts/slideLayout98.xml"/><Relationship Id="rId9" Type="http://schemas.openxmlformats.org/officeDocument/2006/relationships/theme" Target="../theme/theme10.xml"/><Relationship Id="rId14" Type="http://schemas.openxmlformats.org/officeDocument/2006/relationships/image" Target="../media/image2.sv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0.xml"/><Relationship Id="rId13" Type="http://schemas.openxmlformats.org/officeDocument/2006/relationships/image" Target="../media/image1.png"/><Relationship Id="rId3" Type="http://schemas.openxmlformats.org/officeDocument/2006/relationships/slideLayout" Target="../slideLayouts/slideLayout105.xml"/><Relationship Id="rId7" Type="http://schemas.openxmlformats.org/officeDocument/2006/relationships/slideLayout" Target="../slideLayouts/slideLayout109.xml"/><Relationship Id="rId12" Type="http://schemas.openxmlformats.org/officeDocument/2006/relationships/image" Target="../media/image17.emf"/><Relationship Id="rId2" Type="http://schemas.openxmlformats.org/officeDocument/2006/relationships/slideLayout" Target="../slideLayouts/slideLayout104.xml"/><Relationship Id="rId1" Type="http://schemas.openxmlformats.org/officeDocument/2006/relationships/slideLayout" Target="../slideLayouts/slideLayout103.xml"/><Relationship Id="rId6" Type="http://schemas.openxmlformats.org/officeDocument/2006/relationships/slideLayout" Target="../slideLayouts/slideLayout108.xml"/><Relationship Id="rId11" Type="http://schemas.openxmlformats.org/officeDocument/2006/relationships/oleObject" Target="../embeddings/oleObject3.bin"/><Relationship Id="rId5" Type="http://schemas.openxmlformats.org/officeDocument/2006/relationships/slideLayout" Target="../slideLayouts/slideLayout107.xml"/><Relationship Id="rId10" Type="http://schemas.openxmlformats.org/officeDocument/2006/relationships/tags" Target="../tags/tag3.xml"/><Relationship Id="rId4" Type="http://schemas.openxmlformats.org/officeDocument/2006/relationships/slideLayout" Target="../slideLayouts/slideLayout106.xml"/><Relationship Id="rId9" Type="http://schemas.openxmlformats.org/officeDocument/2006/relationships/theme" Target="../theme/theme11.xml"/><Relationship Id="rId14" Type="http://schemas.openxmlformats.org/officeDocument/2006/relationships/image" Target="../media/image2.sv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slideLayout" Target="../slideLayouts/slideLayout123.xml"/><Relationship Id="rId18" Type="http://schemas.openxmlformats.org/officeDocument/2006/relationships/image" Target="../media/image14.sv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slideLayout" Target="../slideLayouts/slideLayout122.xml"/><Relationship Id="rId17" Type="http://schemas.openxmlformats.org/officeDocument/2006/relationships/image" Target="../media/image1.png"/><Relationship Id="rId2" Type="http://schemas.openxmlformats.org/officeDocument/2006/relationships/slideLayout" Target="../slideLayouts/slideLayout112.xml"/><Relationship Id="rId16" Type="http://schemas.openxmlformats.org/officeDocument/2006/relationships/theme" Target="../theme/theme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5" Type="http://schemas.openxmlformats.org/officeDocument/2006/relationships/slideLayout" Target="../slideLayouts/slideLayout12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slideLayout" Target="../slideLayouts/slideLayout124.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33.xml"/><Relationship Id="rId13" Type="http://schemas.openxmlformats.org/officeDocument/2006/relationships/slideLayout" Target="../slideLayouts/slideLayout138.xml"/><Relationship Id="rId18" Type="http://schemas.openxmlformats.org/officeDocument/2006/relationships/image" Target="../media/image2.svg"/><Relationship Id="rId3" Type="http://schemas.openxmlformats.org/officeDocument/2006/relationships/slideLayout" Target="../slideLayouts/slideLayout128.xml"/><Relationship Id="rId7" Type="http://schemas.openxmlformats.org/officeDocument/2006/relationships/slideLayout" Target="../slideLayouts/slideLayout132.xml"/><Relationship Id="rId12" Type="http://schemas.openxmlformats.org/officeDocument/2006/relationships/slideLayout" Target="../slideLayouts/slideLayout137.xml"/><Relationship Id="rId17" Type="http://schemas.openxmlformats.org/officeDocument/2006/relationships/image" Target="../media/image1.png"/><Relationship Id="rId2" Type="http://schemas.openxmlformats.org/officeDocument/2006/relationships/slideLayout" Target="../slideLayouts/slideLayout127.xml"/><Relationship Id="rId16" Type="http://schemas.openxmlformats.org/officeDocument/2006/relationships/theme" Target="../theme/theme13.xml"/><Relationship Id="rId1" Type="http://schemas.openxmlformats.org/officeDocument/2006/relationships/slideLayout" Target="../slideLayouts/slideLayout126.xml"/><Relationship Id="rId6" Type="http://schemas.openxmlformats.org/officeDocument/2006/relationships/slideLayout" Target="../slideLayouts/slideLayout131.xml"/><Relationship Id="rId11" Type="http://schemas.openxmlformats.org/officeDocument/2006/relationships/slideLayout" Target="../slideLayouts/slideLayout136.xml"/><Relationship Id="rId5" Type="http://schemas.openxmlformats.org/officeDocument/2006/relationships/slideLayout" Target="../slideLayouts/slideLayout130.xml"/><Relationship Id="rId15" Type="http://schemas.openxmlformats.org/officeDocument/2006/relationships/slideLayout" Target="../slideLayouts/slideLayout140.xml"/><Relationship Id="rId10" Type="http://schemas.openxmlformats.org/officeDocument/2006/relationships/slideLayout" Target="../slideLayouts/slideLayout135.xml"/><Relationship Id="rId4" Type="http://schemas.openxmlformats.org/officeDocument/2006/relationships/slideLayout" Target="../slideLayouts/slideLayout129.xml"/><Relationship Id="rId9" Type="http://schemas.openxmlformats.org/officeDocument/2006/relationships/slideLayout" Target="../slideLayouts/slideLayout134.xml"/><Relationship Id="rId14" Type="http://schemas.openxmlformats.org/officeDocument/2006/relationships/slideLayout" Target="../slideLayouts/slideLayout139.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48.xml"/><Relationship Id="rId3" Type="http://schemas.openxmlformats.org/officeDocument/2006/relationships/slideLayout" Target="../slideLayouts/slideLayout143.xml"/><Relationship Id="rId7" Type="http://schemas.openxmlformats.org/officeDocument/2006/relationships/slideLayout" Target="../slideLayouts/slideLayout147.xml"/><Relationship Id="rId12" Type="http://schemas.openxmlformats.org/officeDocument/2006/relationships/image" Target="../media/image2.svg"/><Relationship Id="rId2" Type="http://schemas.openxmlformats.org/officeDocument/2006/relationships/slideLayout" Target="../slideLayouts/slideLayout142.xml"/><Relationship Id="rId1" Type="http://schemas.openxmlformats.org/officeDocument/2006/relationships/slideLayout" Target="../slideLayouts/slideLayout141.xml"/><Relationship Id="rId6" Type="http://schemas.openxmlformats.org/officeDocument/2006/relationships/slideLayout" Target="../slideLayouts/slideLayout146.xml"/><Relationship Id="rId11" Type="http://schemas.openxmlformats.org/officeDocument/2006/relationships/image" Target="../media/image1.png"/><Relationship Id="rId5" Type="http://schemas.openxmlformats.org/officeDocument/2006/relationships/slideLayout" Target="../slideLayouts/slideLayout145.xml"/><Relationship Id="rId10" Type="http://schemas.openxmlformats.org/officeDocument/2006/relationships/theme" Target="../theme/theme14.xml"/><Relationship Id="rId4" Type="http://schemas.openxmlformats.org/officeDocument/2006/relationships/slideLayout" Target="../slideLayouts/slideLayout144.xml"/><Relationship Id="rId9" Type="http://schemas.openxmlformats.org/officeDocument/2006/relationships/slideLayout" Target="../slideLayouts/slideLayout149.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image" Target="../media/image2.svg"/><Relationship Id="rId4" Type="http://schemas.openxmlformats.org/officeDocument/2006/relationships/slideLayout" Target="../slideLayouts/slideLayout8.xml"/><Relationship Id="rId9"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image" Target="../media/image2.sv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image" Target="../media/image1.png"/><Relationship Id="rId5" Type="http://schemas.openxmlformats.org/officeDocument/2006/relationships/slideLayout" Target="../slideLayouts/slideLayout16.xml"/><Relationship Id="rId10" Type="http://schemas.openxmlformats.org/officeDocument/2006/relationships/theme" Target="../theme/theme3.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18" Type="http://schemas.openxmlformats.org/officeDocument/2006/relationships/image" Target="../media/image2.svg"/><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17" Type="http://schemas.openxmlformats.org/officeDocument/2006/relationships/image" Target="../media/image1.png"/><Relationship Id="rId2" Type="http://schemas.openxmlformats.org/officeDocument/2006/relationships/slideLayout" Target="../slideLayouts/slideLayout22.xml"/><Relationship Id="rId16" Type="http://schemas.openxmlformats.org/officeDocument/2006/relationships/theme" Target="../theme/theme4.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slideLayout" Target="../slideLayouts/slideLayout3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8.xml"/><Relationship Id="rId7" Type="http://schemas.openxmlformats.org/officeDocument/2006/relationships/theme" Target="../theme/theme5.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5" Type="http://schemas.openxmlformats.org/officeDocument/2006/relationships/slideLayout" Target="../slideLayouts/slideLayout40.xml"/><Relationship Id="rId4" Type="http://schemas.openxmlformats.org/officeDocument/2006/relationships/slideLayout" Target="../slideLayouts/slideLayout39.xml"/><Relationship Id="rId9" Type="http://schemas.openxmlformats.org/officeDocument/2006/relationships/image" Target="../media/image2.sv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slideLayout" Target="../slideLayouts/slideLayout54.xml"/><Relationship Id="rId18" Type="http://schemas.openxmlformats.org/officeDocument/2006/relationships/slideLayout" Target="../slideLayouts/slideLayout59.xml"/><Relationship Id="rId3" Type="http://schemas.openxmlformats.org/officeDocument/2006/relationships/slideLayout" Target="../slideLayouts/slideLayout44.xml"/><Relationship Id="rId21" Type="http://schemas.openxmlformats.org/officeDocument/2006/relationships/image" Target="../media/image1.png"/><Relationship Id="rId7" Type="http://schemas.openxmlformats.org/officeDocument/2006/relationships/slideLayout" Target="../slideLayouts/slideLayout48.xml"/><Relationship Id="rId12" Type="http://schemas.openxmlformats.org/officeDocument/2006/relationships/slideLayout" Target="../slideLayouts/slideLayout53.xml"/><Relationship Id="rId17" Type="http://schemas.openxmlformats.org/officeDocument/2006/relationships/slideLayout" Target="../slideLayouts/slideLayout58.xml"/><Relationship Id="rId2" Type="http://schemas.openxmlformats.org/officeDocument/2006/relationships/slideLayout" Target="../slideLayouts/slideLayout43.xml"/><Relationship Id="rId16" Type="http://schemas.openxmlformats.org/officeDocument/2006/relationships/slideLayout" Target="../slideLayouts/slideLayout57.xml"/><Relationship Id="rId20" Type="http://schemas.openxmlformats.org/officeDocument/2006/relationships/theme" Target="../theme/theme6.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5" Type="http://schemas.openxmlformats.org/officeDocument/2006/relationships/slideLayout" Target="../slideLayouts/slideLayout56.xml"/><Relationship Id="rId10" Type="http://schemas.openxmlformats.org/officeDocument/2006/relationships/slideLayout" Target="../slideLayouts/slideLayout51.xml"/><Relationship Id="rId19" Type="http://schemas.openxmlformats.org/officeDocument/2006/relationships/slideLayout" Target="../slideLayouts/slideLayout60.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slideLayout" Target="../slideLayouts/slideLayout55.xml"/><Relationship Id="rId22" Type="http://schemas.openxmlformats.org/officeDocument/2006/relationships/image" Target="../media/image2.sv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7.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5" Type="http://schemas.openxmlformats.org/officeDocument/2006/relationships/image" Target="../media/image2.svg"/><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slideLayout" Target="../slideLayouts/slideLayout85.xml"/><Relationship Id="rId18" Type="http://schemas.openxmlformats.org/officeDocument/2006/relationships/slideLayout" Target="../slideLayouts/slideLayout90.xml"/><Relationship Id="rId3" Type="http://schemas.openxmlformats.org/officeDocument/2006/relationships/slideLayout" Target="../slideLayouts/slideLayout75.xml"/><Relationship Id="rId21" Type="http://schemas.openxmlformats.org/officeDocument/2006/relationships/image" Target="../media/image14.svg"/><Relationship Id="rId7" Type="http://schemas.openxmlformats.org/officeDocument/2006/relationships/slideLayout" Target="../slideLayouts/slideLayout79.xml"/><Relationship Id="rId12" Type="http://schemas.openxmlformats.org/officeDocument/2006/relationships/slideLayout" Target="../slideLayouts/slideLayout84.xml"/><Relationship Id="rId17" Type="http://schemas.openxmlformats.org/officeDocument/2006/relationships/slideLayout" Target="../slideLayouts/slideLayout89.xml"/><Relationship Id="rId2" Type="http://schemas.openxmlformats.org/officeDocument/2006/relationships/slideLayout" Target="../slideLayouts/slideLayout74.xml"/><Relationship Id="rId16" Type="http://schemas.openxmlformats.org/officeDocument/2006/relationships/slideLayout" Target="../slideLayouts/slideLayout88.xml"/><Relationship Id="rId20" Type="http://schemas.openxmlformats.org/officeDocument/2006/relationships/image" Target="../media/image1.png"/><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5" Type="http://schemas.openxmlformats.org/officeDocument/2006/relationships/slideLayout" Target="../slideLayouts/slideLayout87.xml"/><Relationship Id="rId10" Type="http://schemas.openxmlformats.org/officeDocument/2006/relationships/slideLayout" Target="../slideLayouts/slideLayout82.xml"/><Relationship Id="rId19" Type="http://schemas.openxmlformats.org/officeDocument/2006/relationships/theme" Target="../theme/theme8.xml"/><Relationship Id="rId4" Type="http://schemas.openxmlformats.org/officeDocument/2006/relationships/slideLayout" Target="../slideLayouts/slideLayout76.xml"/><Relationship Id="rId9" Type="http://schemas.openxmlformats.org/officeDocument/2006/relationships/slideLayout" Target="../slideLayouts/slideLayout81.xml"/><Relationship Id="rId14"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93.xml"/><Relationship Id="rId7" Type="http://schemas.openxmlformats.org/officeDocument/2006/relationships/image" Target="../media/image14.svg"/><Relationship Id="rId2" Type="http://schemas.openxmlformats.org/officeDocument/2006/relationships/slideLayout" Target="../slideLayouts/slideLayout92.xml"/><Relationship Id="rId1" Type="http://schemas.openxmlformats.org/officeDocument/2006/relationships/slideLayout" Target="../slideLayouts/slideLayout91.xml"/><Relationship Id="rId6" Type="http://schemas.openxmlformats.org/officeDocument/2006/relationships/image" Target="../media/image1.png"/><Relationship Id="rId5" Type="http://schemas.openxmlformats.org/officeDocument/2006/relationships/theme" Target="../theme/theme9.xml"/><Relationship Id="rId4" Type="http://schemas.openxmlformats.org/officeDocument/2006/relationships/slideLayout" Target="../slideLayouts/slideLayout9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3F9E5E3-50B6-4FBB-92A3-9FF023DDE2C5}"/>
              </a:ext>
            </a:extLst>
          </p:cNvPr>
          <p:cNvSpPr>
            <a:spLocks noGrp="1"/>
          </p:cNvSpPr>
          <p:nvPr>
            <p:ph type="title"/>
          </p:nvPr>
        </p:nvSpPr>
        <p:spPr>
          <a:xfrm>
            <a:off x="1117600" y="486834"/>
            <a:ext cx="14020800" cy="1767417"/>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CD748E6F-0121-4691-8E7F-4F7004A7CAA4}"/>
              </a:ext>
            </a:extLst>
          </p:cNvPr>
          <p:cNvSpPr>
            <a:spLocks noGrp="1"/>
          </p:cNvSpPr>
          <p:nvPr>
            <p:ph type="body" idx="1"/>
          </p:nvPr>
        </p:nvSpPr>
        <p:spPr>
          <a:xfrm>
            <a:off x="1117600" y="2434167"/>
            <a:ext cx="14020800" cy="5801784"/>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8121471A-7154-4906-9EED-8439E1F67AD7}"/>
              </a:ext>
            </a:extLst>
          </p:cNvPr>
          <p:cNvSpPr>
            <a:spLocks noGrp="1"/>
          </p:cNvSpPr>
          <p:nvPr>
            <p:ph type="ftr" sz="quarter" idx="3"/>
          </p:nvPr>
        </p:nvSpPr>
        <p:spPr>
          <a:xfrm>
            <a:off x="1647280" y="8475134"/>
            <a:ext cx="5486400" cy="486833"/>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GB"/>
              <a:t>Document title</a:t>
            </a:r>
          </a:p>
        </p:txBody>
      </p:sp>
      <p:sp>
        <p:nvSpPr>
          <p:cNvPr id="6" name="Slide Number Placeholder 5">
            <a:extLst>
              <a:ext uri="{FF2B5EF4-FFF2-40B4-BE49-F238E27FC236}">
                <a16:creationId xmlns:a16="http://schemas.microsoft.com/office/drawing/2014/main" id="{3A8A9797-5DEC-46FF-970C-F76D33D71274}"/>
              </a:ext>
            </a:extLst>
          </p:cNvPr>
          <p:cNvSpPr>
            <a:spLocks noGrp="1"/>
          </p:cNvSpPr>
          <p:nvPr>
            <p:ph type="sldNum" sz="quarter" idx="4"/>
          </p:nvPr>
        </p:nvSpPr>
        <p:spPr>
          <a:xfrm>
            <a:off x="1117600" y="8475134"/>
            <a:ext cx="529680" cy="486833"/>
          </a:xfrm>
          <a:prstGeom prst="rect">
            <a:avLst/>
          </a:prstGeom>
        </p:spPr>
        <p:txBody>
          <a:bodyPr vert="horz" lIns="91440" tIns="45720" rIns="91440" bIns="45720" rtlCol="0" anchor="ctr"/>
          <a:lstStyle>
            <a:lvl1pPr algn="r">
              <a:defRPr sz="1600">
                <a:solidFill>
                  <a:schemeClr val="tx1">
                    <a:tint val="75000"/>
                  </a:schemeClr>
                </a:solidFill>
              </a:defRPr>
            </a:lvl1pPr>
          </a:lstStyle>
          <a:p>
            <a:fld id="{40FC62D0-A2F2-4BF8-8DAC-E86C11000EC3}" type="slidenum">
              <a:rPr lang="en-GB" smtClean="0"/>
              <a:t>‹#›</a:t>
            </a:fld>
            <a:endParaRPr lang="en-GB"/>
          </a:p>
        </p:txBody>
      </p:sp>
      <p:pic>
        <p:nvPicPr>
          <p:cNvPr id="7" name="Graphic 6">
            <a:extLst>
              <a:ext uri="{FF2B5EF4-FFF2-40B4-BE49-F238E27FC236}">
                <a16:creationId xmlns:a16="http://schemas.microsoft.com/office/drawing/2014/main" id="{D81B5882-E7CE-C5C7-5471-31515C5B6D47}"/>
              </a:ext>
            </a:extLst>
          </p:cNvPr>
          <p:cNvPicPr>
            <a:picLocks noChangeAspect="1"/>
          </p:cNvPicPr>
          <p:nvPr userDrawn="1"/>
        </p:nvPicPr>
        <p:blipFill>
          <a:blip r:embed="rId6" cstate="email">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4254519" y="8510054"/>
            <a:ext cx="883881" cy="416992"/>
          </a:xfrm>
          <a:prstGeom prst="rect">
            <a:avLst/>
          </a:prstGeom>
        </p:spPr>
      </p:pic>
      <p:sp>
        <p:nvSpPr>
          <p:cNvPr id="8" name="TextBox 7">
            <a:extLst>
              <a:ext uri="{FF2B5EF4-FFF2-40B4-BE49-F238E27FC236}">
                <a16:creationId xmlns:a16="http://schemas.microsoft.com/office/drawing/2014/main" id="{D4F0E99B-76FF-318C-B320-A8FCC9117594}"/>
              </a:ext>
            </a:extLst>
          </p:cNvPr>
          <p:cNvSpPr txBox="1"/>
          <p:nvPr userDrawn="1">
            <p:extLst>
              <p:ext uri="{1162E1C5-73C7-4A58-AE30-91384D911F3F}">
                <p184:classification xmlns:p184="http://schemas.microsoft.com/office/powerpoint/2018/4/main" val="watermark"/>
              </p:ext>
            </p:extLst>
          </p:nvPr>
        </p:nvSpPr>
        <p:spPr>
          <a:xfrm rot="-1800000">
            <a:off x="8097012" y="4564380"/>
            <a:ext cx="65088" cy="15240"/>
          </a:xfrm>
          <a:prstGeom prst="rect">
            <a:avLst/>
          </a:prstGeom>
        </p:spPr>
        <p:txBody>
          <a:bodyPr horzOverflow="overflow" lIns="0" tIns="0" rIns="0" bIns="0">
            <a:spAutoFit/>
          </a:bodyPr>
          <a:lstStyle/>
          <a:p>
            <a:pPr algn="l"/>
            <a:r>
              <a:rPr lang="en-GB" sz="100">
                <a:solidFill>
                  <a:srgbClr val="DCDCDC"/>
                </a:solidFill>
                <a:latin typeface="Calibri" panose="020F0502020204030204" pitchFamily="34" charset="0"/>
                <a:cs typeface="Calibri" panose="020F0502020204030204" pitchFamily="34" charset="0"/>
              </a:rPr>
              <a:t>Confidential</a:t>
            </a:r>
          </a:p>
        </p:txBody>
      </p:sp>
    </p:spTree>
    <p:extLst>
      <p:ext uri="{BB962C8B-B14F-4D97-AF65-F5344CB8AC3E}">
        <p14:creationId xmlns:p14="http://schemas.microsoft.com/office/powerpoint/2010/main" val="3919549632"/>
      </p:ext>
    </p:extLst>
  </p:cSld>
  <p:clrMap bg1="lt1" tx1="dk1" bg2="lt2" tx2="dk2" accent1="accent1" accent2="accent2" accent3="accent3" accent4="accent4" accent5="accent5" accent6="accent6" hlink="hlink" folHlink="folHlink"/>
  <p:sldLayoutIdLst>
    <p:sldLayoutId id="2147483898" r:id="rId1"/>
    <p:sldLayoutId id="2147483899" r:id="rId2"/>
    <p:sldLayoutId id="2147483900" r:id="rId3"/>
    <p:sldLayoutId id="2147483901" r:id="rId4"/>
  </p:sldLayoutIdLst>
  <p:hf hdr="0" ftr="0" dt="0"/>
  <p:txStyles>
    <p:titleStyle>
      <a:lvl1pPr algn="l" defTabSz="1219170" rtl="0" eaLnBrk="1" latinLnBrk="0" hangingPunct="1">
        <a:lnSpc>
          <a:spcPct val="90000"/>
        </a:lnSpc>
        <a:spcBef>
          <a:spcPct val="0"/>
        </a:spcBef>
        <a:buNone/>
        <a:defRPr sz="4400" b="1" kern="1200">
          <a:solidFill>
            <a:schemeClr val="tx2"/>
          </a:solidFill>
          <a:latin typeface="Arial Black" panose="020B0A04020102020204" pitchFamily="34" charset="0"/>
          <a:ea typeface="+mj-ea"/>
          <a:cs typeface="Arial" panose="020B0604020202020204" pitchFamily="34" charset="0"/>
        </a:defRPr>
      </a:lvl1pPr>
    </p:titleStyle>
    <p:bodyStyle>
      <a:lvl1pPr marL="304792" indent="-304792" algn="l" defTabSz="1219170" rtl="0" eaLnBrk="1" latinLnBrk="0" hangingPunct="1">
        <a:lnSpc>
          <a:spcPct val="100000"/>
        </a:lnSpc>
        <a:spcBef>
          <a:spcPts val="1333"/>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914377" indent="-304792" algn="l" defTabSz="121917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523962" indent="-304792" algn="l" defTabSz="121917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2133547" indent="-304792" algn="l" defTabSz="121917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743131" indent="-304792" algn="l" defTabSz="121917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62184853-035A-A592-38B7-30B97E21196D}"/>
              </a:ext>
            </a:extLst>
          </p:cNvPr>
          <p:cNvGraphicFramePr>
            <a:graphicFrameLocks noChangeAspect="1"/>
          </p:cNvGraphicFramePr>
          <p:nvPr userDrawn="1">
            <p:custDataLst>
              <p:tags r:id="rId10"/>
            </p:custDataLst>
            <p:extLst>
              <p:ext uri="{D42A27DB-BD31-4B8C-83A1-F6EECF244321}">
                <p14:modId xmlns:p14="http://schemas.microsoft.com/office/powerpoint/2010/main" val="212515035"/>
              </p:ext>
            </p:extLst>
          </p:nvPr>
        </p:nvGraphicFramePr>
        <p:xfrm>
          <a:off x="1589" y="1589"/>
          <a:ext cx="1588" cy="1588"/>
        </p:xfrm>
        <a:graphic>
          <a:graphicData uri="http://schemas.openxmlformats.org/presentationml/2006/ole">
            <mc:AlternateContent xmlns:mc="http://schemas.openxmlformats.org/markup-compatibility/2006">
              <mc:Choice xmlns:v="urn:schemas-microsoft-com:vml" Requires="v">
                <p:oleObj name="think-cell Slide" r:id="rId11" imgW="667" imgH="666" progId="TCLayout.ActiveDocument.1">
                  <p:embed/>
                </p:oleObj>
              </mc:Choice>
              <mc:Fallback>
                <p:oleObj name="think-cell Slide" r:id="rId11" imgW="667" imgH="666" progId="TCLayout.ActiveDocument.1">
                  <p:embed/>
                  <p:pic>
                    <p:nvPicPr>
                      <p:cNvPr id="7" name="think-cell data - do not delete" hidden="1">
                        <a:extLst>
                          <a:ext uri="{FF2B5EF4-FFF2-40B4-BE49-F238E27FC236}">
                            <a16:creationId xmlns:a16="http://schemas.microsoft.com/office/drawing/2014/main" id="{62184853-035A-A592-38B7-30B97E21196D}"/>
                          </a:ext>
                        </a:extLst>
                      </p:cNvPr>
                      <p:cNvPicPr/>
                      <p:nvPr/>
                    </p:nvPicPr>
                    <p:blipFill>
                      <a:blip r:embed="rId12"/>
                      <a:stretch>
                        <a:fillRect/>
                      </a:stretch>
                    </p:blipFill>
                    <p:spPr>
                      <a:xfrm>
                        <a:off x="1589" y="1589"/>
                        <a:ext cx="1588" cy="1588"/>
                      </a:xfrm>
                      <a:prstGeom prst="rect">
                        <a:avLst/>
                      </a:prstGeom>
                    </p:spPr>
                  </p:pic>
                </p:oleObj>
              </mc:Fallback>
            </mc:AlternateContent>
          </a:graphicData>
        </a:graphic>
      </p:graphicFrame>
      <p:sp>
        <p:nvSpPr>
          <p:cNvPr id="2" name="Title Placeholder 1">
            <a:extLst>
              <a:ext uri="{FF2B5EF4-FFF2-40B4-BE49-F238E27FC236}">
                <a16:creationId xmlns:a16="http://schemas.microsoft.com/office/drawing/2014/main" id="{C3F9E5E3-50B6-4FBB-92A3-9FF023DDE2C5}"/>
              </a:ext>
            </a:extLst>
          </p:cNvPr>
          <p:cNvSpPr>
            <a:spLocks noGrp="1"/>
          </p:cNvSpPr>
          <p:nvPr>
            <p:ph type="title"/>
          </p:nvPr>
        </p:nvSpPr>
        <p:spPr>
          <a:xfrm>
            <a:off x="1117600" y="486836"/>
            <a:ext cx="14020800" cy="1767417"/>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CD748E6F-0121-4691-8E7F-4F7004A7CAA4}"/>
              </a:ext>
            </a:extLst>
          </p:cNvPr>
          <p:cNvSpPr>
            <a:spLocks noGrp="1"/>
          </p:cNvSpPr>
          <p:nvPr>
            <p:ph type="body" idx="1"/>
          </p:nvPr>
        </p:nvSpPr>
        <p:spPr>
          <a:xfrm>
            <a:off x="1117600" y="2434167"/>
            <a:ext cx="14020800" cy="5801784"/>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8121471A-7154-4906-9EED-8439E1F67AD7}"/>
              </a:ext>
            </a:extLst>
          </p:cNvPr>
          <p:cNvSpPr>
            <a:spLocks noGrp="1"/>
          </p:cNvSpPr>
          <p:nvPr>
            <p:ph type="ftr" sz="quarter" idx="3"/>
          </p:nvPr>
        </p:nvSpPr>
        <p:spPr>
          <a:xfrm>
            <a:off x="1647280" y="8475136"/>
            <a:ext cx="5486400" cy="486833"/>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GB"/>
              <a:t>FY23 Preliminary Results to 31 March 2023</a:t>
            </a:r>
          </a:p>
        </p:txBody>
      </p:sp>
      <p:sp>
        <p:nvSpPr>
          <p:cNvPr id="6" name="Slide Number Placeholder 5">
            <a:extLst>
              <a:ext uri="{FF2B5EF4-FFF2-40B4-BE49-F238E27FC236}">
                <a16:creationId xmlns:a16="http://schemas.microsoft.com/office/drawing/2014/main" id="{3A8A9797-5DEC-46FF-970C-F76D33D71274}"/>
              </a:ext>
            </a:extLst>
          </p:cNvPr>
          <p:cNvSpPr>
            <a:spLocks noGrp="1"/>
          </p:cNvSpPr>
          <p:nvPr>
            <p:ph type="sldNum" sz="quarter" idx="4"/>
          </p:nvPr>
        </p:nvSpPr>
        <p:spPr>
          <a:xfrm>
            <a:off x="1117600" y="8475136"/>
            <a:ext cx="529680" cy="486833"/>
          </a:xfrm>
          <a:prstGeom prst="rect">
            <a:avLst/>
          </a:prstGeom>
        </p:spPr>
        <p:txBody>
          <a:bodyPr vert="horz" lIns="91440" tIns="45720" rIns="91440" bIns="45720" rtlCol="0" anchor="ctr"/>
          <a:lstStyle>
            <a:lvl1pPr algn="r">
              <a:defRPr sz="1600">
                <a:solidFill>
                  <a:schemeClr val="tx1">
                    <a:tint val="75000"/>
                  </a:schemeClr>
                </a:solidFill>
              </a:defRPr>
            </a:lvl1pPr>
          </a:lstStyle>
          <a:p>
            <a:fld id="{40FC62D0-A2F2-4BF8-8DAC-E86C11000EC3}" type="slidenum">
              <a:rPr lang="en-GB" smtClean="0"/>
              <a:t>‹#›</a:t>
            </a:fld>
            <a:endParaRPr lang="en-GB"/>
          </a:p>
        </p:txBody>
      </p:sp>
      <p:pic>
        <p:nvPicPr>
          <p:cNvPr id="8" name="Graphic 7">
            <a:extLst>
              <a:ext uri="{FF2B5EF4-FFF2-40B4-BE49-F238E27FC236}">
                <a16:creationId xmlns:a16="http://schemas.microsoft.com/office/drawing/2014/main" id="{3547CFCA-9C72-4896-953C-D6D07850629C}"/>
              </a:ext>
            </a:extLst>
          </p:cNvPr>
          <p:cNvPicPr>
            <a:picLocks noChangeAspect="1"/>
          </p:cNvPicPr>
          <p:nvPr userDrawn="1"/>
        </p:nvPicPr>
        <p:blipFill>
          <a:blip r:embed="rId13" cstate="email">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a:off x="14254521" y="8510055"/>
            <a:ext cx="883881" cy="416992"/>
          </a:xfrm>
          <a:prstGeom prst="rect">
            <a:avLst/>
          </a:prstGeom>
        </p:spPr>
      </p:pic>
    </p:spTree>
    <p:extLst>
      <p:ext uri="{BB962C8B-B14F-4D97-AF65-F5344CB8AC3E}">
        <p14:creationId xmlns:p14="http://schemas.microsoft.com/office/powerpoint/2010/main" val="3761686187"/>
      </p:ext>
    </p:extLst>
  </p:cSld>
  <p:clrMap bg1="lt1" tx1="dk1" bg2="lt2" tx2="dk2" accent1="accent1" accent2="accent2" accent3="accent3" accent4="accent4" accent5="accent5" accent6="accent6" hlink="hlink" folHlink="folHlink"/>
  <p:sldLayoutIdLst>
    <p:sldLayoutId id="2147484267" r:id="rId1"/>
    <p:sldLayoutId id="2147484268" r:id="rId2"/>
    <p:sldLayoutId id="2147484269" r:id="rId3"/>
    <p:sldLayoutId id="2147484270" r:id="rId4"/>
    <p:sldLayoutId id="2147484271" r:id="rId5"/>
    <p:sldLayoutId id="2147484272" r:id="rId6"/>
    <p:sldLayoutId id="2147484273" r:id="rId7"/>
    <p:sldLayoutId id="2147484274" r:id="rId8"/>
  </p:sldLayoutIdLst>
  <p:hf hdr="0" dt="0"/>
  <p:txStyles>
    <p:titleStyle>
      <a:lvl1pPr algn="l" defTabSz="1219140" rtl="0" eaLnBrk="1" latinLnBrk="0" hangingPunct="1">
        <a:lnSpc>
          <a:spcPct val="90000"/>
        </a:lnSpc>
        <a:spcBef>
          <a:spcPct val="0"/>
        </a:spcBef>
        <a:buNone/>
        <a:defRPr sz="4400" b="1" kern="1200">
          <a:solidFill>
            <a:schemeClr val="tx2"/>
          </a:solidFill>
          <a:latin typeface="Arial Black" panose="020B0A04020102020204" pitchFamily="34" charset="0"/>
          <a:ea typeface="+mj-ea"/>
          <a:cs typeface="Arial" panose="020B0604020202020204" pitchFamily="34" charset="0"/>
        </a:defRPr>
      </a:lvl1pPr>
    </p:titleStyle>
    <p:bodyStyle>
      <a:lvl1pPr marL="304784" indent="-304784" algn="l" defTabSz="1219140" rtl="0" eaLnBrk="1" latinLnBrk="0" hangingPunct="1">
        <a:lnSpc>
          <a:spcPct val="100000"/>
        </a:lnSpc>
        <a:spcBef>
          <a:spcPts val="1333"/>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914354" indent="-304784" algn="l" defTabSz="121914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523925" indent="-304784" algn="l" defTabSz="121914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2133493" indent="-304784" algn="l" defTabSz="121914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743062" indent="-304784" algn="l" defTabSz="121914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3352632" indent="-304784" algn="l" defTabSz="121914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202" indent="-304784" algn="l" defTabSz="121914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772" indent="-304784" algn="l" defTabSz="121914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341" indent="-304784" algn="l" defTabSz="121914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40" rtl="0" eaLnBrk="1" latinLnBrk="0" hangingPunct="1">
        <a:defRPr sz="2400" kern="1200">
          <a:solidFill>
            <a:schemeClr val="tx1"/>
          </a:solidFill>
          <a:latin typeface="+mn-lt"/>
          <a:ea typeface="+mn-ea"/>
          <a:cs typeface="+mn-cs"/>
        </a:defRPr>
      </a:lvl1pPr>
      <a:lvl2pPr marL="609570" algn="l" defTabSz="1219140" rtl="0" eaLnBrk="1" latinLnBrk="0" hangingPunct="1">
        <a:defRPr sz="2400" kern="1200">
          <a:solidFill>
            <a:schemeClr val="tx1"/>
          </a:solidFill>
          <a:latin typeface="+mn-lt"/>
          <a:ea typeface="+mn-ea"/>
          <a:cs typeface="+mn-cs"/>
        </a:defRPr>
      </a:lvl2pPr>
      <a:lvl3pPr marL="1219140" algn="l" defTabSz="1219140" rtl="0" eaLnBrk="1" latinLnBrk="0" hangingPunct="1">
        <a:defRPr sz="2400" kern="1200">
          <a:solidFill>
            <a:schemeClr val="tx1"/>
          </a:solidFill>
          <a:latin typeface="+mn-lt"/>
          <a:ea typeface="+mn-ea"/>
          <a:cs typeface="+mn-cs"/>
        </a:defRPr>
      </a:lvl3pPr>
      <a:lvl4pPr marL="1828709" algn="l" defTabSz="1219140" rtl="0" eaLnBrk="1" latinLnBrk="0" hangingPunct="1">
        <a:defRPr sz="2400" kern="1200">
          <a:solidFill>
            <a:schemeClr val="tx1"/>
          </a:solidFill>
          <a:latin typeface="+mn-lt"/>
          <a:ea typeface="+mn-ea"/>
          <a:cs typeface="+mn-cs"/>
        </a:defRPr>
      </a:lvl4pPr>
      <a:lvl5pPr marL="2438278" algn="l" defTabSz="1219140" rtl="0" eaLnBrk="1" latinLnBrk="0" hangingPunct="1">
        <a:defRPr sz="2400" kern="1200">
          <a:solidFill>
            <a:schemeClr val="tx1"/>
          </a:solidFill>
          <a:latin typeface="+mn-lt"/>
          <a:ea typeface="+mn-ea"/>
          <a:cs typeface="+mn-cs"/>
        </a:defRPr>
      </a:lvl5pPr>
      <a:lvl6pPr marL="3047848" algn="l" defTabSz="1219140" rtl="0" eaLnBrk="1" latinLnBrk="0" hangingPunct="1">
        <a:defRPr sz="2400" kern="1200">
          <a:solidFill>
            <a:schemeClr val="tx1"/>
          </a:solidFill>
          <a:latin typeface="+mn-lt"/>
          <a:ea typeface="+mn-ea"/>
          <a:cs typeface="+mn-cs"/>
        </a:defRPr>
      </a:lvl6pPr>
      <a:lvl7pPr marL="3657418" algn="l" defTabSz="1219140" rtl="0" eaLnBrk="1" latinLnBrk="0" hangingPunct="1">
        <a:defRPr sz="2400" kern="1200">
          <a:solidFill>
            <a:schemeClr val="tx1"/>
          </a:solidFill>
          <a:latin typeface="+mn-lt"/>
          <a:ea typeface="+mn-ea"/>
          <a:cs typeface="+mn-cs"/>
        </a:defRPr>
      </a:lvl7pPr>
      <a:lvl8pPr marL="4266987" algn="l" defTabSz="1219140" rtl="0" eaLnBrk="1" latinLnBrk="0" hangingPunct="1">
        <a:defRPr sz="2400" kern="1200">
          <a:solidFill>
            <a:schemeClr val="tx1"/>
          </a:solidFill>
          <a:latin typeface="+mn-lt"/>
          <a:ea typeface="+mn-ea"/>
          <a:cs typeface="+mn-cs"/>
        </a:defRPr>
      </a:lvl8pPr>
      <a:lvl9pPr marL="4876557" algn="l" defTabSz="1219140" rtl="0" eaLnBrk="1" latinLnBrk="0" hangingPunct="1">
        <a:defRPr sz="24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62184853-035A-A592-38B7-30B97E21196D}"/>
              </a:ext>
            </a:extLst>
          </p:cNvPr>
          <p:cNvGraphicFramePr>
            <a:graphicFrameLocks noChangeAspect="1"/>
          </p:cNvGraphicFramePr>
          <p:nvPr userDrawn="1">
            <p:custDataLst>
              <p:tags r:id="rId10"/>
            </p:custDataLst>
            <p:extLst>
              <p:ext uri="{D42A27DB-BD31-4B8C-83A1-F6EECF244321}">
                <p14:modId xmlns:p14="http://schemas.microsoft.com/office/powerpoint/2010/main" val="2487253368"/>
              </p:ext>
            </p:extLst>
          </p:nvPr>
        </p:nvGraphicFramePr>
        <p:xfrm>
          <a:off x="1589" y="1589"/>
          <a:ext cx="1588" cy="1588"/>
        </p:xfrm>
        <a:graphic>
          <a:graphicData uri="http://schemas.openxmlformats.org/presentationml/2006/ole">
            <mc:AlternateContent xmlns:mc="http://schemas.openxmlformats.org/markup-compatibility/2006">
              <mc:Choice xmlns:v="urn:schemas-microsoft-com:vml" Requires="v">
                <p:oleObj name="think-cell Slide" r:id="rId11" imgW="667" imgH="666" progId="TCLayout.ActiveDocument.1">
                  <p:embed/>
                </p:oleObj>
              </mc:Choice>
              <mc:Fallback>
                <p:oleObj name="think-cell Slide" r:id="rId11" imgW="667" imgH="666" progId="TCLayout.ActiveDocument.1">
                  <p:embed/>
                  <p:pic>
                    <p:nvPicPr>
                      <p:cNvPr id="7" name="think-cell data - do not delete" hidden="1">
                        <a:extLst>
                          <a:ext uri="{FF2B5EF4-FFF2-40B4-BE49-F238E27FC236}">
                            <a16:creationId xmlns:a16="http://schemas.microsoft.com/office/drawing/2014/main" id="{62184853-035A-A592-38B7-30B97E21196D}"/>
                          </a:ext>
                        </a:extLst>
                      </p:cNvPr>
                      <p:cNvPicPr/>
                      <p:nvPr/>
                    </p:nvPicPr>
                    <p:blipFill>
                      <a:blip r:embed="rId12"/>
                      <a:stretch>
                        <a:fillRect/>
                      </a:stretch>
                    </p:blipFill>
                    <p:spPr>
                      <a:xfrm>
                        <a:off x="1589" y="1589"/>
                        <a:ext cx="1588" cy="1588"/>
                      </a:xfrm>
                      <a:prstGeom prst="rect">
                        <a:avLst/>
                      </a:prstGeom>
                    </p:spPr>
                  </p:pic>
                </p:oleObj>
              </mc:Fallback>
            </mc:AlternateContent>
          </a:graphicData>
        </a:graphic>
      </p:graphicFrame>
      <p:sp>
        <p:nvSpPr>
          <p:cNvPr id="2" name="Title Placeholder 1">
            <a:extLst>
              <a:ext uri="{FF2B5EF4-FFF2-40B4-BE49-F238E27FC236}">
                <a16:creationId xmlns:a16="http://schemas.microsoft.com/office/drawing/2014/main" id="{C3F9E5E3-50B6-4FBB-92A3-9FF023DDE2C5}"/>
              </a:ext>
            </a:extLst>
          </p:cNvPr>
          <p:cNvSpPr>
            <a:spLocks noGrp="1"/>
          </p:cNvSpPr>
          <p:nvPr>
            <p:ph type="title"/>
          </p:nvPr>
        </p:nvSpPr>
        <p:spPr>
          <a:xfrm>
            <a:off x="1117600" y="486836"/>
            <a:ext cx="14020800" cy="1767417"/>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CD748E6F-0121-4691-8E7F-4F7004A7CAA4}"/>
              </a:ext>
            </a:extLst>
          </p:cNvPr>
          <p:cNvSpPr>
            <a:spLocks noGrp="1"/>
          </p:cNvSpPr>
          <p:nvPr>
            <p:ph type="body" idx="1"/>
          </p:nvPr>
        </p:nvSpPr>
        <p:spPr>
          <a:xfrm>
            <a:off x="1117600" y="2434167"/>
            <a:ext cx="14020800" cy="5801784"/>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8121471A-7154-4906-9EED-8439E1F67AD7}"/>
              </a:ext>
            </a:extLst>
          </p:cNvPr>
          <p:cNvSpPr>
            <a:spLocks noGrp="1"/>
          </p:cNvSpPr>
          <p:nvPr>
            <p:ph type="ftr" sz="quarter" idx="3"/>
          </p:nvPr>
        </p:nvSpPr>
        <p:spPr>
          <a:xfrm>
            <a:off x="1647280" y="8475136"/>
            <a:ext cx="5486400" cy="486833"/>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GB"/>
              <a:t>FY23 Preliminary Results to 31 March 2023</a:t>
            </a:r>
          </a:p>
        </p:txBody>
      </p:sp>
      <p:sp>
        <p:nvSpPr>
          <p:cNvPr id="6" name="Slide Number Placeholder 5">
            <a:extLst>
              <a:ext uri="{FF2B5EF4-FFF2-40B4-BE49-F238E27FC236}">
                <a16:creationId xmlns:a16="http://schemas.microsoft.com/office/drawing/2014/main" id="{3A8A9797-5DEC-46FF-970C-F76D33D71274}"/>
              </a:ext>
            </a:extLst>
          </p:cNvPr>
          <p:cNvSpPr>
            <a:spLocks noGrp="1"/>
          </p:cNvSpPr>
          <p:nvPr>
            <p:ph type="sldNum" sz="quarter" idx="4"/>
          </p:nvPr>
        </p:nvSpPr>
        <p:spPr>
          <a:xfrm>
            <a:off x="1117600" y="8475136"/>
            <a:ext cx="529680" cy="486833"/>
          </a:xfrm>
          <a:prstGeom prst="rect">
            <a:avLst/>
          </a:prstGeom>
        </p:spPr>
        <p:txBody>
          <a:bodyPr vert="horz" lIns="91440" tIns="45720" rIns="91440" bIns="45720" rtlCol="0" anchor="ctr"/>
          <a:lstStyle>
            <a:lvl1pPr algn="r">
              <a:defRPr sz="1600">
                <a:solidFill>
                  <a:schemeClr val="tx1">
                    <a:tint val="75000"/>
                  </a:schemeClr>
                </a:solidFill>
              </a:defRPr>
            </a:lvl1pPr>
          </a:lstStyle>
          <a:p>
            <a:fld id="{40FC62D0-A2F2-4BF8-8DAC-E86C11000EC3}" type="slidenum">
              <a:rPr lang="en-GB" smtClean="0"/>
              <a:t>‹#›</a:t>
            </a:fld>
            <a:endParaRPr lang="en-GB"/>
          </a:p>
        </p:txBody>
      </p:sp>
      <p:pic>
        <p:nvPicPr>
          <p:cNvPr id="8" name="Graphic 7">
            <a:extLst>
              <a:ext uri="{FF2B5EF4-FFF2-40B4-BE49-F238E27FC236}">
                <a16:creationId xmlns:a16="http://schemas.microsoft.com/office/drawing/2014/main" id="{3547CFCA-9C72-4896-953C-D6D07850629C}"/>
              </a:ext>
            </a:extLst>
          </p:cNvPr>
          <p:cNvPicPr>
            <a:picLocks noChangeAspect="1"/>
          </p:cNvPicPr>
          <p:nvPr userDrawn="1"/>
        </p:nvPicPr>
        <p:blipFill>
          <a:blip r:embed="rId13" cstate="email">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a:off x="14254521" y="8510055"/>
            <a:ext cx="883881" cy="416992"/>
          </a:xfrm>
          <a:prstGeom prst="rect">
            <a:avLst/>
          </a:prstGeom>
        </p:spPr>
      </p:pic>
    </p:spTree>
    <p:extLst>
      <p:ext uri="{BB962C8B-B14F-4D97-AF65-F5344CB8AC3E}">
        <p14:creationId xmlns:p14="http://schemas.microsoft.com/office/powerpoint/2010/main" val="4120715630"/>
      </p:ext>
    </p:extLst>
  </p:cSld>
  <p:clrMap bg1="lt1" tx1="dk1" bg2="lt2" tx2="dk2" accent1="accent1" accent2="accent2" accent3="accent3" accent4="accent4" accent5="accent5" accent6="accent6" hlink="hlink" folHlink="folHlink"/>
  <p:sldLayoutIdLst>
    <p:sldLayoutId id="2147484276" r:id="rId1"/>
    <p:sldLayoutId id="2147484277" r:id="rId2"/>
    <p:sldLayoutId id="2147484278" r:id="rId3"/>
    <p:sldLayoutId id="2147484279" r:id="rId4"/>
    <p:sldLayoutId id="2147484280" r:id="rId5"/>
    <p:sldLayoutId id="2147484281" r:id="rId6"/>
    <p:sldLayoutId id="2147484282" r:id="rId7"/>
    <p:sldLayoutId id="2147484283" r:id="rId8"/>
  </p:sldLayoutIdLst>
  <p:hf hdr="0" dt="0"/>
  <p:txStyles>
    <p:titleStyle>
      <a:lvl1pPr algn="l" defTabSz="1219140" rtl="0" eaLnBrk="1" latinLnBrk="0" hangingPunct="1">
        <a:lnSpc>
          <a:spcPct val="90000"/>
        </a:lnSpc>
        <a:spcBef>
          <a:spcPct val="0"/>
        </a:spcBef>
        <a:buNone/>
        <a:defRPr sz="4400" b="1" kern="1200">
          <a:solidFill>
            <a:schemeClr val="tx2"/>
          </a:solidFill>
          <a:latin typeface="Arial Black" panose="020B0A04020102020204" pitchFamily="34" charset="0"/>
          <a:ea typeface="+mj-ea"/>
          <a:cs typeface="Arial" panose="020B0604020202020204" pitchFamily="34" charset="0"/>
        </a:defRPr>
      </a:lvl1pPr>
    </p:titleStyle>
    <p:bodyStyle>
      <a:lvl1pPr marL="304784" indent="-304784" algn="l" defTabSz="1219140" rtl="0" eaLnBrk="1" latinLnBrk="0" hangingPunct="1">
        <a:lnSpc>
          <a:spcPct val="100000"/>
        </a:lnSpc>
        <a:spcBef>
          <a:spcPts val="1333"/>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914354" indent="-304784" algn="l" defTabSz="121914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523925" indent="-304784" algn="l" defTabSz="121914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2133493" indent="-304784" algn="l" defTabSz="121914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743062" indent="-304784" algn="l" defTabSz="121914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3352632" indent="-304784" algn="l" defTabSz="121914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202" indent="-304784" algn="l" defTabSz="121914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772" indent="-304784" algn="l" defTabSz="121914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341" indent="-304784" algn="l" defTabSz="121914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40" rtl="0" eaLnBrk="1" latinLnBrk="0" hangingPunct="1">
        <a:defRPr sz="2400" kern="1200">
          <a:solidFill>
            <a:schemeClr val="tx1"/>
          </a:solidFill>
          <a:latin typeface="+mn-lt"/>
          <a:ea typeface="+mn-ea"/>
          <a:cs typeface="+mn-cs"/>
        </a:defRPr>
      </a:lvl1pPr>
      <a:lvl2pPr marL="609570" algn="l" defTabSz="1219140" rtl="0" eaLnBrk="1" latinLnBrk="0" hangingPunct="1">
        <a:defRPr sz="2400" kern="1200">
          <a:solidFill>
            <a:schemeClr val="tx1"/>
          </a:solidFill>
          <a:latin typeface="+mn-lt"/>
          <a:ea typeface="+mn-ea"/>
          <a:cs typeface="+mn-cs"/>
        </a:defRPr>
      </a:lvl2pPr>
      <a:lvl3pPr marL="1219140" algn="l" defTabSz="1219140" rtl="0" eaLnBrk="1" latinLnBrk="0" hangingPunct="1">
        <a:defRPr sz="2400" kern="1200">
          <a:solidFill>
            <a:schemeClr val="tx1"/>
          </a:solidFill>
          <a:latin typeface="+mn-lt"/>
          <a:ea typeface="+mn-ea"/>
          <a:cs typeface="+mn-cs"/>
        </a:defRPr>
      </a:lvl3pPr>
      <a:lvl4pPr marL="1828709" algn="l" defTabSz="1219140" rtl="0" eaLnBrk="1" latinLnBrk="0" hangingPunct="1">
        <a:defRPr sz="2400" kern="1200">
          <a:solidFill>
            <a:schemeClr val="tx1"/>
          </a:solidFill>
          <a:latin typeface="+mn-lt"/>
          <a:ea typeface="+mn-ea"/>
          <a:cs typeface="+mn-cs"/>
        </a:defRPr>
      </a:lvl4pPr>
      <a:lvl5pPr marL="2438278" algn="l" defTabSz="1219140" rtl="0" eaLnBrk="1" latinLnBrk="0" hangingPunct="1">
        <a:defRPr sz="2400" kern="1200">
          <a:solidFill>
            <a:schemeClr val="tx1"/>
          </a:solidFill>
          <a:latin typeface="+mn-lt"/>
          <a:ea typeface="+mn-ea"/>
          <a:cs typeface="+mn-cs"/>
        </a:defRPr>
      </a:lvl5pPr>
      <a:lvl6pPr marL="3047848" algn="l" defTabSz="1219140" rtl="0" eaLnBrk="1" latinLnBrk="0" hangingPunct="1">
        <a:defRPr sz="2400" kern="1200">
          <a:solidFill>
            <a:schemeClr val="tx1"/>
          </a:solidFill>
          <a:latin typeface="+mn-lt"/>
          <a:ea typeface="+mn-ea"/>
          <a:cs typeface="+mn-cs"/>
        </a:defRPr>
      </a:lvl6pPr>
      <a:lvl7pPr marL="3657418" algn="l" defTabSz="1219140" rtl="0" eaLnBrk="1" latinLnBrk="0" hangingPunct="1">
        <a:defRPr sz="2400" kern="1200">
          <a:solidFill>
            <a:schemeClr val="tx1"/>
          </a:solidFill>
          <a:latin typeface="+mn-lt"/>
          <a:ea typeface="+mn-ea"/>
          <a:cs typeface="+mn-cs"/>
        </a:defRPr>
      </a:lvl7pPr>
      <a:lvl8pPr marL="4266987" algn="l" defTabSz="1219140" rtl="0" eaLnBrk="1" latinLnBrk="0" hangingPunct="1">
        <a:defRPr sz="2400" kern="1200">
          <a:solidFill>
            <a:schemeClr val="tx1"/>
          </a:solidFill>
          <a:latin typeface="+mn-lt"/>
          <a:ea typeface="+mn-ea"/>
          <a:cs typeface="+mn-cs"/>
        </a:defRPr>
      </a:lvl8pPr>
      <a:lvl9pPr marL="4876557" algn="l" defTabSz="1219140" rtl="0" eaLnBrk="1" latinLnBrk="0" hangingPunct="1">
        <a:defRPr sz="24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3F9E5E3-50B6-4FBB-92A3-9FF023DDE2C5}"/>
              </a:ext>
            </a:extLst>
          </p:cNvPr>
          <p:cNvSpPr>
            <a:spLocks noGrp="1"/>
          </p:cNvSpPr>
          <p:nvPr>
            <p:ph type="title"/>
          </p:nvPr>
        </p:nvSpPr>
        <p:spPr>
          <a:xfrm>
            <a:off x="1117600" y="486836"/>
            <a:ext cx="14020800" cy="1767417"/>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D748E6F-0121-4691-8E7F-4F7004A7CAA4}"/>
              </a:ext>
            </a:extLst>
          </p:cNvPr>
          <p:cNvSpPr>
            <a:spLocks noGrp="1"/>
          </p:cNvSpPr>
          <p:nvPr>
            <p:ph type="body" idx="1"/>
          </p:nvPr>
        </p:nvSpPr>
        <p:spPr>
          <a:xfrm>
            <a:off x="1117600" y="2434167"/>
            <a:ext cx="14020800"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8121471A-7154-4906-9EED-8439E1F67AD7}"/>
              </a:ext>
            </a:extLst>
          </p:cNvPr>
          <p:cNvSpPr>
            <a:spLocks noGrp="1"/>
          </p:cNvSpPr>
          <p:nvPr>
            <p:ph type="ftr" sz="quarter" idx="3"/>
          </p:nvPr>
        </p:nvSpPr>
        <p:spPr>
          <a:xfrm>
            <a:off x="1647280" y="8475136"/>
            <a:ext cx="5486400" cy="486833"/>
          </a:xfrm>
          <a:prstGeom prst="rect">
            <a:avLst/>
          </a:prstGeom>
        </p:spPr>
        <p:txBody>
          <a:bodyPr vert="horz" lIns="91440" tIns="45720" rIns="91440" bIns="45720" rtlCol="0" anchor="ctr"/>
          <a:lstStyle>
            <a:lvl1pPr algn="l">
              <a:defRPr sz="1600">
                <a:solidFill>
                  <a:srgbClr val="929292"/>
                </a:solidFill>
              </a:defRPr>
            </a:lvl1pPr>
          </a:lstStyle>
          <a:p>
            <a:r>
              <a:rPr lang="en-GB"/>
              <a:t>Document title</a:t>
            </a:r>
          </a:p>
        </p:txBody>
      </p:sp>
      <p:sp>
        <p:nvSpPr>
          <p:cNvPr id="6" name="Slide Number Placeholder 5">
            <a:extLst>
              <a:ext uri="{FF2B5EF4-FFF2-40B4-BE49-F238E27FC236}">
                <a16:creationId xmlns:a16="http://schemas.microsoft.com/office/drawing/2014/main" id="{3A8A9797-5DEC-46FF-970C-F76D33D71274}"/>
              </a:ext>
            </a:extLst>
          </p:cNvPr>
          <p:cNvSpPr>
            <a:spLocks noGrp="1"/>
          </p:cNvSpPr>
          <p:nvPr>
            <p:ph type="sldNum" sz="quarter" idx="4"/>
          </p:nvPr>
        </p:nvSpPr>
        <p:spPr>
          <a:xfrm>
            <a:off x="1117600" y="8475136"/>
            <a:ext cx="529680" cy="486833"/>
          </a:xfrm>
          <a:prstGeom prst="rect">
            <a:avLst/>
          </a:prstGeom>
        </p:spPr>
        <p:txBody>
          <a:bodyPr vert="horz" lIns="91440" tIns="45720" rIns="91440" bIns="45720" rtlCol="0" anchor="ctr"/>
          <a:lstStyle>
            <a:lvl1pPr algn="r">
              <a:defRPr sz="1600">
                <a:solidFill>
                  <a:schemeClr val="tx1">
                    <a:tint val="75000"/>
                  </a:schemeClr>
                </a:solidFill>
              </a:defRPr>
            </a:lvl1pPr>
          </a:lstStyle>
          <a:p>
            <a:fld id="{40FC62D0-A2F2-4BF8-8DAC-E86C11000EC3}" type="slidenum">
              <a:rPr lang="en-GB" smtClean="0"/>
              <a:t>‹#›</a:t>
            </a:fld>
            <a:endParaRPr lang="en-GB"/>
          </a:p>
        </p:txBody>
      </p:sp>
      <p:pic>
        <p:nvPicPr>
          <p:cNvPr id="7" name="Graphic 6">
            <a:extLst>
              <a:ext uri="{FF2B5EF4-FFF2-40B4-BE49-F238E27FC236}">
                <a16:creationId xmlns:a16="http://schemas.microsoft.com/office/drawing/2014/main" id="{36232E7B-49B2-5EBC-9408-9D3D56CB7EC9}"/>
              </a:ext>
            </a:extLst>
          </p:cNvPr>
          <p:cNvPicPr>
            <a:picLocks noChangeAspect="1"/>
          </p:cNvPicPr>
          <p:nvPr/>
        </p:nvPicPr>
        <p:blipFill>
          <a:blip r:embed="rId17" cstate="email">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14254521" y="8510055"/>
            <a:ext cx="883881" cy="416992"/>
          </a:xfrm>
          <a:prstGeom prst="rect">
            <a:avLst/>
          </a:prstGeom>
        </p:spPr>
      </p:pic>
    </p:spTree>
    <p:extLst>
      <p:ext uri="{BB962C8B-B14F-4D97-AF65-F5344CB8AC3E}">
        <p14:creationId xmlns:p14="http://schemas.microsoft.com/office/powerpoint/2010/main" val="2205713908"/>
      </p:ext>
    </p:extLst>
  </p:cSld>
  <p:clrMap bg1="lt1" tx1="dk1" bg2="lt2" tx2="dk2" accent1="accent1" accent2="accent2" accent3="accent3" accent4="accent4" accent5="accent5" accent6="accent6" hlink="hlink" folHlink="folHlink"/>
  <p:sldLayoutIdLst>
    <p:sldLayoutId id="2147484285" r:id="rId1"/>
    <p:sldLayoutId id="2147484286" r:id="rId2"/>
    <p:sldLayoutId id="2147484287" r:id="rId3"/>
    <p:sldLayoutId id="2147484288" r:id="rId4"/>
    <p:sldLayoutId id="2147484289" r:id="rId5"/>
    <p:sldLayoutId id="2147484290" r:id="rId6"/>
    <p:sldLayoutId id="2147484291" r:id="rId7"/>
    <p:sldLayoutId id="2147484292" r:id="rId8"/>
    <p:sldLayoutId id="2147484293" r:id="rId9"/>
    <p:sldLayoutId id="2147484294" r:id="rId10"/>
    <p:sldLayoutId id="2147484295" r:id="rId11"/>
    <p:sldLayoutId id="2147484296" r:id="rId12"/>
    <p:sldLayoutId id="2147484297" r:id="rId13"/>
    <p:sldLayoutId id="2147484298" r:id="rId14"/>
    <p:sldLayoutId id="2147484299" r:id="rId15"/>
  </p:sldLayoutIdLst>
  <p:hf hdr="0" dt="0"/>
  <p:txStyles>
    <p:titleStyle>
      <a:lvl1pPr algn="l" defTabSz="1219140" rtl="0" eaLnBrk="1" latinLnBrk="0" hangingPunct="1">
        <a:lnSpc>
          <a:spcPct val="90000"/>
        </a:lnSpc>
        <a:spcBef>
          <a:spcPct val="0"/>
        </a:spcBef>
        <a:buNone/>
        <a:defRPr sz="4400" b="1" kern="1200">
          <a:solidFill>
            <a:schemeClr val="tx2"/>
          </a:solidFill>
          <a:latin typeface="Arial Black" panose="020B0A04020102020204" pitchFamily="34" charset="0"/>
          <a:ea typeface="+mj-ea"/>
          <a:cs typeface="Arial" panose="020B0604020202020204" pitchFamily="34" charset="0"/>
        </a:defRPr>
      </a:lvl1pPr>
    </p:titleStyle>
    <p:bodyStyle>
      <a:lvl1pPr marL="304784" indent="-304784" algn="l" defTabSz="1219140" rtl="0" eaLnBrk="1" latinLnBrk="0" hangingPunct="1">
        <a:lnSpc>
          <a:spcPct val="100000"/>
        </a:lnSpc>
        <a:spcBef>
          <a:spcPts val="1333"/>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914354" indent="-304784" algn="l" defTabSz="121914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523925" indent="-304784" algn="l" defTabSz="121914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2133493" indent="-304784" algn="l" defTabSz="121914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743062" indent="-304784" algn="l" defTabSz="121914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3352632" indent="-304784" algn="l" defTabSz="121914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202" indent="-304784" algn="l" defTabSz="121914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772" indent="-304784" algn="l" defTabSz="121914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341" indent="-304784" algn="l" defTabSz="121914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40" rtl="0" eaLnBrk="1" latinLnBrk="0" hangingPunct="1">
        <a:defRPr sz="2400" kern="1200">
          <a:solidFill>
            <a:schemeClr val="tx1"/>
          </a:solidFill>
          <a:latin typeface="+mn-lt"/>
          <a:ea typeface="+mn-ea"/>
          <a:cs typeface="+mn-cs"/>
        </a:defRPr>
      </a:lvl1pPr>
      <a:lvl2pPr marL="609570" algn="l" defTabSz="1219140" rtl="0" eaLnBrk="1" latinLnBrk="0" hangingPunct="1">
        <a:defRPr sz="2400" kern="1200">
          <a:solidFill>
            <a:schemeClr val="tx1"/>
          </a:solidFill>
          <a:latin typeface="+mn-lt"/>
          <a:ea typeface="+mn-ea"/>
          <a:cs typeface="+mn-cs"/>
        </a:defRPr>
      </a:lvl2pPr>
      <a:lvl3pPr marL="1219140" algn="l" defTabSz="1219140" rtl="0" eaLnBrk="1" latinLnBrk="0" hangingPunct="1">
        <a:defRPr sz="2400" kern="1200">
          <a:solidFill>
            <a:schemeClr val="tx1"/>
          </a:solidFill>
          <a:latin typeface="+mn-lt"/>
          <a:ea typeface="+mn-ea"/>
          <a:cs typeface="+mn-cs"/>
        </a:defRPr>
      </a:lvl3pPr>
      <a:lvl4pPr marL="1828709" algn="l" defTabSz="1219140" rtl="0" eaLnBrk="1" latinLnBrk="0" hangingPunct="1">
        <a:defRPr sz="2400" kern="1200">
          <a:solidFill>
            <a:schemeClr val="tx1"/>
          </a:solidFill>
          <a:latin typeface="+mn-lt"/>
          <a:ea typeface="+mn-ea"/>
          <a:cs typeface="+mn-cs"/>
        </a:defRPr>
      </a:lvl4pPr>
      <a:lvl5pPr marL="2438278" algn="l" defTabSz="1219140" rtl="0" eaLnBrk="1" latinLnBrk="0" hangingPunct="1">
        <a:defRPr sz="2400" kern="1200">
          <a:solidFill>
            <a:schemeClr val="tx1"/>
          </a:solidFill>
          <a:latin typeface="+mn-lt"/>
          <a:ea typeface="+mn-ea"/>
          <a:cs typeface="+mn-cs"/>
        </a:defRPr>
      </a:lvl5pPr>
      <a:lvl6pPr marL="3047848" algn="l" defTabSz="1219140" rtl="0" eaLnBrk="1" latinLnBrk="0" hangingPunct="1">
        <a:defRPr sz="2400" kern="1200">
          <a:solidFill>
            <a:schemeClr val="tx1"/>
          </a:solidFill>
          <a:latin typeface="+mn-lt"/>
          <a:ea typeface="+mn-ea"/>
          <a:cs typeface="+mn-cs"/>
        </a:defRPr>
      </a:lvl6pPr>
      <a:lvl7pPr marL="3657418" algn="l" defTabSz="1219140" rtl="0" eaLnBrk="1" latinLnBrk="0" hangingPunct="1">
        <a:defRPr sz="2400" kern="1200">
          <a:solidFill>
            <a:schemeClr val="tx1"/>
          </a:solidFill>
          <a:latin typeface="+mn-lt"/>
          <a:ea typeface="+mn-ea"/>
          <a:cs typeface="+mn-cs"/>
        </a:defRPr>
      </a:lvl7pPr>
      <a:lvl8pPr marL="4266987" algn="l" defTabSz="1219140" rtl="0" eaLnBrk="1" latinLnBrk="0" hangingPunct="1">
        <a:defRPr sz="2400" kern="1200">
          <a:solidFill>
            <a:schemeClr val="tx1"/>
          </a:solidFill>
          <a:latin typeface="+mn-lt"/>
          <a:ea typeface="+mn-ea"/>
          <a:cs typeface="+mn-cs"/>
        </a:defRPr>
      </a:lvl8pPr>
      <a:lvl9pPr marL="4876557" algn="l" defTabSz="1219140" rtl="0" eaLnBrk="1" latinLnBrk="0" hangingPunct="1">
        <a:defRPr sz="24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3F9E5E3-50B6-4FBB-92A3-9FF023DDE2C5}"/>
              </a:ext>
            </a:extLst>
          </p:cNvPr>
          <p:cNvSpPr>
            <a:spLocks noGrp="1"/>
          </p:cNvSpPr>
          <p:nvPr>
            <p:ph type="title"/>
          </p:nvPr>
        </p:nvSpPr>
        <p:spPr>
          <a:xfrm>
            <a:off x="1117600" y="486836"/>
            <a:ext cx="14020800" cy="1767417"/>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CD748E6F-0121-4691-8E7F-4F7004A7CAA4}"/>
              </a:ext>
            </a:extLst>
          </p:cNvPr>
          <p:cNvSpPr>
            <a:spLocks noGrp="1"/>
          </p:cNvSpPr>
          <p:nvPr>
            <p:ph type="body" idx="1"/>
          </p:nvPr>
        </p:nvSpPr>
        <p:spPr>
          <a:xfrm>
            <a:off x="1117600" y="2434167"/>
            <a:ext cx="14020800" cy="5801784"/>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8121471A-7154-4906-9EED-8439E1F67AD7}"/>
              </a:ext>
            </a:extLst>
          </p:cNvPr>
          <p:cNvSpPr>
            <a:spLocks noGrp="1"/>
          </p:cNvSpPr>
          <p:nvPr>
            <p:ph type="ftr" sz="quarter" idx="3"/>
          </p:nvPr>
        </p:nvSpPr>
        <p:spPr>
          <a:xfrm>
            <a:off x="1647280" y="8475136"/>
            <a:ext cx="5486400" cy="486833"/>
          </a:xfrm>
          <a:prstGeom prst="rect">
            <a:avLst/>
          </a:prstGeom>
        </p:spPr>
        <p:txBody>
          <a:bodyPr vert="horz" lIns="91440" tIns="45720" rIns="91440" bIns="45720" rtlCol="0" anchor="ctr"/>
          <a:lstStyle>
            <a:lvl1pPr algn="l">
              <a:defRPr sz="1600">
                <a:solidFill>
                  <a:srgbClr val="929292"/>
                </a:solidFill>
              </a:defRPr>
            </a:lvl1pPr>
          </a:lstStyle>
          <a:p>
            <a:r>
              <a:rPr lang="en-GB"/>
              <a:t>Document title</a:t>
            </a:r>
          </a:p>
        </p:txBody>
      </p:sp>
      <p:sp>
        <p:nvSpPr>
          <p:cNvPr id="6" name="Slide Number Placeholder 5">
            <a:extLst>
              <a:ext uri="{FF2B5EF4-FFF2-40B4-BE49-F238E27FC236}">
                <a16:creationId xmlns:a16="http://schemas.microsoft.com/office/drawing/2014/main" id="{3A8A9797-5DEC-46FF-970C-F76D33D71274}"/>
              </a:ext>
            </a:extLst>
          </p:cNvPr>
          <p:cNvSpPr>
            <a:spLocks noGrp="1"/>
          </p:cNvSpPr>
          <p:nvPr>
            <p:ph type="sldNum" sz="quarter" idx="4"/>
          </p:nvPr>
        </p:nvSpPr>
        <p:spPr>
          <a:xfrm>
            <a:off x="1117600" y="8475136"/>
            <a:ext cx="529680" cy="486833"/>
          </a:xfrm>
          <a:prstGeom prst="rect">
            <a:avLst/>
          </a:prstGeom>
        </p:spPr>
        <p:txBody>
          <a:bodyPr vert="horz" lIns="91440" tIns="45720" rIns="91440" bIns="45720" rtlCol="0" anchor="ctr"/>
          <a:lstStyle>
            <a:lvl1pPr algn="r">
              <a:defRPr sz="1600">
                <a:solidFill>
                  <a:schemeClr val="tx1">
                    <a:tint val="75000"/>
                  </a:schemeClr>
                </a:solidFill>
              </a:defRPr>
            </a:lvl1pPr>
          </a:lstStyle>
          <a:p>
            <a:fld id="{40FC62D0-A2F2-4BF8-8DAC-E86C11000EC3}" type="slidenum">
              <a:rPr lang="en-GB" smtClean="0"/>
              <a:t>‹#›</a:t>
            </a:fld>
            <a:endParaRPr lang="en-GB"/>
          </a:p>
        </p:txBody>
      </p:sp>
      <p:pic>
        <p:nvPicPr>
          <p:cNvPr id="7" name="Graphic 6">
            <a:extLst>
              <a:ext uri="{FF2B5EF4-FFF2-40B4-BE49-F238E27FC236}">
                <a16:creationId xmlns:a16="http://schemas.microsoft.com/office/drawing/2014/main" id="{36232E7B-49B2-5EBC-9408-9D3D56CB7EC9}"/>
              </a:ext>
            </a:extLst>
          </p:cNvPr>
          <p:cNvPicPr>
            <a:picLocks noChangeAspect="1"/>
          </p:cNvPicPr>
          <p:nvPr userDrawn="1"/>
        </p:nvPicPr>
        <p:blipFill>
          <a:blip r:embed="rId17" cstate="email">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14254521" y="8510055"/>
            <a:ext cx="883881" cy="416992"/>
          </a:xfrm>
          <a:prstGeom prst="rect">
            <a:avLst/>
          </a:prstGeom>
        </p:spPr>
      </p:pic>
      <p:sp>
        <p:nvSpPr>
          <p:cNvPr id="8" name="TextBox 7">
            <a:extLst>
              <a:ext uri="{FF2B5EF4-FFF2-40B4-BE49-F238E27FC236}">
                <a16:creationId xmlns:a16="http://schemas.microsoft.com/office/drawing/2014/main" id="{E7287AA4-E2B5-C6D1-4618-5E78B552EEE3}"/>
              </a:ext>
            </a:extLst>
          </p:cNvPr>
          <p:cNvSpPr txBox="1"/>
          <p:nvPr userDrawn="1">
            <p:extLst>
              <p:ext uri="{1162E1C5-73C7-4A58-AE30-91384D911F3F}">
                <p184:classification xmlns:p184="http://schemas.microsoft.com/office/powerpoint/2018/4/main" val="watermark"/>
              </p:ext>
            </p:extLst>
          </p:nvPr>
        </p:nvSpPr>
        <p:spPr>
          <a:xfrm rot="-1800000">
            <a:off x="8097012" y="4564380"/>
            <a:ext cx="65088" cy="15240"/>
          </a:xfrm>
          <a:prstGeom prst="rect">
            <a:avLst/>
          </a:prstGeom>
        </p:spPr>
        <p:txBody>
          <a:bodyPr horzOverflow="overflow" lIns="0" tIns="0" rIns="0" bIns="0">
            <a:spAutoFit/>
          </a:bodyPr>
          <a:lstStyle/>
          <a:p>
            <a:pPr algn="l"/>
            <a:r>
              <a:rPr lang="en-GB" sz="100">
                <a:solidFill>
                  <a:srgbClr val="DCDCDC"/>
                </a:solidFill>
                <a:latin typeface="Calibri" panose="020F0502020204030204" pitchFamily="34" charset="0"/>
                <a:cs typeface="Calibri" panose="020F0502020204030204" pitchFamily="34" charset="0"/>
              </a:rPr>
              <a:t>Confidential</a:t>
            </a:r>
          </a:p>
        </p:txBody>
      </p:sp>
    </p:spTree>
    <p:extLst>
      <p:ext uri="{BB962C8B-B14F-4D97-AF65-F5344CB8AC3E}">
        <p14:creationId xmlns:p14="http://schemas.microsoft.com/office/powerpoint/2010/main" val="683221063"/>
      </p:ext>
    </p:extLst>
  </p:cSld>
  <p:clrMap bg1="lt1" tx1="dk1" bg2="lt2" tx2="dk2" accent1="accent1" accent2="accent2" accent3="accent3" accent4="accent4" accent5="accent5" accent6="accent6" hlink="hlink" folHlink="folHlink"/>
  <p:sldLayoutIdLst>
    <p:sldLayoutId id="2147484302" r:id="rId1"/>
    <p:sldLayoutId id="2147484303" r:id="rId2"/>
    <p:sldLayoutId id="2147484304" r:id="rId3"/>
    <p:sldLayoutId id="2147484305" r:id="rId4"/>
    <p:sldLayoutId id="2147484306" r:id="rId5"/>
    <p:sldLayoutId id="2147484307" r:id="rId6"/>
    <p:sldLayoutId id="2147484308" r:id="rId7"/>
    <p:sldLayoutId id="2147484309" r:id="rId8"/>
    <p:sldLayoutId id="2147484310" r:id="rId9"/>
    <p:sldLayoutId id="2147484311" r:id="rId10"/>
    <p:sldLayoutId id="2147484312" r:id="rId11"/>
    <p:sldLayoutId id="2147484313" r:id="rId12"/>
    <p:sldLayoutId id="2147484314" r:id="rId13"/>
    <p:sldLayoutId id="2147484315" r:id="rId14"/>
    <p:sldLayoutId id="2147484316" r:id="rId15"/>
  </p:sldLayoutIdLst>
  <p:hf hdr="0" dt="0"/>
  <p:txStyles>
    <p:titleStyle>
      <a:lvl1pPr algn="l" defTabSz="1219140" rtl="0" eaLnBrk="1" latinLnBrk="0" hangingPunct="1">
        <a:lnSpc>
          <a:spcPct val="90000"/>
        </a:lnSpc>
        <a:spcBef>
          <a:spcPct val="0"/>
        </a:spcBef>
        <a:buNone/>
        <a:defRPr sz="4400" b="1" kern="1200">
          <a:solidFill>
            <a:schemeClr val="tx2"/>
          </a:solidFill>
          <a:latin typeface="Arial Black" panose="020B0A04020102020204" pitchFamily="34" charset="0"/>
          <a:ea typeface="+mj-ea"/>
          <a:cs typeface="Arial" panose="020B0604020202020204" pitchFamily="34" charset="0"/>
        </a:defRPr>
      </a:lvl1pPr>
    </p:titleStyle>
    <p:bodyStyle>
      <a:lvl1pPr marL="304784" indent="-304784" algn="l" defTabSz="1219140" rtl="0" eaLnBrk="1" latinLnBrk="0" hangingPunct="1">
        <a:lnSpc>
          <a:spcPct val="100000"/>
        </a:lnSpc>
        <a:spcBef>
          <a:spcPts val="1333"/>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914354" indent="-304784" algn="l" defTabSz="121914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523925" indent="-304784" algn="l" defTabSz="121914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2133493" indent="-304784" algn="l" defTabSz="121914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743062" indent="-304784" algn="l" defTabSz="121914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3352632" indent="-304784" algn="l" defTabSz="121914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202" indent="-304784" algn="l" defTabSz="121914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772" indent="-304784" algn="l" defTabSz="121914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341" indent="-304784" algn="l" defTabSz="121914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40" rtl="0" eaLnBrk="1" latinLnBrk="0" hangingPunct="1">
        <a:defRPr sz="2400" kern="1200">
          <a:solidFill>
            <a:schemeClr val="tx1"/>
          </a:solidFill>
          <a:latin typeface="+mn-lt"/>
          <a:ea typeface="+mn-ea"/>
          <a:cs typeface="+mn-cs"/>
        </a:defRPr>
      </a:lvl1pPr>
      <a:lvl2pPr marL="609570" algn="l" defTabSz="1219140" rtl="0" eaLnBrk="1" latinLnBrk="0" hangingPunct="1">
        <a:defRPr sz="2400" kern="1200">
          <a:solidFill>
            <a:schemeClr val="tx1"/>
          </a:solidFill>
          <a:latin typeface="+mn-lt"/>
          <a:ea typeface="+mn-ea"/>
          <a:cs typeface="+mn-cs"/>
        </a:defRPr>
      </a:lvl2pPr>
      <a:lvl3pPr marL="1219140" algn="l" defTabSz="1219140" rtl="0" eaLnBrk="1" latinLnBrk="0" hangingPunct="1">
        <a:defRPr sz="2400" kern="1200">
          <a:solidFill>
            <a:schemeClr val="tx1"/>
          </a:solidFill>
          <a:latin typeface="+mn-lt"/>
          <a:ea typeface="+mn-ea"/>
          <a:cs typeface="+mn-cs"/>
        </a:defRPr>
      </a:lvl3pPr>
      <a:lvl4pPr marL="1828709" algn="l" defTabSz="1219140" rtl="0" eaLnBrk="1" latinLnBrk="0" hangingPunct="1">
        <a:defRPr sz="2400" kern="1200">
          <a:solidFill>
            <a:schemeClr val="tx1"/>
          </a:solidFill>
          <a:latin typeface="+mn-lt"/>
          <a:ea typeface="+mn-ea"/>
          <a:cs typeface="+mn-cs"/>
        </a:defRPr>
      </a:lvl4pPr>
      <a:lvl5pPr marL="2438278" algn="l" defTabSz="1219140" rtl="0" eaLnBrk="1" latinLnBrk="0" hangingPunct="1">
        <a:defRPr sz="2400" kern="1200">
          <a:solidFill>
            <a:schemeClr val="tx1"/>
          </a:solidFill>
          <a:latin typeface="+mn-lt"/>
          <a:ea typeface="+mn-ea"/>
          <a:cs typeface="+mn-cs"/>
        </a:defRPr>
      </a:lvl5pPr>
      <a:lvl6pPr marL="3047848" algn="l" defTabSz="1219140" rtl="0" eaLnBrk="1" latinLnBrk="0" hangingPunct="1">
        <a:defRPr sz="2400" kern="1200">
          <a:solidFill>
            <a:schemeClr val="tx1"/>
          </a:solidFill>
          <a:latin typeface="+mn-lt"/>
          <a:ea typeface="+mn-ea"/>
          <a:cs typeface="+mn-cs"/>
        </a:defRPr>
      </a:lvl6pPr>
      <a:lvl7pPr marL="3657418" algn="l" defTabSz="1219140" rtl="0" eaLnBrk="1" latinLnBrk="0" hangingPunct="1">
        <a:defRPr sz="2400" kern="1200">
          <a:solidFill>
            <a:schemeClr val="tx1"/>
          </a:solidFill>
          <a:latin typeface="+mn-lt"/>
          <a:ea typeface="+mn-ea"/>
          <a:cs typeface="+mn-cs"/>
        </a:defRPr>
      </a:lvl7pPr>
      <a:lvl8pPr marL="4266987" algn="l" defTabSz="1219140" rtl="0" eaLnBrk="1" latinLnBrk="0" hangingPunct="1">
        <a:defRPr sz="2400" kern="1200">
          <a:solidFill>
            <a:schemeClr val="tx1"/>
          </a:solidFill>
          <a:latin typeface="+mn-lt"/>
          <a:ea typeface="+mn-ea"/>
          <a:cs typeface="+mn-cs"/>
        </a:defRPr>
      </a:lvl8pPr>
      <a:lvl9pPr marL="4876557" algn="l" defTabSz="1219140" rtl="0" eaLnBrk="1" latinLnBrk="0" hangingPunct="1">
        <a:defRPr sz="24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3F9E5E3-50B6-4FBB-92A3-9FF023DDE2C5}"/>
              </a:ext>
            </a:extLst>
          </p:cNvPr>
          <p:cNvSpPr>
            <a:spLocks noGrp="1"/>
          </p:cNvSpPr>
          <p:nvPr>
            <p:ph type="title"/>
          </p:nvPr>
        </p:nvSpPr>
        <p:spPr>
          <a:xfrm>
            <a:off x="1117600" y="486836"/>
            <a:ext cx="14020800" cy="1767417"/>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CD748E6F-0121-4691-8E7F-4F7004A7CAA4}"/>
              </a:ext>
            </a:extLst>
          </p:cNvPr>
          <p:cNvSpPr>
            <a:spLocks noGrp="1"/>
          </p:cNvSpPr>
          <p:nvPr>
            <p:ph type="body" idx="1"/>
          </p:nvPr>
        </p:nvSpPr>
        <p:spPr>
          <a:xfrm>
            <a:off x="1117600" y="2434167"/>
            <a:ext cx="14020800" cy="5801784"/>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8121471A-7154-4906-9EED-8439E1F67AD7}"/>
              </a:ext>
            </a:extLst>
          </p:cNvPr>
          <p:cNvSpPr>
            <a:spLocks noGrp="1"/>
          </p:cNvSpPr>
          <p:nvPr>
            <p:ph type="ftr" sz="quarter" idx="3"/>
          </p:nvPr>
        </p:nvSpPr>
        <p:spPr>
          <a:xfrm>
            <a:off x="1647280" y="8475136"/>
            <a:ext cx="5486400" cy="486833"/>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GB"/>
              <a:t>Document title</a:t>
            </a:r>
          </a:p>
        </p:txBody>
      </p:sp>
      <p:sp>
        <p:nvSpPr>
          <p:cNvPr id="6" name="Slide Number Placeholder 5">
            <a:extLst>
              <a:ext uri="{FF2B5EF4-FFF2-40B4-BE49-F238E27FC236}">
                <a16:creationId xmlns:a16="http://schemas.microsoft.com/office/drawing/2014/main" id="{3A8A9797-5DEC-46FF-970C-F76D33D71274}"/>
              </a:ext>
            </a:extLst>
          </p:cNvPr>
          <p:cNvSpPr>
            <a:spLocks noGrp="1"/>
          </p:cNvSpPr>
          <p:nvPr>
            <p:ph type="sldNum" sz="quarter" idx="4"/>
          </p:nvPr>
        </p:nvSpPr>
        <p:spPr>
          <a:xfrm>
            <a:off x="1117600" y="8475136"/>
            <a:ext cx="529680" cy="486833"/>
          </a:xfrm>
          <a:prstGeom prst="rect">
            <a:avLst/>
          </a:prstGeom>
        </p:spPr>
        <p:txBody>
          <a:bodyPr vert="horz" lIns="91440" tIns="45720" rIns="91440" bIns="45720" rtlCol="0" anchor="ctr"/>
          <a:lstStyle>
            <a:lvl1pPr algn="r">
              <a:defRPr sz="1600">
                <a:solidFill>
                  <a:schemeClr val="tx1">
                    <a:tint val="75000"/>
                  </a:schemeClr>
                </a:solidFill>
              </a:defRPr>
            </a:lvl1pPr>
          </a:lstStyle>
          <a:p>
            <a:fld id="{40FC62D0-A2F2-4BF8-8DAC-E86C11000EC3}" type="slidenum">
              <a:rPr lang="en-GB" smtClean="0"/>
              <a:t>‹#›</a:t>
            </a:fld>
            <a:endParaRPr lang="en-GB"/>
          </a:p>
        </p:txBody>
      </p:sp>
      <p:pic>
        <p:nvPicPr>
          <p:cNvPr id="8" name="Graphic 7">
            <a:extLst>
              <a:ext uri="{FF2B5EF4-FFF2-40B4-BE49-F238E27FC236}">
                <a16:creationId xmlns:a16="http://schemas.microsoft.com/office/drawing/2014/main" id="{7FB116DD-FB0D-625F-64FC-972B7499F5F2}"/>
              </a:ext>
            </a:extLst>
          </p:cNvPr>
          <p:cNvPicPr>
            <a:picLocks noChangeAspect="1"/>
          </p:cNvPicPr>
          <p:nvPr userDrawn="1"/>
        </p:nvPicPr>
        <p:blipFill>
          <a:blip r:embed="rId11" cstate="email">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4254521" y="8510055"/>
            <a:ext cx="883881" cy="416992"/>
          </a:xfrm>
          <a:prstGeom prst="rect">
            <a:avLst/>
          </a:prstGeom>
        </p:spPr>
      </p:pic>
    </p:spTree>
    <p:extLst>
      <p:ext uri="{BB962C8B-B14F-4D97-AF65-F5344CB8AC3E}">
        <p14:creationId xmlns:p14="http://schemas.microsoft.com/office/powerpoint/2010/main" val="3177254776"/>
      </p:ext>
    </p:extLst>
  </p:cSld>
  <p:clrMap bg1="lt1" tx1="dk1" bg2="lt2" tx2="dk2" accent1="accent1" accent2="accent2" accent3="accent3" accent4="accent4" accent5="accent5" accent6="accent6" hlink="hlink" folHlink="folHlink"/>
  <p:sldLayoutIdLst>
    <p:sldLayoutId id="2147484319" r:id="rId1"/>
    <p:sldLayoutId id="2147484320" r:id="rId2"/>
    <p:sldLayoutId id="2147484321" r:id="rId3"/>
    <p:sldLayoutId id="2147484322" r:id="rId4"/>
    <p:sldLayoutId id="2147484323" r:id="rId5"/>
    <p:sldLayoutId id="2147484324" r:id="rId6"/>
    <p:sldLayoutId id="2147484325" r:id="rId7"/>
    <p:sldLayoutId id="2147484326" r:id="rId8"/>
    <p:sldLayoutId id="2147484327" r:id="rId9"/>
  </p:sldLayoutIdLst>
  <p:hf hdr="0" ftr="0" dt="0"/>
  <p:txStyles>
    <p:titleStyle>
      <a:lvl1pPr algn="l" defTabSz="1219140" rtl="0" eaLnBrk="1" latinLnBrk="0" hangingPunct="1">
        <a:lnSpc>
          <a:spcPct val="90000"/>
        </a:lnSpc>
        <a:spcBef>
          <a:spcPct val="0"/>
        </a:spcBef>
        <a:buNone/>
        <a:defRPr sz="4400" b="1" kern="1200">
          <a:solidFill>
            <a:schemeClr val="tx2"/>
          </a:solidFill>
          <a:latin typeface="Arial Black" panose="020B0A04020102020204" pitchFamily="34" charset="0"/>
          <a:ea typeface="+mj-ea"/>
          <a:cs typeface="Arial" panose="020B0604020202020204" pitchFamily="34" charset="0"/>
        </a:defRPr>
      </a:lvl1pPr>
    </p:titleStyle>
    <p:bodyStyle>
      <a:lvl1pPr marL="304784" indent="-304784" algn="l" defTabSz="1219140" rtl="0" eaLnBrk="1" latinLnBrk="0" hangingPunct="1">
        <a:lnSpc>
          <a:spcPct val="100000"/>
        </a:lnSpc>
        <a:spcBef>
          <a:spcPts val="1333"/>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914354" indent="-304784" algn="l" defTabSz="121914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523925" indent="-304784" algn="l" defTabSz="121914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2133493" indent="-304784" algn="l" defTabSz="121914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743062" indent="-304784" algn="l" defTabSz="121914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3352632" indent="-304784" algn="l" defTabSz="121914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202" indent="-304784" algn="l" defTabSz="121914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772" indent="-304784" algn="l" defTabSz="121914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341" indent="-304784" algn="l" defTabSz="121914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40" rtl="0" eaLnBrk="1" latinLnBrk="0" hangingPunct="1">
        <a:defRPr sz="2400" kern="1200">
          <a:solidFill>
            <a:schemeClr val="tx1"/>
          </a:solidFill>
          <a:latin typeface="+mn-lt"/>
          <a:ea typeface="+mn-ea"/>
          <a:cs typeface="+mn-cs"/>
        </a:defRPr>
      </a:lvl1pPr>
      <a:lvl2pPr marL="609570" algn="l" defTabSz="1219140" rtl="0" eaLnBrk="1" latinLnBrk="0" hangingPunct="1">
        <a:defRPr sz="2400" kern="1200">
          <a:solidFill>
            <a:schemeClr val="tx1"/>
          </a:solidFill>
          <a:latin typeface="+mn-lt"/>
          <a:ea typeface="+mn-ea"/>
          <a:cs typeface="+mn-cs"/>
        </a:defRPr>
      </a:lvl2pPr>
      <a:lvl3pPr marL="1219140" algn="l" defTabSz="1219140" rtl="0" eaLnBrk="1" latinLnBrk="0" hangingPunct="1">
        <a:defRPr sz="2400" kern="1200">
          <a:solidFill>
            <a:schemeClr val="tx1"/>
          </a:solidFill>
          <a:latin typeface="+mn-lt"/>
          <a:ea typeface="+mn-ea"/>
          <a:cs typeface="+mn-cs"/>
        </a:defRPr>
      </a:lvl3pPr>
      <a:lvl4pPr marL="1828709" algn="l" defTabSz="1219140" rtl="0" eaLnBrk="1" latinLnBrk="0" hangingPunct="1">
        <a:defRPr sz="2400" kern="1200">
          <a:solidFill>
            <a:schemeClr val="tx1"/>
          </a:solidFill>
          <a:latin typeface="+mn-lt"/>
          <a:ea typeface="+mn-ea"/>
          <a:cs typeface="+mn-cs"/>
        </a:defRPr>
      </a:lvl4pPr>
      <a:lvl5pPr marL="2438278" algn="l" defTabSz="1219140" rtl="0" eaLnBrk="1" latinLnBrk="0" hangingPunct="1">
        <a:defRPr sz="2400" kern="1200">
          <a:solidFill>
            <a:schemeClr val="tx1"/>
          </a:solidFill>
          <a:latin typeface="+mn-lt"/>
          <a:ea typeface="+mn-ea"/>
          <a:cs typeface="+mn-cs"/>
        </a:defRPr>
      </a:lvl5pPr>
      <a:lvl6pPr marL="3047848" algn="l" defTabSz="1219140" rtl="0" eaLnBrk="1" latinLnBrk="0" hangingPunct="1">
        <a:defRPr sz="2400" kern="1200">
          <a:solidFill>
            <a:schemeClr val="tx1"/>
          </a:solidFill>
          <a:latin typeface="+mn-lt"/>
          <a:ea typeface="+mn-ea"/>
          <a:cs typeface="+mn-cs"/>
        </a:defRPr>
      </a:lvl6pPr>
      <a:lvl7pPr marL="3657418" algn="l" defTabSz="1219140" rtl="0" eaLnBrk="1" latinLnBrk="0" hangingPunct="1">
        <a:defRPr sz="2400" kern="1200">
          <a:solidFill>
            <a:schemeClr val="tx1"/>
          </a:solidFill>
          <a:latin typeface="+mn-lt"/>
          <a:ea typeface="+mn-ea"/>
          <a:cs typeface="+mn-cs"/>
        </a:defRPr>
      </a:lvl7pPr>
      <a:lvl8pPr marL="4266987" algn="l" defTabSz="1219140" rtl="0" eaLnBrk="1" latinLnBrk="0" hangingPunct="1">
        <a:defRPr sz="2400" kern="1200">
          <a:solidFill>
            <a:schemeClr val="tx1"/>
          </a:solidFill>
          <a:latin typeface="+mn-lt"/>
          <a:ea typeface="+mn-ea"/>
          <a:cs typeface="+mn-cs"/>
        </a:defRPr>
      </a:lvl8pPr>
      <a:lvl9pPr marL="4876557" algn="l" defTabSz="121914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3F9E5E3-50B6-4FBB-92A3-9FF023DDE2C5}"/>
              </a:ext>
            </a:extLst>
          </p:cNvPr>
          <p:cNvSpPr>
            <a:spLocks noGrp="1"/>
          </p:cNvSpPr>
          <p:nvPr>
            <p:ph type="title"/>
          </p:nvPr>
        </p:nvSpPr>
        <p:spPr>
          <a:xfrm>
            <a:off x="1117600" y="486834"/>
            <a:ext cx="14020800" cy="1767417"/>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CD748E6F-0121-4691-8E7F-4F7004A7CAA4}"/>
              </a:ext>
            </a:extLst>
          </p:cNvPr>
          <p:cNvSpPr>
            <a:spLocks noGrp="1"/>
          </p:cNvSpPr>
          <p:nvPr>
            <p:ph type="body" idx="1"/>
          </p:nvPr>
        </p:nvSpPr>
        <p:spPr>
          <a:xfrm>
            <a:off x="1117600" y="2434167"/>
            <a:ext cx="14020800" cy="5801784"/>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8121471A-7154-4906-9EED-8439E1F67AD7}"/>
              </a:ext>
            </a:extLst>
          </p:cNvPr>
          <p:cNvSpPr>
            <a:spLocks noGrp="1"/>
          </p:cNvSpPr>
          <p:nvPr>
            <p:ph type="ftr" sz="quarter" idx="3"/>
          </p:nvPr>
        </p:nvSpPr>
        <p:spPr>
          <a:xfrm>
            <a:off x="1647280" y="8475134"/>
            <a:ext cx="5486400" cy="486833"/>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GB"/>
              <a:t>Document title</a:t>
            </a:r>
          </a:p>
        </p:txBody>
      </p:sp>
      <p:sp>
        <p:nvSpPr>
          <p:cNvPr id="6" name="Slide Number Placeholder 5">
            <a:extLst>
              <a:ext uri="{FF2B5EF4-FFF2-40B4-BE49-F238E27FC236}">
                <a16:creationId xmlns:a16="http://schemas.microsoft.com/office/drawing/2014/main" id="{3A8A9797-5DEC-46FF-970C-F76D33D71274}"/>
              </a:ext>
            </a:extLst>
          </p:cNvPr>
          <p:cNvSpPr>
            <a:spLocks noGrp="1"/>
          </p:cNvSpPr>
          <p:nvPr>
            <p:ph type="sldNum" sz="quarter" idx="4"/>
          </p:nvPr>
        </p:nvSpPr>
        <p:spPr>
          <a:xfrm>
            <a:off x="1117600" y="8475134"/>
            <a:ext cx="529680" cy="486833"/>
          </a:xfrm>
          <a:prstGeom prst="rect">
            <a:avLst/>
          </a:prstGeom>
        </p:spPr>
        <p:txBody>
          <a:bodyPr vert="horz" lIns="91440" tIns="45720" rIns="91440" bIns="45720" rtlCol="0" anchor="ctr"/>
          <a:lstStyle>
            <a:lvl1pPr algn="r">
              <a:defRPr sz="1600">
                <a:solidFill>
                  <a:schemeClr val="tx1">
                    <a:tint val="75000"/>
                  </a:schemeClr>
                </a:solidFill>
              </a:defRPr>
            </a:lvl1pPr>
          </a:lstStyle>
          <a:p>
            <a:fld id="{40FC62D0-A2F2-4BF8-8DAC-E86C11000EC3}" type="slidenum">
              <a:rPr lang="en-GB" smtClean="0"/>
              <a:t>‹#›</a:t>
            </a:fld>
            <a:endParaRPr lang="en-GB"/>
          </a:p>
        </p:txBody>
      </p:sp>
      <p:pic>
        <p:nvPicPr>
          <p:cNvPr id="8" name="Graphic 7">
            <a:extLst>
              <a:ext uri="{FF2B5EF4-FFF2-40B4-BE49-F238E27FC236}">
                <a16:creationId xmlns:a16="http://schemas.microsoft.com/office/drawing/2014/main" id="{96FC6809-92D6-DDCE-FA10-ACCA27B1310D}"/>
              </a:ext>
            </a:extLst>
          </p:cNvPr>
          <p:cNvPicPr>
            <a:picLocks noChangeAspect="1"/>
          </p:cNvPicPr>
          <p:nvPr userDrawn="1"/>
        </p:nvPicPr>
        <p:blipFill>
          <a:blip r:embed="rId9" cstate="email">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4254519" y="8510054"/>
            <a:ext cx="883881" cy="416992"/>
          </a:xfrm>
          <a:prstGeom prst="rect">
            <a:avLst/>
          </a:prstGeom>
        </p:spPr>
      </p:pic>
      <p:sp>
        <p:nvSpPr>
          <p:cNvPr id="7" name="TextBox 6">
            <a:extLst>
              <a:ext uri="{FF2B5EF4-FFF2-40B4-BE49-F238E27FC236}">
                <a16:creationId xmlns:a16="http://schemas.microsoft.com/office/drawing/2014/main" id="{CCD50A17-0CE1-6E90-9211-55B8D6E9DE62}"/>
              </a:ext>
            </a:extLst>
          </p:cNvPr>
          <p:cNvSpPr txBox="1"/>
          <p:nvPr userDrawn="1">
            <p:extLst>
              <p:ext uri="{1162E1C5-73C7-4A58-AE30-91384D911F3F}">
                <p184:classification xmlns:p184="http://schemas.microsoft.com/office/powerpoint/2018/4/main" val="watermark"/>
              </p:ext>
            </p:extLst>
          </p:nvPr>
        </p:nvSpPr>
        <p:spPr>
          <a:xfrm rot="-1800000">
            <a:off x="8097012" y="4564380"/>
            <a:ext cx="65088" cy="15240"/>
          </a:xfrm>
          <a:prstGeom prst="rect">
            <a:avLst/>
          </a:prstGeom>
        </p:spPr>
        <p:txBody>
          <a:bodyPr horzOverflow="overflow" lIns="0" tIns="0" rIns="0" bIns="0">
            <a:spAutoFit/>
          </a:bodyPr>
          <a:lstStyle/>
          <a:p>
            <a:pPr algn="l"/>
            <a:r>
              <a:rPr lang="en-GB" sz="100">
                <a:solidFill>
                  <a:srgbClr val="DCDCDC"/>
                </a:solidFill>
                <a:latin typeface="Calibri" panose="020F0502020204030204" pitchFamily="34" charset="0"/>
                <a:cs typeface="Calibri" panose="020F0502020204030204" pitchFamily="34" charset="0"/>
              </a:rPr>
              <a:t>Confidential</a:t>
            </a:r>
          </a:p>
        </p:txBody>
      </p:sp>
    </p:spTree>
    <p:extLst>
      <p:ext uri="{BB962C8B-B14F-4D97-AF65-F5344CB8AC3E}">
        <p14:creationId xmlns:p14="http://schemas.microsoft.com/office/powerpoint/2010/main" val="914004750"/>
      </p:ext>
    </p:extLst>
  </p:cSld>
  <p:clrMap bg1="lt1" tx1="dk1" bg2="lt2" tx2="dk2" accent1="accent1" accent2="accent2" accent3="accent3" accent4="accent4" accent5="accent5" accent6="accent6" hlink="hlink" folHlink="folHlink"/>
  <p:sldLayoutIdLst>
    <p:sldLayoutId id="2147483903" r:id="rId1"/>
    <p:sldLayoutId id="2147483904" r:id="rId2"/>
    <p:sldLayoutId id="2147483905" r:id="rId3"/>
    <p:sldLayoutId id="2147483906" r:id="rId4"/>
    <p:sldLayoutId id="2147483907" r:id="rId5"/>
    <p:sldLayoutId id="2147483908" r:id="rId6"/>
    <p:sldLayoutId id="2147483909" r:id="rId7"/>
  </p:sldLayoutIdLst>
  <p:hf hdr="0" ftr="0" dt="0"/>
  <p:txStyles>
    <p:titleStyle>
      <a:lvl1pPr algn="l" defTabSz="1219170" rtl="0" eaLnBrk="1" latinLnBrk="0" hangingPunct="1">
        <a:lnSpc>
          <a:spcPct val="90000"/>
        </a:lnSpc>
        <a:spcBef>
          <a:spcPct val="0"/>
        </a:spcBef>
        <a:buNone/>
        <a:defRPr sz="4400" b="1" kern="1200">
          <a:solidFill>
            <a:schemeClr val="tx2"/>
          </a:solidFill>
          <a:latin typeface="Arial Black" panose="020B0A04020102020204" pitchFamily="34" charset="0"/>
          <a:ea typeface="+mj-ea"/>
          <a:cs typeface="Arial" panose="020B0604020202020204" pitchFamily="34" charset="0"/>
        </a:defRPr>
      </a:lvl1pPr>
    </p:titleStyle>
    <p:bodyStyle>
      <a:lvl1pPr marL="304792" indent="-304792" algn="l" defTabSz="1219170" rtl="0" eaLnBrk="1" latinLnBrk="0" hangingPunct="1">
        <a:lnSpc>
          <a:spcPct val="100000"/>
        </a:lnSpc>
        <a:spcBef>
          <a:spcPts val="1333"/>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914377" indent="-304792" algn="l" defTabSz="121917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523962" indent="-304792" algn="l" defTabSz="121917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2133547" indent="-304792" algn="l" defTabSz="121917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743131" indent="-304792" algn="l" defTabSz="121917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3F9E5E3-50B6-4FBB-92A3-9FF023DDE2C5}"/>
              </a:ext>
            </a:extLst>
          </p:cNvPr>
          <p:cNvSpPr>
            <a:spLocks noGrp="1"/>
          </p:cNvSpPr>
          <p:nvPr>
            <p:ph type="title"/>
          </p:nvPr>
        </p:nvSpPr>
        <p:spPr>
          <a:xfrm>
            <a:off x="1117600" y="486834"/>
            <a:ext cx="14020800" cy="1767417"/>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CD748E6F-0121-4691-8E7F-4F7004A7CAA4}"/>
              </a:ext>
            </a:extLst>
          </p:cNvPr>
          <p:cNvSpPr>
            <a:spLocks noGrp="1"/>
          </p:cNvSpPr>
          <p:nvPr>
            <p:ph type="body" idx="1"/>
          </p:nvPr>
        </p:nvSpPr>
        <p:spPr>
          <a:xfrm>
            <a:off x="1117600" y="2434167"/>
            <a:ext cx="14020800" cy="5801784"/>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8121471A-7154-4906-9EED-8439E1F67AD7}"/>
              </a:ext>
            </a:extLst>
          </p:cNvPr>
          <p:cNvSpPr>
            <a:spLocks noGrp="1"/>
          </p:cNvSpPr>
          <p:nvPr>
            <p:ph type="ftr" sz="quarter" idx="3"/>
          </p:nvPr>
        </p:nvSpPr>
        <p:spPr>
          <a:xfrm>
            <a:off x="1647280" y="8475134"/>
            <a:ext cx="5486400" cy="486833"/>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GB"/>
              <a:t>Document title</a:t>
            </a:r>
          </a:p>
        </p:txBody>
      </p:sp>
      <p:sp>
        <p:nvSpPr>
          <p:cNvPr id="6" name="Slide Number Placeholder 5">
            <a:extLst>
              <a:ext uri="{FF2B5EF4-FFF2-40B4-BE49-F238E27FC236}">
                <a16:creationId xmlns:a16="http://schemas.microsoft.com/office/drawing/2014/main" id="{3A8A9797-5DEC-46FF-970C-F76D33D71274}"/>
              </a:ext>
            </a:extLst>
          </p:cNvPr>
          <p:cNvSpPr>
            <a:spLocks noGrp="1"/>
          </p:cNvSpPr>
          <p:nvPr>
            <p:ph type="sldNum" sz="quarter" idx="4"/>
          </p:nvPr>
        </p:nvSpPr>
        <p:spPr>
          <a:xfrm>
            <a:off x="1117600" y="8475134"/>
            <a:ext cx="529680" cy="486833"/>
          </a:xfrm>
          <a:prstGeom prst="rect">
            <a:avLst/>
          </a:prstGeom>
        </p:spPr>
        <p:txBody>
          <a:bodyPr vert="horz" lIns="91440" tIns="45720" rIns="91440" bIns="45720" rtlCol="0" anchor="ctr"/>
          <a:lstStyle>
            <a:lvl1pPr algn="r">
              <a:defRPr sz="1600">
                <a:solidFill>
                  <a:schemeClr val="tx1">
                    <a:tint val="75000"/>
                  </a:schemeClr>
                </a:solidFill>
              </a:defRPr>
            </a:lvl1pPr>
          </a:lstStyle>
          <a:p>
            <a:fld id="{40FC62D0-A2F2-4BF8-8DAC-E86C11000EC3}" type="slidenum">
              <a:rPr lang="en-GB" smtClean="0"/>
              <a:t>‹#›</a:t>
            </a:fld>
            <a:endParaRPr lang="en-GB"/>
          </a:p>
        </p:txBody>
      </p:sp>
      <p:pic>
        <p:nvPicPr>
          <p:cNvPr id="8" name="Graphic 7">
            <a:extLst>
              <a:ext uri="{FF2B5EF4-FFF2-40B4-BE49-F238E27FC236}">
                <a16:creationId xmlns:a16="http://schemas.microsoft.com/office/drawing/2014/main" id="{7FB116DD-FB0D-625F-64FC-972B7499F5F2}"/>
              </a:ext>
            </a:extLst>
          </p:cNvPr>
          <p:cNvPicPr>
            <a:picLocks noChangeAspect="1"/>
          </p:cNvPicPr>
          <p:nvPr userDrawn="1"/>
        </p:nvPicPr>
        <p:blipFill>
          <a:blip r:embed="rId11" cstate="email">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4254519" y="8510054"/>
            <a:ext cx="883881" cy="416992"/>
          </a:xfrm>
          <a:prstGeom prst="rect">
            <a:avLst/>
          </a:prstGeom>
        </p:spPr>
      </p:pic>
      <p:sp>
        <p:nvSpPr>
          <p:cNvPr id="7" name="TextBox 6">
            <a:extLst>
              <a:ext uri="{FF2B5EF4-FFF2-40B4-BE49-F238E27FC236}">
                <a16:creationId xmlns:a16="http://schemas.microsoft.com/office/drawing/2014/main" id="{0D3A1B44-CBD8-E8EB-F207-EB8B67E1EF01}"/>
              </a:ext>
            </a:extLst>
          </p:cNvPr>
          <p:cNvSpPr txBox="1"/>
          <p:nvPr userDrawn="1">
            <p:extLst>
              <p:ext uri="{1162E1C5-73C7-4A58-AE30-91384D911F3F}">
                <p184:classification xmlns:p184="http://schemas.microsoft.com/office/powerpoint/2018/4/main" val="watermark"/>
              </p:ext>
            </p:extLst>
          </p:nvPr>
        </p:nvSpPr>
        <p:spPr>
          <a:xfrm rot="-1800000">
            <a:off x="8097012" y="4564380"/>
            <a:ext cx="65088" cy="15240"/>
          </a:xfrm>
          <a:prstGeom prst="rect">
            <a:avLst/>
          </a:prstGeom>
        </p:spPr>
        <p:txBody>
          <a:bodyPr horzOverflow="overflow" lIns="0" tIns="0" rIns="0" bIns="0">
            <a:spAutoFit/>
          </a:bodyPr>
          <a:lstStyle/>
          <a:p>
            <a:pPr algn="l"/>
            <a:r>
              <a:rPr lang="en-GB" sz="100">
                <a:solidFill>
                  <a:srgbClr val="DCDCDC"/>
                </a:solidFill>
                <a:latin typeface="Calibri" panose="020F0502020204030204" pitchFamily="34" charset="0"/>
                <a:cs typeface="Calibri" panose="020F0502020204030204" pitchFamily="34" charset="0"/>
              </a:rPr>
              <a:t>Confidential</a:t>
            </a:r>
          </a:p>
        </p:txBody>
      </p:sp>
    </p:spTree>
    <p:extLst>
      <p:ext uri="{BB962C8B-B14F-4D97-AF65-F5344CB8AC3E}">
        <p14:creationId xmlns:p14="http://schemas.microsoft.com/office/powerpoint/2010/main" val="1395732129"/>
      </p:ext>
    </p:extLst>
  </p:cSld>
  <p:clrMap bg1="lt1" tx1="dk1" bg2="lt2" tx2="dk2" accent1="accent1" accent2="accent2" accent3="accent3" accent4="accent4" accent5="accent5" accent6="accent6" hlink="hlink" folHlink="folHlink"/>
  <p:sldLayoutIdLst>
    <p:sldLayoutId id="2147483911" r:id="rId1"/>
    <p:sldLayoutId id="2147483912" r:id="rId2"/>
    <p:sldLayoutId id="2147483913" r:id="rId3"/>
    <p:sldLayoutId id="2147483914" r:id="rId4"/>
    <p:sldLayoutId id="2147483915" r:id="rId5"/>
    <p:sldLayoutId id="2147483916" r:id="rId6"/>
    <p:sldLayoutId id="2147483954" r:id="rId7"/>
    <p:sldLayoutId id="2147483953" r:id="rId8"/>
    <p:sldLayoutId id="2147483952" r:id="rId9"/>
  </p:sldLayoutIdLst>
  <p:hf hdr="0" ftr="0" dt="0"/>
  <p:txStyles>
    <p:titleStyle>
      <a:lvl1pPr algn="l" defTabSz="1219170" rtl="0" eaLnBrk="1" latinLnBrk="0" hangingPunct="1">
        <a:lnSpc>
          <a:spcPct val="90000"/>
        </a:lnSpc>
        <a:spcBef>
          <a:spcPct val="0"/>
        </a:spcBef>
        <a:buNone/>
        <a:defRPr sz="4400" b="1" kern="1200">
          <a:solidFill>
            <a:schemeClr val="tx2"/>
          </a:solidFill>
          <a:latin typeface="Arial Black" panose="020B0A04020102020204" pitchFamily="34" charset="0"/>
          <a:ea typeface="+mj-ea"/>
          <a:cs typeface="Arial" panose="020B0604020202020204" pitchFamily="34" charset="0"/>
        </a:defRPr>
      </a:lvl1pPr>
    </p:titleStyle>
    <p:bodyStyle>
      <a:lvl1pPr marL="304792" indent="-304792" algn="l" defTabSz="1219170" rtl="0" eaLnBrk="1" latinLnBrk="0" hangingPunct="1">
        <a:lnSpc>
          <a:spcPct val="100000"/>
        </a:lnSpc>
        <a:spcBef>
          <a:spcPts val="1333"/>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914377" indent="-304792" algn="l" defTabSz="121917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523962" indent="-304792" algn="l" defTabSz="121917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2133547" indent="-304792" algn="l" defTabSz="121917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743131" indent="-304792" algn="l" defTabSz="121917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3F9E5E3-50B6-4FBB-92A3-9FF023DDE2C5}"/>
              </a:ext>
            </a:extLst>
          </p:cNvPr>
          <p:cNvSpPr>
            <a:spLocks noGrp="1"/>
          </p:cNvSpPr>
          <p:nvPr>
            <p:ph type="title"/>
          </p:nvPr>
        </p:nvSpPr>
        <p:spPr>
          <a:xfrm>
            <a:off x="1117600" y="486834"/>
            <a:ext cx="14020800" cy="1767417"/>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CD748E6F-0121-4691-8E7F-4F7004A7CAA4}"/>
              </a:ext>
            </a:extLst>
          </p:cNvPr>
          <p:cNvSpPr>
            <a:spLocks noGrp="1"/>
          </p:cNvSpPr>
          <p:nvPr>
            <p:ph type="body" idx="1"/>
          </p:nvPr>
        </p:nvSpPr>
        <p:spPr>
          <a:xfrm>
            <a:off x="1117600" y="2434167"/>
            <a:ext cx="14020800" cy="5801784"/>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8121471A-7154-4906-9EED-8439E1F67AD7}"/>
              </a:ext>
            </a:extLst>
          </p:cNvPr>
          <p:cNvSpPr>
            <a:spLocks noGrp="1"/>
          </p:cNvSpPr>
          <p:nvPr>
            <p:ph type="ftr" sz="quarter" idx="3"/>
          </p:nvPr>
        </p:nvSpPr>
        <p:spPr>
          <a:xfrm>
            <a:off x="1647280" y="8475134"/>
            <a:ext cx="5486400" cy="486833"/>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GB"/>
              <a:t>Document title</a:t>
            </a:r>
          </a:p>
        </p:txBody>
      </p:sp>
      <p:sp>
        <p:nvSpPr>
          <p:cNvPr id="6" name="Slide Number Placeholder 5">
            <a:extLst>
              <a:ext uri="{FF2B5EF4-FFF2-40B4-BE49-F238E27FC236}">
                <a16:creationId xmlns:a16="http://schemas.microsoft.com/office/drawing/2014/main" id="{3A8A9797-5DEC-46FF-970C-F76D33D71274}"/>
              </a:ext>
            </a:extLst>
          </p:cNvPr>
          <p:cNvSpPr>
            <a:spLocks noGrp="1"/>
          </p:cNvSpPr>
          <p:nvPr>
            <p:ph type="sldNum" sz="quarter" idx="4"/>
          </p:nvPr>
        </p:nvSpPr>
        <p:spPr>
          <a:xfrm>
            <a:off x="1117600" y="8475134"/>
            <a:ext cx="529680" cy="486833"/>
          </a:xfrm>
          <a:prstGeom prst="rect">
            <a:avLst/>
          </a:prstGeom>
        </p:spPr>
        <p:txBody>
          <a:bodyPr vert="horz" lIns="91440" tIns="45720" rIns="91440" bIns="45720" rtlCol="0" anchor="ctr"/>
          <a:lstStyle>
            <a:lvl1pPr algn="r">
              <a:defRPr sz="1600">
                <a:solidFill>
                  <a:schemeClr val="tx1">
                    <a:tint val="75000"/>
                  </a:schemeClr>
                </a:solidFill>
              </a:defRPr>
            </a:lvl1pPr>
          </a:lstStyle>
          <a:p>
            <a:fld id="{40FC62D0-A2F2-4BF8-8DAC-E86C11000EC3}" type="slidenum">
              <a:rPr lang="en-GB" smtClean="0"/>
              <a:t>‹#›</a:t>
            </a:fld>
            <a:endParaRPr lang="en-GB"/>
          </a:p>
        </p:txBody>
      </p:sp>
      <p:pic>
        <p:nvPicPr>
          <p:cNvPr id="8" name="Graphic 7">
            <a:extLst>
              <a:ext uri="{FF2B5EF4-FFF2-40B4-BE49-F238E27FC236}">
                <a16:creationId xmlns:a16="http://schemas.microsoft.com/office/drawing/2014/main" id="{9659CC3A-6C51-EB2D-E78C-152BCEC890D5}"/>
              </a:ext>
            </a:extLst>
          </p:cNvPr>
          <p:cNvPicPr>
            <a:picLocks noChangeAspect="1"/>
          </p:cNvPicPr>
          <p:nvPr userDrawn="1"/>
        </p:nvPicPr>
        <p:blipFill>
          <a:blip r:embed="rId17" cstate="email">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14254519" y="8510054"/>
            <a:ext cx="883881" cy="416992"/>
          </a:xfrm>
          <a:prstGeom prst="rect">
            <a:avLst/>
          </a:prstGeom>
        </p:spPr>
      </p:pic>
      <p:sp>
        <p:nvSpPr>
          <p:cNvPr id="7" name="TextBox 6">
            <a:extLst>
              <a:ext uri="{FF2B5EF4-FFF2-40B4-BE49-F238E27FC236}">
                <a16:creationId xmlns:a16="http://schemas.microsoft.com/office/drawing/2014/main" id="{0A53F662-3253-2B84-8E13-CFD76A933923}"/>
              </a:ext>
            </a:extLst>
          </p:cNvPr>
          <p:cNvSpPr txBox="1"/>
          <p:nvPr userDrawn="1">
            <p:extLst>
              <p:ext uri="{1162E1C5-73C7-4A58-AE30-91384D911F3F}">
                <p184:classification xmlns:p184="http://schemas.microsoft.com/office/powerpoint/2018/4/main" val="watermark"/>
              </p:ext>
            </p:extLst>
          </p:nvPr>
        </p:nvSpPr>
        <p:spPr>
          <a:xfrm rot="-1800000">
            <a:off x="8097012" y="4564380"/>
            <a:ext cx="65088" cy="15240"/>
          </a:xfrm>
          <a:prstGeom prst="rect">
            <a:avLst/>
          </a:prstGeom>
        </p:spPr>
        <p:txBody>
          <a:bodyPr horzOverflow="overflow" lIns="0" tIns="0" rIns="0" bIns="0">
            <a:spAutoFit/>
          </a:bodyPr>
          <a:lstStyle/>
          <a:p>
            <a:pPr algn="l"/>
            <a:r>
              <a:rPr lang="en-GB" sz="100">
                <a:solidFill>
                  <a:srgbClr val="DCDCDC"/>
                </a:solidFill>
                <a:latin typeface="Calibri" panose="020F0502020204030204" pitchFamily="34" charset="0"/>
                <a:cs typeface="Calibri" panose="020F0502020204030204" pitchFamily="34" charset="0"/>
              </a:rPr>
              <a:t>Confidential</a:t>
            </a:r>
          </a:p>
        </p:txBody>
      </p:sp>
    </p:spTree>
    <p:extLst>
      <p:ext uri="{BB962C8B-B14F-4D97-AF65-F5344CB8AC3E}">
        <p14:creationId xmlns:p14="http://schemas.microsoft.com/office/powerpoint/2010/main" val="3042904713"/>
      </p:ext>
    </p:extLst>
  </p:cSld>
  <p:clrMap bg1="lt1" tx1="dk1" bg2="lt2" tx2="dk2" accent1="accent1" accent2="accent2" accent3="accent3" accent4="accent4" accent5="accent5" accent6="accent6" hlink="hlink" folHlink="folHlink"/>
  <p:sldLayoutIdLst>
    <p:sldLayoutId id="2147483918" r:id="rId1"/>
    <p:sldLayoutId id="2147483944" r:id="rId2"/>
    <p:sldLayoutId id="2147483919" r:id="rId3"/>
    <p:sldLayoutId id="2147483921" r:id="rId4"/>
    <p:sldLayoutId id="2147483945" r:id="rId5"/>
    <p:sldLayoutId id="2147483922" r:id="rId6"/>
    <p:sldLayoutId id="2147483924" r:id="rId7"/>
    <p:sldLayoutId id="2147483925" r:id="rId8"/>
    <p:sldLayoutId id="2147483926" r:id="rId9"/>
    <p:sldLayoutId id="2147483927" r:id="rId10"/>
    <p:sldLayoutId id="2147483946" r:id="rId11"/>
    <p:sldLayoutId id="2147483928" r:id="rId12"/>
    <p:sldLayoutId id="2147483930" r:id="rId13"/>
    <p:sldLayoutId id="2147483947" r:id="rId14"/>
    <p:sldLayoutId id="2147483931" r:id="rId15"/>
  </p:sldLayoutIdLst>
  <p:hf hdr="0" ftr="0" dt="0"/>
  <p:txStyles>
    <p:titleStyle>
      <a:lvl1pPr algn="l" defTabSz="1219170" rtl="0" eaLnBrk="1" latinLnBrk="0" hangingPunct="1">
        <a:lnSpc>
          <a:spcPct val="90000"/>
        </a:lnSpc>
        <a:spcBef>
          <a:spcPct val="0"/>
        </a:spcBef>
        <a:buNone/>
        <a:defRPr sz="4400" b="1" kern="1200">
          <a:solidFill>
            <a:schemeClr val="tx2"/>
          </a:solidFill>
          <a:latin typeface="Arial Black" panose="020B0A04020102020204" pitchFamily="34" charset="0"/>
          <a:ea typeface="+mj-ea"/>
          <a:cs typeface="Arial" panose="020B0604020202020204" pitchFamily="34" charset="0"/>
        </a:defRPr>
      </a:lvl1pPr>
    </p:titleStyle>
    <p:bodyStyle>
      <a:lvl1pPr marL="304792" indent="-304792" algn="l" defTabSz="1219170" rtl="0" eaLnBrk="1" latinLnBrk="0" hangingPunct="1">
        <a:lnSpc>
          <a:spcPct val="100000"/>
        </a:lnSpc>
        <a:spcBef>
          <a:spcPts val="1333"/>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914377" indent="-304792" algn="l" defTabSz="121917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523962" indent="-304792" algn="l" defTabSz="121917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2133547" indent="-304792" algn="l" defTabSz="121917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743131" indent="-304792" algn="l" defTabSz="121917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3F9E5E3-50B6-4FBB-92A3-9FF023DDE2C5}"/>
              </a:ext>
            </a:extLst>
          </p:cNvPr>
          <p:cNvSpPr>
            <a:spLocks noGrp="1"/>
          </p:cNvSpPr>
          <p:nvPr>
            <p:ph type="title"/>
          </p:nvPr>
        </p:nvSpPr>
        <p:spPr>
          <a:xfrm>
            <a:off x="1117600" y="486834"/>
            <a:ext cx="14020800" cy="1767417"/>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CD748E6F-0121-4691-8E7F-4F7004A7CAA4}"/>
              </a:ext>
            </a:extLst>
          </p:cNvPr>
          <p:cNvSpPr>
            <a:spLocks noGrp="1"/>
          </p:cNvSpPr>
          <p:nvPr>
            <p:ph type="body" idx="1"/>
          </p:nvPr>
        </p:nvSpPr>
        <p:spPr>
          <a:xfrm>
            <a:off x="1117600" y="2434167"/>
            <a:ext cx="14020800" cy="5801784"/>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8121471A-7154-4906-9EED-8439E1F67AD7}"/>
              </a:ext>
            </a:extLst>
          </p:cNvPr>
          <p:cNvSpPr>
            <a:spLocks noGrp="1"/>
          </p:cNvSpPr>
          <p:nvPr>
            <p:ph type="ftr" sz="quarter" idx="3"/>
          </p:nvPr>
        </p:nvSpPr>
        <p:spPr>
          <a:xfrm>
            <a:off x="1647280" y="8475134"/>
            <a:ext cx="5486400" cy="486833"/>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GB"/>
              <a:t>Document title</a:t>
            </a:r>
          </a:p>
        </p:txBody>
      </p:sp>
      <p:sp>
        <p:nvSpPr>
          <p:cNvPr id="6" name="Slide Number Placeholder 5">
            <a:extLst>
              <a:ext uri="{FF2B5EF4-FFF2-40B4-BE49-F238E27FC236}">
                <a16:creationId xmlns:a16="http://schemas.microsoft.com/office/drawing/2014/main" id="{3A8A9797-5DEC-46FF-970C-F76D33D71274}"/>
              </a:ext>
            </a:extLst>
          </p:cNvPr>
          <p:cNvSpPr>
            <a:spLocks noGrp="1"/>
          </p:cNvSpPr>
          <p:nvPr>
            <p:ph type="sldNum" sz="quarter" idx="4"/>
          </p:nvPr>
        </p:nvSpPr>
        <p:spPr>
          <a:xfrm>
            <a:off x="1117600" y="8475134"/>
            <a:ext cx="529680" cy="486833"/>
          </a:xfrm>
          <a:prstGeom prst="rect">
            <a:avLst/>
          </a:prstGeom>
        </p:spPr>
        <p:txBody>
          <a:bodyPr vert="horz" lIns="91440" tIns="45720" rIns="91440" bIns="45720" rtlCol="0" anchor="ctr"/>
          <a:lstStyle>
            <a:lvl1pPr algn="r">
              <a:defRPr sz="1600">
                <a:solidFill>
                  <a:schemeClr val="tx1">
                    <a:tint val="75000"/>
                  </a:schemeClr>
                </a:solidFill>
              </a:defRPr>
            </a:lvl1pPr>
          </a:lstStyle>
          <a:p>
            <a:fld id="{40FC62D0-A2F2-4BF8-8DAC-E86C11000EC3}" type="slidenum">
              <a:rPr lang="en-GB" smtClean="0"/>
              <a:t>‹#›</a:t>
            </a:fld>
            <a:endParaRPr lang="en-GB"/>
          </a:p>
        </p:txBody>
      </p:sp>
      <p:pic>
        <p:nvPicPr>
          <p:cNvPr id="8" name="Graphic 7">
            <a:extLst>
              <a:ext uri="{FF2B5EF4-FFF2-40B4-BE49-F238E27FC236}">
                <a16:creationId xmlns:a16="http://schemas.microsoft.com/office/drawing/2014/main" id="{3547CFCA-9C72-4896-953C-D6D07850629C}"/>
              </a:ext>
            </a:extLst>
          </p:cNvPr>
          <p:cNvPicPr>
            <a:picLocks noChangeAspect="1"/>
          </p:cNvPicPr>
          <p:nvPr userDrawn="1"/>
        </p:nvPicPr>
        <p:blipFill>
          <a:blip r:embed="rId8" cstate="email">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4254519" y="8510054"/>
            <a:ext cx="883881" cy="416992"/>
          </a:xfrm>
          <a:prstGeom prst="rect">
            <a:avLst/>
          </a:prstGeom>
        </p:spPr>
      </p:pic>
      <p:sp>
        <p:nvSpPr>
          <p:cNvPr id="7" name="TextBox 6">
            <a:extLst>
              <a:ext uri="{FF2B5EF4-FFF2-40B4-BE49-F238E27FC236}">
                <a16:creationId xmlns:a16="http://schemas.microsoft.com/office/drawing/2014/main" id="{3CDA7516-1CA3-DBA1-CC06-7E66DA386333}"/>
              </a:ext>
            </a:extLst>
          </p:cNvPr>
          <p:cNvSpPr txBox="1"/>
          <p:nvPr userDrawn="1">
            <p:extLst>
              <p:ext uri="{1162E1C5-73C7-4A58-AE30-91384D911F3F}">
                <p184:classification xmlns:p184="http://schemas.microsoft.com/office/powerpoint/2018/4/main" val="watermark"/>
              </p:ext>
            </p:extLst>
          </p:nvPr>
        </p:nvSpPr>
        <p:spPr>
          <a:xfrm rot="-1800000">
            <a:off x="8097012" y="4564380"/>
            <a:ext cx="65088" cy="15240"/>
          </a:xfrm>
          <a:prstGeom prst="rect">
            <a:avLst/>
          </a:prstGeom>
        </p:spPr>
        <p:txBody>
          <a:bodyPr horzOverflow="overflow" lIns="0" tIns="0" rIns="0" bIns="0">
            <a:spAutoFit/>
          </a:bodyPr>
          <a:lstStyle/>
          <a:p>
            <a:pPr algn="l"/>
            <a:r>
              <a:rPr lang="en-GB" sz="100">
                <a:solidFill>
                  <a:srgbClr val="DCDCDC"/>
                </a:solidFill>
                <a:latin typeface="Calibri" panose="020F0502020204030204" pitchFamily="34" charset="0"/>
                <a:cs typeface="Calibri" panose="020F0502020204030204" pitchFamily="34" charset="0"/>
              </a:rPr>
              <a:t>Confidential</a:t>
            </a:r>
          </a:p>
        </p:txBody>
      </p:sp>
    </p:spTree>
    <p:extLst>
      <p:ext uri="{BB962C8B-B14F-4D97-AF65-F5344CB8AC3E}">
        <p14:creationId xmlns:p14="http://schemas.microsoft.com/office/powerpoint/2010/main" val="132006834"/>
      </p:ext>
    </p:extLst>
  </p:cSld>
  <p:clrMap bg1="lt1" tx1="dk1" bg2="lt2" tx2="dk2" accent1="accent1" accent2="accent2" accent3="accent3" accent4="accent4" accent5="accent5" accent6="accent6" hlink="hlink" folHlink="folHlink"/>
  <p:sldLayoutIdLst>
    <p:sldLayoutId id="2147483965" r:id="rId1"/>
    <p:sldLayoutId id="2147483966" r:id="rId2"/>
    <p:sldLayoutId id="2147483967" r:id="rId3"/>
    <p:sldLayoutId id="2147483968" r:id="rId4"/>
    <p:sldLayoutId id="2147483969" r:id="rId5"/>
    <p:sldLayoutId id="2147483970" r:id="rId6"/>
  </p:sldLayoutIdLst>
  <p:hf hdr="0" dt="0"/>
  <p:txStyles>
    <p:titleStyle>
      <a:lvl1pPr algn="l" defTabSz="1219170" rtl="0" eaLnBrk="1" latinLnBrk="0" hangingPunct="1">
        <a:lnSpc>
          <a:spcPct val="90000"/>
        </a:lnSpc>
        <a:spcBef>
          <a:spcPct val="0"/>
        </a:spcBef>
        <a:buNone/>
        <a:defRPr sz="4400" b="1" kern="1200">
          <a:solidFill>
            <a:schemeClr val="tx2"/>
          </a:solidFill>
          <a:latin typeface="Arial Black" panose="020B0A04020102020204" pitchFamily="34" charset="0"/>
          <a:ea typeface="+mj-ea"/>
          <a:cs typeface="Arial" panose="020B0604020202020204" pitchFamily="34" charset="0"/>
        </a:defRPr>
      </a:lvl1pPr>
    </p:titleStyle>
    <p:bodyStyle>
      <a:lvl1pPr marL="304792" indent="-304792" algn="l" defTabSz="1219170" rtl="0" eaLnBrk="1" latinLnBrk="0" hangingPunct="1">
        <a:lnSpc>
          <a:spcPct val="100000"/>
        </a:lnSpc>
        <a:spcBef>
          <a:spcPts val="1333"/>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914377" indent="-304792" algn="l" defTabSz="121917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523962" indent="-304792" algn="l" defTabSz="121917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2133547" indent="-304792" algn="l" defTabSz="121917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743131" indent="-304792" algn="l" defTabSz="121917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3F9E5E3-50B6-4FBB-92A3-9FF023DDE2C5}"/>
              </a:ext>
            </a:extLst>
          </p:cNvPr>
          <p:cNvSpPr>
            <a:spLocks noGrp="1"/>
          </p:cNvSpPr>
          <p:nvPr>
            <p:ph type="title"/>
          </p:nvPr>
        </p:nvSpPr>
        <p:spPr>
          <a:xfrm>
            <a:off x="1117600" y="486834"/>
            <a:ext cx="14020800" cy="1767417"/>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CD748E6F-0121-4691-8E7F-4F7004A7CAA4}"/>
              </a:ext>
            </a:extLst>
          </p:cNvPr>
          <p:cNvSpPr>
            <a:spLocks noGrp="1"/>
          </p:cNvSpPr>
          <p:nvPr>
            <p:ph type="body" idx="1"/>
          </p:nvPr>
        </p:nvSpPr>
        <p:spPr>
          <a:xfrm>
            <a:off x="1117600" y="2434167"/>
            <a:ext cx="14020800" cy="5801784"/>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8121471A-7154-4906-9EED-8439E1F67AD7}"/>
              </a:ext>
            </a:extLst>
          </p:cNvPr>
          <p:cNvSpPr>
            <a:spLocks noGrp="1"/>
          </p:cNvSpPr>
          <p:nvPr>
            <p:ph type="ftr" sz="quarter" idx="3"/>
          </p:nvPr>
        </p:nvSpPr>
        <p:spPr>
          <a:xfrm>
            <a:off x="1647280" y="8475134"/>
            <a:ext cx="5486400" cy="486833"/>
          </a:xfrm>
          <a:prstGeom prst="rect">
            <a:avLst/>
          </a:prstGeom>
        </p:spPr>
        <p:txBody>
          <a:bodyPr vert="horz" lIns="91440" tIns="45720" rIns="91440" bIns="45720" rtlCol="0" anchor="ctr"/>
          <a:lstStyle>
            <a:lvl1pPr algn="l">
              <a:defRPr sz="1600">
                <a:solidFill>
                  <a:srgbClr val="929292"/>
                </a:solidFill>
              </a:defRPr>
            </a:lvl1pPr>
          </a:lstStyle>
          <a:p>
            <a:r>
              <a:rPr lang="en-GB"/>
              <a:t>Document title</a:t>
            </a:r>
          </a:p>
        </p:txBody>
      </p:sp>
      <p:sp>
        <p:nvSpPr>
          <p:cNvPr id="6" name="Slide Number Placeholder 5">
            <a:extLst>
              <a:ext uri="{FF2B5EF4-FFF2-40B4-BE49-F238E27FC236}">
                <a16:creationId xmlns:a16="http://schemas.microsoft.com/office/drawing/2014/main" id="{3A8A9797-5DEC-46FF-970C-F76D33D71274}"/>
              </a:ext>
            </a:extLst>
          </p:cNvPr>
          <p:cNvSpPr>
            <a:spLocks noGrp="1"/>
          </p:cNvSpPr>
          <p:nvPr>
            <p:ph type="sldNum" sz="quarter" idx="4"/>
          </p:nvPr>
        </p:nvSpPr>
        <p:spPr>
          <a:xfrm>
            <a:off x="1117600" y="8475134"/>
            <a:ext cx="529680" cy="486833"/>
          </a:xfrm>
          <a:prstGeom prst="rect">
            <a:avLst/>
          </a:prstGeom>
        </p:spPr>
        <p:txBody>
          <a:bodyPr vert="horz" lIns="91440" tIns="45720" rIns="91440" bIns="45720" rtlCol="0" anchor="ctr"/>
          <a:lstStyle>
            <a:lvl1pPr algn="r">
              <a:defRPr sz="1600">
                <a:solidFill>
                  <a:schemeClr val="tx1">
                    <a:tint val="75000"/>
                  </a:schemeClr>
                </a:solidFill>
              </a:defRPr>
            </a:lvl1pPr>
          </a:lstStyle>
          <a:p>
            <a:fld id="{40FC62D0-A2F2-4BF8-8DAC-E86C11000EC3}" type="slidenum">
              <a:rPr lang="en-GB" smtClean="0"/>
              <a:t>‹#›</a:t>
            </a:fld>
            <a:endParaRPr lang="en-GB"/>
          </a:p>
        </p:txBody>
      </p:sp>
      <p:pic>
        <p:nvPicPr>
          <p:cNvPr id="7" name="Graphic 6">
            <a:extLst>
              <a:ext uri="{FF2B5EF4-FFF2-40B4-BE49-F238E27FC236}">
                <a16:creationId xmlns:a16="http://schemas.microsoft.com/office/drawing/2014/main" id="{36232E7B-49B2-5EBC-9408-9D3D56CB7EC9}"/>
              </a:ext>
            </a:extLst>
          </p:cNvPr>
          <p:cNvPicPr>
            <a:picLocks noChangeAspect="1"/>
          </p:cNvPicPr>
          <p:nvPr userDrawn="1"/>
        </p:nvPicPr>
        <p:blipFill>
          <a:blip r:embed="rId21" cstate="email">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14254519" y="8510054"/>
            <a:ext cx="883881" cy="416992"/>
          </a:xfrm>
          <a:prstGeom prst="rect">
            <a:avLst/>
          </a:prstGeom>
        </p:spPr>
      </p:pic>
      <p:sp>
        <p:nvSpPr>
          <p:cNvPr id="8" name="TextBox 7">
            <a:extLst>
              <a:ext uri="{FF2B5EF4-FFF2-40B4-BE49-F238E27FC236}">
                <a16:creationId xmlns:a16="http://schemas.microsoft.com/office/drawing/2014/main" id="{0AECEE81-6FAB-9B3D-18D7-0FEAADC564F0}"/>
              </a:ext>
            </a:extLst>
          </p:cNvPr>
          <p:cNvSpPr txBox="1"/>
          <p:nvPr userDrawn="1">
            <p:extLst>
              <p:ext uri="{1162E1C5-73C7-4A58-AE30-91384D911F3F}">
                <p184:classification xmlns:p184="http://schemas.microsoft.com/office/powerpoint/2018/4/main" val="watermark"/>
              </p:ext>
            </p:extLst>
          </p:nvPr>
        </p:nvSpPr>
        <p:spPr>
          <a:xfrm rot="-1800000">
            <a:off x="8097012" y="4564380"/>
            <a:ext cx="65088" cy="15240"/>
          </a:xfrm>
          <a:prstGeom prst="rect">
            <a:avLst/>
          </a:prstGeom>
        </p:spPr>
        <p:txBody>
          <a:bodyPr horzOverflow="overflow" lIns="0" tIns="0" rIns="0" bIns="0">
            <a:spAutoFit/>
          </a:bodyPr>
          <a:lstStyle/>
          <a:p>
            <a:pPr algn="l"/>
            <a:r>
              <a:rPr lang="en-GB" sz="100">
                <a:solidFill>
                  <a:srgbClr val="DCDCDC"/>
                </a:solidFill>
                <a:latin typeface="Calibri" panose="020F0502020204030204" pitchFamily="34" charset="0"/>
                <a:cs typeface="Calibri" panose="020F0502020204030204" pitchFamily="34" charset="0"/>
              </a:rPr>
              <a:t>Confidential</a:t>
            </a:r>
          </a:p>
        </p:txBody>
      </p:sp>
    </p:spTree>
    <p:extLst>
      <p:ext uri="{BB962C8B-B14F-4D97-AF65-F5344CB8AC3E}">
        <p14:creationId xmlns:p14="http://schemas.microsoft.com/office/powerpoint/2010/main" val="3956375717"/>
      </p:ext>
    </p:extLst>
  </p:cSld>
  <p:clrMap bg1="lt1" tx1="dk1" bg2="lt2" tx2="dk2" accent1="accent1" accent2="accent2" accent3="accent3" accent4="accent4" accent5="accent5" accent6="accent6" hlink="hlink" folHlink="folHlink"/>
  <p:sldLayoutIdLst>
    <p:sldLayoutId id="2147484010" r:id="rId1"/>
    <p:sldLayoutId id="2147484011" r:id="rId2"/>
    <p:sldLayoutId id="2147484012" r:id="rId3"/>
    <p:sldLayoutId id="2147484013" r:id="rId4"/>
    <p:sldLayoutId id="2147484014" r:id="rId5"/>
    <p:sldLayoutId id="2147484015" r:id="rId6"/>
    <p:sldLayoutId id="2147484016" r:id="rId7"/>
    <p:sldLayoutId id="2147484017" r:id="rId8"/>
    <p:sldLayoutId id="2147484018" r:id="rId9"/>
    <p:sldLayoutId id="2147484019" r:id="rId10"/>
    <p:sldLayoutId id="2147484020" r:id="rId11"/>
    <p:sldLayoutId id="2147484021" r:id="rId12"/>
    <p:sldLayoutId id="2147484022" r:id="rId13"/>
    <p:sldLayoutId id="2147484023" r:id="rId14"/>
    <p:sldLayoutId id="2147484024" r:id="rId15"/>
    <p:sldLayoutId id="2147484025" r:id="rId16"/>
    <p:sldLayoutId id="2147484026" r:id="rId17"/>
    <p:sldLayoutId id="2147484027" r:id="rId18"/>
    <p:sldLayoutId id="2147484196" r:id="rId19"/>
  </p:sldLayoutIdLst>
  <p:hf hdr="0" dt="0"/>
  <p:txStyles>
    <p:titleStyle>
      <a:lvl1pPr algn="l" defTabSz="1219170" rtl="0" eaLnBrk="1" latinLnBrk="0" hangingPunct="1">
        <a:lnSpc>
          <a:spcPct val="90000"/>
        </a:lnSpc>
        <a:spcBef>
          <a:spcPct val="0"/>
        </a:spcBef>
        <a:buNone/>
        <a:defRPr sz="4400" b="1" kern="1200">
          <a:solidFill>
            <a:schemeClr val="tx2"/>
          </a:solidFill>
          <a:latin typeface="Arial Black" panose="020B0A04020102020204" pitchFamily="34" charset="0"/>
          <a:ea typeface="+mj-ea"/>
          <a:cs typeface="Arial" panose="020B0604020202020204" pitchFamily="34" charset="0"/>
        </a:defRPr>
      </a:lvl1pPr>
    </p:titleStyle>
    <p:bodyStyle>
      <a:lvl1pPr marL="304792" indent="-304792" algn="l" defTabSz="1219170" rtl="0" eaLnBrk="1" latinLnBrk="0" hangingPunct="1">
        <a:lnSpc>
          <a:spcPct val="100000"/>
        </a:lnSpc>
        <a:spcBef>
          <a:spcPts val="1333"/>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914377" indent="-304792" algn="l" defTabSz="121917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523962" indent="-304792" algn="l" defTabSz="121917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2133547" indent="-304792" algn="l" defTabSz="121917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743131" indent="-304792" algn="l" defTabSz="121917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3F9E5E3-50B6-4FBB-92A3-9FF023DDE2C5}"/>
              </a:ext>
            </a:extLst>
          </p:cNvPr>
          <p:cNvSpPr>
            <a:spLocks noGrp="1"/>
          </p:cNvSpPr>
          <p:nvPr>
            <p:ph type="title"/>
          </p:nvPr>
        </p:nvSpPr>
        <p:spPr>
          <a:xfrm>
            <a:off x="1117600" y="486836"/>
            <a:ext cx="14020800" cy="1767417"/>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CD748E6F-0121-4691-8E7F-4F7004A7CAA4}"/>
              </a:ext>
            </a:extLst>
          </p:cNvPr>
          <p:cNvSpPr>
            <a:spLocks noGrp="1"/>
          </p:cNvSpPr>
          <p:nvPr>
            <p:ph type="body" idx="1"/>
          </p:nvPr>
        </p:nvSpPr>
        <p:spPr>
          <a:xfrm>
            <a:off x="1117600" y="2434167"/>
            <a:ext cx="14020800" cy="5801784"/>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8121471A-7154-4906-9EED-8439E1F67AD7}"/>
              </a:ext>
            </a:extLst>
          </p:cNvPr>
          <p:cNvSpPr>
            <a:spLocks noGrp="1"/>
          </p:cNvSpPr>
          <p:nvPr>
            <p:ph type="ftr" sz="quarter" idx="3"/>
          </p:nvPr>
        </p:nvSpPr>
        <p:spPr>
          <a:xfrm>
            <a:off x="1647280" y="8475136"/>
            <a:ext cx="5486400" cy="486833"/>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GB"/>
              <a:t>Document title</a:t>
            </a:r>
          </a:p>
        </p:txBody>
      </p:sp>
      <p:sp>
        <p:nvSpPr>
          <p:cNvPr id="6" name="Slide Number Placeholder 5">
            <a:extLst>
              <a:ext uri="{FF2B5EF4-FFF2-40B4-BE49-F238E27FC236}">
                <a16:creationId xmlns:a16="http://schemas.microsoft.com/office/drawing/2014/main" id="{3A8A9797-5DEC-46FF-970C-F76D33D71274}"/>
              </a:ext>
            </a:extLst>
          </p:cNvPr>
          <p:cNvSpPr>
            <a:spLocks noGrp="1"/>
          </p:cNvSpPr>
          <p:nvPr>
            <p:ph type="sldNum" sz="quarter" idx="4"/>
          </p:nvPr>
        </p:nvSpPr>
        <p:spPr>
          <a:xfrm>
            <a:off x="1117600" y="8475136"/>
            <a:ext cx="529680" cy="486833"/>
          </a:xfrm>
          <a:prstGeom prst="rect">
            <a:avLst/>
          </a:prstGeom>
        </p:spPr>
        <p:txBody>
          <a:bodyPr vert="horz" lIns="91440" tIns="45720" rIns="91440" bIns="45720" rtlCol="0" anchor="ctr"/>
          <a:lstStyle>
            <a:lvl1pPr algn="r">
              <a:defRPr sz="1600">
                <a:solidFill>
                  <a:schemeClr val="tx1">
                    <a:tint val="75000"/>
                  </a:schemeClr>
                </a:solidFill>
              </a:defRPr>
            </a:lvl1pPr>
          </a:lstStyle>
          <a:p>
            <a:fld id="{40FC62D0-A2F2-4BF8-8DAC-E86C11000EC3}" type="slidenum">
              <a:rPr lang="en-GB" smtClean="0"/>
              <a:t>‹#›</a:t>
            </a:fld>
            <a:endParaRPr lang="en-GB"/>
          </a:p>
        </p:txBody>
      </p:sp>
      <p:pic>
        <p:nvPicPr>
          <p:cNvPr id="8" name="Graphic 7">
            <a:extLst>
              <a:ext uri="{FF2B5EF4-FFF2-40B4-BE49-F238E27FC236}">
                <a16:creationId xmlns:a16="http://schemas.microsoft.com/office/drawing/2014/main" id="{3547CFCA-9C72-4896-953C-D6D07850629C}"/>
              </a:ext>
            </a:extLst>
          </p:cNvPr>
          <p:cNvPicPr>
            <a:picLocks noChangeAspect="1"/>
          </p:cNvPicPr>
          <p:nvPr userDrawn="1"/>
        </p:nvPicPr>
        <p:blipFill>
          <a:blip r:embed="rId14" cstate="email">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14254521" y="8510055"/>
            <a:ext cx="883881" cy="416992"/>
          </a:xfrm>
          <a:prstGeom prst="rect">
            <a:avLst/>
          </a:prstGeom>
        </p:spPr>
      </p:pic>
      <p:sp>
        <p:nvSpPr>
          <p:cNvPr id="7" name="TextBox 6">
            <a:extLst>
              <a:ext uri="{FF2B5EF4-FFF2-40B4-BE49-F238E27FC236}">
                <a16:creationId xmlns:a16="http://schemas.microsoft.com/office/drawing/2014/main" id="{D4243FB0-6FA5-37B2-4AD7-8CB821136035}"/>
              </a:ext>
            </a:extLst>
          </p:cNvPr>
          <p:cNvSpPr txBox="1"/>
          <p:nvPr userDrawn="1">
            <p:extLst>
              <p:ext uri="{1162E1C5-73C7-4A58-AE30-91384D911F3F}">
                <p184:classification xmlns:p184="http://schemas.microsoft.com/office/powerpoint/2018/4/main" val="watermark"/>
              </p:ext>
            </p:extLst>
          </p:nvPr>
        </p:nvSpPr>
        <p:spPr>
          <a:xfrm rot="-1800000">
            <a:off x="8097012" y="4564380"/>
            <a:ext cx="65088" cy="15240"/>
          </a:xfrm>
          <a:prstGeom prst="rect">
            <a:avLst/>
          </a:prstGeom>
        </p:spPr>
        <p:txBody>
          <a:bodyPr horzOverflow="overflow" lIns="0" tIns="0" rIns="0" bIns="0">
            <a:spAutoFit/>
          </a:bodyPr>
          <a:lstStyle/>
          <a:p>
            <a:pPr algn="l"/>
            <a:r>
              <a:rPr lang="en-GB" sz="100">
                <a:solidFill>
                  <a:srgbClr val="DCDCDC"/>
                </a:solidFill>
                <a:latin typeface="Calibri" panose="020F0502020204030204" pitchFamily="34" charset="0"/>
                <a:cs typeface="Calibri" panose="020F0502020204030204" pitchFamily="34" charset="0"/>
              </a:rPr>
              <a:t>Confidential</a:t>
            </a:r>
          </a:p>
        </p:txBody>
      </p:sp>
    </p:spTree>
    <p:extLst>
      <p:ext uri="{BB962C8B-B14F-4D97-AF65-F5344CB8AC3E}">
        <p14:creationId xmlns:p14="http://schemas.microsoft.com/office/powerpoint/2010/main" val="2234497348"/>
      </p:ext>
    </p:extLst>
  </p:cSld>
  <p:clrMap bg1="lt1" tx1="dk1" bg2="lt2" tx2="dk2" accent1="accent1" accent2="accent2" accent3="accent3" accent4="accent4" accent5="accent5" accent6="accent6" hlink="hlink" folHlink="folHlink"/>
  <p:sldLayoutIdLst>
    <p:sldLayoutId id="2147484058" r:id="rId1"/>
    <p:sldLayoutId id="2147484059" r:id="rId2"/>
    <p:sldLayoutId id="2147484060" r:id="rId3"/>
    <p:sldLayoutId id="2147484061" r:id="rId4"/>
    <p:sldLayoutId id="2147484062" r:id="rId5"/>
    <p:sldLayoutId id="2147484063" r:id="rId6"/>
    <p:sldLayoutId id="2147484064" r:id="rId7"/>
    <p:sldLayoutId id="2147484065" r:id="rId8"/>
    <p:sldLayoutId id="2147484066" r:id="rId9"/>
    <p:sldLayoutId id="2147484067" r:id="rId10"/>
    <p:sldLayoutId id="2147484068" r:id="rId11"/>
    <p:sldLayoutId id="2147484069" r:id="rId12"/>
  </p:sldLayoutIdLst>
  <p:hf hdr="0" dt="0"/>
  <p:txStyles>
    <p:titleStyle>
      <a:lvl1pPr algn="l" defTabSz="1219140" rtl="0" eaLnBrk="1" latinLnBrk="0" hangingPunct="1">
        <a:lnSpc>
          <a:spcPct val="90000"/>
        </a:lnSpc>
        <a:spcBef>
          <a:spcPct val="0"/>
        </a:spcBef>
        <a:buNone/>
        <a:defRPr sz="4400" b="1" kern="1200">
          <a:solidFill>
            <a:schemeClr val="tx2"/>
          </a:solidFill>
          <a:latin typeface="Arial Black" panose="020B0A04020102020204" pitchFamily="34" charset="0"/>
          <a:ea typeface="+mj-ea"/>
          <a:cs typeface="Arial" panose="020B0604020202020204" pitchFamily="34" charset="0"/>
        </a:defRPr>
      </a:lvl1pPr>
    </p:titleStyle>
    <p:bodyStyle>
      <a:lvl1pPr marL="304784" indent="-304784" algn="l" defTabSz="1219140" rtl="0" eaLnBrk="1" latinLnBrk="0" hangingPunct="1">
        <a:lnSpc>
          <a:spcPct val="100000"/>
        </a:lnSpc>
        <a:spcBef>
          <a:spcPts val="1333"/>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914354" indent="-304784" algn="l" defTabSz="121914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523925" indent="-304784" algn="l" defTabSz="121914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2133493" indent="-304784" algn="l" defTabSz="121914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743062" indent="-304784" algn="l" defTabSz="121914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3352632" indent="-304784" algn="l" defTabSz="121914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202" indent="-304784" algn="l" defTabSz="121914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772" indent="-304784" algn="l" defTabSz="121914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341" indent="-304784" algn="l" defTabSz="121914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40" rtl="0" eaLnBrk="1" latinLnBrk="0" hangingPunct="1">
        <a:defRPr sz="2400" kern="1200">
          <a:solidFill>
            <a:schemeClr val="tx1"/>
          </a:solidFill>
          <a:latin typeface="+mn-lt"/>
          <a:ea typeface="+mn-ea"/>
          <a:cs typeface="+mn-cs"/>
        </a:defRPr>
      </a:lvl1pPr>
      <a:lvl2pPr marL="609570" algn="l" defTabSz="1219140" rtl="0" eaLnBrk="1" latinLnBrk="0" hangingPunct="1">
        <a:defRPr sz="2400" kern="1200">
          <a:solidFill>
            <a:schemeClr val="tx1"/>
          </a:solidFill>
          <a:latin typeface="+mn-lt"/>
          <a:ea typeface="+mn-ea"/>
          <a:cs typeface="+mn-cs"/>
        </a:defRPr>
      </a:lvl2pPr>
      <a:lvl3pPr marL="1219140" algn="l" defTabSz="1219140" rtl="0" eaLnBrk="1" latinLnBrk="0" hangingPunct="1">
        <a:defRPr sz="2400" kern="1200">
          <a:solidFill>
            <a:schemeClr val="tx1"/>
          </a:solidFill>
          <a:latin typeface="+mn-lt"/>
          <a:ea typeface="+mn-ea"/>
          <a:cs typeface="+mn-cs"/>
        </a:defRPr>
      </a:lvl3pPr>
      <a:lvl4pPr marL="1828709" algn="l" defTabSz="1219140" rtl="0" eaLnBrk="1" latinLnBrk="0" hangingPunct="1">
        <a:defRPr sz="2400" kern="1200">
          <a:solidFill>
            <a:schemeClr val="tx1"/>
          </a:solidFill>
          <a:latin typeface="+mn-lt"/>
          <a:ea typeface="+mn-ea"/>
          <a:cs typeface="+mn-cs"/>
        </a:defRPr>
      </a:lvl4pPr>
      <a:lvl5pPr marL="2438278" algn="l" defTabSz="1219140" rtl="0" eaLnBrk="1" latinLnBrk="0" hangingPunct="1">
        <a:defRPr sz="2400" kern="1200">
          <a:solidFill>
            <a:schemeClr val="tx1"/>
          </a:solidFill>
          <a:latin typeface="+mn-lt"/>
          <a:ea typeface="+mn-ea"/>
          <a:cs typeface="+mn-cs"/>
        </a:defRPr>
      </a:lvl5pPr>
      <a:lvl6pPr marL="3047848" algn="l" defTabSz="1219140" rtl="0" eaLnBrk="1" latinLnBrk="0" hangingPunct="1">
        <a:defRPr sz="2400" kern="1200">
          <a:solidFill>
            <a:schemeClr val="tx1"/>
          </a:solidFill>
          <a:latin typeface="+mn-lt"/>
          <a:ea typeface="+mn-ea"/>
          <a:cs typeface="+mn-cs"/>
        </a:defRPr>
      </a:lvl6pPr>
      <a:lvl7pPr marL="3657418" algn="l" defTabSz="1219140" rtl="0" eaLnBrk="1" latinLnBrk="0" hangingPunct="1">
        <a:defRPr sz="2400" kern="1200">
          <a:solidFill>
            <a:schemeClr val="tx1"/>
          </a:solidFill>
          <a:latin typeface="+mn-lt"/>
          <a:ea typeface="+mn-ea"/>
          <a:cs typeface="+mn-cs"/>
        </a:defRPr>
      </a:lvl7pPr>
      <a:lvl8pPr marL="4266987" algn="l" defTabSz="1219140" rtl="0" eaLnBrk="1" latinLnBrk="0" hangingPunct="1">
        <a:defRPr sz="2400" kern="1200">
          <a:solidFill>
            <a:schemeClr val="tx1"/>
          </a:solidFill>
          <a:latin typeface="+mn-lt"/>
          <a:ea typeface="+mn-ea"/>
          <a:cs typeface="+mn-cs"/>
        </a:defRPr>
      </a:lvl8pPr>
      <a:lvl9pPr marL="4876557" algn="l" defTabSz="1219140" rtl="0" eaLnBrk="1" latinLnBrk="0" hangingPunct="1">
        <a:defRPr sz="24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3F9E5E3-50B6-4FBB-92A3-9FF023DDE2C5}"/>
              </a:ext>
            </a:extLst>
          </p:cNvPr>
          <p:cNvSpPr>
            <a:spLocks noGrp="1"/>
          </p:cNvSpPr>
          <p:nvPr>
            <p:ph type="title"/>
          </p:nvPr>
        </p:nvSpPr>
        <p:spPr>
          <a:xfrm>
            <a:off x="1117600" y="486834"/>
            <a:ext cx="14020800" cy="1767417"/>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CD748E6F-0121-4691-8E7F-4F7004A7CAA4}"/>
              </a:ext>
            </a:extLst>
          </p:cNvPr>
          <p:cNvSpPr>
            <a:spLocks noGrp="1"/>
          </p:cNvSpPr>
          <p:nvPr>
            <p:ph type="body" idx="1"/>
          </p:nvPr>
        </p:nvSpPr>
        <p:spPr>
          <a:xfrm>
            <a:off x="1117600" y="2434167"/>
            <a:ext cx="14020800" cy="5801784"/>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8121471A-7154-4906-9EED-8439E1F67AD7}"/>
              </a:ext>
            </a:extLst>
          </p:cNvPr>
          <p:cNvSpPr>
            <a:spLocks noGrp="1"/>
          </p:cNvSpPr>
          <p:nvPr>
            <p:ph type="ftr" sz="quarter" idx="3"/>
          </p:nvPr>
        </p:nvSpPr>
        <p:spPr>
          <a:xfrm>
            <a:off x="1647280" y="8475134"/>
            <a:ext cx="5486400" cy="486833"/>
          </a:xfrm>
          <a:prstGeom prst="rect">
            <a:avLst/>
          </a:prstGeom>
        </p:spPr>
        <p:txBody>
          <a:bodyPr vert="horz" lIns="91440" tIns="45720" rIns="91440" bIns="45720" rtlCol="0" anchor="ctr"/>
          <a:lstStyle>
            <a:lvl1pPr algn="l">
              <a:defRPr sz="1600">
                <a:solidFill>
                  <a:srgbClr val="929292"/>
                </a:solidFill>
              </a:defRPr>
            </a:lvl1pPr>
          </a:lstStyle>
          <a:p>
            <a:r>
              <a:rPr lang="en-GB"/>
              <a:t>Document title</a:t>
            </a:r>
          </a:p>
        </p:txBody>
      </p:sp>
      <p:sp>
        <p:nvSpPr>
          <p:cNvPr id="6" name="Slide Number Placeholder 5">
            <a:extLst>
              <a:ext uri="{FF2B5EF4-FFF2-40B4-BE49-F238E27FC236}">
                <a16:creationId xmlns:a16="http://schemas.microsoft.com/office/drawing/2014/main" id="{3A8A9797-5DEC-46FF-970C-F76D33D71274}"/>
              </a:ext>
            </a:extLst>
          </p:cNvPr>
          <p:cNvSpPr>
            <a:spLocks noGrp="1"/>
          </p:cNvSpPr>
          <p:nvPr>
            <p:ph type="sldNum" sz="quarter" idx="4"/>
          </p:nvPr>
        </p:nvSpPr>
        <p:spPr>
          <a:xfrm>
            <a:off x="1117600" y="8475134"/>
            <a:ext cx="529680" cy="486833"/>
          </a:xfrm>
          <a:prstGeom prst="rect">
            <a:avLst/>
          </a:prstGeom>
        </p:spPr>
        <p:txBody>
          <a:bodyPr vert="horz" lIns="91440" tIns="45720" rIns="91440" bIns="45720" rtlCol="0" anchor="ctr"/>
          <a:lstStyle>
            <a:lvl1pPr algn="r">
              <a:defRPr sz="1600">
                <a:solidFill>
                  <a:schemeClr val="tx1">
                    <a:tint val="75000"/>
                  </a:schemeClr>
                </a:solidFill>
              </a:defRPr>
            </a:lvl1pPr>
          </a:lstStyle>
          <a:p>
            <a:fld id="{40FC62D0-A2F2-4BF8-8DAC-E86C11000EC3}" type="slidenum">
              <a:rPr lang="en-GB" smtClean="0"/>
              <a:t>‹#›</a:t>
            </a:fld>
            <a:endParaRPr lang="en-GB"/>
          </a:p>
        </p:txBody>
      </p:sp>
      <p:pic>
        <p:nvPicPr>
          <p:cNvPr id="7" name="Graphic 6">
            <a:extLst>
              <a:ext uri="{FF2B5EF4-FFF2-40B4-BE49-F238E27FC236}">
                <a16:creationId xmlns:a16="http://schemas.microsoft.com/office/drawing/2014/main" id="{36232E7B-49B2-5EBC-9408-9D3D56CB7EC9}"/>
              </a:ext>
            </a:extLst>
          </p:cNvPr>
          <p:cNvPicPr>
            <a:picLocks noChangeAspect="1"/>
          </p:cNvPicPr>
          <p:nvPr userDrawn="1"/>
        </p:nvPicPr>
        <p:blipFill>
          <a:blip r:embed="rId20" cstate="email">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14254519" y="8510054"/>
            <a:ext cx="883881" cy="416992"/>
          </a:xfrm>
          <a:prstGeom prst="rect">
            <a:avLst/>
          </a:prstGeom>
        </p:spPr>
      </p:pic>
    </p:spTree>
    <p:extLst>
      <p:ext uri="{BB962C8B-B14F-4D97-AF65-F5344CB8AC3E}">
        <p14:creationId xmlns:p14="http://schemas.microsoft.com/office/powerpoint/2010/main" val="476338830"/>
      </p:ext>
    </p:extLst>
  </p:cSld>
  <p:clrMap bg1="lt1" tx1="dk1" bg2="lt2" tx2="dk2" accent1="accent1" accent2="accent2" accent3="accent3" accent4="accent4" accent5="accent5" accent6="accent6" hlink="hlink" folHlink="folHlink"/>
  <p:sldLayoutIdLst>
    <p:sldLayoutId id="2147484178" r:id="rId1"/>
    <p:sldLayoutId id="2147484179" r:id="rId2"/>
    <p:sldLayoutId id="2147484180" r:id="rId3"/>
    <p:sldLayoutId id="2147484181" r:id="rId4"/>
    <p:sldLayoutId id="2147484182" r:id="rId5"/>
    <p:sldLayoutId id="2147484183" r:id="rId6"/>
    <p:sldLayoutId id="2147484184" r:id="rId7"/>
    <p:sldLayoutId id="2147484185" r:id="rId8"/>
    <p:sldLayoutId id="2147484186" r:id="rId9"/>
    <p:sldLayoutId id="2147484187" r:id="rId10"/>
    <p:sldLayoutId id="2147484188" r:id="rId11"/>
    <p:sldLayoutId id="2147484189" r:id="rId12"/>
    <p:sldLayoutId id="2147484190" r:id="rId13"/>
    <p:sldLayoutId id="2147484191" r:id="rId14"/>
    <p:sldLayoutId id="2147484192" r:id="rId15"/>
    <p:sldLayoutId id="2147484193" r:id="rId16"/>
    <p:sldLayoutId id="2147484194" r:id="rId17"/>
    <p:sldLayoutId id="2147484195" r:id="rId18"/>
  </p:sldLayoutIdLst>
  <p:hf hdr="0" dt="0"/>
  <p:txStyles>
    <p:titleStyle>
      <a:lvl1pPr algn="l" defTabSz="1219170" rtl="0" eaLnBrk="1" latinLnBrk="0" hangingPunct="1">
        <a:lnSpc>
          <a:spcPct val="90000"/>
        </a:lnSpc>
        <a:spcBef>
          <a:spcPct val="0"/>
        </a:spcBef>
        <a:buNone/>
        <a:defRPr sz="4400" b="1" kern="1200">
          <a:solidFill>
            <a:schemeClr val="tx2"/>
          </a:solidFill>
          <a:latin typeface="Arial Black" panose="020B0A04020102020204" pitchFamily="34" charset="0"/>
          <a:ea typeface="+mj-ea"/>
          <a:cs typeface="Arial" panose="020B0604020202020204" pitchFamily="34" charset="0"/>
        </a:defRPr>
      </a:lvl1pPr>
    </p:titleStyle>
    <p:bodyStyle>
      <a:lvl1pPr marL="304792" indent="-304792" algn="l" defTabSz="1219170" rtl="0" eaLnBrk="1" latinLnBrk="0" hangingPunct="1">
        <a:lnSpc>
          <a:spcPct val="100000"/>
        </a:lnSpc>
        <a:spcBef>
          <a:spcPts val="1333"/>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914377" indent="-304792" algn="l" defTabSz="121917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523962" indent="-304792" algn="l" defTabSz="121917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2133547" indent="-304792" algn="l" defTabSz="121917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743131" indent="-304792" algn="l" defTabSz="121917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3F9E5E3-50B6-4FBB-92A3-9FF023DDE2C5}"/>
              </a:ext>
            </a:extLst>
          </p:cNvPr>
          <p:cNvSpPr>
            <a:spLocks noGrp="1"/>
          </p:cNvSpPr>
          <p:nvPr>
            <p:ph type="title"/>
          </p:nvPr>
        </p:nvSpPr>
        <p:spPr>
          <a:xfrm>
            <a:off x="1117600" y="486834"/>
            <a:ext cx="14020800" cy="1767417"/>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CD748E6F-0121-4691-8E7F-4F7004A7CAA4}"/>
              </a:ext>
            </a:extLst>
          </p:cNvPr>
          <p:cNvSpPr>
            <a:spLocks noGrp="1"/>
          </p:cNvSpPr>
          <p:nvPr>
            <p:ph type="body" idx="1"/>
          </p:nvPr>
        </p:nvSpPr>
        <p:spPr>
          <a:xfrm>
            <a:off x="1117600" y="2434167"/>
            <a:ext cx="14020800" cy="5801784"/>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8121471A-7154-4906-9EED-8439E1F67AD7}"/>
              </a:ext>
            </a:extLst>
          </p:cNvPr>
          <p:cNvSpPr>
            <a:spLocks noGrp="1"/>
          </p:cNvSpPr>
          <p:nvPr>
            <p:ph type="ftr" sz="quarter" idx="3"/>
          </p:nvPr>
        </p:nvSpPr>
        <p:spPr>
          <a:xfrm>
            <a:off x="1647280" y="8475134"/>
            <a:ext cx="5486400" cy="486833"/>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GB"/>
              <a:t>Document title</a:t>
            </a:r>
          </a:p>
        </p:txBody>
      </p:sp>
      <p:sp>
        <p:nvSpPr>
          <p:cNvPr id="6" name="Slide Number Placeholder 5">
            <a:extLst>
              <a:ext uri="{FF2B5EF4-FFF2-40B4-BE49-F238E27FC236}">
                <a16:creationId xmlns:a16="http://schemas.microsoft.com/office/drawing/2014/main" id="{3A8A9797-5DEC-46FF-970C-F76D33D71274}"/>
              </a:ext>
            </a:extLst>
          </p:cNvPr>
          <p:cNvSpPr>
            <a:spLocks noGrp="1"/>
          </p:cNvSpPr>
          <p:nvPr>
            <p:ph type="sldNum" sz="quarter" idx="4"/>
          </p:nvPr>
        </p:nvSpPr>
        <p:spPr>
          <a:xfrm>
            <a:off x="1117600" y="8475134"/>
            <a:ext cx="529680" cy="486833"/>
          </a:xfrm>
          <a:prstGeom prst="rect">
            <a:avLst/>
          </a:prstGeom>
        </p:spPr>
        <p:txBody>
          <a:bodyPr vert="horz" lIns="91440" tIns="45720" rIns="91440" bIns="45720" rtlCol="0" anchor="ctr"/>
          <a:lstStyle>
            <a:lvl1pPr algn="r">
              <a:defRPr sz="1600">
                <a:solidFill>
                  <a:schemeClr val="tx1">
                    <a:tint val="75000"/>
                  </a:schemeClr>
                </a:solidFill>
              </a:defRPr>
            </a:lvl1pPr>
          </a:lstStyle>
          <a:p>
            <a:fld id="{40FC62D0-A2F2-4BF8-8DAC-E86C11000EC3}" type="slidenum">
              <a:rPr lang="en-GB" smtClean="0"/>
              <a:t>‹#›</a:t>
            </a:fld>
            <a:endParaRPr lang="en-GB"/>
          </a:p>
        </p:txBody>
      </p:sp>
      <p:pic>
        <p:nvPicPr>
          <p:cNvPr id="7" name="Graphic 6">
            <a:extLst>
              <a:ext uri="{FF2B5EF4-FFF2-40B4-BE49-F238E27FC236}">
                <a16:creationId xmlns:a16="http://schemas.microsoft.com/office/drawing/2014/main" id="{D81B5882-E7CE-C5C7-5471-31515C5B6D47}"/>
              </a:ext>
            </a:extLst>
          </p:cNvPr>
          <p:cNvPicPr>
            <a:picLocks noChangeAspect="1"/>
          </p:cNvPicPr>
          <p:nvPr userDrawn="1"/>
        </p:nvPicPr>
        <p:blipFill>
          <a:blip r:embed="rId6" cstate="email">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4254519" y="8510054"/>
            <a:ext cx="883881" cy="416992"/>
          </a:xfrm>
          <a:prstGeom prst="rect">
            <a:avLst/>
          </a:prstGeom>
        </p:spPr>
      </p:pic>
    </p:spTree>
    <p:extLst>
      <p:ext uri="{BB962C8B-B14F-4D97-AF65-F5344CB8AC3E}">
        <p14:creationId xmlns:p14="http://schemas.microsoft.com/office/powerpoint/2010/main" val="2731339063"/>
      </p:ext>
    </p:extLst>
  </p:cSld>
  <p:clrMap bg1="lt1" tx1="dk1" bg2="lt2" tx2="dk2" accent1="accent1" accent2="accent2" accent3="accent3" accent4="accent4" accent5="accent5" accent6="accent6" hlink="hlink" folHlink="folHlink"/>
  <p:sldLayoutIdLst>
    <p:sldLayoutId id="2147484255" r:id="rId1"/>
    <p:sldLayoutId id="2147484256" r:id="rId2"/>
    <p:sldLayoutId id="2147484257" r:id="rId3"/>
    <p:sldLayoutId id="2147484258" r:id="rId4"/>
  </p:sldLayoutIdLst>
  <p:hf hdr="0" ftr="0" dt="0"/>
  <p:txStyles>
    <p:titleStyle>
      <a:lvl1pPr algn="l" defTabSz="1219170" rtl="0" eaLnBrk="1" latinLnBrk="0" hangingPunct="1">
        <a:lnSpc>
          <a:spcPct val="90000"/>
        </a:lnSpc>
        <a:spcBef>
          <a:spcPct val="0"/>
        </a:spcBef>
        <a:buNone/>
        <a:defRPr sz="4400" b="1" kern="1200">
          <a:solidFill>
            <a:schemeClr val="tx2"/>
          </a:solidFill>
          <a:latin typeface="Arial Black" panose="020B0A04020102020204" pitchFamily="34" charset="0"/>
          <a:ea typeface="+mj-ea"/>
          <a:cs typeface="Arial" panose="020B0604020202020204" pitchFamily="34" charset="0"/>
        </a:defRPr>
      </a:lvl1pPr>
    </p:titleStyle>
    <p:bodyStyle>
      <a:lvl1pPr marL="304792" indent="-304792" algn="l" defTabSz="1219170" rtl="0" eaLnBrk="1" latinLnBrk="0" hangingPunct="1">
        <a:lnSpc>
          <a:spcPct val="100000"/>
        </a:lnSpc>
        <a:spcBef>
          <a:spcPts val="1333"/>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914377" indent="-304792" algn="l" defTabSz="121917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523962" indent="-304792" algn="l" defTabSz="121917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2133547" indent="-304792" algn="l" defTabSz="121917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743131" indent="-304792" algn="l" defTabSz="121917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1.xml"/></Relationships>
</file>

<file path=ppt/slides/_rels/slide1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4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3.xml"/></Relationships>
</file>

<file path=ppt/slides/_rels/slide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03.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0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3.xml"/></Relationships>
</file>

<file path=ppt/slides/_rels/slide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4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92112DB7-37B4-5EBD-3998-5F8702EB7724}"/>
              </a:ext>
            </a:extLst>
          </p:cNvPr>
          <p:cNvSpPr>
            <a:spLocks noGrp="1"/>
          </p:cNvSpPr>
          <p:nvPr>
            <p:ph type="body" sz="quarter" idx="18"/>
          </p:nvPr>
        </p:nvSpPr>
        <p:spPr/>
        <p:txBody>
          <a:bodyPr/>
          <a:lstStyle/>
          <a:p>
            <a:r>
              <a:rPr lang="en-GB"/>
              <a:t>Workgroup 2</a:t>
            </a:r>
          </a:p>
        </p:txBody>
      </p:sp>
      <p:sp>
        <p:nvSpPr>
          <p:cNvPr id="9" name="Text Placeholder 8">
            <a:extLst>
              <a:ext uri="{FF2B5EF4-FFF2-40B4-BE49-F238E27FC236}">
                <a16:creationId xmlns:a16="http://schemas.microsoft.com/office/drawing/2014/main" id="{FF3014FD-5DB0-63F0-8451-41011CF9A273}"/>
              </a:ext>
            </a:extLst>
          </p:cNvPr>
          <p:cNvSpPr>
            <a:spLocks noGrp="1"/>
          </p:cNvSpPr>
          <p:nvPr>
            <p:ph type="body" sz="quarter" idx="16"/>
          </p:nvPr>
        </p:nvSpPr>
        <p:spPr/>
        <p:txBody>
          <a:bodyPr/>
          <a:lstStyle/>
          <a:p>
            <a:r>
              <a:rPr lang="en-GB"/>
              <a:t>April 2024</a:t>
            </a:r>
          </a:p>
        </p:txBody>
      </p:sp>
      <p:sp>
        <p:nvSpPr>
          <p:cNvPr id="8" name="Title 7">
            <a:extLst>
              <a:ext uri="{FF2B5EF4-FFF2-40B4-BE49-F238E27FC236}">
                <a16:creationId xmlns:a16="http://schemas.microsoft.com/office/drawing/2014/main" id="{A155BC63-DB84-D573-FE42-8679B381DDE7}"/>
              </a:ext>
            </a:extLst>
          </p:cNvPr>
          <p:cNvSpPr>
            <a:spLocks noGrp="1"/>
          </p:cNvSpPr>
          <p:nvPr>
            <p:ph type="title"/>
          </p:nvPr>
        </p:nvSpPr>
        <p:spPr>
          <a:xfrm>
            <a:off x="1117601" y="3054357"/>
            <a:ext cx="6832599" cy="1517643"/>
          </a:xfrm>
        </p:spPr>
        <p:txBody>
          <a:bodyPr>
            <a:normAutofit/>
          </a:bodyPr>
          <a:lstStyle/>
          <a:p>
            <a:r>
              <a:rPr lang="en-GB"/>
              <a:t>Reference Node CMP423</a:t>
            </a:r>
          </a:p>
        </p:txBody>
      </p:sp>
    </p:spTree>
    <p:extLst>
      <p:ext uri="{BB962C8B-B14F-4D97-AF65-F5344CB8AC3E}">
        <p14:creationId xmlns:p14="http://schemas.microsoft.com/office/powerpoint/2010/main" val="41344439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F0AF68-C17F-932C-2069-6827C71ABB1B}"/>
            </a:ext>
          </a:extLst>
        </p:cNvPr>
        <p:cNvGrpSpPr/>
        <p:nvPr/>
      </p:nvGrpSpPr>
      <p:grpSpPr>
        <a:xfrm>
          <a:off x="0" y="0"/>
          <a:ext cx="0" cy="0"/>
          <a:chOff x="0" y="0"/>
          <a:chExt cx="0" cy="0"/>
        </a:xfrm>
      </p:grpSpPr>
      <p:sp>
        <p:nvSpPr>
          <p:cNvPr id="8" name="Content Placeholder 4">
            <a:extLst>
              <a:ext uri="{FF2B5EF4-FFF2-40B4-BE49-F238E27FC236}">
                <a16:creationId xmlns:a16="http://schemas.microsoft.com/office/drawing/2014/main" id="{A450D89F-3EB2-1D6F-557F-FB6FAED92A0C}"/>
              </a:ext>
            </a:extLst>
          </p:cNvPr>
          <p:cNvSpPr>
            <a:spLocks noGrp="1"/>
          </p:cNvSpPr>
          <p:nvPr>
            <p:ph sz="quarter" idx="13"/>
          </p:nvPr>
        </p:nvSpPr>
        <p:spPr>
          <a:xfrm>
            <a:off x="714286" y="2623164"/>
            <a:ext cx="6237373" cy="5067856"/>
          </a:xfrm>
        </p:spPr>
        <p:txBody>
          <a:bodyPr>
            <a:normAutofit fontScale="92500"/>
          </a:bodyPr>
          <a:lstStyle/>
          <a:p>
            <a:pPr>
              <a:buFont typeface="Wingdings" panose="05000000000000000000" pitchFamily="2" charset="2"/>
              <a:buChar char="Ø"/>
            </a:pPr>
            <a:r>
              <a:rPr lang="en-GB"/>
              <a:t>Low carbon &amp; renewables capacities increase significantly in </a:t>
            </a:r>
            <a:r>
              <a:rPr lang="en-GB">
                <a:solidFill>
                  <a:schemeClr val="accent1"/>
                </a:solidFill>
              </a:rPr>
              <a:t>Scotland </a:t>
            </a:r>
            <a:r>
              <a:rPr lang="en-GB">
                <a:solidFill>
                  <a:schemeClr val="tx1"/>
                </a:solidFill>
              </a:rPr>
              <a:t>and</a:t>
            </a:r>
            <a:r>
              <a:rPr lang="en-GB">
                <a:solidFill>
                  <a:schemeClr val="accent1"/>
                </a:solidFill>
              </a:rPr>
              <a:t> North of England</a:t>
            </a:r>
            <a:r>
              <a:rPr lang="en-GB"/>
              <a:t>. </a:t>
            </a:r>
          </a:p>
          <a:p>
            <a:pPr>
              <a:buFont typeface="Wingdings" panose="05000000000000000000" pitchFamily="2" charset="2"/>
              <a:buChar char="Ø"/>
            </a:pPr>
            <a:endParaRPr lang="en-GB"/>
          </a:p>
          <a:p>
            <a:pPr>
              <a:buFont typeface="Wingdings" panose="05000000000000000000" pitchFamily="2" charset="2"/>
              <a:buChar char="Ø"/>
            </a:pPr>
            <a:r>
              <a:rPr lang="en-GB"/>
              <a:t>For </a:t>
            </a:r>
            <a:r>
              <a:rPr lang="en-GB" err="1">
                <a:solidFill>
                  <a:schemeClr val="accent1"/>
                </a:solidFill>
              </a:rPr>
              <a:t>N.Wales</a:t>
            </a:r>
            <a:r>
              <a:rPr lang="en-GB">
                <a:solidFill>
                  <a:schemeClr val="accent1"/>
                </a:solidFill>
              </a:rPr>
              <a:t> &amp; Midlands, </a:t>
            </a:r>
            <a:r>
              <a:rPr lang="en-GB">
                <a:solidFill>
                  <a:schemeClr val="tx1"/>
                </a:solidFill>
              </a:rPr>
              <a:t>and</a:t>
            </a:r>
            <a:r>
              <a:rPr lang="en-GB">
                <a:solidFill>
                  <a:schemeClr val="accent1"/>
                </a:solidFill>
              </a:rPr>
              <a:t> </a:t>
            </a:r>
            <a:r>
              <a:rPr lang="en-GB" err="1">
                <a:solidFill>
                  <a:schemeClr val="accent1"/>
                </a:solidFill>
              </a:rPr>
              <a:t>S.Wales</a:t>
            </a:r>
            <a:r>
              <a:rPr lang="en-GB">
                <a:solidFill>
                  <a:schemeClr val="accent1"/>
                </a:solidFill>
              </a:rPr>
              <a:t> &amp; </a:t>
            </a:r>
            <a:r>
              <a:rPr lang="en-GB" err="1">
                <a:solidFill>
                  <a:schemeClr val="accent1"/>
                </a:solidFill>
              </a:rPr>
              <a:t>S.England</a:t>
            </a:r>
            <a:r>
              <a:rPr lang="en-GB"/>
              <a:t>, low carbon build is similar to reduction in fossil fuel capacity. </a:t>
            </a:r>
          </a:p>
          <a:p>
            <a:pPr lvl="1">
              <a:buFont typeface="Wingdings" panose="05000000000000000000" pitchFamily="2" charset="2"/>
              <a:buChar char="Ø"/>
            </a:pPr>
            <a:r>
              <a:rPr lang="en-GB"/>
              <a:t>Only a small overall increase in southern Capacity</a:t>
            </a:r>
          </a:p>
          <a:p>
            <a:pPr>
              <a:buFont typeface="Wingdings" panose="05000000000000000000" pitchFamily="2" charset="2"/>
              <a:buChar char="Ø"/>
            </a:pPr>
            <a:endParaRPr lang="en-GB"/>
          </a:p>
          <a:p>
            <a:pPr marL="0" indent="0">
              <a:buNone/>
            </a:pPr>
            <a:r>
              <a:rPr lang="en-GB" sz="1800" i="1"/>
              <a:t>Data estimated based on ETYS 2023 report, Leading the Way FES Scenario</a:t>
            </a:r>
          </a:p>
        </p:txBody>
      </p:sp>
      <p:sp>
        <p:nvSpPr>
          <p:cNvPr id="9" name="Title 8">
            <a:extLst>
              <a:ext uri="{FF2B5EF4-FFF2-40B4-BE49-F238E27FC236}">
                <a16:creationId xmlns:a16="http://schemas.microsoft.com/office/drawing/2014/main" id="{A4EB384F-A951-7885-F944-577F79C1725D}"/>
              </a:ext>
            </a:extLst>
          </p:cNvPr>
          <p:cNvSpPr>
            <a:spLocks noGrp="1"/>
          </p:cNvSpPr>
          <p:nvPr>
            <p:ph type="title"/>
          </p:nvPr>
        </p:nvSpPr>
        <p:spPr/>
        <p:txBody>
          <a:bodyPr>
            <a:normAutofit fontScale="90000"/>
          </a:bodyPr>
          <a:lstStyle/>
          <a:p>
            <a:r>
              <a:rPr lang="en-GB"/>
              <a:t>Action 5 (TOR 3): Southern Low Carbon Build Offsets Fossil Closures</a:t>
            </a:r>
            <a:br>
              <a:rPr lang="en-GB"/>
            </a:br>
            <a:endParaRPr lang="en-GB"/>
          </a:p>
        </p:txBody>
      </p:sp>
      <p:sp>
        <p:nvSpPr>
          <p:cNvPr id="10" name="Text Placeholder 9">
            <a:extLst>
              <a:ext uri="{FF2B5EF4-FFF2-40B4-BE49-F238E27FC236}">
                <a16:creationId xmlns:a16="http://schemas.microsoft.com/office/drawing/2014/main" id="{3F33BC22-0B2C-E840-D9BE-DC78C9D4E70F}"/>
              </a:ext>
            </a:extLst>
          </p:cNvPr>
          <p:cNvSpPr>
            <a:spLocks noGrp="1"/>
          </p:cNvSpPr>
          <p:nvPr>
            <p:ph type="body" sz="quarter" idx="24"/>
          </p:nvPr>
        </p:nvSpPr>
        <p:spPr/>
        <p:txBody>
          <a:bodyPr/>
          <a:lstStyle/>
          <a:p>
            <a:r>
              <a:rPr lang="en-GB"/>
              <a:t>“Consider potential locations for new generation such as via the TEC Register, seabed leasing, or other planning sources” (TOR 3) </a:t>
            </a:r>
          </a:p>
          <a:p>
            <a:endParaRPr lang="en-GB"/>
          </a:p>
        </p:txBody>
      </p:sp>
      <p:sp>
        <p:nvSpPr>
          <p:cNvPr id="2" name="Slide Number Placeholder 1">
            <a:extLst>
              <a:ext uri="{FF2B5EF4-FFF2-40B4-BE49-F238E27FC236}">
                <a16:creationId xmlns:a16="http://schemas.microsoft.com/office/drawing/2014/main" id="{5E4B5599-6DA9-4D9F-D844-E34A47048409}"/>
              </a:ext>
            </a:extLst>
          </p:cNvPr>
          <p:cNvSpPr>
            <a:spLocks noGrp="1"/>
          </p:cNvSpPr>
          <p:nvPr>
            <p:ph type="sldNum" sz="quarter" idx="4"/>
          </p:nvPr>
        </p:nvSpPr>
        <p:spPr/>
        <p:txBody>
          <a:bodyPr/>
          <a:lstStyle/>
          <a:p>
            <a:fld id="{40FC62D0-A2F2-4BF8-8DAC-E86C11000EC3}" type="slidenum">
              <a:rPr lang="en-GB" smtClean="0"/>
              <a:pPr/>
              <a:t>10</a:t>
            </a:fld>
            <a:endParaRPr lang="en-GB"/>
          </a:p>
        </p:txBody>
      </p:sp>
      <p:graphicFrame>
        <p:nvGraphicFramePr>
          <p:cNvPr id="4" name="Picture Placeholder 7">
            <a:extLst>
              <a:ext uri="{FF2B5EF4-FFF2-40B4-BE49-F238E27FC236}">
                <a16:creationId xmlns:a16="http://schemas.microsoft.com/office/drawing/2014/main" id="{BE91833B-8C64-E6D3-1A3B-13AA3F73DB64}"/>
              </a:ext>
            </a:extLst>
          </p:cNvPr>
          <p:cNvGraphicFramePr>
            <a:graphicFrameLocks/>
          </p:cNvGraphicFramePr>
          <p:nvPr>
            <p:extLst>
              <p:ext uri="{D42A27DB-BD31-4B8C-83A1-F6EECF244321}">
                <p14:modId xmlns:p14="http://schemas.microsoft.com/office/powerpoint/2010/main" val="2317094509"/>
              </p:ext>
            </p:extLst>
          </p:nvPr>
        </p:nvGraphicFramePr>
        <p:xfrm>
          <a:off x="7927759" y="1868683"/>
          <a:ext cx="7788113" cy="622644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489329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17F1036B-533D-9AA1-FF45-B61AA791525D}"/>
              </a:ext>
            </a:extLst>
          </p:cNvPr>
          <p:cNvSpPr>
            <a:spLocks noGrp="1"/>
          </p:cNvSpPr>
          <p:nvPr>
            <p:ph type="body" sz="quarter" idx="13"/>
          </p:nvPr>
        </p:nvSpPr>
        <p:spPr>
          <a:xfrm>
            <a:off x="1292261" y="4174062"/>
            <a:ext cx="9369821" cy="2084695"/>
          </a:xfrm>
        </p:spPr>
        <p:txBody>
          <a:bodyPr>
            <a:normAutofit fontScale="62500" lnSpcReduction="20000"/>
          </a:bodyPr>
          <a:lstStyle/>
          <a:p>
            <a:r>
              <a:rPr lang="en-GB"/>
              <a:t>Actions</a:t>
            </a:r>
          </a:p>
          <a:p>
            <a:pPr marL="685800" indent="-685800">
              <a:buFont typeface="Arial" panose="020B0604020202020204" pitchFamily="34" charset="0"/>
              <a:buChar char="•"/>
            </a:pPr>
            <a:r>
              <a:rPr lang="en-GB"/>
              <a:t>Proposer action 4 regarding: TOR 4 &amp; 5 </a:t>
            </a:r>
          </a:p>
          <a:p>
            <a:pPr marL="685800" indent="-685800">
              <a:buFont typeface="Arial" panose="020B0604020202020204" pitchFamily="34" charset="0"/>
              <a:buChar char="•"/>
            </a:pPr>
            <a:endParaRPr lang="en-GB"/>
          </a:p>
          <a:p>
            <a:pPr marL="685800" indent="-685800">
              <a:buFont typeface="Arial" panose="020B0604020202020204" pitchFamily="34" charset="0"/>
              <a:buChar char="•"/>
            </a:pPr>
            <a:r>
              <a:rPr lang="en-GB"/>
              <a:t>Other WG actions regarding: TOR 2, 3, 7</a:t>
            </a:r>
          </a:p>
        </p:txBody>
      </p:sp>
    </p:spTree>
    <p:extLst>
      <p:ext uri="{BB962C8B-B14F-4D97-AF65-F5344CB8AC3E}">
        <p14:creationId xmlns:p14="http://schemas.microsoft.com/office/powerpoint/2010/main" val="1699990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0AF5DF5-64E0-F5AA-9FB8-14CF670D8217}"/>
              </a:ext>
            </a:extLst>
          </p:cNvPr>
          <p:cNvPicPr>
            <a:picLocks noChangeAspect="1"/>
          </p:cNvPicPr>
          <p:nvPr/>
        </p:nvPicPr>
        <p:blipFill>
          <a:blip r:embed="rId2"/>
          <a:stretch>
            <a:fillRect/>
          </a:stretch>
        </p:blipFill>
        <p:spPr>
          <a:xfrm>
            <a:off x="527287" y="1014500"/>
            <a:ext cx="14513660" cy="7847350"/>
          </a:xfrm>
          <a:prstGeom prst="rect">
            <a:avLst/>
          </a:prstGeom>
        </p:spPr>
      </p:pic>
    </p:spTree>
    <p:extLst>
      <p:ext uri="{BB962C8B-B14F-4D97-AF65-F5344CB8AC3E}">
        <p14:creationId xmlns:p14="http://schemas.microsoft.com/office/powerpoint/2010/main" val="37699293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031EEF-E979-380D-046F-9ACE1679312D}"/>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DADA21B6-787C-71A4-305B-6890F49F3078}"/>
              </a:ext>
            </a:extLst>
          </p:cNvPr>
          <p:cNvSpPr>
            <a:spLocks noGrp="1"/>
          </p:cNvSpPr>
          <p:nvPr>
            <p:ph type="title"/>
          </p:nvPr>
        </p:nvSpPr>
        <p:spPr/>
        <p:txBody>
          <a:bodyPr/>
          <a:lstStyle/>
          <a:p>
            <a:r>
              <a:rPr lang="en-GB"/>
              <a:t>Action 4: What does TOR 4 mean ?</a:t>
            </a:r>
          </a:p>
        </p:txBody>
      </p:sp>
      <p:sp>
        <p:nvSpPr>
          <p:cNvPr id="9" name="Text Placeholder 8">
            <a:extLst>
              <a:ext uri="{FF2B5EF4-FFF2-40B4-BE49-F238E27FC236}">
                <a16:creationId xmlns:a16="http://schemas.microsoft.com/office/drawing/2014/main" id="{8B8E0BD5-3910-F569-AE8C-7E0E851EECC0}"/>
              </a:ext>
            </a:extLst>
          </p:cNvPr>
          <p:cNvSpPr>
            <a:spLocks noGrp="1"/>
          </p:cNvSpPr>
          <p:nvPr>
            <p:ph type="body" sz="quarter" idx="24"/>
          </p:nvPr>
        </p:nvSpPr>
        <p:spPr/>
        <p:txBody>
          <a:bodyPr/>
          <a:lstStyle/>
          <a:p>
            <a:r>
              <a:rPr lang="en-GB"/>
              <a:t>“Consider the impact on tariffs that may arise from changes in the way circuits may be placed into either Peak Security and Year Round buckets” (TOR 4)</a:t>
            </a:r>
          </a:p>
        </p:txBody>
      </p:sp>
      <p:sp>
        <p:nvSpPr>
          <p:cNvPr id="5" name="Rectangle: Rounded Corners 4">
            <a:extLst>
              <a:ext uri="{FF2B5EF4-FFF2-40B4-BE49-F238E27FC236}">
                <a16:creationId xmlns:a16="http://schemas.microsoft.com/office/drawing/2014/main" id="{1943A909-426A-A5BB-F8C8-197298714903}"/>
              </a:ext>
            </a:extLst>
          </p:cNvPr>
          <p:cNvSpPr/>
          <p:nvPr/>
        </p:nvSpPr>
        <p:spPr>
          <a:xfrm>
            <a:off x="1117602" y="2529878"/>
            <a:ext cx="11904955" cy="2810218"/>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The change in reference node has no impact on which buckets the circuits are placed into. </a:t>
            </a:r>
          </a:p>
          <a:p>
            <a:pPr algn="ctr"/>
            <a:endParaRPr lang="en-GB" dirty="0"/>
          </a:p>
          <a:p>
            <a:pPr algn="ctr"/>
            <a:r>
              <a:rPr lang="en-GB" dirty="0"/>
              <a:t>The buckets are determined by the background flow before considering the incremental flows and reference node, therefore circuits will remain in the same buckets, regardless of the change in reference node. </a:t>
            </a:r>
          </a:p>
        </p:txBody>
      </p:sp>
    </p:spTree>
    <p:extLst>
      <p:ext uri="{BB962C8B-B14F-4D97-AF65-F5344CB8AC3E}">
        <p14:creationId xmlns:p14="http://schemas.microsoft.com/office/powerpoint/2010/main" val="3479430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99D97AE-524A-FD1F-A1AB-A418BBD6CEA7}"/>
              </a:ext>
            </a:extLst>
          </p:cNvPr>
          <p:cNvSpPr>
            <a:spLocks noGrp="1"/>
          </p:cNvSpPr>
          <p:nvPr>
            <p:ph type="title"/>
          </p:nvPr>
        </p:nvSpPr>
        <p:spPr/>
        <p:txBody>
          <a:bodyPr>
            <a:normAutofit/>
          </a:bodyPr>
          <a:lstStyle/>
          <a:p>
            <a:r>
              <a:rPr lang="en-GB"/>
              <a:t>Action (TOR 2): </a:t>
            </a:r>
            <a:r>
              <a:rPr lang="en-GB" u="sng"/>
              <a:t>Year Round </a:t>
            </a:r>
            <a:r>
              <a:rPr lang="en-GB"/>
              <a:t>connection map</a:t>
            </a:r>
          </a:p>
        </p:txBody>
      </p:sp>
      <p:sp>
        <p:nvSpPr>
          <p:cNvPr id="15" name="Text Placeholder 14">
            <a:extLst>
              <a:ext uri="{FF2B5EF4-FFF2-40B4-BE49-F238E27FC236}">
                <a16:creationId xmlns:a16="http://schemas.microsoft.com/office/drawing/2014/main" id="{FB6626E5-358F-11E0-2135-1ED82E9CB7A7}"/>
              </a:ext>
            </a:extLst>
          </p:cNvPr>
          <p:cNvSpPr>
            <a:spLocks noGrp="1"/>
          </p:cNvSpPr>
          <p:nvPr>
            <p:ph type="body" sz="quarter" idx="24"/>
          </p:nvPr>
        </p:nvSpPr>
        <p:spPr/>
        <p:txBody>
          <a:bodyPr/>
          <a:lstStyle/>
          <a:p>
            <a:r>
              <a:rPr lang="en-GB"/>
              <a:t>“Consider implications for the network sharing calculation in the Transport and Tariff model” (TOR 2) </a:t>
            </a:r>
          </a:p>
        </p:txBody>
      </p:sp>
      <p:sp>
        <p:nvSpPr>
          <p:cNvPr id="5" name="Slide Number Placeholder 4">
            <a:extLst>
              <a:ext uri="{FF2B5EF4-FFF2-40B4-BE49-F238E27FC236}">
                <a16:creationId xmlns:a16="http://schemas.microsoft.com/office/drawing/2014/main" id="{79A15554-11FF-7130-B5BC-94DB26472167}"/>
              </a:ext>
            </a:extLst>
          </p:cNvPr>
          <p:cNvSpPr>
            <a:spLocks noGrp="1"/>
          </p:cNvSpPr>
          <p:nvPr>
            <p:ph type="sldNum" sz="quarter" idx="4"/>
          </p:nvPr>
        </p:nvSpPr>
        <p:spPr/>
        <p:txBody>
          <a:bodyPr/>
          <a:lstStyle/>
          <a:p>
            <a:fld id="{40FC62D0-A2F2-4BF8-8DAC-E86C11000EC3}" type="slidenum">
              <a:rPr lang="en-GB" smtClean="0"/>
              <a:pPr/>
              <a:t>5</a:t>
            </a:fld>
            <a:endParaRPr lang="en-GB"/>
          </a:p>
        </p:txBody>
      </p:sp>
      <p:pic>
        <p:nvPicPr>
          <p:cNvPr id="11" name="Picture 10">
            <a:extLst>
              <a:ext uri="{FF2B5EF4-FFF2-40B4-BE49-F238E27FC236}">
                <a16:creationId xmlns:a16="http://schemas.microsoft.com/office/drawing/2014/main" id="{71D770EA-675C-4035-2D99-EC4FDCAB544C}"/>
              </a:ext>
            </a:extLst>
          </p:cNvPr>
          <p:cNvPicPr>
            <a:picLocks noChangeAspect="1"/>
          </p:cNvPicPr>
          <p:nvPr/>
        </p:nvPicPr>
        <p:blipFill>
          <a:blip r:embed="rId2"/>
          <a:stretch>
            <a:fillRect/>
          </a:stretch>
        </p:blipFill>
        <p:spPr>
          <a:xfrm>
            <a:off x="2077376" y="2062374"/>
            <a:ext cx="3021043" cy="6050596"/>
          </a:xfrm>
          <a:prstGeom prst="rect">
            <a:avLst/>
          </a:prstGeom>
        </p:spPr>
      </p:pic>
      <p:sp>
        <p:nvSpPr>
          <p:cNvPr id="12" name="TextBox 11">
            <a:extLst>
              <a:ext uri="{FF2B5EF4-FFF2-40B4-BE49-F238E27FC236}">
                <a16:creationId xmlns:a16="http://schemas.microsoft.com/office/drawing/2014/main" id="{8CA2D470-2905-2D50-16A9-6998B6F0A21A}"/>
              </a:ext>
            </a:extLst>
          </p:cNvPr>
          <p:cNvSpPr txBox="1"/>
          <p:nvPr/>
        </p:nvSpPr>
        <p:spPr>
          <a:xfrm>
            <a:off x="5854364" y="2062374"/>
            <a:ext cx="8919529" cy="3816429"/>
          </a:xfrm>
          <a:prstGeom prst="rect">
            <a:avLst/>
          </a:prstGeom>
          <a:noFill/>
        </p:spPr>
        <p:txBody>
          <a:bodyPr wrap="square" rtlCol="0">
            <a:spAutoFit/>
          </a:bodyPr>
          <a:lstStyle/>
          <a:p>
            <a:r>
              <a:rPr lang="en-GB" sz="3200" b="1">
                <a:solidFill>
                  <a:schemeClr val="tx2"/>
                </a:solidFill>
              </a:rPr>
              <a:t>Transport and Tariff Model</a:t>
            </a:r>
          </a:p>
          <a:p>
            <a:endParaRPr lang="en-GB" sz="3200" b="1">
              <a:solidFill>
                <a:schemeClr val="tx2"/>
              </a:solidFill>
            </a:endParaRPr>
          </a:p>
          <a:p>
            <a:pPr marL="285750" indent="-285750">
              <a:buFont typeface="Arial" panose="020B0604020202020204" pitchFamily="34" charset="0"/>
              <a:buChar char="•"/>
            </a:pPr>
            <a:r>
              <a:rPr lang="en-GB" sz="3200">
                <a:solidFill>
                  <a:schemeClr val="tx2"/>
                </a:solidFill>
              </a:rPr>
              <a:t>Connection map used to calculate Year Round shared vs not-shared MWkm</a:t>
            </a:r>
          </a:p>
          <a:p>
            <a:pPr marL="285750" indent="-285750">
              <a:buFont typeface="Arial" panose="020B0604020202020204" pitchFamily="34" charset="0"/>
              <a:buChar char="•"/>
            </a:pPr>
            <a:endParaRPr lang="en-GB" sz="3200">
              <a:solidFill>
                <a:schemeClr val="tx2"/>
              </a:solidFill>
            </a:endParaRPr>
          </a:p>
          <a:p>
            <a:pPr marL="285750" indent="-285750">
              <a:buFont typeface="Arial" panose="020B0604020202020204" pitchFamily="34" charset="0"/>
              <a:buChar char="•"/>
            </a:pPr>
            <a:r>
              <a:rPr lang="en-GB" sz="3200">
                <a:solidFill>
                  <a:schemeClr val="tx2"/>
                </a:solidFill>
              </a:rPr>
              <a:t>Generation weighted reference node “zero point” likely to be a different location</a:t>
            </a:r>
          </a:p>
          <a:p>
            <a:endParaRPr lang="en-GB"/>
          </a:p>
        </p:txBody>
      </p:sp>
      <p:sp>
        <p:nvSpPr>
          <p:cNvPr id="13" name="TextBox 12">
            <a:extLst>
              <a:ext uri="{FF2B5EF4-FFF2-40B4-BE49-F238E27FC236}">
                <a16:creationId xmlns:a16="http://schemas.microsoft.com/office/drawing/2014/main" id="{D4D5965B-88E4-3909-0C2C-F5E2477EDCC5}"/>
              </a:ext>
            </a:extLst>
          </p:cNvPr>
          <p:cNvSpPr txBox="1"/>
          <p:nvPr/>
        </p:nvSpPr>
        <p:spPr>
          <a:xfrm>
            <a:off x="5922541" y="5793827"/>
            <a:ext cx="9924833" cy="2031325"/>
          </a:xfrm>
          <a:prstGeom prst="rect">
            <a:avLst/>
          </a:prstGeom>
          <a:solidFill>
            <a:schemeClr val="accent3"/>
          </a:solidFill>
        </p:spPr>
        <p:txBody>
          <a:bodyPr wrap="none" rtlCol="0">
            <a:spAutoFit/>
          </a:bodyPr>
          <a:lstStyle/>
          <a:p>
            <a:endParaRPr lang="en-GB" b="1">
              <a:solidFill>
                <a:schemeClr val="tx2"/>
              </a:solidFill>
            </a:endParaRPr>
          </a:p>
          <a:p>
            <a:r>
              <a:rPr lang="en-GB" b="1">
                <a:solidFill>
                  <a:schemeClr val="tx2"/>
                </a:solidFill>
              </a:rPr>
              <a:t>Next steps:</a:t>
            </a:r>
          </a:p>
          <a:p>
            <a:endParaRPr lang="en-GB" b="1">
              <a:solidFill>
                <a:schemeClr val="tx2"/>
              </a:solidFill>
            </a:endParaRPr>
          </a:p>
          <a:p>
            <a:pPr marL="285750" indent="-285750">
              <a:buFont typeface="Arial" panose="020B0604020202020204" pitchFamily="34" charset="0"/>
              <a:buChar char="•"/>
            </a:pPr>
            <a:r>
              <a:rPr lang="en-GB">
                <a:solidFill>
                  <a:schemeClr val="tx2"/>
                </a:solidFill>
              </a:rPr>
              <a:t>Check where the baseline demand weighted average reference node currently is located ?</a:t>
            </a:r>
          </a:p>
          <a:p>
            <a:pPr marL="285750" indent="-285750">
              <a:buFont typeface="Arial" panose="020B0604020202020204" pitchFamily="34" charset="0"/>
              <a:buChar char="•"/>
            </a:pPr>
            <a:endParaRPr lang="en-GB">
              <a:solidFill>
                <a:schemeClr val="tx2"/>
              </a:solidFill>
            </a:endParaRPr>
          </a:p>
          <a:p>
            <a:pPr marL="285750" indent="-285750">
              <a:buFont typeface="Arial" panose="020B0604020202020204" pitchFamily="34" charset="0"/>
              <a:buChar char="•"/>
            </a:pPr>
            <a:r>
              <a:rPr lang="en-GB">
                <a:solidFill>
                  <a:schemeClr val="tx2"/>
                </a:solidFill>
              </a:rPr>
              <a:t>Where would the new Year Round generation weighted average reference node be located ?</a:t>
            </a:r>
          </a:p>
          <a:p>
            <a:pPr marL="285750" indent="-285750">
              <a:buFont typeface="Arial" panose="020B0604020202020204" pitchFamily="34" charset="0"/>
              <a:buChar char="•"/>
            </a:pPr>
            <a:endParaRPr lang="en-GB">
              <a:solidFill>
                <a:schemeClr val="tx2"/>
              </a:solidFill>
            </a:endParaRPr>
          </a:p>
        </p:txBody>
      </p:sp>
    </p:spTree>
    <p:extLst>
      <p:ext uri="{BB962C8B-B14F-4D97-AF65-F5344CB8AC3E}">
        <p14:creationId xmlns:p14="http://schemas.microsoft.com/office/powerpoint/2010/main" val="1246359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7C5174-B6F3-DA53-35CE-C3B6AFC680B2}"/>
            </a:ext>
          </a:extLst>
        </p:cNvPr>
        <p:cNvGrpSpPr/>
        <p:nvPr/>
      </p:nvGrpSpPr>
      <p:grpSpPr>
        <a:xfrm>
          <a:off x="0" y="0"/>
          <a:ext cx="0" cy="0"/>
          <a:chOff x="0" y="0"/>
          <a:chExt cx="0" cy="0"/>
        </a:xfrm>
      </p:grpSpPr>
      <p:sp>
        <p:nvSpPr>
          <p:cNvPr id="7" name="Title 6">
            <a:extLst>
              <a:ext uri="{FF2B5EF4-FFF2-40B4-BE49-F238E27FC236}">
                <a16:creationId xmlns:a16="http://schemas.microsoft.com/office/drawing/2014/main" id="{C88327E6-6C8E-012A-282A-82C9F3DF51A8}"/>
              </a:ext>
            </a:extLst>
          </p:cNvPr>
          <p:cNvSpPr>
            <a:spLocks noGrp="1"/>
          </p:cNvSpPr>
          <p:nvPr>
            <p:ph type="title"/>
          </p:nvPr>
        </p:nvSpPr>
        <p:spPr>
          <a:xfrm>
            <a:off x="577050" y="405087"/>
            <a:ext cx="14561352" cy="1146048"/>
          </a:xfrm>
        </p:spPr>
        <p:txBody>
          <a:bodyPr/>
          <a:lstStyle/>
          <a:p>
            <a:r>
              <a:rPr lang="en-GB"/>
              <a:t>Action 4: What does TOR 5 mean ?</a:t>
            </a:r>
          </a:p>
        </p:txBody>
      </p:sp>
      <p:sp>
        <p:nvSpPr>
          <p:cNvPr id="9" name="Text Placeholder 8">
            <a:extLst>
              <a:ext uri="{FF2B5EF4-FFF2-40B4-BE49-F238E27FC236}">
                <a16:creationId xmlns:a16="http://schemas.microsoft.com/office/drawing/2014/main" id="{CC438CB3-C50B-ED10-612B-8220C65B8BA8}"/>
              </a:ext>
            </a:extLst>
          </p:cNvPr>
          <p:cNvSpPr>
            <a:spLocks noGrp="1"/>
          </p:cNvSpPr>
          <p:nvPr>
            <p:ph type="body" sz="quarter" idx="24"/>
          </p:nvPr>
        </p:nvSpPr>
        <p:spPr>
          <a:xfrm>
            <a:off x="577050" y="1214783"/>
            <a:ext cx="14561352" cy="962360"/>
          </a:xfrm>
        </p:spPr>
        <p:txBody>
          <a:bodyPr/>
          <a:lstStyle/>
          <a:p>
            <a:r>
              <a:rPr lang="en-GB"/>
              <a:t>“Consider the impact on demand customers contribution from a different location signal especially those unable to react to those signals” (TOR 5)</a:t>
            </a:r>
          </a:p>
        </p:txBody>
      </p:sp>
      <p:graphicFrame>
        <p:nvGraphicFramePr>
          <p:cNvPr id="4" name="Chart 3">
            <a:extLst>
              <a:ext uri="{FF2B5EF4-FFF2-40B4-BE49-F238E27FC236}">
                <a16:creationId xmlns:a16="http://schemas.microsoft.com/office/drawing/2014/main" id="{A98FA52D-3941-1038-02D9-3309B72550B3}"/>
              </a:ext>
            </a:extLst>
          </p:cNvPr>
          <p:cNvGraphicFramePr>
            <a:graphicFrameLocks/>
          </p:cNvGraphicFramePr>
          <p:nvPr>
            <p:extLst>
              <p:ext uri="{D42A27DB-BD31-4B8C-83A1-F6EECF244321}">
                <p14:modId xmlns:p14="http://schemas.microsoft.com/office/powerpoint/2010/main" val="2774471342"/>
              </p:ext>
            </p:extLst>
          </p:nvPr>
        </p:nvGraphicFramePr>
        <p:xfrm>
          <a:off x="242327" y="2252634"/>
          <a:ext cx="10466388" cy="5889624"/>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4F17D521-2E7B-868B-FBD5-56250A7A2A32}"/>
              </a:ext>
            </a:extLst>
          </p:cNvPr>
          <p:cNvSpPr txBox="1"/>
          <p:nvPr/>
        </p:nvSpPr>
        <p:spPr>
          <a:xfrm>
            <a:off x="10523483" y="1782228"/>
            <a:ext cx="5490189" cy="2862322"/>
          </a:xfrm>
          <a:prstGeom prst="rect">
            <a:avLst/>
          </a:prstGeom>
          <a:solidFill>
            <a:schemeClr val="accent6"/>
          </a:solidFill>
        </p:spPr>
        <p:txBody>
          <a:bodyPr wrap="square" rtlCol="0">
            <a:spAutoFit/>
          </a:bodyPr>
          <a:lstStyle/>
          <a:p>
            <a:r>
              <a:rPr lang="en-GB" b="1" u="sng">
                <a:solidFill>
                  <a:schemeClr val="tx2"/>
                </a:solidFill>
              </a:rPr>
              <a:t>Illustrative</a:t>
            </a:r>
            <a:r>
              <a:rPr lang="en-GB" b="1">
                <a:solidFill>
                  <a:schemeClr val="tx2"/>
                </a:solidFill>
              </a:rPr>
              <a:t> impact on demand charges</a:t>
            </a:r>
          </a:p>
          <a:p>
            <a:endParaRPr lang="en-GB" b="1">
              <a:solidFill>
                <a:schemeClr val="tx2"/>
              </a:solidFill>
            </a:endParaRPr>
          </a:p>
          <a:p>
            <a:pPr marL="285750" indent="-285750">
              <a:buFont typeface="Arial" panose="020B0604020202020204" pitchFamily="34" charset="0"/>
              <a:buChar char="•"/>
            </a:pPr>
            <a:r>
              <a:rPr lang="en-GB">
                <a:solidFill>
                  <a:schemeClr val="tx2"/>
                </a:solidFill>
              </a:rPr>
              <a:t>Before 2023/24, Triad charge much higher</a:t>
            </a:r>
          </a:p>
          <a:p>
            <a:pPr marL="285750" indent="-285750">
              <a:buFont typeface="Arial" panose="020B0604020202020204" pitchFamily="34" charset="0"/>
              <a:buChar char="•"/>
            </a:pPr>
            <a:endParaRPr lang="en-GB">
              <a:solidFill>
                <a:schemeClr val="tx2"/>
              </a:solidFill>
            </a:endParaRPr>
          </a:p>
          <a:p>
            <a:pPr marL="285750" indent="-285750">
              <a:buFont typeface="Arial" panose="020B0604020202020204" pitchFamily="34" charset="0"/>
              <a:buChar char="•"/>
            </a:pPr>
            <a:r>
              <a:rPr lang="en-GB">
                <a:solidFill>
                  <a:schemeClr val="tx2"/>
                </a:solidFill>
              </a:rPr>
              <a:t>From 2023/24 locational reduced floored at £zero</a:t>
            </a:r>
          </a:p>
          <a:p>
            <a:r>
              <a:rPr lang="en-GB">
                <a:solidFill>
                  <a:schemeClr val="tx2"/>
                </a:solidFill>
              </a:rPr>
              <a:t>     (TCR decision)</a:t>
            </a:r>
          </a:p>
          <a:p>
            <a:pPr marL="285750" indent="-285750">
              <a:buFont typeface="Arial" panose="020B0604020202020204" pitchFamily="34" charset="0"/>
              <a:buChar char="•"/>
            </a:pPr>
            <a:endParaRPr lang="en-GB">
              <a:solidFill>
                <a:schemeClr val="tx2"/>
              </a:solidFill>
            </a:endParaRPr>
          </a:p>
          <a:p>
            <a:pPr marL="285750" indent="-285750">
              <a:buFont typeface="Arial" panose="020B0604020202020204" pitchFamily="34" charset="0"/>
              <a:buChar char="•"/>
            </a:pPr>
            <a:r>
              <a:rPr lang="en-GB">
                <a:solidFill>
                  <a:schemeClr val="tx2"/>
                </a:solidFill>
              </a:rPr>
              <a:t>Gen Ref Node would improve demand signal</a:t>
            </a:r>
          </a:p>
          <a:p>
            <a:pPr marL="742950" lvl="1" indent="-285750">
              <a:buFont typeface="Arial" panose="020B0604020202020204" pitchFamily="34" charset="0"/>
              <a:buChar char="•"/>
            </a:pPr>
            <a:r>
              <a:rPr lang="en-GB">
                <a:solidFill>
                  <a:schemeClr val="tx2"/>
                </a:solidFill>
              </a:rPr>
              <a:t>Higher locational tariff</a:t>
            </a:r>
          </a:p>
          <a:p>
            <a:pPr marL="742950" lvl="1" indent="-285750">
              <a:buFont typeface="Arial" panose="020B0604020202020204" pitchFamily="34" charset="0"/>
              <a:buChar char="•"/>
            </a:pPr>
            <a:r>
              <a:rPr lang="en-GB">
                <a:solidFill>
                  <a:schemeClr val="tx2"/>
                </a:solidFill>
              </a:rPr>
              <a:t>Lower Residual tariff – Fixed charge per site</a:t>
            </a:r>
          </a:p>
        </p:txBody>
      </p:sp>
      <p:sp>
        <p:nvSpPr>
          <p:cNvPr id="6" name="TextBox 5">
            <a:extLst>
              <a:ext uri="{FF2B5EF4-FFF2-40B4-BE49-F238E27FC236}">
                <a16:creationId xmlns:a16="http://schemas.microsoft.com/office/drawing/2014/main" id="{43B6D902-532A-0D78-188D-E33EB121B4FA}"/>
              </a:ext>
            </a:extLst>
          </p:cNvPr>
          <p:cNvSpPr txBox="1"/>
          <p:nvPr/>
        </p:nvSpPr>
        <p:spPr>
          <a:xfrm>
            <a:off x="10523483" y="4776449"/>
            <a:ext cx="5490190" cy="2585323"/>
          </a:xfrm>
          <a:prstGeom prst="rect">
            <a:avLst/>
          </a:prstGeom>
          <a:solidFill>
            <a:schemeClr val="accent6"/>
          </a:solidFill>
        </p:spPr>
        <p:txBody>
          <a:bodyPr wrap="square" rtlCol="0">
            <a:spAutoFit/>
          </a:bodyPr>
          <a:lstStyle/>
          <a:p>
            <a:r>
              <a:rPr lang="en-GB" b="1">
                <a:solidFill>
                  <a:schemeClr val="tx2"/>
                </a:solidFill>
              </a:rPr>
              <a:t>TNUoS Task Force - New demand modification</a:t>
            </a:r>
          </a:p>
          <a:p>
            <a:endParaRPr lang="en-GB">
              <a:solidFill>
                <a:schemeClr val="tx2"/>
              </a:solidFill>
            </a:endParaRPr>
          </a:p>
          <a:p>
            <a:pPr marL="285750" indent="-285750">
              <a:buFont typeface="Arial" panose="020B0604020202020204" pitchFamily="34" charset="0"/>
              <a:buChar char="•"/>
            </a:pPr>
            <a:r>
              <a:rPr lang="en-GB">
                <a:solidFill>
                  <a:schemeClr val="tx2"/>
                </a:solidFill>
              </a:rPr>
              <a:t>Split out Peak Security vs Year Round charges</a:t>
            </a:r>
          </a:p>
          <a:p>
            <a:pPr marL="285750" indent="-285750">
              <a:buFont typeface="Arial" panose="020B0604020202020204" pitchFamily="34" charset="0"/>
              <a:buChar char="•"/>
            </a:pPr>
            <a:endParaRPr lang="en-GB">
              <a:solidFill>
                <a:schemeClr val="tx2"/>
              </a:solidFill>
            </a:endParaRPr>
          </a:p>
          <a:p>
            <a:pPr marL="285750" indent="-285750">
              <a:buFont typeface="Arial" panose="020B0604020202020204" pitchFamily="34" charset="0"/>
              <a:buChar char="•"/>
            </a:pPr>
            <a:r>
              <a:rPr lang="en-GB">
                <a:solidFill>
                  <a:schemeClr val="tx2"/>
                </a:solidFill>
              </a:rPr>
              <a:t>Widen definition of Triad</a:t>
            </a:r>
          </a:p>
          <a:p>
            <a:pPr marL="285750" indent="-285750">
              <a:buFont typeface="Arial" panose="020B0604020202020204" pitchFamily="34" charset="0"/>
              <a:buChar char="•"/>
            </a:pPr>
            <a:endParaRPr lang="en-GB">
              <a:solidFill>
                <a:schemeClr val="tx2"/>
              </a:solidFill>
            </a:endParaRPr>
          </a:p>
          <a:p>
            <a:pPr marL="285750" indent="-285750">
              <a:buFont typeface="Arial" panose="020B0604020202020204" pitchFamily="34" charset="0"/>
              <a:buChar char="•"/>
            </a:pPr>
            <a:r>
              <a:rPr lang="en-GB">
                <a:solidFill>
                  <a:schemeClr val="tx2"/>
                </a:solidFill>
              </a:rPr>
              <a:t>Remove “floor at £zero”</a:t>
            </a:r>
          </a:p>
          <a:p>
            <a:pPr marL="285750" indent="-285750">
              <a:buFont typeface="Arial" panose="020B0604020202020204" pitchFamily="34" charset="0"/>
              <a:buChar char="•"/>
            </a:pPr>
            <a:endParaRPr lang="en-GB">
              <a:solidFill>
                <a:schemeClr val="tx2"/>
              </a:solidFill>
            </a:endParaRPr>
          </a:p>
          <a:p>
            <a:pPr marL="285750" indent="-285750">
              <a:buFont typeface="Arial" panose="020B0604020202020204" pitchFamily="34" charset="0"/>
              <a:buChar char="•"/>
            </a:pPr>
            <a:r>
              <a:rPr lang="en-GB">
                <a:solidFill>
                  <a:schemeClr val="tx2"/>
                </a:solidFill>
              </a:rPr>
              <a:t>Opportunity to change which customers pay</a:t>
            </a:r>
          </a:p>
        </p:txBody>
      </p:sp>
      <p:sp>
        <p:nvSpPr>
          <p:cNvPr id="10" name="TextBox 9">
            <a:extLst>
              <a:ext uri="{FF2B5EF4-FFF2-40B4-BE49-F238E27FC236}">
                <a16:creationId xmlns:a16="http://schemas.microsoft.com/office/drawing/2014/main" id="{0372CFC2-9B40-BEFA-74EF-5A5876B5F093}"/>
              </a:ext>
            </a:extLst>
          </p:cNvPr>
          <p:cNvSpPr txBox="1"/>
          <p:nvPr/>
        </p:nvSpPr>
        <p:spPr>
          <a:xfrm>
            <a:off x="10523483" y="7495927"/>
            <a:ext cx="5490189" cy="646331"/>
          </a:xfrm>
          <a:prstGeom prst="rect">
            <a:avLst/>
          </a:prstGeom>
          <a:solidFill>
            <a:schemeClr val="accent3"/>
          </a:solidFill>
        </p:spPr>
        <p:txBody>
          <a:bodyPr wrap="square" rtlCol="0">
            <a:spAutoFit/>
          </a:bodyPr>
          <a:lstStyle/>
          <a:p>
            <a:r>
              <a:rPr lang="en-GB" b="1"/>
              <a:t>Next steps</a:t>
            </a:r>
          </a:p>
          <a:p>
            <a:r>
              <a:rPr lang="en-GB"/>
              <a:t>ESO to provide actual tariff model impacts</a:t>
            </a:r>
          </a:p>
        </p:txBody>
      </p:sp>
    </p:spTree>
    <p:extLst>
      <p:ext uri="{BB962C8B-B14F-4D97-AF65-F5344CB8AC3E}">
        <p14:creationId xmlns:p14="http://schemas.microsoft.com/office/powerpoint/2010/main" val="1127906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chart seriesIdx="-3" categoryIdx="-3" bldStep="gridLegend"/>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chart seriesIdx="0" categoryIdx="-4" bldStep="series"/>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graphicEl>
                                              <a:chart seriesIdx="1" categoryIdx="-4" bldStep="series"/>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graphicEl>
                                              <a:chart seriesIdx="2" categoryIdx="-4" bldStep="series"/>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chart seriesIdx="3" categoryIdx="-4" bldStep="series"/>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graphicEl>
                                              <a:chart seriesIdx="4" categoryIdx="-4" bldStep="series"/>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Chart bld="series"/>
        </p:bldSub>
      </p:bldGraphic>
      <p:bldP spid="6"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F7D7EA-8FFE-B774-3D96-31E6049D2DD2}"/>
            </a:ext>
          </a:extLst>
        </p:cNvPr>
        <p:cNvGrpSpPr/>
        <p:nvPr/>
      </p:nvGrpSpPr>
      <p:grpSpPr>
        <a:xfrm>
          <a:off x="0" y="0"/>
          <a:ext cx="0" cy="0"/>
          <a:chOff x="0" y="0"/>
          <a:chExt cx="0" cy="0"/>
        </a:xfrm>
      </p:grpSpPr>
      <p:sp>
        <p:nvSpPr>
          <p:cNvPr id="8" name="Content Placeholder 7">
            <a:extLst>
              <a:ext uri="{FF2B5EF4-FFF2-40B4-BE49-F238E27FC236}">
                <a16:creationId xmlns:a16="http://schemas.microsoft.com/office/drawing/2014/main" id="{759B4887-82DE-D9B1-1C94-2991B07BDE25}"/>
              </a:ext>
            </a:extLst>
          </p:cNvPr>
          <p:cNvSpPr>
            <a:spLocks noGrp="1"/>
          </p:cNvSpPr>
          <p:nvPr>
            <p:ph sz="quarter" idx="13"/>
          </p:nvPr>
        </p:nvSpPr>
        <p:spPr>
          <a:xfrm>
            <a:off x="1182906" y="2246050"/>
            <a:ext cx="13811478" cy="5881903"/>
          </a:xfrm>
        </p:spPr>
        <p:txBody>
          <a:bodyPr>
            <a:noAutofit/>
          </a:bodyPr>
          <a:lstStyle/>
          <a:p>
            <a:pPr marL="0" indent="0">
              <a:buNone/>
            </a:pPr>
            <a:r>
              <a:rPr lang="en-GB" sz="1800" b="1">
                <a:solidFill>
                  <a:schemeClr val="tx2"/>
                </a:solidFill>
                <a:effectLst/>
                <a:latin typeface="Arial" panose="020B0604020202020204" pitchFamily="34" charset="0"/>
                <a:ea typeface="Calibri" panose="020F0502020204030204" pitchFamily="34" charset="0"/>
              </a:rPr>
              <a:t>Proposed solution: different generation weighted scaling between Peak Security vs Year Round backgrounds </a:t>
            </a:r>
            <a:endParaRPr lang="en-GB" sz="1800" b="1">
              <a:solidFill>
                <a:schemeClr val="tx2"/>
              </a:solidFill>
              <a:effectLst/>
              <a:latin typeface="Calibri" panose="020F0502020204030204" pitchFamily="34" charset="0"/>
              <a:ea typeface="Calibri" panose="020F0502020204030204" pitchFamily="34" charset="0"/>
            </a:endParaRPr>
          </a:p>
          <a:p>
            <a:pPr marL="0" lvl="0" indent="0">
              <a:buNone/>
            </a:pPr>
            <a:endParaRPr lang="en-GB" sz="1800" b="1">
              <a:solidFill>
                <a:schemeClr val="tx2"/>
              </a:solidFill>
              <a:effectLst/>
              <a:latin typeface="Arial" panose="020B0604020202020204" pitchFamily="34" charset="0"/>
              <a:ea typeface="Times New Roman" panose="02020603050405020304" pitchFamily="18" charset="0"/>
            </a:endParaRPr>
          </a:p>
          <a:p>
            <a:pPr marL="0" lvl="0" indent="0">
              <a:buNone/>
            </a:pPr>
            <a:r>
              <a:rPr lang="en-GB" sz="1800" b="1">
                <a:solidFill>
                  <a:schemeClr val="tx2"/>
                </a:solidFill>
                <a:effectLst/>
                <a:latin typeface="Arial" panose="020B0604020202020204" pitchFamily="34" charset="0"/>
                <a:ea typeface="Times New Roman" panose="02020603050405020304" pitchFamily="18" charset="0"/>
              </a:rPr>
              <a:t>Peak Security background</a:t>
            </a:r>
          </a:p>
          <a:p>
            <a:r>
              <a:rPr lang="en-GB" sz="1800">
                <a:solidFill>
                  <a:schemeClr val="accent1"/>
                </a:solidFill>
                <a:effectLst/>
                <a:latin typeface="Arial" panose="020B0604020202020204" pitchFamily="34" charset="0"/>
                <a:ea typeface="Times New Roman" panose="02020603050405020304" pitchFamily="18" charset="0"/>
              </a:rPr>
              <a:t>Pro-rata generation based on scaled TEC </a:t>
            </a:r>
            <a:r>
              <a:rPr lang="en-GB" sz="1800" b="1" u="sng">
                <a:solidFill>
                  <a:schemeClr val="accent1"/>
                </a:solidFill>
                <a:effectLst/>
                <a:latin typeface="Arial" panose="020B0604020202020204" pitchFamily="34" charset="0"/>
                <a:ea typeface="Times New Roman" panose="02020603050405020304" pitchFamily="18" charset="0"/>
              </a:rPr>
              <a:t>including</a:t>
            </a:r>
            <a:r>
              <a:rPr lang="en-GB" sz="1800">
                <a:solidFill>
                  <a:schemeClr val="accent1"/>
                </a:solidFill>
                <a:effectLst/>
                <a:latin typeface="Arial" panose="020B0604020202020204" pitchFamily="34" charset="0"/>
                <a:ea typeface="Times New Roman" panose="02020603050405020304" pitchFamily="18" charset="0"/>
              </a:rPr>
              <a:t> interconnectors and storage</a:t>
            </a:r>
          </a:p>
          <a:p>
            <a:endParaRPr lang="en-GB" sz="1800" u="sng">
              <a:solidFill>
                <a:schemeClr val="accent1"/>
              </a:solidFill>
              <a:ea typeface="Times New Roman" panose="02020603050405020304" pitchFamily="18" charset="0"/>
            </a:endParaRPr>
          </a:p>
          <a:p>
            <a:r>
              <a:rPr lang="en-GB" sz="1800">
                <a:solidFill>
                  <a:schemeClr val="accent1"/>
                </a:solidFill>
                <a:ea typeface="Times New Roman" panose="02020603050405020304" pitchFamily="18" charset="0"/>
              </a:rPr>
              <a:t>R</a:t>
            </a:r>
            <a:r>
              <a:rPr lang="en-GB" sz="1800">
                <a:solidFill>
                  <a:schemeClr val="accent1"/>
                </a:solidFill>
                <a:effectLst/>
                <a:latin typeface="Arial" panose="020B0604020202020204" pitchFamily="34" charset="0"/>
                <a:ea typeface="Times New Roman" panose="02020603050405020304" pitchFamily="18" charset="0"/>
              </a:rPr>
              <a:t>ationale is that, for the purpose of the Peak Security Background, interconnectors and storage </a:t>
            </a:r>
            <a:r>
              <a:rPr lang="en-GB" sz="1800" u="sng">
                <a:solidFill>
                  <a:schemeClr val="accent1"/>
                </a:solidFill>
                <a:effectLst/>
                <a:latin typeface="Arial" panose="020B0604020202020204" pitchFamily="34" charset="0"/>
                <a:ea typeface="Times New Roman" panose="02020603050405020304" pitchFamily="18" charset="0"/>
              </a:rPr>
              <a:t>can</a:t>
            </a:r>
            <a:r>
              <a:rPr lang="en-GB" sz="1800">
                <a:solidFill>
                  <a:schemeClr val="accent1"/>
                </a:solidFill>
                <a:effectLst/>
                <a:latin typeface="Arial" panose="020B0604020202020204" pitchFamily="34" charset="0"/>
                <a:ea typeface="Times New Roman" panose="02020603050405020304" pitchFamily="18" charset="0"/>
              </a:rPr>
              <a:t> act as substitutes for firm generators regarding the provision of capacity.</a:t>
            </a:r>
            <a:endParaRPr lang="en-GB" sz="1800">
              <a:solidFill>
                <a:schemeClr val="accent1"/>
              </a:solidFill>
              <a:effectLst/>
              <a:latin typeface="Calibri" panose="020F0502020204030204" pitchFamily="34" charset="0"/>
              <a:ea typeface="Calibri" panose="020F0502020204030204" pitchFamily="34" charset="0"/>
            </a:endParaRPr>
          </a:p>
          <a:p>
            <a:pPr marL="0" indent="0">
              <a:buNone/>
            </a:pPr>
            <a:endParaRPr lang="en-GB" sz="1800">
              <a:solidFill>
                <a:schemeClr val="accent1"/>
              </a:solidFill>
              <a:effectLst/>
              <a:latin typeface="Calibri" panose="020F0502020204030204" pitchFamily="34" charset="0"/>
              <a:ea typeface="Calibri" panose="020F0502020204030204" pitchFamily="34" charset="0"/>
            </a:endParaRPr>
          </a:p>
          <a:p>
            <a:pPr marL="0" indent="0">
              <a:buNone/>
            </a:pPr>
            <a:endParaRPr lang="en-GB" sz="1800">
              <a:solidFill>
                <a:schemeClr val="accent1"/>
              </a:solidFill>
              <a:effectLst/>
              <a:latin typeface="Calibri" panose="020F0502020204030204" pitchFamily="34" charset="0"/>
              <a:ea typeface="Calibri" panose="020F0502020204030204" pitchFamily="34" charset="0"/>
            </a:endParaRPr>
          </a:p>
          <a:p>
            <a:pPr marL="0" lvl="0" indent="0">
              <a:buNone/>
            </a:pPr>
            <a:r>
              <a:rPr lang="en-GB" sz="1800" b="1">
                <a:solidFill>
                  <a:schemeClr val="tx2"/>
                </a:solidFill>
                <a:effectLst/>
                <a:latin typeface="Arial" panose="020B0604020202020204" pitchFamily="34" charset="0"/>
                <a:ea typeface="Times New Roman" panose="02020603050405020304" pitchFamily="18" charset="0"/>
              </a:rPr>
              <a:t>Year Round background</a:t>
            </a:r>
          </a:p>
          <a:p>
            <a:r>
              <a:rPr lang="en-GB" sz="1800">
                <a:solidFill>
                  <a:schemeClr val="accent1"/>
                </a:solidFill>
                <a:effectLst/>
                <a:latin typeface="Arial" panose="020B0604020202020204" pitchFamily="34" charset="0"/>
                <a:ea typeface="Times New Roman" panose="02020603050405020304" pitchFamily="18" charset="0"/>
              </a:rPr>
              <a:t>Pro-rata generation based on scaled TEC, </a:t>
            </a:r>
            <a:r>
              <a:rPr lang="en-GB" sz="1800" b="1" u="sng">
                <a:solidFill>
                  <a:schemeClr val="accent1"/>
                </a:solidFill>
                <a:effectLst/>
                <a:latin typeface="Arial" panose="020B0604020202020204" pitchFamily="34" charset="0"/>
                <a:ea typeface="Times New Roman" panose="02020603050405020304" pitchFamily="18" charset="0"/>
              </a:rPr>
              <a:t>excluding</a:t>
            </a:r>
            <a:r>
              <a:rPr lang="en-GB" sz="1800">
                <a:solidFill>
                  <a:schemeClr val="accent1"/>
                </a:solidFill>
                <a:effectLst/>
                <a:latin typeface="Arial" panose="020B0604020202020204" pitchFamily="34" charset="0"/>
                <a:ea typeface="Times New Roman" panose="02020603050405020304" pitchFamily="18" charset="0"/>
              </a:rPr>
              <a:t> interconnectors and storage</a:t>
            </a:r>
          </a:p>
          <a:p>
            <a:endParaRPr lang="en-GB" sz="1800">
              <a:solidFill>
                <a:schemeClr val="accent1"/>
              </a:solidFill>
              <a:ea typeface="Times New Roman" panose="02020603050405020304" pitchFamily="18" charset="0"/>
            </a:endParaRPr>
          </a:p>
          <a:p>
            <a:r>
              <a:rPr lang="en-GB" sz="1800">
                <a:solidFill>
                  <a:schemeClr val="accent1"/>
                </a:solidFill>
                <a:ea typeface="Times New Roman" panose="02020603050405020304" pitchFamily="18" charset="0"/>
              </a:rPr>
              <a:t>R</a:t>
            </a:r>
            <a:r>
              <a:rPr lang="en-GB" sz="1800">
                <a:solidFill>
                  <a:schemeClr val="accent1"/>
                </a:solidFill>
                <a:effectLst/>
                <a:latin typeface="Arial" panose="020B0604020202020204" pitchFamily="34" charset="0"/>
                <a:ea typeface="Times New Roman" panose="02020603050405020304" pitchFamily="18" charset="0"/>
              </a:rPr>
              <a:t>ationale is that, for the purpose of the Year Round background, interconnectors and storage are </a:t>
            </a:r>
            <a:r>
              <a:rPr lang="en-GB" sz="1800" u="sng">
                <a:solidFill>
                  <a:schemeClr val="accent1"/>
                </a:solidFill>
                <a:effectLst/>
                <a:latin typeface="Arial" panose="020B0604020202020204" pitchFamily="34" charset="0"/>
                <a:ea typeface="Times New Roman" panose="02020603050405020304" pitchFamily="18" charset="0"/>
              </a:rPr>
              <a:t>not</a:t>
            </a:r>
            <a:r>
              <a:rPr lang="en-GB" sz="1800">
                <a:solidFill>
                  <a:schemeClr val="accent1"/>
                </a:solidFill>
                <a:effectLst/>
                <a:latin typeface="Arial" panose="020B0604020202020204" pitchFamily="34" charset="0"/>
                <a:ea typeface="Times New Roman" panose="02020603050405020304" pitchFamily="18" charset="0"/>
              </a:rPr>
              <a:t> substitutes for generators regarding the provision of primary energy.</a:t>
            </a:r>
            <a:endParaRPr lang="en-GB" sz="1800">
              <a:solidFill>
                <a:schemeClr val="accent1"/>
              </a:solidFill>
              <a:effectLst/>
              <a:latin typeface="Calibri" panose="020F0502020204030204" pitchFamily="34" charset="0"/>
              <a:ea typeface="Calibri" panose="020F0502020204030204" pitchFamily="34" charset="0"/>
            </a:endParaRPr>
          </a:p>
          <a:p>
            <a:pPr marL="0" indent="0">
              <a:buNone/>
            </a:pPr>
            <a:endParaRPr lang="en-GB" sz="1200">
              <a:solidFill>
                <a:schemeClr val="accent1"/>
              </a:solidFill>
            </a:endParaRPr>
          </a:p>
        </p:txBody>
      </p:sp>
      <p:sp>
        <p:nvSpPr>
          <p:cNvPr id="7" name="Title 6">
            <a:extLst>
              <a:ext uri="{FF2B5EF4-FFF2-40B4-BE49-F238E27FC236}">
                <a16:creationId xmlns:a16="http://schemas.microsoft.com/office/drawing/2014/main" id="{5C4FC980-5389-9EC1-9AE5-F407F3EF61DE}"/>
              </a:ext>
            </a:extLst>
          </p:cNvPr>
          <p:cNvSpPr>
            <a:spLocks noGrp="1"/>
          </p:cNvSpPr>
          <p:nvPr>
            <p:ph type="title"/>
          </p:nvPr>
        </p:nvSpPr>
        <p:spPr/>
        <p:txBody>
          <a:bodyPr>
            <a:normAutofit/>
          </a:bodyPr>
          <a:lstStyle/>
          <a:p>
            <a:r>
              <a:rPr lang="en-GB"/>
              <a:t>Action 6: Reflect on TOR 7</a:t>
            </a:r>
          </a:p>
        </p:txBody>
      </p:sp>
      <p:sp>
        <p:nvSpPr>
          <p:cNvPr id="9" name="Text Placeholder 8">
            <a:extLst>
              <a:ext uri="{FF2B5EF4-FFF2-40B4-BE49-F238E27FC236}">
                <a16:creationId xmlns:a16="http://schemas.microsoft.com/office/drawing/2014/main" id="{5C2DA044-6CC7-F482-0142-1D6019D50784}"/>
              </a:ext>
            </a:extLst>
          </p:cNvPr>
          <p:cNvSpPr>
            <a:spLocks noGrp="1"/>
          </p:cNvSpPr>
          <p:nvPr>
            <p:ph type="body" sz="quarter" idx="24"/>
          </p:nvPr>
        </p:nvSpPr>
        <p:spPr/>
        <p:txBody>
          <a:bodyPr/>
          <a:lstStyle/>
          <a:p>
            <a:r>
              <a:rPr lang="en-GB"/>
              <a:t>“Consider if the assumption that change in generation will displace generation elsewhere is an appropriate assumption now and in the future”</a:t>
            </a:r>
          </a:p>
        </p:txBody>
      </p:sp>
      <p:sp>
        <p:nvSpPr>
          <p:cNvPr id="5" name="Slide Number Placeholder 4">
            <a:extLst>
              <a:ext uri="{FF2B5EF4-FFF2-40B4-BE49-F238E27FC236}">
                <a16:creationId xmlns:a16="http://schemas.microsoft.com/office/drawing/2014/main" id="{B05042A1-5FA2-FCB7-8E10-D55918CEA4FD}"/>
              </a:ext>
            </a:extLst>
          </p:cNvPr>
          <p:cNvSpPr>
            <a:spLocks noGrp="1"/>
          </p:cNvSpPr>
          <p:nvPr>
            <p:ph type="sldNum" sz="quarter" idx="4"/>
          </p:nvPr>
        </p:nvSpPr>
        <p:spPr/>
        <p:txBody>
          <a:bodyPr/>
          <a:lstStyle/>
          <a:p>
            <a:fld id="{40FC62D0-A2F2-4BF8-8DAC-E86C11000EC3}" type="slidenum">
              <a:rPr lang="en-GB" smtClean="0"/>
              <a:pPr/>
              <a:t>7</a:t>
            </a:fld>
            <a:endParaRPr lang="en-GB"/>
          </a:p>
        </p:txBody>
      </p:sp>
    </p:spTree>
    <p:extLst>
      <p:ext uri="{BB962C8B-B14F-4D97-AF65-F5344CB8AC3E}">
        <p14:creationId xmlns:p14="http://schemas.microsoft.com/office/powerpoint/2010/main" val="41486757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B9058CBB-6BC3-762A-BC90-4735806484ED}"/>
              </a:ext>
            </a:extLst>
          </p:cNvPr>
          <p:cNvSpPr>
            <a:spLocks noGrp="1"/>
          </p:cNvSpPr>
          <p:nvPr>
            <p:ph sz="quarter" idx="13"/>
          </p:nvPr>
        </p:nvSpPr>
        <p:spPr>
          <a:xfrm>
            <a:off x="390618" y="2104008"/>
            <a:ext cx="15571432" cy="6023945"/>
          </a:xfrm>
        </p:spPr>
        <p:txBody>
          <a:bodyPr>
            <a:noAutofit/>
          </a:bodyPr>
          <a:lstStyle/>
          <a:p>
            <a:pPr marL="0" indent="0">
              <a:buNone/>
            </a:pPr>
            <a:r>
              <a:rPr lang="en-GB" sz="1600" b="1">
                <a:solidFill>
                  <a:schemeClr val="tx2"/>
                </a:solidFill>
              </a:rPr>
              <a:t>Rationale for the assumption: In practice, generation scales to meet demand, demand does not scale to meet generation</a:t>
            </a:r>
          </a:p>
          <a:p>
            <a:r>
              <a:rPr lang="en-GB" sz="1200">
                <a:solidFill>
                  <a:schemeClr val="accent1"/>
                </a:solidFill>
              </a:rPr>
              <a:t>Government sets targets for generation to meet demand, e.g. Contracts for Difference auction, Capacity Mechanism where:</a:t>
            </a:r>
          </a:p>
          <a:p>
            <a:pPr lvl="1"/>
            <a:r>
              <a:rPr lang="en-GB" sz="1200">
                <a:solidFill>
                  <a:schemeClr val="accent1"/>
                </a:solidFill>
              </a:rPr>
              <a:t>Generator winning a contract will tend to displace a different generator that did not win. </a:t>
            </a:r>
          </a:p>
          <a:p>
            <a:pPr lvl="1"/>
            <a:r>
              <a:rPr lang="en-GB" sz="1200">
                <a:solidFill>
                  <a:schemeClr val="accent1"/>
                </a:solidFill>
              </a:rPr>
              <a:t>If a generator closes, then more generation capacity needs to be procured through a future auction to replace it</a:t>
            </a:r>
          </a:p>
          <a:p>
            <a:r>
              <a:rPr lang="en-GB" sz="1200">
                <a:solidFill>
                  <a:schemeClr val="accent1"/>
                </a:solidFill>
              </a:rPr>
              <a:t>Consistent with: reality of operating the energy system, ESO Network Options Assessment (NOA) process and the Security and Quality of Supply Standards (SQSS)</a:t>
            </a:r>
          </a:p>
          <a:p>
            <a:pPr marL="0" indent="0">
              <a:buNone/>
            </a:pPr>
            <a:r>
              <a:rPr lang="en-GB" sz="1400" b="1">
                <a:solidFill>
                  <a:schemeClr val="tx2"/>
                </a:solidFill>
              </a:rPr>
              <a:t>Generation charges: Generation weighted Reference Node is more cost reflective for generation charges</a:t>
            </a:r>
          </a:p>
          <a:p>
            <a:r>
              <a:rPr lang="en-GB" sz="1200" b="1">
                <a:solidFill>
                  <a:schemeClr val="accent1"/>
                </a:solidFill>
              </a:rPr>
              <a:t>Impact of an </a:t>
            </a:r>
            <a:r>
              <a:rPr lang="en-GB" sz="1200" b="1" u="sng">
                <a:solidFill>
                  <a:schemeClr val="accent1"/>
                </a:solidFill>
              </a:rPr>
              <a:t>increase</a:t>
            </a:r>
            <a:r>
              <a:rPr lang="en-GB" sz="1200" b="1">
                <a:solidFill>
                  <a:schemeClr val="accent1"/>
                </a:solidFill>
              </a:rPr>
              <a:t> in generation best reflected by a corresponding decrease in generation elsewhere</a:t>
            </a:r>
            <a:r>
              <a:rPr lang="en-GB" sz="1200">
                <a:solidFill>
                  <a:schemeClr val="accent1"/>
                </a:solidFill>
              </a:rPr>
              <a:t>: </a:t>
            </a:r>
          </a:p>
          <a:p>
            <a:pPr lvl="1"/>
            <a:r>
              <a:rPr lang="en-GB" sz="1200">
                <a:solidFill>
                  <a:schemeClr val="accent1"/>
                </a:solidFill>
              </a:rPr>
              <a:t>Reductions in existing generation can only take place in locations where there is already existing generation that can close.</a:t>
            </a:r>
          </a:p>
          <a:p>
            <a:pPr lvl="1"/>
            <a:r>
              <a:rPr lang="en-GB" sz="1200">
                <a:solidFill>
                  <a:schemeClr val="accent1"/>
                </a:solidFill>
              </a:rPr>
              <a:t>Any displaced hypothetical alternative new generation, would also be best reflected by a weighted average of existing generation, because alternative new generation would be more likely to be weighted towards locations where there is already generation, not weighted towards locations where there is already demand. </a:t>
            </a:r>
          </a:p>
          <a:p>
            <a:r>
              <a:rPr lang="en-GB" sz="1200" b="1">
                <a:solidFill>
                  <a:schemeClr val="accent1"/>
                </a:solidFill>
              </a:rPr>
              <a:t>Impact of a </a:t>
            </a:r>
            <a:r>
              <a:rPr lang="en-GB" sz="1200" b="1" u="sng">
                <a:solidFill>
                  <a:schemeClr val="accent1"/>
                </a:solidFill>
              </a:rPr>
              <a:t>reduction</a:t>
            </a:r>
            <a:r>
              <a:rPr lang="en-GB" sz="1200" b="1">
                <a:solidFill>
                  <a:schemeClr val="accent1"/>
                </a:solidFill>
              </a:rPr>
              <a:t> in generation best reflected by a corresponding increase in generation elsewhere</a:t>
            </a:r>
            <a:r>
              <a:rPr lang="en-GB" sz="1200">
                <a:solidFill>
                  <a:schemeClr val="accent1"/>
                </a:solidFill>
              </a:rPr>
              <a:t>: </a:t>
            </a:r>
          </a:p>
          <a:p>
            <a:pPr lvl="1"/>
            <a:r>
              <a:rPr lang="en-GB" sz="1200">
                <a:solidFill>
                  <a:schemeClr val="accent1"/>
                </a:solidFill>
              </a:rPr>
              <a:t>For the purpose of providing a risk weighted average, corresponding increases in generation should take place in locations where there is already generation. This is because additional generation is more likely to occur at places where there is already generation due to other limiting factors, such as: where there is access to gas grid, cooling, brown field sites, planning consents, wind resource, seabed availability. By contrast, it is not appropriate for corresponding increases in generation to be weighted towards areas dominated by demand, such as London city centre. </a:t>
            </a:r>
          </a:p>
          <a:p>
            <a:pPr marL="0" indent="0">
              <a:buNone/>
            </a:pPr>
            <a:r>
              <a:rPr lang="en-GB" sz="1400" b="1">
                <a:solidFill>
                  <a:schemeClr val="tx2"/>
                </a:solidFill>
              </a:rPr>
              <a:t>Demand charges: Generation weighted Reference Node is more cost reflective for demand </a:t>
            </a:r>
          </a:p>
          <a:p>
            <a:pPr marL="0" indent="0">
              <a:buNone/>
            </a:pPr>
            <a:r>
              <a:rPr lang="en-GB" sz="1200">
                <a:solidFill>
                  <a:schemeClr val="accent1"/>
                </a:solidFill>
              </a:rPr>
              <a:t>Demand investment/closure decisions tend to be open-ended and independent of each other, so: </a:t>
            </a:r>
          </a:p>
          <a:p>
            <a:r>
              <a:rPr lang="en-GB" sz="1200" b="1" u="sng">
                <a:solidFill>
                  <a:schemeClr val="accent1"/>
                </a:solidFill>
              </a:rPr>
              <a:t>Increased</a:t>
            </a:r>
            <a:r>
              <a:rPr lang="en-GB" sz="1200" b="1">
                <a:solidFill>
                  <a:schemeClr val="accent1"/>
                </a:solidFill>
              </a:rPr>
              <a:t> demand at one location</a:t>
            </a:r>
            <a:r>
              <a:rPr lang="en-GB" sz="1200">
                <a:solidFill>
                  <a:schemeClr val="accent1"/>
                </a:solidFill>
              </a:rPr>
              <a:t>: An increase in demand at a location does not tend to cause a corresponding closure of existing demand at a different location. More realistically, an increase in demand would cause an increased requirement for increased generation, so its impact would best be reflected by modelling a pro-rata increase in generation. </a:t>
            </a:r>
          </a:p>
          <a:p>
            <a:r>
              <a:rPr lang="en-GB" sz="1200" b="1" u="sng">
                <a:solidFill>
                  <a:schemeClr val="accent1"/>
                </a:solidFill>
              </a:rPr>
              <a:t>Reduced</a:t>
            </a:r>
            <a:r>
              <a:rPr lang="en-GB" sz="1200" b="1">
                <a:solidFill>
                  <a:schemeClr val="accent1"/>
                </a:solidFill>
              </a:rPr>
              <a:t> demand at one location</a:t>
            </a:r>
            <a:r>
              <a:rPr lang="en-GB" sz="1200">
                <a:solidFill>
                  <a:schemeClr val="accent1"/>
                </a:solidFill>
              </a:rPr>
              <a:t>: A reduction in demand at a location does not tend to cause a corresponding increase in other demand at other locations. More realistically, a reduction in demand would cause a reduced requirement for generation, so its impact would best be reflected by modelling a pro-rata reduction in generation. </a:t>
            </a:r>
          </a:p>
        </p:txBody>
      </p:sp>
      <p:sp>
        <p:nvSpPr>
          <p:cNvPr id="7" name="Title 6">
            <a:extLst>
              <a:ext uri="{FF2B5EF4-FFF2-40B4-BE49-F238E27FC236}">
                <a16:creationId xmlns:a16="http://schemas.microsoft.com/office/drawing/2014/main" id="{A06BBB45-5EEC-0CC7-B64D-3A636135F520}"/>
              </a:ext>
            </a:extLst>
          </p:cNvPr>
          <p:cNvSpPr>
            <a:spLocks noGrp="1"/>
          </p:cNvSpPr>
          <p:nvPr>
            <p:ph type="title"/>
          </p:nvPr>
        </p:nvSpPr>
        <p:spPr/>
        <p:txBody>
          <a:bodyPr>
            <a:normAutofit/>
          </a:bodyPr>
          <a:lstStyle/>
          <a:p>
            <a:r>
              <a:rPr lang="en-GB"/>
              <a:t>Action 6: Reflect on TOR 7</a:t>
            </a:r>
          </a:p>
        </p:txBody>
      </p:sp>
      <p:sp>
        <p:nvSpPr>
          <p:cNvPr id="9" name="Text Placeholder 8">
            <a:extLst>
              <a:ext uri="{FF2B5EF4-FFF2-40B4-BE49-F238E27FC236}">
                <a16:creationId xmlns:a16="http://schemas.microsoft.com/office/drawing/2014/main" id="{CD9BE1C1-B2DE-BA68-FCDD-AD65060FF6F3}"/>
              </a:ext>
            </a:extLst>
          </p:cNvPr>
          <p:cNvSpPr>
            <a:spLocks noGrp="1"/>
          </p:cNvSpPr>
          <p:nvPr>
            <p:ph type="body" sz="quarter" idx="24"/>
          </p:nvPr>
        </p:nvSpPr>
        <p:spPr/>
        <p:txBody>
          <a:bodyPr/>
          <a:lstStyle/>
          <a:p>
            <a:r>
              <a:rPr lang="en-GB"/>
              <a:t>“Consider if the assumption that change in generation will displace generation elsewhere is an appropriate assumption now and in the future”</a:t>
            </a:r>
          </a:p>
        </p:txBody>
      </p:sp>
      <p:sp>
        <p:nvSpPr>
          <p:cNvPr id="5" name="Slide Number Placeholder 4">
            <a:extLst>
              <a:ext uri="{FF2B5EF4-FFF2-40B4-BE49-F238E27FC236}">
                <a16:creationId xmlns:a16="http://schemas.microsoft.com/office/drawing/2014/main" id="{B29DE3D5-3D71-318F-97A9-940EC45E2AB9}"/>
              </a:ext>
            </a:extLst>
          </p:cNvPr>
          <p:cNvSpPr>
            <a:spLocks noGrp="1"/>
          </p:cNvSpPr>
          <p:nvPr>
            <p:ph type="sldNum" sz="quarter" idx="4"/>
          </p:nvPr>
        </p:nvSpPr>
        <p:spPr/>
        <p:txBody>
          <a:bodyPr/>
          <a:lstStyle/>
          <a:p>
            <a:fld id="{40FC62D0-A2F2-4BF8-8DAC-E86C11000EC3}" type="slidenum">
              <a:rPr lang="en-GB" smtClean="0"/>
              <a:pPr/>
              <a:t>8</a:t>
            </a:fld>
            <a:endParaRPr lang="en-GB"/>
          </a:p>
        </p:txBody>
      </p:sp>
    </p:spTree>
    <p:extLst>
      <p:ext uri="{BB962C8B-B14F-4D97-AF65-F5344CB8AC3E}">
        <p14:creationId xmlns:p14="http://schemas.microsoft.com/office/powerpoint/2010/main" val="41607823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B7BC4F32-0BB4-879A-3301-DA8EBF0822A3}"/>
              </a:ext>
            </a:extLst>
          </p:cNvPr>
          <p:cNvSpPr>
            <a:spLocks noGrp="1"/>
          </p:cNvSpPr>
          <p:nvPr>
            <p:ph type="title"/>
          </p:nvPr>
        </p:nvSpPr>
        <p:spPr/>
        <p:txBody>
          <a:bodyPr>
            <a:normAutofit fontScale="90000"/>
          </a:bodyPr>
          <a:lstStyle/>
          <a:p>
            <a:r>
              <a:rPr lang="en-GB"/>
              <a:t>Action 5 (TOR 3): Generation Capacities Become More Northern Over Time (FES Leading The Way)</a:t>
            </a:r>
            <a:br>
              <a:rPr lang="en-GB"/>
            </a:br>
            <a:endParaRPr lang="en-GB"/>
          </a:p>
        </p:txBody>
      </p:sp>
      <p:sp>
        <p:nvSpPr>
          <p:cNvPr id="10" name="Text Placeholder 9">
            <a:extLst>
              <a:ext uri="{FF2B5EF4-FFF2-40B4-BE49-F238E27FC236}">
                <a16:creationId xmlns:a16="http://schemas.microsoft.com/office/drawing/2014/main" id="{02B08505-076C-0895-780A-3E75A9A256C3}"/>
              </a:ext>
            </a:extLst>
          </p:cNvPr>
          <p:cNvSpPr>
            <a:spLocks noGrp="1"/>
          </p:cNvSpPr>
          <p:nvPr>
            <p:ph type="body" sz="quarter" idx="24"/>
          </p:nvPr>
        </p:nvSpPr>
        <p:spPr/>
        <p:txBody>
          <a:bodyPr/>
          <a:lstStyle/>
          <a:p>
            <a:r>
              <a:rPr lang="en-GB"/>
              <a:t>“Consider potential locations for new generation such as via the TEC Register, seabed leasing, or other planning sources” (TOR 3) </a:t>
            </a:r>
          </a:p>
        </p:txBody>
      </p:sp>
      <p:sp>
        <p:nvSpPr>
          <p:cNvPr id="2" name="Slide Number Placeholder 1">
            <a:extLst>
              <a:ext uri="{FF2B5EF4-FFF2-40B4-BE49-F238E27FC236}">
                <a16:creationId xmlns:a16="http://schemas.microsoft.com/office/drawing/2014/main" id="{10F0B157-17A0-61D4-394C-99D02F969016}"/>
              </a:ext>
            </a:extLst>
          </p:cNvPr>
          <p:cNvSpPr>
            <a:spLocks noGrp="1"/>
          </p:cNvSpPr>
          <p:nvPr>
            <p:ph type="sldNum" sz="quarter" idx="4"/>
          </p:nvPr>
        </p:nvSpPr>
        <p:spPr/>
        <p:txBody>
          <a:bodyPr/>
          <a:lstStyle/>
          <a:p>
            <a:fld id="{40FC62D0-A2F2-4BF8-8DAC-E86C11000EC3}" type="slidenum">
              <a:rPr lang="en-GB" smtClean="0"/>
              <a:pPr/>
              <a:t>9</a:t>
            </a:fld>
            <a:endParaRPr lang="en-GB"/>
          </a:p>
        </p:txBody>
      </p:sp>
      <p:sp>
        <p:nvSpPr>
          <p:cNvPr id="5" name="Title 3">
            <a:extLst>
              <a:ext uri="{FF2B5EF4-FFF2-40B4-BE49-F238E27FC236}">
                <a16:creationId xmlns:a16="http://schemas.microsoft.com/office/drawing/2014/main" id="{C38C5164-8309-73FB-4D22-3886C8FD4108}"/>
              </a:ext>
            </a:extLst>
          </p:cNvPr>
          <p:cNvSpPr txBox="1">
            <a:spLocks/>
          </p:cNvSpPr>
          <p:nvPr/>
        </p:nvSpPr>
        <p:spPr>
          <a:xfrm>
            <a:off x="544980" y="335105"/>
            <a:ext cx="15166039" cy="949336"/>
          </a:xfrm>
          <a:prstGeom prst="rect">
            <a:avLst/>
          </a:prstGeom>
        </p:spPr>
        <p:txBody>
          <a:bodyPr vert="horz" lIns="91440" tIns="45720" rIns="91440" bIns="45720" rtlCol="0" anchor="ctr">
            <a:noAutofit/>
          </a:bodyPr>
          <a:lstStyle>
            <a:lvl1pPr algn="l" defTabSz="1219170" rtl="0" eaLnBrk="1" latinLnBrk="0" hangingPunct="1">
              <a:lnSpc>
                <a:spcPct val="90000"/>
              </a:lnSpc>
              <a:spcBef>
                <a:spcPct val="0"/>
              </a:spcBef>
              <a:buNone/>
              <a:defRPr sz="4400" b="1" kern="1200" cap="none" baseline="0">
                <a:solidFill>
                  <a:schemeClr val="tx2"/>
                </a:solidFill>
                <a:latin typeface="Arial Black" panose="020B0A04020102020204" pitchFamily="34" charset="0"/>
                <a:ea typeface="+mj-ea"/>
                <a:cs typeface="Arial" panose="020B0604020202020204" pitchFamily="34" charset="0"/>
              </a:defRPr>
            </a:lvl1pPr>
          </a:lstStyle>
          <a:p>
            <a:endParaRPr lang="en-GB"/>
          </a:p>
        </p:txBody>
      </p:sp>
      <p:sp>
        <p:nvSpPr>
          <p:cNvPr id="6" name="Content Placeholder 4">
            <a:extLst>
              <a:ext uri="{FF2B5EF4-FFF2-40B4-BE49-F238E27FC236}">
                <a16:creationId xmlns:a16="http://schemas.microsoft.com/office/drawing/2014/main" id="{0F74828E-EC78-7AC2-35FF-E47567DB00B5}"/>
              </a:ext>
            </a:extLst>
          </p:cNvPr>
          <p:cNvSpPr txBox="1">
            <a:spLocks/>
          </p:cNvSpPr>
          <p:nvPr/>
        </p:nvSpPr>
        <p:spPr>
          <a:xfrm>
            <a:off x="540127" y="2112261"/>
            <a:ext cx="5618626" cy="6696634"/>
          </a:xfrm>
          <a:prstGeom prst="rect">
            <a:avLst/>
          </a:prstGeom>
        </p:spPr>
        <p:txBody>
          <a:bodyPr vert="horz" lIns="91440" tIns="45720" rIns="91440" bIns="45720" rtlCol="0">
            <a:normAutofit/>
          </a:bodyPr>
          <a:lstStyle>
            <a:lvl1pPr marL="304792" indent="-304792" algn="l" defTabSz="1219170" rtl="0" eaLnBrk="1" latinLnBrk="0" hangingPunct="1">
              <a:lnSpc>
                <a:spcPct val="100000"/>
              </a:lnSpc>
              <a:spcBef>
                <a:spcPts val="1333"/>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914377" indent="-304792" algn="l" defTabSz="121917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523962" indent="-304792" algn="l" defTabSz="121917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2133547" indent="-304792" algn="l" defTabSz="121917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743131" indent="-304792" algn="l" defTabSz="1219170" rtl="0" eaLnBrk="1" latinLnBrk="0" hangingPunct="1">
              <a:lnSpc>
                <a:spcPct val="100000"/>
              </a:lnSpc>
              <a:spcBef>
                <a:spcPts val="667"/>
              </a:spcBef>
              <a:buClr>
                <a:schemeClr val="accent1"/>
              </a:buClr>
              <a:buFont typeface="Arial" panose="020B0604020202020204" pitchFamily="34" charset="0"/>
              <a:buChar char="•"/>
              <a:defRPr sz="26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buFont typeface="Wingdings" panose="05000000000000000000" pitchFamily="2" charset="2"/>
              <a:buChar char="Ø"/>
            </a:pPr>
            <a:r>
              <a:rPr lang="en-GB" b="1" u="sng"/>
              <a:t>Demand</a:t>
            </a:r>
            <a:r>
              <a:rPr lang="en-GB"/>
              <a:t> split remains similar over time</a:t>
            </a:r>
            <a:r>
              <a:rPr lang="en-GB" sz="2000" i="1"/>
              <a:t> (only 2025 shown here)</a:t>
            </a:r>
            <a:endParaRPr lang="en-GB" i="1"/>
          </a:p>
          <a:p>
            <a:pPr marL="0" indent="0">
              <a:buFont typeface="Arial" panose="020B0604020202020204" pitchFamily="34" charset="0"/>
              <a:buNone/>
            </a:pPr>
            <a:endParaRPr lang="en-GB"/>
          </a:p>
          <a:p>
            <a:pPr>
              <a:buFont typeface="Wingdings" panose="05000000000000000000" pitchFamily="2" charset="2"/>
              <a:buChar char="Ø"/>
            </a:pPr>
            <a:r>
              <a:rPr lang="en-GB" b="1" u="sng"/>
              <a:t>In 2025</a:t>
            </a:r>
            <a:r>
              <a:rPr lang="en-GB"/>
              <a:t>, generation capacity is already weighted to northern regions (Scotland and North of England)</a:t>
            </a:r>
          </a:p>
          <a:p>
            <a:pPr>
              <a:buFont typeface="Wingdings" panose="05000000000000000000" pitchFamily="2" charset="2"/>
              <a:buChar char="Ø"/>
            </a:pPr>
            <a:endParaRPr lang="en-GB"/>
          </a:p>
          <a:p>
            <a:pPr>
              <a:buFont typeface="Wingdings" panose="05000000000000000000" pitchFamily="2" charset="2"/>
              <a:buChar char="Ø"/>
            </a:pPr>
            <a:r>
              <a:rPr lang="en-GB" b="1" u="sng"/>
              <a:t>By 2035</a:t>
            </a:r>
            <a:r>
              <a:rPr lang="en-GB"/>
              <a:t>, generation capacities become increasingly weighted to the north.</a:t>
            </a:r>
          </a:p>
          <a:p>
            <a:pPr marL="0" indent="0">
              <a:buFont typeface="Arial" panose="020B0604020202020204" pitchFamily="34" charset="0"/>
              <a:buNone/>
            </a:pPr>
            <a:r>
              <a:rPr lang="en-GB" sz="1600" i="1"/>
              <a:t>Data estimated based on ETYS 2023 report, Leading the Way FES Scenario</a:t>
            </a:r>
          </a:p>
        </p:txBody>
      </p:sp>
      <p:graphicFrame>
        <p:nvGraphicFramePr>
          <p:cNvPr id="7" name="Picture Placeholder 6">
            <a:extLst>
              <a:ext uri="{FF2B5EF4-FFF2-40B4-BE49-F238E27FC236}">
                <a16:creationId xmlns:a16="http://schemas.microsoft.com/office/drawing/2014/main" id="{10D810CD-6134-D12D-DF37-5C8428BC64C7}"/>
              </a:ext>
            </a:extLst>
          </p:cNvPr>
          <p:cNvGraphicFramePr>
            <a:graphicFrameLocks/>
          </p:cNvGraphicFramePr>
          <p:nvPr>
            <p:extLst>
              <p:ext uri="{D42A27DB-BD31-4B8C-83A1-F6EECF244321}">
                <p14:modId xmlns:p14="http://schemas.microsoft.com/office/powerpoint/2010/main" val="2606422634"/>
              </p:ext>
            </p:extLst>
          </p:nvPr>
        </p:nvGraphicFramePr>
        <p:xfrm>
          <a:off x="6533965" y="2094137"/>
          <a:ext cx="9387353" cy="6032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3123863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Blank Slides">
  <a:themeElements>
    <a:clrScheme name="Custom 1">
      <a:dk1>
        <a:srgbClr val="3F3F3F"/>
      </a:dk1>
      <a:lt1>
        <a:srgbClr val="FFFFFF"/>
      </a:lt1>
      <a:dk2>
        <a:srgbClr val="002D72"/>
      </a:dk2>
      <a:lt2>
        <a:srgbClr val="FFFFFF"/>
      </a:lt2>
      <a:accent1>
        <a:srgbClr val="0097A9"/>
      </a:accent1>
      <a:accent2>
        <a:srgbClr val="A2B2C8"/>
      </a:accent2>
      <a:accent3>
        <a:srgbClr val="F6B21B"/>
      </a:accent3>
      <a:accent4>
        <a:srgbClr val="6BCABA"/>
      </a:accent4>
      <a:accent5>
        <a:srgbClr val="66C1CB"/>
      </a:accent5>
      <a:accent6>
        <a:srgbClr val="C7D1DE"/>
      </a:accent6>
      <a:hlink>
        <a:srgbClr val="33578E"/>
      </a:hlink>
      <a:folHlink>
        <a:srgbClr val="829AA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SE_Group_PowerPoint_Template use" id="{E4657FDB-B5CC-4A41-BF6D-183D81AD8D22}" vid="{1F5C7FD9-EB8F-2541-9465-A7ED68755437}"/>
    </a:ext>
  </a:extLst>
</a:theme>
</file>

<file path=ppt/theme/theme10.xml><?xml version="1.0" encoding="utf-8"?>
<a:theme xmlns:a="http://schemas.openxmlformats.org/drawingml/2006/main" name="5_Text slides - subheads">
  <a:themeElements>
    <a:clrScheme name="Custom 1">
      <a:dk1>
        <a:srgbClr val="3F3F3F"/>
      </a:dk1>
      <a:lt1>
        <a:srgbClr val="FFFFFF"/>
      </a:lt1>
      <a:dk2>
        <a:srgbClr val="002D72"/>
      </a:dk2>
      <a:lt2>
        <a:srgbClr val="FFFFFF"/>
      </a:lt2>
      <a:accent1>
        <a:srgbClr val="0097A9"/>
      </a:accent1>
      <a:accent2>
        <a:srgbClr val="A2B2C8"/>
      </a:accent2>
      <a:accent3>
        <a:srgbClr val="F6B21B"/>
      </a:accent3>
      <a:accent4>
        <a:srgbClr val="6BCABA"/>
      </a:accent4>
      <a:accent5>
        <a:srgbClr val="66C1CB"/>
      </a:accent5>
      <a:accent6>
        <a:srgbClr val="C7D1DE"/>
      </a:accent6>
      <a:hlink>
        <a:srgbClr val="33578E"/>
      </a:hlink>
      <a:folHlink>
        <a:srgbClr val="829AA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SE_Group_PowerPoint_Template use" id="{E4657FDB-B5CC-4A41-BF6D-183D81AD8D22}" vid="{1F5C7FD9-EB8F-2541-9465-A7ED68755437}"/>
    </a:ext>
  </a:extLst>
</a:theme>
</file>

<file path=ppt/theme/theme11.xml><?xml version="1.0" encoding="utf-8"?>
<a:theme xmlns:a="http://schemas.openxmlformats.org/drawingml/2006/main" name="6_Text slides - subheads">
  <a:themeElements>
    <a:clrScheme name="Custom 1">
      <a:dk1>
        <a:srgbClr val="3F3F3F"/>
      </a:dk1>
      <a:lt1>
        <a:srgbClr val="FFFFFF"/>
      </a:lt1>
      <a:dk2>
        <a:srgbClr val="002D72"/>
      </a:dk2>
      <a:lt2>
        <a:srgbClr val="FFFFFF"/>
      </a:lt2>
      <a:accent1>
        <a:srgbClr val="0097A9"/>
      </a:accent1>
      <a:accent2>
        <a:srgbClr val="A2B2C8"/>
      </a:accent2>
      <a:accent3>
        <a:srgbClr val="F6B21B"/>
      </a:accent3>
      <a:accent4>
        <a:srgbClr val="6BCABA"/>
      </a:accent4>
      <a:accent5>
        <a:srgbClr val="66C1CB"/>
      </a:accent5>
      <a:accent6>
        <a:srgbClr val="C7D1DE"/>
      </a:accent6>
      <a:hlink>
        <a:srgbClr val="33578E"/>
      </a:hlink>
      <a:folHlink>
        <a:srgbClr val="829AA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SE_Group_PowerPoint_Template use" id="{E4657FDB-B5CC-4A41-BF6D-183D81AD8D22}" vid="{1F5C7FD9-EB8F-2541-9465-A7ED68755437}"/>
    </a:ext>
  </a:extLst>
</a:theme>
</file>

<file path=ppt/theme/theme12.xml><?xml version="1.0" encoding="utf-8"?>
<a:theme xmlns:a="http://schemas.openxmlformats.org/drawingml/2006/main" name="3_Dividers, quotes and other">
  <a:themeElements>
    <a:clrScheme name="Custom 1">
      <a:dk1>
        <a:srgbClr val="3F3F3F"/>
      </a:dk1>
      <a:lt1>
        <a:srgbClr val="FFFFFF"/>
      </a:lt1>
      <a:dk2>
        <a:srgbClr val="002D72"/>
      </a:dk2>
      <a:lt2>
        <a:srgbClr val="FFFFFF"/>
      </a:lt2>
      <a:accent1>
        <a:srgbClr val="0097A9"/>
      </a:accent1>
      <a:accent2>
        <a:srgbClr val="A2B2C8"/>
      </a:accent2>
      <a:accent3>
        <a:srgbClr val="F6B21B"/>
      </a:accent3>
      <a:accent4>
        <a:srgbClr val="6BCABA"/>
      </a:accent4>
      <a:accent5>
        <a:srgbClr val="66C1CB"/>
      </a:accent5>
      <a:accent6>
        <a:srgbClr val="C7D1DE"/>
      </a:accent6>
      <a:hlink>
        <a:srgbClr val="33578E"/>
      </a:hlink>
      <a:folHlink>
        <a:srgbClr val="829AA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SE_Group_PowerPoint_Template use" id="{E4657FDB-B5CC-4A41-BF6D-183D81AD8D22}" vid="{1F5C7FD9-EB8F-2541-9465-A7ED68755437}"/>
    </a:ext>
  </a:extLst>
</a:theme>
</file>

<file path=ppt/theme/theme13.xml><?xml version="1.0" encoding="utf-8"?>
<a:theme xmlns:a="http://schemas.openxmlformats.org/drawingml/2006/main" name="4_Dividers, quotes and other">
  <a:themeElements>
    <a:clrScheme name="Custom 1">
      <a:dk1>
        <a:srgbClr val="3F3F3F"/>
      </a:dk1>
      <a:lt1>
        <a:srgbClr val="FFFFFF"/>
      </a:lt1>
      <a:dk2>
        <a:srgbClr val="002D72"/>
      </a:dk2>
      <a:lt2>
        <a:srgbClr val="FFFFFF"/>
      </a:lt2>
      <a:accent1>
        <a:srgbClr val="0097A9"/>
      </a:accent1>
      <a:accent2>
        <a:srgbClr val="A2B2C8"/>
      </a:accent2>
      <a:accent3>
        <a:srgbClr val="F6B21B"/>
      </a:accent3>
      <a:accent4>
        <a:srgbClr val="6BCABA"/>
      </a:accent4>
      <a:accent5>
        <a:srgbClr val="66C1CB"/>
      </a:accent5>
      <a:accent6>
        <a:srgbClr val="C7D1DE"/>
      </a:accent6>
      <a:hlink>
        <a:srgbClr val="33578E"/>
      </a:hlink>
      <a:folHlink>
        <a:srgbClr val="829AA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SE_Group_PowerPoint_Template use" id="{E4657FDB-B5CC-4A41-BF6D-183D81AD8D22}" vid="{1F5C7FD9-EB8F-2541-9465-A7ED68755437}"/>
    </a:ext>
  </a:extLst>
</a:theme>
</file>

<file path=ppt/theme/theme14.xml><?xml version="1.0" encoding="utf-8"?>
<a:theme xmlns:a="http://schemas.openxmlformats.org/drawingml/2006/main" name="2_Text slides - subheads">
  <a:themeElements>
    <a:clrScheme name="Custom 1">
      <a:dk1>
        <a:srgbClr val="3F3F3F"/>
      </a:dk1>
      <a:lt1>
        <a:srgbClr val="FFFFFF"/>
      </a:lt1>
      <a:dk2>
        <a:srgbClr val="002D72"/>
      </a:dk2>
      <a:lt2>
        <a:srgbClr val="FFFFFF"/>
      </a:lt2>
      <a:accent1>
        <a:srgbClr val="0097A9"/>
      </a:accent1>
      <a:accent2>
        <a:srgbClr val="A2B2C8"/>
      </a:accent2>
      <a:accent3>
        <a:srgbClr val="F6B21B"/>
      </a:accent3>
      <a:accent4>
        <a:srgbClr val="6BCABA"/>
      </a:accent4>
      <a:accent5>
        <a:srgbClr val="66C1CB"/>
      </a:accent5>
      <a:accent6>
        <a:srgbClr val="C7D1DE"/>
      </a:accent6>
      <a:hlink>
        <a:srgbClr val="33578E"/>
      </a:hlink>
      <a:folHlink>
        <a:srgbClr val="829AA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SE_Group_PowerPoint_Template use" id="{E4657FDB-B5CC-4A41-BF6D-183D81AD8D22}" vid="{1F5C7FD9-EB8F-2541-9465-A7ED68755437}"/>
    </a:ext>
  </a:extLst>
</a:theme>
</file>

<file path=ppt/theme/theme1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xt slides - No subheads">
  <a:themeElements>
    <a:clrScheme name="Custom 1">
      <a:dk1>
        <a:srgbClr val="3F3F3F"/>
      </a:dk1>
      <a:lt1>
        <a:srgbClr val="FFFFFF"/>
      </a:lt1>
      <a:dk2>
        <a:srgbClr val="002D72"/>
      </a:dk2>
      <a:lt2>
        <a:srgbClr val="FFFFFF"/>
      </a:lt2>
      <a:accent1>
        <a:srgbClr val="0097A9"/>
      </a:accent1>
      <a:accent2>
        <a:srgbClr val="A2B2C8"/>
      </a:accent2>
      <a:accent3>
        <a:srgbClr val="F6B21B"/>
      </a:accent3>
      <a:accent4>
        <a:srgbClr val="6BCABA"/>
      </a:accent4>
      <a:accent5>
        <a:srgbClr val="66C1CB"/>
      </a:accent5>
      <a:accent6>
        <a:srgbClr val="C7D1DE"/>
      </a:accent6>
      <a:hlink>
        <a:srgbClr val="33578E"/>
      </a:hlink>
      <a:folHlink>
        <a:srgbClr val="829AA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SE_Group_PowerPoint_Template use" id="{E4657FDB-B5CC-4A41-BF6D-183D81AD8D22}" vid="{1F5C7FD9-EB8F-2541-9465-A7ED68755437}"/>
    </a:ext>
  </a:extLst>
</a:theme>
</file>

<file path=ppt/theme/theme3.xml><?xml version="1.0" encoding="utf-8"?>
<a:theme xmlns:a="http://schemas.openxmlformats.org/drawingml/2006/main" name="Text slides - subheads">
  <a:themeElements>
    <a:clrScheme name="Custom 1">
      <a:dk1>
        <a:srgbClr val="3F3F3F"/>
      </a:dk1>
      <a:lt1>
        <a:srgbClr val="FFFFFF"/>
      </a:lt1>
      <a:dk2>
        <a:srgbClr val="002D72"/>
      </a:dk2>
      <a:lt2>
        <a:srgbClr val="FFFFFF"/>
      </a:lt2>
      <a:accent1>
        <a:srgbClr val="0097A9"/>
      </a:accent1>
      <a:accent2>
        <a:srgbClr val="A2B2C8"/>
      </a:accent2>
      <a:accent3>
        <a:srgbClr val="F6B21B"/>
      </a:accent3>
      <a:accent4>
        <a:srgbClr val="6BCABA"/>
      </a:accent4>
      <a:accent5>
        <a:srgbClr val="66C1CB"/>
      </a:accent5>
      <a:accent6>
        <a:srgbClr val="C7D1DE"/>
      </a:accent6>
      <a:hlink>
        <a:srgbClr val="33578E"/>
      </a:hlink>
      <a:folHlink>
        <a:srgbClr val="829AA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SE_Group_PowerPoint_Template use" id="{E4657FDB-B5CC-4A41-BF6D-183D81AD8D22}" vid="{1F5C7FD9-EB8F-2541-9465-A7ED68755437}"/>
    </a:ext>
  </a:extLst>
</a:theme>
</file>

<file path=ppt/theme/theme4.xml><?xml version="1.0" encoding="utf-8"?>
<a:theme xmlns:a="http://schemas.openxmlformats.org/drawingml/2006/main" name="Dividers, quotes and other">
  <a:themeElements>
    <a:clrScheme name="Custom 1">
      <a:dk1>
        <a:srgbClr val="3F3F3F"/>
      </a:dk1>
      <a:lt1>
        <a:srgbClr val="FFFFFF"/>
      </a:lt1>
      <a:dk2>
        <a:srgbClr val="002D72"/>
      </a:dk2>
      <a:lt2>
        <a:srgbClr val="FFFFFF"/>
      </a:lt2>
      <a:accent1>
        <a:srgbClr val="0097A9"/>
      </a:accent1>
      <a:accent2>
        <a:srgbClr val="A2B2C8"/>
      </a:accent2>
      <a:accent3>
        <a:srgbClr val="F6B21B"/>
      </a:accent3>
      <a:accent4>
        <a:srgbClr val="6BCABA"/>
      </a:accent4>
      <a:accent5>
        <a:srgbClr val="66C1CB"/>
      </a:accent5>
      <a:accent6>
        <a:srgbClr val="C7D1DE"/>
      </a:accent6>
      <a:hlink>
        <a:srgbClr val="33578E"/>
      </a:hlink>
      <a:folHlink>
        <a:srgbClr val="829AA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SE_Group_PowerPoint_Template use" id="{E4657FDB-B5CC-4A41-BF6D-183D81AD8D22}" vid="{1F5C7FD9-EB8F-2541-9465-A7ED68755437}"/>
    </a:ext>
  </a:extLst>
</a:theme>
</file>

<file path=ppt/theme/theme5.xml><?xml version="1.0" encoding="utf-8"?>
<a:theme xmlns:a="http://schemas.openxmlformats.org/drawingml/2006/main" name="1_Text slides - No subheads">
  <a:themeElements>
    <a:clrScheme name="Custom 1">
      <a:dk1>
        <a:srgbClr val="3F3F3F"/>
      </a:dk1>
      <a:lt1>
        <a:srgbClr val="FFFFFF"/>
      </a:lt1>
      <a:dk2>
        <a:srgbClr val="002D72"/>
      </a:dk2>
      <a:lt2>
        <a:srgbClr val="FFFFFF"/>
      </a:lt2>
      <a:accent1>
        <a:srgbClr val="0097A9"/>
      </a:accent1>
      <a:accent2>
        <a:srgbClr val="A2B2C8"/>
      </a:accent2>
      <a:accent3>
        <a:srgbClr val="F6B21B"/>
      </a:accent3>
      <a:accent4>
        <a:srgbClr val="6BCABA"/>
      </a:accent4>
      <a:accent5>
        <a:srgbClr val="66C1CB"/>
      </a:accent5>
      <a:accent6>
        <a:srgbClr val="C7D1DE"/>
      </a:accent6>
      <a:hlink>
        <a:srgbClr val="33578E"/>
      </a:hlink>
      <a:folHlink>
        <a:srgbClr val="829AA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SE_Group_PowerPoint_Template use" id="{E4657FDB-B5CC-4A41-BF6D-183D81AD8D22}" vid="{1F5C7FD9-EB8F-2541-9465-A7ED68755437}"/>
    </a:ext>
  </a:extLst>
</a:theme>
</file>

<file path=ppt/theme/theme6.xml><?xml version="1.0" encoding="utf-8"?>
<a:theme xmlns:a="http://schemas.openxmlformats.org/drawingml/2006/main" name="1_Dividers, quotes and other">
  <a:themeElements>
    <a:clrScheme name="Custom 1">
      <a:dk1>
        <a:srgbClr val="3F3F3F"/>
      </a:dk1>
      <a:lt1>
        <a:srgbClr val="FFFFFF"/>
      </a:lt1>
      <a:dk2>
        <a:srgbClr val="002D72"/>
      </a:dk2>
      <a:lt2>
        <a:srgbClr val="FFFFFF"/>
      </a:lt2>
      <a:accent1>
        <a:srgbClr val="0097A9"/>
      </a:accent1>
      <a:accent2>
        <a:srgbClr val="A2B2C8"/>
      </a:accent2>
      <a:accent3>
        <a:srgbClr val="F6B21B"/>
      </a:accent3>
      <a:accent4>
        <a:srgbClr val="6BCABA"/>
      </a:accent4>
      <a:accent5>
        <a:srgbClr val="66C1CB"/>
      </a:accent5>
      <a:accent6>
        <a:srgbClr val="C7D1DE"/>
      </a:accent6>
      <a:hlink>
        <a:srgbClr val="33578E"/>
      </a:hlink>
      <a:folHlink>
        <a:srgbClr val="829AA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SE_Group_PowerPoint_Template use" id="{E4657FDB-B5CC-4A41-BF6D-183D81AD8D22}" vid="{1F5C7FD9-EB8F-2541-9465-A7ED68755437}"/>
    </a:ext>
  </a:extLst>
</a:theme>
</file>

<file path=ppt/theme/theme7.xml><?xml version="1.0" encoding="utf-8"?>
<a:theme xmlns:a="http://schemas.openxmlformats.org/drawingml/2006/main" name="4_Text slides - No subheads">
  <a:themeElements>
    <a:clrScheme name="Custom 1">
      <a:dk1>
        <a:srgbClr val="3F3F3F"/>
      </a:dk1>
      <a:lt1>
        <a:srgbClr val="FFFFFF"/>
      </a:lt1>
      <a:dk2>
        <a:srgbClr val="002D72"/>
      </a:dk2>
      <a:lt2>
        <a:srgbClr val="FFFFFF"/>
      </a:lt2>
      <a:accent1>
        <a:srgbClr val="0097A9"/>
      </a:accent1>
      <a:accent2>
        <a:srgbClr val="A2B2C8"/>
      </a:accent2>
      <a:accent3>
        <a:srgbClr val="F6B21B"/>
      </a:accent3>
      <a:accent4>
        <a:srgbClr val="6BCABA"/>
      </a:accent4>
      <a:accent5>
        <a:srgbClr val="66C1CB"/>
      </a:accent5>
      <a:accent6>
        <a:srgbClr val="C7D1DE"/>
      </a:accent6>
      <a:hlink>
        <a:srgbClr val="33578E"/>
      </a:hlink>
      <a:folHlink>
        <a:srgbClr val="829AA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SE_Group_PowerPoint_Template use" id="{E4657FDB-B5CC-4A41-BF6D-183D81AD8D22}" vid="{1F5C7FD9-EB8F-2541-9465-A7ED68755437}"/>
    </a:ext>
  </a:extLst>
</a:theme>
</file>

<file path=ppt/theme/theme8.xml><?xml version="1.0" encoding="utf-8"?>
<a:theme xmlns:a="http://schemas.openxmlformats.org/drawingml/2006/main" name="2_Dividers, quotes and other">
  <a:themeElements>
    <a:clrScheme name="Custom 1">
      <a:dk1>
        <a:srgbClr val="3F3F3F"/>
      </a:dk1>
      <a:lt1>
        <a:srgbClr val="FFFFFF"/>
      </a:lt1>
      <a:dk2>
        <a:srgbClr val="002D72"/>
      </a:dk2>
      <a:lt2>
        <a:srgbClr val="FFFFFF"/>
      </a:lt2>
      <a:accent1>
        <a:srgbClr val="0097A9"/>
      </a:accent1>
      <a:accent2>
        <a:srgbClr val="A2B2C8"/>
      </a:accent2>
      <a:accent3>
        <a:srgbClr val="F6B21B"/>
      </a:accent3>
      <a:accent4>
        <a:srgbClr val="6BCABA"/>
      </a:accent4>
      <a:accent5>
        <a:srgbClr val="66C1CB"/>
      </a:accent5>
      <a:accent6>
        <a:srgbClr val="C7D1DE"/>
      </a:accent6>
      <a:hlink>
        <a:srgbClr val="33578E"/>
      </a:hlink>
      <a:folHlink>
        <a:srgbClr val="829AA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SE_Group_PowerPoint_Template use" id="{E4657FDB-B5CC-4A41-BF6D-183D81AD8D22}" vid="{1F5C7FD9-EB8F-2541-9465-A7ED68755437}"/>
    </a:ext>
  </a:extLst>
</a:theme>
</file>

<file path=ppt/theme/theme9.xml><?xml version="1.0" encoding="utf-8"?>
<a:theme xmlns:a="http://schemas.openxmlformats.org/drawingml/2006/main" name="3_Blank Slides">
  <a:themeElements>
    <a:clrScheme name="Custom 1">
      <a:dk1>
        <a:srgbClr val="3F3F3F"/>
      </a:dk1>
      <a:lt1>
        <a:srgbClr val="FFFFFF"/>
      </a:lt1>
      <a:dk2>
        <a:srgbClr val="002D72"/>
      </a:dk2>
      <a:lt2>
        <a:srgbClr val="FFFFFF"/>
      </a:lt2>
      <a:accent1>
        <a:srgbClr val="0097A9"/>
      </a:accent1>
      <a:accent2>
        <a:srgbClr val="A2B2C8"/>
      </a:accent2>
      <a:accent3>
        <a:srgbClr val="F6B21B"/>
      </a:accent3>
      <a:accent4>
        <a:srgbClr val="6BCABA"/>
      </a:accent4>
      <a:accent5>
        <a:srgbClr val="66C1CB"/>
      </a:accent5>
      <a:accent6>
        <a:srgbClr val="C7D1DE"/>
      </a:accent6>
      <a:hlink>
        <a:srgbClr val="33578E"/>
      </a:hlink>
      <a:folHlink>
        <a:srgbClr val="829AAC"/>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SE_Group_PowerPoint_Template use" id="{E4657FDB-B5CC-4A41-BF6D-183D81AD8D22}" vid="{1F5C7FD9-EB8F-2541-9465-A7ED68755437}"/>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diaLengthInSeconds xmlns="fee60168-9e81-461e-8132-18b39bb2a9d9" xsi:nil="true"/>
    <SharedWithUsers xmlns="cc88c40b-a6fb-4c92-817a-dbbd58c6638d">
      <UserInfo>
        <DisplayName>Tindal, John</DisplayName>
        <AccountId>20</AccountId>
        <AccountType/>
      </UserInfo>
      <UserInfo>
        <DisplayName>Everyone except external users</DisplayName>
        <AccountId>9</AccountId>
        <AccountType/>
      </UserInfo>
      <UserInfo>
        <DisplayName>Tomsett, Joanna</DisplayName>
        <AccountId>13</AccountId>
        <AccountType/>
      </UserInfo>
      <UserInfo>
        <DisplayName>Meade, Carl</DisplayName>
        <AccountId>17</AccountId>
        <AccountType/>
      </UserInfo>
      <UserInfo>
        <DisplayName>Errey, Olivia</DisplayName>
        <AccountId>42</AccountId>
        <AccountType/>
      </UserInfo>
      <UserInfo>
        <DisplayName>All Users (windows)</DisplayName>
        <AccountId>27</AccountId>
        <AccountType/>
      </UserInfo>
      <UserInfo>
        <DisplayName>Mitchell, Lorna</DisplayName>
        <AccountId>15</AccountId>
        <AccountType/>
      </UserInfo>
      <UserInfo>
        <DisplayName>spsearch</DisplayName>
        <AccountId>12</AccountId>
        <AccountType/>
      </UserInfo>
      <UserInfo>
        <DisplayName>Dixit Rohit Kumar (HCL)</DisplayName>
        <AccountId>36</AccountId>
        <AccountType/>
      </UserInfo>
      <UserInfo>
        <DisplayName>Clark, Cameron</DisplayName>
        <AccountId>56</AccountId>
        <AccountType/>
      </UserInfo>
      <UserInfo>
        <DisplayName>Lambert, Michael</DisplayName>
        <AccountId>16</AccountId>
        <AccountType/>
      </UserInfo>
      <UserInfo>
        <DisplayName>SharingLinks.dff87717-0bf8-4f45-abb5-b56d00cc82ca.Flexible.f5ef68bf-54f8-47ae-ab55-ff10c7c38723</DisplayName>
        <AccountId>41</AccountId>
        <AccountType/>
      </UserInfo>
      <UserInfo>
        <DisplayName>Chandler, Jeff</DisplayName>
        <AccountId>19</AccountId>
        <AccountType/>
      </UserInfo>
      <UserInfo>
        <DisplayName>SharingLinks.95fdff23-16e5-4684-bf5a-5b0f64d6c939.Flexible.df7e782a-6188-4fd3-86af-b3d2b2adbe69</DisplayName>
        <AccountId>45</AccountId>
        <AccountType/>
      </UserInfo>
      <UserInfo>
        <DisplayName>SharingLinks.766aee2b-000a-423d-8ab2-7df2da6c9ee8.Flexible.0f9ba274-5100-45c1-a1fc-81fbce80045d</DisplayName>
        <AccountId>33</AccountId>
        <AccountType/>
      </UserInfo>
      <UserInfo>
        <DisplayName>SharingLinks.43a7fcaf-82be-4f3a-aafe-b41e4c0e4bb5.Flexible.37e87f1f-b03a-4c14-ab4a-c674261df2e8</DisplayName>
        <AccountId>50</AccountId>
        <AccountType/>
      </UserInfo>
      <UserInfo>
        <DisplayName>Colley, Andrew</DisplayName>
        <AccountId>25</AccountId>
        <AccountType/>
      </UserInfo>
      <UserInfo>
        <DisplayName>SharingLinks.414388ca-7a7e-45f7-aa33-dcab233fc359.Flexible.d3de07e8-ab67-4764-9354-be98b59b22dc</DisplayName>
        <AccountId>38</AccountId>
        <AccountType/>
      </UserInfo>
      <UserInfo>
        <DisplayName>SharingLinks.a1b6f3cf-f13d-496c-8b61-a6ffac47334b.Flexible.aab32329-86b4-43a2-9c09-477bb4024b7d</DisplayName>
        <AccountId>35</AccountId>
        <AccountType/>
      </UserInfo>
      <UserInfo>
        <DisplayName>SharingLinks.c60413d1-9d0e-4291-92d0-dcc1549805c2.Flexible.639b1830-32bd-449d-8d6e-d0b43f5ee643</DisplayName>
        <AccountId>23</AccountId>
        <AccountType/>
      </UserInfo>
      <UserInfo>
        <DisplayName>SharingLinks.8157b81a-e1f2-42bc-9fca-4eb2c051873b.Flexible.1ee021ba-ca72-48de-b081-a9483b6a9ac5</DisplayName>
        <AccountId>39</AccountId>
        <AccountType/>
      </UserInfo>
      <UserInfo>
        <DisplayName>SharingLinks.f55e7381-cc38-4530-9233-ecdc5192fac6.Flexible.e29da44d-f112-4b22-ace3-b4970ca39c32</DisplayName>
        <AccountId>44</AccountId>
        <AccountType/>
      </UserInfo>
      <UserInfo>
        <DisplayName>SharingLinks.c0e744a9-8ddd-4017-a2ec-ebcc765a6adb.Flexible.6feb1d04-f23a-4a2d-9256-3fa6cf1e850c</DisplayName>
        <AccountId>51</AccountId>
        <AccountType/>
      </UserInfo>
      <UserInfo>
        <DisplayName>SharingLinks.d9727cea-3b3f-48f8-b839-0e88935ecd1c.Flexible.1a0275c3-8d0b-44db-9d49-e799cc1f8ec4</DisplayName>
        <AccountId>58</AccountId>
        <AccountType/>
      </UserInfo>
      <UserInfo>
        <DisplayName>SharingLinks.2fb7cd94-b397-4734-99bd-106f6d4f75a3.Flexible.85b25635-9e83-49fa-a3e3-fa3ce07b3b60</DisplayName>
        <AccountId>30</AccountId>
        <AccountType/>
      </UserInfo>
      <UserInfo>
        <DisplayName>Millan, Ross</DisplayName>
        <AccountId>55</AccountId>
        <AccountType/>
      </UserInfo>
      <UserInfo>
        <DisplayName>Alexander, Thomas</DisplayName>
        <AccountId>14</AccountId>
        <AccountType/>
      </UserInfo>
      <UserInfo>
        <DisplayName>Kelly, Richard</DisplayName>
        <AccountId>59</AccountId>
        <AccountType/>
      </UserInfo>
      <UserInfo>
        <DisplayName>Lochran, Stephen</DisplayName>
        <AccountId>18</AccountId>
        <AccountType/>
      </UserInfo>
      <UserInfo>
        <DisplayName>Marshall, Euan</DisplayName>
        <AccountId>26</AccountId>
        <AccountType/>
      </UserInfo>
      <UserInfo>
        <DisplayName>OConnor, Barney</DisplayName>
        <AccountId>48</AccountId>
        <AccountType/>
      </UserInfo>
      <UserInfo>
        <DisplayName>SharingLinks.b99282cd-6799-405f-9683-1678d5ad9be2.Flexible.9e5ba772-89b0-4919-90ff-5c754398029c</DisplayName>
        <AccountId>46</AccountId>
        <AccountType/>
      </UserInfo>
      <UserInfo>
        <DisplayName>SharingLinks.e44f8467-f493-4fb7-9ac2-2fc37ae7cfe8.Flexible.2b5b61b3-f55b-4fe6-b453-a06aa343633b</DisplayName>
        <AccountId>47</AccountId>
        <AccountType/>
      </UserInfo>
      <UserInfo>
        <DisplayName>SharingLinks.4a98a5e5-4521-4f4d-ac1b-d78dfc0a3faf.Flexible.0749b3a1-59dc-4fba-aac0-444c846c1c64</DisplayName>
        <AccountId>34</AccountId>
        <AccountType/>
      </UserInfo>
      <UserInfo>
        <DisplayName>SharingLinks.7750fde9-7d7e-45a7-b74d-698c6569c15b.Flexible.4138b994-3e43-4c0b-8bd4-611974f267b9</DisplayName>
        <AccountId>29</AccountId>
        <AccountType/>
      </UserInfo>
      <UserInfo>
        <DisplayName>SharingLinks.ad378214-59d9-4dc6-8b43-7880a2fa59bd.Flexible.536c04b9-8f1a-4223-8d4e-701745969335</DisplayName>
        <AccountId>31</AccountId>
        <AccountType/>
      </UserInfo>
      <UserInfo>
        <DisplayName>SharingLinks.bf61bdaf-7bf6-4484-8c7f-50616dc324fe.Flexible.e41b005c-f1be-44d8-934b-84797cee4920</DisplayName>
        <AccountId>40</AccountId>
        <AccountType/>
      </UserInfo>
      <UserInfo>
        <DisplayName>Taylor, Ahna</DisplayName>
        <AccountId>22</AccountId>
        <AccountType/>
      </UserInfo>
      <UserInfo>
        <DisplayName>Limited Access System Group</DisplayName>
        <AccountId>24</AccountId>
        <AccountType/>
      </UserInfo>
      <UserInfo>
        <DisplayName>SharingLinks.c7877b16-cf99-442c-8a35-80ec958fa526.Flexible.4b44d10c-0a8f-4bd0-896e-fe00a9ba6a31</DisplayName>
        <AccountId>37</AccountId>
        <AccountType/>
      </UserInfo>
      <UserInfo>
        <DisplayName>SharingLinks.3d4e1696-ff48-4c9e-9c34-e2723d16ed82.Flexible.e29cec67-741a-496e-b165-4b5b0a09eda9</DisplayName>
        <AccountId>54</AccountId>
        <AccountType/>
      </UserInfo>
      <UserInfo>
        <DisplayName>SharingLinks.15881c2e-26ed-4c1c-aa6b-a7448bc17558.Flexible.81e703f7-2f42-44c4-a651-ab467eb1b130</DisplayName>
        <AccountId>49</AccountId>
        <AccountType/>
      </UserInfo>
      <UserInfo>
        <DisplayName>McFadden, Alan</DisplayName>
        <AccountId>28</AccountId>
        <AccountType/>
      </UserInfo>
      <UserInfo>
        <DisplayName>SharingLinks.d1744939-77f8-4f4b-a268-0f318693d464.Flexible.f3ab9d1a-750e-470a-9880-1ec55b107448</DisplayName>
        <AccountId>32</AccountId>
        <AccountType/>
      </UserInfo>
      <UserInfo>
        <DisplayName>SharingLinks.f92cc927-4aa3-480e-a704-940d5740e20b.Flexible.9ed51c14-774a-46aa-b471-b0871b51d67d</DisplayName>
        <AccountId>43</AccountId>
        <AccountType/>
      </UserInfo>
      <UserInfo>
        <DisplayName>SharingLinks.008c525b-0ec7-4ea7-85dd-a2fe1c86c68b.Flexible.780e77ff-046f-4350-89ca-dad83f6cd9fc</DisplayName>
        <AccountId>57</AccountId>
        <AccountType/>
      </UserInfo>
      <UserInfo>
        <DisplayName>SharingLinks.16fa75ee-5753-4f9f-8b59-bae29c5acb7c.Flexible.73cb7beb-ed31-41d3-b22e-e57aa3dd67b1</DisplayName>
        <AccountId>60</AccountId>
        <AccountType/>
      </UserInfo>
      <UserInfo>
        <DisplayName>Marshall, Katherine</DisplayName>
        <AccountId>52</AccountId>
        <AccountType/>
      </UserInfo>
      <UserInfo>
        <DisplayName>SharingLinks.c0e744a9-8ddd-4017-a2ec-ebcc765a6adb.Flexible.5208ead1-91c5-4b7d-8839-b8a16b72ac5a</DisplayName>
        <AccountId>53</AccountId>
        <AccountType/>
      </UserInfo>
      <UserInfo>
        <DisplayName>Clough, Damian</DisplayName>
        <AccountId>71</AccountId>
        <AccountType/>
      </UserInfo>
    </SharedWithUsers>
    <TaxCatchAll xmlns="cc88c40b-a6fb-4c92-817a-dbbd58c6638d" xsi:nil="true"/>
    <lcf76f155ced4ddcb4097134ff3c332f xmlns="fee60168-9e81-461e-8132-18b39bb2a9d9">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EB704B625B7264B981E849F5F04D208" ma:contentTypeVersion="23" ma:contentTypeDescription="Create a new document." ma:contentTypeScope="" ma:versionID="846610712b28ad799785375c82bdb64d">
  <xsd:schema xmlns:xsd="http://www.w3.org/2001/XMLSchema" xmlns:xs="http://www.w3.org/2001/XMLSchema" xmlns:p="http://schemas.microsoft.com/office/2006/metadata/properties" xmlns:ns2="fee60168-9e81-461e-8132-18b39bb2a9d9" xmlns:ns3="cc88c40b-a6fb-4c92-817a-dbbd58c6638d" targetNamespace="http://schemas.microsoft.com/office/2006/metadata/properties" ma:root="true" ma:fieldsID="cba9df3371a60ff8e2c7d77c76deebe5" ns2:_="" ns3:_="">
    <xsd:import namespace="fee60168-9e81-461e-8132-18b39bb2a9d9"/>
    <xsd:import namespace="cc88c40b-a6fb-4c92-817a-dbbd58c6638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element ref="ns3:TaxCatchAll" minOccurs="0"/>
                <xsd:element ref="ns2:lcf76f155ced4ddcb4097134ff3c332f" minOccurs="0"/>
                <xsd:element ref="ns2:MediaServiceObjectDetectorVersions" minOccurs="0"/>
                <xsd:element ref="ns2:MediaLengthInSecond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ee60168-9e81-461e-8132-18b39bb2a9d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b0fa5b73-c91b-4169-bfc8-b85bc92a6461"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element name="MediaLengthInSeconds" ma:index="23" nillable="true" ma:displayName="MediaLengthInSeconds" ma:hidden="true" ma:internalName="MediaLengthInSeconds" ma:readOnly="true">
      <xsd:simpleType>
        <xsd:restriction base="dms:Unknown"/>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c88c40b-a6fb-4c92-817a-dbbd58c6638d"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19" nillable="true" ma:displayName="Taxonomy Catch All Column" ma:hidden="true" ma:list="{907b22d7-7e24-4bbe-b48d-70a259ab1f4e}" ma:internalName="TaxCatchAll" ma:showField="CatchAllData" ma:web="cc88c40b-a6fb-4c92-817a-dbbd58c6638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FF5F813-550E-4BB5-ADE3-752FACD4D223}">
  <ds:schemaRefs>
    <ds:schemaRef ds:uri="cc88c40b-a6fb-4c92-817a-dbbd58c6638d"/>
    <ds:schemaRef ds:uri="fee60168-9e81-461e-8132-18b39bb2a9d9"/>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40C26788-4DC2-436E-8A96-8EFF94E1844A}">
  <ds:schemaRefs>
    <ds:schemaRef ds:uri="http://schemas.microsoft.com/sharepoint/v3/contenttype/forms"/>
  </ds:schemaRefs>
</ds:datastoreItem>
</file>

<file path=customXml/itemProps3.xml><?xml version="1.0" encoding="utf-8"?>
<ds:datastoreItem xmlns:ds="http://schemas.openxmlformats.org/officeDocument/2006/customXml" ds:itemID="{5256F48F-3526-46E4-A7F4-39C24D717E8F}">
  <ds:schemaRefs>
    <ds:schemaRef ds:uri="cc88c40b-a6fb-4c92-817a-dbbd58c6638d"/>
    <ds:schemaRef ds:uri="fee60168-9e81-461e-8132-18b39bb2a9d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SSE Master Slide</Template>
  <TotalTime>0</TotalTime>
  <Words>1189</Words>
  <Application>Microsoft Office PowerPoint</Application>
  <PresentationFormat>Custom</PresentationFormat>
  <Paragraphs>105</Paragraphs>
  <Slides>10</Slides>
  <Notes>1</Notes>
  <HiddenSlides>0</HiddenSlides>
  <MMClips>0</MMClips>
  <ScaleCrop>false</ScaleCrop>
  <HeadingPairs>
    <vt:vector size="8" baseType="variant">
      <vt:variant>
        <vt:lpstr>Fonts Used</vt:lpstr>
      </vt:variant>
      <vt:variant>
        <vt:i4>6</vt:i4>
      </vt:variant>
      <vt:variant>
        <vt:lpstr>Theme</vt:lpstr>
      </vt:variant>
      <vt:variant>
        <vt:i4>14</vt:i4>
      </vt:variant>
      <vt:variant>
        <vt:lpstr>Embedded OLE Servers</vt:lpstr>
      </vt:variant>
      <vt:variant>
        <vt:i4>1</vt:i4>
      </vt:variant>
      <vt:variant>
        <vt:lpstr>Slide Titles</vt:lpstr>
      </vt:variant>
      <vt:variant>
        <vt:i4>10</vt:i4>
      </vt:variant>
    </vt:vector>
  </HeadingPairs>
  <TitlesOfParts>
    <vt:vector size="31" baseType="lpstr">
      <vt:lpstr>Arial</vt:lpstr>
      <vt:lpstr>Arial Black</vt:lpstr>
      <vt:lpstr>Calibri</vt:lpstr>
      <vt:lpstr>Museo Sans 500</vt:lpstr>
      <vt:lpstr>Times New Roman</vt:lpstr>
      <vt:lpstr>Wingdings</vt:lpstr>
      <vt:lpstr>Blank Slides</vt:lpstr>
      <vt:lpstr>Text slides - No subheads</vt:lpstr>
      <vt:lpstr>Text slides - subheads</vt:lpstr>
      <vt:lpstr>Dividers, quotes and other</vt:lpstr>
      <vt:lpstr>1_Text slides - No subheads</vt:lpstr>
      <vt:lpstr>1_Dividers, quotes and other</vt:lpstr>
      <vt:lpstr>4_Text slides - No subheads</vt:lpstr>
      <vt:lpstr>2_Dividers, quotes and other</vt:lpstr>
      <vt:lpstr>3_Blank Slides</vt:lpstr>
      <vt:lpstr>5_Text slides - subheads</vt:lpstr>
      <vt:lpstr>6_Text slides - subheads</vt:lpstr>
      <vt:lpstr>3_Dividers, quotes and other</vt:lpstr>
      <vt:lpstr>4_Dividers, quotes and other</vt:lpstr>
      <vt:lpstr>2_Text slides - subheads</vt:lpstr>
      <vt:lpstr>think-cell Slide</vt:lpstr>
      <vt:lpstr>Reference Node CMP423</vt:lpstr>
      <vt:lpstr>PowerPoint Presentation</vt:lpstr>
      <vt:lpstr>PowerPoint Presentation</vt:lpstr>
      <vt:lpstr>Action 4: What does TOR 4 mean ?</vt:lpstr>
      <vt:lpstr>Action (TOR 2): Year Round connection map</vt:lpstr>
      <vt:lpstr>Action 4: What does TOR 5 mean ?</vt:lpstr>
      <vt:lpstr>Action 6: Reflect on TOR 7</vt:lpstr>
      <vt:lpstr>Action 6: Reflect on TOR 7</vt:lpstr>
      <vt:lpstr>Action 5 (TOR 3): Generation Capacities Become More Northern Over Time (FES Leading The Way) </vt:lpstr>
      <vt:lpstr>Action 5 (TOR 3): Southern Low Carbon Build Offsets Fossil Closures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Wong, Stephen</dc:creator>
  <cp:lastModifiedBy>Sally Young</cp:lastModifiedBy>
  <cp:revision>1</cp:revision>
  <dcterms:created xsi:type="dcterms:W3CDTF">2020-09-14T13:57:51Z</dcterms:created>
  <dcterms:modified xsi:type="dcterms:W3CDTF">2024-04-22T15:07:03Z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2020-01-15T00:00:00Z</vt:filetime>
  </property>
  <property fmtid="{D5CDD505-2E9C-101B-9397-08002B2CF9AE}" pid="3" name="Creator">
    <vt:lpwstr>Adobe InDesign 15.0 (Macintosh)</vt:lpwstr>
  </property>
  <property fmtid="{D5CDD505-2E9C-101B-9397-08002B2CF9AE}" pid="4" name="LastSaved">
    <vt:filetime>2020-01-15T00:00:00Z</vt:filetime>
  </property>
  <property fmtid="{D5CDD505-2E9C-101B-9397-08002B2CF9AE}" pid="5" name="ContentTypeId">
    <vt:lpwstr>0x0101006EB704B625B7264B981E849F5F04D208</vt:lpwstr>
  </property>
  <property fmtid="{D5CDD505-2E9C-101B-9397-08002B2CF9AE}" pid="6" name="MediaServiceImageTags">
    <vt:lpwstr/>
  </property>
  <property fmtid="{D5CDD505-2E9C-101B-9397-08002B2CF9AE}" pid="7" name="MSIP_Label_9a1593e3-eb40-4b63-9198-a6ec3e998e52_Enabled">
    <vt:lpwstr>true</vt:lpwstr>
  </property>
  <property fmtid="{D5CDD505-2E9C-101B-9397-08002B2CF9AE}" pid="8" name="MSIP_Label_9a1593e3-eb40-4b63-9198-a6ec3e998e52_SetDate">
    <vt:lpwstr>2023-10-24T09:27:00Z</vt:lpwstr>
  </property>
  <property fmtid="{D5CDD505-2E9C-101B-9397-08002B2CF9AE}" pid="9" name="MSIP_Label_9a1593e3-eb40-4b63-9198-a6ec3e998e52_Method">
    <vt:lpwstr>Privileged</vt:lpwstr>
  </property>
  <property fmtid="{D5CDD505-2E9C-101B-9397-08002B2CF9AE}" pid="10" name="MSIP_Label_9a1593e3-eb40-4b63-9198-a6ec3e998e52_Name">
    <vt:lpwstr>9a1593e3-eb40-4b63-9198-a6ec3e998e52</vt:lpwstr>
  </property>
  <property fmtid="{D5CDD505-2E9C-101B-9397-08002B2CF9AE}" pid="11" name="MSIP_Label_9a1593e3-eb40-4b63-9198-a6ec3e998e52_SiteId">
    <vt:lpwstr>953b0f83-1ce6-45c3-82c9-1d847e372339</vt:lpwstr>
  </property>
  <property fmtid="{D5CDD505-2E9C-101B-9397-08002B2CF9AE}" pid="12" name="MSIP_Label_9a1593e3-eb40-4b63-9198-a6ec3e998e52_ActionId">
    <vt:lpwstr>05a8c204-9a9d-4ca4-9636-3a10643c8b42</vt:lpwstr>
  </property>
  <property fmtid="{D5CDD505-2E9C-101B-9397-08002B2CF9AE}" pid="13" name="MSIP_Label_9a1593e3-eb40-4b63-9198-a6ec3e998e52_ContentBits">
    <vt:lpwstr>4</vt:lpwstr>
  </property>
  <property fmtid="{D5CDD505-2E9C-101B-9397-08002B2CF9AE}" pid="14" name="ClassificationWatermarkLocations">
    <vt:lpwstr>Blank Slides:8\Text slides - No subheads:7\GEMERC Risk Slides:7\Text slides - subheads:7\Dividers, quotes and other:7\1_Cover slides:7\Cover with Classification:8\1_Text slides - No subheads:7\1_Blank Slides:9\3_Text slides - No subheads:9\Cover slides:9\1_Dividers, quotes and other:8\1_Text slides - subheads:7\2_Text slides - subheads:7\3_Text slides - subheads:7\4_Text slides - No subheads:7\2_Cover slides:8\3_Cover slides:8\2_Text slides - No subheads:7\4_Cover slides:7\4_Text slides - subheads:7</vt:lpwstr>
  </property>
  <property fmtid="{D5CDD505-2E9C-101B-9397-08002B2CF9AE}" pid="15" name="ClassificationWatermarkText">
    <vt:lpwstr>Confidential</vt:lpwstr>
  </property>
  <property fmtid="{D5CDD505-2E9C-101B-9397-08002B2CF9AE}" pid="16" name="Order">
    <vt:lpwstr>58200.0000000000</vt:lpwstr>
  </property>
  <property fmtid="{D5CDD505-2E9C-101B-9397-08002B2CF9AE}" pid="17" name="xd_ProgID">
    <vt:lpwstr/>
  </property>
  <property fmtid="{D5CDD505-2E9C-101B-9397-08002B2CF9AE}" pid="18" name="ComplianceAssetId">
    <vt:lpwstr/>
  </property>
  <property fmtid="{D5CDD505-2E9C-101B-9397-08002B2CF9AE}" pid="19" name="TemplateUrl">
    <vt:lpwstr/>
  </property>
  <property fmtid="{D5CDD505-2E9C-101B-9397-08002B2CF9AE}" pid="20" name="_ExtendedDescription">
    <vt:lpwstr/>
  </property>
  <property fmtid="{D5CDD505-2E9C-101B-9397-08002B2CF9AE}" pid="21" name="TriggerFlowInfo">
    <vt:lpwstr/>
  </property>
  <property fmtid="{D5CDD505-2E9C-101B-9397-08002B2CF9AE}" pid="22" name="xd_Signature">
    <vt:lpwstr/>
  </property>
  <property fmtid="{D5CDD505-2E9C-101B-9397-08002B2CF9AE}" pid="23" name="SharedWithUsers">
    <vt:lpwstr>22;#Bell, Gordon;#31;#Marshall, Euan</vt:lpwstr>
  </property>
</Properties>
</file>