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Lst>
  <p:notesMasterIdLst>
    <p:notesMasterId r:id="rId18"/>
  </p:notesMasterIdLst>
  <p:handoutMasterIdLst>
    <p:handoutMasterId r:id="rId19"/>
  </p:handoutMasterIdLst>
  <p:sldIdLst>
    <p:sldId id="259" r:id="rId5"/>
    <p:sldId id="256" r:id="rId6"/>
    <p:sldId id="1438" r:id="rId7"/>
    <p:sldId id="5955" r:id="rId8"/>
    <p:sldId id="5960" r:id="rId9"/>
    <p:sldId id="5961" r:id="rId10"/>
    <p:sldId id="5957" r:id="rId11"/>
    <p:sldId id="2145706518" r:id="rId12"/>
    <p:sldId id="1433" r:id="rId13"/>
    <p:sldId id="5947" r:id="rId14"/>
    <p:sldId id="2145706519" r:id="rId15"/>
    <p:sldId id="5959" r:id="rId16"/>
    <p:sldId id="5956"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9D3194A-17F4-424C-9850-2B99DBE3F409}">
          <p14:sldIdLst>
            <p14:sldId id="259"/>
            <p14:sldId id="256"/>
            <p14:sldId id="1438"/>
            <p14:sldId id="5955"/>
            <p14:sldId id="5960"/>
            <p14:sldId id="5961"/>
            <p14:sldId id="5957"/>
            <p14:sldId id="2145706518"/>
            <p14:sldId id="1433"/>
            <p14:sldId id="5947"/>
            <p14:sldId id="2145706519"/>
            <p14:sldId id="5959"/>
            <p14:sldId id="5956"/>
          </p14:sldIdLst>
        </p14:section>
        <p14:section name="Default Section" id="{596EF679-7707-45C5-BDAE-70772D786CAC}">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2488B7B-2AF4-206F-2E63-B63A0EAF8D48}" name="Guidance" initials="ML" userId="Guidance"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ullen (ESO), Paul J" initials="M(PJ" lastIdx="1" clrIdx="0">
    <p:extLst>
      <p:ext uri="{19B8F6BF-5375-455C-9EA6-DF929625EA0E}">
        <p15:presenceInfo xmlns:p15="http://schemas.microsoft.com/office/powerpoint/2012/main" userId="S-1-5-21-852109325-4236797708-1392725387-123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F22"/>
    <a:srgbClr val="0079C1"/>
    <a:srgbClr val="FCF3E7"/>
    <a:srgbClr val="C85412"/>
    <a:srgbClr val="E61E84"/>
    <a:srgbClr val="FFCE2C"/>
    <a:srgbClr val="FF5D00"/>
    <a:srgbClr val="20201E"/>
    <a:srgbClr val="6A2C91"/>
    <a:srgbClr val="E754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FCF659-99A8-4500-B019-3CEDCF6321F2}" v="10" dt="2024-04-09T13:40:17.865"/>
    <p1510:client id="{74C40F1E-E408-4EEA-9BD2-8B0EB4850779}" v="1" dt="2024-04-08T14:02:25.16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424" autoAdjust="0"/>
  </p:normalViewPr>
  <p:slideViewPr>
    <p:cSldViewPr snapToGrid="0">
      <p:cViewPr varScale="1">
        <p:scale>
          <a:sx n="113" d="100"/>
          <a:sy n="113" d="100"/>
        </p:scale>
        <p:origin x="474" y="114"/>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borah Spencer (ESO)" userId="01b2f449-f3c5-4314-b8dd-234243ea33f4" providerId="ADAL" clId="{6DCD8B69-432C-4397-B84A-9571D5996764}"/>
    <pc:docChg chg="custSel modSld sldOrd">
      <pc:chgData name="Deborah Spencer (ESO)" userId="01b2f449-f3c5-4314-b8dd-234243ea33f4" providerId="ADAL" clId="{6DCD8B69-432C-4397-B84A-9571D5996764}" dt="2024-02-29T16:47:47.194" v="23" actId="1076"/>
      <pc:docMkLst>
        <pc:docMk/>
      </pc:docMkLst>
      <pc:sldChg chg="ord">
        <pc:chgData name="Deborah Spencer (ESO)" userId="01b2f449-f3c5-4314-b8dd-234243ea33f4" providerId="ADAL" clId="{6DCD8B69-432C-4397-B84A-9571D5996764}" dt="2024-02-29T16:47:31.140" v="21"/>
        <pc:sldMkLst>
          <pc:docMk/>
          <pc:sldMk cId="3749940395" sldId="1433"/>
        </pc:sldMkLst>
      </pc:sldChg>
      <pc:sldChg chg="modSp mod ord">
        <pc:chgData name="Deborah Spencer (ESO)" userId="01b2f449-f3c5-4314-b8dd-234243ea33f4" providerId="ADAL" clId="{6DCD8B69-432C-4397-B84A-9571D5996764}" dt="2024-02-29T16:47:21.499" v="19" actId="207"/>
        <pc:sldMkLst>
          <pc:docMk/>
          <pc:sldMk cId="4069159624" sldId="5956"/>
        </pc:sldMkLst>
        <pc:graphicFrameChg chg="modGraphic">
          <ac:chgData name="Deborah Spencer (ESO)" userId="01b2f449-f3c5-4314-b8dd-234243ea33f4" providerId="ADAL" clId="{6DCD8B69-432C-4397-B84A-9571D5996764}" dt="2024-02-29T16:47:21.499" v="19" actId="207"/>
          <ac:graphicFrameMkLst>
            <pc:docMk/>
            <pc:sldMk cId="4069159624" sldId="5956"/>
            <ac:graphicFrameMk id="5" creationId="{4CB550AD-0E0B-467B-A24E-263CEEC8C372}"/>
          </ac:graphicFrameMkLst>
        </pc:graphicFrameChg>
      </pc:sldChg>
      <pc:sldChg chg="modSp mod">
        <pc:chgData name="Deborah Spencer (ESO)" userId="01b2f449-f3c5-4314-b8dd-234243ea33f4" providerId="ADAL" clId="{6DCD8B69-432C-4397-B84A-9571D5996764}" dt="2024-02-29T16:47:47.194" v="23" actId="1076"/>
        <pc:sldMkLst>
          <pc:docMk/>
          <pc:sldMk cId="3358060841" sldId="5957"/>
        </pc:sldMkLst>
        <pc:spChg chg="mod">
          <ac:chgData name="Deborah Spencer (ESO)" userId="01b2f449-f3c5-4314-b8dd-234243ea33f4" providerId="ADAL" clId="{6DCD8B69-432C-4397-B84A-9571D5996764}" dt="2024-02-29T16:47:43.196" v="22" actId="1076"/>
          <ac:spMkLst>
            <pc:docMk/>
            <pc:sldMk cId="3358060841" sldId="5957"/>
            <ac:spMk id="3" creationId="{A988FD65-247D-4210-B048-12258ADD0D92}"/>
          </ac:spMkLst>
        </pc:spChg>
        <pc:spChg chg="mod">
          <ac:chgData name="Deborah Spencer (ESO)" userId="01b2f449-f3c5-4314-b8dd-234243ea33f4" providerId="ADAL" clId="{6DCD8B69-432C-4397-B84A-9571D5996764}" dt="2024-02-29T16:47:47.194" v="23" actId="1076"/>
          <ac:spMkLst>
            <pc:docMk/>
            <pc:sldMk cId="3358060841" sldId="5957"/>
            <ac:spMk id="6" creationId="{DF799BDC-F9B1-4F26-8BFB-81EDDBD1FA0C}"/>
          </ac:spMkLst>
        </pc:spChg>
      </pc:sldChg>
    </pc:docChg>
  </pc:docChgLst>
  <pc:docChgLst>
    <pc:chgData name="Tammy Meek (ESO)" userId="eefb1dd3-9887-4df0-a8e6-b4c0d5ff3d24" providerId="ADAL" clId="{74C40F1E-E408-4EEA-9BD2-8B0EB4850779}"/>
    <pc:docChg chg="delSld modSld modSection">
      <pc:chgData name="Tammy Meek (ESO)" userId="eefb1dd3-9887-4df0-a8e6-b4c0d5ff3d24" providerId="ADAL" clId="{74C40F1E-E408-4EEA-9BD2-8B0EB4850779}" dt="2024-04-08T14:05:04.994" v="118" actId="2696"/>
      <pc:docMkLst>
        <pc:docMk/>
      </pc:docMkLst>
      <pc:sldChg chg="modSp mod">
        <pc:chgData name="Tammy Meek (ESO)" userId="eefb1dd3-9887-4df0-a8e6-b4c0d5ff3d24" providerId="ADAL" clId="{74C40F1E-E408-4EEA-9BD2-8B0EB4850779}" dt="2024-04-08T13:59:20.737" v="42" actId="20577"/>
        <pc:sldMkLst>
          <pc:docMk/>
          <pc:sldMk cId="4166818921" sldId="259"/>
        </pc:sldMkLst>
        <pc:spChg chg="mod">
          <ac:chgData name="Tammy Meek (ESO)" userId="eefb1dd3-9887-4df0-a8e6-b4c0d5ff3d24" providerId="ADAL" clId="{74C40F1E-E408-4EEA-9BD2-8B0EB4850779}" dt="2024-04-08T13:59:20.737" v="42" actId="20577"/>
          <ac:spMkLst>
            <pc:docMk/>
            <pc:sldMk cId="4166818921" sldId="259"/>
            <ac:spMk id="5" creationId="{4FBA6ABF-CE97-446E-AFED-BDC24A2E4D0F}"/>
          </ac:spMkLst>
        </pc:spChg>
      </pc:sldChg>
      <pc:sldChg chg="modSp mod">
        <pc:chgData name="Tammy Meek (ESO)" userId="eefb1dd3-9887-4df0-a8e6-b4c0d5ff3d24" providerId="ADAL" clId="{74C40F1E-E408-4EEA-9BD2-8B0EB4850779}" dt="2024-04-08T14:04:12.101" v="63" actId="6549"/>
        <pc:sldMkLst>
          <pc:docMk/>
          <pc:sldMk cId="1892898590" sldId="1433"/>
        </pc:sldMkLst>
        <pc:spChg chg="mod">
          <ac:chgData name="Tammy Meek (ESO)" userId="eefb1dd3-9887-4df0-a8e6-b4c0d5ff3d24" providerId="ADAL" clId="{74C40F1E-E408-4EEA-9BD2-8B0EB4850779}" dt="2024-04-08T14:04:12.101" v="63" actId="6549"/>
          <ac:spMkLst>
            <pc:docMk/>
            <pc:sldMk cId="1892898590" sldId="1433"/>
            <ac:spMk id="3" creationId="{A988FD65-247D-4210-B048-12258ADD0D92}"/>
          </ac:spMkLst>
        </pc:spChg>
      </pc:sldChg>
      <pc:sldChg chg="modSp mod">
        <pc:chgData name="Tammy Meek (ESO)" userId="eefb1dd3-9887-4df0-a8e6-b4c0d5ff3d24" providerId="ADAL" clId="{74C40F1E-E408-4EEA-9BD2-8B0EB4850779}" dt="2024-04-08T13:59:42.276" v="49" actId="6549"/>
        <pc:sldMkLst>
          <pc:docMk/>
          <pc:sldMk cId="3705725844" sldId="5955"/>
        </pc:sldMkLst>
        <pc:spChg chg="mod">
          <ac:chgData name="Tammy Meek (ESO)" userId="eefb1dd3-9887-4df0-a8e6-b4c0d5ff3d24" providerId="ADAL" clId="{74C40F1E-E408-4EEA-9BD2-8B0EB4850779}" dt="2024-04-08T13:59:42.276" v="49" actId="6549"/>
          <ac:spMkLst>
            <pc:docMk/>
            <pc:sldMk cId="3705725844" sldId="5955"/>
            <ac:spMk id="6" creationId="{DF799BDC-F9B1-4F26-8BFB-81EDDBD1FA0C}"/>
          </ac:spMkLst>
        </pc:spChg>
      </pc:sldChg>
      <pc:sldChg chg="modSp mod">
        <pc:chgData name="Tammy Meek (ESO)" userId="eefb1dd3-9887-4df0-a8e6-b4c0d5ff3d24" providerId="ADAL" clId="{74C40F1E-E408-4EEA-9BD2-8B0EB4850779}" dt="2024-04-08T13:59:56.921" v="53" actId="20577"/>
        <pc:sldMkLst>
          <pc:docMk/>
          <pc:sldMk cId="4069159624" sldId="5956"/>
        </pc:sldMkLst>
        <pc:graphicFrameChg chg="modGraphic">
          <ac:chgData name="Tammy Meek (ESO)" userId="eefb1dd3-9887-4df0-a8e6-b4c0d5ff3d24" providerId="ADAL" clId="{74C40F1E-E408-4EEA-9BD2-8B0EB4850779}" dt="2024-04-08T13:59:56.921" v="53" actId="20577"/>
          <ac:graphicFrameMkLst>
            <pc:docMk/>
            <pc:sldMk cId="4069159624" sldId="5956"/>
            <ac:graphicFrameMk id="5" creationId="{4CB550AD-0E0B-467B-A24E-263CEEC8C372}"/>
          </ac:graphicFrameMkLst>
        </pc:graphicFrameChg>
      </pc:sldChg>
      <pc:sldChg chg="modSp mod">
        <pc:chgData name="Tammy Meek (ESO)" userId="eefb1dd3-9887-4df0-a8e6-b4c0d5ff3d24" providerId="ADAL" clId="{74C40F1E-E408-4EEA-9BD2-8B0EB4850779}" dt="2024-04-08T14:03:06.961" v="56" actId="2165"/>
        <pc:sldMkLst>
          <pc:docMk/>
          <pc:sldMk cId="3580934068" sldId="5961"/>
        </pc:sldMkLst>
        <pc:graphicFrameChg chg="mod modGraphic">
          <ac:chgData name="Tammy Meek (ESO)" userId="eefb1dd3-9887-4df0-a8e6-b4c0d5ff3d24" providerId="ADAL" clId="{74C40F1E-E408-4EEA-9BD2-8B0EB4850779}" dt="2024-04-08T14:03:06.961" v="56" actId="2165"/>
          <ac:graphicFrameMkLst>
            <pc:docMk/>
            <pc:sldMk cId="3580934068" sldId="5961"/>
            <ac:graphicFrameMk id="8" creationId="{45DEE928-BF2F-B571-220C-D4A3C4D9CC36}"/>
          </ac:graphicFrameMkLst>
        </pc:graphicFrameChg>
      </pc:sldChg>
      <pc:sldChg chg="modSp del mod">
        <pc:chgData name="Tammy Meek (ESO)" userId="eefb1dd3-9887-4df0-a8e6-b4c0d5ff3d24" providerId="ADAL" clId="{74C40F1E-E408-4EEA-9BD2-8B0EB4850779}" dt="2024-04-08T14:05:04.994" v="118" actId="2696"/>
        <pc:sldMkLst>
          <pc:docMk/>
          <pc:sldMk cId="3096338" sldId="2145706516"/>
        </pc:sldMkLst>
        <pc:spChg chg="mod">
          <ac:chgData name="Tammy Meek (ESO)" userId="eefb1dd3-9887-4df0-a8e6-b4c0d5ff3d24" providerId="ADAL" clId="{74C40F1E-E408-4EEA-9BD2-8B0EB4850779}" dt="2024-04-08T14:05:00.958" v="117" actId="20577"/>
          <ac:spMkLst>
            <pc:docMk/>
            <pc:sldMk cId="3096338" sldId="2145706516"/>
            <ac:spMk id="21" creationId="{02E40E35-B54B-4A46-9ED2-FD36D6584ECC}"/>
          </ac:spMkLst>
        </pc:spChg>
      </pc:sldChg>
      <pc:sldMasterChg chg="delSldLayout">
        <pc:chgData name="Tammy Meek (ESO)" userId="eefb1dd3-9887-4df0-a8e6-b4c0d5ff3d24" providerId="ADAL" clId="{74C40F1E-E408-4EEA-9BD2-8B0EB4850779}" dt="2024-04-08T14:05:04.994" v="118" actId="2696"/>
        <pc:sldMasterMkLst>
          <pc:docMk/>
          <pc:sldMasterMk cId="1687071731" sldId="2147483773"/>
        </pc:sldMasterMkLst>
        <pc:sldLayoutChg chg="del">
          <pc:chgData name="Tammy Meek (ESO)" userId="eefb1dd3-9887-4df0-a8e6-b4c0d5ff3d24" providerId="ADAL" clId="{74C40F1E-E408-4EEA-9BD2-8B0EB4850779}" dt="2024-04-08T14:05:04.994" v="118" actId="2696"/>
          <pc:sldLayoutMkLst>
            <pc:docMk/>
            <pc:sldMasterMk cId="1687071731" sldId="2147483773"/>
            <pc:sldLayoutMk cId="2337767342" sldId="2147483803"/>
          </pc:sldLayoutMkLst>
        </pc:sldLayoutChg>
      </pc:sldMasterChg>
    </pc:docChg>
  </pc:docChgLst>
  <pc:docChgLst>
    <pc:chgData name="Deborah Spencer (ESO)" userId="01b2f449-f3c5-4314-b8dd-234243ea33f4" providerId="ADAL" clId="{31C0BD37-6A51-4AA1-BF3C-343F4E75301C}"/>
    <pc:docChg chg="undo redo custSel addSld delSld modSld sldOrd modSection">
      <pc:chgData name="Deborah Spencer (ESO)" userId="01b2f449-f3c5-4314-b8dd-234243ea33f4" providerId="ADAL" clId="{31C0BD37-6A51-4AA1-BF3C-343F4E75301C}" dt="2024-03-25T09:51:51.824" v="1062" actId="13926"/>
      <pc:docMkLst>
        <pc:docMk/>
      </pc:docMkLst>
      <pc:sldChg chg="modSp mod">
        <pc:chgData name="Deborah Spencer (ESO)" userId="01b2f449-f3c5-4314-b8dd-234243ea33f4" providerId="ADAL" clId="{31C0BD37-6A51-4AA1-BF3C-343F4E75301C}" dt="2024-03-20T14:08:55.698" v="306" actId="255"/>
        <pc:sldMkLst>
          <pc:docMk/>
          <pc:sldMk cId="4166818921" sldId="259"/>
        </pc:sldMkLst>
        <pc:spChg chg="mod">
          <ac:chgData name="Deborah Spencer (ESO)" userId="01b2f449-f3c5-4314-b8dd-234243ea33f4" providerId="ADAL" clId="{31C0BD37-6A51-4AA1-BF3C-343F4E75301C}" dt="2024-03-20T14:08:55.698" v="306" actId="255"/>
          <ac:spMkLst>
            <pc:docMk/>
            <pc:sldMk cId="4166818921" sldId="259"/>
            <ac:spMk id="4" creationId="{239D8572-4B80-43C0-A793-A677B76538B7}"/>
          </ac:spMkLst>
        </pc:spChg>
        <pc:spChg chg="mod">
          <ac:chgData name="Deborah Spencer (ESO)" userId="01b2f449-f3c5-4314-b8dd-234243ea33f4" providerId="ADAL" clId="{31C0BD37-6A51-4AA1-BF3C-343F4E75301C}" dt="2024-03-20T13:42:48.942" v="4" actId="6549"/>
          <ac:spMkLst>
            <pc:docMk/>
            <pc:sldMk cId="4166818921" sldId="259"/>
            <ac:spMk id="5" creationId="{4FBA6ABF-CE97-446E-AFED-BDC24A2E4D0F}"/>
          </ac:spMkLst>
        </pc:spChg>
      </pc:sldChg>
      <pc:sldChg chg="modSp mod ord">
        <pc:chgData name="Deborah Spencer (ESO)" userId="01b2f449-f3c5-4314-b8dd-234243ea33f4" providerId="ADAL" clId="{31C0BD37-6A51-4AA1-BF3C-343F4E75301C}" dt="2024-03-20T14:07:48.449" v="286" actId="1076"/>
        <pc:sldMkLst>
          <pc:docMk/>
          <pc:sldMk cId="1892898590" sldId="1433"/>
        </pc:sldMkLst>
        <pc:spChg chg="mod">
          <ac:chgData name="Deborah Spencer (ESO)" userId="01b2f449-f3c5-4314-b8dd-234243ea33f4" providerId="ADAL" clId="{31C0BD37-6A51-4AA1-BF3C-343F4E75301C}" dt="2024-03-20T14:05:44.991" v="227" actId="1076"/>
          <ac:spMkLst>
            <pc:docMk/>
            <pc:sldMk cId="1892898590" sldId="1433"/>
            <ac:spMk id="3" creationId="{A988FD65-247D-4210-B048-12258ADD0D92}"/>
          </ac:spMkLst>
        </pc:spChg>
        <pc:spChg chg="mod">
          <ac:chgData name="Deborah Spencer (ESO)" userId="01b2f449-f3c5-4314-b8dd-234243ea33f4" providerId="ADAL" clId="{31C0BD37-6A51-4AA1-BF3C-343F4E75301C}" dt="2024-03-20T14:07:48.449" v="286" actId="1076"/>
          <ac:spMkLst>
            <pc:docMk/>
            <pc:sldMk cId="1892898590" sldId="1433"/>
            <ac:spMk id="6" creationId="{DF799BDC-F9B1-4F26-8BFB-81EDDBD1FA0C}"/>
          </ac:spMkLst>
        </pc:spChg>
      </pc:sldChg>
      <pc:sldChg chg="modSp del mod">
        <pc:chgData name="Deborah Spencer (ESO)" userId="01b2f449-f3c5-4314-b8dd-234243ea33f4" providerId="ADAL" clId="{31C0BD37-6A51-4AA1-BF3C-343F4E75301C}" dt="2024-03-20T14:05:21.998" v="224" actId="2696"/>
        <pc:sldMkLst>
          <pc:docMk/>
          <pc:sldMk cId="3749940395" sldId="1433"/>
        </pc:sldMkLst>
        <pc:spChg chg="mod">
          <ac:chgData name="Deborah Spencer (ESO)" userId="01b2f449-f3c5-4314-b8dd-234243ea33f4" providerId="ADAL" clId="{31C0BD37-6A51-4AA1-BF3C-343F4E75301C}" dt="2024-03-20T14:04:27.956" v="217" actId="688"/>
          <ac:spMkLst>
            <pc:docMk/>
            <pc:sldMk cId="3749940395" sldId="1433"/>
            <ac:spMk id="2" creationId="{B3092A0B-1CB9-47C9-8A53-DE5D46254E81}"/>
          </ac:spMkLst>
        </pc:spChg>
        <pc:spChg chg="mod">
          <ac:chgData name="Deborah Spencer (ESO)" userId="01b2f449-f3c5-4314-b8dd-234243ea33f4" providerId="ADAL" clId="{31C0BD37-6A51-4AA1-BF3C-343F4E75301C}" dt="2024-03-20T14:04:43.288" v="220" actId="1076"/>
          <ac:spMkLst>
            <pc:docMk/>
            <pc:sldMk cId="3749940395" sldId="1433"/>
            <ac:spMk id="3" creationId="{A988FD65-247D-4210-B048-12258ADD0D92}"/>
          </ac:spMkLst>
        </pc:spChg>
        <pc:spChg chg="mod">
          <ac:chgData name="Deborah Spencer (ESO)" userId="01b2f449-f3c5-4314-b8dd-234243ea33f4" providerId="ADAL" clId="{31C0BD37-6A51-4AA1-BF3C-343F4E75301C}" dt="2024-03-20T14:04:55.777" v="223" actId="1076"/>
          <ac:spMkLst>
            <pc:docMk/>
            <pc:sldMk cId="3749940395" sldId="1433"/>
            <ac:spMk id="6" creationId="{DF799BDC-F9B1-4F26-8BFB-81EDDBD1FA0C}"/>
          </ac:spMkLst>
        </pc:spChg>
      </pc:sldChg>
      <pc:sldChg chg="modSp mod ord">
        <pc:chgData name="Deborah Spencer (ESO)" userId="01b2f449-f3c5-4314-b8dd-234243ea33f4" providerId="ADAL" clId="{31C0BD37-6A51-4AA1-BF3C-343F4E75301C}" dt="2024-03-20T14:08:02.390" v="304" actId="20577"/>
        <pc:sldMkLst>
          <pc:docMk/>
          <pc:sldMk cId="2227445331" sldId="5944"/>
        </pc:sldMkLst>
        <pc:spChg chg="mod">
          <ac:chgData name="Deborah Spencer (ESO)" userId="01b2f449-f3c5-4314-b8dd-234243ea33f4" providerId="ADAL" clId="{31C0BD37-6A51-4AA1-BF3C-343F4E75301C}" dt="2024-03-20T14:08:02.390" v="304" actId="20577"/>
          <ac:spMkLst>
            <pc:docMk/>
            <pc:sldMk cId="2227445331" sldId="5944"/>
            <ac:spMk id="2" creationId="{45962E1F-3E2E-4800-B746-C2585194061B}"/>
          </ac:spMkLst>
        </pc:spChg>
      </pc:sldChg>
      <pc:sldChg chg="modSp mod ord">
        <pc:chgData name="Deborah Spencer (ESO)" userId="01b2f449-f3c5-4314-b8dd-234243ea33f4" providerId="ADAL" clId="{31C0BD37-6A51-4AA1-BF3C-343F4E75301C}" dt="2024-03-20T14:07:53.377" v="288"/>
        <pc:sldMkLst>
          <pc:docMk/>
          <pc:sldMk cId="1586596989" sldId="5947"/>
        </pc:sldMkLst>
        <pc:spChg chg="mod">
          <ac:chgData name="Deborah Spencer (ESO)" userId="01b2f449-f3c5-4314-b8dd-234243ea33f4" providerId="ADAL" clId="{31C0BD37-6A51-4AA1-BF3C-343F4E75301C}" dt="2024-03-20T14:06:47.207" v="276" actId="20577"/>
          <ac:spMkLst>
            <pc:docMk/>
            <pc:sldMk cId="1586596989" sldId="5947"/>
            <ac:spMk id="2" creationId="{45962E1F-3E2E-4800-B746-C2585194061B}"/>
          </ac:spMkLst>
        </pc:spChg>
      </pc:sldChg>
      <pc:sldChg chg="modSp mod">
        <pc:chgData name="Deborah Spencer (ESO)" userId="01b2f449-f3c5-4314-b8dd-234243ea33f4" providerId="ADAL" clId="{31C0BD37-6A51-4AA1-BF3C-343F4E75301C}" dt="2024-03-20T13:44:22.526" v="33" actId="6549"/>
        <pc:sldMkLst>
          <pc:docMk/>
          <pc:sldMk cId="1624050698" sldId="5949"/>
        </pc:sldMkLst>
        <pc:spChg chg="mod">
          <ac:chgData name="Deborah Spencer (ESO)" userId="01b2f449-f3c5-4314-b8dd-234243ea33f4" providerId="ADAL" clId="{31C0BD37-6A51-4AA1-BF3C-343F4E75301C}" dt="2024-03-20T13:44:22.526" v="33" actId="6549"/>
          <ac:spMkLst>
            <pc:docMk/>
            <pc:sldMk cId="1624050698" sldId="5949"/>
            <ac:spMk id="6" creationId="{DF799BDC-F9B1-4F26-8BFB-81EDDBD1FA0C}"/>
          </ac:spMkLst>
        </pc:spChg>
      </pc:sldChg>
      <pc:sldChg chg="modSp mod">
        <pc:chgData name="Deborah Spencer (ESO)" userId="01b2f449-f3c5-4314-b8dd-234243ea33f4" providerId="ADAL" clId="{31C0BD37-6A51-4AA1-BF3C-343F4E75301C}" dt="2024-03-20T14:16:15.500" v="314" actId="20577"/>
        <pc:sldMkLst>
          <pc:docMk/>
          <pc:sldMk cId="3705725844" sldId="5955"/>
        </pc:sldMkLst>
        <pc:spChg chg="mod">
          <ac:chgData name="Deborah Spencer (ESO)" userId="01b2f449-f3c5-4314-b8dd-234243ea33f4" providerId="ADAL" clId="{31C0BD37-6A51-4AA1-BF3C-343F4E75301C}" dt="2024-03-20T13:50:38.367" v="122" actId="1076"/>
          <ac:spMkLst>
            <pc:docMk/>
            <pc:sldMk cId="3705725844" sldId="5955"/>
            <ac:spMk id="3" creationId="{A988FD65-247D-4210-B048-12258ADD0D92}"/>
          </ac:spMkLst>
        </pc:spChg>
        <pc:spChg chg="mod">
          <ac:chgData name="Deborah Spencer (ESO)" userId="01b2f449-f3c5-4314-b8dd-234243ea33f4" providerId="ADAL" clId="{31C0BD37-6A51-4AA1-BF3C-343F4E75301C}" dt="2024-03-20T14:16:15.500" v="314" actId="20577"/>
          <ac:spMkLst>
            <pc:docMk/>
            <pc:sldMk cId="3705725844" sldId="5955"/>
            <ac:spMk id="6" creationId="{DF799BDC-F9B1-4F26-8BFB-81EDDBD1FA0C}"/>
          </ac:spMkLst>
        </pc:spChg>
      </pc:sldChg>
      <pc:sldChg chg="modSp del mod">
        <pc:chgData name="Deborah Spencer (ESO)" userId="01b2f449-f3c5-4314-b8dd-234243ea33f4" providerId="ADAL" clId="{31C0BD37-6A51-4AA1-BF3C-343F4E75301C}" dt="2024-03-25T09:51:51.824" v="1062" actId="13926"/>
        <pc:sldMkLst>
          <pc:docMk/>
          <pc:sldMk cId="4069159624" sldId="5956"/>
        </pc:sldMkLst>
        <pc:graphicFrameChg chg="mod modGraphic">
          <ac:chgData name="Deborah Spencer (ESO)" userId="01b2f449-f3c5-4314-b8dd-234243ea33f4" providerId="ADAL" clId="{31C0BD37-6A51-4AA1-BF3C-343F4E75301C}" dt="2024-03-25T09:51:51.824" v="1062" actId="13926"/>
          <ac:graphicFrameMkLst>
            <pc:docMk/>
            <pc:sldMk cId="4069159624" sldId="5956"/>
            <ac:graphicFrameMk id="5" creationId="{4CB550AD-0E0B-467B-A24E-263CEEC8C372}"/>
          </ac:graphicFrameMkLst>
        </pc:graphicFrameChg>
      </pc:sldChg>
      <pc:sldChg chg="modSp mod">
        <pc:chgData name="Deborah Spencer (ESO)" userId="01b2f449-f3c5-4314-b8dd-234243ea33f4" providerId="ADAL" clId="{31C0BD37-6A51-4AA1-BF3C-343F4E75301C}" dt="2024-03-20T14:07:32.665" v="281" actId="1076"/>
        <pc:sldMkLst>
          <pc:docMk/>
          <pc:sldMk cId="3358060841" sldId="5957"/>
        </pc:sldMkLst>
        <pc:spChg chg="mod">
          <ac:chgData name="Deborah Spencer (ESO)" userId="01b2f449-f3c5-4314-b8dd-234243ea33f4" providerId="ADAL" clId="{31C0BD37-6A51-4AA1-BF3C-343F4E75301C}" dt="2024-03-20T14:07:29.719" v="280" actId="1076"/>
          <ac:spMkLst>
            <pc:docMk/>
            <pc:sldMk cId="3358060841" sldId="5957"/>
            <ac:spMk id="3" creationId="{A988FD65-247D-4210-B048-12258ADD0D92}"/>
          </ac:spMkLst>
        </pc:spChg>
        <pc:spChg chg="mod">
          <ac:chgData name="Deborah Spencer (ESO)" userId="01b2f449-f3c5-4314-b8dd-234243ea33f4" providerId="ADAL" clId="{31C0BD37-6A51-4AA1-BF3C-343F4E75301C}" dt="2024-03-20T14:07:32.665" v="281" actId="1076"/>
          <ac:spMkLst>
            <pc:docMk/>
            <pc:sldMk cId="3358060841" sldId="5957"/>
            <ac:spMk id="6" creationId="{DF799BDC-F9B1-4F26-8BFB-81EDDBD1FA0C}"/>
          </ac:spMkLst>
        </pc:spChg>
      </pc:sldChg>
      <pc:sldChg chg="del">
        <pc:chgData name="Deborah Spencer (ESO)" userId="01b2f449-f3c5-4314-b8dd-234243ea33f4" providerId="ADAL" clId="{31C0BD37-6A51-4AA1-BF3C-343F4E75301C}" dt="2024-03-20T17:02:22.210" v="468" actId="2696"/>
        <pc:sldMkLst>
          <pc:docMk/>
          <pc:sldMk cId="3879437229" sldId="5958"/>
        </pc:sldMkLst>
      </pc:sldChg>
      <pc:sldChg chg="modSp mod ord">
        <pc:chgData name="Deborah Spencer (ESO)" userId="01b2f449-f3c5-4314-b8dd-234243ea33f4" providerId="ADAL" clId="{31C0BD37-6A51-4AA1-BF3C-343F4E75301C}" dt="2024-03-20T15:26:10.230" v="354" actId="1076"/>
        <pc:sldMkLst>
          <pc:docMk/>
          <pc:sldMk cId="414550506" sldId="5959"/>
        </pc:sldMkLst>
        <pc:spChg chg="mod">
          <ac:chgData name="Deborah Spencer (ESO)" userId="01b2f449-f3c5-4314-b8dd-234243ea33f4" providerId="ADAL" clId="{31C0BD37-6A51-4AA1-BF3C-343F4E75301C}" dt="2024-03-20T15:26:10.230" v="354" actId="1076"/>
          <ac:spMkLst>
            <pc:docMk/>
            <pc:sldMk cId="414550506" sldId="5959"/>
            <ac:spMk id="3" creationId="{A988FD65-247D-4210-B048-12258ADD0D92}"/>
          </ac:spMkLst>
        </pc:spChg>
        <pc:spChg chg="mod">
          <ac:chgData name="Deborah Spencer (ESO)" userId="01b2f449-f3c5-4314-b8dd-234243ea33f4" providerId="ADAL" clId="{31C0BD37-6A51-4AA1-BF3C-343F4E75301C}" dt="2024-03-20T15:26:06.621" v="353" actId="1076"/>
          <ac:spMkLst>
            <pc:docMk/>
            <pc:sldMk cId="414550506" sldId="5959"/>
            <ac:spMk id="6" creationId="{DF799BDC-F9B1-4F26-8BFB-81EDDBD1FA0C}"/>
          </ac:spMkLst>
        </pc:spChg>
      </pc:sldChg>
      <pc:sldChg chg="addSp delSp modSp mod ord">
        <pc:chgData name="Deborah Spencer (ESO)" userId="01b2f449-f3c5-4314-b8dd-234243ea33f4" providerId="ADAL" clId="{31C0BD37-6A51-4AA1-BF3C-343F4E75301C}" dt="2024-03-20T15:26:24.299" v="356" actId="1076"/>
        <pc:sldMkLst>
          <pc:docMk/>
          <pc:sldMk cId="2924035183" sldId="5960"/>
        </pc:sldMkLst>
        <pc:spChg chg="mod">
          <ac:chgData name="Deborah Spencer (ESO)" userId="01b2f449-f3c5-4314-b8dd-234243ea33f4" providerId="ADAL" clId="{31C0BD37-6A51-4AA1-BF3C-343F4E75301C}" dt="2024-03-20T14:06:57.818" v="277" actId="1076"/>
          <ac:spMkLst>
            <pc:docMk/>
            <pc:sldMk cId="2924035183" sldId="5960"/>
            <ac:spMk id="2" creationId="{B3092A0B-1CB9-47C9-8A53-DE5D46254E81}"/>
          </ac:spMkLst>
        </pc:spChg>
        <pc:spChg chg="mod">
          <ac:chgData name="Deborah Spencer (ESO)" userId="01b2f449-f3c5-4314-b8dd-234243ea33f4" providerId="ADAL" clId="{31C0BD37-6A51-4AA1-BF3C-343F4E75301C}" dt="2024-03-20T15:26:24.299" v="356" actId="1076"/>
          <ac:spMkLst>
            <pc:docMk/>
            <pc:sldMk cId="2924035183" sldId="5960"/>
            <ac:spMk id="3" creationId="{A988FD65-247D-4210-B048-12258ADD0D92}"/>
          </ac:spMkLst>
        </pc:spChg>
        <pc:spChg chg="mod">
          <ac:chgData name="Deborah Spencer (ESO)" userId="01b2f449-f3c5-4314-b8dd-234243ea33f4" providerId="ADAL" clId="{31C0BD37-6A51-4AA1-BF3C-343F4E75301C}" dt="2024-03-20T15:26:21.531" v="355" actId="1076"/>
          <ac:spMkLst>
            <pc:docMk/>
            <pc:sldMk cId="2924035183" sldId="5960"/>
            <ac:spMk id="6" creationId="{DF799BDC-F9B1-4F26-8BFB-81EDDBD1FA0C}"/>
          </ac:spMkLst>
        </pc:spChg>
        <pc:graphicFrameChg chg="add del mod">
          <ac:chgData name="Deborah Spencer (ESO)" userId="01b2f449-f3c5-4314-b8dd-234243ea33f4" providerId="ADAL" clId="{31C0BD37-6A51-4AA1-BF3C-343F4E75301C}" dt="2024-03-20T15:22:30.439" v="316"/>
          <ac:graphicFrameMkLst>
            <pc:docMk/>
            <pc:sldMk cId="2924035183" sldId="5960"/>
            <ac:graphicFrameMk id="4" creationId="{EBD76F19-1513-7E71-B76A-1D9CDDC6398F}"/>
          </ac:graphicFrameMkLst>
        </pc:graphicFrameChg>
      </pc:sldChg>
      <pc:sldChg chg="addSp delSp modSp mod">
        <pc:chgData name="Deborah Spencer (ESO)" userId="01b2f449-f3c5-4314-b8dd-234243ea33f4" providerId="ADAL" clId="{31C0BD37-6A51-4AA1-BF3C-343F4E75301C}" dt="2024-03-20T15:25:59.010" v="350" actId="20577"/>
        <pc:sldMkLst>
          <pc:docMk/>
          <pc:sldMk cId="3580934068" sldId="5961"/>
        </pc:sldMkLst>
        <pc:spChg chg="del">
          <ac:chgData name="Deborah Spencer (ESO)" userId="01b2f449-f3c5-4314-b8dd-234243ea33f4" providerId="ADAL" clId="{31C0BD37-6A51-4AA1-BF3C-343F4E75301C}" dt="2024-03-20T15:23:04.323" v="318" actId="21"/>
          <ac:spMkLst>
            <pc:docMk/>
            <pc:sldMk cId="3580934068" sldId="5961"/>
            <ac:spMk id="3" creationId="{A988FD65-247D-4210-B048-12258ADD0D92}"/>
          </ac:spMkLst>
        </pc:spChg>
        <pc:spChg chg="add del mod">
          <ac:chgData name="Deborah Spencer (ESO)" userId="01b2f449-f3c5-4314-b8dd-234243ea33f4" providerId="ADAL" clId="{31C0BD37-6A51-4AA1-BF3C-343F4E75301C}" dt="2024-03-20T15:23:09.778" v="319" actId="21"/>
          <ac:spMkLst>
            <pc:docMk/>
            <pc:sldMk cId="3580934068" sldId="5961"/>
            <ac:spMk id="5" creationId="{B4192769-2C87-E01D-CF7B-92CA2238958E}"/>
          </ac:spMkLst>
        </pc:spChg>
        <pc:spChg chg="del">
          <ac:chgData name="Deborah Spencer (ESO)" userId="01b2f449-f3c5-4314-b8dd-234243ea33f4" providerId="ADAL" clId="{31C0BD37-6A51-4AA1-BF3C-343F4E75301C}" dt="2024-03-20T15:23:00.432" v="317" actId="21"/>
          <ac:spMkLst>
            <pc:docMk/>
            <pc:sldMk cId="3580934068" sldId="5961"/>
            <ac:spMk id="6" creationId="{DF799BDC-F9B1-4F26-8BFB-81EDDBD1FA0C}"/>
          </ac:spMkLst>
        </pc:spChg>
        <pc:graphicFrameChg chg="add mod modGraphic">
          <ac:chgData name="Deborah Spencer (ESO)" userId="01b2f449-f3c5-4314-b8dd-234243ea33f4" providerId="ADAL" clId="{31C0BD37-6A51-4AA1-BF3C-343F4E75301C}" dt="2024-03-20T15:25:59.010" v="350" actId="20577"/>
          <ac:graphicFrameMkLst>
            <pc:docMk/>
            <pc:sldMk cId="3580934068" sldId="5961"/>
            <ac:graphicFrameMk id="8" creationId="{45DEE928-BF2F-B571-220C-D4A3C4D9CC36}"/>
          </ac:graphicFrameMkLst>
        </pc:graphicFrameChg>
        <pc:picChg chg="add del mod">
          <ac:chgData name="Deborah Spencer (ESO)" userId="01b2f449-f3c5-4314-b8dd-234243ea33f4" providerId="ADAL" clId="{31C0BD37-6A51-4AA1-BF3C-343F4E75301C}" dt="2024-03-20T15:23:35.036" v="325"/>
          <ac:picMkLst>
            <pc:docMk/>
            <pc:sldMk cId="3580934068" sldId="5961"/>
            <ac:picMk id="7" creationId="{84D49A36-6CFD-35E4-F067-52AE217DEAF4}"/>
          </ac:picMkLst>
        </pc:picChg>
      </pc:sldChg>
      <pc:sldChg chg="new del">
        <pc:chgData name="Deborah Spencer (ESO)" userId="01b2f449-f3c5-4314-b8dd-234243ea33f4" providerId="ADAL" clId="{31C0BD37-6A51-4AA1-BF3C-343F4E75301C}" dt="2024-03-25T08:12:03.793" v="856" actId="680"/>
        <pc:sldMkLst>
          <pc:docMk/>
          <pc:sldMk cId="277894092" sldId="5962"/>
        </pc:sldMkLst>
      </pc:sldChg>
      <pc:sldChg chg="add del">
        <pc:chgData name="Deborah Spencer (ESO)" userId="01b2f449-f3c5-4314-b8dd-234243ea33f4" providerId="ADAL" clId="{31C0BD37-6A51-4AA1-BF3C-343F4E75301C}" dt="2024-03-25T07:52:06.408" v="473"/>
        <pc:sldMkLst>
          <pc:docMk/>
          <pc:sldMk cId="1353611851" sldId="5962"/>
        </pc:sldMkLst>
      </pc:sldChg>
      <pc:sldChg chg="modSp new del mod">
        <pc:chgData name="Deborah Spencer (ESO)" userId="01b2f449-f3c5-4314-b8dd-234243ea33f4" providerId="ADAL" clId="{31C0BD37-6A51-4AA1-BF3C-343F4E75301C}" dt="2024-03-25T08:16:56.301" v="1034" actId="2696"/>
        <pc:sldMkLst>
          <pc:docMk/>
          <pc:sldMk cId="1770437374" sldId="5962"/>
        </pc:sldMkLst>
        <pc:spChg chg="mod">
          <ac:chgData name="Deborah Spencer (ESO)" userId="01b2f449-f3c5-4314-b8dd-234243ea33f4" providerId="ADAL" clId="{31C0BD37-6A51-4AA1-BF3C-343F4E75301C}" dt="2024-03-25T08:14:45.357" v="1025" actId="20577"/>
          <ac:spMkLst>
            <pc:docMk/>
            <pc:sldMk cId="1770437374" sldId="5962"/>
            <ac:spMk id="2" creationId="{C9E9671C-BD9E-8731-AE0B-B84C8A56163C}"/>
          </ac:spMkLst>
        </pc:spChg>
        <pc:spChg chg="mod">
          <ac:chgData name="Deborah Spencer (ESO)" userId="01b2f449-f3c5-4314-b8dd-234243ea33f4" providerId="ADAL" clId="{31C0BD37-6A51-4AA1-BF3C-343F4E75301C}" dt="2024-03-25T08:12:40.216" v="889" actId="20577"/>
          <ac:spMkLst>
            <pc:docMk/>
            <pc:sldMk cId="1770437374" sldId="5962"/>
            <ac:spMk id="3" creationId="{85DCF54D-35CD-561B-7F84-4B94F7C27A32}"/>
          </ac:spMkLst>
        </pc:spChg>
      </pc:sldChg>
      <pc:sldChg chg="modSp mod">
        <pc:chgData name="Deborah Spencer (ESO)" userId="01b2f449-f3c5-4314-b8dd-234243ea33f4" providerId="ADAL" clId="{31C0BD37-6A51-4AA1-BF3C-343F4E75301C}" dt="2024-03-25T08:17:54.950" v="1061" actId="20577"/>
        <pc:sldMkLst>
          <pc:docMk/>
          <pc:sldMk cId="3096338" sldId="2145706516"/>
        </pc:sldMkLst>
        <pc:spChg chg="mod">
          <ac:chgData name="Deborah Spencer (ESO)" userId="01b2f449-f3c5-4314-b8dd-234243ea33f4" providerId="ADAL" clId="{31C0BD37-6A51-4AA1-BF3C-343F4E75301C}" dt="2024-03-25T08:17:54.950" v="1061" actId="20577"/>
          <ac:spMkLst>
            <pc:docMk/>
            <pc:sldMk cId="3096338" sldId="2145706516"/>
            <ac:spMk id="21" creationId="{02E40E35-B54B-4A46-9ED2-FD36D6584ECC}"/>
          </ac:spMkLst>
        </pc:spChg>
      </pc:sldChg>
    </pc:docChg>
  </pc:docChgLst>
  <pc:docChgLst>
    <pc:chgData name="Claire Goult (ESO)" userId="16614453-ffb8-4a9f-ae14-f8ddad472eea" providerId="ADAL" clId="{55F09A90-D1DB-40E5-BB4D-305499450741}"/>
    <pc:docChg chg="undo custSel addSld modSld">
      <pc:chgData name="Claire Goult (ESO)" userId="16614453-ffb8-4a9f-ae14-f8ddad472eea" providerId="ADAL" clId="{55F09A90-D1DB-40E5-BB4D-305499450741}" dt="2024-03-04T09:22:01.036" v="167"/>
      <pc:docMkLst>
        <pc:docMk/>
      </pc:docMkLst>
      <pc:sldChg chg="modSp mod">
        <pc:chgData name="Claire Goult (ESO)" userId="16614453-ffb8-4a9f-ae14-f8ddad472eea" providerId="ADAL" clId="{55F09A90-D1DB-40E5-BB4D-305499450741}" dt="2024-02-27T16:22:18.511" v="37" actId="20577"/>
        <pc:sldMkLst>
          <pc:docMk/>
          <pc:sldMk cId="4166818921" sldId="259"/>
        </pc:sldMkLst>
        <pc:spChg chg="mod">
          <ac:chgData name="Claire Goult (ESO)" userId="16614453-ffb8-4a9f-ae14-f8ddad472eea" providerId="ADAL" clId="{55F09A90-D1DB-40E5-BB4D-305499450741}" dt="2024-02-27T16:22:18.511" v="37" actId="20577"/>
          <ac:spMkLst>
            <pc:docMk/>
            <pc:sldMk cId="4166818921" sldId="259"/>
            <ac:spMk id="5" creationId="{4FBA6ABF-CE97-446E-AFED-BDC24A2E4D0F}"/>
          </ac:spMkLst>
        </pc:spChg>
      </pc:sldChg>
      <pc:sldChg chg="modSp mod">
        <pc:chgData name="Claire Goult (ESO)" userId="16614453-ffb8-4a9f-ae14-f8ddad472eea" providerId="ADAL" clId="{55F09A90-D1DB-40E5-BB4D-305499450741}" dt="2024-02-27T16:24:35.655" v="166" actId="20577"/>
        <pc:sldMkLst>
          <pc:docMk/>
          <pc:sldMk cId="3749940395" sldId="1433"/>
        </pc:sldMkLst>
        <pc:spChg chg="mod">
          <ac:chgData name="Claire Goult (ESO)" userId="16614453-ffb8-4a9f-ae14-f8ddad472eea" providerId="ADAL" clId="{55F09A90-D1DB-40E5-BB4D-305499450741}" dt="2024-02-27T16:24:35.655" v="166" actId="20577"/>
          <ac:spMkLst>
            <pc:docMk/>
            <pc:sldMk cId="3749940395" sldId="1433"/>
            <ac:spMk id="6" creationId="{DF799BDC-F9B1-4F26-8BFB-81EDDBD1FA0C}"/>
          </ac:spMkLst>
        </pc:spChg>
      </pc:sldChg>
      <pc:sldChg chg="modSp mod">
        <pc:chgData name="Claire Goult (ESO)" userId="16614453-ffb8-4a9f-ae14-f8ddad472eea" providerId="ADAL" clId="{55F09A90-D1DB-40E5-BB4D-305499450741}" dt="2024-02-27T16:24:10.859" v="161" actId="20577"/>
        <pc:sldMkLst>
          <pc:docMk/>
          <pc:sldMk cId="2227445331" sldId="5944"/>
        </pc:sldMkLst>
        <pc:spChg chg="mod">
          <ac:chgData name="Claire Goult (ESO)" userId="16614453-ffb8-4a9f-ae14-f8ddad472eea" providerId="ADAL" clId="{55F09A90-D1DB-40E5-BB4D-305499450741}" dt="2024-02-27T16:24:10.859" v="161" actId="20577"/>
          <ac:spMkLst>
            <pc:docMk/>
            <pc:sldMk cId="2227445331" sldId="5944"/>
            <ac:spMk id="2" creationId="{45962E1F-3E2E-4800-B746-C2585194061B}"/>
          </ac:spMkLst>
        </pc:spChg>
      </pc:sldChg>
      <pc:sldChg chg="modSp mod">
        <pc:chgData name="Claire Goult (ESO)" userId="16614453-ffb8-4a9f-ae14-f8ddad472eea" providerId="ADAL" clId="{55F09A90-D1DB-40E5-BB4D-305499450741}" dt="2024-02-27T16:23:55.049" v="136" actId="20577"/>
        <pc:sldMkLst>
          <pc:docMk/>
          <pc:sldMk cId="1586596989" sldId="5947"/>
        </pc:sldMkLst>
        <pc:spChg chg="mod">
          <ac:chgData name="Claire Goult (ESO)" userId="16614453-ffb8-4a9f-ae14-f8ddad472eea" providerId="ADAL" clId="{55F09A90-D1DB-40E5-BB4D-305499450741}" dt="2024-02-27T16:23:55.049" v="136" actId="20577"/>
          <ac:spMkLst>
            <pc:docMk/>
            <pc:sldMk cId="1586596989" sldId="5947"/>
            <ac:spMk id="2" creationId="{45962E1F-3E2E-4800-B746-C2585194061B}"/>
          </ac:spMkLst>
        </pc:spChg>
      </pc:sldChg>
      <pc:sldChg chg="modSp mod">
        <pc:chgData name="Claire Goult (ESO)" userId="16614453-ffb8-4a9f-ae14-f8ddad472eea" providerId="ADAL" clId="{55F09A90-D1DB-40E5-BB4D-305499450741}" dt="2024-02-27T16:22:35.547" v="64" actId="20577"/>
        <pc:sldMkLst>
          <pc:docMk/>
          <pc:sldMk cId="1624050698" sldId="5949"/>
        </pc:sldMkLst>
        <pc:spChg chg="mod">
          <ac:chgData name="Claire Goult (ESO)" userId="16614453-ffb8-4a9f-ae14-f8ddad472eea" providerId="ADAL" clId="{55F09A90-D1DB-40E5-BB4D-305499450741}" dt="2024-02-27T16:22:35.547" v="64" actId="20577"/>
          <ac:spMkLst>
            <pc:docMk/>
            <pc:sldMk cId="1624050698" sldId="5949"/>
            <ac:spMk id="6" creationId="{DF799BDC-F9B1-4F26-8BFB-81EDDBD1FA0C}"/>
          </ac:spMkLst>
        </pc:spChg>
      </pc:sldChg>
      <pc:sldChg chg="modSp mod">
        <pc:chgData name="Claire Goult (ESO)" userId="16614453-ffb8-4a9f-ae14-f8ddad472eea" providerId="ADAL" clId="{55F09A90-D1DB-40E5-BB4D-305499450741}" dt="2024-02-27T16:23:35.118" v="111" actId="207"/>
        <pc:sldMkLst>
          <pc:docMk/>
          <pc:sldMk cId="4069159624" sldId="5956"/>
        </pc:sldMkLst>
        <pc:graphicFrameChg chg="modGraphic">
          <ac:chgData name="Claire Goult (ESO)" userId="16614453-ffb8-4a9f-ae14-f8ddad472eea" providerId="ADAL" clId="{55F09A90-D1DB-40E5-BB4D-305499450741}" dt="2024-02-27T16:23:35.118" v="111" actId="207"/>
          <ac:graphicFrameMkLst>
            <pc:docMk/>
            <pc:sldMk cId="4069159624" sldId="5956"/>
            <ac:graphicFrameMk id="5" creationId="{4CB550AD-0E0B-467B-A24E-263CEEC8C372}"/>
          </ac:graphicFrameMkLst>
        </pc:graphicFrameChg>
      </pc:sldChg>
      <pc:sldChg chg="add">
        <pc:chgData name="Claire Goult (ESO)" userId="16614453-ffb8-4a9f-ae14-f8ddad472eea" providerId="ADAL" clId="{55F09A90-D1DB-40E5-BB4D-305499450741}" dt="2024-03-04T09:22:01.036" v="167"/>
        <pc:sldMkLst>
          <pc:docMk/>
          <pc:sldMk cId="3879437229" sldId="5958"/>
        </pc:sldMkLst>
      </pc:sldChg>
    </pc:docChg>
  </pc:docChgLst>
  <pc:docChgLst>
    <pc:chgData name="Deborah Spencer (ESO)" userId="01b2f449-f3c5-4314-b8dd-234243ea33f4" providerId="ADAL" clId="{5FFCF659-99A8-4500-B019-3CEDCF6321F2}"/>
    <pc:docChg chg="undo custSel delSld modSld sldOrd modSection">
      <pc:chgData name="Deborah Spencer (ESO)" userId="01b2f449-f3c5-4314-b8dd-234243ea33f4" providerId="ADAL" clId="{5FFCF659-99A8-4500-B019-3CEDCF6321F2}" dt="2024-04-09T13:42:56.356" v="599" actId="113"/>
      <pc:docMkLst>
        <pc:docMk/>
      </pc:docMkLst>
      <pc:sldChg chg="modSp mod">
        <pc:chgData name="Deborah Spencer (ESO)" userId="01b2f449-f3c5-4314-b8dd-234243ea33f4" providerId="ADAL" clId="{5FFCF659-99A8-4500-B019-3CEDCF6321F2}" dt="2024-04-09T13:08:15.684" v="131" actId="20577"/>
        <pc:sldMkLst>
          <pc:docMk/>
          <pc:sldMk cId="4166818921" sldId="259"/>
        </pc:sldMkLst>
        <pc:spChg chg="mod">
          <ac:chgData name="Deborah Spencer (ESO)" userId="01b2f449-f3c5-4314-b8dd-234243ea33f4" providerId="ADAL" clId="{5FFCF659-99A8-4500-B019-3CEDCF6321F2}" dt="2024-04-09T13:08:15.684" v="131" actId="20577"/>
          <ac:spMkLst>
            <pc:docMk/>
            <pc:sldMk cId="4166818921" sldId="259"/>
            <ac:spMk id="5" creationId="{4FBA6ABF-CE97-446E-AFED-BDC24A2E4D0F}"/>
          </ac:spMkLst>
        </pc:spChg>
      </pc:sldChg>
      <pc:sldChg chg="modSp mod">
        <pc:chgData name="Deborah Spencer (ESO)" userId="01b2f449-f3c5-4314-b8dd-234243ea33f4" providerId="ADAL" clId="{5FFCF659-99A8-4500-B019-3CEDCF6321F2}" dt="2024-04-09T13:39:35.671" v="285" actId="20577"/>
        <pc:sldMkLst>
          <pc:docMk/>
          <pc:sldMk cId="1892898590" sldId="1433"/>
        </pc:sldMkLst>
        <pc:spChg chg="mod">
          <ac:chgData name="Deborah Spencer (ESO)" userId="01b2f449-f3c5-4314-b8dd-234243ea33f4" providerId="ADAL" clId="{5FFCF659-99A8-4500-B019-3CEDCF6321F2}" dt="2024-04-09T13:39:35.671" v="285" actId="20577"/>
          <ac:spMkLst>
            <pc:docMk/>
            <pc:sldMk cId="1892898590" sldId="1433"/>
            <ac:spMk id="3" creationId="{A988FD65-247D-4210-B048-12258ADD0D92}"/>
          </ac:spMkLst>
        </pc:spChg>
      </pc:sldChg>
      <pc:sldChg chg="addSp delSp del mod">
        <pc:chgData name="Deborah Spencer (ESO)" userId="01b2f449-f3c5-4314-b8dd-234243ea33f4" providerId="ADAL" clId="{5FFCF659-99A8-4500-B019-3CEDCF6321F2}" dt="2024-04-09T09:56:05.917" v="117" actId="2696"/>
        <pc:sldMkLst>
          <pc:docMk/>
          <pc:sldMk cId="2227445331" sldId="5944"/>
        </pc:sldMkLst>
        <pc:spChg chg="add del">
          <ac:chgData name="Deborah Spencer (ESO)" userId="01b2f449-f3c5-4314-b8dd-234243ea33f4" providerId="ADAL" clId="{5FFCF659-99A8-4500-B019-3CEDCF6321F2}" dt="2024-04-09T09:38:01.116" v="25" actId="22"/>
          <ac:spMkLst>
            <pc:docMk/>
            <pc:sldMk cId="2227445331" sldId="5944"/>
            <ac:spMk id="5" creationId="{F3792B70-1BD4-367E-F63B-991ED41C589C}"/>
          </ac:spMkLst>
        </pc:spChg>
      </pc:sldChg>
      <pc:sldChg chg="modSp mod">
        <pc:chgData name="Deborah Spencer (ESO)" userId="01b2f449-f3c5-4314-b8dd-234243ea33f4" providerId="ADAL" clId="{5FFCF659-99A8-4500-B019-3CEDCF6321F2}" dt="2024-04-09T09:56:02.084" v="116"/>
        <pc:sldMkLst>
          <pc:docMk/>
          <pc:sldMk cId="1586596989" sldId="5947"/>
        </pc:sldMkLst>
        <pc:spChg chg="mod">
          <ac:chgData name="Deborah Spencer (ESO)" userId="01b2f449-f3c5-4314-b8dd-234243ea33f4" providerId="ADAL" clId="{5FFCF659-99A8-4500-B019-3CEDCF6321F2}" dt="2024-04-09T09:56:02.084" v="116"/>
          <ac:spMkLst>
            <pc:docMk/>
            <pc:sldMk cId="1586596989" sldId="5947"/>
            <ac:spMk id="3" creationId="{C9BE2949-70F1-4A3B-B3AF-B6A47E266139}"/>
          </ac:spMkLst>
        </pc:spChg>
      </pc:sldChg>
      <pc:sldChg chg="del">
        <pc:chgData name="Deborah Spencer (ESO)" userId="01b2f449-f3c5-4314-b8dd-234243ea33f4" providerId="ADAL" clId="{5FFCF659-99A8-4500-B019-3CEDCF6321F2}" dt="2024-04-09T09:54:04.437" v="86" actId="2696"/>
        <pc:sldMkLst>
          <pc:docMk/>
          <pc:sldMk cId="1624050698" sldId="5949"/>
        </pc:sldMkLst>
      </pc:sldChg>
      <pc:sldChg chg="modSp mod">
        <pc:chgData name="Deborah Spencer (ESO)" userId="01b2f449-f3c5-4314-b8dd-234243ea33f4" providerId="ADAL" clId="{5FFCF659-99A8-4500-B019-3CEDCF6321F2}" dt="2024-04-09T13:31:11.611" v="199" actId="108"/>
        <pc:sldMkLst>
          <pc:docMk/>
          <pc:sldMk cId="3705725844" sldId="5955"/>
        </pc:sldMkLst>
        <pc:spChg chg="mod">
          <ac:chgData name="Deborah Spencer (ESO)" userId="01b2f449-f3c5-4314-b8dd-234243ea33f4" providerId="ADAL" clId="{5FFCF659-99A8-4500-B019-3CEDCF6321F2}" dt="2024-04-09T13:31:11.611" v="199" actId="108"/>
          <ac:spMkLst>
            <pc:docMk/>
            <pc:sldMk cId="3705725844" sldId="5955"/>
            <ac:spMk id="6" creationId="{DF799BDC-F9B1-4F26-8BFB-81EDDBD1FA0C}"/>
          </ac:spMkLst>
        </pc:spChg>
      </pc:sldChg>
      <pc:sldChg chg="modSp mod ord">
        <pc:chgData name="Deborah Spencer (ESO)" userId="01b2f449-f3c5-4314-b8dd-234243ea33f4" providerId="ADAL" clId="{5FFCF659-99A8-4500-B019-3CEDCF6321F2}" dt="2024-04-09T13:39:54.181" v="287" actId="13926"/>
        <pc:sldMkLst>
          <pc:docMk/>
          <pc:sldMk cId="4069159624" sldId="5956"/>
        </pc:sldMkLst>
        <pc:graphicFrameChg chg="modGraphic">
          <ac:chgData name="Deborah Spencer (ESO)" userId="01b2f449-f3c5-4314-b8dd-234243ea33f4" providerId="ADAL" clId="{5FFCF659-99A8-4500-B019-3CEDCF6321F2}" dt="2024-04-09T13:39:54.181" v="287" actId="13926"/>
          <ac:graphicFrameMkLst>
            <pc:docMk/>
            <pc:sldMk cId="4069159624" sldId="5956"/>
            <ac:graphicFrameMk id="5" creationId="{4CB550AD-0E0B-467B-A24E-263CEEC8C372}"/>
          </ac:graphicFrameMkLst>
        </pc:graphicFrameChg>
      </pc:sldChg>
      <pc:sldChg chg="modSp mod">
        <pc:chgData name="Deborah Spencer (ESO)" userId="01b2f449-f3c5-4314-b8dd-234243ea33f4" providerId="ADAL" clId="{5FFCF659-99A8-4500-B019-3CEDCF6321F2}" dt="2024-04-09T13:10:20.276" v="166" actId="6549"/>
        <pc:sldMkLst>
          <pc:docMk/>
          <pc:sldMk cId="3358060841" sldId="5957"/>
        </pc:sldMkLst>
        <pc:spChg chg="mod">
          <ac:chgData name="Deborah Spencer (ESO)" userId="01b2f449-f3c5-4314-b8dd-234243ea33f4" providerId="ADAL" clId="{5FFCF659-99A8-4500-B019-3CEDCF6321F2}" dt="2024-04-09T13:10:20.276" v="166" actId="6549"/>
          <ac:spMkLst>
            <pc:docMk/>
            <pc:sldMk cId="3358060841" sldId="5957"/>
            <ac:spMk id="3" creationId="{A988FD65-247D-4210-B048-12258ADD0D92}"/>
          </ac:spMkLst>
        </pc:spChg>
      </pc:sldChg>
      <pc:sldChg chg="ord">
        <pc:chgData name="Deborah Spencer (ESO)" userId="01b2f449-f3c5-4314-b8dd-234243ea33f4" providerId="ADAL" clId="{5FFCF659-99A8-4500-B019-3CEDCF6321F2}" dt="2024-04-09T09:37:06.435" v="20"/>
        <pc:sldMkLst>
          <pc:docMk/>
          <pc:sldMk cId="414550506" sldId="5959"/>
        </pc:sldMkLst>
      </pc:sldChg>
      <pc:sldChg chg="addSp delSp modSp mod">
        <pc:chgData name="Deborah Spencer (ESO)" userId="01b2f449-f3c5-4314-b8dd-234243ea33f4" providerId="ADAL" clId="{5FFCF659-99A8-4500-B019-3CEDCF6321F2}" dt="2024-04-09T09:55:31.386" v="114" actId="108"/>
        <pc:sldMkLst>
          <pc:docMk/>
          <pc:sldMk cId="3580934068" sldId="5961"/>
        </pc:sldMkLst>
        <pc:spChg chg="del">
          <ac:chgData name="Deborah Spencer (ESO)" userId="01b2f449-f3c5-4314-b8dd-234243ea33f4" providerId="ADAL" clId="{5FFCF659-99A8-4500-B019-3CEDCF6321F2}" dt="2024-04-09T09:31:46.903" v="5" actId="21"/>
          <ac:spMkLst>
            <pc:docMk/>
            <pc:sldMk cId="3580934068" sldId="5961"/>
            <ac:spMk id="2" creationId="{B3092A0B-1CB9-47C9-8A53-DE5D46254E81}"/>
          </ac:spMkLst>
        </pc:spChg>
        <pc:spChg chg="add del mod">
          <ac:chgData name="Deborah Spencer (ESO)" userId="01b2f449-f3c5-4314-b8dd-234243ea33f4" providerId="ADAL" clId="{5FFCF659-99A8-4500-B019-3CEDCF6321F2}" dt="2024-04-09T09:31:55.993" v="7" actId="21"/>
          <ac:spMkLst>
            <pc:docMk/>
            <pc:sldMk cId="3580934068" sldId="5961"/>
            <ac:spMk id="3" creationId="{D8B9278D-6782-19C7-F7D0-BBF9DB961E50}"/>
          </ac:spMkLst>
        </pc:spChg>
        <pc:spChg chg="add del mod">
          <ac:chgData name="Deborah Spencer (ESO)" userId="01b2f449-f3c5-4314-b8dd-234243ea33f4" providerId="ADAL" clId="{5FFCF659-99A8-4500-B019-3CEDCF6321F2}" dt="2024-04-09T09:55:31.386" v="114" actId="108"/>
          <ac:spMkLst>
            <pc:docMk/>
            <pc:sldMk cId="3580934068" sldId="5961"/>
            <ac:spMk id="5" creationId="{06A029AA-167C-9FCC-AB09-773B19A14C78}"/>
          </ac:spMkLst>
        </pc:spChg>
        <pc:graphicFrameChg chg="add mod modGraphic">
          <ac:chgData name="Deborah Spencer (ESO)" userId="01b2f449-f3c5-4314-b8dd-234243ea33f4" providerId="ADAL" clId="{5FFCF659-99A8-4500-B019-3CEDCF6321F2}" dt="2024-04-09T09:55:26.753" v="113" actId="1076"/>
          <ac:graphicFrameMkLst>
            <pc:docMk/>
            <pc:sldMk cId="3580934068" sldId="5961"/>
            <ac:graphicFrameMk id="4" creationId="{9F0A0D17-FAD0-965F-37C4-100C661991ED}"/>
          </ac:graphicFrameMkLst>
        </pc:graphicFrameChg>
        <pc:graphicFrameChg chg="del">
          <ac:chgData name="Deborah Spencer (ESO)" userId="01b2f449-f3c5-4314-b8dd-234243ea33f4" providerId="ADAL" clId="{5FFCF659-99A8-4500-B019-3CEDCF6321F2}" dt="2024-04-09T09:28:41.178" v="4" actId="21"/>
          <ac:graphicFrameMkLst>
            <pc:docMk/>
            <pc:sldMk cId="3580934068" sldId="5961"/>
            <ac:graphicFrameMk id="8" creationId="{45DEE928-BF2F-B571-220C-D4A3C4D9CC36}"/>
          </ac:graphicFrameMkLst>
        </pc:graphicFrameChg>
      </pc:sldChg>
      <pc:sldChg chg="delSp modSp del mod ord">
        <pc:chgData name="Deborah Spencer (ESO)" userId="01b2f449-f3c5-4314-b8dd-234243ea33f4" providerId="ADAL" clId="{5FFCF659-99A8-4500-B019-3CEDCF6321F2}" dt="2024-04-09T13:39:44.022" v="286" actId="2696"/>
        <pc:sldMkLst>
          <pc:docMk/>
          <pc:sldMk cId="3435021059" sldId="2145706517"/>
        </pc:sldMkLst>
        <pc:spChg chg="mod">
          <ac:chgData name="Deborah Spencer (ESO)" userId="01b2f449-f3c5-4314-b8dd-234243ea33f4" providerId="ADAL" clId="{5FFCF659-99A8-4500-B019-3CEDCF6321F2}" dt="2024-04-09T13:18:25.560" v="198"/>
          <ac:spMkLst>
            <pc:docMk/>
            <pc:sldMk cId="3435021059" sldId="2145706517"/>
            <ac:spMk id="21" creationId="{02E40E35-B54B-4A46-9ED2-FD36D6584ECC}"/>
          </ac:spMkLst>
        </pc:spChg>
        <pc:graphicFrameChg chg="del">
          <ac:chgData name="Deborah Spencer (ESO)" userId="01b2f449-f3c5-4314-b8dd-234243ea33f4" providerId="ADAL" clId="{5FFCF659-99A8-4500-B019-3CEDCF6321F2}" dt="2024-04-09T09:53:24.588" v="31" actId="21"/>
          <ac:graphicFrameMkLst>
            <pc:docMk/>
            <pc:sldMk cId="3435021059" sldId="2145706517"/>
            <ac:graphicFrameMk id="3" creationId="{3204C3B2-2526-1029-9A04-8A50663996A2}"/>
          </ac:graphicFrameMkLst>
        </pc:graphicFrameChg>
      </pc:sldChg>
      <pc:sldChg chg="addSp delSp modSp mod">
        <pc:chgData name="Deborah Spencer (ESO)" userId="01b2f449-f3c5-4314-b8dd-234243ea33f4" providerId="ADAL" clId="{5FFCF659-99A8-4500-B019-3CEDCF6321F2}" dt="2024-04-09T13:39:21.057" v="276" actId="108"/>
        <pc:sldMkLst>
          <pc:docMk/>
          <pc:sldMk cId="125450399" sldId="2145706518"/>
        </pc:sldMkLst>
        <pc:spChg chg="add del">
          <ac:chgData name="Deborah Spencer (ESO)" userId="01b2f449-f3c5-4314-b8dd-234243ea33f4" providerId="ADAL" clId="{5FFCF659-99A8-4500-B019-3CEDCF6321F2}" dt="2024-04-09T13:31:33.517" v="201" actId="22"/>
          <ac:spMkLst>
            <pc:docMk/>
            <pc:sldMk cId="125450399" sldId="2145706518"/>
            <ac:spMk id="3" creationId="{ADEC3EF5-8A6F-C5C7-A7D0-53E6855C6F76}"/>
          </ac:spMkLst>
        </pc:spChg>
        <pc:spChg chg="mod">
          <ac:chgData name="Deborah Spencer (ESO)" userId="01b2f449-f3c5-4314-b8dd-234243ea33f4" providerId="ADAL" clId="{5FFCF659-99A8-4500-B019-3CEDCF6321F2}" dt="2024-04-09T13:39:21.057" v="276" actId="108"/>
          <ac:spMkLst>
            <pc:docMk/>
            <pc:sldMk cId="125450399" sldId="2145706518"/>
            <ac:spMk id="21" creationId="{02E40E35-B54B-4A46-9ED2-FD36D6584ECC}"/>
          </ac:spMkLst>
        </pc:spChg>
      </pc:sldChg>
      <pc:sldChg chg="modSp mod">
        <pc:chgData name="Deborah Spencer (ESO)" userId="01b2f449-f3c5-4314-b8dd-234243ea33f4" providerId="ADAL" clId="{5FFCF659-99A8-4500-B019-3CEDCF6321F2}" dt="2024-04-09T13:42:56.356" v="599" actId="113"/>
        <pc:sldMkLst>
          <pc:docMk/>
          <pc:sldMk cId="2116591005" sldId="2145706519"/>
        </pc:sldMkLst>
        <pc:spChg chg="mod">
          <ac:chgData name="Deborah Spencer (ESO)" userId="01b2f449-f3c5-4314-b8dd-234243ea33f4" providerId="ADAL" clId="{5FFCF659-99A8-4500-B019-3CEDCF6321F2}" dt="2024-04-09T13:42:56.356" v="599" actId="113"/>
          <ac:spMkLst>
            <pc:docMk/>
            <pc:sldMk cId="2116591005" sldId="2145706519"/>
            <ac:spMk id="21" creationId="{02E40E35-B54B-4A46-9ED2-FD36D6584EC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C5FC15-1CE8-0B43-8B80-417162D2E6F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5396DC26-95A5-8940-A79D-AF0EBC391E9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A44258-D2F0-FD48-997E-DC1F2F174FC0}" type="datetimeFigureOut">
              <a:rPr lang="en-US" smtClean="0"/>
              <a:t>4/9/2024</a:t>
            </a:fld>
            <a:endParaRPr lang="en-US" dirty="0"/>
          </a:p>
        </p:txBody>
      </p:sp>
      <p:sp>
        <p:nvSpPr>
          <p:cNvPr id="4" name="Footer Placeholder 3">
            <a:extLst>
              <a:ext uri="{FF2B5EF4-FFF2-40B4-BE49-F238E27FC236}">
                <a16:creationId xmlns:a16="http://schemas.microsoft.com/office/drawing/2014/main" id="{5C45D5B0-EF1F-4049-AE11-F12F598628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9A0E71D-EE13-E446-8DC2-9087618116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C8834-3968-D043-A9C1-2B3E3096FACD}" type="slidenum">
              <a:rPr lang="en-US" smtClean="0"/>
              <a:t>‹#›</a:t>
            </a:fld>
            <a:endParaRPr lang="en-US" dirty="0"/>
          </a:p>
        </p:txBody>
      </p:sp>
    </p:spTree>
    <p:extLst>
      <p:ext uri="{BB962C8B-B14F-4D97-AF65-F5344CB8AC3E}">
        <p14:creationId xmlns:p14="http://schemas.microsoft.com/office/powerpoint/2010/main" val="1493199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D0886-E6DD-294C-AA3E-B63E30F05A7E}" type="datetimeFigureOut">
              <a:rPr lang="en-US" smtClean="0"/>
              <a:t>4/9/2024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74334-5195-1F4B-B190-5A416FFA4340}" type="slidenum">
              <a:rPr lang="en-US" smtClean="0"/>
              <a:t>‹#›</a:t>
            </a:fld>
            <a:endParaRPr lang="en-US" dirty="0"/>
          </a:p>
        </p:txBody>
      </p:sp>
    </p:spTree>
    <p:extLst>
      <p:ext uri="{BB962C8B-B14F-4D97-AF65-F5344CB8AC3E}">
        <p14:creationId xmlns:p14="http://schemas.microsoft.com/office/powerpoint/2010/main" val="2813019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7B74334-5195-1F4B-B190-5A416FFA4340}" type="slidenum">
              <a:rPr lang="en-US" smtClean="0"/>
              <a:t>1</a:t>
            </a:fld>
            <a:endParaRPr lang="en-US" dirty="0"/>
          </a:p>
        </p:txBody>
      </p:sp>
    </p:spTree>
    <p:extLst>
      <p:ext uri="{BB962C8B-B14F-4D97-AF65-F5344CB8AC3E}">
        <p14:creationId xmlns:p14="http://schemas.microsoft.com/office/powerpoint/2010/main" val="3109588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7B74334-5195-1F4B-B190-5A416FFA4340}" type="slidenum">
              <a:rPr lang="en-US" smtClean="0"/>
              <a:t>3</a:t>
            </a:fld>
            <a:endParaRPr lang="en-US" dirty="0"/>
          </a:p>
        </p:txBody>
      </p:sp>
    </p:spTree>
    <p:extLst>
      <p:ext uri="{BB962C8B-B14F-4D97-AF65-F5344CB8AC3E}">
        <p14:creationId xmlns:p14="http://schemas.microsoft.com/office/powerpoint/2010/main" val="540619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7B74334-5195-1F4B-B190-5A416FFA4340}" type="slidenum">
              <a:rPr lang="en-US" smtClean="0"/>
              <a:t>4</a:t>
            </a:fld>
            <a:endParaRPr lang="en-US" dirty="0"/>
          </a:p>
        </p:txBody>
      </p:sp>
    </p:spTree>
    <p:extLst>
      <p:ext uri="{BB962C8B-B14F-4D97-AF65-F5344CB8AC3E}">
        <p14:creationId xmlns:p14="http://schemas.microsoft.com/office/powerpoint/2010/main" val="8428595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7B74334-5195-1F4B-B190-5A416FFA4340}" type="slidenum">
              <a:rPr lang="en-US" smtClean="0"/>
              <a:t>8</a:t>
            </a:fld>
            <a:endParaRPr lang="en-US" dirty="0"/>
          </a:p>
        </p:txBody>
      </p:sp>
    </p:spTree>
    <p:extLst>
      <p:ext uri="{BB962C8B-B14F-4D97-AF65-F5344CB8AC3E}">
        <p14:creationId xmlns:p14="http://schemas.microsoft.com/office/powerpoint/2010/main" val="27798663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7B74334-5195-1F4B-B190-5A416FFA4340}" type="slidenum">
              <a:rPr lang="en-US" smtClean="0"/>
              <a:t>11</a:t>
            </a:fld>
            <a:endParaRPr lang="en-US" dirty="0"/>
          </a:p>
        </p:txBody>
      </p:sp>
    </p:spTree>
    <p:extLst>
      <p:ext uri="{BB962C8B-B14F-4D97-AF65-F5344CB8AC3E}">
        <p14:creationId xmlns:p14="http://schemas.microsoft.com/office/powerpoint/2010/main" val="31124679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3.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emf"/></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2.emf"/><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29CD7AC2-B1F6-1E46-AA3F-5A87D732BF00}"/>
              </a:ext>
            </a:extLst>
          </p:cNvPr>
          <p:cNvSpPr>
            <a:spLocks noGrp="1"/>
          </p:cNvSpPr>
          <p:nvPr>
            <p:ph type="pic" sz="quarter" idx="11"/>
          </p:nvPr>
        </p:nvSpPr>
        <p:spPr>
          <a:xfrm>
            <a:off x="0" y="-12049"/>
            <a:ext cx="12192000" cy="6858000"/>
          </a:xfrm>
          <a:prstGeom prst="rect">
            <a:avLst/>
          </a:prstGeom>
        </p:spPr>
        <p:txBody>
          <a:bodyPr/>
          <a:lstStyle>
            <a:lvl1pPr>
              <a:defRPr sz="1000" b="0" i="0">
                <a:latin typeface="HelveticaNeueLT Pro 45 Lt" panose="020B0403020202020204" pitchFamily="34" charset="77"/>
              </a:defRPr>
            </a:lvl1pPr>
          </a:lstStyle>
          <a:p>
            <a:r>
              <a:rPr lang="en-US" dirty="0"/>
              <a:t>Click icon to add picture</a:t>
            </a:r>
          </a:p>
        </p:txBody>
      </p:sp>
      <p:pic>
        <p:nvPicPr>
          <p:cNvPr id="4" name="Picture 3">
            <a:extLst>
              <a:ext uri="{FF2B5EF4-FFF2-40B4-BE49-F238E27FC236}">
                <a16:creationId xmlns:a16="http://schemas.microsoft.com/office/drawing/2014/main" id="{40FD52F0-D79B-19FF-DF3C-AB04A27A40F7}"/>
              </a:ext>
            </a:extLst>
          </p:cNvPr>
          <p:cNvPicPr>
            <a:picLocks noChangeAspect="1"/>
          </p:cNvPicPr>
          <p:nvPr userDrawn="1"/>
        </p:nvPicPr>
        <p:blipFill>
          <a:blip r:embed="rId2"/>
          <a:stretch>
            <a:fillRect/>
          </a:stretch>
        </p:blipFill>
        <p:spPr>
          <a:xfrm>
            <a:off x="-18960" y="5384304"/>
            <a:ext cx="12210960" cy="1318732"/>
          </a:xfrm>
          <a:prstGeom prst="rect">
            <a:avLst/>
          </a:prstGeom>
        </p:spPr>
      </p:pic>
      <p:pic>
        <p:nvPicPr>
          <p:cNvPr id="5" name="Picture 4">
            <a:extLst>
              <a:ext uri="{FF2B5EF4-FFF2-40B4-BE49-F238E27FC236}">
                <a16:creationId xmlns:a16="http://schemas.microsoft.com/office/drawing/2014/main" id="{0F65A994-B255-4DFE-40FE-6C8AA1FE277F}"/>
              </a:ext>
            </a:extLst>
          </p:cNvPr>
          <p:cNvPicPr>
            <a:picLocks noChangeAspect="1"/>
          </p:cNvPicPr>
          <p:nvPr userDrawn="1"/>
        </p:nvPicPr>
        <p:blipFill>
          <a:blip r:embed="rId3"/>
          <a:stretch>
            <a:fillRect/>
          </a:stretch>
        </p:blipFill>
        <p:spPr>
          <a:xfrm>
            <a:off x="-18961" y="6197486"/>
            <a:ext cx="12244931" cy="660514"/>
          </a:xfrm>
          <a:prstGeom prst="rect">
            <a:avLst/>
          </a:prstGeom>
        </p:spPr>
      </p:pic>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6" y="2034234"/>
            <a:ext cx="5833403" cy="2503899"/>
          </a:xfrm>
          <a:prstGeom prst="rect">
            <a:avLst/>
          </a:prstGeom>
        </p:spPr>
        <p:txBody>
          <a:bodyPr/>
          <a:lstStyle>
            <a:lvl1pPr marL="0" indent="0">
              <a:buNone/>
              <a:defRPr sz="2500" b="0" i="0">
                <a:solidFill>
                  <a:schemeClr val="bg1"/>
                </a:solidFill>
                <a:latin typeface="HelveticaNeueLT Pro 65 Md" panose="020B0604020202020204" pitchFamily="34" charset="77"/>
              </a:defRPr>
            </a:lvl1pPr>
            <a:lvl2pPr marL="457189" indent="0">
              <a:buNone/>
              <a:defRPr/>
            </a:lvl2pPr>
          </a:lstStyle>
          <a:p>
            <a:pPr lvl="0"/>
            <a:r>
              <a:rPr lang="en-US"/>
              <a:t>Click to edit Master text styles</a:t>
            </a:r>
          </a:p>
        </p:txBody>
      </p:sp>
      <p:pic>
        <p:nvPicPr>
          <p:cNvPr id="2" name="Picture 1">
            <a:extLst>
              <a:ext uri="{FF2B5EF4-FFF2-40B4-BE49-F238E27FC236}">
                <a16:creationId xmlns:a16="http://schemas.microsoft.com/office/drawing/2014/main" id="{C5BE42A2-F3AE-CB31-94D1-950FFAD2DD6C}"/>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1310577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ur Mission">
    <p:spTree>
      <p:nvGrpSpPr>
        <p:cNvPr id="1" name=""/>
        <p:cNvGrpSpPr/>
        <p:nvPr/>
      </p:nvGrpSpPr>
      <p:grpSpPr>
        <a:xfrm>
          <a:off x="0" y="0"/>
          <a:ext cx="0" cy="0"/>
          <a:chOff x="0" y="0"/>
          <a:chExt cx="0" cy="0"/>
        </a:xfrm>
      </p:grpSpPr>
      <p:pic>
        <p:nvPicPr>
          <p:cNvPr id="4" name="Picture 3" descr="A picture containing food&#10;&#10;Description automatically generated">
            <a:extLst>
              <a:ext uri="{FF2B5EF4-FFF2-40B4-BE49-F238E27FC236}">
                <a16:creationId xmlns:a16="http://schemas.microsoft.com/office/drawing/2014/main" id="{8881344E-252E-1646-BC72-BAFC365E04B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Graphic 8">
            <a:extLst>
              <a:ext uri="{FF2B5EF4-FFF2-40B4-BE49-F238E27FC236}">
                <a16:creationId xmlns:a16="http://schemas.microsoft.com/office/drawing/2014/main" id="{E6A5E6B2-E857-A8FB-A3FA-E9FFDC99C3D5}"/>
              </a:ext>
            </a:extLst>
          </p:cNvPr>
          <p:cNvSpPr/>
          <p:nvPr userDrawn="1"/>
        </p:nvSpPr>
        <p:spPr>
          <a:xfrm>
            <a:off x="-22767" y="6232997"/>
            <a:ext cx="12269308" cy="663179"/>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21494 w 12263370"/>
              <a:gd name="connsiteY18" fmla="*/ 654035 h 659972"/>
              <a:gd name="connsiteX19" fmla="*/ 12263370 w 12263370"/>
              <a:gd name="connsiteY19" fmla="*/ 659972 h 659972"/>
              <a:gd name="connsiteX20" fmla="*/ 12248288 w 12263370"/>
              <a:gd name="connsiteY20" fmla="*/ 0 h 659972"/>
              <a:gd name="connsiteX0" fmla="*/ 12254226 w 12269308"/>
              <a:gd name="connsiteY0" fmla="*/ 0 h 663179"/>
              <a:gd name="connsiteX1" fmla="*/ 11479060 w 12269308"/>
              <a:gd name="connsiteY1" fmla="*/ 0 h 663179"/>
              <a:gd name="connsiteX2" fmla="*/ 11440970 w 12269308"/>
              <a:gd name="connsiteY2" fmla="*/ 2097 h 663179"/>
              <a:gd name="connsiteX3" fmla="*/ 11403864 w 12269308"/>
              <a:gd name="connsiteY3" fmla="*/ 8549 h 663179"/>
              <a:gd name="connsiteX4" fmla="*/ 11367579 w 12269308"/>
              <a:gd name="connsiteY4" fmla="*/ 18873 h 663179"/>
              <a:gd name="connsiteX5" fmla="*/ 11332936 w 12269308"/>
              <a:gd name="connsiteY5" fmla="*/ 33229 h 663179"/>
              <a:gd name="connsiteX6" fmla="*/ 11300099 w 12269308"/>
              <a:gd name="connsiteY6" fmla="*/ 51456 h 663179"/>
              <a:gd name="connsiteX7" fmla="*/ 11269233 w 12269308"/>
              <a:gd name="connsiteY7" fmla="*/ 73232 h 663179"/>
              <a:gd name="connsiteX8" fmla="*/ 11240829 w 12269308"/>
              <a:gd name="connsiteY8" fmla="*/ 98557 h 663179"/>
              <a:gd name="connsiteX9" fmla="*/ 11035434 w 12269308"/>
              <a:gd name="connsiteY9" fmla="*/ 306639 h 663179"/>
              <a:gd name="connsiteX10" fmla="*/ 11007030 w 12269308"/>
              <a:gd name="connsiteY10" fmla="*/ 331964 h 663179"/>
              <a:gd name="connsiteX11" fmla="*/ 10976163 w 12269308"/>
              <a:gd name="connsiteY11" fmla="*/ 353740 h 663179"/>
              <a:gd name="connsiteX12" fmla="*/ 10943326 w 12269308"/>
              <a:gd name="connsiteY12" fmla="*/ 371806 h 663179"/>
              <a:gd name="connsiteX13" fmla="*/ 10908684 w 12269308"/>
              <a:gd name="connsiteY13" fmla="*/ 386162 h 663179"/>
              <a:gd name="connsiteX14" fmla="*/ 10872563 w 12269308"/>
              <a:gd name="connsiteY14" fmla="*/ 396646 h 663179"/>
              <a:gd name="connsiteX15" fmla="*/ 10835294 w 12269308"/>
              <a:gd name="connsiteY15" fmla="*/ 402937 h 663179"/>
              <a:gd name="connsiteX16" fmla="*/ 10797203 w 12269308"/>
              <a:gd name="connsiteY16" fmla="*/ 405034 h 663179"/>
              <a:gd name="connsiteX17" fmla="*/ 5938 w 12269308"/>
              <a:gd name="connsiteY17" fmla="*/ 401828 h 663179"/>
              <a:gd name="connsiteX18" fmla="*/ 0 w 12269308"/>
              <a:gd name="connsiteY18" fmla="*/ 663179 h 663179"/>
              <a:gd name="connsiteX19" fmla="*/ 12269308 w 12269308"/>
              <a:gd name="connsiteY19" fmla="*/ 659972 h 663179"/>
              <a:gd name="connsiteX20" fmla="*/ 12254226 w 12269308"/>
              <a:gd name="connsiteY20" fmla="*/ 0 h 66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9308" h="663179">
                <a:moveTo>
                  <a:pt x="12254226" y="0"/>
                </a:moveTo>
                <a:lnTo>
                  <a:pt x="11479060" y="0"/>
                </a:lnTo>
                <a:lnTo>
                  <a:pt x="11440970" y="2097"/>
                </a:lnTo>
                <a:lnTo>
                  <a:pt x="11403864" y="8549"/>
                </a:lnTo>
                <a:lnTo>
                  <a:pt x="11367579" y="18873"/>
                </a:lnTo>
                <a:lnTo>
                  <a:pt x="11332936" y="33229"/>
                </a:lnTo>
                <a:lnTo>
                  <a:pt x="11300099" y="51456"/>
                </a:lnTo>
                <a:lnTo>
                  <a:pt x="11269233" y="73232"/>
                </a:lnTo>
                <a:lnTo>
                  <a:pt x="11240829" y="98557"/>
                </a:lnTo>
                <a:lnTo>
                  <a:pt x="11035434" y="306639"/>
                </a:lnTo>
                <a:lnTo>
                  <a:pt x="11007030" y="331964"/>
                </a:lnTo>
                <a:lnTo>
                  <a:pt x="10976163" y="353740"/>
                </a:lnTo>
                <a:lnTo>
                  <a:pt x="10943326" y="371806"/>
                </a:lnTo>
                <a:lnTo>
                  <a:pt x="10908684" y="386162"/>
                </a:lnTo>
                <a:lnTo>
                  <a:pt x="10872563" y="396646"/>
                </a:lnTo>
                <a:lnTo>
                  <a:pt x="10835294" y="402937"/>
                </a:lnTo>
                <a:lnTo>
                  <a:pt x="10797203" y="405034"/>
                </a:lnTo>
                <a:lnTo>
                  <a:pt x="5938" y="401828"/>
                </a:lnTo>
                <a:lnTo>
                  <a:pt x="0" y="663179"/>
                </a:lnTo>
                <a:lnTo>
                  <a:pt x="12269308" y="659972"/>
                </a:lnTo>
                <a:cubicBezTo>
                  <a:pt x="12267329" y="453836"/>
                  <a:pt x="12265349" y="32400"/>
                  <a:pt x="12254226" y="0"/>
                </a:cubicBezTo>
                <a:close/>
              </a:path>
            </a:pathLst>
          </a:custGeom>
          <a:solidFill>
            <a:srgbClr val="FFFFFF"/>
          </a:solidFill>
          <a:ln w="16417" cap="flat">
            <a:noFill/>
            <a:prstDash val="solid"/>
            <a:miter/>
          </a:ln>
        </p:spPr>
        <p:txBody>
          <a:bodyPr rtlCol="0" anchor="ctr"/>
          <a:lstStyle/>
          <a:p>
            <a:endParaRPr lang="en-GB" dirty="0"/>
          </a:p>
        </p:txBody>
      </p:sp>
      <p:sp>
        <p:nvSpPr>
          <p:cNvPr id="5" name="Title 1">
            <a:extLst>
              <a:ext uri="{FF2B5EF4-FFF2-40B4-BE49-F238E27FC236}">
                <a16:creationId xmlns:a16="http://schemas.microsoft.com/office/drawing/2014/main" id="{603C7099-7BDF-EF49-AD35-BAF172AFBFE7}"/>
              </a:ext>
            </a:extLst>
          </p:cNvPr>
          <p:cNvSpPr>
            <a:spLocks noGrp="1"/>
          </p:cNvSpPr>
          <p:nvPr>
            <p:ph type="title"/>
          </p:nvPr>
        </p:nvSpPr>
        <p:spPr>
          <a:xfrm>
            <a:off x="3910848" y="4353172"/>
            <a:ext cx="4419336" cy="1480071"/>
          </a:xfrm>
          <a:prstGeom prst="rect">
            <a:avLst/>
          </a:prstGeom>
        </p:spPr>
        <p:txBody>
          <a:bodyPr anchor="t"/>
          <a:lstStyle>
            <a:lvl1pPr algn="ctr">
              <a:defRPr sz="16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pic>
        <p:nvPicPr>
          <p:cNvPr id="7" name="Picture 6">
            <a:extLst>
              <a:ext uri="{FF2B5EF4-FFF2-40B4-BE49-F238E27FC236}">
                <a16:creationId xmlns:a16="http://schemas.microsoft.com/office/drawing/2014/main" id="{9319EFEA-EB8F-C694-EBAB-30F79CD566A1}"/>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1631856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uccess 2020">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C46F04-B971-ED48-8DC4-65F6EF0AA31A}"/>
              </a:ext>
            </a:extLst>
          </p:cNvPr>
          <p:cNvPicPr>
            <a:picLocks noChangeAspect="1"/>
          </p:cNvPicPr>
          <p:nvPr userDrawn="1"/>
        </p:nvPicPr>
        <p:blipFill>
          <a:blip r:embed="rId2"/>
          <a:stretch>
            <a:fillRect/>
          </a:stretch>
        </p:blipFill>
        <p:spPr>
          <a:xfrm>
            <a:off x="0" y="4798"/>
            <a:ext cx="12192000" cy="6848403"/>
          </a:xfrm>
          <a:prstGeom prst="rect">
            <a:avLst/>
          </a:prstGeom>
        </p:spPr>
      </p:pic>
      <p:sp>
        <p:nvSpPr>
          <p:cNvPr id="8" name="Text Placeholder 11">
            <a:extLst>
              <a:ext uri="{FF2B5EF4-FFF2-40B4-BE49-F238E27FC236}">
                <a16:creationId xmlns:a16="http://schemas.microsoft.com/office/drawing/2014/main" id="{4CCEDE6E-3C12-1C43-A880-0B6F1300F28C}"/>
              </a:ext>
            </a:extLst>
          </p:cNvPr>
          <p:cNvSpPr>
            <a:spLocks noGrp="1"/>
          </p:cNvSpPr>
          <p:nvPr>
            <p:ph type="body" sz="quarter" idx="11"/>
          </p:nvPr>
        </p:nvSpPr>
        <p:spPr>
          <a:xfrm>
            <a:off x="968440"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3" name="Text Placeholder 12">
            <a:extLst>
              <a:ext uri="{FF2B5EF4-FFF2-40B4-BE49-F238E27FC236}">
                <a16:creationId xmlns:a16="http://schemas.microsoft.com/office/drawing/2014/main" id="{CE6029B3-1496-8845-A0B4-692DF4171963}"/>
              </a:ext>
            </a:extLst>
          </p:cNvPr>
          <p:cNvSpPr>
            <a:spLocks noGrp="1"/>
          </p:cNvSpPr>
          <p:nvPr>
            <p:ph type="body" sz="quarter" idx="15"/>
          </p:nvPr>
        </p:nvSpPr>
        <p:spPr>
          <a:xfrm>
            <a:off x="1573212" y="1170309"/>
            <a:ext cx="3968051" cy="620712"/>
          </a:xfrm>
          <a:prstGeom prst="rect">
            <a:avLst/>
          </a:prstGeom>
        </p:spPr>
        <p:txBody>
          <a:bodyPr/>
          <a:lstStyle>
            <a:lvl1pPr marL="0" indent="0">
              <a:buNone/>
              <a:defRPr sz="2000" b="0" i="0">
                <a:solidFill>
                  <a:srgbClr val="D43900"/>
                </a:solidFill>
                <a:latin typeface="HelveticaNeueLT Pro 55 Roman" panose="020B0604020202020204" pitchFamily="34" charset="77"/>
              </a:defRPr>
            </a:lvl1pPr>
            <a:lvl2pPr marL="457189" indent="0">
              <a:buNone/>
              <a:defRPr b="0" i="0">
                <a:solidFill>
                  <a:srgbClr val="E8BC28"/>
                </a:solidFill>
                <a:latin typeface="HelveticaNeueLT Std Med" panose="020B0604020202020204" pitchFamily="34" charset="0"/>
              </a:defRPr>
            </a:lvl2pPr>
            <a:lvl3pPr marL="914377" indent="0">
              <a:buNone/>
              <a:defRPr b="0" i="0">
                <a:solidFill>
                  <a:srgbClr val="E8BC28"/>
                </a:solidFill>
                <a:latin typeface="HelveticaNeueLT Std Med" panose="020B0604020202020204" pitchFamily="34" charset="0"/>
              </a:defRPr>
            </a:lvl3pPr>
            <a:lvl4pPr marL="1371566" indent="0">
              <a:buNone/>
              <a:defRPr b="0" i="0">
                <a:solidFill>
                  <a:srgbClr val="E8BC28"/>
                </a:solidFill>
                <a:latin typeface="HelveticaNeueLT Std Med" panose="020B0604020202020204" pitchFamily="34" charset="0"/>
              </a:defRPr>
            </a:lvl4pPr>
            <a:lvl5pPr marL="1828755" indent="0">
              <a:buNone/>
              <a:defRPr b="0" i="0">
                <a:solidFill>
                  <a:srgbClr val="E8BC28"/>
                </a:solidFill>
                <a:latin typeface="HelveticaNeueLT Std Med" panose="020B0604020202020204" pitchFamily="34" charset="0"/>
              </a:defRPr>
            </a:lvl5pPr>
          </a:lstStyle>
          <a:p>
            <a:pPr lvl="0"/>
            <a:r>
              <a:rPr lang="en-US"/>
              <a:t>Click to edit Master text styles</a:t>
            </a:r>
          </a:p>
        </p:txBody>
      </p:sp>
      <p:sp>
        <p:nvSpPr>
          <p:cNvPr id="14" name="Text Placeholder 11">
            <a:extLst>
              <a:ext uri="{FF2B5EF4-FFF2-40B4-BE49-F238E27FC236}">
                <a16:creationId xmlns:a16="http://schemas.microsoft.com/office/drawing/2014/main" id="{89013AE0-A7CE-7547-8EEA-81CCF43E43E2}"/>
              </a:ext>
            </a:extLst>
          </p:cNvPr>
          <p:cNvSpPr>
            <a:spLocks noGrp="1"/>
          </p:cNvSpPr>
          <p:nvPr>
            <p:ph type="body" sz="quarter" idx="16"/>
          </p:nvPr>
        </p:nvSpPr>
        <p:spPr>
          <a:xfrm>
            <a:off x="6427195"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5" name="Text Placeholder 11">
            <a:extLst>
              <a:ext uri="{FF2B5EF4-FFF2-40B4-BE49-F238E27FC236}">
                <a16:creationId xmlns:a16="http://schemas.microsoft.com/office/drawing/2014/main" id="{9CD27893-F0D0-1A45-9332-495EA803DFB0}"/>
              </a:ext>
            </a:extLst>
          </p:cNvPr>
          <p:cNvSpPr>
            <a:spLocks noGrp="1"/>
          </p:cNvSpPr>
          <p:nvPr>
            <p:ph type="body" sz="quarter" idx="17"/>
          </p:nvPr>
        </p:nvSpPr>
        <p:spPr>
          <a:xfrm>
            <a:off x="3732860" y="4873750"/>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6" name="Text Placeholder 11">
            <a:extLst>
              <a:ext uri="{FF2B5EF4-FFF2-40B4-BE49-F238E27FC236}">
                <a16:creationId xmlns:a16="http://schemas.microsoft.com/office/drawing/2014/main" id="{993E37F8-8A43-B148-B157-E7E2E1E6C38C}"/>
              </a:ext>
            </a:extLst>
          </p:cNvPr>
          <p:cNvSpPr>
            <a:spLocks noGrp="1"/>
          </p:cNvSpPr>
          <p:nvPr>
            <p:ph type="body" sz="quarter" idx="18"/>
          </p:nvPr>
        </p:nvSpPr>
        <p:spPr>
          <a:xfrm>
            <a:off x="9173817"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itle 1">
            <a:extLst>
              <a:ext uri="{FF2B5EF4-FFF2-40B4-BE49-F238E27FC236}">
                <a16:creationId xmlns:a16="http://schemas.microsoft.com/office/drawing/2014/main" id="{D69A5C8F-1178-0C4F-B7BA-980F7032D6AB}"/>
              </a:ext>
            </a:extLst>
          </p:cNvPr>
          <p:cNvSpPr>
            <a:spLocks noGrp="1"/>
          </p:cNvSpPr>
          <p:nvPr>
            <p:ph type="title"/>
          </p:nvPr>
        </p:nvSpPr>
        <p:spPr>
          <a:xfrm>
            <a:off x="497523" y="780175"/>
            <a:ext cx="8832744"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8C094B79-CD59-90B7-EABB-AB77F548E3E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dirty="0"/>
          </a:p>
        </p:txBody>
      </p:sp>
      <p:sp>
        <p:nvSpPr>
          <p:cNvPr id="3" name="Graphic 8">
            <a:extLst>
              <a:ext uri="{FF2B5EF4-FFF2-40B4-BE49-F238E27FC236}">
                <a16:creationId xmlns:a16="http://schemas.microsoft.com/office/drawing/2014/main" id="{62F39EDA-5C8D-5714-99BC-84201C4E459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dirty="0"/>
          </a:p>
        </p:txBody>
      </p:sp>
      <p:pic>
        <p:nvPicPr>
          <p:cNvPr id="4" name="Picture 3">
            <a:extLst>
              <a:ext uri="{FF2B5EF4-FFF2-40B4-BE49-F238E27FC236}">
                <a16:creationId xmlns:a16="http://schemas.microsoft.com/office/drawing/2014/main" id="{21098F92-2B08-AE98-0FF0-128C910E001F}"/>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31516513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C0CFFD3-D966-774D-AB09-3C570299A3FC}"/>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25881" t="8075" r="59083" b="84871"/>
          <a:stretch/>
        </p:blipFill>
        <p:spPr>
          <a:xfrm flipH="1">
            <a:off x="-1" y="1774952"/>
            <a:ext cx="12192001" cy="4041648"/>
          </a:xfrm>
          <a:prstGeom prst="rect">
            <a:avLst/>
          </a:prstGeom>
        </p:spPr>
      </p:pic>
      <p:sp>
        <p:nvSpPr>
          <p:cNvPr id="14" name="Text Placeholder 11">
            <a:extLst>
              <a:ext uri="{FF2B5EF4-FFF2-40B4-BE49-F238E27FC236}">
                <a16:creationId xmlns:a16="http://schemas.microsoft.com/office/drawing/2014/main" id="{E7F5ABC0-2EBF-7E4B-8636-DA45497EE8B7}"/>
              </a:ext>
            </a:extLst>
          </p:cNvPr>
          <p:cNvSpPr>
            <a:spLocks noGrp="1"/>
          </p:cNvSpPr>
          <p:nvPr>
            <p:ph type="body" sz="quarter" idx="11"/>
          </p:nvPr>
        </p:nvSpPr>
        <p:spPr>
          <a:xfrm>
            <a:off x="497523" y="1417922"/>
            <a:ext cx="4754880" cy="1288051"/>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6" name="Title 1">
            <a:extLst>
              <a:ext uri="{FF2B5EF4-FFF2-40B4-BE49-F238E27FC236}">
                <a16:creationId xmlns:a16="http://schemas.microsoft.com/office/drawing/2014/main" id="{0F859BC8-E720-C049-8B6C-4A94E85F1539}"/>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9684ACE6-E2C8-0C24-1EAC-FB288CE58382}"/>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dirty="0"/>
          </a:p>
        </p:txBody>
      </p:sp>
      <p:sp>
        <p:nvSpPr>
          <p:cNvPr id="3" name="Graphic 8">
            <a:extLst>
              <a:ext uri="{FF2B5EF4-FFF2-40B4-BE49-F238E27FC236}">
                <a16:creationId xmlns:a16="http://schemas.microsoft.com/office/drawing/2014/main" id="{B796A44C-ABE4-C3E4-8DEC-76994D30D7E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dirty="0"/>
          </a:p>
        </p:txBody>
      </p:sp>
      <p:pic>
        <p:nvPicPr>
          <p:cNvPr id="4" name="Picture 3">
            <a:extLst>
              <a:ext uri="{FF2B5EF4-FFF2-40B4-BE49-F238E27FC236}">
                <a16:creationId xmlns:a16="http://schemas.microsoft.com/office/drawing/2014/main" id="{DFEB4EC1-307E-40D3-413A-2CBAE4E9FCFE}"/>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2557543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con_3Col_Layout">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1351494"/>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3190240" y="2096813"/>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3190240" y="2734560"/>
            <a:ext cx="8371840" cy="2111018"/>
          </a:xfrm>
          <a:prstGeom prst="rect">
            <a:avLst/>
          </a:prstGeom>
          <a:ln>
            <a:noFill/>
          </a:ln>
        </p:spPr>
        <p:txBody>
          <a:bodyPr numCol="3"/>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1351099"/>
            <a:ext cx="1147762" cy="1147763"/>
          </a:xfrm>
          <a:prstGeom prst="rect">
            <a:avLst/>
          </a:prstGeom>
        </p:spPr>
        <p:txBody>
          <a:bodyPr/>
          <a:lstStyle>
            <a:lvl1pPr>
              <a:defRPr sz="1000" b="0" i="0">
                <a:latin typeface="HelveticaNeueLT Pro 55 Roman" panose="020B0604020202020204" pitchFamily="34" charset="77"/>
              </a:defRPr>
            </a:lvl1pPr>
          </a:lstStyle>
          <a:p>
            <a:r>
              <a:rPr lang="en-US" dirty="0"/>
              <a:t>Click icon to add picture</a:t>
            </a:r>
          </a:p>
        </p:txBody>
      </p:sp>
      <p:sp>
        <p:nvSpPr>
          <p:cNvPr id="2" name="Graphic 8">
            <a:extLst>
              <a:ext uri="{FF2B5EF4-FFF2-40B4-BE49-F238E27FC236}">
                <a16:creationId xmlns:a16="http://schemas.microsoft.com/office/drawing/2014/main" id="{D4906BEB-00F4-F6C0-0DF4-176D8B011793}"/>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dirty="0"/>
          </a:p>
        </p:txBody>
      </p:sp>
      <p:sp>
        <p:nvSpPr>
          <p:cNvPr id="3" name="Graphic 8">
            <a:extLst>
              <a:ext uri="{FF2B5EF4-FFF2-40B4-BE49-F238E27FC236}">
                <a16:creationId xmlns:a16="http://schemas.microsoft.com/office/drawing/2014/main" id="{9CCBF663-9D12-9DC4-BEF2-8FF812ECBAB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dirty="0"/>
          </a:p>
        </p:txBody>
      </p:sp>
      <p:pic>
        <p:nvPicPr>
          <p:cNvPr id="4" name="Picture 3">
            <a:extLst>
              <a:ext uri="{FF2B5EF4-FFF2-40B4-BE49-F238E27FC236}">
                <a16:creationId xmlns:a16="http://schemas.microsoft.com/office/drawing/2014/main" id="{9A619DD0-6DB3-3C8B-358C-10DB1E2E5477}"/>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2861234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_Intro_Copy-1COL">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7" name="Title 1">
            <a:extLst>
              <a:ext uri="{FF2B5EF4-FFF2-40B4-BE49-F238E27FC236}">
                <a16:creationId xmlns:a16="http://schemas.microsoft.com/office/drawing/2014/main" id="{695DC6A5-DB37-FE48-BF1C-BEA91A66B68E}"/>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20E2A6E1-458F-FE14-5E2E-BBD9EB78D5A5}"/>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dirty="0"/>
          </a:p>
        </p:txBody>
      </p:sp>
      <p:sp>
        <p:nvSpPr>
          <p:cNvPr id="3" name="Graphic 8">
            <a:extLst>
              <a:ext uri="{FF2B5EF4-FFF2-40B4-BE49-F238E27FC236}">
                <a16:creationId xmlns:a16="http://schemas.microsoft.com/office/drawing/2014/main" id="{A96A5F14-656C-D31C-EEF9-6FDCF5A02D63}"/>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dirty="0"/>
          </a:p>
        </p:txBody>
      </p:sp>
      <p:pic>
        <p:nvPicPr>
          <p:cNvPr id="4" name="Picture 3">
            <a:extLst>
              <a:ext uri="{FF2B5EF4-FFF2-40B4-BE49-F238E27FC236}">
                <a16:creationId xmlns:a16="http://schemas.microsoft.com/office/drawing/2014/main" id="{DE427F36-1D43-2561-542C-169F8945938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13032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_Intro_2COL-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7" name="Title 1">
            <a:extLst>
              <a:ext uri="{FF2B5EF4-FFF2-40B4-BE49-F238E27FC236}">
                <a16:creationId xmlns:a16="http://schemas.microsoft.com/office/drawing/2014/main" id="{7BE50DA5-DFD5-C149-8062-F1C0FE9A4240}"/>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0C0D3FC4-BB66-C3C4-2268-5E7E6B9BDBB5}"/>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dirty="0"/>
          </a:p>
        </p:txBody>
      </p:sp>
      <p:sp>
        <p:nvSpPr>
          <p:cNvPr id="3" name="Graphic 8">
            <a:extLst>
              <a:ext uri="{FF2B5EF4-FFF2-40B4-BE49-F238E27FC236}">
                <a16:creationId xmlns:a16="http://schemas.microsoft.com/office/drawing/2014/main" id="{6B42B45C-694A-448C-9189-EDAF3E55674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dirty="0"/>
          </a:p>
        </p:txBody>
      </p:sp>
      <p:pic>
        <p:nvPicPr>
          <p:cNvPr id="4" name="Picture 3">
            <a:extLst>
              <a:ext uri="{FF2B5EF4-FFF2-40B4-BE49-F238E27FC236}">
                <a16:creationId xmlns:a16="http://schemas.microsoft.com/office/drawing/2014/main" id="{2F2E92CA-B582-D206-5889-6E16F9DEBE2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9175959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7" name="Title 1">
            <a:extLst>
              <a:ext uri="{FF2B5EF4-FFF2-40B4-BE49-F238E27FC236}">
                <a16:creationId xmlns:a16="http://schemas.microsoft.com/office/drawing/2014/main" id="{EFA0C61E-EFA0-F841-A9C6-9C9DDD748BB4}"/>
              </a:ext>
            </a:extLst>
          </p:cNvPr>
          <p:cNvSpPr txBox="1">
            <a:spLocks/>
          </p:cNvSpPr>
          <p:nvPr userDrawn="1"/>
        </p:nvSpPr>
        <p:spPr>
          <a:xfrm>
            <a:off x="488448" y="1351494"/>
            <a:ext cx="5043199" cy="637747"/>
          </a:xfrm>
          <a:prstGeom prst="rect">
            <a:avLst/>
          </a:prstGeom>
        </p:spPr>
        <p:txBody>
          <a:bodyPr anchor="t"/>
          <a:lstStyle>
            <a:lvl1pPr algn="l" defTabSz="914377" rtl="0" eaLnBrk="1" latinLnBrk="0" hangingPunct="1">
              <a:lnSpc>
                <a:spcPct val="90000"/>
              </a:lnSpc>
              <a:spcBef>
                <a:spcPct val="0"/>
              </a:spcBef>
              <a:buNone/>
              <a:defRPr sz="2500" b="0" i="0" kern="1200">
                <a:solidFill>
                  <a:srgbClr val="D43900"/>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b="0" i="0" dirty="0">
                <a:latin typeface="HelveticaNeueLT Pro 55 Roman" panose="020B0604020202020204" pitchFamily="34" charset="77"/>
              </a:rPr>
              <a:t>Click to edit Master title style</a:t>
            </a:r>
            <a:endParaRPr lang="en-US" b="0" i="0" dirty="0">
              <a:latin typeface="HelveticaNeueLT Pro 55 Roman" panose="020B0604020202020204" pitchFamily="34" charset="77"/>
            </a:endParaRPr>
          </a:p>
        </p:txBody>
      </p:sp>
      <p:sp>
        <p:nvSpPr>
          <p:cNvPr id="2" name="Graphic 8">
            <a:extLst>
              <a:ext uri="{FF2B5EF4-FFF2-40B4-BE49-F238E27FC236}">
                <a16:creationId xmlns:a16="http://schemas.microsoft.com/office/drawing/2014/main" id="{F1EA35E9-C9F7-63FF-CAA2-A8150A0E9CC1}"/>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dirty="0"/>
          </a:p>
        </p:txBody>
      </p:sp>
      <p:sp>
        <p:nvSpPr>
          <p:cNvPr id="3" name="Graphic 8">
            <a:extLst>
              <a:ext uri="{FF2B5EF4-FFF2-40B4-BE49-F238E27FC236}">
                <a16:creationId xmlns:a16="http://schemas.microsoft.com/office/drawing/2014/main" id="{790FE990-C3E6-2EA1-4CD8-B13797C5E611}"/>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dirty="0"/>
          </a:p>
        </p:txBody>
      </p:sp>
      <p:pic>
        <p:nvPicPr>
          <p:cNvPr id="4" name="Picture 3">
            <a:extLst>
              <a:ext uri="{FF2B5EF4-FFF2-40B4-BE49-F238E27FC236}">
                <a16:creationId xmlns:a16="http://schemas.microsoft.com/office/drawing/2014/main" id="{366A2F2E-30F1-AB03-3A99-CE6BD66B7D6C}"/>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925718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tro_Bullet_Picture">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509098" y="3758494"/>
            <a:ext cx="4743305" cy="1762631"/>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97523" y="3175722"/>
            <a:ext cx="2764515"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4" name="Picture Placeholder 8">
            <a:extLst>
              <a:ext uri="{FF2B5EF4-FFF2-40B4-BE49-F238E27FC236}">
                <a16:creationId xmlns:a16="http://schemas.microsoft.com/office/drawing/2014/main" id="{DD16F5DD-B45A-ED4E-8E7E-33263E4BB0FD}"/>
              </a:ext>
            </a:extLst>
          </p:cNvPr>
          <p:cNvSpPr>
            <a:spLocks noGrp="1"/>
          </p:cNvSpPr>
          <p:nvPr>
            <p:ph type="pic" sz="quarter" idx="16"/>
          </p:nvPr>
        </p:nvSpPr>
        <p:spPr>
          <a:xfrm>
            <a:off x="6287075" y="780175"/>
            <a:ext cx="5395827" cy="4740950"/>
          </a:xfrm>
          <a:prstGeom prst="rect">
            <a:avLst/>
          </a:prstGeom>
        </p:spPr>
        <p:txBody>
          <a:bodyPr/>
          <a:lstStyle>
            <a:lvl1pPr>
              <a:defRPr sz="1000" b="0" i="0">
                <a:latin typeface="HelveticaNeueLT Pro 55 Roman" panose="020B0604020202020204" pitchFamily="34" charset="77"/>
              </a:defRPr>
            </a:lvl1pPr>
          </a:lstStyle>
          <a:p>
            <a:r>
              <a:rPr lang="en-US" dirty="0"/>
              <a:t>Click icon to add picture</a:t>
            </a:r>
          </a:p>
        </p:txBody>
      </p:sp>
      <p:sp>
        <p:nvSpPr>
          <p:cNvPr id="16" name="Text Placeholder 11">
            <a:extLst>
              <a:ext uri="{FF2B5EF4-FFF2-40B4-BE49-F238E27FC236}">
                <a16:creationId xmlns:a16="http://schemas.microsoft.com/office/drawing/2014/main" id="{F13ADBC8-7EAF-6F47-94A8-57843CEAD9D0}"/>
              </a:ext>
            </a:extLst>
          </p:cNvPr>
          <p:cNvSpPr>
            <a:spLocks noGrp="1"/>
          </p:cNvSpPr>
          <p:nvPr>
            <p:ph type="body" sz="quarter" idx="17"/>
          </p:nvPr>
        </p:nvSpPr>
        <p:spPr>
          <a:xfrm>
            <a:off x="497523" y="2298492"/>
            <a:ext cx="5043198"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Title 1">
            <a:extLst>
              <a:ext uri="{FF2B5EF4-FFF2-40B4-BE49-F238E27FC236}">
                <a16:creationId xmlns:a16="http://schemas.microsoft.com/office/drawing/2014/main" id="{046D799E-083A-B44F-8734-28595C102C83}"/>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EF2ACF22-297E-5CB4-F90C-6244796E21C8}"/>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dirty="0"/>
          </a:p>
        </p:txBody>
      </p:sp>
      <p:sp>
        <p:nvSpPr>
          <p:cNvPr id="3" name="Graphic 8">
            <a:extLst>
              <a:ext uri="{FF2B5EF4-FFF2-40B4-BE49-F238E27FC236}">
                <a16:creationId xmlns:a16="http://schemas.microsoft.com/office/drawing/2014/main" id="{90E4CDDA-7E39-DD06-50C9-AFC2DD9979D8}"/>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dirty="0"/>
          </a:p>
        </p:txBody>
      </p:sp>
      <p:pic>
        <p:nvPicPr>
          <p:cNvPr id="4" name="Picture 3">
            <a:extLst>
              <a:ext uri="{FF2B5EF4-FFF2-40B4-BE49-F238E27FC236}">
                <a16:creationId xmlns:a16="http://schemas.microsoft.com/office/drawing/2014/main" id="{ABF65D76-EA02-9113-EE5A-62D1D4D7F313}"/>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8341146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lvl1pPr>
              <a:defRPr b="0" i="0">
                <a:solidFill>
                  <a:srgbClr val="454546"/>
                </a:solidFill>
                <a:latin typeface="HelveticaNeueLT Pro 45 Lt" panose="020B0403020202020204" pitchFamily="34" charset="77"/>
              </a:defRPr>
            </a:lvl1pPr>
          </a:lstStyle>
          <a:p>
            <a:r>
              <a:rPr lang="en-US" dirty="0"/>
              <a:t>Click icon to add table</a:t>
            </a:r>
          </a:p>
        </p:txBody>
      </p:sp>
      <p:sp>
        <p:nvSpPr>
          <p:cNvPr id="5" name="Title 1">
            <a:extLst>
              <a:ext uri="{FF2B5EF4-FFF2-40B4-BE49-F238E27FC236}">
                <a16:creationId xmlns:a16="http://schemas.microsoft.com/office/drawing/2014/main" id="{83C072FE-D45E-4C4A-AA98-CD8F8B245EBB}"/>
              </a:ext>
            </a:extLst>
          </p:cNvPr>
          <p:cNvSpPr>
            <a:spLocks noGrp="1"/>
          </p:cNvSpPr>
          <p:nvPr>
            <p:ph type="title"/>
          </p:nvPr>
        </p:nvSpPr>
        <p:spPr>
          <a:xfrm>
            <a:off x="497523" y="780175"/>
            <a:ext cx="9357677"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E50AB2F0-B090-1AF6-7D8E-826E20E3F3F0}"/>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dirty="0"/>
          </a:p>
        </p:txBody>
      </p:sp>
      <p:sp>
        <p:nvSpPr>
          <p:cNvPr id="4" name="Graphic 8">
            <a:extLst>
              <a:ext uri="{FF2B5EF4-FFF2-40B4-BE49-F238E27FC236}">
                <a16:creationId xmlns:a16="http://schemas.microsoft.com/office/drawing/2014/main" id="{C91347A1-FC09-583C-728A-1EEAA6D152A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dirty="0"/>
          </a:p>
        </p:txBody>
      </p:sp>
      <p:pic>
        <p:nvPicPr>
          <p:cNvPr id="6" name="Picture 5">
            <a:extLst>
              <a:ext uri="{FF2B5EF4-FFF2-40B4-BE49-F238E27FC236}">
                <a16:creationId xmlns:a16="http://schemas.microsoft.com/office/drawing/2014/main" id="{5297C58D-5F23-A21E-C318-C630DFF8F268}"/>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2382559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_2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593130"/>
            <a:ext cx="8371840" cy="3653346"/>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Title 1">
            <a:extLst>
              <a:ext uri="{FF2B5EF4-FFF2-40B4-BE49-F238E27FC236}">
                <a16:creationId xmlns:a16="http://schemas.microsoft.com/office/drawing/2014/main" id="{3FA46F09-C41A-6B43-B6A5-60F817577FF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B9BF9560-574B-670D-CF89-8644467CEEE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dirty="0"/>
          </a:p>
        </p:txBody>
      </p:sp>
      <p:sp>
        <p:nvSpPr>
          <p:cNvPr id="3" name="Graphic 8">
            <a:extLst>
              <a:ext uri="{FF2B5EF4-FFF2-40B4-BE49-F238E27FC236}">
                <a16:creationId xmlns:a16="http://schemas.microsoft.com/office/drawing/2014/main" id="{C7B56A1B-B7F0-61BD-E02C-18BC6870721A}"/>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dirty="0"/>
          </a:p>
        </p:txBody>
      </p:sp>
      <p:pic>
        <p:nvPicPr>
          <p:cNvPr id="4" name="Picture 3">
            <a:extLst>
              <a:ext uri="{FF2B5EF4-FFF2-40B4-BE49-F238E27FC236}">
                <a16:creationId xmlns:a16="http://schemas.microsoft.com/office/drawing/2014/main" id="{976F88D0-A66C-C367-5B6D-1E3B39CC2FD9}"/>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680183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EAF27D59-4236-2040-B62F-72DA9623B435}"/>
              </a:ext>
            </a:extLst>
          </p:cNvPr>
          <p:cNvSpPr txBox="1">
            <a:spLocks/>
          </p:cNvSpPr>
          <p:nvPr userDrawn="1"/>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b="0" i="0" dirty="0">
              <a:latin typeface="HelveticaNeueLT Pro 65 Md" panose="020B0604020202020204" pitchFamily="34" charset="77"/>
            </a:endParaRPr>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2787385" y="2859817"/>
            <a:ext cx="6617229" cy="1468967"/>
          </a:xfrm>
          <a:prstGeom prst="rect">
            <a:avLst/>
          </a:prstGeom>
        </p:spPr>
        <p:txBody>
          <a:bodyPr/>
          <a:lstStyle>
            <a:lvl1pPr marL="0" indent="0">
              <a:buNone/>
              <a:defRPr sz="1200" b="0" i="0">
                <a:solidFill>
                  <a:srgbClr val="D43900"/>
                </a:solidFill>
                <a:latin typeface="HelveticaNeueLT Pro 65 Md" panose="020B0604020202020204" pitchFamily="34" charset="77"/>
              </a:defRPr>
            </a:lvl1pPr>
            <a:lvl2pPr marL="457189" indent="0">
              <a:buNone/>
              <a:defRPr sz="1800" b="0" i="0">
                <a:solidFill>
                  <a:srgbClr val="E8BC28"/>
                </a:solidFill>
                <a:latin typeface="HelveticaNeueLT Std Lt" panose="020B0403020202020204" pitchFamily="34" charset="0"/>
              </a:defRPr>
            </a:lvl2pPr>
            <a:lvl3pPr marL="914377" indent="0">
              <a:buNone/>
              <a:defRPr sz="1600" b="0" i="0">
                <a:solidFill>
                  <a:srgbClr val="E8BC28"/>
                </a:solidFill>
                <a:latin typeface="HelveticaNeueLT Std Lt" panose="020B0403020202020204" pitchFamily="34" charset="0"/>
              </a:defRPr>
            </a:lvl3pPr>
            <a:lvl4pPr marL="1371566" indent="0">
              <a:buNone/>
              <a:defRPr sz="1400" b="0" i="0">
                <a:solidFill>
                  <a:srgbClr val="E8BC28"/>
                </a:solidFill>
                <a:latin typeface="HelveticaNeueLT Std Lt" panose="020B0403020202020204" pitchFamily="34" charset="0"/>
              </a:defRPr>
            </a:lvl4pPr>
            <a:lvl5pPr marL="1828755" indent="0">
              <a:buNone/>
              <a:defRPr sz="1400" b="0" i="0">
                <a:solidFill>
                  <a:srgbClr val="E8BC28"/>
                </a:solidFill>
                <a:latin typeface="HelveticaNeueLT Std Lt" panose="020B0403020202020204" pitchFamily="34" charset="0"/>
              </a:defRPr>
            </a:lvl5pPr>
          </a:lstStyle>
          <a:p>
            <a:pPr lvl="0"/>
            <a:r>
              <a:rPr lang="en-US"/>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2787385" y="2372444"/>
            <a:ext cx="6617230" cy="347521"/>
          </a:xfrm>
          <a:prstGeom prst="rect">
            <a:avLst/>
          </a:prstGeom>
        </p:spPr>
        <p:txBody>
          <a:bodyPr/>
          <a:lstStyle>
            <a:lvl1pPr marL="0" indent="0">
              <a:buNone/>
              <a:defRPr sz="2500" b="0" i="0">
                <a:solidFill>
                  <a:srgbClr val="D43900"/>
                </a:solidFill>
                <a:latin typeface="HelveticaNeueLT Pro 55 Roman" panose="020B0604020202020204" pitchFamily="34" charset="77"/>
              </a:defRPr>
            </a:lvl1pPr>
          </a:lstStyle>
          <a:p>
            <a:pPr lvl="0"/>
            <a:r>
              <a:rPr lang="en-US"/>
              <a:t>Click to edit Master text styles</a:t>
            </a:r>
          </a:p>
        </p:txBody>
      </p:sp>
      <p:pic>
        <p:nvPicPr>
          <p:cNvPr id="7" name="Graphic 6">
            <a:extLst>
              <a:ext uri="{FF2B5EF4-FFF2-40B4-BE49-F238E27FC236}">
                <a16:creationId xmlns:a16="http://schemas.microsoft.com/office/drawing/2014/main" id="{D56E6A72-D405-DE40-A78F-2CB5F312FC01}"/>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a:off x="6866022" y="2979604"/>
            <a:ext cx="5325978" cy="3878396"/>
          </a:xfrm>
          <a:prstGeom prst="rect">
            <a:avLst/>
          </a:prstGeom>
        </p:spPr>
      </p:pic>
      <p:pic>
        <p:nvPicPr>
          <p:cNvPr id="8" name="Graphic 7">
            <a:extLst>
              <a:ext uri="{FF2B5EF4-FFF2-40B4-BE49-F238E27FC236}">
                <a16:creationId xmlns:a16="http://schemas.microsoft.com/office/drawing/2014/main" id="{3B88E991-8C86-1E47-971B-5DF1AC8B74A0}"/>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rot="10800000">
            <a:off x="-1" y="0"/>
            <a:ext cx="5325978" cy="3878396"/>
          </a:xfrm>
          <a:prstGeom prst="rect">
            <a:avLst/>
          </a:prstGeom>
        </p:spPr>
      </p:pic>
      <p:sp>
        <p:nvSpPr>
          <p:cNvPr id="9" name="Graphic 8">
            <a:extLst>
              <a:ext uri="{FF2B5EF4-FFF2-40B4-BE49-F238E27FC236}">
                <a16:creationId xmlns:a16="http://schemas.microsoft.com/office/drawing/2014/main" id="{40E10344-428E-3445-B46F-EDC4E85516F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dirty="0"/>
          </a:p>
        </p:txBody>
      </p:sp>
      <p:sp>
        <p:nvSpPr>
          <p:cNvPr id="13" name="Graphic 8">
            <a:extLst>
              <a:ext uri="{FF2B5EF4-FFF2-40B4-BE49-F238E27FC236}">
                <a16:creationId xmlns:a16="http://schemas.microsoft.com/office/drawing/2014/main" id="{3FF73AA8-7BCB-8C40-A6F0-2A5A445B6AD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dirty="0"/>
          </a:p>
        </p:txBody>
      </p:sp>
      <p:pic>
        <p:nvPicPr>
          <p:cNvPr id="3" name="Picture 2">
            <a:extLst>
              <a:ext uri="{FF2B5EF4-FFF2-40B4-BE49-F238E27FC236}">
                <a16:creationId xmlns:a16="http://schemas.microsoft.com/office/drawing/2014/main" id="{4D3B4501-FBBB-678D-0D63-F1BD9786FFD0}"/>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25671402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454453"/>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228725"/>
            <a:ext cx="2553170" cy="4400550"/>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228725"/>
            <a:ext cx="7821613" cy="4400550"/>
          </a:xfrm>
          <a:prstGeom prst="rect">
            <a:avLst/>
          </a:prstGeom>
        </p:spPr>
        <p:txBody>
          <a:bodyPr/>
          <a:lstStyle>
            <a:lvl1pPr>
              <a:defRPr b="0" i="0">
                <a:latin typeface="HelveticaNeueLT Pro 65 Md" panose="020B0604020202020204" pitchFamily="34" charset="77"/>
              </a:defRPr>
            </a:lvl1pPr>
          </a:lstStyle>
          <a:p>
            <a:r>
              <a:rPr lang="en-US" dirty="0"/>
              <a:t>Click icon to add media</a:t>
            </a:r>
          </a:p>
        </p:txBody>
      </p:sp>
      <p:sp>
        <p:nvSpPr>
          <p:cNvPr id="2" name="Graphic 8">
            <a:extLst>
              <a:ext uri="{FF2B5EF4-FFF2-40B4-BE49-F238E27FC236}">
                <a16:creationId xmlns:a16="http://schemas.microsoft.com/office/drawing/2014/main" id="{776CFD93-0194-494E-6E02-B2AC2CB60D08}"/>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dirty="0"/>
          </a:p>
        </p:txBody>
      </p:sp>
      <p:sp>
        <p:nvSpPr>
          <p:cNvPr id="3" name="Graphic 8">
            <a:extLst>
              <a:ext uri="{FF2B5EF4-FFF2-40B4-BE49-F238E27FC236}">
                <a16:creationId xmlns:a16="http://schemas.microsoft.com/office/drawing/2014/main" id="{356D661D-1ED4-4427-9039-E75E712A939F}"/>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dirty="0"/>
          </a:p>
        </p:txBody>
      </p:sp>
      <p:pic>
        <p:nvPicPr>
          <p:cNvPr id="4" name="Picture 3">
            <a:extLst>
              <a:ext uri="{FF2B5EF4-FFF2-40B4-BE49-F238E27FC236}">
                <a16:creationId xmlns:a16="http://schemas.microsoft.com/office/drawing/2014/main" id="{C973294E-05B2-D797-500A-58D59BF1BA2E}"/>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6127270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228725"/>
            <a:ext cx="7821613" cy="4400550"/>
          </a:xfrm>
          <a:prstGeom prst="rect">
            <a:avLst/>
          </a:prstGeom>
        </p:spPr>
        <p:txBody>
          <a:bodyPr/>
          <a:lstStyle>
            <a:lvl1pPr>
              <a:defRPr b="0" i="0">
                <a:latin typeface="HelveticaNeueLT Pro 65 Md" panose="020B0604020202020204" pitchFamily="34" charset="77"/>
              </a:defRPr>
            </a:lvl1pPr>
          </a:lstStyle>
          <a:p>
            <a:r>
              <a:rPr lang="en-US" dirty="0"/>
              <a:t>Click icon to add picture</a:t>
            </a:r>
          </a:p>
        </p:txBody>
      </p:sp>
      <p:sp>
        <p:nvSpPr>
          <p:cNvPr id="9" name="Title 1">
            <a:extLst>
              <a:ext uri="{FF2B5EF4-FFF2-40B4-BE49-F238E27FC236}">
                <a16:creationId xmlns:a16="http://schemas.microsoft.com/office/drawing/2014/main" id="{8AA50767-73DF-E246-85B9-8F35754478CD}"/>
              </a:ext>
            </a:extLst>
          </p:cNvPr>
          <p:cNvSpPr>
            <a:spLocks noGrp="1"/>
          </p:cNvSpPr>
          <p:nvPr>
            <p:ph type="title" hasCustomPrompt="1"/>
          </p:nvPr>
        </p:nvSpPr>
        <p:spPr>
          <a:xfrm>
            <a:off x="639066" y="454453"/>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10" name="Text Placeholder 11">
            <a:extLst>
              <a:ext uri="{FF2B5EF4-FFF2-40B4-BE49-F238E27FC236}">
                <a16:creationId xmlns:a16="http://schemas.microsoft.com/office/drawing/2014/main" id="{5DF50CA8-40F3-5041-946E-33D6E9D7A053}"/>
              </a:ext>
            </a:extLst>
          </p:cNvPr>
          <p:cNvSpPr>
            <a:spLocks noGrp="1"/>
          </p:cNvSpPr>
          <p:nvPr>
            <p:ph type="body" sz="quarter" idx="12"/>
          </p:nvPr>
        </p:nvSpPr>
        <p:spPr>
          <a:xfrm>
            <a:off x="639066" y="1228725"/>
            <a:ext cx="2553170" cy="4400550"/>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2" name="Graphic 8">
            <a:extLst>
              <a:ext uri="{FF2B5EF4-FFF2-40B4-BE49-F238E27FC236}">
                <a16:creationId xmlns:a16="http://schemas.microsoft.com/office/drawing/2014/main" id="{80F9CD96-6320-5188-C984-0885A043387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dirty="0"/>
          </a:p>
        </p:txBody>
      </p:sp>
      <p:sp>
        <p:nvSpPr>
          <p:cNvPr id="4" name="Graphic 8">
            <a:extLst>
              <a:ext uri="{FF2B5EF4-FFF2-40B4-BE49-F238E27FC236}">
                <a16:creationId xmlns:a16="http://schemas.microsoft.com/office/drawing/2014/main" id="{D3F88D44-CA98-7120-C7C3-9504C79F6835}"/>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dirty="0"/>
          </a:p>
        </p:txBody>
      </p:sp>
      <p:pic>
        <p:nvPicPr>
          <p:cNvPr id="5" name="Picture 4">
            <a:extLst>
              <a:ext uri="{FF2B5EF4-FFF2-40B4-BE49-F238E27FC236}">
                <a16:creationId xmlns:a16="http://schemas.microsoft.com/office/drawing/2014/main" id="{0E4B4F7D-5C28-9DEF-8405-6556519D809F}"/>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42565796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Title_1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641798"/>
            <a:ext cx="8371840" cy="4146259"/>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itle 1">
            <a:extLst>
              <a:ext uri="{FF2B5EF4-FFF2-40B4-BE49-F238E27FC236}">
                <a16:creationId xmlns:a16="http://schemas.microsoft.com/office/drawing/2014/main" id="{7A47D704-2DFB-5341-BDC6-2EB2781D623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1932A07F-8C98-0D29-186C-36B1CEC67C0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dirty="0"/>
          </a:p>
        </p:txBody>
      </p:sp>
      <p:sp>
        <p:nvSpPr>
          <p:cNvPr id="3" name="Graphic 8">
            <a:extLst>
              <a:ext uri="{FF2B5EF4-FFF2-40B4-BE49-F238E27FC236}">
                <a16:creationId xmlns:a16="http://schemas.microsoft.com/office/drawing/2014/main" id="{09588CB6-9A46-E09A-EE34-839D69533FD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dirty="0"/>
          </a:p>
        </p:txBody>
      </p:sp>
      <p:pic>
        <p:nvPicPr>
          <p:cNvPr id="4" name="Picture 3">
            <a:extLst>
              <a:ext uri="{FF2B5EF4-FFF2-40B4-BE49-F238E27FC236}">
                <a16:creationId xmlns:a16="http://schemas.microsoft.com/office/drawing/2014/main" id="{8A3F6CBC-B122-8944-52B4-F1E5EA053AA2}"/>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0570348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_2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641798"/>
            <a:ext cx="8371840" cy="4146258"/>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itle 1">
            <a:extLst>
              <a:ext uri="{FF2B5EF4-FFF2-40B4-BE49-F238E27FC236}">
                <a16:creationId xmlns:a16="http://schemas.microsoft.com/office/drawing/2014/main" id="{7A47D704-2DFB-5341-BDC6-2EB2781D623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DD457DFA-6035-0703-0BC3-EF83226CC64F}"/>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dirty="0"/>
          </a:p>
        </p:txBody>
      </p:sp>
      <p:sp>
        <p:nvSpPr>
          <p:cNvPr id="3" name="Graphic 8">
            <a:extLst>
              <a:ext uri="{FF2B5EF4-FFF2-40B4-BE49-F238E27FC236}">
                <a16:creationId xmlns:a16="http://schemas.microsoft.com/office/drawing/2014/main" id="{A8D81C55-2FD7-1A24-687E-372F2162C883}"/>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dirty="0"/>
          </a:p>
        </p:txBody>
      </p:sp>
      <p:pic>
        <p:nvPicPr>
          <p:cNvPr id="4" name="Picture 3">
            <a:extLst>
              <a:ext uri="{FF2B5EF4-FFF2-40B4-BE49-F238E27FC236}">
                <a16:creationId xmlns:a16="http://schemas.microsoft.com/office/drawing/2014/main" id="{7C23F139-B62E-518A-C37E-B3E0A2760246}"/>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6878661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BG_4Col_Copy">
    <p:bg>
      <p:bgPr>
        <a:solidFill>
          <a:srgbClr val="D43900"/>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25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2856282"/>
            <a:ext cx="10769600" cy="424458"/>
          </a:xfrm>
          <a:prstGeom prst="rect">
            <a:avLst/>
          </a:prstGeom>
          <a:ln>
            <a:noFill/>
          </a:ln>
        </p:spPr>
        <p:txBody>
          <a:bodyPr numCol="5" spcCol="180000"/>
          <a:lstStyle>
            <a:lvl1pPr marL="0" indent="0">
              <a:buNone/>
              <a:defRPr sz="1200" b="0" i="0">
                <a:solidFill>
                  <a:schemeClr val="bg1"/>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r>
              <a:rPr lang="en-US" dirty="0"/>
              <a:t>Click icon to add picture</a:t>
            </a:r>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327895"/>
            <a:ext cx="10769600" cy="1161287"/>
          </a:xfrm>
          <a:prstGeom prst="rect">
            <a:avLst/>
          </a:prstGeom>
          <a:ln>
            <a:noFill/>
          </a:ln>
        </p:spPr>
        <p:txBody>
          <a:bodyPr numCol="5" spcCol="180000"/>
          <a:lstStyle>
            <a:lvl1pPr marL="0" indent="0">
              <a:buNone/>
              <a:defRPr sz="900" b="0" i="0">
                <a:solidFill>
                  <a:schemeClr val="bg1"/>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pic>
        <p:nvPicPr>
          <p:cNvPr id="3" name="Picture 2">
            <a:extLst>
              <a:ext uri="{FF2B5EF4-FFF2-40B4-BE49-F238E27FC236}">
                <a16:creationId xmlns:a16="http://schemas.microsoft.com/office/drawing/2014/main" id="{3A19D87C-753F-53C0-F782-3C13B3F953AB}"/>
              </a:ext>
            </a:extLst>
          </p:cNvPr>
          <p:cNvPicPr>
            <a:picLocks noChangeAspect="1"/>
          </p:cNvPicPr>
          <p:nvPr userDrawn="1"/>
        </p:nvPicPr>
        <p:blipFill>
          <a:blip r:embed="rId2"/>
          <a:stretch>
            <a:fillRect/>
          </a:stretch>
        </p:blipFill>
        <p:spPr>
          <a:xfrm>
            <a:off x="-18960" y="5384304"/>
            <a:ext cx="12210960" cy="1318732"/>
          </a:xfrm>
          <a:prstGeom prst="rect">
            <a:avLst/>
          </a:prstGeom>
        </p:spPr>
      </p:pic>
      <p:pic>
        <p:nvPicPr>
          <p:cNvPr id="4" name="Picture 3">
            <a:extLst>
              <a:ext uri="{FF2B5EF4-FFF2-40B4-BE49-F238E27FC236}">
                <a16:creationId xmlns:a16="http://schemas.microsoft.com/office/drawing/2014/main" id="{47BE6DD5-2055-A02F-1568-6E3B0AE433FC}"/>
              </a:ext>
            </a:extLst>
          </p:cNvPr>
          <p:cNvPicPr>
            <a:picLocks noChangeAspect="1"/>
          </p:cNvPicPr>
          <p:nvPr userDrawn="1"/>
        </p:nvPicPr>
        <p:blipFill>
          <a:blip r:embed="rId3"/>
          <a:stretch>
            <a:fillRect/>
          </a:stretch>
        </p:blipFill>
        <p:spPr>
          <a:xfrm>
            <a:off x="-18961" y="6197486"/>
            <a:ext cx="12244931" cy="660514"/>
          </a:xfrm>
          <a:prstGeom prst="rect">
            <a:avLst/>
          </a:prstGeom>
        </p:spPr>
      </p:pic>
      <p:pic>
        <p:nvPicPr>
          <p:cNvPr id="6" name="Picture 5">
            <a:extLst>
              <a:ext uri="{FF2B5EF4-FFF2-40B4-BE49-F238E27FC236}">
                <a16:creationId xmlns:a16="http://schemas.microsoft.com/office/drawing/2014/main" id="{55B857BA-D979-4319-A0FA-AC35B1E9B30F}"/>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3230892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2_column">
    <p:spTree>
      <p:nvGrpSpPr>
        <p:cNvPr id="1" name=""/>
        <p:cNvGrpSpPr/>
        <p:nvPr/>
      </p:nvGrpSpPr>
      <p:grpSpPr>
        <a:xfrm>
          <a:off x="0" y="0"/>
          <a:ext cx="0" cy="0"/>
          <a:chOff x="0" y="0"/>
          <a:chExt cx="0" cy="0"/>
        </a:xfrm>
      </p:grpSpPr>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1696825"/>
            <a:ext cx="6738975" cy="4091233"/>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8" name="Title 1">
            <a:extLst>
              <a:ext uri="{FF2B5EF4-FFF2-40B4-BE49-F238E27FC236}">
                <a16:creationId xmlns:a16="http://schemas.microsoft.com/office/drawing/2014/main" id="{C41D837A-571C-7445-B6A0-3717544D9C25}"/>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CBA9C74B-FB94-A8AF-AFD0-0FF4A3357B9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dirty="0"/>
          </a:p>
        </p:txBody>
      </p:sp>
      <p:sp>
        <p:nvSpPr>
          <p:cNvPr id="3" name="Graphic 8">
            <a:extLst>
              <a:ext uri="{FF2B5EF4-FFF2-40B4-BE49-F238E27FC236}">
                <a16:creationId xmlns:a16="http://schemas.microsoft.com/office/drawing/2014/main" id="{9D6CC80C-9C38-B994-C7D5-ECFB05A17F0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dirty="0"/>
          </a:p>
        </p:txBody>
      </p:sp>
      <p:pic>
        <p:nvPicPr>
          <p:cNvPr id="4" name="Picture 3">
            <a:extLst>
              <a:ext uri="{FF2B5EF4-FFF2-40B4-BE49-F238E27FC236}">
                <a16:creationId xmlns:a16="http://schemas.microsoft.com/office/drawing/2014/main" id="{90B0FDC4-0987-5AA3-D4E4-1743D3022F81}"/>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8113224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8" name="object 18">
            <a:extLst>
              <a:ext uri="{FF2B5EF4-FFF2-40B4-BE49-F238E27FC236}">
                <a16:creationId xmlns:a16="http://schemas.microsoft.com/office/drawing/2014/main" id="{79930289-FC11-FB4B-A1A7-069330195B3E}"/>
              </a:ext>
            </a:extLst>
          </p:cNvPr>
          <p:cNvSpPr/>
          <p:nvPr userDrawn="1"/>
        </p:nvSpPr>
        <p:spPr>
          <a:xfrm>
            <a:off x="6168836" y="223236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D43900"/>
          </a:solidFill>
        </p:spPr>
        <p:txBody>
          <a:bodyPr wrap="square" lIns="0" tIns="0" rIns="0" bIns="0" rtlCol="0"/>
          <a:lstStyle/>
          <a:p>
            <a:pPr defTabSz="368686"/>
            <a:endParaRPr sz="1452" dirty="0">
              <a:solidFill>
                <a:srgbClr val="F26522"/>
              </a:solidFill>
              <a:latin typeface="Calibri" panose="020F0502020204030204"/>
            </a:endParaRPr>
          </a:p>
        </p:txBody>
      </p:sp>
      <p:sp>
        <p:nvSpPr>
          <p:cNvPr id="29" name="object 19">
            <a:extLst>
              <a:ext uri="{FF2B5EF4-FFF2-40B4-BE49-F238E27FC236}">
                <a16:creationId xmlns:a16="http://schemas.microsoft.com/office/drawing/2014/main" id="{33004AE3-1FE8-9D41-8C14-A228B9BE1B70}"/>
              </a:ext>
            </a:extLst>
          </p:cNvPr>
          <p:cNvSpPr txBox="1"/>
          <p:nvPr userDrawn="1"/>
        </p:nvSpPr>
        <p:spPr>
          <a:xfrm>
            <a:off x="6274714" y="2315060"/>
            <a:ext cx="1209521" cy="371530"/>
          </a:xfrm>
          <a:prstGeom prst="rect">
            <a:avLst/>
          </a:prstGeom>
        </p:spPr>
        <p:txBody>
          <a:bodyPr vert="horz" wrap="square" lIns="0" tIns="10241" rIns="0" bIns="0" rtlCol="0">
            <a:spAutoFit/>
          </a:bodyPr>
          <a:lstStyle/>
          <a:p>
            <a:pPr marL="10241" marR="4097" lvl="0" indent="0" algn="l" defTabSz="368686" rtl="0" eaLnBrk="1" fontAlgn="auto" latinLnBrk="0" hangingPunct="1">
              <a:lnSpc>
                <a:spcPts val="887"/>
              </a:lnSpc>
              <a:spcBef>
                <a:spcPts val="56"/>
              </a:spcBef>
              <a:spcAft>
                <a:spcPts val="0"/>
              </a:spcAft>
              <a:buClrTx/>
              <a:buSzTx/>
              <a:buFontTx/>
              <a:buNone/>
              <a:tabLst/>
              <a:defRPr/>
            </a:pPr>
            <a:r>
              <a:rPr lang="en-GB" sz="800" b="1" i="0" dirty="0">
                <a:solidFill>
                  <a:schemeClr val="bg1"/>
                </a:solidFill>
                <a:latin typeface="HelveticaNeueLT Pro 95 Blk" panose="020B0604020202020204" pitchFamily="34" charset="77"/>
              </a:rPr>
              <a:t>Primary Text Orange</a:t>
            </a:r>
            <a:endParaRPr lang="en-GB" sz="800" b="1" i="0" dirty="0">
              <a:solidFill>
                <a:schemeClr val="bg1"/>
              </a:solidFill>
              <a:latin typeface="HelveticaNeueLT Pro 95 Blk" panose="020B0604020202020204" pitchFamily="34" charset="77"/>
              <a:cs typeface="HelveticaNeueLTPro-Hv"/>
            </a:endParaRPr>
          </a:p>
          <a:p>
            <a:pPr marL="10241" marR="4097" defTabSz="368686">
              <a:lnSpc>
                <a:spcPts val="887"/>
              </a:lnSpc>
              <a:spcBef>
                <a:spcPts val="56"/>
              </a:spcBef>
            </a:pPr>
            <a:r>
              <a:rPr sz="806" b="1" spc="4" dirty="0">
                <a:solidFill>
                  <a:schemeClr val="bg1"/>
                </a:solidFill>
                <a:latin typeface="HelveticaNeueLTPro-Blk"/>
                <a:cs typeface="HelveticaNeueLTPro-Blk"/>
              </a:rPr>
              <a:t>C:</a:t>
            </a:r>
            <a:r>
              <a:rPr lang="en-GB" sz="806" b="1" spc="4" dirty="0">
                <a:solidFill>
                  <a:schemeClr val="bg1"/>
                </a:solidFill>
                <a:latin typeface="HelveticaNeueLTPro-Blk"/>
                <a:cs typeface="HelveticaNeueLTPro-Blk"/>
              </a:rPr>
              <a:t>2</a:t>
            </a:r>
            <a:r>
              <a:rPr sz="806" b="1" spc="4" dirty="0">
                <a:solidFill>
                  <a:schemeClr val="bg1"/>
                </a:solidFill>
                <a:latin typeface="HelveticaNeueLTPro-Blk"/>
                <a:cs typeface="HelveticaNeueLTPro-Blk"/>
              </a:rPr>
              <a:t> </a:t>
            </a:r>
            <a:r>
              <a:rPr sz="806" b="1" spc="-8" dirty="0">
                <a:solidFill>
                  <a:schemeClr val="bg1"/>
                </a:solidFill>
                <a:latin typeface="HelveticaNeueLTPro-Blk"/>
                <a:cs typeface="HelveticaNeueLTPro-Blk"/>
              </a:rPr>
              <a:t>M:</a:t>
            </a:r>
            <a:r>
              <a:rPr lang="en-GB" sz="806" b="1" spc="-8" dirty="0">
                <a:solidFill>
                  <a:schemeClr val="bg1"/>
                </a:solidFill>
                <a:latin typeface="HelveticaNeueLTPro-Blk"/>
                <a:cs typeface="HelveticaNeueLTPro-Blk"/>
              </a:rPr>
              <a:t>84</a:t>
            </a:r>
            <a:r>
              <a:rPr sz="806" b="1" spc="-8" dirty="0">
                <a:solidFill>
                  <a:schemeClr val="bg1"/>
                </a:solidFill>
                <a:latin typeface="HelveticaNeueLTPro-Blk"/>
                <a:cs typeface="HelveticaNeueLTPro-Blk"/>
              </a:rPr>
              <a:t> </a:t>
            </a:r>
            <a:r>
              <a:rPr sz="806" b="1" spc="-20" dirty="0">
                <a:solidFill>
                  <a:schemeClr val="bg1"/>
                </a:solidFill>
                <a:latin typeface="HelveticaNeueLTPro-Blk"/>
                <a:cs typeface="HelveticaNeueLTPro-Blk"/>
              </a:rPr>
              <a:t>Y:10</a:t>
            </a:r>
            <a:r>
              <a:rPr lang="en-GB" sz="806" b="1" spc="-20" dirty="0">
                <a:solidFill>
                  <a:schemeClr val="bg1"/>
                </a:solidFill>
                <a:latin typeface="HelveticaNeueLTPro-Blk"/>
                <a:cs typeface="HelveticaNeueLTPro-Blk"/>
              </a:rPr>
              <a:t>0</a:t>
            </a:r>
            <a:r>
              <a:rPr sz="806" b="1" spc="-48" dirty="0">
                <a:solidFill>
                  <a:schemeClr val="bg1"/>
                </a:solidFill>
                <a:latin typeface="HelveticaNeueLTPro-Blk"/>
                <a:cs typeface="HelveticaNeueLTPro-Blk"/>
              </a:rPr>
              <a:t> </a:t>
            </a:r>
            <a:r>
              <a:rPr sz="806" b="1" spc="4" dirty="0">
                <a:solidFill>
                  <a:schemeClr val="bg1"/>
                </a:solidFill>
                <a:latin typeface="HelveticaNeueLTPro-Blk"/>
                <a:cs typeface="HelveticaNeueLTPro-Blk"/>
              </a:rPr>
              <a:t>K:</a:t>
            </a:r>
            <a:r>
              <a:rPr lang="en-GB" sz="806" b="1" spc="4" dirty="0">
                <a:solidFill>
                  <a:schemeClr val="bg1"/>
                </a:solidFill>
                <a:latin typeface="HelveticaNeueLTPro-Blk"/>
                <a:cs typeface="HelveticaNeueLTPro-Blk"/>
              </a:rPr>
              <a:t>8</a:t>
            </a:r>
            <a:r>
              <a:rPr sz="806" b="1" spc="4" dirty="0">
                <a:solidFill>
                  <a:schemeClr val="bg1"/>
                </a:solidFill>
                <a:latin typeface="HelveticaNeueLTPro-Blk"/>
                <a:cs typeface="HelveticaNeueLTPro-Blk"/>
              </a:rPr>
              <a:t>  R:</a:t>
            </a:r>
            <a:r>
              <a:rPr lang="en-GB" sz="806" b="1" spc="4" dirty="0">
                <a:solidFill>
                  <a:schemeClr val="bg1"/>
                </a:solidFill>
                <a:latin typeface="HelveticaNeueLTPro-Blk"/>
                <a:cs typeface="HelveticaNeueLTPro-Blk"/>
              </a:rPr>
              <a:t>212</a:t>
            </a:r>
            <a:r>
              <a:rPr sz="806" b="1" spc="4" dirty="0">
                <a:solidFill>
                  <a:schemeClr val="bg1"/>
                </a:solidFill>
                <a:latin typeface="HelveticaNeueLTPro-Blk"/>
                <a:cs typeface="HelveticaNeueLTPro-Blk"/>
              </a:rPr>
              <a:t> </a:t>
            </a:r>
            <a:r>
              <a:rPr sz="806" b="1" spc="-20" dirty="0">
                <a:solidFill>
                  <a:schemeClr val="bg1"/>
                </a:solidFill>
                <a:latin typeface="HelveticaNeueLTPro-Blk"/>
                <a:cs typeface="HelveticaNeueLTPro-Blk"/>
              </a:rPr>
              <a:t>G:</a:t>
            </a:r>
            <a:r>
              <a:rPr lang="en-GB" sz="806" b="1" spc="-20" dirty="0">
                <a:solidFill>
                  <a:schemeClr val="bg1"/>
                </a:solidFill>
                <a:latin typeface="HelveticaNeueLTPro-Blk"/>
                <a:cs typeface="HelveticaNeueLTPro-Blk"/>
              </a:rPr>
              <a:t>57</a:t>
            </a:r>
            <a:r>
              <a:rPr sz="806" b="1" spc="-28" dirty="0">
                <a:solidFill>
                  <a:schemeClr val="bg1"/>
                </a:solidFill>
                <a:latin typeface="HelveticaNeueLTPro-Blk"/>
                <a:cs typeface="HelveticaNeueLTPro-Blk"/>
              </a:rPr>
              <a:t> </a:t>
            </a:r>
            <a:r>
              <a:rPr sz="806" b="1" spc="4" dirty="0">
                <a:solidFill>
                  <a:schemeClr val="bg1"/>
                </a:solidFill>
                <a:latin typeface="HelveticaNeueLTPro-Blk"/>
                <a:cs typeface="HelveticaNeueLTPro-Blk"/>
              </a:rPr>
              <a:t>B:</a:t>
            </a:r>
            <a:r>
              <a:rPr lang="en-GB" sz="806" b="1" spc="4" dirty="0">
                <a:solidFill>
                  <a:schemeClr val="bg1"/>
                </a:solidFill>
                <a:latin typeface="HelveticaNeueLTPro-Blk"/>
                <a:cs typeface="HelveticaNeueLTPro-Blk"/>
              </a:rPr>
              <a:t>0</a:t>
            </a:r>
            <a:endParaRPr sz="806" dirty="0">
              <a:solidFill>
                <a:schemeClr val="bg1"/>
              </a:solidFill>
              <a:latin typeface="HelveticaNeueLTPro-Blk"/>
              <a:cs typeface="HelveticaNeueLTPro-Blk"/>
            </a:endParaRPr>
          </a:p>
        </p:txBody>
      </p:sp>
      <p:sp>
        <p:nvSpPr>
          <p:cNvPr id="3" name="object 6">
            <a:extLst>
              <a:ext uri="{FF2B5EF4-FFF2-40B4-BE49-F238E27FC236}">
                <a16:creationId xmlns:a16="http://schemas.microsoft.com/office/drawing/2014/main" id="{F74AEC0D-EADD-DE4F-AD46-CFF19F8A58D2}"/>
              </a:ext>
            </a:extLst>
          </p:cNvPr>
          <p:cNvSpPr/>
          <p:nvPr userDrawn="1"/>
        </p:nvSpPr>
        <p:spPr>
          <a:xfrm>
            <a:off x="8969947" y="5812664"/>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0079C1"/>
          </a:solidFill>
        </p:spPr>
        <p:txBody>
          <a:bodyPr wrap="square" lIns="0" tIns="0" rIns="0" bIns="0" rtlCol="0"/>
          <a:lstStyle/>
          <a:p>
            <a:pPr defTabSz="368686"/>
            <a:endParaRPr sz="1452" dirty="0">
              <a:solidFill>
                <a:srgbClr val="0079C1"/>
              </a:solidFill>
              <a:latin typeface="Calibri" panose="020F0502020204030204"/>
            </a:endParaRPr>
          </a:p>
        </p:txBody>
      </p:sp>
      <p:sp>
        <p:nvSpPr>
          <p:cNvPr id="4" name="object 7">
            <a:extLst>
              <a:ext uri="{FF2B5EF4-FFF2-40B4-BE49-F238E27FC236}">
                <a16:creationId xmlns:a16="http://schemas.microsoft.com/office/drawing/2014/main" id="{24BA2B66-2CA1-364E-9811-5B7B8DAC180B}"/>
              </a:ext>
            </a:extLst>
          </p:cNvPr>
          <p:cNvSpPr txBox="1"/>
          <p:nvPr userDrawn="1"/>
        </p:nvSpPr>
        <p:spPr>
          <a:xfrm>
            <a:off x="9075826" y="5863223"/>
            <a:ext cx="94781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300  </a:t>
            </a:r>
            <a:r>
              <a:rPr sz="806" b="1" spc="-28" dirty="0">
                <a:solidFill>
                  <a:srgbClr val="FFFFFF"/>
                </a:solidFill>
                <a:latin typeface="HelveticaNeueLTPro-Blk"/>
                <a:cs typeface="HelveticaNeueLTPro-Blk"/>
              </a:rPr>
              <a:t>C</a:t>
            </a:r>
            <a:r>
              <a:rPr sz="806" b="1" spc="-36" dirty="0">
                <a:solidFill>
                  <a:srgbClr val="FFFFFF"/>
                </a:solidFill>
                <a:latin typeface="HelveticaNeueLTPro-Blk"/>
                <a:cs typeface="HelveticaNeueLTPro-Blk"/>
              </a:rPr>
              <a:t>1</a:t>
            </a:r>
            <a:r>
              <a:rPr sz="806" b="1" spc="8" dirty="0">
                <a:solidFill>
                  <a:srgbClr val="FFFFFF"/>
                </a:solidFill>
                <a:latin typeface="HelveticaNeueLTPro-Blk"/>
                <a:cs typeface="HelveticaNeueLTPro-Blk"/>
              </a:rPr>
              <a:t>0</a:t>
            </a:r>
            <a:r>
              <a:rPr sz="806" b="1" spc="-20" dirty="0">
                <a:solidFill>
                  <a:srgbClr val="FFFFFF"/>
                </a:solidFill>
                <a:latin typeface="HelveticaNeueLTPro-Blk"/>
                <a:cs typeface="HelveticaNeueLTPro-Blk"/>
              </a:rPr>
              <a:t>0</a:t>
            </a:r>
            <a:r>
              <a:rPr sz="806" b="1" spc="8" dirty="0">
                <a:solidFill>
                  <a:srgbClr val="FFFFFF"/>
                </a:solidFill>
                <a:latin typeface="HelveticaNeueLTPro-Blk"/>
                <a:cs typeface="HelveticaNeueLTPro-Blk"/>
              </a:rPr>
              <a:t>/</a:t>
            </a:r>
            <a:r>
              <a:rPr sz="806" b="1" spc="4" dirty="0">
                <a:solidFill>
                  <a:srgbClr val="FFFFFF"/>
                </a:solidFill>
                <a:latin typeface="HelveticaNeueLTPro-Blk"/>
                <a:cs typeface="HelveticaNeueLTPro-Blk"/>
              </a:rPr>
              <a:t>M</a:t>
            </a:r>
            <a:r>
              <a:rPr sz="806" b="1" spc="8" dirty="0">
                <a:solidFill>
                  <a:srgbClr val="FFFFFF"/>
                </a:solidFill>
                <a:latin typeface="HelveticaNeueLTPro-Blk"/>
                <a:cs typeface="HelveticaNeueLTPro-Blk"/>
              </a:rPr>
              <a:t>4</a:t>
            </a:r>
            <a:r>
              <a:rPr sz="806" b="1" spc="4" dirty="0">
                <a:solidFill>
                  <a:srgbClr val="FFFFFF"/>
                </a:solidFill>
                <a:latin typeface="HelveticaNeueLTPro-Blk"/>
                <a:cs typeface="HelveticaNeueLTPro-Blk"/>
              </a:rPr>
              <a:t>4</a:t>
            </a:r>
            <a:r>
              <a:rPr sz="806" b="1" spc="44" dirty="0">
                <a:solidFill>
                  <a:srgbClr val="FFFFFF"/>
                </a:solidFill>
                <a:latin typeface="HelveticaNeueLTPro-Blk"/>
                <a:cs typeface="HelveticaNeueLTPro-Blk"/>
              </a:rPr>
              <a:t>/</a:t>
            </a:r>
            <a:r>
              <a:rPr sz="806" b="1" spc="-20" dirty="0">
                <a:solidFill>
                  <a:srgbClr val="FFFFFF"/>
                </a:solidFill>
                <a:latin typeface="HelveticaNeueLTPro-Blk"/>
                <a:cs typeface="HelveticaNeueLTPro-Blk"/>
              </a:rPr>
              <a:t>Y0</a:t>
            </a:r>
            <a:r>
              <a:rPr sz="806" b="1" spc="8" dirty="0">
                <a:solidFill>
                  <a:srgbClr val="FFFFFF"/>
                </a:solidFill>
                <a:latin typeface="HelveticaNeueLTPro-Blk"/>
                <a:cs typeface="HelveticaNeueLTPro-Blk"/>
              </a:rPr>
              <a:t>/</a:t>
            </a:r>
            <a:r>
              <a:rPr sz="806" b="1" spc="-24" dirty="0">
                <a:solidFill>
                  <a:srgbClr val="FFFFFF"/>
                </a:solidFill>
                <a:latin typeface="HelveticaNeueLTPro-Blk"/>
                <a:cs typeface="HelveticaNeueLTPro-Blk"/>
              </a:rPr>
              <a:t>K</a:t>
            </a:r>
            <a:r>
              <a:rPr sz="806" b="1" dirty="0">
                <a:solidFill>
                  <a:srgbClr val="FFFFFF"/>
                </a:solidFill>
                <a:latin typeface="HelveticaNeueLTPro-Blk"/>
                <a:cs typeface="HelveticaNeueLTPro-Blk"/>
              </a:rPr>
              <a:t>0  </a:t>
            </a:r>
            <a:r>
              <a:rPr sz="806" b="1" spc="-20" dirty="0">
                <a:solidFill>
                  <a:srgbClr val="FFFFFF"/>
                </a:solidFill>
                <a:latin typeface="HelveticaNeueLTPro-Blk"/>
                <a:cs typeface="HelveticaNeueLTPro-Blk"/>
              </a:rPr>
              <a:t>R0/G121/B193</a:t>
            </a:r>
            <a:endParaRPr sz="806" dirty="0">
              <a:solidFill>
                <a:prstClr val="black"/>
              </a:solidFill>
              <a:latin typeface="HelveticaNeueLTPro-Blk"/>
              <a:cs typeface="HelveticaNeueLTPro-Blk"/>
            </a:endParaRPr>
          </a:p>
        </p:txBody>
      </p:sp>
      <p:sp>
        <p:nvSpPr>
          <p:cNvPr id="5" name="object 8">
            <a:extLst>
              <a:ext uri="{FF2B5EF4-FFF2-40B4-BE49-F238E27FC236}">
                <a16:creationId xmlns:a16="http://schemas.microsoft.com/office/drawing/2014/main" id="{831F543C-499B-744B-A87D-57D5B1E0767A}"/>
              </a:ext>
            </a:extLst>
          </p:cNvPr>
          <p:cNvSpPr/>
          <p:nvPr userDrawn="1"/>
        </p:nvSpPr>
        <p:spPr>
          <a:xfrm>
            <a:off x="8968399" y="3127447"/>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5BCBF5"/>
          </a:solidFill>
        </p:spPr>
        <p:txBody>
          <a:bodyPr wrap="square" lIns="0" tIns="0" rIns="0" bIns="0" rtlCol="0"/>
          <a:lstStyle/>
          <a:p>
            <a:pPr defTabSz="368686"/>
            <a:endParaRPr sz="1452" dirty="0">
              <a:solidFill>
                <a:srgbClr val="5BCBF5"/>
              </a:solidFill>
              <a:latin typeface="Calibri" panose="020F0502020204030204"/>
            </a:endParaRPr>
          </a:p>
        </p:txBody>
      </p:sp>
      <p:sp>
        <p:nvSpPr>
          <p:cNvPr id="6" name="object 9">
            <a:extLst>
              <a:ext uri="{FF2B5EF4-FFF2-40B4-BE49-F238E27FC236}">
                <a16:creationId xmlns:a16="http://schemas.microsoft.com/office/drawing/2014/main" id="{4DFA57B9-DE2B-6D44-A190-E8E6A11BF5C3}"/>
              </a:ext>
            </a:extLst>
          </p:cNvPr>
          <p:cNvSpPr txBox="1"/>
          <p:nvPr userDrawn="1"/>
        </p:nvSpPr>
        <p:spPr>
          <a:xfrm>
            <a:off x="9074278" y="3204031"/>
            <a:ext cx="885341"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454546"/>
                </a:solidFill>
                <a:latin typeface="HelveticaNeueLTPro-Blk"/>
                <a:cs typeface="HelveticaNeueLTPro-Blk"/>
              </a:rPr>
              <a:t>PANTONE </a:t>
            </a:r>
            <a:r>
              <a:rPr sz="806" b="1" spc="-4" dirty="0">
                <a:solidFill>
                  <a:srgbClr val="454546"/>
                </a:solidFill>
                <a:latin typeface="HelveticaNeueLTPro-Blk"/>
                <a:cs typeface="HelveticaNeueLTPro-Blk"/>
              </a:rPr>
              <a:t>297  C55/M0/Y0/K0  </a:t>
            </a:r>
            <a:r>
              <a:rPr sz="806" b="1" spc="12" dirty="0">
                <a:solidFill>
                  <a:srgbClr val="454546"/>
                </a:solidFill>
                <a:latin typeface="HelveticaNeueLTPro-Blk"/>
                <a:cs typeface="HelveticaNeueLTPro-Blk"/>
              </a:rPr>
              <a:t>R</a:t>
            </a:r>
            <a:r>
              <a:rPr sz="806" b="1" spc="-28" dirty="0">
                <a:solidFill>
                  <a:srgbClr val="454546"/>
                </a:solidFill>
                <a:latin typeface="HelveticaNeueLTPro-Blk"/>
                <a:cs typeface="HelveticaNeueLTPro-Blk"/>
              </a:rPr>
              <a:t>9</a:t>
            </a:r>
            <a:r>
              <a:rPr sz="806" b="1" spc="-40" dirty="0">
                <a:solidFill>
                  <a:srgbClr val="454546"/>
                </a:solidFill>
                <a:latin typeface="HelveticaNeueLTPro-Blk"/>
                <a:cs typeface="HelveticaNeueLTPro-Blk"/>
              </a:rPr>
              <a:t>1</a:t>
            </a:r>
            <a:r>
              <a:rPr sz="806" b="1" spc="-20" dirty="0">
                <a:solidFill>
                  <a:srgbClr val="454546"/>
                </a:solidFill>
                <a:latin typeface="HelveticaNeueLTPro-Blk"/>
                <a:cs typeface="HelveticaNeueLTPro-Blk"/>
              </a:rPr>
              <a:t>/</a:t>
            </a:r>
            <a:r>
              <a:rPr sz="806" b="1" spc="8" dirty="0">
                <a:solidFill>
                  <a:srgbClr val="454546"/>
                </a:solidFill>
                <a:latin typeface="HelveticaNeueLTPro-Blk"/>
                <a:cs typeface="HelveticaNeueLTPro-Blk"/>
              </a:rPr>
              <a:t>G2</a:t>
            </a:r>
            <a:r>
              <a:rPr sz="806" b="1" spc="4" dirty="0">
                <a:solidFill>
                  <a:srgbClr val="454546"/>
                </a:solidFill>
                <a:latin typeface="HelveticaNeueLTPro-Blk"/>
                <a:cs typeface="HelveticaNeueLTPro-Blk"/>
              </a:rPr>
              <a:t>0</a:t>
            </a:r>
            <a:r>
              <a:rPr sz="806" b="1" spc="-4" dirty="0">
                <a:solidFill>
                  <a:srgbClr val="454546"/>
                </a:solidFill>
                <a:latin typeface="HelveticaNeueLTPro-Blk"/>
                <a:cs typeface="HelveticaNeueLTPro-Blk"/>
              </a:rPr>
              <a:t>3</a:t>
            </a:r>
            <a:r>
              <a:rPr sz="806" b="1" spc="8" dirty="0">
                <a:solidFill>
                  <a:srgbClr val="454546"/>
                </a:solidFill>
                <a:latin typeface="HelveticaNeueLTPro-Blk"/>
                <a:cs typeface="HelveticaNeueLTPro-Blk"/>
              </a:rPr>
              <a:t>/</a:t>
            </a:r>
            <a:r>
              <a:rPr sz="806" b="1" dirty="0">
                <a:solidFill>
                  <a:srgbClr val="454546"/>
                </a:solidFill>
                <a:latin typeface="HelveticaNeueLTPro-Blk"/>
                <a:cs typeface="HelveticaNeueLTPro-Blk"/>
              </a:rPr>
              <a:t>B</a:t>
            </a:r>
            <a:r>
              <a:rPr sz="806" b="1" spc="8" dirty="0">
                <a:solidFill>
                  <a:srgbClr val="454546"/>
                </a:solidFill>
                <a:latin typeface="HelveticaNeueLTPro-Blk"/>
                <a:cs typeface="HelveticaNeueLTPro-Blk"/>
              </a:rPr>
              <a:t>2</a:t>
            </a:r>
            <a:r>
              <a:rPr sz="806" b="1" spc="16" dirty="0">
                <a:solidFill>
                  <a:srgbClr val="454546"/>
                </a:solidFill>
                <a:latin typeface="HelveticaNeueLTPro-Blk"/>
                <a:cs typeface="HelveticaNeueLTPro-Blk"/>
              </a:rPr>
              <a:t>4</a:t>
            </a:r>
            <a:r>
              <a:rPr sz="806" b="1" dirty="0">
                <a:solidFill>
                  <a:srgbClr val="454546"/>
                </a:solidFill>
                <a:latin typeface="HelveticaNeueLTPro-Blk"/>
                <a:cs typeface="HelveticaNeueLTPro-Blk"/>
              </a:rPr>
              <a:t>5</a:t>
            </a:r>
            <a:endParaRPr sz="806" dirty="0">
              <a:solidFill>
                <a:srgbClr val="454546"/>
              </a:solidFill>
              <a:latin typeface="HelveticaNeueLTPro-Blk"/>
              <a:cs typeface="HelveticaNeueLTPro-Blk"/>
            </a:endParaRPr>
          </a:p>
        </p:txBody>
      </p:sp>
      <p:sp>
        <p:nvSpPr>
          <p:cNvPr id="7" name="object 10">
            <a:extLst>
              <a:ext uri="{FF2B5EF4-FFF2-40B4-BE49-F238E27FC236}">
                <a16:creationId xmlns:a16="http://schemas.microsoft.com/office/drawing/2014/main" id="{9401C43E-DFF6-454A-BDF9-568D026B2F28}"/>
              </a:ext>
            </a:extLst>
          </p:cNvPr>
          <p:cNvSpPr/>
          <p:nvPr userDrawn="1"/>
        </p:nvSpPr>
        <p:spPr>
          <a:xfrm>
            <a:off x="8968399" y="4022700"/>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C2CD23"/>
          </a:solidFill>
        </p:spPr>
        <p:txBody>
          <a:bodyPr wrap="square" lIns="0" tIns="0" rIns="0" bIns="0" rtlCol="0"/>
          <a:lstStyle/>
          <a:p>
            <a:pPr defTabSz="368686"/>
            <a:endParaRPr sz="1452" dirty="0">
              <a:solidFill>
                <a:srgbClr val="C2CD23"/>
              </a:solidFill>
              <a:latin typeface="Calibri" panose="020F0502020204030204"/>
            </a:endParaRPr>
          </a:p>
        </p:txBody>
      </p:sp>
      <p:sp>
        <p:nvSpPr>
          <p:cNvPr id="8" name="object 11">
            <a:extLst>
              <a:ext uri="{FF2B5EF4-FFF2-40B4-BE49-F238E27FC236}">
                <a16:creationId xmlns:a16="http://schemas.microsoft.com/office/drawing/2014/main" id="{275BEDB3-E27B-794E-82D5-BF3FF313762E}"/>
              </a:ext>
            </a:extLst>
          </p:cNvPr>
          <p:cNvSpPr txBox="1"/>
          <p:nvPr userDrawn="1"/>
        </p:nvSpPr>
        <p:spPr>
          <a:xfrm>
            <a:off x="9074278" y="4099284"/>
            <a:ext cx="954980"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454546"/>
                </a:solidFill>
                <a:latin typeface="HelveticaNeueLTPro-Blk"/>
                <a:cs typeface="HelveticaNeueLTPro-Blk"/>
              </a:rPr>
              <a:t>PANTONE </a:t>
            </a:r>
            <a:r>
              <a:rPr sz="806" b="1" spc="4" dirty="0">
                <a:solidFill>
                  <a:srgbClr val="454546"/>
                </a:solidFill>
                <a:latin typeface="HelveticaNeueLTPro-Blk"/>
                <a:cs typeface="HelveticaNeueLTPro-Blk"/>
              </a:rPr>
              <a:t>390  </a:t>
            </a:r>
            <a:r>
              <a:rPr sz="806" b="1" dirty="0">
                <a:solidFill>
                  <a:srgbClr val="454546"/>
                </a:solidFill>
                <a:latin typeface="HelveticaNeueLTPro-Blk"/>
                <a:cs typeface="HelveticaNeueLTPro-Blk"/>
              </a:rPr>
              <a:t>C</a:t>
            </a:r>
            <a:r>
              <a:rPr sz="806" b="1" spc="12" dirty="0">
                <a:solidFill>
                  <a:srgbClr val="454546"/>
                </a:solidFill>
                <a:latin typeface="HelveticaNeueLTPro-Blk"/>
                <a:cs typeface="HelveticaNeueLTPro-Blk"/>
              </a:rPr>
              <a:t>2</a:t>
            </a:r>
            <a:r>
              <a:rPr sz="806" b="1" spc="20" dirty="0">
                <a:solidFill>
                  <a:srgbClr val="454546"/>
                </a:solidFill>
                <a:latin typeface="HelveticaNeueLTPro-Blk"/>
                <a:cs typeface="HelveticaNeueLTPro-Blk"/>
              </a:rPr>
              <a:t>2</a:t>
            </a:r>
            <a:r>
              <a:rPr sz="806" b="1" spc="8" dirty="0">
                <a:solidFill>
                  <a:srgbClr val="454546"/>
                </a:solidFill>
                <a:latin typeface="HelveticaNeueLTPro-Blk"/>
                <a:cs typeface="HelveticaNeueLTPro-Blk"/>
              </a:rPr>
              <a:t>/</a:t>
            </a:r>
            <a:r>
              <a:rPr sz="806" b="1" spc="12" dirty="0">
                <a:solidFill>
                  <a:srgbClr val="454546"/>
                </a:solidFill>
                <a:latin typeface="HelveticaNeueLTPro-Blk"/>
                <a:cs typeface="HelveticaNeueLTPro-Blk"/>
              </a:rPr>
              <a:t>M</a:t>
            </a:r>
            <a:r>
              <a:rPr sz="806" b="1" spc="-20" dirty="0">
                <a:solidFill>
                  <a:srgbClr val="454546"/>
                </a:solidFill>
                <a:latin typeface="HelveticaNeueLTPro-Blk"/>
                <a:cs typeface="HelveticaNeueLTPro-Blk"/>
              </a:rPr>
              <a:t>0</a:t>
            </a:r>
            <a:r>
              <a:rPr sz="806" b="1" spc="44" dirty="0">
                <a:solidFill>
                  <a:srgbClr val="454546"/>
                </a:solidFill>
                <a:latin typeface="HelveticaNeueLTPro-Blk"/>
                <a:cs typeface="HelveticaNeueLTPro-Blk"/>
              </a:rPr>
              <a:t>/</a:t>
            </a:r>
            <a:r>
              <a:rPr sz="806" b="1" spc="-36" dirty="0">
                <a:solidFill>
                  <a:srgbClr val="454546"/>
                </a:solidFill>
                <a:latin typeface="HelveticaNeueLTPro-Blk"/>
                <a:cs typeface="HelveticaNeueLTPro-Blk"/>
              </a:rPr>
              <a:t>Y1</a:t>
            </a:r>
            <a:r>
              <a:rPr sz="806" b="1" spc="8" dirty="0">
                <a:solidFill>
                  <a:srgbClr val="454546"/>
                </a:solidFill>
                <a:latin typeface="HelveticaNeueLTPro-Blk"/>
                <a:cs typeface="HelveticaNeueLTPro-Blk"/>
              </a:rPr>
              <a:t>0</a:t>
            </a:r>
            <a:r>
              <a:rPr sz="806" b="1" spc="-20" dirty="0">
                <a:solidFill>
                  <a:srgbClr val="454546"/>
                </a:solidFill>
                <a:latin typeface="HelveticaNeueLTPro-Blk"/>
                <a:cs typeface="HelveticaNeueLTPro-Blk"/>
              </a:rPr>
              <a:t>0</a:t>
            </a:r>
            <a:r>
              <a:rPr sz="806" b="1" spc="8" dirty="0">
                <a:solidFill>
                  <a:srgbClr val="454546"/>
                </a:solidFill>
                <a:latin typeface="HelveticaNeueLTPro-Blk"/>
                <a:cs typeface="HelveticaNeueLTPro-Blk"/>
              </a:rPr>
              <a:t>/</a:t>
            </a:r>
            <a:r>
              <a:rPr sz="806" b="1" spc="-4" dirty="0">
                <a:solidFill>
                  <a:srgbClr val="454546"/>
                </a:solidFill>
                <a:latin typeface="HelveticaNeueLTPro-Blk"/>
                <a:cs typeface="HelveticaNeueLTPro-Blk"/>
              </a:rPr>
              <a:t>K</a:t>
            </a:r>
            <a:r>
              <a:rPr sz="806" b="1" dirty="0">
                <a:solidFill>
                  <a:srgbClr val="454546"/>
                </a:solidFill>
                <a:latin typeface="HelveticaNeueLTPro-Blk"/>
                <a:cs typeface="HelveticaNeueLTPro-Blk"/>
              </a:rPr>
              <a:t>8  </a:t>
            </a:r>
            <a:r>
              <a:rPr sz="806" b="1" spc="-4" dirty="0">
                <a:solidFill>
                  <a:srgbClr val="454546"/>
                </a:solidFill>
                <a:latin typeface="HelveticaNeueLTPro-Blk"/>
                <a:cs typeface="HelveticaNeueLTPro-Blk"/>
              </a:rPr>
              <a:t>R194/G205/B35</a:t>
            </a:r>
            <a:endParaRPr sz="806" dirty="0">
              <a:solidFill>
                <a:srgbClr val="454546"/>
              </a:solidFill>
              <a:latin typeface="HelveticaNeueLTPro-Blk"/>
              <a:cs typeface="HelveticaNeueLTPro-Blk"/>
            </a:endParaRPr>
          </a:p>
        </p:txBody>
      </p:sp>
      <p:sp>
        <p:nvSpPr>
          <p:cNvPr id="9" name="object 12">
            <a:extLst>
              <a:ext uri="{FF2B5EF4-FFF2-40B4-BE49-F238E27FC236}">
                <a16:creationId xmlns:a16="http://schemas.microsoft.com/office/drawing/2014/main" id="{55755B21-7CF9-3A4D-BCF8-CD464741CC86}"/>
              </a:ext>
            </a:extLst>
          </p:cNvPr>
          <p:cNvSpPr/>
          <p:nvPr userDrawn="1"/>
        </p:nvSpPr>
        <p:spPr>
          <a:xfrm>
            <a:off x="8968399" y="4917682"/>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6A2C91"/>
          </a:solidFill>
        </p:spPr>
        <p:txBody>
          <a:bodyPr wrap="square" lIns="0" tIns="0" rIns="0" bIns="0" rtlCol="0"/>
          <a:lstStyle/>
          <a:p>
            <a:pPr defTabSz="368686"/>
            <a:endParaRPr sz="1452" dirty="0">
              <a:solidFill>
                <a:srgbClr val="6A2C91"/>
              </a:solidFill>
              <a:latin typeface="Calibri" panose="020F0502020204030204"/>
            </a:endParaRPr>
          </a:p>
        </p:txBody>
      </p:sp>
      <p:sp>
        <p:nvSpPr>
          <p:cNvPr id="10" name="object 13">
            <a:extLst>
              <a:ext uri="{FF2B5EF4-FFF2-40B4-BE49-F238E27FC236}">
                <a16:creationId xmlns:a16="http://schemas.microsoft.com/office/drawing/2014/main" id="{DF4D1B1C-4C72-3A45-AAF0-F0752AD88B2D}"/>
              </a:ext>
            </a:extLst>
          </p:cNvPr>
          <p:cNvSpPr txBox="1"/>
          <p:nvPr userDrawn="1"/>
        </p:nvSpPr>
        <p:spPr>
          <a:xfrm>
            <a:off x="9074277" y="4994266"/>
            <a:ext cx="941155"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527  </a:t>
            </a:r>
            <a:r>
              <a:rPr sz="806" b="1" spc="-12" dirty="0">
                <a:solidFill>
                  <a:srgbClr val="FFFFFF"/>
                </a:solidFill>
                <a:latin typeface="HelveticaNeueLTPro-Blk"/>
                <a:cs typeface="HelveticaNeueLTPro-Blk"/>
              </a:rPr>
              <a:t>C</a:t>
            </a:r>
            <a:r>
              <a:rPr sz="806" b="1" spc="-16" dirty="0">
                <a:solidFill>
                  <a:srgbClr val="FFFFFF"/>
                </a:solidFill>
                <a:latin typeface="HelveticaNeueLTPro-Blk"/>
                <a:cs typeface="HelveticaNeueLTPro-Blk"/>
              </a:rPr>
              <a:t>7</a:t>
            </a:r>
            <a:r>
              <a:rPr sz="806" b="1" spc="-4" dirty="0">
                <a:solidFill>
                  <a:srgbClr val="FFFFFF"/>
                </a:solidFill>
                <a:latin typeface="HelveticaNeueLTPro-Blk"/>
                <a:cs typeface="HelveticaNeueLTPro-Blk"/>
              </a:rPr>
              <a:t>3</a:t>
            </a:r>
            <a:r>
              <a:rPr sz="806" b="1" spc="8" dirty="0">
                <a:solidFill>
                  <a:srgbClr val="FFFFFF"/>
                </a:solidFill>
                <a:latin typeface="HelveticaNeueLTPro-Blk"/>
                <a:cs typeface="HelveticaNeueLTPro-Blk"/>
              </a:rPr>
              <a:t>/</a:t>
            </a:r>
            <a:r>
              <a:rPr sz="806" b="1" spc="-32" dirty="0">
                <a:solidFill>
                  <a:srgbClr val="FFFFFF"/>
                </a:solidFill>
                <a:latin typeface="HelveticaNeueLTPro-Blk"/>
                <a:cs typeface="HelveticaNeueLTPro-Blk"/>
              </a:rPr>
              <a:t>M</a:t>
            </a:r>
            <a:r>
              <a:rPr sz="806" b="1" spc="-36" dirty="0">
                <a:solidFill>
                  <a:srgbClr val="FFFFFF"/>
                </a:solidFill>
                <a:latin typeface="HelveticaNeueLTPro-Blk"/>
                <a:cs typeface="HelveticaNeueLTPro-Blk"/>
              </a:rPr>
              <a:t>1</a:t>
            </a:r>
            <a:r>
              <a:rPr sz="806" b="1" spc="8" dirty="0">
                <a:solidFill>
                  <a:srgbClr val="FFFFFF"/>
                </a:solidFill>
                <a:latin typeface="HelveticaNeueLTPro-Blk"/>
                <a:cs typeface="HelveticaNeueLTPro-Blk"/>
              </a:rPr>
              <a:t>0</a:t>
            </a:r>
            <a:r>
              <a:rPr sz="806" b="1" spc="-20" dirty="0">
                <a:solidFill>
                  <a:srgbClr val="FFFFFF"/>
                </a:solidFill>
                <a:latin typeface="HelveticaNeueLTPro-Blk"/>
                <a:cs typeface="HelveticaNeueLTPro-Blk"/>
              </a:rPr>
              <a:t>0</a:t>
            </a:r>
            <a:r>
              <a:rPr sz="806" b="1" spc="44" dirty="0">
                <a:solidFill>
                  <a:srgbClr val="FFFFFF"/>
                </a:solidFill>
                <a:latin typeface="HelveticaNeueLTPro-Blk"/>
                <a:cs typeface="HelveticaNeueLTPro-Blk"/>
              </a:rPr>
              <a:t>/</a:t>
            </a:r>
            <a:r>
              <a:rPr sz="806" b="1" spc="-20" dirty="0">
                <a:solidFill>
                  <a:srgbClr val="FFFFFF"/>
                </a:solidFill>
                <a:latin typeface="HelveticaNeueLTPro-Blk"/>
                <a:cs typeface="HelveticaNeueLTPro-Blk"/>
              </a:rPr>
              <a:t>Y0</a:t>
            </a:r>
            <a:r>
              <a:rPr sz="806" b="1" spc="8" dirty="0">
                <a:solidFill>
                  <a:srgbClr val="FFFFFF"/>
                </a:solidFill>
                <a:latin typeface="HelveticaNeueLTPro-Blk"/>
                <a:cs typeface="HelveticaNeueLTPro-Blk"/>
              </a:rPr>
              <a:t>/</a:t>
            </a:r>
            <a:r>
              <a:rPr sz="806" b="1" spc="-24" dirty="0">
                <a:solidFill>
                  <a:srgbClr val="FFFFFF"/>
                </a:solidFill>
                <a:latin typeface="HelveticaNeueLTPro-Blk"/>
                <a:cs typeface="HelveticaNeueLTPro-Blk"/>
              </a:rPr>
              <a:t>K</a:t>
            </a:r>
            <a:r>
              <a:rPr sz="806" b="1" dirty="0">
                <a:solidFill>
                  <a:srgbClr val="FFFFFF"/>
                </a:solidFill>
                <a:latin typeface="HelveticaNeueLTPro-Blk"/>
                <a:cs typeface="HelveticaNeueLTPro-Blk"/>
              </a:rPr>
              <a:t>0  </a:t>
            </a:r>
            <a:r>
              <a:rPr sz="806" b="1" spc="-12" dirty="0">
                <a:solidFill>
                  <a:srgbClr val="FFFFFF"/>
                </a:solidFill>
                <a:latin typeface="HelveticaNeueLTPro-Blk"/>
                <a:cs typeface="HelveticaNeueLTPro-Blk"/>
              </a:rPr>
              <a:t>R106/G44/B145</a:t>
            </a:r>
            <a:endParaRPr sz="806" dirty="0">
              <a:solidFill>
                <a:prstClr val="black"/>
              </a:solidFill>
              <a:latin typeface="HelveticaNeueLTPro-Blk"/>
              <a:cs typeface="HelveticaNeueLTPro-Blk"/>
            </a:endParaRPr>
          </a:p>
        </p:txBody>
      </p:sp>
      <p:sp>
        <p:nvSpPr>
          <p:cNvPr id="11" name="object 14">
            <a:extLst>
              <a:ext uri="{FF2B5EF4-FFF2-40B4-BE49-F238E27FC236}">
                <a16:creationId xmlns:a16="http://schemas.microsoft.com/office/drawing/2014/main" id="{066B0DD8-7104-6F47-81C6-F16C668E5FB2}"/>
              </a:ext>
            </a:extLst>
          </p:cNvPr>
          <p:cNvSpPr/>
          <p:nvPr userDrawn="1"/>
        </p:nvSpPr>
        <p:spPr>
          <a:xfrm>
            <a:off x="6163393" y="3127342"/>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454546"/>
          </a:solidFill>
        </p:spPr>
        <p:txBody>
          <a:bodyPr wrap="square" lIns="0" tIns="0" rIns="0" bIns="0" rtlCol="0"/>
          <a:lstStyle/>
          <a:p>
            <a:pPr defTabSz="368686"/>
            <a:endParaRPr sz="1452" dirty="0">
              <a:solidFill>
                <a:srgbClr val="454546"/>
              </a:solidFill>
              <a:latin typeface="Calibri" panose="020F0502020204030204"/>
            </a:endParaRPr>
          </a:p>
        </p:txBody>
      </p:sp>
      <p:sp>
        <p:nvSpPr>
          <p:cNvPr id="12" name="object 15">
            <a:extLst>
              <a:ext uri="{FF2B5EF4-FFF2-40B4-BE49-F238E27FC236}">
                <a16:creationId xmlns:a16="http://schemas.microsoft.com/office/drawing/2014/main" id="{2CB91BC2-4E5C-104F-89D0-8746DC661FD6}"/>
              </a:ext>
            </a:extLst>
          </p:cNvPr>
          <p:cNvSpPr txBox="1"/>
          <p:nvPr userDrawn="1"/>
        </p:nvSpPr>
        <p:spPr>
          <a:xfrm>
            <a:off x="6269271" y="3203926"/>
            <a:ext cx="102513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425  </a:t>
            </a:r>
            <a:r>
              <a:rPr sz="806" b="1" spc="-4" dirty="0">
                <a:solidFill>
                  <a:srgbClr val="FFFFFF"/>
                </a:solidFill>
                <a:latin typeface="HelveticaNeueLTPro-Blk"/>
                <a:cs typeface="HelveticaNeueLTPro-Blk"/>
              </a:rPr>
              <a:t>C67/M60/Y58/K43  </a:t>
            </a:r>
            <a:r>
              <a:rPr sz="806" b="1" spc="-8" dirty="0">
                <a:solidFill>
                  <a:srgbClr val="FFFFFF"/>
                </a:solidFill>
                <a:latin typeface="HelveticaNeueLTPro-Blk"/>
                <a:cs typeface="HelveticaNeueLTPro-Blk"/>
              </a:rPr>
              <a:t>R69/G69/B70</a:t>
            </a:r>
            <a:endParaRPr sz="806" dirty="0">
              <a:solidFill>
                <a:prstClr val="black"/>
              </a:solidFill>
              <a:latin typeface="HelveticaNeueLTPro-Blk"/>
              <a:cs typeface="HelveticaNeueLTPro-Blk"/>
            </a:endParaRPr>
          </a:p>
        </p:txBody>
      </p:sp>
      <p:sp>
        <p:nvSpPr>
          <p:cNvPr id="13" name="object 16">
            <a:extLst>
              <a:ext uri="{FF2B5EF4-FFF2-40B4-BE49-F238E27FC236}">
                <a16:creationId xmlns:a16="http://schemas.microsoft.com/office/drawing/2014/main" id="{3389566B-8668-B543-B8C2-A6C3E321DB7F}"/>
              </a:ext>
            </a:extLst>
          </p:cNvPr>
          <p:cNvSpPr/>
          <p:nvPr userDrawn="1"/>
        </p:nvSpPr>
        <p:spPr>
          <a:xfrm>
            <a:off x="6159910" y="402270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BF22"/>
          </a:solidFill>
        </p:spPr>
        <p:txBody>
          <a:bodyPr wrap="square" lIns="0" tIns="0" rIns="0" bIns="0" rtlCol="0"/>
          <a:lstStyle/>
          <a:p>
            <a:pPr defTabSz="368686"/>
            <a:endParaRPr sz="1452" dirty="0">
              <a:solidFill>
                <a:prstClr val="black"/>
              </a:solidFill>
              <a:latin typeface="Calibri" panose="020F0502020204030204"/>
            </a:endParaRPr>
          </a:p>
        </p:txBody>
      </p:sp>
      <p:sp>
        <p:nvSpPr>
          <p:cNvPr id="14" name="object 17">
            <a:extLst>
              <a:ext uri="{FF2B5EF4-FFF2-40B4-BE49-F238E27FC236}">
                <a16:creationId xmlns:a16="http://schemas.microsoft.com/office/drawing/2014/main" id="{67D5F6A2-CDE4-6D4F-870A-4298B994B815}"/>
              </a:ext>
            </a:extLst>
          </p:cNvPr>
          <p:cNvSpPr txBox="1"/>
          <p:nvPr userDrawn="1"/>
        </p:nvSpPr>
        <p:spPr>
          <a:xfrm>
            <a:off x="6265790" y="4099284"/>
            <a:ext cx="889437"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454546"/>
                </a:solidFill>
                <a:latin typeface="HelveticaNeueLTPro-Blk"/>
                <a:cs typeface="HelveticaNeueLTPro-Blk"/>
              </a:rPr>
              <a:t>PANTONE </a:t>
            </a:r>
            <a:r>
              <a:rPr sz="806" b="1" spc="-12" dirty="0">
                <a:solidFill>
                  <a:srgbClr val="454546"/>
                </a:solidFill>
                <a:latin typeface="HelveticaNeueLTPro-Blk"/>
                <a:cs typeface="HelveticaNeueLTPro-Blk"/>
              </a:rPr>
              <a:t>7408  </a:t>
            </a:r>
            <a:r>
              <a:rPr sz="806" b="1" spc="4" dirty="0">
                <a:solidFill>
                  <a:srgbClr val="454546"/>
                </a:solidFill>
                <a:latin typeface="HelveticaNeueLTPro-Blk"/>
                <a:cs typeface="HelveticaNeueLTPro-Blk"/>
              </a:rPr>
              <a:t>C</a:t>
            </a:r>
            <a:r>
              <a:rPr sz="806" b="1" spc="-20" dirty="0">
                <a:solidFill>
                  <a:srgbClr val="454546"/>
                </a:solidFill>
                <a:latin typeface="HelveticaNeueLTPro-Blk"/>
                <a:cs typeface="HelveticaNeueLTPro-Blk"/>
              </a:rPr>
              <a:t>0</a:t>
            </a:r>
            <a:r>
              <a:rPr sz="806" b="1" spc="8" dirty="0">
                <a:solidFill>
                  <a:srgbClr val="454546"/>
                </a:solidFill>
                <a:latin typeface="HelveticaNeueLTPro-Blk"/>
                <a:cs typeface="HelveticaNeueLTPro-Blk"/>
              </a:rPr>
              <a:t>/</a:t>
            </a:r>
            <a:r>
              <a:rPr sz="806" b="1" spc="12" dirty="0">
                <a:solidFill>
                  <a:srgbClr val="454546"/>
                </a:solidFill>
                <a:latin typeface="HelveticaNeueLTPro-Blk"/>
                <a:cs typeface="HelveticaNeueLTPro-Blk"/>
              </a:rPr>
              <a:t>M2</a:t>
            </a:r>
            <a:r>
              <a:rPr sz="806" b="1" spc="-12" dirty="0">
                <a:solidFill>
                  <a:srgbClr val="454546"/>
                </a:solidFill>
                <a:latin typeface="HelveticaNeueLTPro-Blk"/>
                <a:cs typeface="HelveticaNeueLTPro-Blk"/>
              </a:rPr>
              <a:t>5</a:t>
            </a:r>
            <a:r>
              <a:rPr sz="806" b="1" spc="44" dirty="0">
                <a:solidFill>
                  <a:srgbClr val="454546"/>
                </a:solidFill>
                <a:latin typeface="HelveticaNeueLTPro-Blk"/>
                <a:cs typeface="HelveticaNeueLTPro-Blk"/>
              </a:rPr>
              <a:t>/</a:t>
            </a:r>
            <a:r>
              <a:rPr sz="806" b="1" spc="-12" dirty="0">
                <a:solidFill>
                  <a:srgbClr val="454546"/>
                </a:solidFill>
                <a:latin typeface="HelveticaNeueLTPro-Blk"/>
                <a:cs typeface="HelveticaNeueLTPro-Blk"/>
              </a:rPr>
              <a:t>Y</a:t>
            </a:r>
            <a:r>
              <a:rPr sz="806" b="1" spc="4" dirty="0">
                <a:solidFill>
                  <a:srgbClr val="454546"/>
                </a:solidFill>
                <a:latin typeface="HelveticaNeueLTPro-Blk"/>
                <a:cs typeface="HelveticaNeueLTPro-Blk"/>
              </a:rPr>
              <a:t>9</a:t>
            </a:r>
            <a:r>
              <a:rPr sz="806" b="1" spc="-12" dirty="0">
                <a:solidFill>
                  <a:srgbClr val="454546"/>
                </a:solidFill>
                <a:latin typeface="HelveticaNeueLTPro-Blk"/>
                <a:cs typeface="HelveticaNeueLTPro-Blk"/>
              </a:rPr>
              <a:t>5</a:t>
            </a:r>
            <a:r>
              <a:rPr sz="806" b="1" spc="8" dirty="0">
                <a:solidFill>
                  <a:srgbClr val="454546"/>
                </a:solidFill>
                <a:latin typeface="HelveticaNeueLTPro-Blk"/>
                <a:cs typeface="HelveticaNeueLTPro-Blk"/>
              </a:rPr>
              <a:t>/</a:t>
            </a:r>
            <a:r>
              <a:rPr sz="806" b="1" spc="-24" dirty="0">
                <a:solidFill>
                  <a:srgbClr val="454546"/>
                </a:solidFill>
                <a:latin typeface="HelveticaNeueLTPro-Blk"/>
                <a:cs typeface="HelveticaNeueLTPro-Blk"/>
              </a:rPr>
              <a:t>K</a:t>
            </a:r>
            <a:r>
              <a:rPr sz="806" b="1" dirty="0">
                <a:solidFill>
                  <a:srgbClr val="454546"/>
                </a:solidFill>
                <a:latin typeface="HelveticaNeueLTPro-Blk"/>
                <a:cs typeface="HelveticaNeueLTPro-Blk"/>
              </a:rPr>
              <a:t>0  </a:t>
            </a:r>
            <a:r>
              <a:rPr sz="806" b="1" spc="-12" dirty="0">
                <a:solidFill>
                  <a:srgbClr val="454546"/>
                </a:solidFill>
                <a:latin typeface="HelveticaNeueLTPro-Blk"/>
                <a:cs typeface="HelveticaNeueLTPro-Blk"/>
              </a:rPr>
              <a:t>R255/G191/B34</a:t>
            </a:r>
            <a:endParaRPr sz="806" dirty="0">
              <a:solidFill>
                <a:srgbClr val="454546"/>
              </a:solidFill>
              <a:latin typeface="HelveticaNeueLTPro-Blk"/>
              <a:cs typeface="HelveticaNeueLTPro-Blk"/>
            </a:endParaRPr>
          </a:p>
        </p:txBody>
      </p:sp>
      <p:sp>
        <p:nvSpPr>
          <p:cNvPr id="15" name="object 18">
            <a:extLst>
              <a:ext uri="{FF2B5EF4-FFF2-40B4-BE49-F238E27FC236}">
                <a16:creationId xmlns:a16="http://schemas.microsoft.com/office/drawing/2014/main" id="{94062D12-7027-7540-B2D0-91D1F654F299}"/>
              </a:ext>
            </a:extLst>
          </p:cNvPr>
          <p:cNvSpPr/>
          <p:nvPr userDrawn="1"/>
        </p:nvSpPr>
        <p:spPr>
          <a:xfrm>
            <a:off x="8968399" y="223236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26522"/>
          </a:solidFill>
        </p:spPr>
        <p:txBody>
          <a:bodyPr wrap="square" lIns="0" tIns="0" rIns="0" bIns="0" rtlCol="0"/>
          <a:lstStyle/>
          <a:p>
            <a:pPr defTabSz="368686"/>
            <a:endParaRPr sz="1452" dirty="0">
              <a:solidFill>
                <a:srgbClr val="F26522"/>
              </a:solidFill>
              <a:latin typeface="Calibri" panose="020F0502020204030204"/>
            </a:endParaRPr>
          </a:p>
        </p:txBody>
      </p:sp>
      <p:sp>
        <p:nvSpPr>
          <p:cNvPr id="16" name="object 19">
            <a:extLst>
              <a:ext uri="{FF2B5EF4-FFF2-40B4-BE49-F238E27FC236}">
                <a16:creationId xmlns:a16="http://schemas.microsoft.com/office/drawing/2014/main" id="{7E4B378D-CF56-5E41-9003-17C347983F94}"/>
              </a:ext>
            </a:extLst>
          </p:cNvPr>
          <p:cNvSpPr txBox="1"/>
          <p:nvPr userDrawn="1"/>
        </p:nvSpPr>
        <p:spPr>
          <a:xfrm>
            <a:off x="9074277" y="2282968"/>
            <a:ext cx="1603883" cy="730603"/>
          </a:xfrm>
          <a:prstGeom prst="rect">
            <a:avLst/>
          </a:prstGeom>
        </p:spPr>
        <p:txBody>
          <a:bodyPr vert="horz" wrap="square" lIns="0" tIns="10241" rIns="0" bIns="0" rtlCol="0">
            <a:spAutoFit/>
          </a:bodyPr>
          <a:lstStyle/>
          <a:p>
            <a:pPr marL="10241" defTabSz="368686">
              <a:lnSpc>
                <a:spcPts val="927"/>
              </a:lnSpc>
              <a:spcBef>
                <a:spcPts val="81"/>
              </a:spcBef>
            </a:pPr>
            <a:r>
              <a:rPr sz="806" b="1" dirty="0">
                <a:solidFill>
                  <a:schemeClr val="bg1"/>
                </a:solidFill>
                <a:latin typeface="HelveticaNeueLTPro-Blk"/>
                <a:cs typeface="HelveticaNeueLTPro-Blk"/>
              </a:rPr>
              <a:t>PANTONE</a:t>
            </a:r>
            <a:r>
              <a:rPr sz="806" b="1" spc="-8" dirty="0">
                <a:solidFill>
                  <a:schemeClr val="bg1"/>
                </a:solidFill>
                <a:latin typeface="HelveticaNeueLTPro-Blk"/>
                <a:cs typeface="HelveticaNeueLTPro-Blk"/>
              </a:rPr>
              <a:t> </a:t>
            </a:r>
            <a:r>
              <a:rPr sz="806" b="1" spc="-16" dirty="0">
                <a:solidFill>
                  <a:schemeClr val="bg1"/>
                </a:solidFill>
                <a:latin typeface="HelveticaNeueLTPro-Blk"/>
                <a:cs typeface="HelveticaNeueLTPro-Blk"/>
              </a:rPr>
              <a:t>166</a:t>
            </a:r>
            <a:endParaRPr sz="806" dirty="0">
              <a:solidFill>
                <a:schemeClr val="bg1"/>
              </a:solidFill>
              <a:latin typeface="HelveticaNeueLTPro-Blk"/>
              <a:cs typeface="HelveticaNeueLTPro-Blk"/>
            </a:endParaRPr>
          </a:p>
          <a:p>
            <a:pPr marL="10241" marR="4097" defTabSz="368686">
              <a:lnSpc>
                <a:spcPts val="887"/>
              </a:lnSpc>
              <a:spcBef>
                <a:spcPts val="56"/>
              </a:spcBef>
            </a:pPr>
            <a:r>
              <a:rPr sz="806" b="1" spc="4" dirty="0">
                <a:solidFill>
                  <a:schemeClr val="bg1"/>
                </a:solidFill>
                <a:latin typeface="HelveticaNeueLTPro-Blk"/>
                <a:cs typeface="HelveticaNeueLTPro-Blk"/>
              </a:rPr>
              <a:t>C:0 </a:t>
            </a:r>
            <a:r>
              <a:rPr sz="806" b="1" spc="-8" dirty="0">
                <a:solidFill>
                  <a:schemeClr val="bg1"/>
                </a:solidFill>
                <a:latin typeface="HelveticaNeueLTPro-Blk"/>
                <a:cs typeface="HelveticaNeueLTPro-Blk"/>
              </a:rPr>
              <a:t>M:75 </a:t>
            </a:r>
            <a:r>
              <a:rPr sz="806" b="1" spc="-20" dirty="0">
                <a:solidFill>
                  <a:schemeClr val="bg1"/>
                </a:solidFill>
                <a:latin typeface="HelveticaNeueLTPro-Blk"/>
                <a:cs typeface="HelveticaNeueLTPro-Blk"/>
              </a:rPr>
              <a:t>Y:100</a:t>
            </a:r>
            <a:r>
              <a:rPr sz="806" b="1" spc="-48" dirty="0">
                <a:solidFill>
                  <a:schemeClr val="bg1"/>
                </a:solidFill>
                <a:latin typeface="HelveticaNeueLTPro-Blk"/>
                <a:cs typeface="HelveticaNeueLTPro-Blk"/>
              </a:rPr>
              <a:t> </a:t>
            </a:r>
            <a:r>
              <a:rPr sz="806" b="1" spc="4" dirty="0">
                <a:solidFill>
                  <a:schemeClr val="bg1"/>
                </a:solidFill>
                <a:latin typeface="HelveticaNeueLTPro-Blk"/>
                <a:cs typeface="HelveticaNeueLTPro-Blk"/>
              </a:rPr>
              <a:t>K:0  </a:t>
            </a:r>
            <a:br>
              <a:rPr lang="en-GB" sz="806" b="1" spc="4" dirty="0">
                <a:solidFill>
                  <a:schemeClr val="bg1"/>
                </a:solidFill>
                <a:latin typeface="HelveticaNeueLTPro-Blk"/>
                <a:cs typeface="HelveticaNeueLTPro-Blk"/>
              </a:rPr>
            </a:br>
            <a:r>
              <a:rPr sz="806" b="1" spc="4" dirty="0">
                <a:solidFill>
                  <a:schemeClr val="bg1"/>
                </a:solidFill>
                <a:latin typeface="HelveticaNeueLTPro-Blk"/>
                <a:cs typeface="HelveticaNeueLTPro-Blk"/>
              </a:rPr>
              <a:t>R:242 </a:t>
            </a:r>
            <a:r>
              <a:rPr sz="806" b="1" spc="-20" dirty="0">
                <a:solidFill>
                  <a:schemeClr val="bg1"/>
                </a:solidFill>
                <a:latin typeface="HelveticaNeueLTPro-Blk"/>
                <a:cs typeface="HelveticaNeueLTPro-Blk"/>
              </a:rPr>
              <a:t>G:101</a:t>
            </a:r>
            <a:r>
              <a:rPr sz="806" b="1" spc="-28" dirty="0">
                <a:solidFill>
                  <a:schemeClr val="bg1"/>
                </a:solidFill>
                <a:latin typeface="HelveticaNeueLTPro-Blk"/>
                <a:cs typeface="HelveticaNeueLTPro-Blk"/>
              </a:rPr>
              <a:t> </a:t>
            </a:r>
            <a:r>
              <a:rPr sz="806" b="1" spc="4" dirty="0">
                <a:solidFill>
                  <a:schemeClr val="bg1"/>
                </a:solidFill>
                <a:latin typeface="HelveticaNeueLTPro-Blk"/>
                <a:cs typeface="HelveticaNeueLTPro-Blk"/>
              </a:rPr>
              <a:t>B:34</a:t>
            </a:r>
            <a:endParaRPr lang="en-GB" sz="806" b="1" spc="4" dirty="0">
              <a:solidFill>
                <a:schemeClr val="bg1"/>
              </a:solidFill>
              <a:latin typeface="HelveticaNeueLTPro-Blk"/>
              <a:cs typeface="HelveticaNeueLTPro-Blk"/>
            </a:endParaRPr>
          </a:p>
          <a:p>
            <a:pPr marL="10241" marR="4097" defTabSz="368686">
              <a:lnSpc>
                <a:spcPts val="887"/>
              </a:lnSpc>
              <a:spcBef>
                <a:spcPts val="56"/>
              </a:spcBef>
            </a:pPr>
            <a:r>
              <a:rPr lang="en-GB" sz="700" b="0" i="0" spc="4" dirty="0">
                <a:solidFill>
                  <a:schemeClr val="bg1"/>
                </a:solidFill>
                <a:latin typeface="HelveticaNeueLT Pro 65 Md" panose="020B0604020202020204" pitchFamily="34" charset="77"/>
                <a:cs typeface="HelveticaNeueLTPro-Blk"/>
              </a:rPr>
              <a:t>Please note that the white and </a:t>
            </a:r>
            <a:br>
              <a:rPr lang="en-GB" sz="700" b="0" i="0" spc="4" dirty="0">
                <a:solidFill>
                  <a:schemeClr val="bg1"/>
                </a:solidFill>
                <a:latin typeface="HelveticaNeueLT Pro 65 Md" panose="020B0604020202020204" pitchFamily="34" charset="77"/>
                <a:cs typeface="HelveticaNeueLTPro-Blk"/>
              </a:rPr>
            </a:br>
            <a:r>
              <a:rPr lang="en-GB" sz="700" b="0" i="0" spc="4" dirty="0">
                <a:solidFill>
                  <a:schemeClr val="bg1"/>
                </a:solidFill>
                <a:latin typeface="HelveticaNeueLT Pro 65 Md" panose="020B0604020202020204" pitchFamily="34" charset="77"/>
                <a:cs typeface="HelveticaNeueLTPro-Blk"/>
              </a:rPr>
              <a:t>grey copy is not to be used </a:t>
            </a:r>
            <a:br>
              <a:rPr lang="en-GB" sz="700" b="0" i="0" spc="4" dirty="0">
                <a:solidFill>
                  <a:schemeClr val="bg1"/>
                </a:solidFill>
                <a:latin typeface="HelveticaNeueLT Pro 65 Md" panose="020B0604020202020204" pitchFamily="34" charset="77"/>
                <a:cs typeface="HelveticaNeueLTPro-Blk"/>
              </a:rPr>
            </a:br>
            <a:r>
              <a:rPr lang="en-GB" sz="700" b="0" i="0" spc="4" dirty="0">
                <a:solidFill>
                  <a:schemeClr val="bg1"/>
                </a:solidFill>
                <a:latin typeface="HelveticaNeueLT Pro 65 Md" panose="020B0604020202020204" pitchFamily="34" charset="77"/>
                <a:cs typeface="HelveticaNeueLTPro-Blk"/>
              </a:rPr>
              <a:t>for normal text elements.</a:t>
            </a:r>
            <a:endParaRPr sz="700" b="0" i="0" dirty="0">
              <a:solidFill>
                <a:schemeClr val="bg1"/>
              </a:solidFill>
              <a:latin typeface="HelveticaNeueLT Pro 65 Md" panose="020B0604020202020204" pitchFamily="34" charset="77"/>
              <a:cs typeface="HelveticaNeueLTPro-Blk"/>
            </a:endParaRPr>
          </a:p>
        </p:txBody>
      </p:sp>
      <p:sp>
        <p:nvSpPr>
          <p:cNvPr id="17" name="object 20">
            <a:extLst>
              <a:ext uri="{FF2B5EF4-FFF2-40B4-BE49-F238E27FC236}">
                <a16:creationId xmlns:a16="http://schemas.microsoft.com/office/drawing/2014/main" id="{A84E9A33-66B1-8D43-AAFE-E75634F30D0B}"/>
              </a:ext>
            </a:extLst>
          </p:cNvPr>
          <p:cNvSpPr/>
          <p:nvPr userDrawn="1"/>
        </p:nvSpPr>
        <p:spPr>
          <a:xfrm>
            <a:off x="6155710" y="49176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E600"/>
          </a:solidFill>
          <a:ln>
            <a:noFill/>
          </a:ln>
        </p:spPr>
        <p:txBody>
          <a:bodyPr wrap="square" lIns="0" tIns="0" rIns="0" bIns="0" rtlCol="0"/>
          <a:lstStyle/>
          <a:p>
            <a:pPr defTabSz="368686"/>
            <a:endParaRPr sz="1452" dirty="0">
              <a:solidFill>
                <a:srgbClr val="FFBF22"/>
              </a:solidFill>
              <a:latin typeface="Calibri" panose="020F0502020204030204"/>
            </a:endParaRPr>
          </a:p>
        </p:txBody>
      </p:sp>
      <p:sp>
        <p:nvSpPr>
          <p:cNvPr id="18" name="object 21">
            <a:extLst>
              <a:ext uri="{FF2B5EF4-FFF2-40B4-BE49-F238E27FC236}">
                <a16:creationId xmlns:a16="http://schemas.microsoft.com/office/drawing/2014/main" id="{2EDC15B3-02D3-E144-849D-495D1E925D32}"/>
              </a:ext>
            </a:extLst>
          </p:cNvPr>
          <p:cNvSpPr txBox="1"/>
          <p:nvPr userDrawn="1"/>
        </p:nvSpPr>
        <p:spPr>
          <a:xfrm>
            <a:off x="6261588" y="4994266"/>
            <a:ext cx="991848"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454546"/>
                </a:solidFill>
                <a:latin typeface="HelveticaNeueLTPro-Blk"/>
                <a:cs typeface="HelveticaNeueLTPro-Blk"/>
              </a:rPr>
              <a:t>PANTONE </a:t>
            </a:r>
            <a:r>
              <a:rPr sz="806" b="1" spc="-12" dirty="0">
                <a:solidFill>
                  <a:srgbClr val="454546"/>
                </a:solidFill>
                <a:latin typeface="HelveticaNeueLTPro-Blk"/>
                <a:cs typeface="HelveticaNeueLTPro-Blk"/>
              </a:rPr>
              <a:t>108  </a:t>
            </a:r>
            <a:r>
              <a:rPr sz="806" b="1" spc="4" dirty="0">
                <a:solidFill>
                  <a:srgbClr val="454546"/>
                </a:solidFill>
                <a:latin typeface="HelveticaNeueLTPro-Blk"/>
                <a:cs typeface="HelveticaNeueLTPro-Blk"/>
              </a:rPr>
              <a:t>C:0 </a:t>
            </a:r>
            <a:r>
              <a:rPr sz="806" b="1" spc="8" dirty="0">
                <a:solidFill>
                  <a:srgbClr val="454546"/>
                </a:solidFill>
                <a:latin typeface="HelveticaNeueLTPro-Blk"/>
                <a:cs typeface="HelveticaNeueLTPro-Blk"/>
              </a:rPr>
              <a:t>M:0 </a:t>
            </a:r>
            <a:r>
              <a:rPr sz="806" b="1" spc="-20" dirty="0">
                <a:solidFill>
                  <a:srgbClr val="454546"/>
                </a:solidFill>
                <a:latin typeface="HelveticaNeueLTPro-Blk"/>
                <a:cs typeface="HelveticaNeueLTPro-Blk"/>
              </a:rPr>
              <a:t>Y:100</a:t>
            </a:r>
            <a:r>
              <a:rPr sz="806" b="1" spc="-69" dirty="0">
                <a:solidFill>
                  <a:srgbClr val="454546"/>
                </a:solidFill>
                <a:latin typeface="HelveticaNeueLTPro-Blk"/>
                <a:cs typeface="HelveticaNeueLTPro-Blk"/>
              </a:rPr>
              <a:t> </a:t>
            </a:r>
            <a:r>
              <a:rPr sz="806" b="1" spc="4" dirty="0">
                <a:solidFill>
                  <a:srgbClr val="454546"/>
                </a:solidFill>
                <a:latin typeface="HelveticaNeueLTPro-Blk"/>
                <a:cs typeface="HelveticaNeueLTPro-Blk"/>
              </a:rPr>
              <a:t>K:0  </a:t>
            </a:r>
            <a:r>
              <a:rPr sz="806" b="1" spc="8" dirty="0">
                <a:solidFill>
                  <a:srgbClr val="454546"/>
                </a:solidFill>
                <a:latin typeface="HelveticaNeueLTPro-Blk"/>
                <a:cs typeface="HelveticaNeueLTPro-Blk"/>
              </a:rPr>
              <a:t>R:255 </a:t>
            </a:r>
            <a:r>
              <a:rPr sz="806" b="1" spc="4" dirty="0">
                <a:solidFill>
                  <a:srgbClr val="454546"/>
                </a:solidFill>
                <a:latin typeface="HelveticaNeueLTPro-Blk"/>
                <a:cs typeface="HelveticaNeueLTPro-Blk"/>
              </a:rPr>
              <a:t>G:230</a:t>
            </a:r>
            <a:r>
              <a:rPr sz="806" b="1" spc="-40" dirty="0">
                <a:solidFill>
                  <a:srgbClr val="454546"/>
                </a:solidFill>
                <a:latin typeface="HelveticaNeueLTPro-Blk"/>
                <a:cs typeface="HelveticaNeueLTPro-Blk"/>
              </a:rPr>
              <a:t> </a:t>
            </a:r>
            <a:r>
              <a:rPr sz="806" b="1" spc="8" dirty="0">
                <a:solidFill>
                  <a:srgbClr val="454546"/>
                </a:solidFill>
                <a:latin typeface="HelveticaNeueLTPro-Blk"/>
                <a:cs typeface="HelveticaNeueLTPro-Blk"/>
              </a:rPr>
              <a:t>B:0</a:t>
            </a:r>
            <a:endParaRPr sz="806" dirty="0">
              <a:solidFill>
                <a:srgbClr val="454546"/>
              </a:solidFill>
              <a:latin typeface="HelveticaNeueLTPro-Blk"/>
              <a:cs typeface="HelveticaNeueLTPro-Blk"/>
            </a:endParaRPr>
          </a:p>
        </p:txBody>
      </p:sp>
      <p:sp>
        <p:nvSpPr>
          <p:cNvPr id="19" name="object 2">
            <a:extLst>
              <a:ext uri="{FF2B5EF4-FFF2-40B4-BE49-F238E27FC236}">
                <a16:creationId xmlns:a16="http://schemas.microsoft.com/office/drawing/2014/main" id="{D65B0A28-BEED-464F-B891-E16761BDB641}"/>
              </a:ext>
            </a:extLst>
          </p:cNvPr>
          <p:cNvSpPr txBox="1"/>
          <p:nvPr userDrawn="1"/>
        </p:nvSpPr>
        <p:spPr>
          <a:xfrm>
            <a:off x="6159910" y="285729"/>
            <a:ext cx="5443296" cy="1513253"/>
          </a:xfrm>
          <a:prstGeom prst="rect">
            <a:avLst/>
          </a:prstGeom>
        </p:spPr>
        <p:txBody>
          <a:bodyPr vert="horz" wrap="square" lIns="0" tIns="10241" rIns="0" bIns="0" rtlCol="0">
            <a:spAutoFit/>
          </a:bodyPr>
          <a:lstStyle/>
          <a:p>
            <a:pPr marL="10241" defTabSz="737372">
              <a:spcBef>
                <a:spcPts val="81"/>
              </a:spcBef>
            </a:pPr>
            <a:r>
              <a:rPr sz="968" b="1" dirty="0">
                <a:solidFill>
                  <a:srgbClr val="D43900"/>
                </a:solidFill>
                <a:latin typeface="HelveticaNeueLTPro-Hv"/>
                <a:cs typeface="HelveticaNeueLTPro-Hv"/>
              </a:rPr>
              <a:t>Primary</a:t>
            </a:r>
            <a:endParaRPr sz="968" dirty="0">
              <a:solidFill>
                <a:srgbClr val="D43900"/>
              </a:solidFill>
              <a:latin typeface="HelveticaNeueLTPro-Hv"/>
              <a:cs typeface="HelveticaNeueLTPro-Hv"/>
            </a:endParaRPr>
          </a:p>
          <a:p>
            <a:pPr marL="10241" marR="4097" defTabSz="737372">
              <a:lnSpc>
                <a:spcPct val="125000"/>
              </a:lnSpc>
              <a:spcAft>
                <a:spcPts val="484"/>
              </a:spcAft>
            </a:pPr>
            <a:r>
              <a:rPr sz="806" b="0" i="0" spc="-4" dirty="0">
                <a:solidFill>
                  <a:srgbClr val="454546"/>
                </a:solidFill>
                <a:latin typeface="HelveticaNeueLT Pro 55 Roman" panose="020B0604020202020204" pitchFamily="34" charset="77"/>
                <a:cs typeface="HelveticaNeueLTPro-Roman"/>
              </a:rPr>
              <a:t>This </a:t>
            </a:r>
            <a:r>
              <a:rPr sz="806" b="0" i="0" spc="-8" dirty="0">
                <a:solidFill>
                  <a:srgbClr val="454546"/>
                </a:solidFill>
                <a:latin typeface="HelveticaNeueLT Pro 55 Roman" panose="020B0604020202020204" pitchFamily="34" charset="77"/>
                <a:cs typeface="HelveticaNeueLTPro-Roman"/>
              </a:rPr>
              <a:t>palette </a:t>
            </a:r>
            <a:r>
              <a:rPr sz="806" b="0" i="0" spc="-4" dirty="0">
                <a:solidFill>
                  <a:srgbClr val="454546"/>
                </a:solidFill>
                <a:latin typeface="HelveticaNeueLT Pro 55 Roman" panose="020B0604020202020204" pitchFamily="34" charset="77"/>
                <a:cs typeface="HelveticaNeueLTPro-Roman"/>
              </a:rPr>
              <a:t>consists </a:t>
            </a:r>
            <a:r>
              <a:rPr sz="806" b="0" i="0" spc="-8" dirty="0">
                <a:solidFill>
                  <a:srgbClr val="454546"/>
                </a:solidFill>
                <a:latin typeface="HelveticaNeueLT Pro 55 Roman" panose="020B0604020202020204" pitchFamily="34" charset="77"/>
                <a:cs typeface="HelveticaNeueLTPro-Roman"/>
              </a:rPr>
              <a:t>of </a:t>
            </a:r>
            <a:r>
              <a:rPr sz="806" b="0" i="0" spc="-12" dirty="0">
                <a:solidFill>
                  <a:srgbClr val="454546"/>
                </a:solidFill>
                <a:latin typeface="HelveticaNeueLT Pro 55 Roman" panose="020B0604020202020204" pitchFamily="34" charset="77"/>
                <a:cs typeface="HelveticaNeueLTPro-Roman"/>
              </a:rPr>
              <a:t>yellows </a:t>
            </a:r>
            <a:r>
              <a:rPr sz="806" b="0" i="0" spc="-4" dirty="0">
                <a:solidFill>
                  <a:srgbClr val="454546"/>
                </a:solidFill>
                <a:latin typeface="HelveticaNeueLT Pro 55 Roman" panose="020B0604020202020204" pitchFamily="34" charset="77"/>
                <a:cs typeface="HelveticaNeueLTPro-Roman"/>
              </a:rPr>
              <a:t>and oranges, which </a:t>
            </a:r>
            <a:r>
              <a:rPr sz="806" b="0" i="0" spc="-12" dirty="0">
                <a:solidFill>
                  <a:srgbClr val="454546"/>
                </a:solidFill>
                <a:latin typeface="HelveticaNeueLT Pro 55 Roman" panose="020B0604020202020204" pitchFamily="34" charset="77"/>
                <a:cs typeface="HelveticaNeueLTPro-Roman"/>
              </a:rPr>
              <a:t>radiate </a:t>
            </a:r>
            <a:r>
              <a:rPr sz="806" b="0" i="0" spc="-8" dirty="0">
                <a:solidFill>
                  <a:srgbClr val="454546"/>
                </a:solidFill>
                <a:latin typeface="HelveticaNeueLT Pro 55 Roman" panose="020B0604020202020204" pitchFamily="34" charset="77"/>
                <a:cs typeface="HelveticaNeueLTPro-Roman"/>
              </a:rPr>
              <a:t>ambition, </a:t>
            </a:r>
            <a:r>
              <a:rPr sz="806" b="0" i="0" spc="-12" dirty="0">
                <a:solidFill>
                  <a:srgbClr val="454546"/>
                </a:solidFill>
                <a:latin typeface="HelveticaNeueLT Pro 55 Roman" panose="020B0604020202020204" pitchFamily="34" charset="77"/>
                <a:cs typeface="HelveticaNeueLTPro-Roman"/>
              </a:rPr>
              <a:t>energy, </a:t>
            </a:r>
            <a:r>
              <a:rPr sz="806" b="0" i="0" spc="-8" dirty="0">
                <a:solidFill>
                  <a:srgbClr val="454546"/>
                </a:solidFill>
                <a:latin typeface="HelveticaNeueLT Pro 55 Roman" panose="020B0604020202020204" pitchFamily="34" charset="77"/>
                <a:cs typeface="HelveticaNeueLTPro-Roman"/>
              </a:rPr>
              <a:t>warmth, </a:t>
            </a:r>
            <a:r>
              <a:rPr sz="806" b="0" i="0" spc="-4" dirty="0">
                <a:solidFill>
                  <a:srgbClr val="454546"/>
                </a:solidFill>
                <a:latin typeface="HelveticaNeueLT Pro 55 Roman" panose="020B0604020202020204" pitchFamily="34" charset="77"/>
                <a:cs typeface="HelveticaNeueLTPro-Roman"/>
              </a:rPr>
              <a:t>passion and </a:t>
            </a:r>
            <a:r>
              <a:rPr sz="806" b="0" i="0" spc="-12" dirty="0">
                <a:solidFill>
                  <a:srgbClr val="454546"/>
                </a:solidFill>
                <a:latin typeface="HelveticaNeueLT Pro 55 Roman" panose="020B0604020202020204" pitchFamily="34" charset="77"/>
                <a:cs typeface="HelveticaNeueLTPro-Roman"/>
              </a:rPr>
              <a:t>originality. </a:t>
            </a:r>
            <a:br>
              <a:rPr lang="en-GB" sz="806" b="0" i="0" spc="-12" dirty="0">
                <a:solidFill>
                  <a:srgbClr val="454546"/>
                </a:solidFill>
                <a:latin typeface="HelveticaNeueLT Pro 55 Roman" panose="020B0604020202020204" pitchFamily="34" charset="77"/>
                <a:cs typeface="HelveticaNeueLTPro-Roman"/>
              </a:rPr>
            </a:br>
            <a:r>
              <a:rPr sz="806" b="0" i="0" spc="-32" dirty="0">
                <a:solidFill>
                  <a:srgbClr val="454546"/>
                </a:solidFill>
                <a:latin typeface="HelveticaNeueLT Pro 55 Roman" panose="020B0604020202020204" pitchFamily="34" charset="77"/>
                <a:cs typeface="HelveticaNeueLTPro-Roman"/>
              </a:rPr>
              <a:t>You </a:t>
            </a:r>
            <a:r>
              <a:rPr sz="806" b="0" i="0" dirty="0">
                <a:solidFill>
                  <a:srgbClr val="454546"/>
                </a:solidFill>
                <a:latin typeface="HelveticaNeueLT Pro 55 Roman" panose="020B0604020202020204" pitchFamily="34" charset="77"/>
                <a:cs typeface="HelveticaNeueLTPro-Roman"/>
              </a:rPr>
              <a:t>can </a:t>
            </a:r>
            <a:r>
              <a:rPr sz="806" b="0" i="0" spc="-4" dirty="0">
                <a:solidFill>
                  <a:srgbClr val="454546"/>
                </a:solidFill>
                <a:latin typeface="HelveticaNeueLT Pro 55 Roman" panose="020B0604020202020204" pitchFamily="34" charset="77"/>
                <a:cs typeface="HelveticaNeueLTPro-Roman"/>
              </a:rPr>
              <a:t>use </a:t>
            </a:r>
            <a:r>
              <a:rPr sz="806" b="0" i="0" dirty="0">
                <a:solidFill>
                  <a:srgbClr val="454546"/>
                </a:solidFill>
                <a:latin typeface="HelveticaNeueLT Pro 55 Roman" panose="020B0604020202020204" pitchFamily="34" charset="77"/>
                <a:cs typeface="HelveticaNeueLTPro-Roman"/>
              </a:rPr>
              <a:t>a </a:t>
            </a:r>
            <a:r>
              <a:rPr sz="806" b="0" i="0" spc="-8" dirty="0">
                <a:solidFill>
                  <a:srgbClr val="454546"/>
                </a:solidFill>
                <a:latin typeface="HelveticaNeueLT Pro 55 Roman" panose="020B0604020202020204" pitchFamily="34" charset="77"/>
                <a:cs typeface="HelveticaNeueLTPro-Roman"/>
              </a:rPr>
              <a:t>gradient of </a:t>
            </a:r>
            <a:r>
              <a:rPr sz="806" b="0" i="0" spc="-4" dirty="0">
                <a:solidFill>
                  <a:srgbClr val="454546"/>
                </a:solidFill>
                <a:latin typeface="HelveticaNeueLT Pro 55 Roman" panose="020B0604020202020204" pitchFamily="34" charset="77"/>
                <a:cs typeface="HelveticaNeueLTPro-Roman"/>
              </a:rPr>
              <a:t>these colours </a:t>
            </a:r>
            <a:r>
              <a:rPr sz="806" b="0" i="0" dirty="0">
                <a:solidFill>
                  <a:srgbClr val="454546"/>
                </a:solidFill>
                <a:latin typeface="HelveticaNeueLT Pro 55 Roman" panose="020B0604020202020204" pitchFamily="34" charset="77"/>
                <a:cs typeface="HelveticaNeueLTPro-Roman"/>
              </a:rPr>
              <a:t>as a</a:t>
            </a:r>
            <a:r>
              <a:rPr sz="806" b="0" i="0" spc="20" dirty="0">
                <a:solidFill>
                  <a:srgbClr val="454546"/>
                </a:solidFill>
                <a:latin typeface="HelveticaNeueLT Pro 55 Roman" panose="020B0604020202020204" pitchFamily="34" charset="77"/>
                <a:cs typeface="HelveticaNeueLTPro-Roman"/>
              </a:rPr>
              <a:t> </a:t>
            </a:r>
            <a:r>
              <a:rPr sz="806" b="0" i="0" spc="-8" dirty="0">
                <a:solidFill>
                  <a:srgbClr val="454546"/>
                </a:solidFill>
                <a:latin typeface="HelveticaNeueLT Pro 55 Roman" panose="020B0604020202020204" pitchFamily="34" charset="77"/>
                <a:cs typeface="HelveticaNeueLTPro-Roman"/>
              </a:rPr>
              <a:t>background.</a:t>
            </a:r>
            <a:endParaRPr lang="en-GB" sz="806" b="0" i="0" spc="-8" dirty="0">
              <a:solidFill>
                <a:srgbClr val="454546"/>
              </a:solidFill>
              <a:latin typeface="HelveticaNeueLT Pro 55 Roman" panose="020B0604020202020204" pitchFamily="34" charset="77"/>
              <a:cs typeface="HelveticaNeueLTPro-Roman"/>
            </a:endParaRPr>
          </a:p>
          <a:p>
            <a:pPr marL="10241" defTabSz="737372"/>
            <a:r>
              <a:rPr lang="en-GB" sz="968" b="1" dirty="0">
                <a:solidFill>
                  <a:srgbClr val="D43900"/>
                </a:solidFill>
                <a:latin typeface="HelveticaNeueLTPro-Hv"/>
                <a:cs typeface="HelveticaNeueLTPro-Hv"/>
              </a:rPr>
              <a:t>Complementary</a:t>
            </a:r>
            <a:endParaRPr lang="en-GB" sz="968" dirty="0">
              <a:solidFill>
                <a:srgbClr val="D43900"/>
              </a:solidFill>
              <a:latin typeface="HelveticaNeueLTPro-Hv"/>
              <a:cs typeface="HelveticaNeueLTPro-Hv"/>
            </a:endParaRPr>
          </a:p>
          <a:p>
            <a:pPr marL="10241" marR="4097" defTabSz="737372">
              <a:lnSpc>
                <a:spcPct val="125000"/>
              </a:lnSpc>
              <a:spcAft>
                <a:spcPts val="484"/>
              </a:spcAft>
            </a:pPr>
            <a:r>
              <a:rPr lang="en-GB" sz="806" spc="-8" dirty="0">
                <a:solidFill>
                  <a:srgbClr val="454546"/>
                </a:solidFill>
                <a:latin typeface="HelveticaNeueLTPro-Roman"/>
                <a:cs typeface="HelveticaNeueLTPro-Roman"/>
              </a:rPr>
              <a:t>Consisting of </a:t>
            </a:r>
            <a:r>
              <a:rPr lang="en-GB" sz="806" dirty="0">
                <a:solidFill>
                  <a:srgbClr val="454546"/>
                </a:solidFill>
                <a:latin typeface="HelveticaNeueLTPro-Roman"/>
                <a:cs typeface="HelveticaNeueLTPro-Roman"/>
              </a:rPr>
              <a:t>a secondary </a:t>
            </a:r>
            <a:r>
              <a:rPr lang="en-GB" sz="806" spc="-4" dirty="0">
                <a:solidFill>
                  <a:srgbClr val="454546"/>
                </a:solidFill>
                <a:latin typeface="HelveticaNeueLTPro-Roman"/>
                <a:cs typeface="HelveticaNeueLTPro-Roman"/>
              </a:rPr>
              <a:t>and </a:t>
            </a:r>
            <a:r>
              <a:rPr lang="en-GB" sz="806" dirty="0">
                <a:solidFill>
                  <a:srgbClr val="454546"/>
                </a:solidFill>
                <a:latin typeface="HelveticaNeueLTPro-Roman"/>
                <a:cs typeface="HelveticaNeueLTPro-Roman"/>
              </a:rPr>
              <a:t>tertiary </a:t>
            </a:r>
            <a:r>
              <a:rPr lang="en-GB" sz="806" spc="-8" dirty="0">
                <a:solidFill>
                  <a:srgbClr val="454546"/>
                </a:solidFill>
                <a:latin typeface="HelveticaNeueLTPro-Roman"/>
                <a:cs typeface="HelveticaNeueLTPro-Roman"/>
              </a:rPr>
              <a:t>palette. </a:t>
            </a:r>
            <a:r>
              <a:rPr lang="en-GB" sz="806" spc="-4" dirty="0">
                <a:solidFill>
                  <a:srgbClr val="454546"/>
                </a:solidFill>
                <a:latin typeface="HelveticaNeueLTPro-Roman"/>
                <a:cs typeface="HelveticaNeueLTPro-Roman"/>
              </a:rPr>
              <a:t>This </a:t>
            </a:r>
            <a:r>
              <a:rPr lang="en-GB" sz="806" spc="-8" dirty="0">
                <a:solidFill>
                  <a:srgbClr val="454546"/>
                </a:solidFill>
                <a:latin typeface="HelveticaNeueLTPro-Roman"/>
                <a:cs typeface="HelveticaNeueLTPro-Roman"/>
              </a:rPr>
              <a:t>palette </a:t>
            </a:r>
            <a:r>
              <a:rPr lang="en-GB" sz="806" spc="-4" dirty="0">
                <a:solidFill>
                  <a:srgbClr val="454546"/>
                </a:solidFill>
                <a:latin typeface="HelveticaNeueLTPro-Roman"/>
                <a:cs typeface="HelveticaNeueLTPro-Roman"/>
              </a:rPr>
              <a:t>is  designed </a:t>
            </a:r>
            <a:r>
              <a:rPr lang="en-GB" sz="806" spc="-12" dirty="0">
                <a:solidFill>
                  <a:srgbClr val="454546"/>
                </a:solidFill>
                <a:latin typeface="HelveticaNeueLTPro-Roman"/>
                <a:cs typeface="HelveticaNeueLTPro-Roman"/>
              </a:rPr>
              <a:t>to </a:t>
            </a:r>
            <a:r>
              <a:rPr lang="en-GB" sz="806" dirty="0">
                <a:solidFill>
                  <a:srgbClr val="454546"/>
                </a:solidFill>
                <a:latin typeface="HelveticaNeueLTPro-Roman"/>
                <a:cs typeface="HelveticaNeueLTPro-Roman"/>
              </a:rPr>
              <a:t>support </a:t>
            </a:r>
            <a:r>
              <a:rPr lang="en-GB" sz="806" spc="-8" dirty="0">
                <a:solidFill>
                  <a:srgbClr val="454546"/>
                </a:solidFill>
                <a:latin typeface="HelveticaNeueLTPro-Roman"/>
                <a:cs typeface="HelveticaNeueLTPro-Roman"/>
              </a:rPr>
              <a:t>the </a:t>
            </a:r>
            <a:r>
              <a:rPr lang="en-GB" sz="806" dirty="0">
                <a:solidFill>
                  <a:srgbClr val="454546"/>
                </a:solidFill>
                <a:latin typeface="HelveticaNeueLTPro-Roman"/>
                <a:cs typeface="HelveticaNeueLTPro-Roman"/>
              </a:rPr>
              <a:t>primary </a:t>
            </a:r>
            <a:r>
              <a:rPr lang="en-GB" sz="806" spc="-4" dirty="0">
                <a:solidFill>
                  <a:srgbClr val="454546"/>
                </a:solidFill>
                <a:latin typeface="HelveticaNeueLTPro-Roman"/>
                <a:cs typeface="HelveticaNeueLTPro-Roman"/>
              </a:rPr>
              <a:t>colours. Ideal if </a:t>
            </a:r>
            <a:r>
              <a:rPr lang="en-GB" sz="806" spc="-8" dirty="0">
                <a:solidFill>
                  <a:srgbClr val="454546"/>
                </a:solidFill>
                <a:latin typeface="HelveticaNeueLTPro-Roman"/>
                <a:cs typeface="HelveticaNeueLTPro-Roman"/>
              </a:rPr>
              <a:t>communication </a:t>
            </a:r>
            <a:r>
              <a:rPr lang="en-GB" sz="806" dirty="0">
                <a:solidFill>
                  <a:srgbClr val="454546"/>
                </a:solidFill>
                <a:latin typeface="HelveticaNeueLTPro-Roman"/>
                <a:cs typeface="HelveticaNeueLTPro-Roman"/>
              </a:rPr>
              <a:t>needs further </a:t>
            </a:r>
            <a:r>
              <a:rPr lang="en-GB" sz="806" spc="-4" dirty="0">
                <a:solidFill>
                  <a:srgbClr val="454546"/>
                </a:solidFill>
                <a:latin typeface="HelveticaNeueLTPro-Roman"/>
                <a:cs typeface="HelveticaNeueLTPro-Roman"/>
              </a:rPr>
              <a:t>stand out. </a:t>
            </a:r>
            <a:r>
              <a:rPr lang="en-GB" sz="806" dirty="0">
                <a:solidFill>
                  <a:srgbClr val="454546"/>
                </a:solidFill>
                <a:latin typeface="HelveticaNeueLTPro-Roman"/>
                <a:cs typeface="HelveticaNeueLTPro-Roman"/>
              </a:rPr>
              <a:t>These </a:t>
            </a:r>
            <a:r>
              <a:rPr lang="en-GB" sz="806" spc="-4" dirty="0">
                <a:solidFill>
                  <a:srgbClr val="454546"/>
                </a:solidFill>
                <a:latin typeface="HelveticaNeueLTPro-Roman"/>
                <a:cs typeface="HelveticaNeueLTPro-Roman"/>
              </a:rPr>
              <a:t>colours are also designed </a:t>
            </a:r>
            <a:r>
              <a:rPr lang="en-GB" sz="806" spc="-8" dirty="0">
                <a:solidFill>
                  <a:srgbClr val="454546"/>
                </a:solidFill>
                <a:latin typeface="HelveticaNeueLTPro-Roman"/>
                <a:cs typeface="HelveticaNeueLTPro-Roman"/>
              </a:rPr>
              <a:t>with </a:t>
            </a:r>
            <a:r>
              <a:rPr lang="en-GB" sz="806" dirty="0">
                <a:solidFill>
                  <a:srgbClr val="454546"/>
                </a:solidFill>
                <a:latin typeface="HelveticaNeueLTPro-Roman"/>
                <a:cs typeface="HelveticaNeueLTPro-Roman"/>
              </a:rPr>
              <a:t>charts </a:t>
            </a:r>
            <a:r>
              <a:rPr lang="en-GB" sz="806" spc="-4" dirty="0">
                <a:solidFill>
                  <a:srgbClr val="454546"/>
                </a:solidFill>
                <a:latin typeface="HelveticaNeueLTPro-Roman"/>
                <a:cs typeface="HelveticaNeueLTPro-Roman"/>
              </a:rPr>
              <a:t>and colour </a:t>
            </a:r>
            <a:r>
              <a:rPr lang="en-GB" sz="806" spc="-8" dirty="0">
                <a:solidFill>
                  <a:srgbClr val="454546"/>
                </a:solidFill>
                <a:latin typeface="HelveticaNeueLTPro-Roman"/>
                <a:cs typeface="HelveticaNeueLTPro-Roman"/>
              </a:rPr>
              <a:t>coordinating </a:t>
            </a:r>
            <a:r>
              <a:rPr lang="en-GB" sz="806" spc="-4" dirty="0">
                <a:solidFill>
                  <a:srgbClr val="454546"/>
                </a:solidFill>
                <a:latin typeface="HelveticaNeueLTPro-Roman"/>
                <a:cs typeface="HelveticaNeueLTPro-Roman"/>
              </a:rPr>
              <a:t>in</a:t>
            </a:r>
            <a:r>
              <a:rPr lang="en-GB" sz="806" spc="8" dirty="0">
                <a:solidFill>
                  <a:srgbClr val="454546"/>
                </a:solidFill>
                <a:latin typeface="HelveticaNeueLTPro-Roman"/>
                <a:cs typeface="HelveticaNeueLTPro-Roman"/>
              </a:rPr>
              <a:t> </a:t>
            </a:r>
            <a:r>
              <a:rPr lang="en-GB" sz="806" spc="-8" dirty="0">
                <a:solidFill>
                  <a:srgbClr val="454546"/>
                </a:solidFill>
                <a:latin typeface="HelveticaNeueLTPro-Roman"/>
                <a:cs typeface="HelveticaNeueLTPro-Roman"/>
              </a:rPr>
              <a:t>mind.</a:t>
            </a:r>
          </a:p>
          <a:p>
            <a:pPr marL="10241" defTabSz="737372">
              <a:spcBef>
                <a:spcPts val="81"/>
              </a:spcBef>
            </a:pPr>
            <a:r>
              <a:rPr lang="en-GB" sz="968" b="1" spc="-4" dirty="0">
                <a:solidFill>
                  <a:srgbClr val="D43900"/>
                </a:solidFill>
                <a:latin typeface="HelveticaNeueLTPro-Hv"/>
                <a:cs typeface="HelveticaNeueLTPro-Hv"/>
              </a:rPr>
              <a:t>Note</a:t>
            </a:r>
            <a:endParaRPr lang="en-GB" sz="968" dirty="0">
              <a:solidFill>
                <a:srgbClr val="D43900"/>
              </a:solidFill>
              <a:latin typeface="HelveticaNeueLTPro-Hv"/>
              <a:cs typeface="HelveticaNeueLTPro-Hv"/>
            </a:endParaRPr>
          </a:p>
          <a:p>
            <a:pPr marL="10241" marR="4097" defTabSz="737372">
              <a:lnSpc>
                <a:spcPct val="125000"/>
              </a:lnSpc>
            </a:pPr>
            <a:r>
              <a:rPr lang="en-GB" sz="806" spc="-4" dirty="0">
                <a:solidFill>
                  <a:srgbClr val="454546"/>
                </a:solidFill>
                <a:latin typeface="HelveticaNeueLTPro-Roman"/>
                <a:cs typeface="HelveticaNeueLTPro-Roman"/>
              </a:rPr>
              <a:t>When using </a:t>
            </a:r>
            <a:r>
              <a:rPr lang="en-GB" sz="806" spc="-8" dirty="0">
                <a:solidFill>
                  <a:srgbClr val="454546"/>
                </a:solidFill>
                <a:latin typeface="HelveticaNeueLTPro-Roman"/>
                <a:cs typeface="HelveticaNeueLTPro-Roman"/>
              </a:rPr>
              <a:t>the </a:t>
            </a:r>
            <a:r>
              <a:rPr lang="en-GB" sz="806" spc="-4" dirty="0">
                <a:solidFill>
                  <a:srgbClr val="454546"/>
                </a:solidFill>
                <a:latin typeface="HelveticaNeueLTPro-Roman"/>
                <a:cs typeface="HelveticaNeueLTPro-Roman"/>
              </a:rPr>
              <a:t>colour </a:t>
            </a:r>
            <a:r>
              <a:rPr lang="en-GB" sz="806" spc="-8" dirty="0">
                <a:solidFill>
                  <a:srgbClr val="454546"/>
                </a:solidFill>
                <a:latin typeface="HelveticaNeueLTPro-Roman"/>
                <a:cs typeface="HelveticaNeueLTPro-Roman"/>
              </a:rPr>
              <a:t>palette, refer </a:t>
            </a:r>
            <a:r>
              <a:rPr lang="en-GB" sz="806" spc="-12" dirty="0">
                <a:solidFill>
                  <a:srgbClr val="454546"/>
                </a:solidFill>
                <a:latin typeface="HelveticaNeueLTPro-Roman"/>
                <a:cs typeface="HelveticaNeueLTPro-Roman"/>
              </a:rPr>
              <a:t>to </a:t>
            </a:r>
            <a:r>
              <a:rPr lang="en-GB" sz="806" spc="-8" dirty="0">
                <a:solidFill>
                  <a:srgbClr val="454546"/>
                </a:solidFill>
                <a:latin typeface="HelveticaNeueLTPro-Roman"/>
                <a:cs typeface="HelveticaNeueLTPro-Roman"/>
              </a:rPr>
              <a:t>the templates provided  </a:t>
            </a:r>
            <a:r>
              <a:rPr lang="en-GB" sz="806" spc="-4" dirty="0">
                <a:solidFill>
                  <a:srgbClr val="454546"/>
                </a:solidFill>
                <a:latin typeface="HelveticaNeueLTPro-Roman"/>
                <a:cs typeface="HelveticaNeueLTPro-Roman"/>
              </a:rPr>
              <a:t>and </a:t>
            </a:r>
            <a:r>
              <a:rPr lang="en-GB" sz="806" dirty="0">
                <a:solidFill>
                  <a:srgbClr val="454546"/>
                </a:solidFill>
                <a:latin typeface="HelveticaNeueLTPro-Roman"/>
                <a:cs typeface="HelveticaNeueLTPro-Roman"/>
              </a:rPr>
              <a:t>be </a:t>
            </a:r>
            <a:r>
              <a:rPr lang="en-GB" sz="806" spc="-8" dirty="0">
                <a:solidFill>
                  <a:srgbClr val="454546"/>
                </a:solidFill>
                <a:latin typeface="HelveticaNeueLTPro-Roman"/>
                <a:cs typeface="HelveticaNeueLTPro-Roman"/>
              </a:rPr>
              <a:t>mindful of </a:t>
            </a:r>
            <a:r>
              <a:rPr lang="en-GB" sz="806" spc="-4" dirty="0">
                <a:solidFill>
                  <a:srgbClr val="454546"/>
                </a:solidFill>
                <a:latin typeface="HelveticaNeueLTPro-Roman"/>
                <a:cs typeface="HelveticaNeueLTPro-Roman"/>
              </a:rPr>
              <a:t>using </a:t>
            </a:r>
            <a:r>
              <a:rPr lang="en-GB" sz="806" spc="-8" dirty="0">
                <a:solidFill>
                  <a:srgbClr val="454546"/>
                </a:solidFill>
                <a:latin typeface="HelveticaNeueLTPro-Roman"/>
                <a:cs typeface="HelveticaNeueLTPro-Roman"/>
              </a:rPr>
              <a:t>too many </a:t>
            </a:r>
            <a:r>
              <a:rPr lang="en-GB" sz="806" spc="-4" dirty="0">
                <a:solidFill>
                  <a:srgbClr val="454546"/>
                </a:solidFill>
                <a:latin typeface="HelveticaNeueLTPro-Roman"/>
                <a:cs typeface="HelveticaNeueLTPro-Roman"/>
              </a:rPr>
              <a:t>colours on one </a:t>
            </a:r>
            <a:br>
              <a:rPr lang="en-GB" sz="806" spc="-4" dirty="0">
                <a:solidFill>
                  <a:srgbClr val="454546"/>
                </a:solidFill>
                <a:latin typeface="HelveticaNeueLTPro-Roman"/>
                <a:cs typeface="HelveticaNeueLTPro-Roman"/>
              </a:rPr>
            </a:br>
            <a:r>
              <a:rPr lang="en-GB" sz="806" spc="-4" dirty="0">
                <a:solidFill>
                  <a:srgbClr val="454546"/>
                </a:solidFill>
                <a:latin typeface="HelveticaNeueLTPro-Roman"/>
                <a:cs typeface="HelveticaNeueLTPro-Roman"/>
              </a:rPr>
              <a:t>piece </a:t>
            </a:r>
            <a:r>
              <a:rPr lang="en-GB" sz="806" spc="-8" dirty="0">
                <a:solidFill>
                  <a:srgbClr val="454546"/>
                </a:solidFill>
                <a:latin typeface="HelveticaNeueLTPro-Roman"/>
                <a:cs typeface="HelveticaNeueLTPro-Roman"/>
              </a:rPr>
              <a:t>of communication. </a:t>
            </a:r>
            <a:r>
              <a:rPr lang="en-GB" sz="806" spc="-12" dirty="0">
                <a:solidFill>
                  <a:srgbClr val="454546"/>
                </a:solidFill>
                <a:latin typeface="HelveticaNeueLTPro-Roman"/>
                <a:cs typeface="HelveticaNeueLTPro-Roman"/>
              </a:rPr>
              <a:t>Make </a:t>
            </a:r>
            <a:r>
              <a:rPr lang="en-GB" sz="806" spc="-4" dirty="0">
                <a:solidFill>
                  <a:srgbClr val="454546"/>
                </a:solidFill>
                <a:latin typeface="HelveticaNeueLTPro-Roman"/>
                <a:cs typeface="HelveticaNeueLTPro-Roman"/>
              </a:rPr>
              <a:t>sure </a:t>
            </a:r>
            <a:r>
              <a:rPr lang="en-GB" sz="806" spc="-8" dirty="0">
                <a:solidFill>
                  <a:srgbClr val="454546"/>
                </a:solidFill>
                <a:latin typeface="HelveticaNeueLTPro-Roman"/>
                <a:cs typeface="HelveticaNeueLTPro-Roman"/>
              </a:rPr>
              <a:t>the copy </a:t>
            </a:r>
            <a:r>
              <a:rPr lang="en-GB" sz="806" spc="-4" dirty="0">
                <a:solidFill>
                  <a:srgbClr val="454546"/>
                </a:solidFill>
                <a:latin typeface="HelveticaNeueLTPro-Roman"/>
                <a:cs typeface="HelveticaNeueLTPro-Roman"/>
              </a:rPr>
              <a:t>and </a:t>
            </a:r>
            <a:r>
              <a:rPr lang="en-GB" sz="806" dirty="0">
                <a:solidFill>
                  <a:srgbClr val="454546"/>
                </a:solidFill>
                <a:latin typeface="HelveticaNeueLTPro-Roman"/>
                <a:cs typeface="HelveticaNeueLTPro-Roman"/>
              </a:rPr>
              <a:t>imagery </a:t>
            </a:r>
            <a:r>
              <a:rPr lang="en-GB" sz="806" spc="-4" dirty="0">
                <a:solidFill>
                  <a:srgbClr val="454546"/>
                </a:solidFill>
                <a:latin typeface="HelveticaNeueLTPro-Roman"/>
                <a:cs typeface="HelveticaNeueLTPro-Roman"/>
              </a:rPr>
              <a:t>are </a:t>
            </a:r>
            <a:r>
              <a:rPr lang="en-GB" sz="806" spc="-8" dirty="0">
                <a:solidFill>
                  <a:srgbClr val="454546"/>
                </a:solidFill>
                <a:latin typeface="HelveticaNeueLTPro-Roman"/>
                <a:cs typeface="HelveticaNeueLTPro-Roman"/>
              </a:rPr>
              <a:t>legible </a:t>
            </a:r>
            <a:r>
              <a:rPr lang="en-GB" sz="806" spc="-4" dirty="0">
                <a:solidFill>
                  <a:srgbClr val="454546"/>
                </a:solidFill>
                <a:latin typeface="HelveticaNeueLTPro-Roman"/>
                <a:cs typeface="HelveticaNeueLTPro-Roman"/>
              </a:rPr>
              <a:t>and </a:t>
            </a:r>
            <a:r>
              <a:rPr lang="en-GB" sz="806" spc="-8" dirty="0">
                <a:solidFill>
                  <a:srgbClr val="454546"/>
                </a:solidFill>
                <a:latin typeface="HelveticaNeueLTPro-Roman"/>
                <a:cs typeface="HelveticaNeueLTPro-Roman"/>
              </a:rPr>
              <a:t>that </a:t>
            </a:r>
            <a:r>
              <a:rPr lang="en-GB" sz="806" spc="-4" dirty="0">
                <a:solidFill>
                  <a:srgbClr val="454546"/>
                </a:solidFill>
                <a:latin typeface="HelveticaNeueLTPro-Roman"/>
                <a:cs typeface="HelveticaNeueLTPro-Roman"/>
              </a:rPr>
              <a:t>colours are used</a:t>
            </a:r>
            <a:r>
              <a:rPr lang="en-GB" sz="806" spc="16" dirty="0">
                <a:solidFill>
                  <a:srgbClr val="454546"/>
                </a:solidFill>
                <a:latin typeface="HelveticaNeueLTPro-Roman"/>
                <a:cs typeface="HelveticaNeueLTPro-Roman"/>
              </a:rPr>
              <a:t> </a:t>
            </a:r>
            <a:r>
              <a:rPr lang="en-GB" sz="806" spc="-12" dirty="0">
                <a:solidFill>
                  <a:srgbClr val="454546"/>
                </a:solidFill>
                <a:latin typeface="HelveticaNeueLTPro-Roman"/>
                <a:cs typeface="HelveticaNeueLTPro-Roman"/>
              </a:rPr>
              <a:t>sparingly.</a:t>
            </a:r>
            <a:endParaRPr lang="en-GB" sz="806" dirty="0">
              <a:solidFill>
                <a:srgbClr val="454546"/>
              </a:solidFill>
              <a:latin typeface="HelveticaNeueLTPro-Roman"/>
              <a:cs typeface="HelveticaNeueLTPro-Roman"/>
            </a:endParaRPr>
          </a:p>
        </p:txBody>
      </p:sp>
      <p:sp>
        <p:nvSpPr>
          <p:cNvPr id="20" name="Rectangle 19">
            <a:extLst>
              <a:ext uri="{FF2B5EF4-FFF2-40B4-BE49-F238E27FC236}">
                <a16:creationId xmlns:a16="http://schemas.microsoft.com/office/drawing/2014/main" id="{1A785225-9A48-D846-BA65-07C0DF0D6E51}"/>
              </a:ext>
            </a:extLst>
          </p:cNvPr>
          <p:cNvSpPr/>
          <p:nvPr userDrawn="1"/>
        </p:nvSpPr>
        <p:spPr>
          <a:xfrm>
            <a:off x="6096000" y="1918694"/>
            <a:ext cx="595676" cy="216341"/>
          </a:xfrm>
          <a:prstGeom prst="rect">
            <a:avLst/>
          </a:prstGeom>
        </p:spPr>
        <p:txBody>
          <a:bodyPr wrap="none">
            <a:spAutoFit/>
          </a:bodyPr>
          <a:lstStyle/>
          <a:p>
            <a:pPr marL="10241" defTabSz="737372">
              <a:spcBef>
                <a:spcPts val="81"/>
              </a:spcBef>
            </a:pPr>
            <a:r>
              <a:rPr lang="en-GB" sz="806" b="1" i="0" dirty="0">
                <a:solidFill>
                  <a:srgbClr val="D43900"/>
                </a:solidFill>
                <a:latin typeface="HelveticaNeueLT Pro 55 Roman" panose="020B0604020202020204" pitchFamily="34" charset="77"/>
                <a:cs typeface="HelveticaNeueLTPro-Hv"/>
              </a:rPr>
              <a:t>Primary</a:t>
            </a:r>
          </a:p>
        </p:txBody>
      </p:sp>
      <p:sp>
        <p:nvSpPr>
          <p:cNvPr id="22" name="Rectangle 21">
            <a:extLst>
              <a:ext uri="{FF2B5EF4-FFF2-40B4-BE49-F238E27FC236}">
                <a16:creationId xmlns:a16="http://schemas.microsoft.com/office/drawing/2014/main" id="{80EBBE67-735C-BC45-9397-22C2FACEDCE8}"/>
              </a:ext>
            </a:extLst>
          </p:cNvPr>
          <p:cNvSpPr/>
          <p:nvPr userDrawn="1"/>
        </p:nvSpPr>
        <p:spPr>
          <a:xfrm>
            <a:off x="8885405" y="1912954"/>
            <a:ext cx="1015663" cy="216341"/>
          </a:xfrm>
          <a:prstGeom prst="rect">
            <a:avLst/>
          </a:prstGeom>
        </p:spPr>
        <p:txBody>
          <a:bodyPr wrap="none">
            <a:spAutoFit/>
          </a:bodyPr>
          <a:lstStyle/>
          <a:p>
            <a:pPr marL="10241" defTabSz="737372">
              <a:spcBef>
                <a:spcPts val="81"/>
              </a:spcBef>
            </a:pPr>
            <a:r>
              <a:rPr lang="en-GB" sz="806" b="1" i="0" dirty="0">
                <a:solidFill>
                  <a:srgbClr val="D43900"/>
                </a:solidFill>
                <a:latin typeface="HelveticaNeueLT Pro 55 Roman" panose="020B0604020202020204" pitchFamily="34" charset="77"/>
                <a:cs typeface="HelveticaNeueLTPro-Hv"/>
              </a:rPr>
              <a:t>Complementary</a:t>
            </a:r>
          </a:p>
        </p:txBody>
      </p:sp>
      <p:sp>
        <p:nvSpPr>
          <p:cNvPr id="23" name="Title 2">
            <a:extLst>
              <a:ext uri="{FF2B5EF4-FFF2-40B4-BE49-F238E27FC236}">
                <a16:creationId xmlns:a16="http://schemas.microsoft.com/office/drawing/2014/main" id="{705249DA-C75A-454C-80D2-291C9ADA6187}"/>
              </a:ext>
            </a:extLst>
          </p:cNvPr>
          <p:cNvSpPr txBox="1">
            <a:spLocks/>
          </p:cNvSpPr>
          <p:nvPr userDrawn="1"/>
        </p:nvSpPr>
        <p:spPr>
          <a:xfrm>
            <a:off x="552149" y="1158465"/>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2500" dirty="0">
                <a:solidFill>
                  <a:srgbClr val="D43900"/>
                </a:solidFill>
                <a:latin typeface="HelveticaNeueLT Pro 55 Roman" panose="020B0604020202020204" pitchFamily="34" charset="77"/>
              </a:rPr>
              <a:t>Title Slide Header</a:t>
            </a:r>
          </a:p>
          <a:p>
            <a:pPr defTabSz="737354"/>
            <a:r>
              <a:rPr lang="en-US" sz="900" dirty="0">
                <a:solidFill>
                  <a:srgbClr val="454546"/>
                </a:solidFill>
                <a:latin typeface="HelveticaNeueLT Pro 55 Roman" panose="020B0604020202020204" pitchFamily="34" charset="77"/>
              </a:rPr>
              <a:t>Helvetica Neue Lt Pro (Roman) – 25pt</a:t>
            </a:r>
          </a:p>
        </p:txBody>
      </p:sp>
      <p:sp>
        <p:nvSpPr>
          <p:cNvPr id="24" name="Text Placeholder 3">
            <a:extLst>
              <a:ext uri="{FF2B5EF4-FFF2-40B4-BE49-F238E27FC236}">
                <a16:creationId xmlns:a16="http://schemas.microsoft.com/office/drawing/2014/main" id="{897AA2E2-E1CF-3541-A4BF-B5E6E7D34363}"/>
              </a:ext>
            </a:extLst>
          </p:cNvPr>
          <p:cNvSpPr txBox="1">
            <a:spLocks/>
          </p:cNvSpPr>
          <p:nvPr userDrawn="1"/>
        </p:nvSpPr>
        <p:spPr>
          <a:xfrm>
            <a:off x="552149" y="2977752"/>
            <a:ext cx="4811098" cy="2981061"/>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400" b="0" i="0" kern="1200">
                <a:solidFill>
                  <a:srgbClr val="FFBF22"/>
                </a:solidFill>
                <a:latin typeface="HelveticaNeueLT Std L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NeueLT Std L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NeueLT Std L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NeueLT Std L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NeueLT Std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defRPr/>
            </a:pPr>
            <a:r>
              <a:rPr lang="en-GB" sz="1200" b="0" i="0" dirty="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Lorem ipsum dolor sit amet, consectetuer adipiscing elit. Maecenas porttitor congue massa. Fusce posuere, magna sed pulvinar ultricies, purus lectus malesuada libero, sit amet commodo magna eros quis urna.</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US" sz="900" dirty="0">
                <a:solidFill>
                  <a:srgbClr val="454546"/>
                </a:solidFill>
                <a:latin typeface="HelveticaNeueLT Pro 55 Roman" panose="020B0604020202020204" pitchFamily="34" charset="77"/>
              </a:rPr>
              <a:t>Intro copy - Helvetica Neue Lt Pro (Medium) – 12pt</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0" i="0" dirty="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endParaRPr>
          </a:p>
          <a:p>
            <a:pPr defTabSz="737354">
              <a:spcBef>
                <a:spcPts val="806"/>
              </a:spcBef>
              <a:defRPr/>
            </a:pPr>
            <a:r>
              <a:rPr lang="en-GB" sz="1400" b="1" i="0" dirty="0">
                <a:solidFill>
                  <a:srgbClr val="D43900"/>
                </a:solidFill>
                <a:latin typeface="HelveticaNeueLT Pro 55 Roman" panose="020B0604020202020204" pitchFamily="34" charset="77"/>
              </a:rPr>
              <a:t>Sub heading 1 – Helvetica Neue LT Pro (Bold) – 14pt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1200" b="1" i="0" dirty="0">
              <a:solidFill>
                <a:srgbClr val="D43900"/>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1200" b="1" i="0" dirty="0">
                <a:solidFill>
                  <a:srgbClr val="D43900"/>
                </a:solidFill>
                <a:latin typeface="HelveticaNeueLT Pro 55 Roman" panose="020B0604020202020204" pitchFamily="34" charset="77"/>
              </a:rPr>
              <a:t>Sub heading 2 – Helvetica Neue LT Pro (Bold) – 12pt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1" i="0" dirty="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900" b="1" i="0" dirty="0">
                <a:solidFill>
                  <a:srgbClr val="454546"/>
                </a:solidFill>
                <a:latin typeface="HelveticaNeueLT Pro 55 Roman" panose="020B0604020202020204" pitchFamily="34" charset="77"/>
              </a:rPr>
              <a:t>Sub heading 3 – Helvetica Neue LT Pro (Bold) – 9pt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0" i="0" dirty="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900" b="0" i="0" dirty="0">
                <a:solidFill>
                  <a:srgbClr val="454546"/>
                </a:solidFill>
                <a:latin typeface="HelveticaNeueLT Pro 55 Roman" panose="020B0604020202020204" pitchFamily="34" charset="77"/>
              </a:rPr>
              <a:t>Body copy – Helvetica Neue LT Pro (Bold) – 9pt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1" i="0" dirty="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1200" b="1" i="0" dirty="0">
              <a:solidFill>
                <a:srgbClr val="D43900"/>
              </a:solidFill>
              <a:latin typeface="HelveticaNeueLT Pro 55 Roman" panose="020B0604020202020204" pitchFamily="34" charset="77"/>
            </a:endParaRPr>
          </a:p>
          <a:p>
            <a:pPr defTabSz="737354">
              <a:spcBef>
                <a:spcPts val="806"/>
              </a:spcBef>
              <a:defRPr/>
            </a:pPr>
            <a:endParaRPr lang="en-GB" sz="1400" b="1" i="0" dirty="0">
              <a:solidFill>
                <a:srgbClr val="D43900"/>
              </a:solidFill>
              <a:latin typeface="HelveticaNeueLT Pro 55 Roman" panose="020B0604020202020204" pitchFamily="34" charset="77"/>
            </a:endParaRPr>
          </a:p>
          <a:p>
            <a:pPr defTabSz="737354">
              <a:spcBef>
                <a:spcPts val="806"/>
              </a:spcBef>
              <a:defRPr/>
            </a:pPr>
            <a:endParaRPr lang="en-GB" sz="1290" dirty="0">
              <a:solidFill>
                <a:srgbClr val="000000">
                  <a:lumMod val="65000"/>
                  <a:lumOff val="35000"/>
                </a:srgbClr>
              </a:solidFill>
              <a:latin typeface="HelveticaNeueLT Pro 55 Roman" panose="020B0604020202020204" pitchFamily="34" charset="77"/>
            </a:endParaRPr>
          </a:p>
        </p:txBody>
      </p:sp>
      <p:sp>
        <p:nvSpPr>
          <p:cNvPr id="27" name="Title 1">
            <a:extLst>
              <a:ext uri="{FF2B5EF4-FFF2-40B4-BE49-F238E27FC236}">
                <a16:creationId xmlns:a16="http://schemas.microsoft.com/office/drawing/2014/main" id="{D4A9DA12-082B-A34C-8468-11587E48967B}"/>
              </a:ext>
            </a:extLst>
          </p:cNvPr>
          <p:cNvSpPr txBox="1">
            <a:spLocks/>
          </p:cNvSpPr>
          <p:nvPr userDrawn="1"/>
        </p:nvSpPr>
        <p:spPr>
          <a:xfrm>
            <a:off x="552149" y="713193"/>
            <a:ext cx="3914022" cy="390715"/>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defTabSz="737354"/>
            <a:r>
              <a:rPr lang="en-US" sz="1613" b="0" i="0" dirty="0">
                <a:solidFill>
                  <a:srgbClr val="454546"/>
                </a:solidFill>
                <a:latin typeface="HelveticaNeueLT Pro 65 Md" panose="020B0604020202020204" pitchFamily="34" charset="77"/>
              </a:rPr>
              <a:t>PowerPoint Template Guide</a:t>
            </a:r>
          </a:p>
        </p:txBody>
      </p:sp>
      <p:sp>
        <p:nvSpPr>
          <p:cNvPr id="30" name="Title 2">
            <a:extLst>
              <a:ext uri="{FF2B5EF4-FFF2-40B4-BE49-F238E27FC236}">
                <a16:creationId xmlns:a16="http://schemas.microsoft.com/office/drawing/2014/main" id="{D8F9DDC2-B081-0641-9597-6AFD59265FE2}"/>
              </a:ext>
            </a:extLst>
          </p:cNvPr>
          <p:cNvSpPr txBox="1">
            <a:spLocks/>
          </p:cNvSpPr>
          <p:nvPr userDrawn="1"/>
        </p:nvSpPr>
        <p:spPr>
          <a:xfrm>
            <a:off x="552149" y="1818341"/>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2000" dirty="0">
                <a:solidFill>
                  <a:srgbClr val="D43900"/>
                </a:solidFill>
                <a:latin typeface="HelveticaNeueLT Pro 55 Roman" panose="020B0604020202020204" pitchFamily="34" charset="77"/>
              </a:rPr>
              <a:t>Section Title</a:t>
            </a:r>
          </a:p>
          <a:p>
            <a:pPr defTabSz="737354"/>
            <a:r>
              <a:rPr lang="en-US" sz="900" dirty="0">
                <a:solidFill>
                  <a:srgbClr val="454546"/>
                </a:solidFill>
                <a:latin typeface="HelveticaNeueLT Pro 55 Roman" panose="020B0604020202020204" pitchFamily="34" charset="77"/>
              </a:rPr>
              <a:t>Helvetica Neue Lt Pro (Roman) – 20pt</a:t>
            </a:r>
          </a:p>
        </p:txBody>
      </p:sp>
      <p:sp>
        <p:nvSpPr>
          <p:cNvPr id="31" name="Title 2">
            <a:extLst>
              <a:ext uri="{FF2B5EF4-FFF2-40B4-BE49-F238E27FC236}">
                <a16:creationId xmlns:a16="http://schemas.microsoft.com/office/drawing/2014/main" id="{03E029CE-9E7F-E244-9307-4763DEC2F5A6}"/>
              </a:ext>
            </a:extLst>
          </p:cNvPr>
          <p:cNvSpPr txBox="1">
            <a:spLocks/>
          </p:cNvSpPr>
          <p:nvPr userDrawn="1"/>
        </p:nvSpPr>
        <p:spPr>
          <a:xfrm>
            <a:off x="552149" y="2376382"/>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1800" b="1" i="0" dirty="0">
                <a:solidFill>
                  <a:srgbClr val="D43900"/>
                </a:solidFill>
                <a:latin typeface="HelveticaNeueLT Pro 55 Roman" panose="020B0604020202020204" pitchFamily="34" charset="77"/>
              </a:rPr>
              <a:t>Heading</a:t>
            </a:r>
            <a:r>
              <a:rPr lang="en-GB" sz="2000" b="1" i="0" dirty="0">
                <a:solidFill>
                  <a:srgbClr val="D43900"/>
                </a:solidFill>
                <a:latin typeface="HelveticaNeueLT Pro 55 Roman" panose="020B0604020202020204" pitchFamily="34" charset="77"/>
              </a:rPr>
              <a:t> </a:t>
            </a:r>
          </a:p>
          <a:p>
            <a:pPr defTabSz="737354"/>
            <a:r>
              <a:rPr lang="en-US" sz="900" dirty="0">
                <a:solidFill>
                  <a:srgbClr val="454546"/>
                </a:solidFill>
                <a:latin typeface="HelveticaNeueLT Pro 55 Roman" panose="020B0604020202020204" pitchFamily="34" charset="77"/>
              </a:rPr>
              <a:t>Helvetica Neue Lt Pro (Roman) – 18pt</a:t>
            </a:r>
          </a:p>
        </p:txBody>
      </p:sp>
    </p:spTree>
    <p:extLst>
      <p:ext uri="{BB962C8B-B14F-4D97-AF65-F5344CB8AC3E}">
        <p14:creationId xmlns:p14="http://schemas.microsoft.com/office/powerpoint/2010/main" val="26364718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FFACF0BA-FCB8-2D4A-9836-FD816C771AFC}"/>
              </a:ext>
            </a:extLst>
          </p:cNvPr>
          <p:cNvPicPr>
            <a:picLocks noChangeAspect="1"/>
          </p:cNvPicPr>
          <p:nvPr userDrawn="1"/>
        </p:nvPicPr>
        <p:blipFill>
          <a:blip r:embed="rId2"/>
          <a:srcRect/>
          <a:stretch/>
        </p:blipFill>
        <p:spPr>
          <a:xfrm>
            <a:off x="0" y="3363"/>
            <a:ext cx="12192000" cy="6858000"/>
          </a:xfrm>
          <a:prstGeom prst="rect">
            <a:avLst/>
          </a:prstGeom>
        </p:spPr>
      </p:pic>
      <p:pic>
        <p:nvPicPr>
          <p:cNvPr id="2" name="Picture 1">
            <a:extLst>
              <a:ext uri="{FF2B5EF4-FFF2-40B4-BE49-F238E27FC236}">
                <a16:creationId xmlns:a16="http://schemas.microsoft.com/office/drawing/2014/main" id="{98FD9B3C-5013-E839-6CD7-E213FD386C9D}"/>
              </a:ext>
            </a:extLst>
          </p:cNvPr>
          <p:cNvPicPr>
            <a:picLocks noChangeAspect="1"/>
          </p:cNvPicPr>
          <p:nvPr userDrawn="1"/>
        </p:nvPicPr>
        <p:blipFill>
          <a:blip r:embed="rId3"/>
          <a:stretch>
            <a:fillRect/>
          </a:stretch>
        </p:blipFill>
        <p:spPr>
          <a:xfrm>
            <a:off x="-18960" y="5384304"/>
            <a:ext cx="12210960" cy="1318732"/>
          </a:xfrm>
          <a:prstGeom prst="rect">
            <a:avLst/>
          </a:prstGeom>
        </p:spPr>
      </p:pic>
      <p:pic>
        <p:nvPicPr>
          <p:cNvPr id="3" name="Picture 2">
            <a:extLst>
              <a:ext uri="{FF2B5EF4-FFF2-40B4-BE49-F238E27FC236}">
                <a16:creationId xmlns:a16="http://schemas.microsoft.com/office/drawing/2014/main" id="{2735E139-7CB9-E460-7730-5B5C225B94B7}"/>
              </a:ext>
            </a:extLst>
          </p:cNvPr>
          <p:cNvPicPr>
            <a:picLocks noChangeAspect="1"/>
          </p:cNvPicPr>
          <p:nvPr userDrawn="1"/>
        </p:nvPicPr>
        <p:blipFill>
          <a:blip r:embed="rId4"/>
          <a:stretch>
            <a:fillRect/>
          </a:stretch>
        </p:blipFill>
        <p:spPr>
          <a:xfrm>
            <a:off x="-18961" y="6197486"/>
            <a:ext cx="12244931" cy="660514"/>
          </a:xfrm>
          <a:prstGeom prst="rect">
            <a:avLst/>
          </a:prstGeom>
        </p:spPr>
      </p:pic>
      <p:pic>
        <p:nvPicPr>
          <p:cNvPr id="4" name="Picture 3">
            <a:extLst>
              <a:ext uri="{FF2B5EF4-FFF2-40B4-BE49-F238E27FC236}">
                <a16:creationId xmlns:a16="http://schemas.microsoft.com/office/drawing/2014/main" id="{E61E6A0E-E54B-2B56-476B-2967D6BAA821}"/>
              </a:ext>
            </a:extLst>
          </p:cNvPr>
          <p:cNvPicPr>
            <a:picLocks noChangeAspect="1"/>
          </p:cNvPicPr>
          <p:nvPr userDrawn="1"/>
        </p:nvPicPr>
        <p:blipFill>
          <a:blip r:embed="rId5"/>
          <a:srcRect/>
          <a:stretch/>
        </p:blipFill>
        <p:spPr>
          <a:xfrm>
            <a:off x="11423087" y="6426740"/>
            <a:ext cx="404054" cy="157424"/>
          </a:xfrm>
          <a:prstGeom prst="rect">
            <a:avLst/>
          </a:prstGeom>
        </p:spPr>
      </p:pic>
    </p:spTree>
    <p:extLst>
      <p:ext uri="{BB962C8B-B14F-4D97-AF65-F5344CB8AC3E}">
        <p14:creationId xmlns:p14="http://schemas.microsoft.com/office/powerpoint/2010/main" val="36317795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2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7" y="2034234"/>
            <a:ext cx="3645338" cy="1655763"/>
          </a:xfrm>
          <a:prstGeom prst="rect">
            <a:avLst/>
          </a:prstGeom>
        </p:spPr>
        <p:txBody>
          <a:bodyPr/>
          <a:lstStyle>
            <a:lvl1pPr marL="0" indent="0">
              <a:buNone/>
              <a:defRPr sz="3600" b="0" i="0">
                <a:solidFill>
                  <a:schemeClr val="bg1"/>
                </a:solidFill>
                <a:latin typeface="Helvetica Neue LT Std 65 Medium" panose="020B0604020202020204" pitchFamily="34" charset="0"/>
              </a:defRPr>
            </a:lvl1pPr>
            <a:lvl2pPr marL="457189" indent="0">
              <a:buNone/>
              <a:defRPr/>
            </a:lvl2pPr>
          </a:lstStyle>
          <a:p>
            <a:pPr lvl="0"/>
            <a:r>
              <a:rPr lang="en-US"/>
              <a:t>Click to edit Master text styles</a:t>
            </a:r>
          </a:p>
        </p:txBody>
      </p:sp>
    </p:spTree>
    <p:extLst>
      <p:ext uri="{BB962C8B-B14F-4D97-AF65-F5344CB8AC3E}">
        <p14:creationId xmlns:p14="http://schemas.microsoft.com/office/powerpoint/2010/main" val="9126967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_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Tree>
    <p:extLst>
      <p:ext uri="{BB962C8B-B14F-4D97-AF65-F5344CB8AC3E}">
        <p14:creationId xmlns:p14="http://schemas.microsoft.com/office/powerpoint/2010/main" val="2878561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lvl1pPr>
              <a:defRPr sz="1000" b="0" i="0">
                <a:latin typeface="HelveticaNeueLT Pro 55 Roman" panose="020B0604020202020204" pitchFamily="34" charset="77"/>
              </a:defRPr>
            </a:lvl1pPr>
          </a:lstStyle>
          <a:p>
            <a:r>
              <a:rPr lang="en-US" dirty="0"/>
              <a:t>Click icon to add picture</a:t>
            </a:r>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ctr"/>
          <a:lstStyle>
            <a:lvl1pPr>
              <a:defRPr sz="2500" b="0" i="0">
                <a:solidFill>
                  <a:schemeClr val="bg1"/>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10C1C811-7961-919D-993F-095AC81E232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dirty="0"/>
          </a:p>
        </p:txBody>
      </p:sp>
      <p:sp>
        <p:nvSpPr>
          <p:cNvPr id="3" name="Graphic 8">
            <a:extLst>
              <a:ext uri="{FF2B5EF4-FFF2-40B4-BE49-F238E27FC236}">
                <a16:creationId xmlns:a16="http://schemas.microsoft.com/office/drawing/2014/main" id="{33044907-1C4E-3A84-2DDB-72E0651FC5AF}"/>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dirty="0"/>
          </a:p>
        </p:txBody>
      </p:sp>
      <p:pic>
        <p:nvPicPr>
          <p:cNvPr id="9" name="Picture 8">
            <a:extLst>
              <a:ext uri="{FF2B5EF4-FFF2-40B4-BE49-F238E27FC236}">
                <a16:creationId xmlns:a16="http://schemas.microsoft.com/office/drawing/2014/main" id="{D66D0912-98B9-3471-5D3C-1DF11E840A41}"/>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07079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_Title_2ColCopy">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FA46F09-C41A-6B43-B6A5-60F817577FFD}"/>
              </a:ext>
            </a:extLst>
          </p:cNvPr>
          <p:cNvSpPr>
            <a:spLocks noGrp="1"/>
          </p:cNvSpPr>
          <p:nvPr>
            <p:ph type="title"/>
          </p:nvPr>
        </p:nvSpPr>
        <p:spPr>
          <a:xfrm>
            <a:off x="281623" y="12700"/>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B9BF9560-574B-670D-CF89-8644467CEEE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dirty="0"/>
          </a:p>
        </p:txBody>
      </p:sp>
      <p:sp>
        <p:nvSpPr>
          <p:cNvPr id="3" name="Graphic 8">
            <a:extLst>
              <a:ext uri="{FF2B5EF4-FFF2-40B4-BE49-F238E27FC236}">
                <a16:creationId xmlns:a16="http://schemas.microsoft.com/office/drawing/2014/main" id="{C7B56A1B-B7F0-61BD-E02C-18BC6870721A}"/>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dirty="0"/>
          </a:p>
        </p:txBody>
      </p:sp>
      <p:pic>
        <p:nvPicPr>
          <p:cNvPr id="4" name="Picture 3">
            <a:extLst>
              <a:ext uri="{FF2B5EF4-FFF2-40B4-BE49-F238E27FC236}">
                <a16:creationId xmlns:a16="http://schemas.microsoft.com/office/drawing/2014/main" id="{976F88D0-A66C-C367-5B6D-1E3B39CC2FD9}"/>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411447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s Pag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C467E4A-CC9D-E041-8263-9CCBD5B47DBE}"/>
              </a:ext>
            </a:extLst>
          </p:cNvPr>
          <p:cNvSpPr>
            <a:spLocks noGrp="1"/>
          </p:cNvSpPr>
          <p:nvPr>
            <p:ph type="title" hasCustomPrompt="1"/>
          </p:nvPr>
        </p:nvSpPr>
        <p:spPr>
          <a:xfrm>
            <a:off x="497524" y="780175"/>
            <a:ext cx="1576374" cy="1979958"/>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Contents</a:t>
            </a:r>
            <a:endParaRPr lang="en-US"/>
          </a:p>
        </p:txBody>
      </p:sp>
      <p:sp>
        <p:nvSpPr>
          <p:cNvPr id="9" name="Text Placeholder 11">
            <a:extLst>
              <a:ext uri="{FF2B5EF4-FFF2-40B4-BE49-F238E27FC236}">
                <a16:creationId xmlns:a16="http://schemas.microsoft.com/office/drawing/2014/main" id="{F38FD49F-C7EF-E14F-805C-2D07E703AC6F}"/>
              </a:ext>
            </a:extLst>
          </p:cNvPr>
          <p:cNvSpPr>
            <a:spLocks noGrp="1"/>
          </p:cNvSpPr>
          <p:nvPr>
            <p:ph type="body" sz="quarter" idx="10" hasCustomPrompt="1"/>
          </p:nvPr>
        </p:nvSpPr>
        <p:spPr>
          <a:xfrm>
            <a:off x="2383462" y="78017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0" name="Text Placeholder 11">
            <a:extLst>
              <a:ext uri="{FF2B5EF4-FFF2-40B4-BE49-F238E27FC236}">
                <a16:creationId xmlns:a16="http://schemas.microsoft.com/office/drawing/2014/main" id="{CF13EC0C-3E3A-4B4C-AD1D-36C152AB2A81}"/>
              </a:ext>
            </a:extLst>
          </p:cNvPr>
          <p:cNvSpPr>
            <a:spLocks noGrp="1"/>
          </p:cNvSpPr>
          <p:nvPr>
            <p:ph type="body" sz="quarter" idx="11" hasCustomPrompt="1"/>
          </p:nvPr>
        </p:nvSpPr>
        <p:spPr>
          <a:xfrm>
            <a:off x="2383462" y="127771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1" name="Text Placeholder 11">
            <a:extLst>
              <a:ext uri="{FF2B5EF4-FFF2-40B4-BE49-F238E27FC236}">
                <a16:creationId xmlns:a16="http://schemas.microsoft.com/office/drawing/2014/main" id="{845D83A8-B41B-424F-B8DA-250715155E84}"/>
              </a:ext>
            </a:extLst>
          </p:cNvPr>
          <p:cNvSpPr>
            <a:spLocks noGrp="1"/>
          </p:cNvSpPr>
          <p:nvPr>
            <p:ph type="body" sz="quarter" idx="12" hasCustomPrompt="1"/>
          </p:nvPr>
        </p:nvSpPr>
        <p:spPr>
          <a:xfrm>
            <a:off x="2383462" y="1775259"/>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3" name="Text Placeholder 11">
            <a:extLst>
              <a:ext uri="{FF2B5EF4-FFF2-40B4-BE49-F238E27FC236}">
                <a16:creationId xmlns:a16="http://schemas.microsoft.com/office/drawing/2014/main" id="{A384A9DD-3701-7C46-B11A-B35C8938662A}"/>
              </a:ext>
            </a:extLst>
          </p:cNvPr>
          <p:cNvSpPr>
            <a:spLocks noGrp="1"/>
          </p:cNvSpPr>
          <p:nvPr>
            <p:ph type="body" sz="quarter" idx="13" hasCustomPrompt="1"/>
          </p:nvPr>
        </p:nvSpPr>
        <p:spPr>
          <a:xfrm>
            <a:off x="5543521" y="78017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4" name="Text Placeholder 11">
            <a:extLst>
              <a:ext uri="{FF2B5EF4-FFF2-40B4-BE49-F238E27FC236}">
                <a16:creationId xmlns:a16="http://schemas.microsoft.com/office/drawing/2014/main" id="{0712E752-E697-EA48-AA18-01765EF3348E}"/>
              </a:ext>
            </a:extLst>
          </p:cNvPr>
          <p:cNvSpPr>
            <a:spLocks noGrp="1"/>
          </p:cNvSpPr>
          <p:nvPr>
            <p:ph type="body" sz="quarter" idx="14" hasCustomPrompt="1"/>
          </p:nvPr>
        </p:nvSpPr>
        <p:spPr>
          <a:xfrm>
            <a:off x="5543521" y="127771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5" name="Text Placeholder 11">
            <a:extLst>
              <a:ext uri="{FF2B5EF4-FFF2-40B4-BE49-F238E27FC236}">
                <a16:creationId xmlns:a16="http://schemas.microsoft.com/office/drawing/2014/main" id="{4854C24E-89B9-D946-9ACB-4C5A2330CE21}"/>
              </a:ext>
            </a:extLst>
          </p:cNvPr>
          <p:cNvSpPr>
            <a:spLocks noGrp="1"/>
          </p:cNvSpPr>
          <p:nvPr>
            <p:ph type="body" sz="quarter" idx="15" hasCustomPrompt="1"/>
          </p:nvPr>
        </p:nvSpPr>
        <p:spPr>
          <a:xfrm>
            <a:off x="5543521" y="1775259"/>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6" name="Text Placeholder 11">
            <a:extLst>
              <a:ext uri="{FF2B5EF4-FFF2-40B4-BE49-F238E27FC236}">
                <a16:creationId xmlns:a16="http://schemas.microsoft.com/office/drawing/2014/main" id="{8477FF4C-DCDA-A24C-A05F-21275ADAD02E}"/>
              </a:ext>
            </a:extLst>
          </p:cNvPr>
          <p:cNvSpPr>
            <a:spLocks noGrp="1"/>
          </p:cNvSpPr>
          <p:nvPr>
            <p:ph type="body" sz="quarter" idx="16" hasCustomPrompt="1"/>
          </p:nvPr>
        </p:nvSpPr>
        <p:spPr>
          <a:xfrm>
            <a:off x="2383462" y="228624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7" name="Text Placeholder 11">
            <a:extLst>
              <a:ext uri="{FF2B5EF4-FFF2-40B4-BE49-F238E27FC236}">
                <a16:creationId xmlns:a16="http://schemas.microsoft.com/office/drawing/2014/main" id="{4911384D-00A8-A846-8199-659658B4E7CB}"/>
              </a:ext>
            </a:extLst>
          </p:cNvPr>
          <p:cNvSpPr>
            <a:spLocks noGrp="1"/>
          </p:cNvSpPr>
          <p:nvPr>
            <p:ph type="body" sz="quarter" idx="17" hasCustomPrompt="1"/>
          </p:nvPr>
        </p:nvSpPr>
        <p:spPr>
          <a:xfrm>
            <a:off x="2383462" y="278378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8" name="Text Placeholder 11">
            <a:extLst>
              <a:ext uri="{FF2B5EF4-FFF2-40B4-BE49-F238E27FC236}">
                <a16:creationId xmlns:a16="http://schemas.microsoft.com/office/drawing/2014/main" id="{E7B1601A-7A27-8F4D-B29F-330068C19A45}"/>
              </a:ext>
            </a:extLst>
          </p:cNvPr>
          <p:cNvSpPr>
            <a:spLocks noGrp="1"/>
          </p:cNvSpPr>
          <p:nvPr>
            <p:ph type="body" sz="quarter" idx="18" hasCustomPrompt="1"/>
          </p:nvPr>
        </p:nvSpPr>
        <p:spPr>
          <a:xfrm>
            <a:off x="2383462" y="3281329"/>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9" name="Text Placeholder 11">
            <a:extLst>
              <a:ext uri="{FF2B5EF4-FFF2-40B4-BE49-F238E27FC236}">
                <a16:creationId xmlns:a16="http://schemas.microsoft.com/office/drawing/2014/main" id="{AC7C59BC-9FFC-E842-B65D-257EABEA0D62}"/>
              </a:ext>
            </a:extLst>
          </p:cNvPr>
          <p:cNvSpPr>
            <a:spLocks noGrp="1"/>
          </p:cNvSpPr>
          <p:nvPr>
            <p:ph type="body" sz="quarter" idx="19" hasCustomPrompt="1"/>
          </p:nvPr>
        </p:nvSpPr>
        <p:spPr>
          <a:xfrm>
            <a:off x="5543521" y="228624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0" name="Text Placeholder 11">
            <a:extLst>
              <a:ext uri="{FF2B5EF4-FFF2-40B4-BE49-F238E27FC236}">
                <a16:creationId xmlns:a16="http://schemas.microsoft.com/office/drawing/2014/main" id="{86DF93A0-D1F2-8243-837B-09BE4847DB15}"/>
              </a:ext>
            </a:extLst>
          </p:cNvPr>
          <p:cNvSpPr>
            <a:spLocks noGrp="1"/>
          </p:cNvSpPr>
          <p:nvPr>
            <p:ph type="body" sz="quarter" idx="20" hasCustomPrompt="1"/>
          </p:nvPr>
        </p:nvSpPr>
        <p:spPr>
          <a:xfrm>
            <a:off x="5543521" y="278378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1" name="Text Placeholder 11">
            <a:extLst>
              <a:ext uri="{FF2B5EF4-FFF2-40B4-BE49-F238E27FC236}">
                <a16:creationId xmlns:a16="http://schemas.microsoft.com/office/drawing/2014/main" id="{4564E3BF-9456-A14A-9DFF-F690D63BEC7D}"/>
              </a:ext>
            </a:extLst>
          </p:cNvPr>
          <p:cNvSpPr>
            <a:spLocks noGrp="1"/>
          </p:cNvSpPr>
          <p:nvPr>
            <p:ph type="body" sz="quarter" idx="21" hasCustomPrompt="1"/>
          </p:nvPr>
        </p:nvSpPr>
        <p:spPr>
          <a:xfrm>
            <a:off x="5543521" y="3281329"/>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2" name="Text Placeholder 11">
            <a:extLst>
              <a:ext uri="{FF2B5EF4-FFF2-40B4-BE49-F238E27FC236}">
                <a16:creationId xmlns:a16="http://schemas.microsoft.com/office/drawing/2014/main" id="{01B93480-A8EB-6949-8475-080A90044562}"/>
              </a:ext>
            </a:extLst>
          </p:cNvPr>
          <p:cNvSpPr>
            <a:spLocks noGrp="1"/>
          </p:cNvSpPr>
          <p:nvPr>
            <p:ph type="body" sz="quarter" idx="22" hasCustomPrompt="1"/>
          </p:nvPr>
        </p:nvSpPr>
        <p:spPr>
          <a:xfrm>
            <a:off x="2383462" y="3792316"/>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3" name="Text Placeholder 11">
            <a:extLst>
              <a:ext uri="{FF2B5EF4-FFF2-40B4-BE49-F238E27FC236}">
                <a16:creationId xmlns:a16="http://schemas.microsoft.com/office/drawing/2014/main" id="{1635D14D-7E0C-984E-9882-279DF7A25E84}"/>
              </a:ext>
            </a:extLst>
          </p:cNvPr>
          <p:cNvSpPr>
            <a:spLocks noGrp="1"/>
          </p:cNvSpPr>
          <p:nvPr>
            <p:ph type="body" sz="quarter" idx="23" hasCustomPrompt="1"/>
          </p:nvPr>
        </p:nvSpPr>
        <p:spPr>
          <a:xfrm>
            <a:off x="2383462" y="428985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4" name="Text Placeholder 11">
            <a:extLst>
              <a:ext uri="{FF2B5EF4-FFF2-40B4-BE49-F238E27FC236}">
                <a16:creationId xmlns:a16="http://schemas.microsoft.com/office/drawing/2014/main" id="{3D725C34-0EC8-8646-B18C-DD25F11FE4DB}"/>
              </a:ext>
            </a:extLst>
          </p:cNvPr>
          <p:cNvSpPr>
            <a:spLocks noGrp="1"/>
          </p:cNvSpPr>
          <p:nvPr>
            <p:ph type="body" sz="quarter" idx="24" hasCustomPrompt="1"/>
          </p:nvPr>
        </p:nvSpPr>
        <p:spPr>
          <a:xfrm>
            <a:off x="2383462" y="478739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5" name="Text Placeholder 11">
            <a:extLst>
              <a:ext uri="{FF2B5EF4-FFF2-40B4-BE49-F238E27FC236}">
                <a16:creationId xmlns:a16="http://schemas.microsoft.com/office/drawing/2014/main" id="{CCAEFCC5-E29F-8F45-9466-7C2324994B50}"/>
              </a:ext>
            </a:extLst>
          </p:cNvPr>
          <p:cNvSpPr>
            <a:spLocks noGrp="1"/>
          </p:cNvSpPr>
          <p:nvPr>
            <p:ph type="body" sz="quarter" idx="25" hasCustomPrompt="1"/>
          </p:nvPr>
        </p:nvSpPr>
        <p:spPr>
          <a:xfrm>
            <a:off x="5543521" y="3792316"/>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6" name="Text Placeholder 11">
            <a:extLst>
              <a:ext uri="{FF2B5EF4-FFF2-40B4-BE49-F238E27FC236}">
                <a16:creationId xmlns:a16="http://schemas.microsoft.com/office/drawing/2014/main" id="{3765E4FA-109D-EF46-A269-D052FA8B4E0B}"/>
              </a:ext>
            </a:extLst>
          </p:cNvPr>
          <p:cNvSpPr>
            <a:spLocks noGrp="1"/>
          </p:cNvSpPr>
          <p:nvPr>
            <p:ph type="body" sz="quarter" idx="26" hasCustomPrompt="1"/>
          </p:nvPr>
        </p:nvSpPr>
        <p:spPr>
          <a:xfrm>
            <a:off x="5543521" y="428985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7" name="Text Placeholder 11">
            <a:extLst>
              <a:ext uri="{FF2B5EF4-FFF2-40B4-BE49-F238E27FC236}">
                <a16:creationId xmlns:a16="http://schemas.microsoft.com/office/drawing/2014/main" id="{E1E267C0-5F02-BC40-A5ED-77F118565745}"/>
              </a:ext>
            </a:extLst>
          </p:cNvPr>
          <p:cNvSpPr>
            <a:spLocks noGrp="1"/>
          </p:cNvSpPr>
          <p:nvPr>
            <p:ph type="body" sz="quarter" idx="27" hasCustomPrompt="1"/>
          </p:nvPr>
        </p:nvSpPr>
        <p:spPr>
          <a:xfrm>
            <a:off x="5543521" y="478739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pic>
        <p:nvPicPr>
          <p:cNvPr id="35" name="Graphic 34">
            <a:extLst>
              <a:ext uri="{FF2B5EF4-FFF2-40B4-BE49-F238E27FC236}">
                <a16:creationId xmlns:a16="http://schemas.microsoft.com/office/drawing/2014/main" id="{D619706E-638F-5546-A799-A8DE39D8CE27}"/>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a:off x="6866023" y="2759635"/>
            <a:ext cx="5325978" cy="3878396"/>
          </a:xfrm>
          <a:prstGeom prst="rect">
            <a:avLst/>
          </a:prstGeom>
        </p:spPr>
      </p:pic>
      <p:sp>
        <p:nvSpPr>
          <p:cNvPr id="2" name="Graphic 8">
            <a:extLst>
              <a:ext uri="{FF2B5EF4-FFF2-40B4-BE49-F238E27FC236}">
                <a16:creationId xmlns:a16="http://schemas.microsoft.com/office/drawing/2014/main" id="{9735D6CA-1429-99FC-43A2-2E140871209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dirty="0"/>
          </a:p>
        </p:txBody>
      </p:sp>
      <p:sp>
        <p:nvSpPr>
          <p:cNvPr id="3" name="Graphic 8">
            <a:extLst>
              <a:ext uri="{FF2B5EF4-FFF2-40B4-BE49-F238E27FC236}">
                <a16:creationId xmlns:a16="http://schemas.microsoft.com/office/drawing/2014/main" id="{EF27A2FC-F9B3-2710-DD7B-E27958E56E08}"/>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dirty="0"/>
          </a:p>
        </p:txBody>
      </p:sp>
      <p:pic>
        <p:nvPicPr>
          <p:cNvPr id="4" name="Picture 3">
            <a:extLst>
              <a:ext uri="{FF2B5EF4-FFF2-40B4-BE49-F238E27FC236}">
                <a16:creationId xmlns:a16="http://schemas.microsoft.com/office/drawing/2014/main" id="{23915596-A3DE-0B79-C16B-4C8347247BBA}"/>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28244351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 Space">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780175"/>
            <a:ext cx="3148908" cy="2932112"/>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900" b="0" i="0">
                <a:ln>
                  <a:noFill/>
                </a:ln>
                <a:solidFill>
                  <a:srgbClr val="454546"/>
                </a:solidFill>
                <a:latin typeface="HelveticaNeueLT Pro 55 Roman" panose="020B0604020202020204" pitchFamily="34" charset="77"/>
              </a:defRPr>
            </a:lvl2pPr>
            <a:lvl3pPr marL="914377" indent="0">
              <a:buFont typeface="Arial" panose="020B0604020202020204" pitchFamily="34" charset="0"/>
              <a:buNone/>
              <a:defRPr sz="900" b="0" i="0">
                <a:solidFill>
                  <a:srgbClr val="454546"/>
                </a:solidFill>
                <a:latin typeface="HelveticaNeueLT Pro 55 Roman" panose="020B0604020202020204" pitchFamily="34" charset="77"/>
              </a:defRPr>
            </a:lvl3pPr>
            <a:lvl4pPr marL="1371566" indent="0">
              <a:buFont typeface="Arial" panose="020B0604020202020204" pitchFamily="34" charset="0"/>
              <a:buNone/>
              <a:defRPr sz="900" b="0" i="0">
                <a:solidFill>
                  <a:srgbClr val="454546"/>
                </a:solidFill>
                <a:latin typeface="HelveticaNeueLT Pro 55 Roman" panose="020B0604020202020204" pitchFamily="34" charset="77"/>
              </a:defRPr>
            </a:lvl4pPr>
            <a:lvl5pPr marL="1828755" indent="0">
              <a:buNone/>
              <a:defRPr b="0" i="0">
                <a:latin typeface="HelveticaNeueLT Std Thin" panose="020B0403020202020204" pitchFamily="34" charset="0"/>
              </a:defRPr>
            </a:lvl5pPr>
          </a:lstStyle>
          <a:p>
            <a:pPr lvl="0"/>
            <a:r>
              <a:rPr lang="en-GB"/>
              <a:t>Second level</a:t>
            </a:r>
          </a:p>
          <a:p>
            <a:pPr lvl="1"/>
            <a:r>
              <a:rPr lang="en-GB"/>
              <a:t>Third level</a:t>
            </a:r>
          </a:p>
          <a:p>
            <a:pPr lvl="2"/>
            <a:r>
              <a:rPr lang="en-GB"/>
              <a:t>Fourth level</a:t>
            </a:r>
          </a:p>
          <a:p>
            <a:pPr lvl="3"/>
            <a:r>
              <a:rPr lang="en-GB"/>
              <a:t>Fifth level</a:t>
            </a:r>
            <a:endParaRPr lang="en-US"/>
          </a:p>
        </p:txBody>
      </p:sp>
      <p:sp>
        <p:nvSpPr>
          <p:cNvPr id="6" name="Title 1">
            <a:extLst>
              <a:ext uri="{FF2B5EF4-FFF2-40B4-BE49-F238E27FC236}">
                <a16:creationId xmlns:a16="http://schemas.microsoft.com/office/drawing/2014/main" id="{1C467E4A-CC9D-E041-8263-9CCBD5B47DBE}"/>
              </a:ext>
            </a:extLst>
          </p:cNvPr>
          <p:cNvSpPr>
            <a:spLocks noGrp="1"/>
          </p:cNvSpPr>
          <p:nvPr>
            <p:ph type="title"/>
          </p:nvPr>
        </p:nvSpPr>
        <p:spPr>
          <a:xfrm>
            <a:off x="497523" y="780175"/>
            <a:ext cx="3160077" cy="1979958"/>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pic>
        <p:nvPicPr>
          <p:cNvPr id="10" name="Graphic 9">
            <a:extLst>
              <a:ext uri="{FF2B5EF4-FFF2-40B4-BE49-F238E27FC236}">
                <a16:creationId xmlns:a16="http://schemas.microsoft.com/office/drawing/2014/main" id="{62D08151-A5C6-7141-A74A-90A3B0E8C871}"/>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4908" t="62631" r="25523" b="11691"/>
          <a:stretch/>
        </p:blipFill>
        <p:spPr>
          <a:xfrm flipH="1">
            <a:off x="0" y="2760133"/>
            <a:ext cx="6320589" cy="3878396"/>
          </a:xfrm>
          <a:prstGeom prst="rect">
            <a:avLst/>
          </a:prstGeom>
        </p:spPr>
      </p:pic>
      <p:sp>
        <p:nvSpPr>
          <p:cNvPr id="3" name="Graphic 8">
            <a:extLst>
              <a:ext uri="{FF2B5EF4-FFF2-40B4-BE49-F238E27FC236}">
                <a16:creationId xmlns:a16="http://schemas.microsoft.com/office/drawing/2014/main" id="{51F6A8F6-B6A4-DCC3-2827-E96408C7DD90}"/>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dirty="0"/>
          </a:p>
        </p:txBody>
      </p:sp>
      <p:pic>
        <p:nvPicPr>
          <p:cNvPr id="4" name="Picture 3">
            <a:extLst>
              <a:ext uri="{FF2B5EF4-FFF2-40B4-BE49-F238E27FC236}">
                <a16:creationId xmlns:a16="http://schemas.microsoft.com/office/drawing/2014/main" id="{07C46133-972D-3BB1-D80A-0D003C85304B}"/>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458758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83F1679-BC23-A749-A1A2-1A4F9116E337}"/>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pic>
        <p:nvPicPr>
          <p:cNvPr id="7" name="Graphic 6">
            <a:extLst>
              <a:ext uri="{FF2B5EF4-FFF2-40B4-BE49-F238E27FC236}">
                <a16:creationId xmlns:a16="http://schemas.microsoft.com/office/drawing/2014/main" id="{C0FE70B6-EEC7-A347-BD89-843E2380954E}"/>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275589" y="2105855"/>
            <a:ext cx="7243165" cy="3799199"/>
          </a:xfrm>
          <a:prstGeom prst="rect">
            <a:avLst/>
          </a:prstGeom>
        </p:spPr>
      </p:pic>
      <p:pic>
        <p:nvPicPr>
          <p:cNvPr id="2" name="Picture 1">
            <a:extLst>
              <a:ext uri="{FF2B5EF4-FFF2-40B4-BE49-F238E27FC236}">
                <a16:creationId xmlns:a16="http://schemas.microsoft.com/office/drawing/2014/main" id="{A39A2BB4-FA85-19B2-C667-295711B2E8EA}"/>
              </a:ext>
            </a:extLst>
          </p:cNvPr>
          <p:cNvPicPr>
            <a:picLocks noChangeAspect="1"/>
          </p:cNvPicPr>
          <p:nvPr userDrawn="1"/>
        </p:nvPicPr>
        <p:blipFill>
          <a:blip r:embed="rId4"/>
          <a:stretch>
            <a:fillRect/>
          </a:stretch>
        </p:blipFill>
        <p:spPr>
          <a:xfrm>
            <a:off x="-18960" y="5384304"/>
            <a:ext cx="12210960" cy="1318732"/>
          </a:xfrm>
          <a:prstGeom prst="rect">
            <a:avLst/>
          </a:prstGeom>
        </p:spPr>
      </p:pic>
      <p:pic>
        <p:nvPicPr>
          <p:cNvPr id="3" name="Picture 2">
            <a:extLst>
              <a:ext uri="{FF2B5EF4-FFF2-40B4-BE49-F238E27FC236}">
                <a16:creationId xmlns:a16="http://schemas.microsoft.com/office/drawing/2014/main" id="{E7E672B8-44CD-5213-AFAB-4608A2C08569}"/>
              </a:ext>
            </a:extLst>
          </p:cNvPr>
          <p:cNvPicPr>
            <a:picLocks noChangeAspect="1"/>
          </p:cNvPicPr>
          <p:nvPr userDrawn="1"/>
        </p:nvPicPr>
        <p:blipFill>
          <a:blip r:embed="rId5"/>
          <a:stretch>
            <a:fillRect/>
          </a:stretch>
        </p:blipFill>
        <p:spPr>
          <a:xfrm>
            <a:off x="-18961" y="6197486"/>
            <a:ext cx="12244931" cy="660514"/>
          </a:xfrm>
          <a:prstGeom prst="rect">
            <a:avLst/>
          </a:prstGeom>
        </p:spPr>
      </p:pic>
      <p:pic>
        <p:nvPicPr>
          <p:cNvPr id="4" name="Picture 3">
            <a:extLst>
              <a:ext uri="{FF2B5EF4-FFF2-40B4-BE49-F238E27FC236}">
                <a16:creationId xmlns:a16="http://schemas.microsoft.com/office/drawing/2014/main" id="{2AACDA85-5142-FA38-C5D9-B13050D5D71E}"/>
              </a:ext>
            </a:extLst>
          </p:cNvPr>
          <p:cNvPicPr>
            <a:picLocks noChangeAspect="1"/>
          </p:cNvPicPr>
          <p:nvPr userDrawn="1"/>
        </p:nvPicPr>
        <p:blipFill>
          <a:blip r:embed="rId6"/>
          <a:srcRect/>
          <a:stretch/>
        </p:blipFill>
        <p:spPr>
          <a:xfrm>
            <a:off x="11423087" y="6426740"/>
            <a:ext cx="404054" cy="157424"/>
          </a:xfrm>
          <a:prstGeom prst="rect">
            <a:avLst/>
          </a:prstGeom>
        </p:spPr>
      </p:pic>
    </p:spTree>
    <p:extLst>
      <p:ext uri="{BB962C8B-B14F-4D97-AF65-F5344CB8AC3E}">
        <p14:creationId xmlns:p14="http://schemas.microsoft.com/office/powerpoint/2010/main" val="3111082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mployees">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410227"/>
            <a:ext cx="2036041" cy="258700"/>
          </a:xfrm>
          <a:prstGeom prst="rect">
            <a:avLst/>
          </a:prstGeom>
        </p:spPr>
        <p:txBody>
          <a:bodyPr lIns="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583687"/>
            <a:ext cx="2036763" cy="258700"/>
          </a:xfrm>
          <a:prstGeom prst="rect">
            <a:avLst/>
          </a:prstGeom>
        </p:spPr>
        <p:txBody>
          <a:bodyPr lIns="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107292"/>
            <a:ext cx="1643869" cy="1058862"/>
          </a:xfrm>
          <a:prstGeom prst="rect">
            <a:avLst/>
          </a:prstGeom>
          <a:noFill/>
        </p:spPr>
        <p:txBody>
          <a:bodyPr/>
          <a:lstStyle>
            <a:lvl1pPr>
              <a:defRPr sz="1000" b="0" i="0">
                <a:latin typeface="HelveticaNeueLT Pro 55 Roman" panose="020B0604020202020204" pitchFamily="34" charset="77"/>
              </a:defRPr>
            </a:lvl1pPr>
          </a:lstStyle>
          <a:p>
            <a:r>
              <a:rPr lang="en-US" dirty="0"/>
              <a:t>Click icon to add picture</a:t>
            </a:r>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107292"/>
            <a:ext cx="1643869" cy="1058862"/>
          </a:xfrm>
          <a:prstGeom prst="rect">
            <a:avLst/>
          </a:prstGeom>
        </p:spPr>
        <p:txBody>
          <a:bodyPr/>
          <a:lstStyle>
            <a:lvl1pPr>
              <a:defRPr sz="1000" b="0" i="0">
                <a:latin typeface="HelveticaNeueLT Pro 55 Roman" panose="020B0604020202020204" pitchFamily="34" charset="77"/>
              </a:defRPr>
            </a:lvl1pPr>
          </a:lstStyle>
          <a:p>
            <a:r>
              <a:rPr lang="en-US" dirty="0"/>
              <a:t>Click icon to add picture</a:t>
            </a:r>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107292"/>
            <a:ext cx="1643869" cy="1058862"/>
          </a:xfrm>
          <a:prstGeom prst="rect">
            <a:avLst/>
          </a:prstGeom>
        </p:spPr>
        <p:txBody>
          <a:bodyPr/>
          <a:lstStyle>
            <a:lvl1pPr marL="228594" marR="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sz="1000" b="0" i="0">
                <a:latin typeface="HelveticaNeueLT Pro 55 Roman" panose="020B0604020202020204" pitchFamily="34" charset="77"/>
              </a:defRPr>
            </a:lvl1pPr>
          </a:lstStyle>
          <a:p>
            <a:r>
              <a:rPr lang="en-US" dirty="0"/>
              <a:t>Click icon to add picture</a:t>
            </a:r>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107292"/>
            <a:ext cx="1643869" cy="1058862"/>
          </a:xfrm>
          <a:prstGeom prst="rect">
            <a:avLst/>
          </a:prstGeom>
        </p:spPr>
        <p:txBody>
          <a:bodyPr/>
          <a:lstStyle>
            <a:lvl1pPr>
              <a:defRPr sz="1000" b="0" i="0">
                <a:latin typeface="HelveticaNeueLT Pro 55 Roman" panose="020B0604020202020204" pitchFamily="34" charset="77"/>
              </a:defRPr>
            </a:lvl1pPr>
          </a:lstStyle>
          <a:p>
            <a:r>
              <a:rPr lang="en-US" dirty="0"/>
              <a:t>Click icon to add picture</a:t>
            </a:r>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dirty="0"/>
              <a:t>Click icon to add picture</a:t>
            </a:r>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dirty="0"/>
              <a:t>Click icon to add picture</a:t>
            </a:r>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dirty="0"/>
              <a:t>Click icon to add picture</a:t>
            </a:r>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dirty="0"/>
              <a:t>Click icon to add picture</a:t>
            </a:r>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dirty="0"/>
              <a:t>Click icon to add picture</a:t>
            </a:r>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782862"/>
            <a:ext cx="1643869" cy="1058862"/>
          </a:xfrm>
          <a:prstGeom prst="rect">
            <a:avLst/>
          </a:prstGeom>
        </p:spPr>
        <p:txBody>
          <a:bodyPr/>
          <a:lstStyle>
            <a:lvl1pPr>
              <a:defRPr sz="1000" b="0" i="0">
                <a:latin typeface="HelveticaNeueLT Pro 55 Roman" panose="020B0604020202020204" pitchFamily="34" charset="77"/>
              </a:defRPr>
            </a:lvl1pPr>
          </a:lstStyle>
          <a:p>
            <a:r>
              <a:rPr lang="en-US" dirty="0"/>
              <a:t>Click icon to add picture</a:t>
            </a:r>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107292"/>
            <a:ext cx="1643869" cy="1058862"/>
          </a:xfrm>
          <a:prstGeom prst="rect">
            <a:avLst/>
          </a:prstGeom>
        </p:spPr>
        <p:txBody>
          <a:bodyPr/>
          <a:lstStyle>
            <a:lvl1pPr>
              <a:defRPr sz="1000" b="0" i="0">
                <a:latin typeface="HelveticaNeueLT Pro 55 Roman" panose="020B0604020202020204" pitchFamily="34" charset="77"/>
              </a:defRPr>
            </a:lvl1pPr>
          </a:lstStyle>
          <a:p>
            <a:r>
              <a:rPr lang="en-US" dirty="0"/>
              <a:t>Click icon to add picture</a:t>
            </a:r>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dirty="0"/>
              <a:t>Click icon to add picture</a:t>
            </a:r>
          </a:p>
        </p:txBody>
      </p:sp>
      <p:sp>
        <p:nvSpPr>
          <p:cNvPr id="54" name="Picture Placeholder 2">
            <a:extLst>
              <a:ext uri="{FF2B5EF4-FFF2-40B4-BE49-F238E27FC236}">
                <a16:creationId xmlns:a16="http://schemas.microsoft.com/office/drawing/2014/main" id="{D3FB89E4-0732-7D42-91C8-E83FB0AD2176}"/>
              </a:ext>
            </a:extLst>
          </p:cNvPr>
          <p:cNvSpPr>
            <a:spLocks noGrp="1"/>
          </p:cNvSpPr>
          <p:nvPr>
            <p:ph type="pic" sz="quarter" idx="50"/>
          </p:nvPr>
        </p:nvSpPr>
        <p:spPr>
          <a:xfrm>
            <a:off x="6056733" y="2111646"/>
            <a:ext cx="1643869" cy="1058862"/>
          </a:xfrm>
          <a:prstGeom prst="rect">
            <a:avLst/>
          </a:prstGeom>
        </p:spPr>
        <p:txBody>
          <a:bodyPr/>
          <a:lstStyle>
            <a:lvl1pPr marL="228594" marR="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sz="1000" b="0" i="0">
                <a:latin typeface="HelveticaNeueLT Pro 55 Roman" panose="020B0604020202020204" pitchFamily="34" charset="77"/>
              </a:defRPr>
            </a:lvl1pPr>
          </a:lstStyle>
          <a:p>
            <a:r>
              <a:rPr lang="en-US" dirty="0"/>
              <a:t>Click icon to add picture</a:t>
            </a:r>
          </a:p>
        </p:txBody>
      </p:sp>
      <p:sp>
        <p:nvSpPr>
          <p:cNvPr id="51" name="Title 1">
            <a:extLst>
              <a:ext uri="{FF2B5EF4-FFF2-40B4-BE49-F238E27FC236}">
                <a16:creationId xmlns:a16="http://schemas.microsoft.com/office/drawing/2014/main" id="{7E10C71C-B001-1F40-81C7-6144E4A8925B}"/>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B4E2364C-5AFB-D8B3-9645-87C4A584314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dirty="0"/>
          </a:p>
        </p:txBody>
      </p:sp>
      <p:pic>
        <p:nvPicPr>
          <p:cNvPr id="4" name="Picture 3">
            <a:extLst>
              <a:ext uri="{FF2B5EF4-FFF2-40B4-BE49-F238E27FC236}">
                <a16:creationId xmlns:a16="http://schemas.microsoft.com/office/drawing/2014/main" id="{30CB281D-F695-4B1B-E950-FAD90CA23043}"/>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4203044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lvl1pPr>
              <a:defRPr sz="1000" b="0" i="0">
                <a:latin typeface="HelveticaNeueLT Pro 45 Lt" panose="020B0403020202020204" pitchFamily="34" charset="77"/>
              </a:defRPr>
            </a:lvl1pPr>
          </a:lstStyle>
          <a:p>
            <a:r>
              <a:rPr lang="en-US" dirty="0"/>
              <a:t>Click icon to add picture</a:t>
            </a:r>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20201E"/>
                </a:solidFill>
                <a:latin typeface="HelveticaNeueLT Std Lt" panose="020B0403020202020204" pitchFamily="34" charset="0"/>
              </a:defRPr>
            </a:lvl3pPr>
            <a:lvl4pPr marL="1371566" indent="0">
              <a:buFont typeface="Arial" panose="020B0604020202020204" pitchFamily="34" charset="0"/>
              <a:buNone/>
              <a:defRPr sz="1400" b="0" i="0">
                <a:solidFill>
                  <a:srgbClr val="20201E"/>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3" name="Title 1">
            <a:extLst>
              <a:ext uri="{FF2B5EF4-FFF2-40B4-BE49-F238E27FC236}">
                <a16:creationId xmlns:a16="http://schemas.microsoft.com/office/drawing/2014/main" id="{C3F8C096-AD1C-0447-AE59-B87B6C8B04F7}"/>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5E50F787-7DED-52D7-EB72-3B7EB225B66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dirty="0"/>
          </a:p>
        </p:txBody>
      </p:sp>
      <p:sp>
        <p:nvSpPr>
          <p:cNvPr id="3" name="Graphic 8">
            <a:extLst>
              <a:ext uri="{FF2B5EF4-FFF2-40B4-BE49-F238E27FC236}">
                <a16:creationId xmlns:a16="http://schemas.microsoft.com/office/drawing/2014/main" id="{5A3CB1BC-3F67-C703-EE85-57F8280C263C}"/>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dirty="0"/>
          </a:p>
        </p:txBody>
      </p:sp>
      <p:pic>
        <p:nvPicPr>
          <p:cNvPr id="4" name="Picture 3">
            <a:extLst>
              <a:ext uri="{FF2B5EF4-FFF2-40B4-BE49-F238E27FC236}">
                <a16:creationId xmlns:a16="http://schemas.microsoft.com/office/drawing/2014/main" id="{8C8D7290-0005-067A-C739-024913B20A9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516871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a:srcRect/>
          <a:stretch/>
        </p:blipFill>
        <p:spPr>
          <a:xfrm>
            <a:off x="0" y="0"/>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714006"/>
            <a:ext cx="5466532" cy="4822721"/>
          </a:xfrm>
          <a:prstGeom prst="rect">
            <a:avLst/>
          </a:prstGeom>
        </p:spPr>
        <p:txBody>
          <a:bodyPr anchor="t"/>
          <a:lstStyle>
            <a:lvl1pPr algn="r">
              <a:defRPr sz="88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a:t>
            </a:r>
            <a:endParaRPr lang="en-US"/>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047700"/>
            <a:ext cx="4199466" cy="4131734"/>
          </a:xfrm>
          <a:prstGeom prst="rect">
            <a:avLst/>
          </a:prstGeom>
          <a:ln>
            <a:noFill/>
          </a:ln>
        </p:spPr>
        <p:txBody>
          <a:bodyPr anchor="ctr"/>
          <a:lstStyle>
            <a:lvl1pPr marL="171450" indent="-171450">
              <a:buFont typeface="Arial" panose="020B0604020202020204" pitchFamily="34" charset="0"/>
              <a:buChar char="•"/>
              <a:defRPr sz="2000" b="1" i="0">
                <a:solidFill>
                  <a:schemeClr val="bg1"/>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3" name="Graphic 8">
            <a:extLst>
              <a:ext uri="{FF2B5EF4-FFF2-40B4-BE49-F238E27FC236}">
                <a16:creationId xmlns:a16="http://schemas.microsoft.com/office/drawing/2014/main" id="{1A4D6603-6ABC-E0CA-30E0-22A2F1620014}"/>
              </a:ext>
            </a:extLst>
          </p:cNvPr>
          <p:cNvSpPr/>
          <p:nvPr userDrawn="1"/>
        </p:nvSpPr>
        <p:spPr>
          <a:xfrm>
            <a:off x="-22767" y="6232997"/>
            <a:ext cx="12269308" cy="663179"/>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21494 w 12263370"/>
              <a:gd name="connsiteY18" fmla="*/ 654035 h 659972"/>
              <a:gd name="connsiteX19" fmla="*/ 12263370 w 12263370"/>
              <a:gd name="connsiteY19" fmla="*/ 659972 h 659972"/>
              <a:gd name="connsiteX20" fmla="*/ 12248288 w 12263370"/>
              <a:gd name="connsiteY20" fmla="*/ 0 h 659972"/>
              <a:gd name="connsiteX0" fmla="*/ 12254226 w 12269308"/>
              <a:gd name="connsiteY0" fmla="*/ 0 h 663179"/>
              <a:gd name="connsiteX1" fmla="*/ 11479060 w 12269308"/>
              <a:gd name="connsiteY1" fmla="*/ 0 h 663179"/>
              <a:gd name="connsiteX2" fmla="*/ 11440970 w 12269308"/>
              <a:gd name="connsiteY2" fmla="*/ 2097 h 663179"/>
              <a:gd name="connsiteX3" fmla="*/ 11403864 w 12269308"/>
              <a:gd name="connsiteY3" fmla="*/ 8549 h 663179"/>
              <a:gd name="connsiteX4" fmla="*/ 11367579 w 12269308"/>
              <a:gd name="connsiteY4" fmla="*/ 18873 h 663179"/>
              <a:gd name="connsiteX5" fmla="*/ 11332936 w 12269308"/>
              <a:gd name="connsiteY5" fmla="*/ 33229 h 663179"/>
              <a:gd name="connsiteX6" fmla="*/ 11300099 w 12269308"/>
              <a:gd name="connsiteY6" fmla="*/ 51456 h 663179"/>
              <a:gd name="connsiteX7" fmla="*/ 11269233 w 12269308"/>
              <a:gd name="connsiteY7" fmla="*/ 73232 h 663179"/>
              <a:gd name="connsiteX8" fmla="*/ 11240829 w 12269308"/>
              <a:gd name="connsiteY8" fmla="*/ 98557 h 663179"/>
              <a:gd name="connsiteX9" fmla="*/ 11035434 w 12269308"/>
              <a:gd name="connsiteY9" fmla="*/ 306639 h 663179"/>
              <a:gd name="connsiteX10" fmla="*/ 11007030 w 12269308"/>
              <a:gd name="connsiteY10" fmla="*/ 331964 h 663179"/>
              <a:gd name="connsiteX11" fmla="*/ 10976163 w 12269308"/>
              <a:gd name="connsiteY11" fmla="*/ 353740 h 663179"/>
              <a:gd name="connsiteX12" fmla="*/ 10943326 w 12269308"/>
              <a:gd name="connsiteY12" fmla="*/ 371806 h 663179"/>
              <a:gd name="connsiteX13" fmla="*/ 10908684 w 12269308"/>
              <a:gd name="connsiteY13" fmla="*/ 386162 h 663179"/>
              <a:gd name="connsiteX14" fmla="*/ 10872563 w 12269308"/>
              <a:gd name="connsiteY14" fmla="*/ 396646 h 663179"/>
              <a:gd name="connsiteX15" fmla="*/ 10835294 w 12269308"/>
              <a:gd name="connsiteY15" fmla="*/ 402937 h 663179"/>
              <a:gd name="connsiteX16" fmla="*/ 10797203 w 12269308"/>
              <a:gd name="connsiteY16" fmla="*/ 405034 h 663179"/>
              <a:gd name="connsiteX17" fmla="*/ 5938 w 12269308"/>
              <a:gd name="connsiteY17" fmla="*/ 401828 h 663179"/>
              <a:gd name="connsiteX18" fmla="*/ 0 w 12269308"/>
              <a:gd name="connsiteY18" fmla="*/ 663179 h 663179"/>
              <a:gd name="connsiteX19" fmla="*/ 12269308 w 12269308"/>
              <a:gd name="connsiteY19" fmla="*/ 659972 h 663179"/>
              <a:gd name="connsiteX20" fmla="*/ 12254226 w 12269308"/>
              <a:gd name="connsiteY20" fmla="*/ 0 h 66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9308" h="663179">
                <a:moveTo>
                  <a:pt x="12254226" y="0"/>
                </a:moveTo>
                <a:lnTo>
                  <a:pt x="11479060" y="0"/>
                </a:lnTo>
                <a:lnTo>
                  <a:pt x="11440970" y="2097"/>
                </a:lnTo>
                <a:lnTo>
                  <a:pt x="11403864" y="8549"/>
                </a:lnTo>
                <a:lnTo>
                  <a:pt x="11367579" y="18873"/>
                </a:lnTo>
                <a:lnTo>
                  <a:pt x="11332936" y="33229"/>
                </a:lnTo>
                <a:lnTo>
                  <a:pt x="11300099" y="51456"/>
                </a:lnTo>
                <a:lnTo>
                  <a:pt x="11269233" y="73232"/>
                </a:lnTo>
                <a:lnTo>
                  <a:pt x="11240829" y="98557"/>
                </a:lnTo>
                <a:lnTo>
                  <a:pt x="11035434" y="306639"/>
                </a:lnTo>
                <a:lnTo>
                  <a:pt x="11007030" y="331964"/>
                </a:lnTo>
                <a:lnTo>
                  <a:pt x="10976163" y="353740"/>
                </a:lnTo>
                <a:lnTo>
                  <a:pt x="10943326" y="371806"/>
                </a:lnTo>
                <a:lnTo>
                  <a:pt x="10908684" y="386162"/>
                </a:lnTo>
                <a:lnTo>
                  <a:pt x="10872563" y="396646"/>
                </a:lnTo>
                <a:lnTo>
                  <a:pt x="10835294" y="402937"/>
                </a:lnTo>
                <a:lnTo>
                  <a:pt x="10797203" y="405034"/>
                </a:lnTo>
                <a:lnTo>
                  <a:pt x="5938" y="401828"/>
                </a:lnTo>
                <a:lnTo>
                  <a:pt x="0" y="663179"/>
                </a:lnTo>
                <a:lnTo>
                  <a:pt x="12269308" y="659972"/>
                </a:lnTo>
                <a:cubicBezTo>
                  <a:pt x="12267329" y="453836"/>
                  <a:pt x="12265349" y="32400"/>
                  <a:pt x="12254226" y="0"/>
                </a:cubicBezTo>
                <a:close/>
              </a:path>
            </a:pathLst>
          </a:custGeom>
          <a:solidFill>
            <a:srgbClr val="FFFFFF"/>
          </a:solidFill>
          <a:ln w="16417" cap="flat">
            <a:noFill/>
            <a:prstDash val="solid"/>
            <a:miter/>
          </a:ln>
        </p:spPr>
        <p:txBody>
          <a:bodyPr rtlCol="0" anchor="ctr"/>
          <a:lstStyle/>
          <a:p>
            <a:endParaRPr lang="en-GB" dirty="0"/>
          </a:p>
        </p:txBody>
      </p:sp>
      <p:pic>
        <p:nvPicPr>
          <p:cNvPr id="8" name="Picture 7">
            <a:extLst>
              <a:ext uri="{FF2B5EF4-FFF2-40B4-BE49-F238E27FC236}">
                <a16:creationId xmlns:a16="http://schemas.microsoft.com/office/drawing/2014/main" id="{CA3C746D-C534-44F1-E5D7-40592D44C1A9}"/>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3716285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7071731"/>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86" r:id="rId13"/>
    <p:sldLayoutId id="2147483787" r:id="rId14"/>
    <p:sldLayoutId id="2147483788" r:id="rId15"/>
    <p:sldLayoutId id="2147483789" r:id="rId16"/>
    <p:sldLayoutId id="2147483790" r:id="rId17"/>
    <p:sldLayoutId id="2147483791" r:id="rId18"/>
    <p:sldLayoutId id="2147483792" r:id="rId19"/>
    <p:sldLayoutId id="2147483793" r:id="rId20"/>
    <p:sldLayoutId id="2147483794" r:id="rId21"/>
    <p:sldLayoutId id="2147483795" r:id="rId22"/>
    <p:sldLayoutId id="2147483796" r:id="rId23"/>
    <p:sldLayoutId id="2147483797" r:id="rId24"/>
    <p:sldLayoutId id="2147483798" r:id="rId25"/>
    <p:sldLayoutId id="2147483799" r:id="rId26"/>
    <p:sldLayoutId id="2147483800" r:id="rId27"/>
    <p:sldLayoutId id="2147483801" r:id="rId28"/>
    <p:sldLayoutId id="2147483802" r:id="rId29"/>
    <p:sldLayoutId id="2147483803" r:id="rId30"/>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1">
            <a:extLst>
              <a:ext uri="{FF2B5EF4-FFF2-40B4-BE49-F238E27FC236}">
                <a16:creationId xmlns:a16="http://schemas.microsoft.com/office/drawing/2014/main" id="{239D8572-4B80-43C0-A793-A677B76538B7}"/>
              </a:ext>
            </a:extLst>
          </p:cNvPr>
          <p:cNvSpPr txBox="1">
            <a:spLocks/>
          </p:cNvSpPr>
          <p:nvPr/>
        </p:nvSpPr>
        <p:spPr>
          <a:xfrm>
            <a:off x="323550" y="481930"/>
            <a:ext cx="10951400" cy="527136"/>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pPr>
              <a:spcBef>
                <a:spcPts val="1000"/>
              </a:spcBef>
            </a:pPr>
            <a:r>
              <a:rPr lang="en-GB" sz="3200" b="1" dirty="0">
                <a:solidFill>
                  <a:srgbClr val="D43900"/>
                </a:solidFill>
                <a:latin typeface="HelveticaNeueLT Pro 55 Roman" panose="020B0604020202020204" pitchFamily="34" charset="77"/>
                <a:ea typeface="+mn-ea"/>
                <a:cs typeface="+mn-cs"/>
              </a:rPr>
              <a:t>GC0164 Simplification of Operation Code No.2 </a:t>
            </a:r>
          </a:p>
        </p:txBody>
      </p:sp>
      <p:sp>
        <p:nvSpPr>
          <p:cNvPr id="5" name="Text Placeholder 4">
            <a:extLst>
              <a:ext uri="{FF2B5EF4-FFF2-40B4-BE49-F238E27FC236}">
                <a16:creationId xmlns:a16="http://schemas.microsoft.com/office/drawing/2014/main" id="{4FBA6ABF-CE97-446E-AFED-BDC24A2E4D0F}"/>
              </a:ext>
            </a:extLst>
          </p:cNvPr>
          <p:cNvSpPr>
            <a:spLocks noGrp="1"/>
          </p:cNvSpPr>
          <p:nvPr>
            <p:ph type="title"/>
          </p:nvPr>
        </p:nvSpPr>
        <p:spPr>
          <a:xfrm>
            <a:off x="323550" y="1041623"/>
            <a:ext cx="9033101" cy="1502793"/>
          </a:xfrm>
        </p:spPr>
        <p:txBody>
          <a:bodyPr/>
          <a:lstStyle/>
          <a:p>
            <a:r>
              <a:rPr lang="en-GB" sz="2800" b="1" dirty="0">
                <a:solidFill>
                  <a:srgbClr val="0070C0"/>
                </a:solidFill>
                <a:highlight>
                  <a:srgbClr val="FFFF00"/>
                </a:highlight>
              </a:rPr>
              <a:t>10 April 2024 1.00pm - 4.30pm Workgroup 5</a:t>
            </a:r>
          </a:p>
          <a:p>
            <a:r>
              <a:rPr lang="en-GB" sz="2000" b="1" dirty="0">
                <a:solidFill>
                  <a:schemeClr val="tx1"/>
                </a:solidFill>
              </a:rPr>
              <a:t>Online Meeting via Teams</a:t>
            </a:r>
          </a:p>
        </p:txBody>
      </p:sp>
    </p:spTree>
    <p:extLst>
      <p:ext uri="{BB962C8B-B14F-4D97-AF65-F5344CB8AC3E}">
        <p14:creationId xmlns:p14="http://schemas.microsoft.com/office/powerpoint/2010/main" val="4166818921"/>
      </p:ext>
    </p:extLst>
  </p:cSld>
  <p:clrMapOvr>
    <a:masterClrMapping/>
  </p:clrMapOvr>
  <mc:AlternateContent xmlns:mc="http://schemas.openxmlformats.org/markup-compatibility/2006" xmlns:p14="http://schemas.microsoft.com/office/powerpoint/2010/main">
    <mc:Choice Requires="p14">
      <p:transition spd="slow" p14:dur="2000" advTm="7708"/>
    </mc:Choice>
    <mc:Fallback xmlns="">
      <p:transition spd="slow" advTm="7708"/>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962E1F-3E2E-4800-B746-C2585194061B}"/>
              </a:ext>
            </a:extLst>
          </p:cNvPr>
          <p:cNvSpPr>
            <a:spLocks noGrp="1"/>
          </p:cNvSpPr>
          <p:nvPr>
            <p:ph type="body" sz="quarter" idx="10"/>
          </p:nvPr>
        </p:nvSpPr>
        <p:spPr>
          <a:xfrm>
            <a:off x="2787385" y="2748542"/>
            <a:ext cx="7079317" cy="1677988"/>
          </a:xfrm>
        </p:spPr>
        <p:txBody>
          <a:bodyPr/>
          <a:lstStyle/>
          <a:p>
            <a:r>
              <a:rPr lang="en-GB" sz="1800" b="1" dirty="0">
                <a:solidFill>
                  <a:srgbClr val="0079C1"/>
                </a:solidFill>
                <a:latin typeface="Arial" panose="020B0604020202020204" pitchFamily="34" charset="0"/>
                <a:cs typeface="Arial" panose="020B0604020202020204" pitchFamily="34" charset="0"/>
              </a:rPr>
              <a:t>Deborah Spencer – ESO Code Administrator</a:t>
            </a:r>
          </a:p>
        </p:txBody>
      </p:sp>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p:txBody>
          <a:bodyPr/>
          <a:lstStyle/>
          <a:p>
            <a:r>
              <a:rPr lang="en-GB" b="1" dirty="0"/>
              <a:t>Any Other Business/Next Steps</a:t>
            </a:r>
          </a:p>
          <a:p>
            <a:endParaRPr lang="en-GB" b="1" dirty="0"/>
          </a:p>
        </p:txBody>
      </p:sp>
    </p:spTree>
    <p:extLst>
      <p:ext uri="{BB962C8B-B14F-4D97-AF65-F5344CB8AC3E}">
        <p14:creationId xmlns:p14="http://schemas.microsoft.com/office/powerpoint/2010/main" val="15865969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02E40E35-B54B-4A46-9ED2-FD36D6584ECC}"/>
              </a:ext>
            </a:extLst>
          </p:cNvPr>
          <p:cNvSpPr txBox="1">
            <a:spLocks/>
          </p:cNvSpPr>
          <p:nvPr/>
        </p:nvSpPr>
        <p:spPr>
          <a:xfrm>
            <a:off x="801286" y="173231"/>
            <a:ext cx="11261432" cy="571014"/>
          </a:xfrm>
          <a:prstGeom prst="rect">
            <a:avLst/>
          </a:prstGeom>
          <a:solidFill>
            <a:schemeClr val="bg1"/>
          </a:solidFill>
        </p:spPr>
        <p:txBody>
          <a:bodyPr lIns="91440" tIns="45720" rIns="91440" bIns="45720" anchor="t"/>
          <a:lstStyle>
            <a:lvl1pPr algn="l" defTabSz="914377" rtl="0" eaLnBrk="1" latinLnBrk="0" hangingPunct="1">
              <a:lnSpc>
                <a:spcPct val="90000"/>
              </a:lnSpc>
              <a:spcBef>
                <a:spcPct val="0"/>
              </a:spcBef>
              <a:buNone/>
              <a:defRPr sz="2500" b="0" i="0" kern="120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pPr>
              <a:spcBef>
                <a:spcPts val="600"/>
              </a:spcBef>
              <a:spcAft>
                <a:spcPts val="600"/>
              </a:spcAft>
            </a:pPr>
            <a:r>
              <a:rPr lang="en-GB" sz="2800" b="1" dirty="0">
                <a:latin typeface="HelveticaNeueLT Pro 55 Roman"/>
              </a:rPr>
              <a:t>Workgroup Consultation Review </a:t>
            </a:r>
          </a:p>
          <a:p>
            <a:pPr>
              <a:spcBef>
                <a:spcPts val="1200"/>
              </a:spcBef>
              <a:spcAft>
                <a:spcPts val="1200"/>
              </a:spcAft>
            </a:pPr>
            <a:endParaRPr lang="en-GB" sz="1800" dirty="0">
              <a:effectLst/>
              <a:latin typeface="Arial" panose="020B0604020202020204" pitchFamily="34" charset="0"/>
            </a:endParaRPr>
          </a:p>
          <a:p>
            <a:pPr marL="285750" indent="-285750">
              <a:spcBef>
                <a:spcPts val="1200"/>
              </a:spcBef>
              <a:spcAft>
                <a:spcPts val="1200"/>
              </a:spcAft>
              <a:buFont typeface="Arial" panose="020B0604020202020204" pitchFamily="34" charset="0"/>
              <a:buChar char="•"/>
            </a:pPr>
            <a:r>
              <a:rPr lang="en-GB" sz="1800" dirty="0">
                <a:solidFill>
                  <a:schemeClr val="tx1"/>
                </a:solidFill>
                <a:latin typeface="Arial" panose="020B0604020202020204" pitchFamily="34" charset="0"/>
              </a:rPr>
              <a:t>Members review consultation document, sending any comments by </a:t>
            </a:r>
            <a:r>
              <a:rPr lang="en-GB" sz="1800" b="1" dirty="0">
                <a:solidFill>
                  <a:schemeClr val="tx1"/>
                </a:solidFill>
                <a:latin typeface="Arial" panose="020B0604020202020204" pitchFamily="34" charset="0"/>
              </a:rPr>
              <a:t>MONDAY 15 APRIL 2024 </a:t>
            </a:r>
            <a:r>
              <a:rPr lang="en-GB" sz="1800" dirty="0">
                <a:solidFill>
                  <a:schemeClr val="tx1"/>
                </a:solidFill>
                <a:latin typeface="Arial" panose="020B0604020202020204" pitchFamily="34" charset="0"/>
              </a:rPr>
              <a:t>(midday).</a:t>
            </a:r>
          </a:p>
          <a:p>
            <a:pPr marL="285750" indent="-285750">
              <a:spcBef>
                <a:spcPts val="1200"/>
              </a:spcBef>
              <a:spcAft>
                <a:spcPts val="1200"/>
              </a:spcAft>
              <a:buFont typeface="Arial" panose="020B0604020202020204" pitchFamily="34" charset="0"/>
              <a:buChar char="•"/>
            </a:pPr>
            <a:r>
              <a:rPr lang="en-GB" sz="1800" dirty="0">
                <a:solidFill>
                  <a:schemeClr val="tx1"/>
                </a:solidFill>
                <a:effectLst/>
                <a:latin typeface="Arial" panose="020B0604020202020204" pitchFamily="34" charset="0"/>
              </a:rPr>
              <a:t>Consu</a:t>
            </a:r>
            <a:r>
              <a:rPr lang="en-GB" sz="1800" dirty="0">
                <a:solidFill>
                  <a:schemeClr val="tx1"/>
                </a:solidFill>
                <a:latin typeface="Arial" panose="020B0604020202020204" pitchFamily="34" charset="0"/>
              </a:rPr>
              <a:t>ltation to be issued 22 April 2023 </a:t>
            </a:r>
            <a:endParaRPr lang="en-GB" sz="1800" dirty="0">
              <a:solidFill>
                <a:schemeClr val="tx1"/>
              </a:solidFill>
              <a:effectLst/>
              <a:latin typeface="Arial" panose="020B0604020202020204" pitchFamily="34" charset="0"/>
            </a:endParaRPr>
          </a:p>
          <a:p>
            <a:pPr>
              <a:spcBef>
                <a:spcPts val="1200"/>
              </a:spcBef>
              <a:spcAft>
                <a:spcPts val="1200"/>
              </a:spcAft>
            </a:pPr>
            <a:endParaRPr lang="en-GB" sz="1700" dirty="0">
              <a:solidFill>
                <a:schemeClr val="tx1"/>
              </a:solidFill>
              <a:latin typeface="Arial"/>
              <a:cs typeface="Arial"/>
            </a:endParaRPr>
          </a:p>
          <a:p>
            <a:pPr>
              <a:spcBef>
                <a:spcPts val="1200"/>
              </a:spcBef>
              <a:spcAft>
                <a:spcPts val="1200"/>
              </a:spcAft>
            </a:pPr>
            <a:endParaRPr lang="en-GB" sz="1700" dirty="0">
              <a:solidFill>
                <a:schemeClr val="tx1"/>
              </a:solidFill>
              <a:latin typeface="Arial"/>
              <a:cs typeface="Arial"/>
            </a:endParaRPr>
          </a:p>
        </p:txBody>
      </p:sp>
    </p:spTree>
    <p:extLst>
      <p:ext uri="{BB962C8B-B14F-4D97-AF65-F5344CB8AC3E}">
        <p14:creationId xmlns:p14="http://schemas.microsoft.com/office/powerpoint/2010/main" val="21165910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0"/>
          </p:nvPr>
        </p:nvSpPr>
        <p:spPr>
          <a:xfrm>
            <a:off x="2806945" y="2390452"/>
            <a:ext cx="9021236" cy="773569"/>
          </a:xfrm>
        </p:spPr>
        <p:txBody>
          <a:bodyPr/>
          <a:lstStyle/>
          <a:p>
            <a:r>
              <a:rPr lang="en-GB" sz="2500" b="1" dirty="0">
                <a:latin typeface="HelveticaNeueLT Pro 55 Roman" panose="020B0604020202020204" pitchFamily="34" charset="77"/>
              </a:rPr>
              <a:t>Timeline Review </a:t>
            </a:r>
          </a:p>
          <a:p>
            <a:endParaRPr lang="en-GB" sz="2500" b="1" dirty="0">
              <a:latin typeface="HelveticaNeueLT Pro 55 Roman" panose="020B0604020202020204" pitchFamily="34" charset="77"/>
            </a:endParaRPr>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srgbClr val="000000"/>
              </a:solidFill>
              <a:effectLst/>
              <a:uLnTx/>
              <a:uFillTx/>
              <a:latin typeface="Helvetica Neue LT Std 45 Light" panose="020B0403020202020204" pitchFamily="34" charset="0"/>
              <a:ea typeface="+mn-ea"/>
              <a:cs typeface="+mn-cs"/>
            </a:endParaRPr>
          </a:p>
        </p:txBody>
      </p:sp>
      <p:sp>
        <p:nvSpPr>
          <p:cNvPr id="6" name="Text Placeholder 1">
            <a:extLst>
              <a:ext uri="{FF2B5EF4-FFF2-40B4-BE49-F238E27FC236}">
                <a16:creationId xmlns:a16="http://schemas.microsoft.com/office/drawing/2014/main" id="{DF799BDC-F9B1-4F26-8BFB-81EDDBD1FA0C}"/>
              </a:ext>
            </a:extLst>
          </p:cNvPr>
          <p:cNvSpPr txBox="1">
            <a:spLocks/>
          </p:cNvSpPr>
          <p:nvPr/>
        </p:nvSpPr>
        <p:spPr>
          <a:xfrm>
            <a:off x="2806945" y="2786377"/>
            <a:ext cx="7079317" cy="1677988"/>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solidFill>
                  <a:srgbClr val="0079C1"/>
                </a:solidFill>
                <a:latin typeface="Arial" panose="020B0604020202020204" pitchFamily="34" charset="0"/>
                <a:cs typeface="Arial" panose="020B0604020202020204" pitchFamily="34" charset="0"/>
              </a:rPr>
              <a:t>Deborah Spencer – ESO Code Administrator</a:t>
            </a:r>
          </a:p>
        </p:txBody>
      </p:sp>
    </p:spTree>
    <p:extLst>
      <p:ext uri="{BB962C8B-B14F-4D97-AF65-F5344CB8AC3E}">
        <p14:creationId xmlns:p14="http://schemas.microsoft.com/office/powerpoint/2010/main" val="4145505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7303" y="204243"/>
            <a:ext cx="11350920" cy="657605"/>
          </a:xfrm>
        </p:spPr>
        <p:txBody>
          <a:bodyPr/>
          <a:lstStyle/>
          <a:p>
            <a:r>
              <a:rPr lang="en-GB" sz="2400" b="1" dirty="0">
                <a:solidFill>
                  <a:srgbClr val="C00000"/>
                </a:solidFill>
              </a:rPr>
              <a:t>Timeline for GC0164 – Revised 18/12/2023 </a:t>
            </a:r>
            <a:endParaRPr lang="en-GB" altLang="en-US" sz="2400" b="1" dirty="0">
              <a:solidFill>
                <a:srgbClr val="C00000"/>
              </a:solidFill>
            </a:endParaRPr>
          </a:p>
        </p:txBody>
      </p:sp>
      <p:sp>
        <p:nvSpPr>
          <p:cNvPr id="3" name="Rectangle 2"/>
          <p:cNvSpPr/>
          <p:nvPr/>
        </p:nvSpPr>
        <p:spPr>
          <a:xfrm>
            <a:off x="217303" y="977735"/>
            <a:ext cx="11521280" cy="379656"/>
          </a:xfrm>
          <a:prstGeom prst="rect">
            <a:avLst/>
          </a:prstGeom>
        </p:spPr>
        <p:txBody>
          <a:bodyPr wrap="square" anchor="t">
            <a:spAutoFit/>
          </a:bodyPr>
          <a:lstStyle/>
          <a:p>
            <a:pPr marL="0" marR="0" lvl="0" indent="-249265" algn="just" defTabSz="4572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lt"/>
              <a:cs typeface="Arial" panose="020B0604020202020204" pitchFamily="34" charset="0"/>
            </a:endParaRPr>
          </a:p>
          <a:p>
            <a:pPr marL="0" marR="0" lvl="0" indent="0" algn="l" defTabSz="554478" rtl="0" eaLnBrk="1" fontAlgn="auto" latinLnBrk="0" hangingPunct="1">
              <a:lnSpc>
                <a:spcPct val="100000"/>
              </a:lnSpc>
              <a:spcBef>
                <a:spcPts val="0"/>
              </a:spcBef>
              <a:spcAft>
                <a:spcPts val="0"/>
              </a:spcAft>
              <a:buClrTx/>
              <a:buSzTx/>
              <a:buFontTx/>
              <a:buNone/>
              <a:tabLst/>
              <a:defRPr/>
            </a:pPr>
            <a:endParaRPr kumimoji="0" lang="en-GB" altLang="en-US" sz="267" b="0" i="0" u="none" strike="noStrike" kern="1200" cap="none" spc="0" normalizeH="0" baseline="0" noProof="0" dirty="0">
              <a:ln>
                <a:noFill/>
              </a:ln>
              <a:solidFill>
                <a:srgbClr val="454545"/>
              </a:solidFill>
              <a:effectLst/>
              <a:uLnTx/>
              <a:uFillTx/>
              <a:latin typeface="Arial" panose="020B0604020202020204"/>
              <a:ea typeface="+mn-ea"/>
              <a:cs typeface="+mn-cs"/>
            </a:endParaRPr>
          </a:p>
        </p:txBody>
      </p:sp>
      <p:graphicFrame>
        <p:nvGraphicFramePr>
          <p:cNvPr id="5" name="Table 4">
            <a:extLst>
              <a:ext uri="{FF2B5EF4-FFF2-40B4-BE49-F238E27FC236}">
                <a16:creationId xmlns:a16="http://schemas.microsoft.com/office/drawing/2014/main" id="{4CB550AD-0E0B-467B-A24E-263CEEC8C372}"/>
              </a:ext>
            </a:extLst>
          </p:cNvPr>
          <p:cNvGraphicFramePr>
            <a:graphicFrameLocks noGrp="1"/>
          </p:cNvGraphicFramePr>
          <p:nvPr>
            <p:extLst>
              <p:ext uri="{D42A27DB-BD31-4B8C-83A1-F6EECF244321}">
                <p14:modId xmlns:p14="http://schemas.microsoft.com/office/powerpoint/2010/main" val="2150674209"/>
              </p:ext>
            </p:extLst>
          </p:nvPr>
        </p:nvGraphicFramePr>
        <p:xfrm>
          <a:off x="349857" y="657545"/>
          <a:ext cx="11732551" cy="6117641"/>
        </p:xfrm>
        <a:graphic>
          <a:graphicData uri="http://schemas.openxmlformats.org/drawingml/2006/table">
            <a:tbl>
              <a:tblPr firstRow="1" bandRow="1">
                <a:tableStyleId>{5C22544A-7EE6-4342-B048-85BDC9FD1C3A}</a:tableStyleId>
              </a:tblPr>
              <a:tblGrid>
                <a:gridCol w="3440861">
                  <a:extLst>
                    <a:ext uri="{9D8B030D-6E8A-4147-A177-3AD203B41FA5}">
                      <a16:colId xmlns:a16="http://schemas.microsoft.com/office/drawing/2014/main" val="2043401118"/>
                    </a:ext>
                  </a:extLst>
                </a:gridCol>
                <a:gridCol w="2705498">
                  <a:extLst>
                    <a:ext uri="{9D8B030D-6E8A-4147-A177-3AD203B41FA5}">
                      <a16:colId xmlns:a16="http://schemas.microsoft.com/office/drawing/2014/main" val="149780315"/>
                    </a:ext>
                  </a:extLst>
                </a:gridCol>
                <a:gridCol w="3501483">
                  <a:extLst>
                    <a:ext uri="{9D8B030D-6E8A-4147-A177-3AD203B41FA5}">
                      <a16:colId xmlns:a16="http://schemas.microsoft.com/office/drawing/2014/main" val="4112587689"/>
                    </a:ext>
                  </a:extLst>
                </a:gridCol>
                <a:gridCol w="2084709">
                  <a:extLst>
                    <a:ext uri="{9D8B030D-6E8A-4147-A177-3AD203B41FA5}">
                      <a16:colId xmlns:a16="http://schemas.microsoft.com/office/drawing/2014/main" val="722626711"/>
                    </a:ext>
                  </a:extLst>
                </a:gridCol>
              </a:tblGrid>
              <a:tr h="375266">
                <a:tc>
                  <a:txBody>
                    <a:bodyPr/>
                    <a:lstStyle/>
                    <a:p>
                      <a:r>
                        <a:rPr lang="en-GB" sz="1100" dirty="0">
                          <a:latin typeface="Arial" panose="020B0604020202020204" pitchFamily="34" charset="0"/>
                          <a:cs typeface="Arial" panose="020B0604020202020204" pitchFamily="34" charset="0"/>
                        </a:rPr>
                        <a:t>Milestone</a:t>
                      </a:r>
                    </a:p>
                  </a:txBody>
                  <a:tcPr/>
                </a:tc>
                <a:tc>
                  <a:txBody>
                    <a:bodyPr/>
                    <a:lstStyle/>
                    <a:p>
                      <a:r>
                        <a:rPr lang="en-GB" sz="1100" dirty="0">
                          <a:latin typeface="Arial" panose="020B0604020202020204" pitchFamily="34" charset="0"/>
                          <a:cs typeface="Arial" panose="020B0604020202020204" pitchFamily="34" charset="0"/>
                        </a:rPr>
                        <a:t>Date</a:t>
                      </a:r>
                    </a:p>
                  </a:txBody>
                  <a:tcPr/>
                </a:tc>
                <a:tc>
                  <a:txBody>
                    <a:bodyPr/>
                    <a:lstStyle/>
                    <a:p>
                      <a:r>
                        <a:rPr lang="en-GB" sz="1100" dirty="0">
                          <a:latin typeface="Arial" panose="020B0604020202020204" pitchFamily="34" charset="0"/>
                          <a:cs typeface="Arial" panose="020B0604020202020204" pitchFamily="34" charset="0"/>
                        </a:rPr>
                        <a:t>Milestone</a:t>
                      </a:r>
                    </a:p>
                  </a:txBody>
                  <a:tcPr/>
                </a:tc>
                <a:tc>
                  <a:txBody>
                    <a:bodyPr/>
                    <a:lstStyle/>
                    <a:p>
                      <a:r>
                        <a:rPr lang="en-GB" sz="1100" dirty="0">
                          <a:latin typeface="Arial" panose="020B0604020202020204" pitchFamily="34" charset="0"/>
                          <a:cs typeface="Arial" panose="020B0604020202020204" pitchFamily="34" charset="0"/>
                        </a:rPr>
                        <a:t>Date</a:t>
                      </a:r>
                    </a:p>
                  </a:txBody>
                  <a:tcPr/>
                </a:tc>
                <a:extLst>
                  <a:ext uri="{0D108BD9-81ED-4DB2-BD59-A6C34878D82A}">
                    <a16:rowId xmlns:a16="http://schemas.microsoft.com/office/drawing/2014/main" val="383155423"/>
                  </a:ext>
                </a:extLst>
              </a:tr>
              <a:tr h="481390">
                <a:tc>
                  <a:txBody>
                    <a:bodyPr/>
                    <a:lstStyle/>
                    <a:p>
                      <a:r>
                        <a:rPr lang="en-GB" sz="1100" dirty="0">
                          <a:latin typeface="Arial" panose="020B0604020202020204" pitchFamily="34" charset="0"/>
                          <a:cs typeface="Arial" panose="020B0604020202020204" pitchFamily="34" charset="0"/>
                        </a:rPr>
                        <a:t>Modification presented to Panel</a:t>
                      </a:r>
                    </a:p>
                  </a:txBody>
                  <a:tcPr/>
                </a:tc>
                <a:tc>
                  <a:txBody>
                    <a:bodyPr/>
                    <a:lstStyle/>
                    <a:p>
                      <a:r>
                        <a:rPr lang="en-GB" sz="1100" dirty="0">
                          <a:latin typeface="Arial" panose="020B0604020202020204" pitchFamily="34" charset="0"/>
                          <a:cs typeface="Arial" panose="020B0604020202020204" pitchFamily="34" charset="0"/>
                        </a:rPr>
                        <a:t>26 October 2023</a:t>
                      </a:r>
                    </a:p>
                  </a:txBody>
                  <a:tcPr/>
                </a:tc>
                <a:tc>
                  <a:txBody>
                    <a:bodyPr/>
                    <a:lstStyle/>
                    <a:p>
                      <a:r>
                        <a:rPr lang="en-GB" sz="1100" dirty="0">
                          <a:latin typeface="Arial" panose="020B0604020202020204" pitchFamily="34" charset="0"/>
                          <a:cs typeface="Arial" panose="020B0604020202020204" pitchFamily="34" charset="0"/>
                        </a:rPr>
                        <a:t>Code Administrator Consultation (1 calendar month) </a:t>
                      </a:r>
                      <a:endParaRPr lang="en-GB" sz="1100" i="1" dirty="0">
                        <a:latin typeface="Arial" panose="020B0604020202020204" pitchFamily="34" charset="0"/>
                        <a:cs typeface="Arial" panose="020B0604020202020204" pitchFamily="34" charset="0"/>
                      </a:endParaRPr>
                    </a:p>
                  </a:txBody>
                  <a:tcPr/>
                </a:tc>
                <a:tc>
                  <a:txBody>
                    <a:bodyPr/>
                    <a:lstStyle/>
                    <a:p>
                      <a:r>
                        <a:rPr lang="en-GB" sz="1100" dirty="0">
                          <a:solidFill>
                            <a:schemeClr val="tx1"/>
                          </a:solidFill>
                          <a:latin typeface="Arial" panose="020B0604020202020204" pitchFamily="34" charset="0"/>
                          <a:cs typeface="Arial" panose="020B0604020202020204" pitchFamily="34" charset="0"/>
                        </a:rPr>
                        <a:t>01 July 2024 – 01 August 2024 </a:t>
                      </a:r>
                      <a:endParaRPr lang="en-GB" sz="1100" i="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083485395"/>
                  </a:ext>
                </a:extLst>
              </a:tr>
              <a:tr h="725565">
                <a:tc>
                  <a:txBody>
                    <a:bodyPr/>
                    <a:lstStyle/>
                    <a:p>
                      <a:r>
                        <a:rPr lang="en-GB" sz="1100" dirty="0">
                          <a:latin typeface="Arial" panose="020B0604020202020204" pitchFamily="34" charset="0"/>
                          <a:cs typeface="Arial" panose="020B0604020202020204" pitchFamily="34" charset="0"/>
                        </a:rPr>
                        <a:t>Workgroup Nominations (15 Working Days)</a:t>
                      </a:r>
                    </a:p>
                    <a:p>
                      <a:r>
                        <a:rPr lang="en-GB" sz="1000" i="1" kern="1200" dirty="0">
                          <a:solidFill>
                            <a:schemeClr val="dk1"/>
                          </a:solidFill>
                          <a:effectLst/>
                          <a:latin typeface="+mn-lt"/>
                          <a:ea typeface="+mn-ea"/>
                          <a:cs typeface="+mn-cs"/>
                        </a:rPr>
                        <a:t>NOTE: Workgroup Nomination have been extended 5 working days</a:t>
                      </a:r>
                      <a:endParaRPr lang="en-GB" sz="1000" i="1" dirty="0">
                        <a:latin typeface="Arial" panose="020B0604020202020204" pitchFamily="34" charset="0"/>
                        <a:cs typeface="Arial" panose="020B0604020202020204" pitchFamily="34" charset="0"/>
                      </a:endParaRP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100" dirty="0">
                          <a:latin typeface="Arial" panose="020B0604020202020204" pitchFamily="34" charset="0"/>
                          <a:cs typeface="Arial" panose="020B0604020202020204" pitchFamily="34" charset="0"/>
                        </a:rPr>
                        <a:t>31 October 2023 to 29 November 2023</a:t>
                      </a:r>
                    </a:p>
                  </a:txBody>
                  <a:tcPr/>
                </a:tc>
                <a:tc>
                  <a:txBody>
                    <a:bodyPr/>
                    <a:lstStyle/>
                    <a:p>
                      <a:r>
                        <a:rPr lang="en-GB" sz="1100" dirty="0">
                          <a:latin typeface="Arial" panose="020B0604020202020204" pitchFamily="34" charset="0"/>
                          <a:cs typeface="Arial" panose="020B0604020202020204" pitchFamily="34" charset="0"/>
                        </a:rPr>
                        <a:t>Draft Self Governance Modification Report (DSFMR) issued to Panel </a:t>
                      </a:r>
                      <a:r>
                        <a:rPr lang="en-GB" sz="1100" baseline="0" dirty="0">
                          <a:latin typeface="Arial" panose="020B0604020202020204" pitchFamily="34" charset="0"/>
                          <a:cs typeface="Arial" panose="020B0604020202020204" pitchFamily="34" charset="0"/>
                        </a:rPr>
                        <a:t>(5 working days)</a:t>
                      </a:r>
                      <a:endParaRPr lang="en-GB" sz="1100" dirty="0">
                        <a:latin typeface="Arial" panose="020B0604020202020204" pitchFamily="34" charset="0"/>
                        <a:cs typeface="Arial" panose="020B0604020202020204" pitchFamily="34" charset="0"/>
                      </a:endParaRPr>
                    </a:p>
                  </a:txBody>
                  <a:tcPr/>
                </a:tc>
                <a:tc>
                  <a:txBody>
                    <a:bodyPr/>
                    <a:lstStyle/>
                    <a:p>
                      <a:r>
                        <a:rPr lang="en-GB" sz="1100" dirty="0">
                          <a:solidFill>
                            <a:schemeClr val="tx1"/>
                          </a:solidFill>
                          <a:latin typeface="Arial" panose="020B0604020202020204" pitchFamily="34" charset="0"/>
                          <a:cs typeface="Arial" panose="020B0604020202020204" pitchFamily="34" charset="0"/>
                        </a:rPr>
                        <a:t>14 August 2024 </a:t>
                      </a:r>
                    </a:p>
                  </a:txBody>
                  <a:tcPr/>
                </a:tc>
                <a:extLst>
                  <a:ext uri="{0D108BD9-81ED-4DB2-BD59-A6C34878D82A}">
                    <a16:rowId xmlns:a16="http://schemas.microsoft.com/office/drawing/2014/main" val="2298102013"/>
                  </a:ext>
                </a:extLst>
              </a:tr>
              <a:tr h="960193">
                <a:tc>
                  <a:txBody>
                    <a:bodyPr/>
                    <a:lstStyle/>
                    <a:p>
                      <a:r>
                        <a:rPr lang="en-GB" sz="1100" dirty="0">
                          <a:latin typeface="Arial" panose="020B0604020202020204" pitchFamily="34" charset="0"/>
                          <a:cs typeface="Arial" panose="020B0604020202020204" pitchFamily="34" charset="0"/>
                        </a:rPr>
                        <a:t>Workgroup 1 and 2</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i="1" dirty="0">
                          <a:latin typeface="Arial"/>
                          <a:cs typeface="Arial"/>
                        </a:rPr>
                        <a:t>Agree timeline, Terms of Reference, discuss solution and  legal text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i="1" dirty="0">
                        <a:latin typeface="Arial"/>
                        <a:cs typeface="Arial"/>
                      </a:endParaRPr>
                    </a:p>
                    <a:p>
                      <a:pPr marL="0" algn="l" defTabSz="914400" rtl="0" eaLnBrk="1" latinLnBrk="0" hangingPunct="1"/>
                      <a:r>
                        <a:rPr lang="en-GB" sz="1100" kern="1200" dirty="0">
                          <a:solidFill>
                            <a:schemeClr val="dk1"/>
                          </a:solidFill>
                          <a:latin typeface="Arial" panose="020B0604020202020204" pitchFamily="34" charset="0"/>
                          <a:ea typeface="+mn-ea"/>
                          <a:cs typeface="Arial" panose="020B0604020202020204" pitchFamily="34" charset="0"/>
                        </a:rPr>
                        <a:t>Workgroup 3, 4 and 5</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i="1" kern="1200" dirty="0">
                          <a:solidFill>
                            <a:schemeClr val="dk1"/>
                          </a:solidFill>
                          <a:latin typeface="Arial"/>
                          <a:ea typeface="+mn-ea"/>
                          <a:cs typeface="Arial"/>
                        </a:rPr>
                        <a:t>Legal</a:t>
                      </a:r>
                      <a:r>
                        <a:rPr lang="en-GB" sz="1100" i="1" kern="1200" dirty="0">
                          <a:solidFill>
                            <a:schemeClr val="dk1"/>
                          </a:solidFill>
                          <a:latin typeface="Arial" panose="020B0604020202020204" pitchFamily="34" charset="0"/>
                          <a:ea typeface="+mn-ea"/>
                          <a:cs typeface="Arial" panose="020B0604020202020204" pitchFamily="34" charset="0"/>
                        </a:rPr>
                        <a:t> </a:t>
                      </a:r>
                      <a:r>
                        <a:rPr lang="en-GB" sz="1000" i="1" kern="1200" dirty="0">
                          <a:solidFill>
                            <a:schemeClr val="dk1"/>
                          </a:solidFill>
                          <a:latin typeface="Arial"/>
                          <a:ea typeface="+mn-ea"/>
                          <a:cs typeface="Arial"/>
                        </a:rPr>
                        <a:t>text review and draft Workgroup Consultation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i="1"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i="1" dirty="0">
                        <a:latin typeface="Arial"/>
                        <a:cs typeface="Arial"/>
                      </a:endParaRPr>
                    </a:p>
                    <a:p>
                      <a:endParaRPr lang="en-GB" sz="1100" dirty="0">
                        <a:latin typeface="Arial" panose="020B0604020202020204" pitchFamily="34" charset="0"/>
                        <a:cs typeface="Arial" panose="020B0604020202020204" pitchFamily="34" charset="0"/>
                      </a:endParaRPr>
                    </a:p>
                  </a:txBody>
                  <a:tcPr/>
                </a:tc>
                <a:tc>
                  <a:txBody>
                    <a:bodyPr/>
                    <a:lstStyle/>
                    <a:p>
                      <a:r>
                        <a:rPr lang="en-GB" sz="1100" strike="noStrike" dirty="0">
                          <a:latin typeface="Arial" panose="020B0604020202020204" pitchFamily="34" charset="0"/>
                          <a:cs typeface="Arial" panose="020B0604020202020204" pitchFamily="34" charset="0"/>
                        </a:rPr>
                        <a:t>18 December 2023</a:t>
                      </a:r>
                    </a:p>
                    <a:p>
                      <a:r>
                        <a:rPr lang="en-GB" sz="1100" dirty="0">
                          <a:solidFill>
                            <a:schemeClr val="tx1"/>
                          </a:solidFill>
                          <a:latin typeface="Arial" panose="020B0604020202020204" pitchFamily="34" charset="0"/>
                          <a:cs typeface="Arial" panose="020B0604020202020204" pitchFamily="34" charset="0"/>
                        </a:rPr>
                        <a:t>23 January 2024</a:t>
                      </a:r>
                    </a:p>
                    <a:p>
                      <a:endParaRPr lang="en-GB" sz="1100" dirty="0">
                        <a:solidFill>
                          <a:srgbClr val="FF0000"/>
                        </a:solidFill>
                        <a:latin typeface="Arial" panose="020B0604020202020204" pitchFamily="34" charset="0"/>
                        <a:cs typeface="Arial" panose="020B0604020202020204" pitchFamily="34" charset="0"/>
                      </a:endParaRPr>
                    </a:p>
                    <a:p>
                      <a:endParaRPr lang="en-GB" sz="1100" dirty="0">
                        <a:solidFill>
                          <a:srgbClr val="FF0000"/>
                        </a:solidFill>
                        <a:latin typeface="Arial" panose="020B0604020202020204" pitchFamily="34" charset="0"/>
                        <a:cs typeface="Arial" panose="020B0604020202020204" pitchFamily="34" charset="0"/>
                      </a:endParaRPr>
                    </a:p>
                    <a:p>
                      <a:r>
                        <a:rPr lang="en-GB" sz="1100" dirty="0">
                          <a:solidFill>
                            <a:schemeClr val="tx1"/>
                          </a:solidFill>
                          <a:latin typeface="Arial" panose="020B0604020202020204" pitchFamily="34" charset="0"/>
                          <a:cs typeface="Arial" panose="020B0604020202020204" pitchFamily="34" charset="0"/>
                        </a:rPr>
                        <a:t>04 March 2024, 25 March 2024 and 10 April 2024 </a:t>
                      </a:r>
                    </a:p>
                  </a:txBody>
                  <a:tcPr/>
                </a:tc>
                <a:tc>
                  <a:txBody>
                    <a:bodyPr/>
                    <a:lstStyle/>
                    <a:p>
                      <a:r>
                        <a:rPr lang="en-GB" sz="1100" dirty="0">
                          <a:latin typeface="Arial" panose="020B0604020202020204" pitchFamily="34" charset="0"/>
                          <a:cs typeface="Arial" panose="020B0604020202020204" pitchFamily="34" charset="0"/>
                        </a:rPr>
                        <a:t>Panel</a:t>
                      </a:r>
                      <a:r>
                        <a:rPr lang="en-GB" sz="1100" baseline="0" dirty="0">
                          <a:latin typeface="Arial" panose="020B0604020202020204" pitchFamily="34" charset="0"/>
                          <a:cs typeface="Arial" panose="020B0604020202020204" pitchFamily="34" charset="0"/>
                        </a:rPr>
                        <a:t> undertake Draft Self Governance Final Modification Report Determination  vote </a:t>
                      </a:r>
                      <a:endParaRPr lang="en-US" sz="1100" dirty="0">
                        <a:latin typeface="Arial" panose="020B0604020202020204" pitchFamily="34" charset="0"/>
                        <a:cs typeface="Arial" panose="020B0604020202020204" pitchFamily="34" charset="0"/>
                      </a:endParaRPr>
                    </a:p>
                  </a:txBody>
                  <a:tcPr/>
                </a:tc>
                <a:tc>
                  <a:txBody>
                    <a:bodyPr/>
                    <a:lstStyle/>
                    <a:p>
                      <a:r>
                        <a:rPr lang="en-GB" sz="1100" dirty="0">
                          <a:solidFill>
                            <a:schemeClr val="tx1"/>
                          </a:solidFill>
                          <a:latin typeface="Arial" panose="020B0604020202020204" pitchFamily="34" charset="0"/>
                          <a:cs typeface="Arial" panose="020B0604020202020204" pitchFamily="34" charset="0"/>
                        </a:rPr>
                        <a:t>22 August 2024 </a:t>
                      </a:r>
                    </a:p>
                  </a:txBody>
                  <a:tcPr/>
                </a:tc>
                <a:extLst>
                  <a:ext uri="{0D108BD9-81ED-4DB2-BD59-A6C34878D82A}">
                    <a16:rowId xmlns:a16="http://schemas.microsoft.com/office/drawing/2014/main" val="3713368864"/>
                  </a:ext>
                </a:extLst>
              </a:tr>
              <a:tr h="960634">
                <a:tc>
                  <a:txBody>
                    <a:bodyPr/>
                    <a:lstStyle/>
                    <a:p>
                      <a:r>
                        <a:rPr lang="en-GB" sz="1100" dirty="0">
                          <a:latin typeface="Arial" panose="020B0604020202020204" pitchFamily="34" charset="0"/>
                          <a:cs typeface="Arial" panose="020B0604020202020204" pitchFamily="34" charset="0"/>
                        </a:rPr>
                        <a:t>Workgroup Consultation </a:t>
                      </a:r>
                    </a:p>
                  </a:txBody>
                  <a:tcPr/>
                </a:tc>
                <a:tc>
                  <a:txBody>
                    <a:bodyPr/>
                    <a:lstStyle/>
                    <a:p>
                      <a:r>
                        <a:rPr lang="en-GB" sz="1100" dirty="0">
                          <a:solidFill>
                            <a:schemeClr val="tx1"/>
                          </a:solidFill>
                          <a:highlight>
                            <a:srgbClr val="FFFF00"/>
                          </a:highlight>
                          <a:latin typeface="Arial" panose="020B0604020202020204" pitchFamily="34" charset="0"/>
                          <a:cs typeface="Arial" panose="020B0604020202020204" pitchFamily="34" charset="0"/>
                        </a:rPr>
                        <a:t>22 April 2024 to 22 May 2024</a:t>
                      </a:r>
                    </a:p>
                  </a:txBody>
                  <a:tcPr/>
                </a:tc>
                <a:tc>
                  <a:txBody>
                    <a:bodyPr/>
                    <a:lstStyle/>
                    <a:p>
                      <a:r>
                        <a:rPr lang="en-US" sz="1100" dirty="0">
                          <a:latin typeface="Arial" panose="020B0604020202020204" pitchFamily="34" charset="0"/>
                          <a:cs typeface="Arial" panose="020B0604020202020204" pitchFamily="34" charset="0"/>
                        </a:rPr>
                        <a:t>Final Self  Governance Modification Report issued to Panel to check votes recorded correctly (5 working days)</a:t>
                      </a:r>
                      <a:endParaRPr lang="en-GB" sz="1100" dirty="0">
                        <a:highlight>
                          <a:srgbClr val="FFFF00"/>
                        </a:highlight>
                        <a:latin typeface="Arial" panose="020B0604020202020204" pitchFamily="34" charset="0"/>
                        <a:cs typeface="Arial" panose="020B0604020202020204" pitchFamily="34" charset="0"/>
                      </a:endParaRPr>
                    </a:p>
                  </a:txBody>
                  <a:tcPr/>
                </a:tc>
                <a:tc>
                  <a:txBody>
                    <a:bodyPr/>
                    <a:lstStyle/>
                    <a:p>
                      <a:r>
                        <a:rPr lang="en-GB" sz="1100" dirty="0">
                          <a:solidFill>
                            <a:schemeClr val="tx1"/>
                          </a:solidFill>
                          <a:latin typeface="Arial" panose="020B0604020202020204" pitchFamily="34" charset="0"/>
                          <a:cs typeface="Arial" panose="020B0604020202020204" pitchFamily="34" charset="0"/>
                        </a:rPr>
                        <a:t>27 August 2024 to 2 September 2024</a:t>
                      </a:r>
                    </a:p>
                  </a:txBody>
                  <a:tcPr/>
                </a:tc>
                <a:extLst>
                  <a:ext uri="{0D108BD9-81ED-4DB2-BD59-A6C34878D82A}">
                    <a16:rowId xmlns:a16="http://schemas.microsoft.com/office/drawing/2014/main" val="2726378177"/>
                  </a:ext>
                </a:extLst>
              </a:tr>
              <a:tr h="742729">
                <a:tc>
                  <a:txBody>
                    <a:bodyPr/>
                    <a:lstStyle/>
                    <a:p>
                      <a:r>
                        <a:rPr lang="en-GB" sz="1100" dirty="0">
                          <a:latin typeface="Arial" panose="020B0604020202020204" pitchFamily="34" charset="0"/>
                          <a:cs typeface="Arial" panose="020B0604020202020204" pitchFamily="34" charset="0"/>
                        </a:rPr>
                        <a:t>Workgroup 6 and 7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i="1" dirty="0">
                          <a:latin typeface="Arial" panose="020B0604020202020204" pitchFamily="34" charset="0"/>
                          <a:cs typeface="Arial" panose="020B0604020202020204" pitchFamily="34" charset="0"/>
                        </a:rPr>
                        <a:t>Review Workgroup Consultation responses and any alternatives, Workgroup Vote, finalise Workgroup Report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i="1" dirty="0">
                        <a:latin typeface="Arial" panose="020B0604020202020204" pitchFamily="34" charset="0"/>
                        <a:cs typeface="Arial" panose="020B0604020202020204" pitchFamily="34" charset="0"/>
                      </a:endParaRPr>
                    </a:p>
                    <a:p>
                      <a:endParaRPr lang="en-GB" sz="1100" i="1" dirty="0">
                        <a:highlight>
                          <a:srgbClr val="FFFF00"/>
                        </a:highlight>
                        <a:latin typeface="Arial" panose="020B0604020202020204" pitchFamily="34" charset="0"/>
                        <a:cs typeface="Arial" panose="020B0604020202020204" pitchFamily="34" charset="0"/>
                      </a:endParaRPr>
                    </a:p>
                  </a:txBody>
                  <a:tcPr/>
                </a:tc>
                <a:tc>
                  <a:txBody>
                    <a:bodyPr/>
                    <a:lstStyle/>
                    <a:p>
                      <a:r>
                        <a:rPr lang="en-GB" sz="1100" dirty="0">
                          <a:solidFill>
                            <a:schemeClr val="tx1"/>
                          </a:solidFill>
                          <a:latin typeface="Arial" panose="020B0604020202020204" pitchFamily="34" charset="0"/>
                          <a:cs typeface="Arial" panose="020B0604020202020204" pitchFamily="34" charset="0"/>
                        </a:rPr>
                        <a:t>23 May 2024 and 03 June 2024</a:t>
                      </a:r>
                    </a:p>
                  </a:txBody>
                  <a:tcPr/>
                </a:tc>
                <a:tc>
                  <a:txBody>
                    <a:bodyPr/>
                    <a:lstStyle/>
                    <a:p>
                      <a:r>
                        <a:rPr lang="en-US" sz="1100" dirty="0">
                          <a:latin typeface="Arial" panose="020B0604020202020204" pitchFamily="34" charset="0"/>
                          <a:cs typeface="Arial" panose="020B0604020202020204" pitchFamily="34" charset="0"/>
                        </a:rPr>
                        <a:t>Final Self Governance Modification Report Appeals Window (15 working days) </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03 September 2024  - 24 September 2024 </a:t>
                      </a:r>
                    </a:p>
                  </a:txBody>
                  <a:tcPr/>
                </a:tc>
                <a:extLst>
                  <a:ext uri="{0D108BD9-81ED-4DB2-BD59-A6C34878D82A}">
                    <a16:rowId xmlns:a16="http://schemas.microsoft.com/office/drawing/2014/main" val="2461474842"/>
                  </a:ext>
                </a:extLst>
              </a:tr>
              <a:tr h="670507">
                <a:tc>
                  <a:txBody>
                    <a:bodyPr/>
                    <a:lstStyle/>
                    <a:p>
                      <a:r>
                        <a:rPr lang="en-US" sz="1100" dirty="0">
                          <a:latin typeface="Arial" panose="020B0604020202020204" pitchFamily="34" charset="0"/>
                          <a:cs typeface="Arial" panose="020B0604020202020204" pitchFamily="34" charset="0"/>
                        </a:rPr>
                        <a:t>Workgroup report issued to Panel (5 working days)</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19 June 2024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latin typeface="Arial" panose="020B0604020202020204" pitchFamily="34" charset="0"/>
                          <a:cs typeface="Arial" panose="020B0604020202020204" pitchFamily="34" charset="0"/>
                        </a:rPr>
                        <a:t>Implementation Date  (5 working days after Appeals window)</a:t>
                      </a:r>
                    </a:p>
                    <a:p>
                      <a:pPr marL="0" marR="0" lvl="0" indent="0" defTabSz="914400" eaLnBrk="1" fontAlgn="auto" latinLnBrk="0" hangingPunct="1">
                        <a:lnSpc>
                          <a:spcPct val="100000"/>
                        </a:lnSpc>
                        <a:spcBef>
                          <a:spcPts val="0"/>
                        </a:spcBef>
                        <a:spcAft>
                          <a:spcPts val="0"/>
                        </a:spcAft>
                        <a:buClrTx/>
                        <a:buSzTx/>
                        <a:buFontTx/>
                        <a:buNone/>
                        <a:tabLst/>
                        <a:defRPr/>
                      </a:pPr>
                      <a:endParaRPr lang="en-GB" sz="1100" dirty="0">
                        <a:latin typeface="Arial" panose="020B0604020202020204" pitchFamily="34" charset="0"/>
                        <a:cs typeface="Arial" panose="020B0604020202020204" pitchFamily="34" charset="0"/>
                      </a:endParaRP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01 October 2024 </a:t>
                      </a:r>
                    </a:p>
                  </a:txBody>
                  <a:tcPr/>
                </a:tc>
                <a:extLst>
                  <a:ext uri="{0D108BD9-81ED-4DB2-BD59-A6C34878D82A}">
                    <a16:rowId xmlns:a16="http://schemas.microsoft.com/office/drawing/2014/main" val="1338958629"/>
                  </a:ext>
                </a:extLst>
              </a:tr>
              <a:tr h="496359">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latin typeface="Arial" panose="020B0604020202020204" pitchFamily="34" charset="0"/>
                          <a:cs typeface="Arial" panose="020B0604020202020204" pitchFamily="34" charset="0"/>
                        </a:rPr>
                        <a:t>Panel</a:t>
                      </a:r>
                      <a:r>
                        <a:rPr lang="en-GB" sz="1100" baseline="0" dirty="0">
                          <a:latin typeface="Arial" panose="020B0604020202020204" pitchFamily="34" charset="0"/>
                          <a:cs typeface="Arial" panose="020B0604020202020204" pitchFamily="34" charset="0"/>
                        </a:rPr>
                        <a:t> sign off that Workgroup Report has met its Terms of Reference</a:t>
                      </a:r>
                      <a:endParaRPr lang="en-GB" sz="1100" dirty="0">
                        <a:latin typeface="Arial" panose="020B0604020202020204" pitchFamily="34" charset="0"/>
                        <a:cs typeface="Arial" panose="020B0604020202020204" pitchFamily="34" charset="0"/>
                      </a:endParaRP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27 June 2024 </a:t>
                      </a:r>
                    </a:p>
                  </a:txBody>
                  <a:tcPr/>
                </a:tc>
                <a:tc>
                  <a:txBody>
                    <a:bodyPr/>
                    <a:lstStyle/>
                    <a:p>
                      <a:endParaRPr lang="en-GB" sz="1100" dirty="0">
                        <a:latin typeface="Arial" panose="020B0604020202020204" pitchFamily="34" charset="0"/>
                        <a:cs typeface="Arial" panose="020B0604020202020204" pitchFamily="34" charset="0"/>
                      </a:endParaRP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799481148"/>
                  </a:ext>
                </a:extLst>
              </a:tr>
            </a:tbl>
          </a:graphicData>
        </a:graphic>
      </p:graphicFrame>
    </p:spTree>
    <p:extLst>
      <p:ext uri="{BB962C8B-B14F-4D97-AF65-F5344CB8AC3E}">
        <p14:creationId xmlns:p14="http://schemas.microsoft.com/office/powerpoint/2010/main" val="4069159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A3D482-1954-7249-8E0B-75852F45ECAB}"/>
              </a:ext>
            </a:extLst>
          </p:cNvPr>
          <p:cNvSpPr>
            <a:spLocks noGrp="1"/>
          </p:cNvSpPr>
          <p:nvPr>
            <p:ph type="body" sz="quarter" idx="10"/>
          </p:nvPr>
        </p:nvSpPr>
        <p:spPr>
          <a:xfrm>
            <a:off x="394676" y="562048"/>
            <a:ext cx="4187483" cy="1014376"/>
          </a:xfrm>
        </p:spPr>
        <p:txBody>
          <a:bodyPr/>
          <a:lstStyle/>
          <a:p>
            <a:r>
              <a:rPr lang="en-US" sz="6600" dirty="0">
                <a:effectLst>
                  <a:outerShdw blurRad="50800" dist="50800" dir="5400000" algn="ctr" rotWithShape="0">
                    <a:schemeClr val="tx1"/>
                  </a:outerShdw>
                </a:effectLst>
                <a:latin typeface="+mn-lt"/>
              </a:rPr>
              <a:t>WELCOME</a:t>
            </a:r>
          </a:p>
        </p:txBody>
      </p:sp>
    </p:spTree>
    <p:extLst>
      <p:ext uri="{BB962C8B-B14F-4D97-AF65-F5344CB8AC3E}">
        <p14:creationId xmlns:p14="http://schemas.microsoft.com/office/powerpoint/2010/main" val="27046669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7303" y="204243"/>
            <a:ext cx="11350920" cy="657605"/>
          </a:xfrm>
        </p:spPr>
        <p:txBody>
          <a:bodyPr/>
          <a:lstStyle/>
          <a:p>
            <a:r>
              <a:rPr lang="en-GB" sz="2400" b="1" dirty="0"/>
              <a:t>Expectations of a Workgroup Member</a:t>
            </a:r>
            <a:endParaRPr lang="en-GB" altLang="en-US" sz="2400" b="1" dirty="0"/>
          </a:p>
        </p:txBody>
      </p:sp>
      <p:sp>
        <p:nvSpPr>
          <p:cNvPr id="3" name="Rectangle 2"/>
          <p:cNvSpPr/>
          <p:nvPr/>
        </p:nvSpPr>
        <p:spPr>
          <a:xfrm>
            <a:off x="217303" y="977735"/>
            <a:ext cx="11521280" cy="379656"/>
          </a:xfrm>
          <a:prstGeom prst="rect">
            <a:avLst/>
          </a:prstGeom>
        </p:spPr>
        <p:txBody>
          <a:bodyPr wrap="square" anchor="t">
            <a:spAutoFit/>
          </a:bodyPr>
          <a:lstStyle/>
          <a:p>
            <a:pPr marL="0" marR="0" lvl="0" indent="-249265" algn="just" defTabSz="4572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lt"/>
              <a:cs typeface="Arial" panose="020B0604020202020204" pitchFamily="34" charset="0"/>
            </a:endParaRPr>
          </a:p>
          <a:p>
            <a:pPr marL="0" marR="0" lvl="0" indent="0" algn="l" defTabSz="554478" rtl="0" eaLnBrk="1" fontAlgn="auto" latinLnBrk="0" hangingPunct="1">
              <a:lnSpc>
                <a:spcPct val="100000"/>
              </a:lnSpc>
              <a:spcBef>
                <a:spcPts val="0"/>
              </a:spcBef>
              <a:spcAft>
                <a:spcPts val="0"/>
              </a:spcAft>
              <a:buClrTx/>
              <a:buSzTx/>
              <a:buFontTx/>
              <a:buNone/>
              <a:tabLst/>
              <a:defRPr/>
            </a:pPr>
            <a:endParaRPr kumimoji="0" lang="en-GB" altLang="en-US" sz="267" b="0" i="0" u="none" strike="noStrike" kern="1200" cap="none" spc="0" normalizeH="0" baseline="0" noProof="0" dirty="0">
              <a:ln>
                <a:noFill/>
              </a:ln>
              <a:solidFill>
                <a:srgbClr val="454545"/>
              </a:solidFill>
              <a:effectLst/>
              <a:uLnTx/>
              <a:uFillTx/>
              <a:latin typeface="Arial" panose="020B0604020202020204"/>
              <a:ea typeface="+mn-ea"/>
              <a:cs typeface="+mn-cs"/>
            </a:endParaRPr>
          </a:p>
        </p:txBody>
      </p:sp>
      <p:sp>
        <p:nvSpPr>
          <p:cNvPr id="9" name="Rectangle: Rounded Corners 4">
            <a:extLst>
              <a:ext uri="{FF2B5EF4-FFF2-40B4-BE49-F238E27FC236}">
                <a16:creationId xmlns:a16="http://schemas.microsoft.com/office/drawing/2014/main" id="{002CA36E-E9C0-4E6F-88AD-9E90DCA7D22B}"/>
              </a:ext>
            </a:extLst>
          </p:cNvPr>
          <p:cNvSpPr txBox="1"/>
          <p:nvPr/>
        </p:nvSpPr>
        <p:spPr>
          <a:xfrm>
            <a:off x="381497" y="635820"/>
            <a:ext cx="2618558"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Contribute to the discussion</a:t>
            </a:r>
          </a:p>
        </p:txBody>
      </p:sp>
      <p:sp>
        <p:nvSpPr>
          <p:cNvPr id="12" name="Rectangle: Rounded Corners 4">
            <a:extLst>
              <a:ext uri="{FF2B5EF4-FFF2-40B4-BE49-F238E27FC236}">
                <a16:creationId xmlns:a16="http://schemas.microsoft.com/office/drawing/2014/main" id="{A7FDD403-51CC-4729-880C-5AB9B7459428}"/>
              </a:ext>
            </a:extLst>
          </p:cNvPr>
          <p:cNvSpPr txBox="1"/>
          <p:nvPr/>
        </p:nvSpPr>
        <p:spPr>
          <a:xfrm>
            <a:off x="415311" y="2351047"/>
            <a:ext cx="2627320"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Be prepared - Review Papers and Reports ahead of meetings</a:t>
            </a:r>
          </a:p>
        </p:txBody>
      </p:sp>
      <p:sp>
        <p:nvSpPr>
          <p:cNvPr id="16" name="Rectangle: Rounded Corners 4">
            <a:extLst>
              <a:ext uri="{FF2B5EF4-FFF2-40B4-BE49-F238E27FC236}">
                <a16:creationId xmlns:a16="http://schemas.microsoft.com/office/drawing/2014/main" id="{4A5E2C88-EC34-4815-A6D9-32DBDE091DAE}"/>
              </a:ext>
            </a:extLst>
          </p:cNvPr>
          <p:cNvSpPr txBox="1"/>
          <p:nvPr/>
        </p:nvSpPr>
        <p:spPr>
          <a:xfrm>
            <a:off x="3393338" y="641299"/>
            <a:ext cx="2565674" cy="1503637"/>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dirty="0">
                <a:latin typeface="Arial" panose="020B0604020202020204" pitchFamily="34" charset="0"/>
                <a:cs typeface="Arial" panose="020B0604020202020204" pitchFamily="34" charset="0"/>
              </a:rPr>
              <a:t>Be respectful of each other’s opinions</a:t>
            </a:r>
            <a:endParaRPr lang="en-GB" sz="2000" kern="1200" dirty="0">
              <a:latin typeface="Arial" panose="020B0604020202020204" pitchFamily="34" charset="0"/>
              <a:cs typeface="Arial" panose="020B0604020202020204" pitchFamily="34" charset="0"/>
            </a:endParaRPr>
          </a:p>
        </p:txBody>
      </p:sp>
      <p:sp>
        <p:nvSpPr>
          <p:cNvPr id="17" name="Title 1">
            <a:extLst>
              <a:ext uri="{FF2B5EF4-FFF2-40B4-BE49-F238E27FC236}">
                <a16:creationId xmlns:a16="http://schemas.microsoft.com/office/drawing/2014/main" id="{9DC27E87-A6C6-4DB1-AE2B-E95E9DC14420}"/>
              </a:ext>
            </a:extLst>
          </p:cNvPr>
          <p:cNvSpPr txBox="1">
            <a:spLocks/>
          </p:cNvSpPr>
          <p:nvPr/>
        </p:nvSpPr>
        <p:spPr>
          <a:xfrm>
            <a:off x="314374" y="3860163"/>
            <a:ext cx="11350920" cy="657605"/>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2400" b="1" dirty="0"/>
              <a:t>Your Roles</a:t>
            </a:r>
            <a:endParaRPr lang="en-GB" altLang="en-US" sz="2400" b="1" dirty="0"/>
          </a:p>
        </p:txBody>
      </p:sp>
      <p:sp>
        <p:nvSpPr>
          <p:cNvPr id="18" name="Rectangle: Rounded Corners 4">
            <a:extLst>
              <a:ext uri="{FF2B5EF4-FFF2-40B4-BE49-F238E27FC236}">
                <a16:creationId xmlns:a16="http://schemas.microsoft.com/office/drawing/2014/main" id="{84256EA4-EC27-4C3F-A491-71B0BBDE9AD3}"/>
              </a:ext>
            </a:extLst>
          </p:cNvPr>
          <p:cNvSpPr txBox="1"/>
          <p:nvPr/>
        </p:nvSpPr>
        <p:spPr>
          <a:xfrm>
            <a:off x="3383064" y="2351047"/>
            <a:ext cx="2575981"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Complete actions in a timely manner</a:t>
            </a:r>
          </a:p>
        </p:txBody>
      </p:sp>
      <p:sp>
        <p:nvSpPr>
          <p:cNvPr id="19" name="Rectangle: Rounded Corners 4">
            <a:extLst>
              <a:ext uri="{FF2B5EF4-FFF2-40B4-BE49-F238E27FC236}">
                <a16:creationId xmlns:a16="http://schemas.microsoft.com/office/drawing/2014/main" id="{3C4E7432-2F14-4742-BB97-A6161F0BFD22}"/>
              </a:ext>
            </a:extLst>
          </p:cNvPr>
          <p:cNvSpPr txBox="1"/>
          <p:nvPr/>
        </p:nvSpPr>
        <p:spPr>
          <a:xfrm>
            <a:off x="3383064" y="4292800"/>
            <a:ext cx="2618558"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Bring forward alternatives as early as possible</a:t>
            </a:r>
          </a:p>
        </p:txBody>
      </p:sp>
      <p:sp>
        <p:nvSpPr>
          <p:cNvPr id="20" name="Rectangle: Rounded Corners 4">
            <a:extLst>
              <a:ext uri="{FF2B5EF4-FFF2-40B4-BE49-F238E27FC236}">
                <a16:creationId xmlns:a16="http://schemas.microsoft.com/office/drawing/2014/main" id="{794C2450-0C35-4775-920A-EFA34A2758C7}"/>
              </a:ext>
            </a:extLst>
          </p:cNvPr>
          <p:cNvSpPr txBox="1"/>
          <p:nvPr/>
        </p:nvSpPr>
        <p:spPr>
          <a:xfrm>
            <a:off x="6258314" y="4261980"/>
            <a:ext cx="2618558"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Vote on whether or not to proceed with requests for Alternatives</a:t>
            </a:r>
          </a:p>
        </p:txBody>
      </p:sp>
      <p:sp>
        <p:nvSpPr>
          <p:cNvPr id="21" name="Rectangle: Rounded Corners 4">
            <a:extLst>
              <a:ext uri="{FF2B5EF4-FFF2-40B4-BE49-F238E27FC236}">
                <a16:creationId xmlns:a16="http://schemas.microsoft.com/office/drawing/2014/main" id="{6E76454A-0AB2-4E84-A9CE-761D8AD7326E}"/>
              </a:ext>
            </a:extLst>
          </p:cNvPr>
          <p:cNvSpPr txBox="1"/>
          <p:nvPr/>
        </p:nvSpPr>
        <p:spPr>
          <a:xfrm>
            <a:off x="6311198" y="2351047"/>
            <a:ext cx="2565674"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Keep to agreed scope</a:t>
            </a:r>
          </a:p>
        </p:txBody>
      </p:sp>
      <p:sp>
        <p:nvSpPr>
          <p:cNvPr id="22" name="Rectangle: Rounded Corners 4">
            <a:extLst>
              <a:ext uri="{FF2B5EF4-FFF2-40B4-BE49-F238E27FC236}">
                <a16:creationId xmlns:a16="http://schemas.microsoft.com/office/drawing/2014/main" id="{8E471280-6A26-4F71-82A4-ABDBB200C446}"/>
              </a:ext>
            </a:extLst>
          </p:cNvPr>
          <p:cNvSpPr txBox="1"/>
          <p:nvPr/>
        </p:nvSpPr>
        <p:spPr>
          <a:xfrm>
            <a:off x="424073" y="4279724"/>
            <a:ext cx="2618558"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Help refine/develop the solution(s)</a:t>
            </a:r>
          </a:p>
        </p:txBody>
      </p:sp>
      <p:sp>
        <p:nvSpPr>
          <p:cNvPr id="23" name="Rectangle: Rounded Corners 4">
            <a:extLst>
              <a:ext uri="{FF2B5EF4-FFF2-40B4-BE49-F238E27FC236}">
                <a16:creationId xmlns:a16="http://schemas.microsoft.com/office/drawing/2014/main" id="{4D825453-0060-4C76-992D-977A38861129}"/>
              </a:ext>
            </a:extLst>
          </p:cNvPr>
          <p:cNvSpPr txBox="1"/>
          <p:nvPr/>
        </p:nvSpPr>
        <p:spPr>
          <a:xfrm>
            <a:off x="9153923" y="4270544"/>
            <a:ext cx="2618558"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Vote on whether the solution(s) better facilitate the Code Objectives</a:t>
            </a:r>
          </a:p>
        </p:txBody>
      </p:sp>
      <p:sp>
        <p:nvSpPr>
          <p:cNvPr id="14" name="Rectangle: Rounded Corners 4">
            <a:extLst>
              <a:ext uri="{FF2B5EF4-FFF2-40B4-BE49-F238E27FC236}">
                <a16:creationId xmlns:a16="http://schemas.microsoft.com/office/drawing/2014/main" id="{3655A8C2-7E50-4FC9-BEC4-69317240FE22}"/>
              </a:ext>
            </a:extLst>
          </p:cNvPr>
          <p:cNvSpPr txBox="1"/>
          <p:nvPr/>
        </p:nvSpPr>
        <p:spPr>
          <a:xfrm>
            <a:off x="9085188" y="667882"/>
            <a:ext cx="2627320"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dirty="0">
                <a:latin typeface="Arial" panose="020B0604020202020204" pitchFamily="34" charset="0"/>
                <a:cs typeface="Arial" panose="020B0604020202020204" pitchFamily="34" charset="0"/>
              </a:rPr>
              <a:t>Do not share commercially sensitive information</a:t>
            </a:r>
            <a:endParaRPr lang="en-GB" sz="2000" kern="1200" dirty="0">
              <a:latin typeface="Arial" panose="020B0604020202020204" pitchFamily="34" charset="0"/>
              <a:cs typeface="Arial" panose="020B0604020202020204" pitchFamily="34" charset="0"/>
            </a:endParaRPr>
          </a:p>
        </p:txBody>
      </p:sp>
      <p:sp>
        <p:nvSpPr>
          <p:cNvPr id="15" name="Rectangle: Rounded Corners 4">
            <a:extLst>
              <a:ext uri="{FF2B5EF4-FFF2-40B4-BE49-F238E27FC236}">
                <a16:creationId xmlns:a16="http://schemas.microsoft.com/office/drawing/2014/main" id="{B21794A8-2B2E-49D5-AB9A-16637E219B73}"/>
              </a:ext>
            </a:extLst>
          </p:cNvPr>
          <p:cNvSpPr txBox="1"/>
          <p:nvPr/>
        </p:nvSpPr>
        <p:spPr>
          <a:xfrm>
            <a:off x="6249552" y="635820"/>
            <a:ext cx="2627320"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dirty="0">
                <a:latin typeface="Arial" panose="020B0604020202020204" pitchFamily="34" charset="0"/>
                <a:cs typeface="Arial" panose="020B0604020202020204" pitchFamily="34" charset="0"/>
              </a:rPr>
              <a:t>Language and Conduct to be consistent with the values of equality and diversity</a:t>
            </a:r>
            <a:endParaRPr lang="en-GB" sz="2000" kern="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719225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0"/>
          </p:nvPr>
        </p:nvSpPr>
        <p:spPr>
          <a:xfrm>
            <a:off x="2942707" y="1496955"/>
            <a:ext cx="9021236" cy="773569"/>
          </a:xfrm>
        </p:spPr>
        <p:txBody>
          <a:bodyPr/>
          <a:lstStyle/>
          <a:p>
            <a:r>
              <a:rPr lang="en-GB" sz="2500" b="1" dirty="0">
                <a:latin typeface="HelveticaNeueLT Pro 55 Roman" panose="020B0604020202020204" pitchFamily="34" charset="77"/>
              </a:rPr>
              <a:t>Objectives</a:t>
            </a:r>
          </a:p>
          <a:p>
            <a:endParaRPr lang="en-GB" sz="2500" b="1" dirty="0">
              <a:latin typeface="HelveticaNeueLT Pro 55 Roman" panose="020B0604020202020204" pitchFamily="34" charset="77"/>
            </a:endParaRPr>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srgbClr val="000000"/>
              </a:solidFill>
              <a:effectLst/>
              <a:uLnTx/>
              <a:uFillTx/>
              <a:latin typeface="Helvetica Neue LT Std 45 Light" panose="020B0403020202020204" pitchFamily="34" charset="0"/>
              <a:ea typeface="+mn-ea"/>
              <a:cs typeface="+mn-cs"/>
            </a:endParaRPr>
          </a:p>
        </p:txBody>
      </p:sp>
      <p:sp>
        <p:nvSpPr>
          <p:cNvPr id="6" name="Text Placeholder 1">
            <a:extLst>
              <a:ext uri="{FF2B5EF4-FFF2-40B4-BE49-F238E27FC236}">
                <a16:creationId xmlns:a16="http://schemas.microsoft.com/office/drawing/2014/main" id="{DF799BDC-F9B1-4F26-8BFB-81EDDBD1FA0C}"/>
              </a:ext>
            </a:extLst>
          </p:cNvPr>
          <p:cNvSpPr txBox="1">
            <a:spLocks/>
          </p:cNvSpPr>
          <p:nvPr/>
        </p:nvSpPr>
        <p:spPr>
          <a:xfrm>
            <a:off x="2942707" y="2063581"/>
            <a:ext cx="8236370" cy="2840114"/>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GB" sz="1800" b="1" dirty="0">
                <a:solidFill>
                  <a:srgbClr val="0079C1"/>
                </a:solidFill>
                <a:latin typeface="Arial" panose="020B0604020202020204" pitchFamily="34" charset="0"/>
                <a:cs typeface="Arial" panose="020B0604020202020204" pitchFamily="34" charset="0"/>
              </a:rPr>
              <a:t>Introductions</a:t>
            </a:r>
          </a:p>
          <a:p>
            <a:pPr marL="285750" indent="-285750">
              <a:buFont typeface="Arial" panose="020B0604020202020204" pitchFamily="34" charset="0"/>
              <a:buChar char="•"/>
            </a:pPr>
            <a:r>
              <a:rPr lang="en-GB" sz="1800" b="1" dirty="0">
                <a:solidFill>
                  <a:srgbClr val="0079C1"/>
                </a:solidFill>
                <a:latin typeface="Arial" panose="020B0604020202020204" pitchFamily="34" charset="0"/>
                <a:cs typeface="Arial" panose="020B0604020202020204" pitchFamily="34" charset="0"/>
              </a:rPr>
              <a:t>Actions Review  </a:t>
            </a:r>
          </a:p>
          <a:p>
            <a:pPr marL="285750" indent="-285750">
              <a:buFont typeface="Arial" panose="020B0604020202020204" pitchFamily="34" charset="0"/>
              <a:buChar char="•"/>
            </a:pPr>
            <a:r>
              <a:rPr lang="en-GB" sz="1800" b="1" dirty="0">
                <a:solidFill>
                  <a:srgbClr val="0079C1"/>
                </a:solidFill>
                <a:latin typeface="Arial" panose="020B0604020202020204" pitchFamily="34" charset="0"/>
                <a:cs typeface="Arial" panose="020B0604020202020204" pitchFamily="34" charset="0"/>
              </a:rPr>
              <a:t>Legal Text Discussion </a:t>
            </a:r>
          </a:p>
          <a:p>
            <a:pPr marL="285750" indent="-285750">
              <a:buFont typeface="Arial" panose="020B0604020202020204" pitchFamily="34" charset="0"/>
              <a:buChar char="•"/>
            </a:pPr>
            <a:r>
              <a:rPr lang="en-GB" sz="1800" b="1" dirty="0">
                <a:solidFill>
                  <a:srgbClr val="0079C1"/>
                </a:solidFill>
                <a:latin typeface="Arial" panose="020B0604020202020204" pitchFamily="34" charset="0"/>
                <a:cs typeface="Arial" panose="020B0604020202020204" pitchFamily="34" charset="0"/>
              </a:rPr>
              <a:t>Review Workgroup Consultation</a:t>
            </a:r>
          </a:p>
          <a:p>
            <a:pPr marL="285750" indent="-285750">
              <a:buFont typeface="Arial" panose="020B0604020202020204" pitchFamily="34" charset="0"/>
              <a:buChar char="•"/>
            </a:pPr>
            <a:r>
              <a:rPr lang="en-GB" sz="1800" b="1" dirty="0">
                <a:solidFill>
                  <a:srgbClr val="0079C1"/>
                </a:solidFill>
                <a:latin typeface="Arial" panose="020B0604020202020204" pitchFamily="34" charset="0"/>
                <a:cs typeface="Arial" panose="020B0604020202020204" pitchFamily="34" charset="0"/>
              </a:rPr>
              <a:t>Any Other Business/Next steps</a:t>
            </a:r>
          </a:p>
          <a:p>
            <a:pPr marL="285750" indent="-285750">
              <a:buFont typeface="Arial" panose="020B0604020202020204" pitchFamily="34" charset="0"/>
              <a:buChar char="•"/>
            </a:pPr>
            <a:r>
              <a:rPr lang="en-GB" sz="1800" b="1" dirty="0">
                <a:solidFill>
                  <a:srgbClr val="0079C1"/>
                </a:solidFill>
                <a:latin typeface="Arial" panose="020B0604020202020204" pitchFamily="34" charset="0"/>
                <a:cs typeface="Arial" panose="020B0604020202020204" pitchFamily="34" charset="0"/>
              </a:rPr>
              <a:t>Timeline </a:t>
            </a:r>
          </a:p>
          <a:p>
            <a:pPr marL="285750" indent="-285750">
              <a:buFont typeface="Arial" panose="020B0604020202020204" pitchFamily="34" charset="0"/>
              <a:buChar char="•"/>
            </a:pPr>
            <a:endParaRPr lang="en-GB" sz="1800" b="1" dirty="0">
              <a:solidFill>
                <a:srgbClr val="0079C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57258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0"/>
          </p:nvPr>
        </p:nvSpPr>
        <p:spPr>
          <a:xfrm>
            <a:off x="2896397" y="2146840"/>
            <a:ext cx="9021236" cy="773569"/>
          </a:xfrm>
        </p:spPr>
        <p:txBody>
          <a:bodyPr/>
          <a:lstStyle/>
          <a:p>
            <a:r>
              <a:rPr lang="en-GB" sz="2500" b="1" dirty="0">
                <a:latin typeface="HelveticaNeueLT Pro 55 Roman" panose="020B0604020202020204" pitchFamily="34" charset="77"/>
              </a:rPr>
              <a:t>Actions Review </a:t>
            </a:r>
          </a:p>
          <a:p>
            <a:endParaRPr lang="en-GB" sz="2500" b="1" dirty="0">
              <a:latin typeface="HelveticaNeueLT Pro 55 Roman" panose="020B0604020202020204" pitchFamily="34" charset="77"/>
            </a:endParaRPr>
          </a:p>
        </p:txBody>
      </p:sp>
      <p:sp>
        <p:nvSpPr>
          <p:cNvPr id="2" name="Rectangle 1">
            <a:extLst>
              <a:ext uri="{FF2B5EF4-FFF2-40B4-BE49-F238E27FC236}">
                <a16:creationId xmlns:a16="http://schemas.microsoft.com/office/drawing/2014/main" id="{B3092A0B-1CB9-47C9-8A53-DE5D46254E81}"/>
              </a:ext>
            </a:extLst>
          </p:cNvPr>
          <p:cNvSpPr/>
          <p:nvPr/>
        </p:nvSpPr>
        <p:spPr>
          <a:xfrm>
            <a:off x="1652488" y="2967335"/>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srgbClr val="000000"/>
              </a:solidFill>
              <a:effectLst/>
              <a:uLnTx/>
              <a:uFillTx/>
              <a:latin typeface="Helvetica Neue LT Std 45 Light" panose="020B0403020202020204" pitchFamily="34" charset="0"/>
              <a:ea typeface="+mn-ea"/>
              <a:cs typeface="+mn-cs"/>
            </a:endParaRPr>
          </a:p>
        </p:txBody>
      </p:sp>
      <p:sp>
        <p:nvSpPr>
          <p:cNvPr id="6" name="Text Placeholder 1">
            <a:extLst>
              <a:ext uri="{FF2B5EF4-FFF2-40B4-BE49-F238E27FC236}">
                <a16:creationId xmlns:a16="http://schemas.microsoft.com/office/drawing/2014/main" id="{DF799BDC-F9B1-4F26-8BFB-81EDDBD1FA0C}"/>
              </a:ext>
            </a:extLst>
          </p:cNvPr>
          <p:cNvSpPr txBox="1">
            <a:spLocks/>
          </p:cNvSpPr>
          <p:nvPr/>
        </p:nvSpPr>
        <p:spPr>
          <a:xfrm>
            <a:off x="2896397" y="2533625"/>
            <a:ext cx="7079317" cy="1677988"/>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solidFill>
                  <a:srgbClr val="0079C1"/>
                </a:solidFill>
                <a:latin typeface="Arial" panose="020B0604020202020204" pitchFamily="34" charset="0"/>
                <a:cs typeface="Arial" panose="020B0604020202020204" pitchFamily="34" charset="0"/>
              </a:rPr>
              <a:t>Deborah Spencer – ESO Code Administrator</a:t>
            </a:r>
          </a:p>
        </p:txBody>
      </p:sp>
    </p:spTree>
    <p:extLst>
      <p:ext uri="{BB962C8B-B14F-4D97-AF65-F5344CB8AC3E}">
        <p14:creationId xmlns:p14="http://schemas.microsoft.com/office/powerpoint/2010/main" val="2924035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9F0A0D17-FAD0-965F-37C4-100C661991ED}"/>
              </a:ext>
            </a:extLst>
          </p:cNvPr>
          <p:cNvGraphicFramePr>
            <a:graphicFrameLocks noGrp="1"/>
          </p:cNvGraphicFramePr>
          <p:nvPr>
            <p:extLst>
              <p:ext uri="{D42A27DB-BD31-4B8C-83A1-F6EECF244321}">
                <p14:modId xmlns:p14="http://schemas.microsoft.com/office/powerpoint/2010/main" val="2884471097"/>
              </p:ext>
            </p:extLst>
          </p:nvPr>
        </p:nvGraphicFramePr>
        <p:xfrm>
          <a:off x="2188316" y="2702533"/>
          <a:ext cx="7497550" cy="2136847"/>
        </p:xfrm>
        <a:graphic>
          <a:graphicData uri="http://schemas.openxmlformats.org/drawingml/2006/table">
            <a:tbl>
              <a:tblPr firstRow="1" firstCol="1" bandRow="1"/>
              <a:tblGrid>
                <a:gridCol w="623906">
                  <a:extLst>
                    <a:ext uri="{9D8B030D-6E8A-4147-A177-3AD203B41FA5}">
                      <a16:colId xmlns:a16="http://schemas.microsoft.com/office/drawing/2014/main" val="2617616300"/>
                    </a:ext>
                  </a:extLst>
                </a:gridCol>
                <a:gridCol w="1047506">
                  <a:extLst>
                    <a:ext uri="{9D8B030D-6E8A-4147-A177-3AD203B41FA5}">
                      <a16:colId xmlns:a16="http://schemas.microsoft.com/office/drawing/2014/main" val="3001178362"/>
                    </a:ext>
                  </a:extLst>
                </a:gridCol>
                <a:gridCol w="623906">
                  <a:extLst>
                    <a:ext uri="{9D8B030D-6E8A-4147-A177-3AD203B41FA5}">
                      <a16:colId xmlns:a16="http://schemas.microsoft.com/office/drawing/2014/main" val="2987189373"/>
                    </a:ext>
                  </a:extLst>
                </a:gridCol>
                <a:gridCol w="2560480">
                  <a:extLst>
                    <a:ext uri="{9D8B030D-6E8A-4147-A177-3AD203B41FA5}">
                      <a16:colId xmlns:a16="http://schemas.microsoft.com/office/drawing/2014/main" val="805877904"/>
                    </a:ext>
                  </a:extLst>
                </a:gridCol>
                <a:gridCol w="939965">
                  <a:extLst>
                    <a:ext uri="{9D8B030D-6E8A-4147-A177-3AD203B41FA5}">
                      <a16:colId xmlns:a16="http://schemas.microsoft.com/office/drawing/2014/main" val="4232266169"/>
                    </a:ext>
                  </a:extLst>
                </a:gridCol>
                <a:gridCol w="838169">
                  <a:extLst>
                    <a:ext uri="{9D8B030D-6E8A-4147-A177-3AD203B41FA5}">
                      <a16:colId xmlns:a16="http://schemas.microsoft.com/office/drawing/2014/main" val="1092018387"/>
                    </a:ext>
                  </a:extLst>
                </a:gridCol>
                <a:gridCol w="863618">
                  <a:extLst>
                    <a:ext uri="{9D8B030D-6E8A-4147-A177-3AD203B41FA5}">
                      <a16:colId xmlns:a16="http://schemas.microsoft.com/office/drawing/2014/main" val="2932334219"/>
                    </a:ext>
                  </a:extLst>
                </a:gridCol>
              </a:tblGrid>
              <a:tr h="1005867">
                <a:tc>
                  <a:txBody>
                    <a:bodyPr/>
                    <a:lstStyle/>
                    <a:p>
                      <a:pPr algn="ctr">
                        <a:spcBef>
                          <a:spcPts val="300"/>
                        </a:spcBef>
                        <a:spcAft>
                          <a:spcPts val="300"/>
                        </a:spcAft>
                      </a:pPr>
                      <a:r>
                        <a:rPr lang="en-GB" sz="10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12</a:t>
                      </a:r>
                      <a:endParaRPr lang="en-GB" sz="1000" dirty="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pPr algn="ctr">
                        <a:spcBef>
                          <a:spcPts val="300"/>
                        </a:spcBef>
                        <a:spcAft>
                          <a:spcPts val="300"/>
                        </a:spcAft>
                      </a:pPr>
                      <a:r>
                        <a:rPr lang="en-GB" sz="10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WG4</a:t>
                      </a:r>
                      <a:endParaRPr lang="en-GB" sz="1000" dirty="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pPr algn="ctr">
                        <a:spcBef>
                          <a:spcPts val="300"/>
                        </a:spcBef>
                        <a:spcAft>
                          <a:spcPts val="300"/>
                        </a:spcAft>
                      </a:pPr>
                      <a:r>
                        <a:rPr lang="en-GB" sz="10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Proposer</a:t>
                      </a:r>
                      <a:endParaRPr lang="en-GB" sz="1000" dirty="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pPr algn="ctr">
                        <a:spcBef>
                          <a:spcPts val="300"/>
                        </a:spcBef>
                        <a:spcAft>
                          <a:spcPts val="300"/>
                        </a:spcAft>
                      </a:pPr>
                      <a:r>
                        <a:rPr lang="en-US" sz="1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To consider the table in OC2.3.2.3.2 and the need for the key to remain. To consider the formatting, size, and color scheme. </a:t>
                      </a:r>
                      <a:endParaRPr lang="en-GB" sz="1000" dirty="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pPr algn="ctr">
                        <a:spcBef>
                          <a:spcPts val="300"/>
                        </a:spcBef>
                        <a:spcAft>
                          <a:spcPts val="300"/>
                        </a:spcAft>
                      </a:pPr>
                      <a:r>
                        <a:rPr lang="en-GB" sz="1000" dirty="0">
                          <a:solidFill>
                            <a:srgbClr val="454546"/>
                          </a:solidFill>
                          <a:effectLst/>
                          <a:latin typeface="Arial" panose="020B0604020202020204" pitchFamily="34" charset="0"/>
                          <a:ea typeface="Arial" panose="020B0604020202020204" pitchFamily="34" charset="0"/>
                          <a:cs typeface="Times New Roman" panose="02020603050405020304" pitchFamily="18" charset="0"/>
                        </a:rPr>
                        <a:t> </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pPr algn="ctr">
                        <a:spcBef>
                          <a:spcPts val="300"/>
                        </a:spcBef>
                        <a:spcAft>
                          <a:spcPts val="300"/>
                        </a:spcAft>
                      </a:pPr>
                      <a:r>
                        <a:rPr lang="en-GB" sz="10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WG 5</a:t>
                      </a:r>
                      <a:endParaRPr lang="en-GB" sz="1000" dirty="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pPr algn="ctr">
                        <a:spcBef>
                          <a:spcPts val="300"/>
                        </a:spcBef>
                        <a:spcAft>
                          <a:spcPts val="300"/>
                        </a:spcAft>
                      </a:pPr>
                      <a:r>
                        <a:rPr lang="en-GB" sz="10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Open </a:t>
                      </a:r>
                      <a:endParaRPr lang="en-GB" sz="1000" dirty="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extLst>
                  <a:ext uri="{0D108BD9-81ED-4DB2-BD59-A6C34878D82A}">
                    <a16:rowId xmlns:a16="http://schemas.microsoft.com/office/drawing/2014/main" val="1412392551"/>
                  </a:ext>
                </a:extLst>
              </a:tr>
              <a:tr h="1130980">
                <a:tc>
                  <a:txBody>
                    <a:bodyPr/>
                    <a:lstStyle/>
                    <a:p>
                      <a:pPr algn="ctr">
                        <a:spcBef>
                          <a:spcPts val="300"/>
                        </a:spcBef>
                        <a:spcAft>
                          <a:spcPts val="300"/>
                        </a:spcAft>
                      </a:pPr>
                      <a:r>
                        <a:rPr lang="en-GB" sz="1000" dirty="0">
                          <a:solidFill>
                            <a:srgbClr val="454546"/>
                          </a:solidFill>
                          <a:effectLst/>
                          <a:latin typeface="Arial" panose="020B0604020202020204" pitchFamily="34" charset="0"/>
                          <a:ea typeface="Arial" panose="020B0604020202020204" pitchFamily="34" charset="0"/>
                          <a:cs typeface="Times New Roman" panose="02020603050405020304" pitchFamily="18" charset="0"/>
                        </a:rPr>
                        <a:t>13</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algn="ctr">
                        <a:spcBef>
                          <a:spcPts val="300"/>
                        </a:spcBef>
                        <a:spcAft>
                          <a:spcPts val="300"/>
                        </a:spcAft>
                      </a:pPr>
                      <a:r>
                        <a:rPr lang="en-GB" sz="1000" dirty="0">
                          <a:solidFill>
                            <a:srgbClr val="454546"/>
                          </a:solidFill>
                          <a:effectLst/>
                          <a:latin typeface="Arial" panose="020B0604020202020204" pitchFamily="34" charset="0"/>
                          <a:ea typeface="Arial" panose="020B0604020202020204" pitchFamily="34" charset="0"/>
                          <a:cs typeface="Times New Roman" panose="02020603050405020304" pitchFamily="18" charset="0"/>
                        </a:rPr>
                        <a:t>WG4</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algn="ctr">
                        <a:spcBef>
                          <a:spcPts val="300"/>
                        </a:spcBef>
                        <a:spcAft>
                          <a:spcPts val="300"/>
                        </a:spcAft>
                      </a:pPr>
                      <a:r>
                        <a:rPr lang="en-GB" sz="1000" dirty="0">
                          <a:solidFill>
                            <a:srgbClr val="454546"/>
                          </a:solidFill>
                          <a:effectLst/>
                          <a:latin typeface="Arial" panose="020B0604020202020204" pitchFamily="34" charset="0"/>
                          <a:ea typeface="Arial" panose="020B0604020202020204" pitchFamily="34" charset="0"/>
                          <a:cs typeface="Times New Roman" panose="02020603050405020304" pitchFamily="18" charset="0"/>
                        </a:rPr>
                        <a:t>Proposer/ GV</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algn="ctr">
                        <a:spcBef>
                          <a:spcPts val="300"/>
                        </a:spcBef>
                        <a:spcAft>
                          <a:spcPts val="300"/>
                        </a:spcAft>
                      </a:pPr>
                      <a:r>
                        <a:rPr lang="en-US" sz="1000" dirty="0">
                          <a:solidFill>
                            <a:srgbClr val="454546"/>
                          </a:solidFill>
                          <a:effectLst/>
                          <a:latin typeface="Arial" panose="020B0604020202020204" pitchFamily="34" charset="0"/>
                          <a:ea typeface="Times New Roman" panose="02020603050405020304" pitchFamily="18" charset="0"/>
                          <a:cs typeface="Arial" panose="020B0604020202020204" pitchFamily="34" charset="0"/>
                        </a:rPr>
                        <a:t>To get together and try to understand if there is a hook in the Planning Code to add the reference about the Generators Performance Charts. </a:t>
                      </a:r>
                      <a:endParaRPr lang="en-GB" sz="1000" dirty="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algn="ctr">
                        <a:spcBef>
                          <a:spcPts val="300"/>
                        </a:spcBef>
                        <a:spcAft>
                          <a:spcPts val="300"/>
                        </a:spcAft>
                      </a:pPr>
                      <a:r>
                        <a:rPr lang="en-GB" sz="1000" dirty="0">
                          <a:solidFill>
                            <a:srgbClr val="454546"/>
                          </a:solidFill>
                          <a:effectLst/>
                          <a:latin typeface="Arial" panose="020B0604020202020204" pitchFamily="34" charset="0"/>
                          <a:ea typeface="Arial" panose="020B0604020202020204" pitchFamily="34" charset="0"/>
                          <a:cs typeface="Times New Roman" panose="02020603050405020304" pitchFamily="18" charset="0"/>
                        </a:rPr>
                        <a:t> </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algn="ctr">
                        <a:spcBef>
                          <a:spcPts val="300"/>
                        </a:spcBef>
                        <a:spcAft>
                          <a:spcPts val="300"/>
                        </a:spcAft>
                      </a:pPr>
                      <a:r>
                        <a:rPr lang="en-GB" sz="1000" dirty="0">
                          <a:solidFill>
                            <a:srgbClr val="454546"/>
                          </a:solidFill>
                          <a:effectLst/>
                          <a:latin typeface="Arial" panose="020B0604020202020204" pitchFamily="34" charset="0"/>
                          <a:ea typeface="Arial" panose="020B0604020202020204" pitchFamily="34" charset="0"/>
                          <a:cs typeface="Times New Roman" panose="02020603050405020304" pitchFamily="18" charset="0"/>
                        </a:rPr>
                        <a:t>WG5</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algn="ctr">
                        <a:spcBef>
                          <a:spcPts val="300"/>
                        </a:spcBef>
                        <a:spcAft>
                          <a:spcPts val="300"/>
                        </a:spcAft>
                      </a:pPr>
                      <a:r>
                        <a:rPr lang="en-GB" sz="1000" dirty="0">
                          <a:solidFill>
                            <a:srgbClr val="454546"/>
                          </a:solidFill>
                          <a:effectLst/>
                          <a:latin typeface="Arial" panose="020B0604020202020204" pitchFamily="34" charset="0"/>
                          <a:ea typeface="Arial" panose="020B0604020202020204" pitchFamily="34" charset="0"/>
                          <a:cs typeface="Times New Roman" panose="02020603050405020304" pitchFamily="18" charset="0"/>
                        </a:rPr>
                        <a:t>Open </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extLst>
                  <a:ext uri="{0D108BD9-81ED-4DB2-BD59-A6C34878D82A}">
                    <a16:rowId xmlns:a16="http://schemas.microsoft.com/office/drawing/2014/main" val="1379292011"/>
                  </a:ext>
                </a:extLst>
              </a:tr>
            </a:tbl>
          </a:graphicData>
        </a:graphic>
      </p:graphicFrame>
      <p:sp>
        <p:nvSpPr>
          <p:cNvPr id="5" name="TextBox 4">
            <a:extLst>
              <a:ext uri="{FF2B5EF4-FFF2-40B4-BE49-F238E27FC236}">
                <a16:creationId xmlns:a16="http://schemas.microsoft.com/office/drawing/2014/main" id="{06A029AA-167C-9FCC-AB09-773B19A14C78}"/>
              </a:ext>
            </a:extLst>
          </p:cNvPr>
          <p:cNvSpPr txBox="1"/>
          <p:nvPr/>
        </p:nvSpPr>
        <p:spPr>
          <a:xfrm>
            <a:off x="2188316" y="2125134"/>
            <a:ext cx="4419600" cy="477054"/>
          </a:xfrm>
          <a:prstGeom prst="rect">
            <a:avLst/>
          </a:prstGeom>
        </p:spPr>
        <p:txBody>
          <a:bodyPr wrap="square" rtlCol="0">
            <a:spAutoFit/>
          </a:bodyPr>
          <a:lstStyle/>
          <a:p>
            <a:pPr algn="l"/>
            <a:r>
              <a:rPr lang="en-GB" sz="2500" b="1" dirty="0">
                <a:solidFill>
                  <a:srgbClr val="D43900"/>
                </a:solidFill>
                <a:latin typeface="HelveticaNeueLT Pro 55 Roman" panose="020B0604020202020204" pitchFamily="34" charset="77"/>
              </a:rPr>
              <a:t>Action Review</a:t>
            </a:r>
            <a:r>
              <a:rPr lang="en-GB" sz="900" dirty="0">
                <a:solidFill>
                  <a:srgbClr val="454546"/>
                </a:solidFill>
                <a:latin typeface="HelveticaNeueLT Pro 55 Roman" panose="020B0604020202020204" pitchFamily="34" charset="77"/>
                <a:ea typeface="12 pt. Helvetica* 45 Light   02" panose="02000403000000020004" pitchFamily="2" charset="0"/>
              </a:rPr>
              <a:t> </a:t>
            </a:r>
          </a:p>
        </p:txBody>
      </p:sp>
    </p:spTree>
    <p:extLst>
      <p:ext uri="{BB962C8B-B14F-4D97-AF65-F5344CB8AC3E}">
        <p14:creationId xmlns:p14="http://schemas.microsoft.com/office/powerpoint/2010/main" val="3580934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0"/>
          </p:nvPr>
        </p:nvSpPr>
        <p:spPr>
          <a:xfrm>
            <a:off x="2972492" y="2076688"/>
            <a:ext cx="9021236" cy="773569"/>
          </a:xfrm>
        </p:spPr>
        <p:txBody>
          <a:bodyPr/>
          <a:lstStyle/>
          <a:p>
            <a:r>
              <a:rPr lang="en-GB" sz="2500" b="1" dirty="0">
                <a:latin typeface="HelveticaNeueLT Pro 55 Roman" panose="020B0604020202020204" pitchFamily="34" charset="77"/>
              </a:rPr>
              <a:t>Legal Text Discussion  </a:t>
            </a:r>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srgbClr val="000000"/>
              </a:solidFill>
              <a:effectLst/>
              <a:uLnTx/>
              <a:uFillTx/>
              <a:latin typeface="Helvetica Neue LT Std 45 Light" panose="020B0403020202020204" pitchFamily="34" charset="0"/>
              <a:ea typeface="+mn-ea"/>
              <a:cs typeface="+mn-cs"/>
            </a:endParaRPr>
          </a:p>
        </p:txBody>
      </p:sp>
      <p:sp>
        <p:nvSpPr>
          <p:cNvPr id="6" name="Text Placeholder 1">
            <a:extLst>
              <a:ext uri="{FF2B5EF4-FFF2-40B4-BE49-F238E27FC236}">
                <a16:creationId xmlns:a16="http://schemas.microsoft.com/office/drawing/2014/main" id="{DF799BDC-F9B1-4F26-8BFB-81EDDBD1FA0C}"/>
              </a:ext>
            </a:extLst>
          </p:cNvPr>
          <p:cNvSpPr txBox="1">
            <a:spLocks/>
          </p:cNvSpPr>
          <p:nvPr/>
        </p:nvSpPr>
        <p:spPr>
          <a:xfrm>
            <a:off x="2972492" y="2463472"/>
            <a:ext cx="7079317" cy="1677988"/>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solidFill>
                  <a:srgbClr val="0079C1"/>
                </a:solidFill>
                <a:latin typeface="Arial" panose="020B0604020202020204" pitchFamily="34" charset="0"/>
                <a:cs typeface="Arial" panose="020B0604020202020204" pitchFamily="34" charset="0"/>
              </a:rPr>
              <a:t>Frank Kasibante – Proposer </a:t>
            </a:r>
          </a:p>
        </p:txBody>
      </p:sp>
    </p:spTree>
    <p:extLst>
      <p:ext uri="{BB962C8B-B14F-4D97-AF65-F5344CB8AC3E}">
        <p14:creationId xmlns:p14="http://schemas.microsoft.com/office/powerpoint/2010/main" val="3358060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02E40E35-B54B-4A46-9ED2-FD36D6584ECC}"/>
              </a:ext>
            </a:extLst>
          </p:cNvPr>
          <p:cNvSpPr txBox="1">
            <a:spLocks/>
          </p:cNvSpPr>
          <p:nvPr/>
        </p:nvSpPr>
        <p:spPr>
          <a:xfrm>
            <a:off x="801286" y="173231"/>
            <a:ext cx="11261432" cy="571014"/>
          </a:xfrm>
          <a:prstGeom prst="rect">
            <a:avLst/>
          </a:prstGeom>
          <a:solidFill>
            <a:schemeClr val="bg1"/>
          </a:solidFill>
        </p:spPr>
        <p:txBody>
          <a:bodyPr lIns="91440" tIns="45720" rIns="91440" bIns="45720" anchor="t"/>
          <a:lstStyle>
            <a:lvl1pPr algn="l" defTabSz="914377" rtl="0" eaLnBrk="1" latinLnBrk="0" hangingPunct="1">
              <a:lnSpc>
                <a:spcPct val="90000"/>
              </a:lnSpc>
              <a:spcBef>
                <a:spcPct val="0"/>
              </a:spcBef>
              <a:buNone/>
              <a:defRPr sz="2500" b="0" i="0" kern="120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pPr>
              <a:spcBef>
                <a:spcPts val="600"/>
              </a:spcBef>
              <a:spcAft>
                <a:spcPts val="600"/>
              </a:spcAft>
            </a:pPr>
            <a:r>
              <a:rPr lang="en-GB" sz="2800" b="1" dirty="0">
                <a:latin typeface="HelveticaNeueLT Pro 55 Roman"/>
              </a:rPr>
              <a:t>Legal Text Discussion</a:t>
            </a:r>
          </a:p>
          <a:p>
            <a:pPr>
              <a:spcBef>
                <a:spcPts val="1200"/>
              </a:spcBef>
              <a:spcAft>
                <a:spcPts val="1200"/>
              </a:spcAft>
            </a:pPr>
            <a:r>
              <a:rPr lang="en-US" sz="1800" spc="-10" dirty="0">
                <a:solidFill>
                  <a:schemeClr val="tx1"/>
                </a:solidFill>
                <a:effectLst/>
                <a:latin typeface="Arial" panose="020B0604020202020204" pitchFamily="34" charset="0"/>
                <a:ea typeface="Arial" panose="020B0604020202020204" pitchFamily="34" charset="0"/>
              </a:rPr>
              <a:t>OC2.3.6</a:t>
            </a:r>
            <a:endParaRPr lang="en-GB" sz="1700" dirty="0">
              <a:solidFill>
                <a:schemeClr val="tx1"/>
              </a:solidFill>
              <a:latin typeface="Arial"/>
              <a:cs typeface="Arial"/>
            </a:endParaRPr>
          </a:p>
          <a:p>
            <a:pPr>
              <a:spcBef>
                <a:spcPts val="1200"/>
              </a:spcBef>
              <a:spcAft>
                <a:spcPts val="1200"/>
              </a:spcAft>
            </a:pPr>
            <a:r>
              <a:rPr lang="en-GB" sz="1700" dirty="0">
                <a:solidFill>
                  <a:schemeClr val="tx1"/>
                </a:solidFill>
                <a:latin typeface="Arial"/>
                <a:cs typeface="Arial"/>
              </a:rPr>
              <a:t>f) a </a:t>
            </a:r>
            <a:r>
              <a:rPr lang="en-GB" sz="1700" b="1" dirty="0">
                <a:solidFill>
                  <a:schemeClr val="tx1"/>
                </a:solidFill>
                <a:latin typeface="Arial"/>
                <a:cs typeface="Arial"/>
              </a:rPr>
              <a:t>Generator</a:t>
            </a:r>
            <a:r>
              <a:rPr lang="en-GB" sz="1700" dirty="0">
                <a:solidFill>
                  <a:schemeClr val="tx1"/>
                </a:solidFill>
                <a:latin typeface="Arial"/>
                <a:cs typeface="Arial"/>
              </a:rPr>
              <a:t> experiences a change of 100MW or more in the aggregated </a:t>
            </a:r>
            <a:r>
              <a:rPr lang="en-GB" sz="1700" b="1" dirty="0">
                <a:solidFill>
                  <a:schemeClr val="tx1"/>
                </a:solidFill>
                <a:latin typeface="Arial"/>
                <a:cs typeface="Arial"/>
              </a:rPr>
              <a:t>Maximum Export Limit </a:t>
            </a:r>
            <a:r>
              <a:rPr lang="en-GB" sz="1700" dirty="0">
                <a:solidFill>
                  <a:schemeClr val="tx1"/>
                </a:solidFill>
                <a:latin typeface="Arial"/>
                <a:cs typeface="Arial"/>
              </a:rPr>
              <a:t>of a </a:t>
            </a:r>
            <a:r>
              <a:rPr lang="en-GB" sz="1700" b="1" dirty="0">
                <a:solidFill>
                  <a:schemeClr val="tx1"/>
                </a:solidFill>
                <a:latin typeface="Arial"/>
                <a:cs typeface="Arial"/>
              </a:rPr>
              <a:t>Power</a:t>
            </a:r>
            <a:r>
              <a:rPr lang="en-GB" sz="1700" dirty="0">
                <a:solidFill>
                  <a:schemeClr val="tx1"/>
                </a:solidFill>
                <a:latin typeface="Arial"/>
                <a:cs typeface="Arial"/>
              </a:rPr>
              <a:t> </a:t>
            </a:r>
            <a:r>
              <a:rPr lang="en-GB" sz="1700" b="1" dirty="0">
                <a:solidFill>
                  <a:schemeClr val="tx1"/>
                </a:solidFill>
                <a:latin typeface="Arial"/>
                <a:cs typeface="Arial"/>
              </a:rPr>
              <a:t>Station</a:t>
            </a:r>
            <a:r>
              <a:rPr lang="en-GB" sz="1700" dirty="0">
                <a:solidFill>
                  <a:schemeClr val="tx1"/>
                </a:solidFill>
                <a:latin typeface="Arial"/>
                <a:cs typeface="Arial"/>
              </a:rPr>
              <a:t> with a </a:t>
            </a:r>
            <a:r>
              <a:rPr lang="en-GB" sz="1700" b="1" dirty="0">
                <a:solidFill>
                  <a:schemeClr val="tx1"/>
                </a:solidFill>
                <a:latin typeface="Arial"/>
                <a:cs typeface="Arial"/>
              </a:rPr>
              <a:t>Registered Capacity </a:t>
            </a:r>
            <a:r>
              <a:rPr lang="en-GB" sz="1700" dirty="0">
                <a:solidFill>
                  <a:schemeClr val="tx1"/>
                </a:solidFill>
                <a:latin typeface="Arial"/>
                <a:cs typeface="Arial"/>
              </a:rPr>
              <a:t>of 200MW or more, which is expected to last one Settlement Period or longer, save where data has been provided pursuant to OC.2.3.6(d) above.</a:t>
            </a:r>
          </a:p>
          <a:p>
            <a:pPr>
              <a:spcBef>
                <a:spcPts val="1200"/>
              </a:spcBef>
              <a:spcAft>
                <a:spcPts val="1200"/>
              </a:spcAft>
            </a:pPr>
            <a:r>
              <a:rPr lang="en-GB" sz="1700" dirty="0">
                <a:solidFill>
                  <a:schemeClr val="tx1"/>
                </a:solidFill>
                <a:latin typeface="Arial"/>
                <a:cs typeface="Arial"/>
              </a:rPr>
              <a:t>such </a:t>
            </a:r>
            <a:r>
              <a:rPr lang="en-GB" sz="1700" b="1" dirty="0">
                <a:solidFill>
                  <a:schemeClr val="tx1"/>
                </a:solidFill>
                <a:latin typeface="Arial"/>
                <a:cs typeface="Arial"/>
              </a:rPr>
              <a:t>Non-Embedded Customer </a:t>
            </a:r>
            <a:r>
              <a:rPr lang="en-GB" sz="1700" dirty="0">
                <a:solidFill>
                  <a:schemeClr val="tx1"/>
                </a:solidFill>
                <a:latin typeface="Arial"/>
                <a:cs typeface="Arial"/>
              </a:rPr>
              <a:t>or </a:t>
            </a:r>
            <a:r>
              <a:rPr lang="en-GB" sz="1700" b="1" dirty="0">
                <a:solidFill>
                  <a:schemeClr val="tx1"/>
                </a:solidFill>
                <a:latin typeface="Arial"/>
                <a:cs typeface="Arial"/>
              </a:rPr>
              <a:t>Generator </a:t>
            </a:r>
            <a:r>
              <a:rPr lang="en-GB" sz="1700" dirty="0">
                <a:solidFill>
                  <a:schemeClr val="tx1"/>
                </a:solidFill>
                <a:latin typeface="Arial"/>
                <a:cs typeface="Arial"/>
              </a:rPr>
              <a:t>shall provide </a:t>
            </a:r>
            <a:r>
              <a:rPr lang="en-GB" sz="1700" b="1" dirty="0">
                <a:solidFill>
                  <a:schemeClr val="tx1"/>
                </a:solidFill>
                <a:latin typeface="Arial"/>
                <a:cs typeface="Arial"/>
              </a:rPr>
              <a:t>The Company </a:t>
            </a:r>
            <a:r>
              <a:rPr lang="en-GB" sz="1700" dirty="0">
                <a:solidFill>
                  <a:schemeClr val="tx1"/>
                </a:solidFill>
                <a:latin typeface="Arial"/>
                <a:cs typeface="Arial"/>
              </a:rPr>
              <a:t>with the </a:t>
            </a:r>
            <a:r>
              <a:rPr lang="en-GB" sz="1700" b="1" dirty="0">
                <a:solidFill>
                  <a:schemeClr val="tx1"/>
                </a:solidFill>
                <a:latin typeface="Arial"/>
                <a:cs typeface="Arial"/>
              </a:rPr>
              <a:t>EU Transparency Availability</a:t>
            </a:r>
            <a:r>
              <a:rPr lang="en-GB" sz="1700" dirty="0">
                <a:solidFill>
                  <a:schemeClr val="tx1"/>
                </a:solidFill>
                <a:latin typeface="Arial"/>
                <a:cs typeface="Arial"/>
              </a:rPr>
              <a:t> Data in accordance with </a:t>
            </a:r>
            <a:r>
              <a:rPr lang="en-GB" sz="1700" b="1" dirty="0">
                <a:solidFill>
                  <a:schemeClr val="tx1"/>
                </a:solidFill>
                <a:latin typeface="Arial"/>
                <a:cs typeface="Arial"/>
              </a:rPr>
              <a:t>DRC</a:t>
            </a:r>
            <a:r>
              <a:rPr lang="en-GB" sz="1700" dirty="0">
                <a:solidFill>
                  <a:schemeClr val="tx1"/>
                </a:solidFill>
                <a:latin typeface="Arial"/>
                <a:cs typeface="Arial"/>
              </a:rPr>
              <a:t> Schedule 6 (Users’ Outage Data) using </a:t>
            </a:r>
            <a:r>
              <a:rPr lang="en-GB" sz="1700" b="1" dirty="0">
                <a:solidFill>
                  <a:schemeClr val="tx1"/>
                </a:solidFill>
                <a:latin typeface="Arial"/>
                <a:cs typeface="Arial"/>
              </a:rPr>
              <a:t>MODIS</a:t>
            </a:r>
            <a:r>
              <a:rPr lang="en-GB" sz="1700" dirty="0">
                <a:solidFill>
                  <a:schemeClr val="tx1"/>
                </a:solidFill>
                <a:latin typeface="Arial"/>
                <a:cs typeface="Arial"/>
              </a:rPr>
              <a:t> and, with reference to points OC2.33.6(a) to (f), </a:t>
            </a:r>
            <a:r>
              <a:rPr lang="en-GB" sz="1700" b="1" dirty="0">
                <a:solidFill>
                  <a:schemeClr val="tx1"/>
                </a:solidFill>
                <a:latin typeface="Arial"/>
                <a:cs typeface="Arial"/>
              </a:rPr>
              <a:t>Retained EU Law </a:t>
            </a:r>
            <a:r>
              <a:rPr lang="en-GB" sz="1700" dirty="0">
                <a:solidFill>
                  <a:schemeClr val="tx1"/>
                </a:solidFill>
                <a:latin typeface="Arial"/>
                <a:cs typeface="Arial"/>
              </a:rPr>
              <a:t>(Commission Regulation (EU)543/2013) articles 7.1(a), 7.1(b), 15.1(a), 15.1(b), 15.1(c) and 15.1(d).</a:t>
            </a:r>
          </a:p>
          <a:p>
            <a:pPr>
              <a:lnSpc>
                <a:spcPct val="100000"/>
              </a:lnSpc>
              <a:spcBef>
                <a:spcPts val="0"/>
              </a:spcBef>
              <a:spcAft>
                <a:spcPts val="1200"/>
              </a:spcAft>
            </a:pPr>
            <a:endParaRPr lang="en-GB" sz="800" dirty="0">
              <a:solidFill>
                <a:schemeClr val="tx1"/>
              </a:solidFill>
              <a:latin typeface="Arial"/>
              <a:cs typeface="Arial"/>
            </a:endParaRPr>
          </a:p>
          <a:p>
            <a:pPr>
              <a:lnSpc>
                <a:spcPct val="100000"/>
              </a:lnSpc>
              <a:spcBef>
                <a:spcPts val="0"/>
              </a:spcBef>
              <a:spcAft>
                <a:spcPts val="1200"/>
              </a:spcAft>
            </a:pPr>
            <a:r>
              <a:rPr lang="en-GB" sz="1800" dirty="0">
                <a:solidFill>
                  <a:schemeClr val="tx1"/>
                </a:solidFill>
                <a:latin typeface="Arial"/>
                <a:cs typeface="Arial"/>
              </a:rPr>
              <a:t>Proposers comments:</a:t>
            </a:r>
          </a:p>
          <a:p>
            <a:pPr>
              <a:lnSpc>
                <a:spcPct val="100000"/>
              </a:lnSpc>
              <a:spcBef>
                <a:spcPts val="0"/>
              </a:spcBef>
              <a:spcAft>
                <a:spcPts val="1200"/>
              </a:spcAft>
            </a:pPr>
            <a:r>
              <a:rPr lang="en-GB" sz="1600" dirty="0">
                <a:latin typeface="Segoe UI" panose="020B0502040204020203" pitchFamily="34" charset="0"/>
              </a:rPr>
              <a:t>B</a:t>
            </a:r>
            <a:r>
              <a:rPr lang="en-GB" sz="1600" dirty="0">
                <a:effectLst/>
                <a:latin typeface="Segoe UI" panose="020B0502040204020203" pitchFamily="34" charset="0"/>
              </a:rPr>
              <a:t>ecause this data is already covered by REMIT submissions through MODIS or directly to ELEXON via their portal, ELEXON have decided not to publish this category of data on their new Insights platform, and this has been approved under CP1583.  So there is no need for users to submit this ETR data via MODIS any longer going forwards. Propose to remove reference to MODIS?</a:t>
            </a:r>
            <a:endParaRPr lang="en-GB" sz="1600" dirty="0">
              <a:effectLst/>
              <a:latin typeface="Arial" panose="020B0604020202020204" pitchFamily="34" charset="0"/>
            </a:endParaRPr>
          </a:p>
          <a:p>
            <a:pPr>
              <a:spcBef>
                <a:spcPts val="1200"/>
              </a:spcBef>
              <a:spcAft>
                <a:spcPts val="1200"/>
              </a:spcAft>
            </a:pPr>
            <a:endParaRPr lang="en-GB" sz="1800" dirty="0">
              <a:effectLst/>
              <a:latin typeface="Arial" panose="020B0604020202020204" pitchFamily="34" charset="0"/>
            </a:endParaRPr>
          </a:p>
          <a:p>
            <a:pPr>
              <a:spcBef>
                <a:spcPts val="1200"/>
              </a:spcBef>
              <a:spcAft>
                <a:spcPts val="1200"/>
              </a:spcAft>
            </a:pPr>
            <a:endParaRPr lang="en-GB" sz="1700" dirty="0">
              <a:solidFill>
                <a:schemeClr val="tx1"/>
              </a:solidFill>
              <a:latin typeface="Arial"/>
              <a:cs typeface="Arial"/>
            </a:endParaRPr>
          </a:p>
          <a:p>
            <a:pPr>
              <a:spcBef>
                <a:spcPts val="1200"/>
              </a:spcBef>
              <a:spcAft>
                <a:spcPts val="1200"/>
              </a:spcAft>
            </a:pPr>
            <a:endParaRPr lang="en-GB" sz="1700" dirty="0">
              <a:solidFill>
                <a:schemeClr val="tx1"/>
              </a:solidFill>
              <a:latin typeface="Arial"/>
              <a:cs typeface="Arial"/>
            </a:endParaRPr>
          </a:p>
        </p:txBody>
      </p:sp>
    </p:spTree>
    <p:extLst>
      <p:ext uri="{BB962C8B-B14F-4D97-AF65-F5344CB8AC3E}">
        <p14:creationId xmlns:p14="http://schemas.microsoft.com/office/powerpoint/2010/main" val="125450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0"/>
          </p:nvPr>
        </p:nvSpPr>
        <p:spPr>
          <a:xfrm>
            <a:off x="2530051" y="2013859"/>
            <a:ext cx="9021236" cy="773569"/>
          </a:xfrm>
        </p:spPr>
        <p:txBody>
          <a:bodyPr/>
          <a:lstStyle/>
          <a:p>
            <a:r>
              <a:rPr lang="en-GB" sz="2500" b="1" dirty="0">
                <a:latin typeface="HelveticaNeueLT Pro 55 Roman" panose="020B0604020202020204" pitchFamily="34" charset="77"/>
              </a:rPr>
              <a:t>Workgroup Consultation Review </a:t>
            </a:r>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srgbClr val="000000"/>
              </a:solidFill>
              <a:effectLst/>
              <a:uLnTx/>
              <a:uFillTx/>
              <a:latin typeface="Helvetica Neue LT Std 45 Light" panose="020B0403020202020204" pitchFamily="34" charset="0"/>
              <a:ea typeface="+mn-ea"/>
              <a:cs typeface="+mn-cs"/>
            </a:endParaRPr>
          </a:p>
        </p:txBody>
      </p:sp>
      <p:sp>
        <p:nvSpPr>
          <p:cNvPr id="6" name="Text Placeholder 1">
            <a:extLst>
              <a:ext uri="{FF2B5EF4-FFF2-40B4-BE49-F238E27FC236}">
                <a16:creationId xmlns:a16="http://schemas.microsoft.com/office/drawing/2014/main" id="{DF799BDC-F9B1-4F26-8BFB-81EDDBD1FA0C}"/>
              </a:ext>
            </a:extLst>
          </p:cNvPr>
          <p:cNvSpPr txBox="1">
            <a:spLocks/>
          </p:cNvSpPr>
          <p:nvPr/>
        </p:nvSpPr>
        <p:spPr>
          <a:xfrm>
            <a:off x="2530051" y="2392585"/>
            <a:ext cx="7079317" cy="1677988"/>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solidFill>
                  <a:srgbClr val="0079C1"/>
                </a:solidFill>
                <a:latin typeface="Arial" panose="020B0604020202020204" pitchFamily="34" charset="0"/>
                <a:cs typeface="Arial" panose="020B0604020202020204" pitchFamily="34" charset="0"/>
              </a:rPr>
              <a:t>Deborah Spencer – ESO Code Administrator</a:t>
            </a:r>
          </a:p>
        </p:txBody>
      </p:sp>
    </p:spTree>
    <p:extLst>
      <p:ext uri="{BB962C8B-B14F-4D97-AF65-F5344CB8AC3E}">
        <p14:creationId xmlns:p14="http://schemas.microsoft.com/office/powerpoint/2010/main" val="1892898590"/>
      </p:ext>
    </p:extLst>
  </p:cSld>
  <p:clrMapOvr>
    <a:masterClrMapping/>
  </p:clrMapOvr>
</p:sld>
</file>

<file path=ppt/theme/theme1.xml><?xml version="1.0" encoding="utf-8"?>
<a:theme xmlns:a="http://schemas.openxmlformats.org/drawingml/2006/main" name="3_Office Theme">
  <a:themeElements>
    <a:clrScheme name="National Grid">
      <a:dk1>
        <a:srgbClr val="000000"/>
      </a:dk1>
      <a:lt1>
        <a:srgbClr val="FFFFFF"/>
      </a:lt1>
      <a:dk2>
        <a:srgbClr val="44546A"/>
      </a:dk2>
      <a:lt2>
        <a:srgbClr val="E7E6E6"/>
      </a:lt2>
      <a:accent1>
        <a:srgbClr val="FFE600"/>
      </a:accent1>
      <a:accent2>
        <a:srgbClr val="ED7D31"/>
      </a:accent2>
      <a:accent3>
        <a:srgbClr val="F26522"/>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sz="900" dirty="0" err="1" smtClean="0">
            <a:solidFill>
              <a:srgbClr val="454546"/>
            </a:solidFill>
            <a:latin typeface="HelveticaNeueLT Pro 55 Roman" panose="020B0604020202020204" pitchFamily="34" charset="77"/>
            <a:ea typeface="12 pt. Helvetica* 45 Light   02" panose="02000403000000020004" pitchFamily="2" charset="0"/>
          </a:defRPr>
        </a:defPPr>
      </a:lstStyle>
    </a:txDef>
  </a:objectDefaults>
  <a:extraClrSchemeLst/>
  <a:extLst>
    <a:ext uri="{05A4C25C-085E-4340-85A3-A5531E510DB2}">
      <thm15:themeFamily xmlns:thm15="http://schemas.microsoft.com/office/thememl/2012/main" name="Presentation1" id="{8A4C784E-9E09-4CB1-81F1-4EAA8B9D2B85}" vid="{6242F175-A969-4644-A2D2-70755394469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97b6fe81-1556-4112-94ca-31043ca39b71">
      <UserInfo>
        <DisplayName>SharingLinks.bd9c0339-f523-4eb9-8046-f830bee9e4f5.Flexible.98b93695-8909-4395-8e9f-8e58f7c75f60</DisplayName>
        <AccountId>49</AccountId>
        <AccountType/>
      </UserInfo>
      <UserInfo>
        <DisplayName>Frank Kasibante (ESO)</DisplayName>
        <AccountId>648</AccountId>
        <AccountType/>
      </UserInfo>
      <UserInfo>
        <DisplayName>Catia Gomes (ESO)</DisplayName>
        <AccountId>680</AccountId>
        <AccountType/>
      </UserInfo>
    </SharedWithUsers>
    <lcf76f155ced4ddcb4097134ff3c332f xmlns="dec74c4c-1639-4502-8f90-b4ce03410dfb">
      <Terms xmlns="http://schemas.microsoft.com/office/infopath/2007/PartnerControls"/>
    </lcf76f155ced4ddcb4097134ff3c332f>
    <TaxCatchAll xmlns="cadce026-d35b-4a62-a2ee-1436bb44fb5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6D827E7FA3BF940826F8BFC00472608" ma:contentTypeVersion="18" ma:contentTypeDescription="Create a new document." ma:contentTypeScope="" ma:versionID="4360d7a50598b94c3906e01402446b52">
  <xsd:schema xmlns:xsd="http://www.w3.org/2001/XMLSchema" xmlns:xs="http://www.w3.org/2001/XMLSchema" xmlns:p="http://schemas.microsoft.com/office/2006/metadata/properties" xmlns:ns2="dec74c4c-1639-4502-8f90-b4ce03410dfb" xmlns:ns3="97b6fe81-1556-4112-94ca-31043ca39b71" xmlns:ns4="cadce026-d35b-4a62-a2ee-1436bb44fb55" targetNamespace="http://schemas.microsoft.com/office/2006/metadata/properties" ma:root="true" ma:fieldsID="a67f18e0e8561c96ccc9f031b507f457" ns2:_="" ns3:_="" ns4:_="">
    <xsd:import namespace="dec74c4c-1639-4502-8f90-b4ce03410dfb"/>
    <xsd:import namespace="97b6fe81-1556-4112-94ca-31043ca39b71"/>
    <xsd:import namespace="cadce026-d35b-4a62-a2ee-1436bb44fb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Location" minOccurs="0"/>
                <xsd:element ref="ns2:MediaServiceOCR" minOccurs="0"/>
                <xsd:element ref="ns3:SharedWithUsers" minOccurs="0"/>
                <xsd:element ref="ns3:SharedWithDetails" minOccurs="0"/>
                <xsd:element ref="ns2:MediaServiceGenerationTime" minOccurs="0"/>
                <xsd:element ref="ns2:MediaServiceEventHashCode" minOccurs="0"/>
                <xsd:element ref="ns2:MediaLengthInSeconds" minOccurs="0"/>
                <xsd:element ref="ns2:MediaServiceObjectDetectorVersions" minOccurs="0"/>
                <xsd:element ref="ns2:lcf76f155ced4ddcb4097134ff3c332f" minOccurs="0"/>
                <xsd:element ref="ns4:TaxCatchAll"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c74c4c-1639-4502-8f90-b4ce03410d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f571c05a-9bf0-4b0b-ad97-e13aed49ba31" ma:termSetId="09814cd3-568e-fe90-9814-8d621ff8fb84" ma:anchorId="fba54fb3-c3e1-fe81-a776-ca4b69148c4d" ma:open="true" ma:isKeyword="false">
      <xsd:complexType>
        <xsd:sequence>
          <xsd:element ref="pc:Terms" minOccurs="0" maxOccurs="1"/>
        </xsd:sequence>
      </xsd:complex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adce026-d35b-4a62-a2ee-1436bb44fb55"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2a93f86f-df12-4503-be51-556605c1ee02}" ma:internalName="TaxCatchAll" ma:showField="CatchAllData" ma:web="97b6fe81-1556-4112-94ca-31043ca39b7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CB36002-CCFD-4C5D-814A-FF8D96969B7A}">
  <ds:schemaRefs>
    <ds:schemaRef ds:uri="3cae3557-9e8a-4a2c-89cc-5709f52c7bd9"/>
    <ds:schemaRef ds:uri="97b6fe81-1556-4112-94ca-31043ca39b71"/>
    <ds:schemaRef ds:uri="cadce026-d35b-4a62-a2ee-1436bb44fb55"/>
    <ds:schemaRef ds:uri="cc570ecb-7dc5-451b-b72c-ebac46eb9f62"/>
    <ds:schemaRef ds:uri="dec74c4c-1639-4502-8f90-b4ce03410df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B8DE90E2-C5DF-474C-9C86-22C70B4B033E}">
  <ds:schemaRefs>
    <ds:schemaRef ds:uri="97b6fe81-1556-4112-94ca-31043ca39b71"/>
    <ds:schemaRef ds:uri="cadce026-d35b-4a62-a2ee-1436bb44fb55"/>
    <ds:schemaRef ds:uri="dec74c4c-1639-4502-8f90-b4ce03410df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526808D-2B4C-4333-ABB4-74F13E7BF81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GC0164 Workgroup 1 Slides</Template>
  <TotalTime>466</TotalTime>
  <Words>744</Words>
  <Application>Microsoft Office PowerPoint</Application>
  <PresentationFormat>Widescreen</PresentationFormat>
  <Paragraphs>108</Paragraphs>
  <Slides>13</Slides>
  <Notes>5</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13</vt:i4>
      </vt:variant>
    </vt:vector>
  </HeadingPairs>
  <TitlesOfParts>
    <vt:vector size="32" baseType="lpstr">
      <vt:lpstr>Arial</vt:lpstr>
      <vt:lpstr>Calibri</vt:lpstr>
      <vt:lpstr>Helvetica Neue LT Std 35 Thin</vt:lpstr>
      <vt:lpstr>Helvetica Neue LT Std 45 Light</vt:lpstr>
      <vt:lpstr>Helvetica Neue LT Std 65 Medium</vt:lpstr>
      <vt:lpstr>Helvetica Neue LT Std 87 Heavy </vt:lpstr>
      <vt:lpstr>HelveticaNeueLT Pro 45 Lt</vt:lpstr>
      <vt:lpstr>HelveticaNeueLT Pro 55 Roman</vt:lpstr>
      <vt:lpstr>HelveticaNeueLT Pro 65 Md</vt:lpstr>
      <vt:lpstr>HelveticaNeueLT Pro 95 Blk</vt:lpstr>
      <vt:lpstr>HelveticaNeueLT Std Cn</vt:lpstr>
      <vt:lpstr>HelveticaNeueLT Std Lt</vt:lpstr>
      <vt:lpstr>HelveticaNeueLT Std Med</vt:lpstr>
      <vt:lpstr>HelveticaNeueLT Std Thin</vt:lpstr>
      <vt:lpstr>HelveticaNeueLTPro-Blk</vt:lpstr>
      <vt:lpstr>HelveticaNeueLTPro-Hv</vt:lpstr>
      <vt:lpstr>HelveticaNeueLTPro-Roman</vt:lpstr>
      <vt:lpstr>Segoe UI</vt:lpstr>
      <vt:lpstr>3_Office Theme</vt:lpstr>
      <vt:lpstr>10 April 2024 1.00pm - 4.30pm Workgroup 5 Online Meeting via Teams</vt:lpstr>
      <vt:lpstr>PowerPoint Presentation</vt:lpstr>
      <vt:lpstr>Expectations of a Workgroup Member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Timeline for GC0164 – Revised 18/12/2023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18 December 2023  10am -1pm Online Meeting via Teams</dc:title>
  <dc:creator>Deborah Spencer (ESO)</dc:creator>
  <cp:lastModifiedBy>Deborah Spencer (ESO)</cp:lastModifiedBy>
  <cp:revision>2</cp:revision>
  <dcterms:created xsi:type="dcterms:W3CDTF">2023-12-06T12:37:00Z</dcterms:created>
  <dcterms:modified xsi:type="dcterms:W3CDTF">2024-04-09T13:47:36Z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0x010100D6D827E7FA3BF940826F8BFC00472608</vt:lpwstr>
  </property>
  <property fmtid="{D5CDD505-2E9C-101B-9397-08002B2CF9AE}" pid="3" name="ComplianceAssetId">
    <vt:lpwstr/>
  </property>
  <property fmtid="{D5CDD505-2E9C-101B-9397-08002B2CF9AE}" pid="4" name="_ExtendedDescription">
    <vt:lpwstr/>
  </property>
  <property fmtid="{D5CDD505-2E9C-101B-9397-08002B2CF9AE}" pid="5" name="TriggerFlowInfo">
    <vt:lpwstr/>
  </property>
  <property fmtid="{D5CDD505-2E9C-101B-9397-08002B2CF9AE}" pid="6" name="MediaServiceImageTags">
    <vt:lpwstr/>
  </property>
</Properties>
</file>