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2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67" r:id="rId5"/>
    <p:sldId id="310" r:id="rId6"/>
    <p:sldId id="311" r:id="rId7"/>
    <p:sldId id="312" r:id="rId8"/>
    <p:sldId id="313" r:id="rId9"/>
    <p:sldId id="314" r:id="rId10"/>
    <p:sldId id="315" r:id="rId11"/>
    <p:sldId id="31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oodward, Richard" initials="WR" lastIdx="1" clrIdx="0">
    <p:extLst>
      <p:ext uri="{19B8F6BF-5375-455C-9EA6-DF929625EA0E}">
        <p15:presenceInfo xmlns:p15="http://schemas.microsoft.com/office/powerpoint/2012/main" userId="S::Richard.Woodward@uk.nationalgrid.com::2e3972f2-5e1d-4762-913c-f782e616655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3900"/>
    <a:srgbClr val="00148C"/>
    <a:srgbClr val="FFFFFF"/>
    <a:srgbClr val="6A2C92"/>
    <a:srgbClr val="5BCBF5"/>
    <a:srgbClr val="C2CD23"/>
    <a:srgbClr val="454546"/>
    <a:srgbClr val="0079C1"/>
    <a:srgbClr val="38AA34"/>
    <a:srgbClr val="00A1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7DDD6E-D72F-4D87-BC7C-000071AE097D}" v="218" dt="2022-12-05T12:39:06.30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nationalgridplc.sharepoint.com/sites/GRP-INT-UK-Markets-Code-Change-Delivery/Shared%20Documents/Test/General/Commercial%20Codes%20Team%20Files/CUSC%20Mods/CMP393%20-%20ALF%20updates%20for%20storage/Analysis/CMP393%20394%20analysis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0" i="0" baseline="0">
                <a:effectLst/>
              </a:rPr>
              <a:t>Scottish Pumped Storage - 17 June 2022</a:t>
            </a:r>
            <a:endParaRPr lang="en-GB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'Scottish Charts 17 18 June'!$C$1</c:f>
              <c:strCache>
                <c:ptCount val="1"/>
                <c:pt idx="0">
                  <c:v>CRUA-1 FPN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'Scottish Charts 17 18 June'!$C$2:$C$49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236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4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FE-44A8-A37B-92A856F202D1}"/>
            </c:ext>
          </c:extLst>
        </c:ser>
        <c:ser>
          <c:idx val="2"/>
          <c:order val="1"/>
          <c:tx>
            <c:strRef>
              <c:f>'Scottish Charts 17 18 June'!$D$1</c:f>
              <c:strCache>
                <c:ptCount val="1"/>
                <c:pt idx="0">
                  <c:v>CRUA-1 QBO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'Scottish Charts 17 18 June'!$D$2:$D$49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-236</c:v>
                </c:pt>
                <c:pt idx="35">
                  <c:v>-240</c:v>
                </c:pt>
                <c:pt idx="36">
                  <c:v>-240</c:v>
                </c:pt>
                <c:pt idx="37">
                  <c:v>-240</c:v>
                </c:pt>
                <c:pt idx="38">
                  <c:v>-240</c:v>
                </c:pt>
                <c:pt idx="39">
                  <c:v>-240</c:v>
                </c:pt>
                <c:pt idx="40">
                  <c:v>-4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FE-44A8-A37B-92A856F202D1}"/>
            </c:ext>
          </c:extLst>
        </c:ser>
        <c:ser>
          <c:idx val="4"/>
          <c:order val="3"/>
          <c:tx>
            <c:strRef>
              <c:f>'Scottish Charts 17 18 June'!$F$1</c:f>
              <c:strCache>
                <c:ptCount val="1"/>
                <c:pt idx="0">
                  <c:v>CRUA-2 FPN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'Scottish Charts 17 18 June'!$F$2:$F$49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236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20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FE-44A8-A37B-92A856F202D1}"/>
            </c:ext>
          </c:extLst>
        </c:ser>
        <c:ser>
          <c:idx val="5"/>
          <c:order val="4"/>
          <c:tx>
            <c:strRef>
              <c:f>'Scottish Charts 17 18 June'!$G$1</c:f>
              <c:strCache>
                <c:ptCount val="1"/>
                <c:pt idx="0">
                  <c:v>CRUA-2 QBO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'Scottish Charts 17 18 June'!$G$2:$G$49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-183.46799999999999</c:v>
                </c:pt>
                <c:pt idx="24">
                  <c:v>-256</c:v>
                </c:pt>
                <c:pt idx="25">
                  <c:v>-256</c:v>
                </c:pt>
                <c:pt idx="26">
                  <c:v>-256</c:v>
                </c:pt>
                <c:pt idx="27">
                  <c:v>-256</c:v>
                </c:pt>
                <c:pt idx="28">
                  <c:v>-256</c:v>
                </c:pt>
                <c:pt idx="29">
                  <c:v>-256</c:v>
                </c:pt>
                <c:pt idx="30">
                  <c:v>-256</c:v>
                </c:pt>
                <c:pt idx="31">
                  <c:v>-256</c:v>
                </c:pt>
                <c:pt idx="32">
                  <c:v>-256</c:v>
                </c:pt>
                <c:pt idx="33">
                  <c:v>-256</c:v>
                </c:pt>
                <c:pt idx="34">
                  <c:v>-492</c:v>
                </c:pt>
                <c:pt idx="35">
                  <c:v>-496</c:v>
                </c:pt>
                <c:pt idx="36">
                  <c:v>-496</c:v>
                </c:pt>
                <c:pt idx="37">
                  <c:v>-496</c:v>
                </c:pt>
                <c:pt idx="38">
                  <c:v>-496</c:v>
                </c:pt>
                <c:pt idx="39">
                  <c:v>-496</c:v>
                </c:pt>
                <c:pt idx="40">
                  <c:v>-276</c:v>
                </c:pt>
                <c:pt idx="41">
                  <c:v>-256</c:v>
                </c:pt>
                <c:pt idx="42">
                  <c:v>-256</c:v>
                </c:pt>
                <c:pt idx="43">
                  <c:v>-256</c:v>
                </c:pt>
                <c:pt idx="44">
                  <c:v>-256</c:v>
                </c:pt>
                <c:pt idx="45">
                  <c:v>-256</c:v>
                </c:pt>
                <c:pt idx="46">
                  <c:v>-256</c:v>
                </c:pt>
                <c:pt idx="47">
                  <c:v>-256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FE-44A8-A37B-92A856F202D1}"/>
            </c:ext>
          </c:extLst>
        </c:ser>
        <c:ser>
          <c:idx val="7"/>
          <c:order val="6"/>
          <c:tx>
            <c:strRef>
              <c:f>'Scottish Charts 17 18 June'!$I$1</c:f>
              <c:strCache>
                <c:ptCount val="1"/>
                <c:pt idx="0">
                  <c:v>CRUA-3 FPN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'Scottish Charts 17 18 June'!$I$2:$I$49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FE-44A8-A37B-92A856F202D1}"/>
            </c:ext>
          </c:extLst>
        </c:ser>
        <c:ser>
          <c:idx val="8"/>
          <c:order val="7"/>
          <c:tx>
            <c:strRef>
              <c:f>'Scottish Charts 17 18 June'!$J$1</c:f>
              <c:strCache>
                <c:ptCount val="1"/>
                <c:pt idx="0">
                  <c:v>CRUA-3 QBO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June'!$J$2:$J$49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FE-44A8-A37B-92A856F202D1}"/>
            </c:ext>
          </c:extLst>
        </c:ser>
        <c:ser>
          <c:idx val="10"/>
          <c:order val="9"/>
          <c:tx>
            <c:strRef>
              <c:f>'Scottish Charts 17 18 June'!$L$1</c:f>
              <c:strCache>
                <c:ptCount val="1"/>
                <c:pt idx="0">
                  <c:v>CRUA-4 FPN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June'!$L$2:$L$49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196.66800000000001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30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FE-44A8-A37B-92A856F202D1}"/>
            </c:ext>
          </c:extLst>
        </c:ser>
        <c:ser>
          <c:idx val="11"/>
          <c:order val="10"/>
          <c:tx>
            <c:strRef>
              <c:f>'Scottish Charts 17 18 June'!$M$1</c:f>
              <c:strCache>
                <c:ptCount val="1"/>
                <c:pt idx="0">
                  <c:v>CRUA-4 QBO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June'!$M$2:$M$49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-196.66800000000001</c:v>
                </c:pt>
                <c:pt idx="35">
                  <c:v>-200</c:v>
                </c:pt>
                <c:pt idx="36">
                  <c:v>-200</c:v>
                </c:pt>
                <c:pt idx="37">
                  <c:v>-200</c:v>
                </c:pt>
                <c:pt idx="38">
                  <c:v>-200</c:v>
                </c:pt>
                <c:pt idx="39">
                  <c:v>-200</c:v>
                </c:pt>
                <c:pt idx="40">
                  <c:v>-30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FE-44A8-A37B-92A856F202D1}"/>
            </c:ext>
          </c:extLst>
        </c:ser>
        <c:ser>
          <c:idx val="13"/>
          <c:order val="12"/>
          <c:tx>
            <c:strRef>
              <c:f>'Scottish Charts 17 18 June'!$O$1</c:f>
              <c:strCache>
                <c:ptCount val="1"/>
                <c:pt idx="0">
                  <c:v>FOYE-1 FPN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June'!$O$2:$O$49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-299.66800000000001</c:v>
                </c:pt>
                <c:pt idx="10">
                  <c:v>-310</c:v>
                </c:pt>
                <c:pt idx="11">
                  <c:v>-5.1680000000000001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285.39999999999998</c:v>
                </c:pt>
                <c:pt idx="37">
                  <c:v>300</c:v>
                </c:pt>
                <c:pt idx="38">
                  <c:v>300</c:v>
                </c:pt>
                <c:pt idx="39">
                  <c:v>300</c:v>
                </c:pt>
                <c:pt idx="40">
                  <c:v>300</c:v>
                </c:pt>
                <c:pt idx="41">
                  <c:v>300</c:v>
                </c:pt>
                <c:pt idx="42">
                  <c:v>300</c:v>
                </c:pt>
                <c:pt idx="43">
                  <c:v>295</c:v>
                </c:pt>
                <c:pt idx="44">
                  <c:v>0</c:v>
                </c:pt>
                <c:pt idx="45">
                  <c:v>5.4</c:v>
                </c:pt>
                <c:pt idx="46">
                  <c:v>300</c:v>
                </c:pt>
                <c:pt idx="47">
                  <c:v>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FE-44A8-A37B-92A856F202D1}"/>
            </c:ext>
          </c:extLst>
        </c:ser>
        <c:ser>
          <c:idx val="14"/>
          <c:order val="13"/>
          <c:tx>
            <c:strRef>
              <c:f>'Scottish Charts 17 18 June'!$P$1</c:f>
              <c:strCache>
                <c:ptCount val="1"/>
                <c:pt idx="0">
                  <c:v>FOYE-1 QBO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June'!$P$2:$P$49</c:f>
              <c:numCache>
                <c:formatCode>General</c:formatCode>
                <c:ptCount val="48"/>
                <c:pt idx="0">
                  <c:v>-310</c:v>
                </c:pt>
                <c:pt idx="1">
                  <c:v>-310</c:v>
                </c:pt>
                <c:pt idx="2">
                  <c:v>-49.832000000000001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-65.331999999999994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-77.900000000000006</c:v>
                </c:pt>
                <c:pt idx="17">
                  <c:v>-310</c:v>
                </c:pt>
                <c:pt idx="18">
                  <c:v>-310</c:v>
                </c:pt>
                <c:pt idx="19">
                  <c:v>-310</c:v>
                </c:pt>
                <c:pt idx="20">
                  <c:v>-310</c:v>
                </c:pt>
                <c:pt idx="21">
                  <c:v>-310</c:v>
                </c:pt>
                <c:pt idx="22">
                  <c:v>-310</c:v>
                </c:pt>
                <c:pt idx="23">
                  <c:v>-310</c:v>
                </c:pt>
                <c:pt idx="24">
                  <c:v>-310</c:v>
                </c:pt>
                <c:pt idx="25">
                  <c:v>-310</c:v>
                </c:pt>
                <c:pt idx="26">
                  <c:v>-310</c:v>
                </c:pt>
                <c:pt idx="27">
                  <c:v>-310</c:v>
                </c:pt>
                <c:pt idx="28">
                  <c:v>-310</c:v>
                </c:pt>
                <c:pt idx="29">
                  <c:v>-310</c:v>
                </c:pt>
                <c:pt idx="30">
                  <c:v>-310</c:v>
                </c:pt>
                <c:pt idx="31">
                  <c:v>-310</c:v>
                </c:pt>
                <c:pt idx="32">
                  <c:v>-310</c:v>
                </c:pt>
                <c:pt idx="33">
                  <c:v>-310</c:v>
                </c:pt>
                <c:pt idx="34">
                  <c:v>-310</c:v>
                </c:pt>
                <c:pt idx="35">
                  <c:v>-310</c:v>
                </c:pt>
                <c:pt idx="36">
                  <c:v>-595.4</c:v>
                </c:pt>
                <c:pt idx="37">
                  <c:v>-610</c:v>
                </c:pt>
                <c:pt idx="38">
                  <c:v>-610</c:v>
                </c:pt>
                <c:pt idx="39">
                  <c:v>-610</c:v>
                </c:pt>
                <c:pt idx="40">
                  <c:v>-610</c:v>
                </c:pt>
                <c:pt idx="41">
                  <c:v>-610</c:v>
                </c:pt>
                <c:pt idx="42">
                  <c:v>-610</c:v>
                </c:pt>
                <c:pt idx="43">
                  <c:v>-605</c:v>
                </c:pt>
                <c:pt idx="44">
                  <c:v>-310</c:v>
                </c:pt>
                <c:pt idx="45">
                  <c:v>-315.39999999999998</c:v>
                </c:pt>
                <c:pt idx="46">
                  <c:v>-610</c:v>
                </c:pt>
                <c:pt idx="47">
                  <c:v>-605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FE-44A8-A37B-92A856F202D1}"/>
            </c:ext>
          </c:extLst>
        </c:ser>
        <c:ser>
          <c:idx val="16"/>
          <c:order val="15"/>
          <c:tx>
            <c:strRef>
              <c:f>'Scottish Charts 17 18 June'!$R$1</c:f>
              <c:strCache>
                <c:ptCount val="1"/>
                <c:pt idx="0">
                  <c:v>FOYE-2 FPN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June'!$R$2:$R$49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5.4</c:v>
                </c:pt>
                <c:pt idx="38">
                  <c:v>300</c:v>
                </c:pt>
                <c:pt idx="39">
                  <c:v>300</c:v>
                </c:pt>
                <c:pt idx="40">
                  <c:v>300</c:v>
                </c:pt>
                <c:pt idx="41">
                  <c:v>295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FE-44A8-A37B-92A856F202D1}"/>
            </c:ext>
          </c:extLst>
        </c:ser>
        <c:ser>
          <c:idx val="17"/>
          <c:order val="16"/>
          <c:tx>
            <c:strRef>
              <c:f>'Scottish Charts 17 18 June'!$S$1</c:f>
              <c:strCache>
                <c:ptCount val="1"/>
                <c:pt idx="0">
                  <c:v>FOYE-2 QBO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June'!$S$2:$S$49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-5.4</c:v>
                </c:pt>
                <c:pt idx="38">
                  <c:v>-300</c:v>
                </c:pt>
                <c:pt idx="39">
                  <c:v>-298</c:v>
                </c:pt>
                <c:pt idx="40">
                  <c:v>-299.39999999999998</c:v>
                </c:pt>
                <c:pt idx="41">
                  <c:v>-283.2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A4FE-44A8-A37B-92A856F202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92808976"/>
        <c:axId val="992814552"/>
      </c:barChart>
      <c:lineChart>
        <c:grouping val="standard"/>
        <c:varyColors val="0"/>
        <c:ser>
          <c:idx val="3"/>
          <c:order val="2"/>
          <c:tx>
            <c:strRef>
              <c:f>'Scottish Charts 17 18 June'!$E$1</c:f>
              <c:strCache>
                <c:ptCount val="1"/>
                <c:pt idx="0">
                  <c:v>CRUA-1 INSLOAD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June'!$E$2:$E$49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A4FE-44A8-A37B-92A856F202D1}"/>
            </c:ext>
          </c:extLst>
        </c:ser>
        <c:ser>
          <c:idx val="6"/>
          <c:order val="5"/>
          <c:tx>
            <c:strRef>
              <c:f>'Scottish Charts 17 18 June'!$H$1</c:f>
              <c:strCache>
                <c:ptCount val="1"/>
                <c:pt idx="0">
                  <c:v>CRUA-2 INSLOAD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June'!$H$2:$H$49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-183.46799999999999</c:v>
                </c:pt>
                <c:pt idx="24">
                  <c:v>-256</c:v>
                </c:pt>
                <c:pt idx="25">
                  <c:v>-256</c:v>
                </c:pt>
                <c:pt idx="26">
                  <c:v>-256</c:v>
                </c:pt>
                <c:pt idx="27">
                  <c:v>-256</c:v>
                </c:pt>
                <c:pt idx="28">
                  <c:v>-256</c:v>
                </c:pt>
                <c:pt idx="29">
                  <c:v>-256</c:v>
                </c:pt>
                <c:pt idx="30">
                  <c:v>-256</c:v>
                </c:pt>
                <c:pt idx="31">
                  <c:v>-256</c:v>
                </c:pt>
                <c:pt idx="32">
                  <c:v>-256</c:v>
                </c:pt>
                <c:pt idx="33">
                  <c:v>-256</c:v>
                </c:pt>
                <c:pt idx="34">
                  <c:v>-256</c:v>
                </c:pt>
                <c:pt idx="35">
                  <c:v>-256</c:v>
                </c:pt>
                <c:pt idx="36">
                  <c:v>-256</c:v>
                </c:pt>
                <c:pt idx="37">
                  <c:v>-256</c:v>
                </c:pt>
                <c:pt idx="38">
                  <c:v>-256</c:v>
                </c:pt>
                <c:pt idx="39">
                  <c:v>-256</c:v>
                </c:pt>
                <c:pt idx="40">
                  <c:v>-256</c:v>
                </c:pt>
                <c:pt idx="41">
                  <c:v>-256</c:v>
                </c:pt>
                <c:pt idx="42">
                  <c:v>-256</c:v>
                </c:pt>
                <c:pt idx="43">
                  <c:v>-256</c:v>
                </c:pt>
                <c:pt idx="44">
                  <c:v>-256</c:v>
                </c:pt>
                <c:pt idx="45">
                  <c:v>-256</c:v>
                </c:pt>
                <c:pt idx="46">
                  <c:v>-256</c:v>
                </c:pt>
                <c:pt idx="47">
                  <c:v>-256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A4FE-44A8-A37B-92A856F202D1}"/>
            </c:ext>
          </c:extLst>
        </c:ser>
        <c:ser>
          <c:idx val="9"/>
          <c:order val="8"/>
          <c:tx>
            <c:strRef>
              <c:f>'Scottish Charts 17 18 June'!$K$1</c:f>
              <c:strCache>
                <c:ptCount val="1"/>
                <c:pt idx="0">
                  <c:v>CRUA-3 INSLOAD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June'!$K$2:$K$49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A4FE-44A8-A37B-92A856F202D1}"/>
            </c:ext>
          </c:extLst>
        </c:ser>
        <c:ser>
          <c:idx val="12"/>
          <c:order val="11"/>
          <c:tx>
            <c:strRef>
              <c:f>'Scottish Charts 17 18 June'!$N$1</c:f>
              <c:strCache>
                <c:ptCount val="1"/>
                <c:pt idx="0">
                  <c:v>CRUA-4 INSLOAD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June'!$N$2:$N$49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A4FE-44A8-A37B-92A856F202D1}"/>
            </c:ext>
          </c:extLst>
        </c:ser>
        <c:ser>
          <c:idx val="15"/>
          <c:order val="14"/>
          <c:tx>
            <c:strRef>
              <c:f>'Scottish Charts 17 18 June'!$Q$1</c:f>
              <c:strCache>
                <c:ptCount val="1"/>
                <c:pt idx="0">
                  <c:v>FOYE-1 INSLOAD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June'!$Q$2:$Q$49</c:f>
              <c:numCache>
                <c:formatCode>General</c:formatCode>
                <c:ptCount val="48"/>
                <c:pt idx="0">
                  <c:v>-310</c:v>
                </c:pt>
                <c:pt idx="1">
                  <c:v>-310</c:v>
                </c:pt>
                <c:pt idx="2">
                  <c:v>-49.832000000000001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-299.66800000000001</c:v>
                </c:pt>
                <c:pt idx="10">
                  <c:v>-310</c:v>
                </c:pt>
                <c:pt idx="11">
                  <c:v>-70.5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-77.900000000000006</c:v>
                </c:pt>
                <c:pt idx="17">
                  <c:v>-310</c:v>
                </c:pt>
                <c:pt idx="18">
                  <c:v>-310</c:v>
                </c:pt>
                <c:pt idx="19">
                  <c:v>-310</c:v>
                </c:pt>
                <c:pt idx="20">
                  <c:v>-310</c:v>
                </c:pt>
                <c:pt idx="21">
                  <c:v>-310</c:v>
                </c:pt>
                <c:pt idx="22">
                  <c:v>-310</c:v>
                </c:pt>
                <c:pt idx="23">
                  <c:v>-310</c:v>
                </c:pt>
                <c:pt idx="24">
                  <c:v>-310</c:v>
                </c:pt>
                <c:pt idx="25">
                  <c:v>-310</c:v>
                </c:pt>
                <c:pt idx="26">
                  <c:v>-310</c:v>
                </c:pt>
                <c:pt idx="27">
                  <c:v>-310</c:v>
                </c:pt>
                <c:pt idx="28">
                  <c:v>-310</c:v>
                </c:pt>
                <c:pt idx="29">
                  <c:v>-310</c:v>
                </c:pt>
                <c:pt idx="30">
                  <c:v>-310</c:v>
                </c:pt>
                <c:pt idx="31">
                  <c:v>-310</c:v>
                </c:pt>
                <c:pt idx="32">
                  <c:v>-310</c:v>
                </c:pt>
                <c:pt idx="33">
                  <c:v>-310</c:v>
                </c:pt>
                <c:pt idx="34">
                  <c:v>-310</c:v>
                </c:pt>
                <c:pt idx="35">
                  <c:v>-310</c:v>
                </c:pt>
                <c:pt idx="36">
                  <c:v>-310</c:v>
                </c:pt>
                <c:pt idx="37">
                  <c:v>-310</c:v>
                </c:pt>
                <c:pt idx="38">
                  <c:v>-310</c:v>
                </c:pt>
                <c:pt idx="39">
                  <c:v>-310</c:v>
                </c:pt>
                <c:pt idx="40">
                  <c:v>-310</c:v>
                </c:pt>
                <c:pt idx="41">
                  <c:v>-310</c:v>
                </c:pt>
                <c:pt idx="42">
                  <c:v>-310</c:v>
                </c:pt>
                <c:pt idx="43">
                  <c:v>-310</c:v>
                </c:pt>
                <c:pt idx="44">
                  <c:v>-310</c:v>
                </c:pt>
                <c:pt idx="45">
                  <c:v>-310</c:v>
                </c:pt>
                <c:pt idx="46">
                  <c:v>-310</c:v>
                </c:pt>
                <c:pt idx="47">
                  <c:v>-310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A4FE-44A8-A37B-92A856F202D1}"/>
            </c:ext>
          </c:extLst>
        </c:ser>
        <c:ser>
          <c:idx val="18"/>
          <c:order val="17"/>
          <c:tx>
            <c:strRef>
              <c:f>'Scottish Charts 17 18 June'!$T$1</c:f>
              <c:strCache>
                <c:ptCount val="1"/>
                <c:pt idx="0">
                  <c:v>FOYE-2 INSLOAD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June'!$T$2:$T$49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2</c:v>
                </c:pt>
                <c:pt idx="40">
                  <c:v>0.6</c:v>
                </c:pt>
                <c:pt idx="41">
                  <c:v>11.8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A4FE-44A8-A37B-92A856F202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2808976"/>
        <c:axId val="992814552"/>
      </c:lineChart>
      <c:catAx>
        <c:axId val="99280897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2814552"/>
        <c:crosses val="autoZero"/>
        <c:auto val="1"/>
        <c:lblAlgn val="ctr"/>
        <c:lblOffset val="100"/>
        <c:noMultiLvlLbl val="0"/>
      </c:catAx>
      <c:valAx>
        <c:axId val="992814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280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6.3131861550716054E-2"/>
          <c:y val="0.76385744313464832"/>
          <c:w val="0.88737894514268589"/>
          <c:h val="9.1479058635285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Welsh Pumped Storage - 19 June 2022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'Example Wales'!$D$1</c:f>
              <c:strCache>
                <c:ptCount val="1"/>
                <c:pt idx="0">
                  <c:v>DINO-1 QBO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'Example Wales'!$D$2:$D$49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AD-44D4-B7F7-D2C571F864B0}"/>
            </c:ext>
          </c:extLst>
        </c:ser>
        <c:ser>
          <c:idx val="4"/>
          <c:order val="4"/>
          <c:tx>
            <c:strRef>
              <c:f>'Example Wales'!$F$1</c:f>
              <c:strCache>
                <c:ptCount val="1"/>
                <c:pt idx="0">
                  <c:v>DINO-2 QBO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Wales'!$F$2:$F$49</c:f>
              <c:numCache>
                <c:formatCode>General</c:formatCode>
                <c:ptCount val="48"/>
                <c:pt idx="0">
                  <c:v>45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65</c:v>
                </c:pt>
                <c:pt idx="33">
                  <c:v>69</c:v>
                </c:pt>
                <c:pt idx="34">
                  <c:v>180</c:v>
                </c:pt>
                <c:pt idx="35">
                  <c:v>180</c:v>
                </c:pt>
                <c:pt idx="36">
                  <c:v>81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90</c:v>
                </c:pt>
                <c:pt idx="43">
                  <c:v>20</c:v>
                </c:pt>
                <c:pt idx="44">
                  <c:v>20</c:v>
                </c:pt>
                <c:pt idx="45">
                  <c:v>0</c:v>
                </c:pt>
                <c:pt idx="46">
                  <c:v>20</c:v>
                </c:pt>
                <c:pt idx="47">
                  <c:v>107.5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AD-44D4-B7F7-D2C571F864B0}"/>
            </c:ext>
          </c:extLst>
        </c:ser>
        <c:ser>
          <c:idx val="6"/>
          <c:order val="6"/>
          <c:tx>
            <c:strRef>
              <c:f>'Example Wales'!$H$1</c:f>
              <c:strCache>
                <c:ptCount val="1"/>
                <c:pt idx="0">
                  <c:v>DINO-3 QBO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Wales'!$H$2:$H$49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AD-44D4-B7F7-D2C571F864B0}"/>
            </c:ext>
          </c:extLst>
        </c:ser>
        <c:ser>
          <c:idx val="8"/>
          <c:order val="8"/>
          <c:tx>
            <c:strRef>
              <c:f>'Example Wales'!$J$1</c:f>
              <c:strCache>
                <c:ptCount val="1"/>
                <c:pt idx="0">
                  <c:v>DINO-4 QBO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Wales'!$J$2:$J$49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AD-44D4-B7F7-D2C571F864B0}"/>
            </c:ext>
          </c:extLst>
        </c:ser>
        <c:ser>
          <c:idx val="10"/>
          <c:order val="10"/>
          <c:tx>
            <c:strRef>
              <c:f>'Example Wales'!$L$1</c:f>
              <c:strCache>
                <c:ptCount val="1"/>
                <c:pt idx="0">
                  <c:v>DINO-5 QBO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Wales'!$L$2:$L$49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-114.8</c:v>
                </c:pt>
                <c:pt idx="7">
                  <c:v>2.15</c:v>
                </c:pt>
                <c:pt idx="8">
                  <c:v>3</c:v>
                </c:pt>
                <c:pt idx="9">
                  <c:v>2.016</c:v>
                </c:pt>
                <c:pt idx="10">
                  <c:v>48.85</c:v>
                </c:pt>
                <c:pt idx="11">
                  <c:v>1.6E-2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4.6500000000000004</c:v>
                </c:pt>
                <c:pt idx="32">
                  <c:v>4.6500000000000004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-53.334000000000003</c:v>
                </c:pt>
                <c:pt idx="39">
                  <c:v>-50</c:v>
                </c:pt>
                <c:pt idx="40">
                  <c:v>-22.5</c:v>
                </c:pt>
                <c:pt idx="41">
                  <c:v>-37.5</c:v>
                </c:pt>
                <c:pt idx="42">
                  <c:v>-55</c:v>
                </c:pt>
                <c:pt idx="43">
                  <c:v>-172.5</c:v>
                </c:pt>
                <c:pt idx="44">
                  <c:v>27.5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5AD-44D4-B7F7-D2C571F864B0}"/>
            </c:ext>
          </c:extLst>
        </c:ser>
        <c:ser>
          <c:idx val="12"/>
          <c:order val="12"/>
          <c:tx>
            <c:strRef>
              <c:f>'Example Wales'!$N$1</c:f>
              <c:strCache>
                <c:ptCount val="1"/>
                <c:pt idx="0">
                  <c:v>DINO-6 QBO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'Example Wales'!$N$2:$N$49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25.166</c:v>
                </c:pt>
                <c:pt idx="4">
                  <c:v>76.75</c:v>
                </c:pt>
                <c:pt idx="5">
                  <c:v>5</c:v>
                </c:pt>
                <c:pt idx="6">
                  <c:v>4.016</c:v>
                </c:pt>
                <c:pt idx="7">
                  <c:v>4</c:v>
                </c:pt>
                <c:pt idx="8">
                  <c:v>50.85</c:v>
                </c:pt>
                <c:pt idx="9">
                  <c:v>6.8</c:v>
                </c:pt>
                <c:pt idx="10">
                  <c:v>206.7</c:v>
                </c:pt>
                <c:pt idx="11">
                  <c:v>1.6E-2</c:v>
                </c:pt>
                <c:pt idx="12">
                  <c:v>0</c:v>
                </c:pt>
                <c:pt idx="13">
                  <c:v>47.5</c:v>
                </c:pt>
                <c:pt idx="14">
                  <c:v>56.8</c:v>
                </c:pt>
                <c:pt idx="15">
                  <c:v>0</c:v>
                </c:pt>
                <c:pt idx="16">
                  <c:v>0</c:v>
                </c:pt>
                <c:pt idx="17">
                  <c:v>61.1</c:v>
                </c:pt>
                <c:pt idx="18">
                  <c:v>4.7</c:v>
                </c:pt>
                <c:pt idx="19">
                  <c:v>18.731999999999999</c:v>
                </c:pt>
                <c:pt idx="20">
                  <c:v>85</c:v>
                </c:pt>
                <c:pt idx="21">
                  <c:v>0</c:v>
                </c:pt>
                <c:pt idx="22">
                  <c:v>122.5</c:v>
                </c:pt>
                <c:pt idx="23">
                  <c:v>150</c:v>
                </c:pt>
                <c:pt idx="24">
                  <c:v>150</c:v>
                </c:pt>
                <c:pt idx="25">
                  <c:v>112.5</c:v>
                </c:pt>
                <c:pt idx="26">
                  <c:v>0</c:v>
                </c:pt>
                <c:pt idx="27">
                  <c:v>0</c:v>
                </c:pt>
                <c:pt idx="28">
                  <c:v>18.666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60</c:v>
                </c:pt>
                <c:pt idx="35">
                  <c:v>0</c:v>
                </c:pt>
                <c:pt idx="36">
                  <c:v>10</c:v>
                </c:pt>
                <c:pt idx="37">
                  <c:v>-10</c:v>
                </c:pt>
                <c:pt idx="38">
                  <c:v>-80</c:v>
                </c:pt>
                <c:pt idx="39">
                  <c:v>-35</c:v>
                </c:pt>
                <c:pt idx="40">
                  <c:v>-117.5</c:v>
                </c:pt>
                <c:pt idx="41">
                  <c:v>-72.5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5AD-44D4-B7F7-D2C571F864B0}"/>
            </c:ext>
          </c:extLst>
        </c:ser>
        <c:ser>
          <c:idx val="14"/>
          <c:order val="14"/>
          <c:tx>
            <c:strRef>
              <c:f>'Example Wales'!$P$1</c:f>
              <c:strCache>
                <c:ptCount val="1"/>
                <c:pt idx="0">
                  <c:v>FFES-1 QBO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Wales'!$P$2:$P$49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-13.75</c:v>
                </c:pt>
                <c:pt idx="6">
                  <c:v>-75</c:v>
                </c:pt>
                <c:pt idx="7">
                  <c:v>-75</c:v>
                </c:pt>
                <c:pt idx="8">
                  <c:v>-75</c:v>
                </c:pt>
                <c:pt idx="9">
                  <c:v>-75</c:v>
                </c:pt>
                <c:pt idx="10">
                  <c:v>-1.3160000000000001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-1.216</c:v>
                </c:pt>
                <c:pt idx="16">
                  <c:v>-13.384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-6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5AD-44D4-B7F7-D2C571F864B0}"/>
            </c:ext>
          </c:extLst>
        </c:ser>
        <c:ser>
          <c:idx val="16"/>
          <c:order val="16"/>
          <c:tx>
            <c:strRef>
              <c:f>'Example Wales'!$R$1</c:f>
              <c:strCache>
                <c:ptCount val="1"/>
                <c:pt idx="0">
                  <c:v>FFES-2 QBO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Wales'!$R$2:$R$49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4.5</c:v>
                </c:pt>
                <c:pt idx="20">
                  <c:v>55.5</c:v>
                </c:pt>
                <c:pt idx="21">
                  <c:v>0</c:v>
                </c:pt>
                <c:pt idx="22">
                  <c:v>57</c:v>
                </c:pt>
                <c:pt idx="23">
                  <c:v>72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30</c:v>
                </c:pt>
                <c:pt idx="28">
                  <c:v>15</c:v>
                </c:pt>
                <c:pt idx="29">
                  <c:v>10.5</c:v>
                </c:pt>
                <c:pt idx="30">
                  <c:v>42</c:v>
                </c:pt>
                <c:pt idx="31">
                  <c:v>34.5</c:v>
                </c:pt>
                <c:pt idx="32">
                  <c:v>15</c:v>
                </c:pt>
                <c:pt idx="33">
                  <c:v>48</c:v>
                </c:pt>
                <c:pt idx="34">
                  <c:v>27</c:v>
                </c:pt>
                <c:pt idx="35">
                  <c:v>30</c:v>
                </c:pt>
                <c:pt idx="36">
                  <c:v>15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5AD-44D4-B7F7-D2C571F864B0}"/>
            </c:ext>
          </c:extLst>
        </c:ser>
        <c:ser>
          <c:idx val="18"/>
          <c:order val="18"/>
          <c:tx>
            <c:strRef>
              <c:f>'Example Wales'!$T$1</c:f>
              <c:strCache>
                <c:ptCount val="1"/>
                <c:pt idx="0">
                  <c:v>FFES-3 QBO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Wales'!$T$2:$T$49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-3.75</c:v>
                </c:pt>
                <c:pt idx="6">
                  <c:v>-75</c:v>
                </c:pt>
                <c:pt idx="7">
                  <c:v>-3.75</c:v>
                </c:pt>
                <c:pt idx="8">
                  <c:v>-8.75</c:v>
                </c:pt>
                <c:pt idx="9">
                  <c:v>-75</c:v>
                </c:pt>
                <c:pt idx="10">
                  <c:v>-75</c:v>
                </c:pt>
                <c:pt idx="11">
                  <c:v>-46.25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5AD-44D4-B7F7-D2C571F864B0}"/>
            </c:ext>
          </c:extLst>
        </c:ser>
        <c:ser>
          <c:idx val="20"/>
          <c:order val="20"/>
          <c:tx>
            <c:strRef>
              <c:f>'Example Wales'!$V$1</c:f>
              <c:strCache>
                <c:ptCount val="1"/>
                <c:pt idx="0">
                  <c:v>FFES-4 QBO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'Example Wales'!$V$2:$V$49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5AD-44D4-B7F7-D2C571F86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37667064"/>
        <c:axId val="93765919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'Example Wales'!$B$1</c15:sqref>
                        </c15:formulaRef>
                      </c:ext>
                    </c:extLst>
                    <c:strCache>
                      <c:ptCount val="1"/>
                      <c:pt idx="0">
                        <c:v>Settlement period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>
                      <c:ext uri="{02D57815-91ED-43cb-92C2-25804820EDAC}">
                        <c15:formulaRef>
                          <c15:sqref>'Example Wales'!$B$2:$B$49</c15:sqref>
                        </c15:formulaRef>
                      </c:ext>
                    </c:extLst>
                    <c:numCache>
                      <c:formatCode>General</c:formatCode>
                      <c:ptCount val="4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  <c:pt idx="16">
                        <c:v>17</c:v>
                      </c:pt>
                      <c:pt idx="17">
                        <c:v>18</c:v>
                      </c:pt>
                      <c:pt idx="18">
                        <c:v>19</c:v>
                      </c:pt>
                      <c:pt idx="19">
                        <c:v>20</c:v>
                      </c:pt>
                      <c:pt idx="20">
                        <c:v>21</c:v>
                      </c:pt>
                      <c:pt idx="21">
                        <c:v>22</c:v>
                      </c:pt>
                      <c:pt idx="22">
                        <c:v>23</c:v>
                      </c:pt>
                      <c:pt idx="23">
                        <c:v>24</c:v>
                      </c:pt>
                      <c:pt idx="24">
                        <c:v>25</c:v>
                      </c:pt>
                      <c:pt idx="25">
                        <c:v>26</c:v>
                      </c:pt>
                      <c:pt idx="26">
                        <c:v>27</c:v>
                      </c:pt>
                      <c:pt idx="27">
                        <c:v>28</c:v>
                      </c:pt>
                      <c:pt idx="28">
                        <c:v>29</c:v>
                      </c:pt>
                      <c:pt idx="29">
                        <c:v>30</c:v>
                      </c:pt>
                      <c:pt idx="30">
                        <c:v>31</c:v>
                      </c:pt>
                      <c:pt idx="31">
                        <c:v>32</c:v>
                      </c:pt>
                      <c:pt idx="32">
                        <c:v>33</c:v>
                      </c:pt>
                      <c:pt idx="33">
                        <c:v>34</c:v>
                      </c:pt>
                      <c:pt idx="34">
                        <c:v>35</c:v>
                      </c:pt>
                      <c:pt idx="35">
                        <c:v>36</c:v>
                      </c:pt>
                      <c:pt idx="36">
                        <c:v>37</c:v>
                      </c:pt>
                      <c:pt idx="37">
                        <c:v>38</c:v>
                      </c:pt>
                      <c:pt idx="38">
                        <c:v>39</c:v>
                      </c:pt>
                      <c:pt idx="39">
                        <c:v>40</c:v>
                      </c:pt>
                      <c:pt idx="40">
                        <c:v>41</c:v>
                      </c:pt>
                      <c:pt idx="41">
                        <c:v>42</c:v>
                      </c:pt>
                      <c:pt idx="42">
                        <c:v>43</c:v>
                      </c:pt>
                      <c:pt idx="43">
                        <c:v>44</c:v>
                      </c:pt>
                      <c:pt idx="44">
                        <c:v>45</c:v>
                      </c:pt>
                      <c:pt idx="45">
                        <c:v>46</c:v>
                      </c:pt>
                      <c:pt idx="46">
                        <c:v>47</c:v>
                      </c:pt>
                      <c:pt idx="47">
                        <c:v>48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14-C5AD-44D4-B7F7-D2C571F864B0}"/>
                  </c:ext>
                </c:extLst>
              </c15:ser>
            </c15:filteredBarSeries>
          </c:ext>
        </c:extLst>
      </c:barChart>
      <c:lineChart>
        <c:grouping val="standard"/>
        <c:varyColors val="0"/>
        <c:ser>
          <c:idx val="1"/>
          <c:order val="1"/>
          <c:tx>
            <c:strRef>
              <c:f>'Example Wales'!$C$1</c:f>
              <c:strCache>
                <c:ptCount val="1"/>
                <c:pt idx="0">
                  <c:v>DINO-1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Wales'!$C$2:$C$49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C5AD-44D4-B7F7-D2C571F864B0}"/>
            </c:ext>
          </c:extLst>
        </c:ser>
        <c:ser>
          <c:idx val="3"/>
          <c:order val="3"/>
          <c:tx>
            <c:strRef>
              <c:f>'Example Wales'!$E$1</c:f>
              <c:strCache>
                <c:ptCount val="1"/>
                <c:pt idx="0">
                  <c:v>DINO-2</c:v>
                </c:pt>
              </c:strCache>
            </c:strRef>
          </c:tx>
          <c:spPr>
            <a:ln w="28575" cap="rnd">
              <a:solidFill>
                <a:schemeClr val="accent6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Wales'!$E$2:$E$49</c:f>
              <c:numCache>
                <c:formatCode>General</c:formatCode>
                <c:ptCount val="48"/>
                <c:pt idx="0">
                  <c:v>45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65</c:v>
                </c:pt>
                <c:pt idx="33">
                  <c:v>69</c:v>
                </c:pt>
                <c:pt idx="34">
                  <c:v>180</c:v>
                </c:pt>
                <c:pt idx="35">
                  <c:v>180</c:v>
                </c:pt>
                <c:pt idx="36">
                  <c:v>81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90</c:v>
                </c:pt>
                <c:pt idx="43">
                  <c:v>20</c:v>
                </c:pt>
                <c:pt idx="44">
                  <c:v>20</c:v>
                </c:pt>
                <c:pt idx="45">
                  <c:v>0</c:v>
                </c:pt>
                <c:pt idx="46">
                  <c:v>20</c:v>
                </c:pt>
                <c:pt idx="47">
                  <c:v>107.5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C5AD-44D4-B7F7-D2C571F864B0}"/>
            </c:ext>
          </c:extLst>
        </c:ser>
        <c:ser>
          <c:idx val="5"/>
          <c:order val="5"/>
          <c:tx>
            <c:strRef>
              <c:f>'Example Wales'!$G$1</c:f>
              <c:strCache>
                <c:ptCount val="1"/>
                <c:pt idx="0">
                  <c:v>DINO-3</c:v>
                </c:pt>
              </c:strCache>
            </c:strRef>
          </c:tx>
          <c:spPr>
            <a:ln w="28575" cap="rnd">
              <a:solidFill>
                <a:schemeClr val="accent6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Wales'!$G$2:$G$49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C5AD-44D4-B7F7-D2C571F864B0}"/>
            </c:ext>
          </c:extLst>
        </c:ser>
        <c:ser>
          <c:idx val="7"/>
          <c:order val="7"/>
          <c:tx>
            <c:strRef>
              <c:f>'Example Wales'!$I$1</c:f>
              <c:strCache>
                <c:ptCount val="1"/>
                <c:pt idx="0">
                  <c:v>DINO-4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Wales'!$I$2:$I$49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C5AD-44D4-B7F7-D2C571F864B0}"/>
            </c:ext>
          </c:extLst>
        </c:ser>
        <c:ser>
          <c:idx val="9"/>
          <c:order val="9"/>
          <c:tx>
            <c:strRef>
              <c:f>'Example Wales'!$K$1</c:f>
              <c:strCache>
                <c:ptCount val="1"/>
                <c:pt idx="0">
                  <c:v>DINO-5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Wales'!$K$2:$K$49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-114.8</c:v>
                </c:pt>
                <c:pt idx="7">
                  <c:v>-205.684</c:v>
                </c:pt>
                <c:pt idx="8">
                  <c:v>-287</c:v>
                </c:pt>
                <c:pt idx="9">
                  <c:v>-287</c:v>
                </c:pt>
                <c:pt idx="10">
                  <c:v>-239.166</c:v>
                </c:pt>
                <c:pt idx="11">
                  <c:v>-287</c:v>
                </c:pt>
                <c:pt idx="12">
                  <c:v>-287</c:v>
                </c:pt>
                <c:pt idx="13">
                  <c:v>-285.03399999999999</c:v>
                </c:pt>
                <c:pt idx="14">
                  <c:v>-284.01600000000002</c:v>
                </c:pt>
                <c:pt idx="15">
                  <c:v>-283.01600000000002</c:v>
                </c:pt>
                <c:pt idx="16">
                  <c:v>-283</c:v>
                </c:pt>
                <c:pt idx="17">
                  <c:v>-282.01600000000002</c:v>
                </c:pt>
                <c:pt idx="18">
                  <c:v>-51.533999999999999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-275.334</c:v>
                </c:pt>
                <c:pt idx="29">
                  <c:v>-280</c:v>
                </c:pt>
                <c:pt idx="30">
                  <c:v>-279.01600000000002</c:v>
                </c:pt>
                <c:pt idx="31">
                  <c:v>-274.35000000000002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205</c:v>
                </c:pt>
                <c:pt idx="36">
                  <c:v>300</c:v>
                </c:pt>
                <c:pt idx="37">
                  <c:v>300</c:v>
                </c:pt>
                <c:pt idx="38">
                  <c:v>246.666</c:v>
                </c:pt>
                <c:pt idx="39">
                  <c:v>250</c:v>
                </c:pt>
                <c:pt idx="40">
                  <c:v>277.5</c:v>
                </c:pt>
                <c:pt idx="41">
                  <c:v>262.5</c:v>
                </c:pt>
                <c:pt idx="42">
                  <c:v>245</c:v>
                </c:pt>
                <c:pt idx="43">
                  <c:v>127.5</c:v>
                </c:pt>
                <c:pt idx="44">
                  <c:v>32.5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C5AD-44D4-B7F7-D2C571F864B0}"/>
            </c:ext>
          </c:extLst>
        </c:ser>
        <c:ser>
          <c:idx val="11"/>
          <c:order val="11"/>
          <c:tx>
            <c:strRef>
              <c:f>'Example Wales'!$M$1</c:f>
              <c:strCache>
                <c:ptCount val="1"/>
                <c:pt idx="0">
                  <c:v>DINO-6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Wales'!$M$2:$M$49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-47.834000000000003</c:v>
                </c:pt>
                <c:pt idx="4">
                  <c:v>-215.25</c:v>
                </c:pt>
                <c:pt idx="5">
                  <c:v>-287</c:v>
                </c:pt>
                <c:pt idx="6">
                  <c:v>-287</c:v>
                </c:pt>
                <c:pt idx="7">
                  <c:v>-287</c:v>
                </c:pt>
                <c:pt idx="8">
                  <c:v>-239.166</c:v>
                </c:pt>
                <c:pt idx="9">
                  <c:v>-282.21600000000001</c:v>
                </c:pt>
                <c:pt idx="10">
                  <c:v>-81.316000000000003</c:v>
                </c:pt>
                <c:pt idx="11">
                  <c:v>-287</c:v>
                </c:pt>
                <c:pt idx="12">
                  <c:v>-287</c:v>
                </c:pt>
                <c:pt idx="13">
                  <c:v>-237.53399999999999</c:v>
                </c:pt>
                <c:pt idx="14">
                  <c:v>-227.21600000000001</c:v>
                </c:pt>
                <c:pt idx="15">
                  <c:v>-283.01600000000002</c:v>
                </c:pt>
                <c:pt idx="16">
                  <c:v>-283</c:v>
                </c:pt>
                <c:pt idx="17">
                  <c:v>-220.916</c:v>
                </c:pt>
                <c:pt idx="18">
                  <c:v>-276.31599999999997</c:v>
                </c:pt>
                <c:pt idx="19">
                  <c:v>-173.28399999999999</c:v>
                </c:pt>
                <c:pt idx="20">
                  <c:v>85</c:v>
                </c:pt>
                <c:pt idx="21">
                  <c:v>0</c:v>
                </c:pt>
                <c:pt idx="22">
                  <c:v>122.5</c:v>
                </c:pt>
                <c:pt idx="23">
                  <c:v>150</c:v>
                </c:pt>
                <c:pt idx="24">
                  <c:v>150</c:v>
                </c:pt>
                <c:pt idx="25">
                  <c:v>112.5</c:v>
                </c:pt>
                <c:pt idx="26">
                  <c:v>0</c:v>
                </c:pt>
                <c:pt idx="27">
                  <c:v>0</c:v>
                </c:pt>
                <c:pt idx="28">
                  <c:v>-70</c:v>
                </c:pt>
                <c:pt idx="29">
                  <c:v>-280</c:v>
                </c:pt>
                <c:pt idx="30">
                  <c:v>-4.6660000000000004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60</c:v>
                </c:pt>
                <c:pt idx="35">
                  <c:v>0</c:v>
                </c:pt>
                <c:pt idx="36">
                  <c:v>155</c:v>
                </c:pt>
                <c:pt idx="37">
                  <c:v>135</c:v>
                </c:pt>
                <c:pt idx="38">
                  <c:v>65</c:v>
                </c:pt>
                <c:pt idx="39">
                  <c:v>110</c:v>
                </c:pt>
                <c:pt idx="40">
                  <c:v>27.5</c:v>
                </c:pt>
                <c:pt idx="41">
                  <c:v>72.5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C5AD-44D4-B7F7-D2C571F864B0}"/>
            </c:ext>
          </c:extLst>
        </c:ser>
        <c:ser>
          <c:idx val="13"/>
          <c:order val="13"/>
          <c:tx>
            <c:strRef>
              <c:f>'Example Wales'!$O$1</c:f>
              <c:strCache>
                <c:ptCount val="1"/>
                <c:pt idx="0">
                  <c:v>FFES-1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Wales'!$O$2:$O$49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-13.75</c:v>
                </c:pt>
                <c:pt idx="6">
                  <c:v>-75</c:v>
                </c:pt>
                <c:pt idx="7">
                  <c:v>-75</c:v>
                </c:pt>
                <c:pt idx="8">
                  <c:v>-75</c:v>
                </c:pt>
                <c:pt idx="9">
                  <c:v>-75</c:v>
                </c:pt>
                <c:pt idx="10">
                  <c:v>-73.099999999999994</c:v>
                </c:pt>
                <c:pt idx="11">
                  <c:v>-73</c:v>
                </c:pt>
                <c:pt idx="12">
                  <c:v>-73</c:v>
                </c:pt>
                <c:pt idx="13">
                  <c:v>-3.65</c:v>
                </c:pt>
                <c:pt idx="14">
                  <c:v>-59.616</c:v>
                </c:pt>
                <c:pt idx="15">
                  <c:v>-73</c:v>
                </c:pt>
                <c:pt idx="16">
                  <c:v>-13.384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88.5</c:v>
                </c:pt>
                <c:pt idx="39">
                  <c:v>90</c:v>
                </c:pt>
                <c:pt idx="40">
                  <c:v>90</c:v>
                </c:pt>
                <c:pt idx="41">
                  <c:v>82.5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C5AD-44D4-B7F7-D2C571F864B0}"/>
            </c:ext>
          </c:extLst>
        </c:ser>
        <c:ser>
          <c:idx val="15"/>
          <c:order val="15"/>
          <c:tx>
            <c:strRef>
              <c:f>'Example Wales'!$Q$1</c:f>
              <c:strCache>
                <c:ptCount val="1"/>
                <c:pt idx="0">
                  <c:v>FFES-2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Wales'!$Q$2:$Q$49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-72.766000000000005</c:v>
                </c:pt>
                <c:pt idx="3">
                  <c:v>-74</c:v>
                </c:pt>
                <c:pt idx="4">
                  <c:v>-74</c:v>
                </c:pt>
                <c:pt idx="5">
                  <c:v>-74</c:v>
                </c:pt>
                <c:pt idx="6">
                  <c:v>-74</c:v>
                </c:pt>
                <c:pt idx="7">
                  <c:v>-74</c:v>
                </c:pt>
                <c:pt idx="8">
                  <c:v>-74</c:v>
                </c:pt>
                <c:pt idx="9">
                  <c:v>-73.016000000000005</c:v>
                </c:pt>
                <c:pt idx="10">
                  <c:v>-73</c:v>
                </c:pt>
                <c:pt idx="11">
                  <c:v>-73</c:v>
                </c:pt>
                <c:pt idx="12">
                  <c:v>-73</c:v>
                </c:pt>
                <c:pt idx="13">
                  <c:v>-1.216</c:v>
                </c:pt>
                <c:pt idx="14">
                  <c:v>-71.784000000000006</c:v>
                </c:pt>
                <c:pt idx="15">
                  <c:v>-62.05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4.5</c:v>
                </c:pt>
                <c:pt idx="20">
                  <c:v>55.5</c:v>
                </c:pt>
                <c:pt idx="21">
                  <c:v>0</c:v>
                </c:pt>
                <c:pt idx="22">
                  <c:v>57</c:v>
                </c:pt>
                <c:pt idx="23">
                  <c:v>72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30</c:v>
                </c:pt>
                <c:pt idx="28">
                  <c:v>15</c:v>
                </c:pt>
                <c:pt idx="29">
                  <c:v>10.5</c:v>
                </c:pt>
                <c:pt idx="30">
                  <c:v>42</c:v>
                </c:pt>
                <c:pt idx="31">
                  <c:v>34.5</c:v>
                </c:pt>
                <c:pt idx="32">
                  <c:v>15</c:v>
                </c:pt>
                <c:pt idx="33">
                  <c:v>48</c:v>
                </c:pt>
                <c:pt idx="34">
                  <c:v>27</c:v>
                </c:pt>
                <c:pt idx="35">
                  <c:v>30</c:v>
                </c:pt>
                <c:pt idx="36">
                  <c:v>15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C5AD-44D4-B7F7-D2C571F864B0}"/>
            </c:ext>
          </c:extLst>
        </c:ser>
        <c:ser>
          <c:idx val="17"/>
          <c:order val="17"/>
          <c:tx>
            <c:strRef>
              <c:f>'Example Wales'!$S$1</c:f>
              <c:strCache>
                <c:ptCount val="1"/>
                <c:pt idx="0">
                  <c:v>FFES-3</c:v>
                </c:pt>
              </c:strCache>
            </c:strRef>
          </c:tx>
          <c:spPr>
            <a:ln w="28575" cap="rnd">
              <a:solidFill>
                <a:schemeClr val="accent6">
                  <a:lumMod val="80000"/>
                  <a:lumOff val="2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Wales'!$S$2:$S$49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-3.75</c:v>
                </c:pt>
                <c:pt idx="6">
                  <c:v>-75</c:v>
                </c:pt>
                <c:pt idx="7">
                  <c:v>-3.75</c:v>
                </c:pt>
                <c:pt idx="8">
                  <c:v>-8.75</c:v>
                </c:pt>
                <c:pt idx="9">
                  <c:v>-75</c:v>
                </c:pt>
                <c:pt idx="10">
                  <c:v>-75</c:v>
                </c:pt>
                <c:pt idx="11">
                  <c:v>-46.25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C5AD-44D4-B7F7-D2C571F864B0}"/>
            </c:ext>
          </c:extLst>
        </c:ser>
        <c:ser>
          <c:idx val="19"/>
          <c:order val="19"/>
          <c:tx>
            <c:strRef>
              <c:f>'Example Wales'!$U$1</c:f>
              <c:strCache>
                <c:ptCount val="1"/>
                <c:pt idx="0">
                  <c:v>FFES-4</c:v>
                </c:pt>
              </c:strCache>
            </c:strRef>
          </c:tx>
          <c:spPr>
            <a:ln w="28575" cap="rnd">
              <a:solidFill>
                <a:srgbClr val="47712D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Wales'!$U$2:$U$49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C5AD-44D4-B7F7-D2C571F86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37667064"/>
        <c:axId val="937659192"/>
      </c:lineChart>
      <c:catAx>
        <c:axId val="937667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659192"/>
        <c:crosses val="autoZero"/>
        <c:auto val="1"/>
        <c:lblAlgn val="ctr"/>
        <c:lblOffset val="100"/>
        <c:noMultiLvlLbl val="0"/>
      </c:catAx>
      <c:valAx>
        <c:axId val="937659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37667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18 December 2021 Prices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'Example Scotland'!$O$50</c:f>
              <c:strCache>
                <c:ptCount val="1"/>
                <c:pt idx="0">
                  <c:v>BSUoS Price £/MWh Hour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'Example Scotland'!$O$51:$O$98</c:f>
              <c:numCache>
                <c:formatCode>General</c:formatCode>
                <c:ptCount val="48"/>
                <c:pt idx="0">
                  <c:v>3.8726799999999999</c:v>
                </c:pt>
                <c:pt idx="1">
                  <c:v>5.7106899999999996</c:v>
                </c:pt>
                <c:pt idx="2">
                  <c:v>6.0210699999999999</c:v>
                </c:pt>
                <c:pt idx="3">
                  <c:v>5.2010199999999998</c:v>
                </c:pt>
                <c:pt idx="4">
                  <c:v>3.9963299999999999</c:v>
                </c:pt>
                <c:pt idx="5">
                  <c:v>2.9813000000000001</c:v>
                </c:pt>
                <c:pt idx="6">
                  <c:v>3.0333399999999999</c:v>
                </c:pt>
                <c:pt idx="7">
                  <c:v>5.4162400000000002</c:v>
                </c:pt>
                <c:pt idx="8">
                  <c:v>4.2965099999999996</c:v>
                </c:pt>
                <c:pt idx="9">
                  <c:v>3.4280599999999999</c:v>
                </c:pt>
                <c:pt idx="10">
                  <c:v>4.7232599999999998</c:v>
                </c:pt>
                <c:pt idx="11">
                  <c:v>6.8115199999999998</c:v>
                </c:pt>
                <c:pt idx="12">
                  <c:v>6.6453699999999998</c:v>
                </c:pt>
                <c:pt idx="13">
                  <c:v>4.6204499999999999</c:v>
                </c:pt>
                <c:pt idx="14">
                  <c:v>4.8883299999999998</c:v>
                </c:pt>
                <c:pt idx="15">
                  <c:v>5.18119</c:v>
                </c:pt>
                <c:pt idx="16">
                  <c:v>3.7671299999999999</c:v>
                </c:pt>
                <c:pt idx="17">
                  <c:v>6.2815799999999999</c:v>
                </c:pt>
                <c:pt idx="18">
                  <c:v>2.82084</c:v>
                </c:pt>
                <c:pt idx="19">
                  <c:v>5.4679700000000002</c:v>
                </c:pt>
                <c:pt idx="20">
                  <c:v>6.4128400000000001</c:v>
                </c:pt>
                <c:pt idx="21">
                  <c:v>5.5162599999999999</c:v>
                </c:pt>
                <c:pt idx="22">
                  <c:v>4.2182399999999998</c:v>
                </c:pt>
                <c:pt idx="23">
                  <c:v>3.2526299999999999</c:v>
                </c:pt>
                <c:pt idx="24">
                  <c:v>5.3328100000000003</c:v>
                </c:pt>
                <c:pt idx="25">
                  <c:v>4.8561300000000003</c:v>
                </c:pt>
                <c:pt idx="26">
                  <c:v>3.61158</c:v>
                </c:pt>
                <c:pt idx="27">
                  <c:v>1.5089399999999999</c:v>
                </c:pt>
                <c:pt idx="28">
                  <c:v>2.71075</c:v>
                </c:pt>
                <c:pt idx="29">
                  <c:v>2.4002699999999999</c:v>
                </c:pt>
                <c:pt idx="30">
                  <c:v>2.8055699999999999</c:v>
                </c:pt>
                <c:pt idx="31">
                  <c:v>4.3078500000000002</c:v>
                </c:pt>
                <c:pt idx="32">
                  <c:v>2.5380600000000002</c:v>
                </c:pt>
                <c:pt idx="33">
                  <c:v>4.0297900000000002</c:v>
                </c:pt>
                <c:pt idx="34">
                  <c:v>2.8405499999999999</c:v>
                </c:pt>
                <c:pt idx="35">
                  <c:v>3.4105400000000001</c:v>
                </c:pt>
                <c:pt idx="36">
                  <c:v>5.9534099999999999</c:v>
                </c:pt>
                <c:pt idx="37">
                  <c:v>5.3968800000000003</c:v>
                </c:pt>
                <c:pt idx="38">
                  <c:v>5.7233900000000002</c:v>
                </c:pt>
                <c:pt idx="39">
                  <c:v>5.2861200000000004</c:v>
                </c:pt>
                <c:pt idx="40">
                  <c:v>5.4982100000000003</c:v>
                </c:pt>
                <c:pt idx="41">
                  <c:v>5.8140400000000003</c:v>
                </c:pt>
                <c:pt idx="42">
                  <c:v>7.4072199999999997</c:v>
                </c:pt>
                <c:pt idx="43">
                  <c:v>9.1963699999999999</c:v>
                </c:pt>
                <c:pt idx="44">
                  <c:v>9.4113900000000008</c:v>
                </c:pt>
                <c:pt idx="45">
                  <c:v>6.8484600000000002</c:v>
                </c:pt>
                <c:pt idx="46">
                  <c:v>8.8276299999999992</c:v>
                </c:pt>
                <c:pt idx="47">
                  <c:v>4.7782499999999999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811-4167-8FB0-85324D7D0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4580936"/>
        <c:axId val="794579624"/>
      </c:barChart>
      <c:lineChart>
        <c:grouping val="standard"/>
        <c:varyColors val="0"/>
        <c:ser>
          <c:idx val="1"/>
          <c:order val="1"/>
          <c:tx>
            <c:strRef>
              <c:f>'Example Scotland'!$P$50</c:f>
              <c:strCache>
                <c:ptCount val="1"/>
                <c:pt idx="0">
                  <c:v>Hourly day ahead auction prices in GBP/MWh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'Example Scotland'!$P$51:$P$98</c:f>
              <c:numCache>
                <c:formatCode>General</c:formatCode>
                <c:ptCount val="48"/>
                <c:pt idx="0">
                  <c:v>257.41000000000003</c:v>
                </c:pt>
                <c:pt idx="1">
                  <c:v>257.41000000000003</c:v>
                </c:pt>
                <c:pt idx="2">
                  <c:v>280</c:v>
                </c:pt>
                <c:pt idx="3">
                  <c:v>280</c:v>
                </c:pt>
                <c:pt idx="4">
                  <c:v>243.75</c:v>
                </c:pt>
                <c:pt idx="5">
                  <c:v>243.75</c:v>
                </c:pt>
                <c:pt idx="6">
                  <c:v>227.49</c:v>
                </c:pt>
                <c:pt idx="7">
                  <c:v>227.49</c:v>
                </c:pt>
                <c:pt idx="8">
                  <c:v>226.7</c:v>
                </c:pt>
                <c:pt idx="9">
                  <c:v>226.7</c:v>
                </c:pt>
                <c:pt idx="10">
                  <c:v>239.79</c:v>
                </c:pt>
                <c:pt idx="11">
                  <c:v>239.79</c:v>
                </c:pt>
                <c:pt idx="12">
                  <c:v>253.3</c:v>
                </c:pt>
                <c:pt idx="13">
                  <c:v>253.3</c:v>
                </c:pt>
                <c:pt idx="14">
                  <c:v>245.1</c:v>
                </c:pt>
                <c:pt idx="15">
                  <c:v>245.1</c:v>
                </c:pt>
                <c:pt idx="16">
                  <c:v>268.76</c:v>
                </c:pt>
                <c:pt idx="17">
                  <c:v>268.76</c:v>
                </c:pt>
                <c:pt idx="18">
                  <c:v>296.76</c:v>
                </c:pt>
                <c:pt idx="19">
                  <c:v>296.76</c:v>
                </c:pt>
                <c:pt idx="20">
                  <c:v>302.7</c:v>
                </c:pt>
                <c:pt idx="21">
                  <c:v>302.7</c:v>
                </c:pt>
                <c:pt idx="22">
                  <c:v>319.64999999999998</c:v>
                </c:pt>
                <c:pt idx="23">
                  <c:v>319.64999999999998</c:v>
                </c:pt>
                <c:pt idx="24">
                  <c:v>316.64</c:v>
                </c:pt>
                <c:pt idx="25">
                  <c:v>316.64</c:v>
                </c:pt>
                <c:pt idx="26">
                  <c:v>319</c:v>
                </c:pt>
                <c:pt idx="27">
                  <c:v>319</c:v>
                </c:pt>
                <c:pt idx="28">
                  <c:v>268.14999999999998</c:v>
                </c:pt>
                <c:pt idx="29">
                  <c:v>268.14999999999998</c:v>
                </c:pt>
                <c:pt idx="30">
                  <c:v>293.05</c:v>
                </c:pt>
                <c:pt idx="31">
                  <c:v>293.05</c:v>
                </c:pt>
                <c:pt idx="32">
                  <c:v>361.98</c:v>
                </c:pt>
                <c:pt idx="33">
                  <c:v>361.98</c:v>
                </c:pt>
                <c:pt idx="34">
                  <c:v>406.71</c:v>
                </c:pt>
                <c:pt idx="35">
                  <c:v>406.71</c:v>
                </c:pt>
                <c:pt idx="36">
                  <c:v>378.41</c:v>
                </c:pt>
                <c:pt idx="37">
                  <c:v>378.41</c:v>
                </c:pt>
                <c:pt idx="38">
                  <c:v>316.07</c:v>
                </c:pt>
                <c:pt idx="39">
                  <c:v>316.07</c:v>
                </c:pt>
                <c:pt idx="40">
                  <c:v>279.81</c:v>
                </c:pt>
                <c:pt idx="41">
                  <c:v>279.81</c:v>
                </c:pt>
                <c:pt idx="42">
                  <c:v>297.63</c:v>
                </c:pt>
                <c:pt idx="43">
                  <c:v>297.63</c:v>
                </c:pt>
                <c:pt idx="44">
                  <c:v>255.88</c:v>
                </c:pt>
                <c:pt idx="45">
                  <c:v>255.88</c:v>
                </c:pt>
                <c:pt idx="46">
                  <c:v>276.85000000000002</c:v>
                </c:pt>
                <c:pt idx="47">
                  <c:v>276.85000000000002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811-4167-8FB0-85324D7D0B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1038480"/>
        <c:axId val="1121036512"/>
      </c:lineChart>
      <c:catAx>
        <c:axId val="794580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4579624"/>
        <c:crosses val="autoZero"/>
        <c:auto val="1"/>
        <c:lblAlgn val="ctr"/>
        <c:lblOffset val="100"/>
        <c:noMultiLvlLbl val="0"/>
      </c:catAx>
      <c:valAx>
        <c:axId val="794579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4580936"/>
        <c:crosses val="autoZero"/>
        <c:crossBetween val="between"/>
      </c:valAx>
      <c:valAx>
        <c:axId val="112103651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1038480"/>
        <c:crosses val="max"/>
        <c:crossBetween val="between"/>
      </c:valAx>
      <c:catAx>
        <c:axId val="1121038480"/>
        <c:scaling>
          <c:orientation val="minMax"/>
        </c:scaling>
        <c:delete val="1"/>
        <c:axPos val="b"/>
        <c:majorTickMark val="out"/>
        <c:minorTickMark val="none"/>
        <c:tickLblPos val="nextTo"/>
        <c:crossAx val="11210365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Welsh Pumped</a:t>
            </a:r>
            <a:r>
              <a:rPr lang="en-GB" baseline="0"/>
              <a:t> Storage - 18 December 2021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1"/>
          <c:tx>
            <c:strRef>
              <c:f>'Example Wales'!$D$50</c:f>
              <c:strCache>
                <c:ptCount val="1"/>
                <c:pt idx="0">
                  <c:v>DINO-1 QBO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'Example Wales'!$D$51:$D$98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7B0-4F7B-8B41-1DBA175DDAFA}"/>
            </c:ext>
          </c:extLst>
        </c:ser>
        <c:ser>
          <c:idx val="4"/>
          <c:order val="3"/>
          <c:tx>
            <c:strRef>
              <c:f>'Example Wales'!$F$50</c:f>
              <c:strCache>
                <c:ptCount val="1"/>
                <c:pt idx="0">
                  <c:v>DINO-2 QBO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Wales'!$F$51:$F$98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-15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-47.5</c:v>
                </c:pt>
                <c:pt idx="37">
                  <c:v>-2.5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7B0-4F7B-8B41-1DBA175DDAFA}"/>
            </c:ext>
          </c:extLst>
        </c:ser>
        <c:ser>
          <c:idx val="6"/>
          <c:order val="5"/>
          <c:tx>
            <c:strRef>
              <c:f>'Example Wales'!$H$50</c:f>
              <c:strCache>
                <c:ptCount val="1"/>
                <c:pt idx="0">
                  <c:v>DINO-3 QBO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Wales'!$H$51:$H$98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4.6500000000000004</c:v>
                </c:pt>
                <c:pt idx="5">
                  <c:v>8.016</c:v>
                </c:pt>
                <c:pt idx="6">
                  <c:v>6.0339999999999998</c:v>
                </c:pt>
                <c:pt idx="7">
                  <c:v>4.0339999999999998</c:v>
                </c:pt>
                <c:pt idx="8">
                  <c:v>2.0339999999999998</c:v>
                </c:pt>
                <c:pt idx="9">
                  <c:v>1.016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-27.5</c:v>
                </c:pt>
                <c:pt idx="32">
                  <c:v>-22.5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-75</c:v>
                </c:pt>
                <c:pt idx="38">
                  <c:v>-15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7B0-4F7B-8B41-1DBA175DDAFA}"/>
            </c:ext>
          </c:extLst>
        </c:ser>
        <c:ser>
          <c:idx val="8"/>
          <c:order val="7"/>
          <c:tx>
            <c:strRef>
              <c:f>'Example Wales'!$J$50</c:f>
              <c:strCache>
                <c:ptCount val="1"/>
                <c:pt idx="0">
                  <c:v>DINO-4 QBO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Wales'!$J$51:$J$98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-15</c:v>
                </c:pt>
                <c:pt idx="32">
                  <c:v>-75</c:v>
                </c:pt>
                <c:pt idx="33">
                  <c:v>-12.5</c:v>
                </c:pt>
                <c:pt idx="34">
                  <c:v>-17.5</c:v>
                </c:pt>
                <c:pt idx="35">
                  <c:v>0</c:v>
                </c:pt>
                <c:pt idx="36">
                  <c:v>-42.5</c:v>
                </c:pt>
                <c:pt idx="37">
                  <c:v>-12.5</c:v>
                </c:pt>
                <c:pt idx="38">
                  <c:v>-10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7B0-4F7B-8B41-1DBA175DDAFA}"/>
            </c:ext>
          </c:extLst>
        </c:ser>
        <c:ser>
          <c:idx val="10"/>
          <c:order val="9"/>
          <c:tx>
            <c:strRef>
              <c:f>'Example Wales'!$L$50</c:f>
              <c:strCache>
                <c:ptCount val="1"/>
                <c:pt idx="0">
                  <c:v>DINO-5 QBO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Wales'!$L$51:$L$98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60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-15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-60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7B0-4F7B-8B41-1DBA175DDAFA}"/>
            </c:ext>
          </c:extLst>
        </c:ser>
        <c:ser>
          <c:idx val="12"/>
          <c:order val="11"/>
          <c:tx>
            <c:strRef>
              <c:f>'Example Wales'!$N$50</c:f>
              <c:strCache>
                <c:ptCount val="1"/>
                <c:pt idx="0">
                  <c:v>DINO-6 QBO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'Example Wales'!$N$51:$N$98</c:f>
              <c:numCache>
                <c:formatCode>General</c:formatCode>
                <c:ptCount val="48"/>
                <c:pt idx="0">
                  <c:v>0</c:v>
                </c:pt>
                <c:pt idx="1">
                  <c:v>90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55</c:v>
                </c:pt>
                <c:pt idx="9">
                  <c:v>0</c:v>
                </c:pt>
                <c:pt idx="10">
                  <c:v>54</c:v>
                </c:pt>
                <c:pt idx="11">
                  <c:v>0</c:v>
                </c:pt>
                <c:pt idx="12">
                  <c:v>35.731999999999999</c:v>
                </c:pt>
                <c:pt idx="13">
                  <c:v>0</c:v>
                </c:pt>
                <c:pt idx="14">
                  <c:v>0</c:v>
                </c:pt>
                <c:pt idx="15">
                  <c:v>20</c:v>
                </c:pt>
                <c:pt idx="16">
                  <c:v>0</c:v>
                </c:pt>
                <c:pt idx="17">
                  <c:v>37.5</c:v>
                </c:pt>
                <c:pt idx="18">
                  <c:v>115</c:v>
                </c:pt>
                <c:pt idx="19">
                  <c:v>150</c:v>
                </c:pt>
                <c:pt idx="20">
                  <c:v>77.5</c:v>
                </c:pt>
                <c:pt idx="21">
                  <c:v>47.5</c:v>
                </c:pt>
                <c:pt idx="22">
                  <c:v>142.5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20</c:v>
                </c:pt>
                <c:pt idx="27">
                  <c:v>0</c:v>
                </c:pt>
                <c:pt idx="28">
                  <c:v>140</c:v>
                </c:pt>
                <c:pt idx="29">
                  <c:v>50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-12.5</c:v>
                </c:pt>
                <c:pt idx="36">
                  <c:v>-2.5</c:v>
                </c:pt>
                <c:pt idx="37">
                  <c:v>77.5</c:v>
                </c:pt>
                <c:pt idx="38">
                  <c:v>32.5</c:v>
                </c:pt>
                <c:pt idx="39">
                  <c:v>2.5</c:v>
                </c:pt>
                <c:pt idx="40">
                  <c:v>190</c:v>
                </c:pt>
                <c:pt idx="41">
                  <c:v>17.5</c:v>
                </c:pt>
                <c:pt idx="42">
                  <c:v>90</c:v>
                </c:pt>
                <c:pt idx="43">
                  <c:v>40</c:v>
                </c:pt>
                <c:pt idx="44">
                  <c:v>0</c:v>
                </c:pt>
                <c:pt idx="45">
                  <c:v>57.5</c:v>
                </c:pt>
                <c:pt idx="46">
                  <c:v>42.5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7B0-4F7B-8B41-1DBA175DDAFA}"/>
            </c:ext>
          </c:extLst>
        </c:ser>
        <c:ser>
          <c:idx val="14"/>
          <c:order val="13"/>
          <c:tx>
            <c:strRef>
              <c:f>'Example Wales'!$P$50</c:f>
              <c:strCache>
                <c:ptCount val="1"/>
                <c:pt idx="0">
                  <c:v>FFES-1 QBO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Wales'!$P$51:$P$98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21</c:v>
                </c:pt>
                <c:pt idx="18">
                  <c:v>0</c:v>
                </c:pt>
                <c:pt idx="19">
                  <c:v>33</c:v>
                </c:pt>
                <c:pt idx="20">
                  <c:v>0</c:v>
                </c:pt>
                <c:pt idx="21">
                  <c:v>0</c:v>
                </c:pt>
                <c:pt idx="22">
                  <c:v>57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12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43.5</c:v>
                </c:pt>
                <c:pt idx="41">
                  <c:v>31.5</c:v>
                </c:pt>
                <c:pt idx="42">
                  <c:v>24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7B0-4F7B-8B41-1DBA175DDAFA}"/>
            </c:ext>
          </c:extLst>
        </c:ser>
        <c:ser>
          <c:idx val="16"/>
          <c:order val="15"/>
          <c:tx>
            <c:strRef>
              <c:f>'Example Wales'!$R$50</c:f>
              <c:strCache>
                <c:ptCount val="1"/>
                <c:pt idx="0">
                  <c:v>FFES-2 QBO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'Example Wales'!$R$51:$R$98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7B0-4F7B-8B41-1DBA175DDAFA}"/>
            </c:ext>
          </c:extLst>
        </c:ser>
        <c:ser>
          <c:idx val="18"/>
          <c:order val="17"/>
          <c:tx>
            <c:strRef>
              <c:f>'Example Wales'!$T$50</c:f>
              <c:strCache>
                <c:ptCount val="1"/>
                <c:pt idx="0">
                  <c:v>FFES-3 QBO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'Example Wales'!$T$51:$T$98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7B0-4F7B-8B41-1DBA175DDAFA}"/>
            </c:ext>
          </c:extLst>
        </c:ser>
        <c:ser>
          <c:idx val="20"/>
          <c:order val="19"/>
          <c:tx>
            <c:strRef>
              <c:f>'Example Wales'!$V$50</c:f>
              <c:strCache>
                <c:ptCount val="1"/>
                <c:pt idx="0">
                  <c:v>FFES-4 QBO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val>
            <c:numRef>
              <c:f>'Example Wales'!$V$51:$V$98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7B0-4F7B-8B41-1DBA175DDA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125357552"/>
        <c:axId val="1125355584"/>
      </c:barChart>
      <c:lineChart>
        <c:grouping val="standard"/>
        <c:varyColors val="0"/>
        <c:ser>
          <c:idx val="1"/>
          <c:order val="0"/>
          <c:tx>
            <c:strRef>
              <c:f>'Example Wales'!$C$50</c:f>
              <c:strCache>
                <c:ptCount val="1"/>
                <c:pt idx="0">
                  <c:v>DINO-1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Wales'!$C$51:$C$98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37B0-4F7B-8B41-1DBA175DDAFA}"/>
            </c:ext>
          </c:extLst>
        </c:ser>
        <c:ser>
          <c:idx val="3"/>
          <c:order val="2"/>
          <c:tx>
            <c:strRef>
              <c:f>'Example Wales'!$E$50</c:f>
              <c:strCache>
                <c:ptCount val="1"/>
                <c:pt idx="0">
                  <c:v>DINO-2</c:v>
                </c:pt>
              </c:strCache>
            </c:strRef>
          </c:tx>
          <c:spPr>
            <a:ln w="28575" cap="rnd">
              <a:solidFill>
                <a:schemeClr val="accent6">
                  <a:lumMod val="20000"/>
                  <a:lumOff val="8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Wales'!$E$51:$E$98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-167.416</c:v>
                </c:pt>
                <c:pt idx="3">
                  <c:v>-285.03399999999999</c:v>
                </c:pt>
                <c:pt idx="4">
                  <c:v>-283.03399999999999</c:v>
                </c:pt>
                <c:pt idx="5">
                  <c:v>-281.03399999999999</c:v>
                </c:pt>
                <c:pt idx="6">
                  <c:v>-279.03399999999999</c:v>
                </c:pt>
                <c:pt idx="7">
                  <c:v>-277.03399999999999</c:v>
                </c:pt>
                <c:pt idx="8">
                  <c:v>-275.03399999999999</c:v>
                </c:pt>
                <c:pt idx="9">
                  <c:v>-272.05</c:v>
                </c:pt>
                <c:pt idx="10">
                  <c:v>-270.03399999999999</c:v>
                </c:pt>
                <c:pt idx="11">
                  <c:v>-268.03399999999999</c:v>
                </c:pt>
                <c:pt idx="12">
                  <c:v>-111.666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280</c:v>
                </c:pt>
                <c:pt idx="33">
                  <c:v>300</c:v>
                </c:pt>
                <c:pt idx="34">
                  <c:v>300</c:v>
                </c:pt>
                <c:pt idx="35">
                  <c:v>300</c:v>
                </c:pt>
                <c:pt idx="36">
                  <c:v>252.5</c:v>
                </c:pt>
                <c:pt idx="37">
                  <c:v>2.5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37B0-4F7B-8B41-1DBA175DDAFA}"/>
            </c:ext>
          </c:extLst>
        </c:ser>
        <c:ser>
          <c:idx val="5"/>
          <c:order val="4"/>
          <c:tx>
            <c:strRef>
              <c:f>'Example Wales'!$G$50</c:f>
              <c:strCache>
                <c:ptCount val="1"/>
                <c:pt idx="0">
                  <c:v>DINO-3</c:v>
                </c:pt>
              </c:strCache>
            </c:strRef>
          </c:tx>
          <c:spPr>
            <a:ln w="28575" cap="rnd">
              <a:solidFill>
                <a:schemeClr val="accent6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Wales'!$G$51:$G$98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-148.28399999999999</c:v>
                </c:pt>
                <c:pt idx="5">
                  <c:v>-287</c:v>
                </c:pt>
                <c:pt idx="6">
                  <c:v>-287</c:v>
                </c:pt>
                <c:pt idx="7">
                  <c:v>-287</c:v>
                </c:pt>
                <c:pt idx="8">
                  <c:v>-287</c:v>
                </c:pt>
                <c:pt idx="9">
                  <c:v>-287</c:v>
                </c:pt>
                <c:pt idx="10">
                  <c:v>-286.03399999999999</c:v>
                </c:pt>
                <c:pt idx="11">
                  <c:v>-231.96600000000001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27.5</c:v>
                </c:pt>
                <c:pt idx="32">
                  <c:v>277.5</c:v>
                </c:pt>
                <c:pt idx="33">
                  <c:v>300</c:v>
                </c:pt>
                <c:pt idx="34">
                  <c:v>300</c:v>
                </c:pt>
                <c:pt idx="35">
                  <c:v>300</c:v>
                </c:pt>
                <c:pt idx="36">
                  <c:v>300</c:v>
                </c:pt>
                <c:pt idx="37">
                  <c:v>225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37B0-4F7B-8B41-1DBA175DDAFA}"/>
            </c:ext>
          </c:extLst>
        </c:ser>
        <c:ser>
          <c:idx val="7"/>
          <c:order val="6"/>
          <c:tx>
            <c:strRef>
              <c:f>'Example Wales'!$I$50</c:f>
              <c:strCache>
                <c:ptCount val="1"/>
                <c:pt idx="0">
                  <c:v>DINO-4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Wales'!$I$51:$I$98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-110.01600000000001</c:v>
                </c:pt>
                <c:pt idx="3">
                  <c:v>-285.03399999999999</c:v>
                </c:pt>
                <c:pt idx="4">
                  <c:v>-283.03399999999999</c:v>
                </c:pt>
                <c:pt idx="5">
                  <c:v>-281.03399999999999</c:v>
                </c:pt>
                <c:pt idx="6">
                  <c:v>-279.03399999999999</c:v>
                </c:pt>
                <c:pt idx="7">
                  <c:v>-277.03399999999999</c:v>
                </c:pt>
                <c:pt idx="8">
                  <c:v>-275.03399999999999</c:v>
                </c:pt>
                <c:pt idx="9">
                  <c:v>-272.05</c:v>
                </c:pt>
                <c:pt idx="10">
                  <c:v>-270.03399999999999</c:v>
                </c:pt>
                <c:pt idx="11">
                  <c:v>-268.03399999999999</c:v>
                </c:pt>
                <c:pt idx="12">
                  <c:v>-165.26599999999999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100</c:v>
                </c:pt>
                <c:pt idx="32">
                  <c:v>225</c:v>
                </c:pt>
                <c:pt idx="33">
                  <c:v>287.5</c:v>
                </c:pt>
                <c:pt idx="34">
                  <c:v>282.5</c:v>
                </c:pt>
                <c:pt idx="35">
                  <c:v>300</c:v>
                </c:pt>
                <c:pt idx="36">
                  <c:v>257.5</c:v>
                </c:pt>
                <c:pt idx="37">
                  <c:v>287.5</c:v>
                </c:pt>
                <c:pt idx="38">
                  <c:v>245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37B0-4F7B-8B41-1DBA175DDAFA}"/>
            </c:ext>
          </c:extLst>
        </c:ser>
        <c:ser>
          <c:idx val="9"/>
          <c:order val="8"/>
          <c:tx>
            <c:strRef>
              <c:f>'Example Wales'!$K$50</c:f>
              <c:strCache>
                <c:ptCount val="1"/>
                <c:pt idx="0">
                  <c:v>DINO-5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Wales'!$K$51:$K$98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-282.21600000000001</c:v>
                </c:pt>
                <c:pt idx="3">
                  <c:v>-285.03399999999999</c:v>
                </c:pt>
                <c:pt idx="4">
                  <c:v>-283.03399999999999</c:v>
                </c:pt>
                <c:pt idx="5">
                  <c:v>-281.03399999999999</c:v>
                </c:pt>
                <c:pt idx="6">
                  <c:v>-279.03399999999999</c:v>
                </c:pt>
                <c:pt idx="7">
                  <c:v>-277.03399999999999</c:v>
                </c:pt>
                <c:pt idx="8">
                  <c:v>-275.03399999999999</c:v>
                </c:pt>
                <c:pt idx="9">
                  <c:v>-272.05</c:v>
                </c:pt>
                <c:pt idx="10">
                  <c:v>-270.03399999999999</c:v>
                </c:pt>
                <c:pt idx="11">
                  <c:v>-268.03399999999999</c:v>
                </c:pt>
                <c:pt idx="12">
                  <c:v>-4.4660000000000002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60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220</c:v>
                </c:pt>
                <c:pt idx="33">
                  <c:v>300</c:v>
                </c:pt>
                <c:pt idx="34">
                  <c:v>300</c:v>
                </c:pt>
                <c:pt idx="35">
                  <c:v>300</c:v>
                </c:pt>
                <c:pt idx="36">
                  <c:v>300</c:v>
                </c:pt>
                <c:pt idx="37">
                  <c:v>195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37B0-4F7B-8B41-1DBA175DDAFA}"/>
            </c:ext>
          </c:extLst>
        </c:ser>
        <c:ser>
          <c:idx val="11"/>
          <c:order val="10"/>
          <c:tx>
            <c:strRef>
              <c:f>'Example Wales'!$M$50</c:f>
              <c:strCache>
                <c:ptCount val="1"/>
                <c:pt idx="0">
                  <c:v>DINO-6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Wales'!$M$51:$M$98</c:f>
              <c:numCache>
                <c:formatCode>General</c:formatCode>
                <c:ptCount val="48"/>
                <c:pt idx="0">
                  <c:v>0</c:v>
                </c:pt>
                <c:pt idx="1">
                  <c:v>90</c:v>
                </c:pt>
                <c:pt idx="2">
                  <c:v>-224.816</c:v>
                </c:pt>
                <c:pt idx="3">
                  <c:v>-285.03399999999999</c:v>
                </c:pt>
                <c:pt idx="4">
                  <c:v>-283.03399999999999</c:v>
                </c:pt>
                <c:pt idx="5">
                  <c:v>-281.03399999999999</c:v>
                </c:pt>
                <c:pt idx="6">
                  <c:v>-279.03399999999999</c:v>
                </c:pt>
                <c:pt idx="7">
                  <c:v>-277.03399999999999</c:v>
                </c:pt>
                <c:pt idx="8">
                  <c:v>-220.03399999999999</c:v>
                </c:pt>
                <c:pt idx="9">
                  <c:v>-272.05</c:v>
                </c:pt>
                <c:pt idx="10">
                  <c:v>-216.03399999999999</c:v>
                </c:pt>
                <c:pt idx="11">
                  <c:v>-268.03399999999999</c:v>
                </c:pt>
                <c:pt idx="12">
                  <c:v>-22.334</c:v>
                </c:pt>
                <c:pt idx="13">
                  <c:v>0</c:v>
                </c:pt>
                <c:pt idx="14">
                  <c:v>0</c:v>
                </c:pt>
                <c:pt idx="15">
                  <c:v>20</c:v>
                </c:pt>
                <c:pt idx="16">
                  <c:v>0</c:v>
                </c:pt>
                <c:pt idx="17">
                  <c:v>37.5</c:v>
                </c:pt>
                <c:pt idx="18">
                  <c:v>115</c:v>
                </c:pt>
                <c:pt idx="19">
                  <c:v>150</c:v>
                </c:pt>
                <c:pt idx="20">
                  <c:v>77.5</c:v>
                </c:pt>
                <c:pt idx="21">
                  <c:v>47.5</c:v>
                </c:pt>
                <c:pt idx="22">
                  <c:v>142.5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20</c:v>
                </c:pt>
                <c:pt idx="27">
                  <c:v>0</c:v>
                </c:pt>
                <c:pt idx="28">
                  <c:v>140</c:v>
                </c:pt>
                <c:pt idx="29">
                  <c:v>50</c:v>
                </c:pt>
                <c:pt idx="30">
                  <c:v>0</c:v>
                </c:pt>
                <c:pt idx="31">
                  <c:v>0</c:v>
                </c:pt>
                <c:pt idx="32">
                  <c:v>175</c:v>
                </c:pt>
                <c:pt idx="33">
                  <c:v>300</c:v>
                </c:pt>
                <c:pt idx="34">
                  <c:v>300</c:v>
                </c:pt>
                <c:pt idx="35">
                  <c:v>287.5</c:v>
                </c:pt>
                <c:pt idx="36">
                  <c:v>2.5</c:v>
                </c:pt>
                <c:pt idx="37">
                  <c:v>77.5</c:v>
                </c:pt>
                <c:pt idx="38">
                  <c:v>32.5</c:v>
                </c:pt>
                <c:pt idx="39">
                  <c:v>2.5</c:v>
                </c:pt>
                <c:pt idx="40">
                  <c:v>190</c:v>
                </c:pt>
                <c:pt idx="41">
                  <c:v>17.5</c:v>
                </c:pt>
                <c:pt idx="42">
                  <c:v>90</c:v>
                </c:pt>
                <c:pt idx="43">
                  <c:v>40</c:v>
                </c:pt>
                <c:pt idx="44">
                  <c:v>0</c:v>
                </c:pt>
                <c:pt idx="45">
                  <c:v>57.5</c:v>
                </c:pt>
                <c:pt idx="46">
                  <c:v>42.5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37B0-4F7B-8B41-1DBA175DDAFA}"/>
            </c:ext>
          </c:extLst>
        </c:ser>
        <c:ser>
          <c:idx val="13"/>
          <c:order val="12"/>
          <c:tx>
            <c:strRef>
              <c:f>'Example Wales'!$O$50</c:f>
              <c:strCache>
                <c:ptCount val="1"/>
                <c:pt idx="0">
                  <c:v>FFES-1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'Example Wales'!$O$51:$O$98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12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21</c:v>
                </c:pt>
                <c:pt idx="18">
                  <c:v>0</c:v>
                </c:pt>
                <c:pt idx="19">
                  <c:v>33</c:v>
                </c:pt>
                <c:pt idx="20">
                  <c:v>0</c:v>
                </c:pt>
                <c:pt idx="21">
                  <c:v>0</c:v>
                </c:pt>
                <c:pt idx="22">
                  <c:v>57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12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43.5</c:v>
                </c:pt>
                <c:pt idx="41">
                  <c:v>31.5</c:v>
                </c:pt>
                <c:pt idx="42">
                  <c:v>24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37B0-4F7B-8B41-1DBA175DDAFA}"/>
            </c:ext>
          </c:extLst>
        </c:ser>
        <c:ser>
          <c:idx val="15"/>
          <c:order val="14"/>
          <c:tx>
            <c:strRef>
              <c:f>'Example Wales'!$Q$50</c:f>
              <c:strCache>
                <c:ptCount val="1"/>
                <c:pt idx="0">
                  <c:v>FFES-2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Wales'!$Q$51:$Q$98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-71.784000000000006</c:v>
                </c:pt>
                <c:pt idx="7">
                  <c:v>-73</c:v>
                </c:pt>
                <c:pt idx="8">
                  <c:v>-73</c:v>
                </c:pt>
                <c:pt idx="9">
                  <c:v>-73</c:v>
                </c:pt>
                <c:pt idx="10">
                  <c:v>-1.216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37B0-4F7B-8B41-1DBA175DDAFA}"/>
            </c:ext>
          </c:extLst>
        </c:ser>
        <c:ser>
          <c:idx val="17"/>
          <c:order val="16"/>
          <c:tx>
            <c:strRef>
              <c:f>'Example Wales'!$S$50</c:f>
              <c:strCache>
                <c:ptCount val="1"/>
                <c:pt idx="0">
                  <c:v>FFES-3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Wales'!$S$51:$S$98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37B0-4F7B-8B41-1DBA175DDAFA}"/>
            </c:ext>
          </c:extLst>
        </c:ser>
        <c:ser>
          <c:idx val="19"/>
          <c:order val="18"/>
          <c:tx>
            <c:strRef>
              <c:f>'Example Wales'!$U$50</c:f>
              <c:strCache>
                <c:ptCount val="1"/>
                <c:pt idx="0">
                  <c:v>FFES-4</c:v>
                </c:pt>
              </c:strCache>
            </c:strRef>
          </c:tx>
          <c:spPr>
            <a:ln w="28575" cap="rnd">
              <a:solidFill>
                <a:srgbClr val="47712D"/>
              </a:solidFill>
              <a:round/>
            </a:ln>
            <a:effectLst/>
          </c:spPr>
          <c:marker>
            <c:symbol val="none"/>
          </c:marker>
          <c:val>
            <c:numRef>
              <c:f>'Example Wales'!$U$51:$U$98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-71.784000000000006</c:v>
                </c:pt>
                <c:pt idx="3">
                  <c:v>-73</c:v>
                </c:pt>
                <c:pt idx="4">
                  <c:v>-73</c:v>
                </c:pt>
                <c:pt idx="5">
                  <c:v>-73</c:v>
                </c:pt>
                <c:pt idx="6">
                  <c:v>-73</c:v>
                </c:pt>
                <c:pt idx="7">
                  <c:v>-73</c:v>
                </c:pt>
                <c:pt idx="8">
                  <c:v>-73</c:v>
                </c:pt>
                <c:pt idx="9">
                  <c:v>-73</c:v>
                </c:pt>
                <c:pt idx="10">
                  <c:v>-73</c:v>
                </c:pt>
                <c:pt idx="11">
                  <c:v>-1.216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37B0-4F7B-8B41-1DBA175DDA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5357552"/>
        <c:axId val="1125355584"/>
      </c:lineChart>
      <c:catAx>
        <c:axId val="11253575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5355584"/>
        <c:crosses val="autoZero"/>
        <c:auto val="1"/>
        <c:lblAlgn val="ctr"/>
        <c:lblOffset val="100"/>
        <c:noMultiLvlLbl val="0"/>
      </c:catAx>
      <c:valAx>
        <c:axId val="1125355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25357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'Scottish Charts 17 18 June'!$U$1</c:f>
              <c:strCache>
                <c:ptCount val="1"/>
                <c:pt idx="0">
                  <c:v>BSUoS Price (£/MWh Hour)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'Scottish Charts 17 18 June'!$U$2:$U$49</c:f>
              <c:numCache>
                <c:formatCode>General</c:formatCode>
                <c:ptCount val="48"/>
                <c:pt idx="0">
                  <c:v>9.6358099999999993</c:v>
                </c:pt>
                <c:pt idx="1">
                  <c:v>9.4120600000000003</c:v>
                </c:pt>
                <c:pt idx="2">
                  <c:v>11.803050000000001</c:v>
                </c:pt>
                <c:pt idx="3">
                  <c:v>12.785640000000001</c:v>
                </c:pt>
                <c:pt idx="4">
                  <c:v>14.00304</c:v>
                </c:pt>
                <c:pt idx="5">
                  <c:v>12.90052</c:v>
                </c:pt>
                <c:pt idx="6">
                  <c:v>13.945130000000001</c:v>
                </c:pt>
                <c:pt idx="7">
                  <c:v>12.791259999999999</c:v>
                </c:pt>
                <c:pt idx="8">
                  <c:v>16.131260000000001</c:v>
                </c:pt>
                <c:pt idx="9">
                  <c:v>16.684570000000001</c:v>
                </c:pt>
                <c:pt idx="10">
                  <c:v>19.068670000000001</c:v>
                </c:pt>
                <c:pt idx="11">
                  <c:v>19.389579999999999</c:v>
                </c:pt>
                <c:pt idx="12">
                  <c:v>21.977920000000001</c:v>
                </c:pt>
                <c:pt idx="13">
                  <c:v>20.540030000000002</c:v>
                </c:pt>
                <c:pt idx="14">
                  <c:v>22.074290000000001</c:v>
                </c:pt>
                <c:pt idx="15">
                  <c:v>21.33954</c:v>
                </c:pt>
                <c:pt idx="16">
                  <c:v>13.34342</c:v>
                </c:pt>
                <c:pt idx="17">
                  <c:v>12.97486</c:v>
                </c:pt>
                <c:pt idx="18">
                  <c:v>12.2515</c:v>
                </c:pt>
                <c:pt idx="19">
                  <c:v>10.331340000000001</c:v>
                </c:pt>
                <c:pt idx="20">
                  <c:v>10.4856</c:v>
                </c:pt>
                <c:pt idx="21">
                  <c:v>9.9733900000000002</c:v>
                </c:pt>
                <c:pt idx="22">
                  <c:v>8.2804599999999997</c:v>
                </c:pt>
                <c:pt idx="23">
                  <c:v>7.8087499999999999</c:v>
                </c:pt>
                <c:pt idx="24">
                  <c:v>8.5103100000000005</c:v>
                </c:pt>
                <c:pt idx="25">
                  <c:v>8.3181499999999993</c:v>
                </c:pt>
                <c:pt idx="26">
                  <c:v>8.6027500000000003</c:v>
                </c:pt>
                <c:pt idx="27">
                  <c:v>8.72546</c:v>
                </c:pt>
                <c:pt idx="28">
                  <c:v>11.70608</c:v>
                </c:pt>
                <c:pt idx="29">
                  <c:v>12.652060000000001</c:v>
                </c:pt>
                <c:pt idx="30">
                  <c:v>13.894740000000001</c:v>
                </c:pt>
                <c:pt idx="31">
                  <c:v>14.306749999999999</c:v>
                </c:pt>
                <c:pt idx="32">
                  <c:v>16.943460000000002</c:v>
                </c:pt>
                <c:pt idx="33">
                  <c:v>17.804590000000001</c:v>
                </c:pt>
                <c:pt idx="34">
                  <c:v>15.62307</c:v>
                </c:pt>
                <c:pt idx="35">
                  <c:v>15.539910000000001</c:v>
                </c:pt>
                <c:pt idx="36">
                  <c:v>18.012650000000001</c:v>
                </c:pt>
                <c:pt idx="37">
                  <c:v>19.43852</c:v>
                </c:pt>
                <c:pt idx="38">
                  <c:v>22.376480000000001</c:v>
                </c:pt>
                <c:pt idx="39">
                  <c:v>21.442789999999999</c:v>
                </c:pt>
                <c:pt idx="40">
                  <c:v>17.848130000000001</c:v>
                </c:pt>
                <c:pt idx="41">
                  <c:v>17.071429999999999</c:v>
                </c:pt>
                <c:pt idx="42">
                  <c:v>19.704660000000001</c:v>
                </c:pt>
                <c:pt idx="43">
                  <c:v>17.753589999999999</c:v>
                </c:pt>
                <c:pt idx="44">
                  <c:v>11.888680000000001</c:v>
                </c:pt>
                <c:pt idx="45">
                  <c:v>10.83799</c:v>
                </c:pt>
                <c:pt idx="46">
                  <c:v>14.25933</c:v>
                </c:pt>
                <c:pt idx="47">
                  <c:v>17.95851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B9-46F9-B76B-8C941BFA97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555856"/>
        <c:axId val="1266558152"/>
      </c:barChart>
      <c:lineChart>
        <c:grouping val="standard"/>
        <c:varyColors val="0"/>
        <c:ser>
          <c:idx val="1"/>
          <c:order val="1"/>
          <c:tx>
            <c:strRef>
              <c:f>'Scottish Charts 17 18 June'!$V$1</c:f>
              <c:strCache>
                <c:ptCount val="1"/>
                <c:pt idx="0">
                  <c:v>Hourly day ahead auction prices in GBP/MWh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June'!$V$2:$V$49</c:f>
              <c:numCache>
                <c:formatCode>General</c:formatCode>
                <c:ptCount val="48"/>
                <c:pt idx="0">
                  <c:v>226.34</c:v>
                </c:pt>
                <c:pt idx="1">
                  <c:v>226.34</c:v>
                </c:pt>
                <c:pt idx="2">
                  <c:v>215.48</c:v>
                </c:pt>
                <c:pt idx="3">
                  <c:v>215.48</c:v>
                </c:pt>
                <c:pt idx="4">
                  <c:v>197.67</c:v>
                </c:pt>
                <c:pt idx="5">
                  <c:v>197.67</c:v>
                </c:pt>
                <c:pt idx="6">
                  <c:v>165.85</c:v>
                </c:pt>
                <c:pt idx="7">
                  <c:v>165.85</c:v>
                </c:pt>
                <c:pt idx="8">
                  <c:v>164.92</c:v>
                </c:pt>
                <c:pt idx="9">
                  <c:v>164.92</c:v>
                </c:pt>
                <c:pt idx="10">
                  <c:v>158.69</c:v>
                </c:pt>
                <c:pt idx="11">
                  <c:v>158.69</c:v>
                </c:pt>
                <c:pt idx="12">
                  <c:v>203.97</c:v>
                </c:pt>
                <c:pt idx="13">
                  <c:v>203.97</c:v>
                </c:pt>
                <c:pt idx="14">
                  <c:v>240.53</c:v>
                </c:pt>
                <c:pt idx="15">
                  <c:v>240.53</c:v>
                </c:pt>
                <c:pt idx="16">
                  <c:v>233.47</c:v>
                </c:pt>
                <c:pt idx="17">
                  <c:v>233.47</c:v>
                </c:pt>
                <c:pt idx="18">
                  <c:v>210.38</c:v>
                </c:pt>
                <c:pt idx="19">
                  <c:v>210.38</c:v>
                </c:pt>
                <c:pt idx="20">
                  <c:v>189.23</c:v>
                </c:pt>
                <c:pt idx="21">
                  <c:v>189.23</c:v>
                </c:pt>
                <c:pt idx="22">
                  <c:v>177.57</c:v>
                </c:pt>
                <c:pt idx="23">
                  <c:v>177.57</c:v>
                </c:pt>
                <c:pt idx="24">
                  <c:v>163.76</c:v>
                </c:pt>
                <c:pt idx="25">
                  <c:v>163.76</c:v>
                </c:pt>
                <c:pt idx="26">
                  <c:v>152.55000000000001</c:v>
                </c:pt>
                <c:pt idx="27">
                  <c:v>152.55000000000001</c:v>
                </c:pt>
                <c:pt idx="28">
                  <c:v>152.53</c:v>
                </c:pt>
                <c:pt idx="29">
                  <c:v>152.53</c:v>
                </c:pt>
                <c:pt idx="30">
                  <c:v>158.9</c:v>
                </c:pt>
                <c:pt idx="31">
                  <c:v>158.9</c:v>
                </c:pt>
                <c:pt idx="32">
                  <c:v>183.01</c:v>
                </c:pt>
                <c:pt idx="33">
                  <c:v>183.01</c:v>
                </c:pt>
                <c:pt idx="34">
                  <c:v>216.46</c:v>
                </c:pt>
                <c:pt idx="35">
                  <c:v>216.46</c:v>
                </c:pt>
                <c:pt idx="36">
                  <c:v>228.32</c:v>
                </c:pt>
                <c:pt idx="37">
                  <c:v>228.32</c:v>
                </c:pt>
                <c:pt idx="38">
                  <c:v>237.2</c:v>
                </c:pt>
                <c:pt idx="39">
                  <c:v>237.2</c:v>
                </c:pt>
                <c:pt idx="40">
                  <c:v>239.87</c:v>
                </c:pt>
                <c:pt idx="41">
                  <c:v>239.87</c:v>
                </c:pt>
                <c:pt idx="42">
                  <c:v>235.29</c:v>
                </c:pt>
                <c:pt idx="43">
                  <c:v>235.29</c:v>
                </c:pt>
                <c:pt idx="44">
                  <c:v>208.87</c:v>
                </c:pt>
                <c:pt idx="45">
                  <c:v>208.87</c:v>
                </c:pt>
                <c:pt idx="46">
                  <c:v>207.98</c:v>
                </c:pt>
                <c:pt idx="47">
                  <c:v>207.98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AB9-46F9-B76B-8C941BFA97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2479904"/>
        <c:axId val="912475968"/>
      </c:lineChart>
      <c:catAx>
        <c:axId val="1266555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558152"/>
        <c:crosses val="autoZero"/>
        <c:auto val="1"/>
        <c:lblAlgn val="ctr"/>
        <c:lblOffset val="100"/>
        <c:noMultiLvlLbl val="0"/>
      </c:catAx>
      <c:valAx>
        <c:axId val="1266558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555856"/>
        <c:crosses val="autoZero"/>
        <c:crossBetween val="between"/>
      </c:valAx>
      <c:valAx>
        <c:axId val="91247596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2479904"/>
        <c:crosses val="max"/>
        <c:crossBetween val="between"/>
      </c:valAx>
      <c:catAx>
        <c:axId val="912479904"/>
        <c:scaling>
          <c:orientation val="minMax"/>
        </c:scaling>
        <c:delete val="1"/>
        <c:axPos val="b"/>
        <c:majorTickMark val="out"/>
        <c:minorTickMark val="none"/>
        <c:tickLblPos val="nextTo"/>
        <c:crossAx val="9124759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b="0" i="0" baseline="0" dirty="0">
                <a:effectLst/>
              </a:rPr>
              <a:t>Scottish Pumped Storage - 18 June 2022</a:t>
            </a:r>
            <a:endParaRPr lang="en-GB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'Scottish Charts 17 18 June'!$C$1</c:f>
              <c:strCache>
                <c:ptCount val="1"/>
                <c:pt idx="0">
                  <c:v>CRUA-1 FPN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'Scottish Charts 17 18 June'!$C$51:$C$98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188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240</c:v>
                </c:pt>
                <c:pt idx="41">
                  <c:v>240</c:v>
                </c:pt>
                <c:pt idx="42">
                  <c:v>240</c:v>
                </c:pt>
                <c:pt idx="43">
                  <c:v>240</c:v>
                </c:pt>
                <c:pt idx="44">
                  <c:v>240</c:v>
                </c:pt>
                <c:pt idx="45">
                  <c:v>236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FD-46CE-9D0A-4BA4F47794C1}"/>
            </c:ext>
          </c:extLst>
        </c:ser>
        <c:ser>
          <c:idx val="2"/>
          <c:order val="1"/>
          <c:tx>
            <c:strRef>
              <c:f>'Scottish Charts 17 18 June'!$D$1</c:f>
              <c:strCache>
                <c:ptCount val="1"/>
                <c:pt idx="0">
                  <c:v>CRUA-1 QBO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'Scottish Charts 17 18 June'!$D$51:$D$98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-188</c:v>
                </c:pt>
                <c:pt idx="35">
                  <c:v>-240</c:v>
                </c:pt>
                <c:pt idx="36">
                  <c:v>-240</c:v>
                </c:pt>
                <c:pt idx="37">
                  <c:v>-240</c:v>
                </c:pt>
                <c:pt idx="38">
                  <c:v>-240</c:v>
                </c:pt>
                <c:pt idx="39">
                  <c:v>-240</c:v>
                </c:pt>
                <c:pt idx="40">
                  <c:v>-240</c:v>
                </c:pt>
                <c:pt idx="41">
                  <c:v>-240</c:v>
                </c:pt>
                <c:pt idx="42">
                  <c:v>-240</c:v>
                </c:pt>
                <c:pt idx="43">
                  <c:v>-240</c:v>
                </c:pt>
                <c:pt idx="44">
                  <c:v>-240</c:v>
                </c:pt>
                <c:pt idx="45">
                  <c:v>-236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FD-46CE-9D0A-4BA4F47794C1}"/>
            </c:ext>
          </c:extLst>
        </c:ser>
        <c:ser>
          <c:idx val="4"/>
          <c:order val="3"/>
          <c:tx>
            <c:strRef>
              <c:f>'Scottish Charts 17 18 June'!$F$1</c:f>
              <c:strCache>
                <c:ptCount val="1"/>
                <c:pt idx="0">
                  <c:v>CRUA-2 FPN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'Scottish Charts 17 18 June'!$F$51:$F$98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236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240</c:v>
                </c:pt>
                <c:pt idx="41">
                  <c:v>240</c:v>
                </c:pt>
                <c:pt idx="42">
                  <c:v>240</c:v>
                </c:pt>
                <c:pt idx="43">
                  <c:v>240</c:v>
                </c:pt>
                <c:pt idx="44">
                  <c:v>240</c:v>
                </c:pt>
                <c:pt idx="45">
                  <c:v>108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FD-46CE-9D0A-4BA4F47794C1}"/>
            </c:ext>
          </c:extLst>
        </c:ser>
        <c:ser>
          <c:idx val="5"/>
          <c:order val="4"/>
          <c:tx>
            <c:strRef>
              <c:f>'Scottish Charts 17 18 June'!$G$1</c:f>
              <c:strCache>
                <c:ptCount val="1"/>
                <c:pt idx="0">
                  <c:v>CRUA-2 QBO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'Scottish Charts 17 18 June'!$G$51:$G$98</c:f>
              <c:numCache>
                <c:formatCode>General</c:formatCode>
                <c:ptCount val="48"/>
                <c:pt idx="0">
                  <c:v>-256</c:v>
                </c:pt>
                <c:pt idx="1">
                  <c:v>-256</c:v>
                </c:pt>
                <c:pt idx="2">
                  <c:v>-256</c:v>
                </c:pt>
                <c:pt idx="3">
                  <c:v>-256</c:v>
                </c:pt>
                <c:pt idx="4">
                  <c:v>-256</c:v>
                </c:pt>
                <c:pt idx="5">
                  <c:v>-256</c:v>
                </c:pt>
                <c:pt idx="6">
                  <c:v>-256</c:v>
                </c:pt>
                <c:pt idx="7">
                  <c:v>-256</c:v>
                </c:pt>
                <c:pt idx="8">
                  <c:v>-256</c:v>
                </c:pt>
                <c:pt idx="9">
                  <c:v>-256</c:v>
                </c:pt>
                <c:pt idx="10">
                  <c:v>-256</c:v>
                </c:pt>
                <c:pt idx="11">
                  <c:v>-256</c:v>
                </c:pt>
                <c:pt idx="12">
                  <c:v>-256</c:v>
                </c:pt>
                <c:pt idx="13">
                  <c:v>-256</c:v>
                </c:pt>
                <c:pt idx="14">
                  <c:v>-256</c:v>
                </c:pt>
                <c:pt idx="15">
                  <c:v>-256</c:v>
                </c:pt>
                <c:pt idx="16">
                  <c:v>-256</c:v>
                </c:pt>
                <c:pt idx="17">
                  <c:v>-256</c:v>
                </c:pt>
                <c:pt idx="18">
                  <c:v>-256</c:v>
                </c:pt>
                <c:pt idx="19">
                  <c:v>-256</c:v>
                </c:pt>
                <c:pt idx="20">
                  <c:v>-256</c:v>
                </c:pt>
                <c:pt idx="21">
                  <c:v>-256</c:v>
                </c:pt>
                <c:pt idx="22">
                  <c:v>-256</c:v>
                </c:pt>
                <c:pt idx="23">
                  <c:v>-256</c:v>
                </c:pt>
                <c:pt idx="24">
                  <c:v>-256</c:v>
                </c:pt>
                <c:pt idx="25">
                  <c:v>-256</c:v>
                </c:pt>
                <c:pt idx="26">
                  <c:v>-256</c:v>
                </c:pt>
                <c:pt idx="27">
                  <c:v>-256</c:v>
                </c:pt>
                <c:pt idx="28">
                  <c:v>-256</c:v>
                </c:pt>
                <c:pt idx="29">
                  <c:v>-256</c:v>
                </c:pt>
                <c:pt idx="30">
                  <c:v>-256</c:v>
                </c:pt>
                <c:pt idx="31">
                  <c:v>-115.2</c:v>
                </c:pt>
                <c:pt idx="32">
                  <c:v>0</c:v>
                </c:pt>
                <c:pt idx="33">
                  <c:v>0</c:v>
                </c:pt>
                <c:pt idx="34">
                  <c:v>-236</c:v>
                </c:pt>
                <c:pt idx="35">
                  <c:v>-240</c:v>
                </c:pt>
                <c:pt idx="36">
                  <c:v>-240</c:v>
                </c:pt>
                <c:pt idx="37">
                  <c:v>-240</c:v>
                </c:pt>
                <c:pt idx="38">
                  <c:v>-240</c:v>
                </c:pt>
                <c:pt idx="39">
                  <c:v>-240</c:v>
                </c:pt>
                <c:pt idx="40">
                  <c:v>-240</c:v>
                </c:pt>
                <c:pt idx="41">
                  <c:v>-240</c:v>
                </c:pt>
                <c:pt idx="42">
                  <c:v>-240</c:v>
                </c:pt>
                <c:pt idx="43">
                  <c:v>-240</c:v>
                </c:pt>
                <c:pt idx="44">
                  <c:v>-240</c:v>
                </c:pt>
                <c:pt idx="45">
                  <c:v>-108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9FD-46CE-9D0A-4BA4F47794C1}"/>
            </c:ext>
          </c:extLst>
        </c:ser>
        <c:ser>
          <c:idx val="7"/>
          <c:order val="6"/>
          <c:tx>
            <c:strRef>
              <c:f>'Scottish Charts 17 18 June'!$I$1</c:f>
              <c:strCache>
                <c:ptCount val="1"/>
                <c:pt idx="0">
                  <c:v>CRUA-3 FPN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'Scottish Charts 17 18 June'!$I$51:$I$98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43.332000000000001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200</c:v>
                </c:pt>
                <c:pt idx="41">
                  <c:v>200</c:v>
                </c:pt>
                <c:pt idx="42">
                  <c:v>200</c:v>
                </c:pt>
                <c:pt idx="43">
                  <c:v>200</c:v>
                </c:pt>
                <c:pt idx="44">
                  <c:v>200</c:v>
                </c:pt>
                <c:pt idx="45">
                  <c:v>43.332000000000001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9FD-46CE-9D0A-4BA4F47794C1}"/>
            </c:ext>
          </c:extLst>
        </c:ser>
        <c:ser>
          <c:idx val="8"/>
          <c:order val="7"/>
          <c:tx>
            <c:strRef>
              <c:f>'Scottish Charts 17 18 June'!$J$1</c:f>
              <c:strCache>
                <c:ptCount val="1"/>
                <c:pt idx="0">
                  <c:v>CRUA-3 QBO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June'!$J$51:$J$98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-43.332000000000001</c:v>
                </c:pt>
                <c:pt idx="35">
                  <c:v>-200</c:v>
                </c:pt>
                <c:pt idx="36">
                  <c:v>-200</c:v>
                </c:pt>
                <c:pt idx="37">
                  <c:v>-200</c:v>
                </c:pt>
                <c:pt idx="38">
                  <c:v>-200</c:v>
                </c:pt>
                <c:pt idx="39">
                  <c:v>-200</c:v>
                </c:pt>
                <c:pt idx="40">
                  <c:v>-200</c:v>
                </c:pt>
                <c:pt idx="41">
                  <c:v>-200</c:v>
                </c:pt>
                <c:pt idx="42">
                  <c:v>-200</c:v>
                </c:pt>
                <c:pt idx="43">
                  <c:v>-200</c:v>
                </c:pt>
                <c:pt idx="44">
                  <c:v>-200</c:v>
                </c:pt>
                <c:pt idx="45">
                  <c:v>-43.332000000000001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9FD-46CE-9D0A-4BA4F47794C1}"/>
            </c:ext>
          </c:extLst>
        </c:ser>
        <c:ser>
          <c:idx val="10"/>
          <c:order val="9"/>
          <c:tx>
            <c:strRef>
              <c:f>'Scottish Charts 17 18 June'!$L$1</c:f>
              <c:strCache>
                <c:ptCount val="1"/>
                <c:pt idx="0">
                  <c:v>CRUA-4 FPN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June'!$L$51:$L$98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103.33199999999999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200</c:v>
                </c:pt>
                <c:pt idx="41">
                  <c:v>200</c:v>
                </c:pt>
                <c:pt idx="42">
                  <c:v>200</c:v>
                </c:pt>
                <c:pt idx="43">
                  <c:v>200</c:v>
                </c:pt>
                <c:pt idx="44">
                  <c:v>200</c:v>
                </c:pt>
                <c:pt idx="45">
                  <c:v>176.66800000000001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9FD-46CE-9D0A-4BA4F47794C1}"/>
            </c:ext>
          </c:extLst>
        </c:ser>
        <c:ser>
          <c:idx val="11"/>
          <c:order val="10"/>
          <c:tx>
            <c:strRef>
              <c:f>'Scottish Charts 17 18 June'!$M$1</c:f>
              <c:strCache>
                <c:ptCount val="1"/>
                <c:pt idx="0">
                  <c:v>CRUA-4 QBO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June'!$M$51:$M$98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-103.33199999999999</c:v>
                </c:pt>
                <c:pt idx="35">
                  <c:v>-200</c:v>
                </c:pt>
                <c:pt idx="36">
                  <c:v>-200</c:v>
                </c:pt>
                <c:pt idx="37">
                  <c:v>-200</c:v>
                </c:pt>
                <c:pt idx="38">
                  <c:v>-200</c:v>
                </c:pt>
                <c:pt idx="39">
                  <c:v>-200</c:v>
                </c:pt>
                <c:pt idx="40">
                  <c:v>-200</c:v>
                </c:pt>
                <c:pt idx="41">
                  <c:v>-200</c:v>
                </c:pt>
                <c:pt idx="42">
                  <c:v>-200</c:v>
                </c:pt>
                <c:pt idx="43">
                  <c:v>-200</c:v>
                </c:pt>
                <c:pt idx="44">
                  <c:v>-200</c:v>
                </c:pt>
                <c:pt idx="45">
                  <c:v>-176.66800000000001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9FD-46CE-9D0A-4BA4F47794C1}"/>
            </c:ext>
          </c:extLst>
        </c:ser>
        <c:ser>
          <c:idx val="13"/>
          <c:order val="12"/>
          <c:tx>
            <c:strRef>
              <c:f>'Scottish Charts 17 18 June'!$O$1</c:f>
              <c:strCache>
                <c:ptCount val="1"/>
                <c:pt idx="0">
                  <c:v>FOYE-1 FPN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June'!$O$51:$O$98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5.4</c:v>
                </c:pt>
                <c:pt idx="16">
                  <c:v>300</c:v>
                </c:pt>
                <c:pt idx="17">
                  <c:v>300</c:v>
                </c:pt>
                <c:pt idx="18">
                  <c:v>300</c:v>
                </c:pt>
                <c:pt idx="19">
                  <c:v>300</c:v>
                </c:pt>
                <c:pt idx="20">
                  <c:v>300</c:v>
                </c:pt>
                <c:pt idx="21">
                  <c:v>300</c:v>
                </c:pt>
                <c:pt idx="22">
                  <c:v>295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5.4</c:v>
                </c:pt>
                <c:pt idx="34">
                  <c:v>300</c:v>
                </c:pt>
                <c:pt idx="35">
                  <c:v>300</c:v>
                </c:pt>
                <c:pt idx="36">
                  <c:v>300</c:v>
                </c:pt>
                <c:pt idx="37">
                  <c:v>300</c:v>
                </c:pt>
                <c:pt idx="38">
                  <c:v>300</c:v>
                </c:pt>
                <c:pt idx="39">
                  <c:v>300</c:v>
                </c:pt>
                <c:pt idx="40">
                  <c:v>300</c:v>
                </c:pt>
                <c:pt idx="41">
                  <c:v>300</c:v>
                </c:pt>
                <c:pt idx="42">
                  <c:v>300</c:v>
                </c:pt>
                <c:pt idx="43">
                  <c:v>5</c:v>
                </c:pt>
                <c:pt idx="44">
                  <c:v>135.4</c:v>
                </c:pt>
                <c:pt idx="45">
                  <c:v>300</c:v>
                </c:pt>
                <c:pt idx="46">
                  <c:v>300</c:v>
                </c:pt>
                <c:pt idx="47">
                  <c:v>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9FD-46CE-9D0A-4BA4F47794C1}"/>
            </c:ext>
          </c:extLst>
        </c:ser>
        <c:ser>
          <c:idx val="14"/>
          <c:order val="13"/>
          <c:tx>
            <c:strRef>
              <c:f>'Scottish Charts 17 18 June'!$P$1</c:f>
              <c:strCache>
                <c:ptCount val="1"/>
                <c:pt idx="0">
                  <c:v>FOYE-1 QBO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June'!$P$51:$P$98</c:f>
              <c:numCache>
                <c:formatCode>General</c:formatCode>
                <c:ptCount val="48"/>
                <c:pt idx="0">
                  <c:v>-310</c:v>
                </c:pt>
                <c:pt idx="1">
                  <c:v>-310</c:v>
                </c:pt>
                <c:pt idx="2">
                  <c:v>-310</c:v>
                </c:pt>
                <c:pt idx="3">
                  <c:v>-310</c:v>
                </c:pt>
                <c:pt idx="4">
                  <c:v>-310</c:v>
                </c:pt>
                <c:pt idx="5">
                  <c:v>-310</c:v>
                </c:pt>
                <c:pt idx="6">
                  <c:v>-310</c:v>
                </c:pt>
                <c:pt idx="7">
                  <c:v>-310</c:v>
                </c:pt>
                <c:pt idx="8">
                  <c:v>-310</c:v>
                </c:pt>
                <c:pt idx="9">
                  <c:v>-310</c:v>
                </c:pt>
                <c:pt idx="10">
                  <c:v>-310</c:v>
                </c:pt>
                <c:pt idx="11">
                  <c:v>-246.16800000000001</c:v>
                </c:pt>
                <c:pt idx="12">
                  <c:v>-88.231999999999999</c:v>
                </c:pt>
                <c:pt idx="13">
                  <c:v>-310</c:v>
                </c:pt>
                <c:pt idx="14">
                  <c:v>-310</c:v>
                </c:pt>
                <c:pt idx="15">
                  <c:v>-315.39999999999998</c:v>
                </c:pt>
                <c:pt idx="16">
                  <c:v>-610</c:v>
                </c:pt>
                <c:pt idx="17">
                  <c:v>-318.83199999999999</c:v>
                </c:pt>
                <c:pt idx="18">
                  <c:v>-300</c:v>
                </c:pt>
                <c:pt idx="19">
                  <c:v>-300</c:v>
                </c:pt>
                <c:pt idx="20">
                  <c:v>-300</c:v>
                </c:pt>
                <c:pt idx="21">
                  <c:v>-300</c:v>
                </c:pt>
                <c:pt idx="22">
                  <c:v>-295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-5.4</c:v>
                </c:pt>
                <c:pt idx="34">
                  <c:v>-300</c:v>
                </c:pt>
                <c:pt idx="35">
                  <c:v>-300</c:v>
                </c:pt>
                <c:pt idx="36">
                  <c:v>-300</c:v>
                </c:pt>
                <c:pt idx="37">
                  <c:v>-300</c:v>
                </c:pt>
                <c:pt idx="38">
                  <c:v>-300</c:v>
                </c:pt>
                <c:pt idx="39">
                  <c:v>-300</c:v>
                </c:pt>
                <c:pt idx="40">
                  <c:v>-300</c:v>
                </c:pt>
                <c:pt idx="41">
                  <c:v>-300</c:v>
                </c:pt>
                <c:pt idx="42">
                  <c:v>-300</c:v>
                </c:pt>
                <c:pt idx="43">
                  <c:v>-5</c:v>
                </c:pt>
                <c:pt idx="44">
                  <c:v>-135.4</c:v>
                </c:pt>
                <c:pt idx="45">
                  <c:v>-300</c:v>
                </c:pt>
                <c:pt idx="46">
                  <c:v>-300</c:v>
                </c:pt>
                <c:pt idx="47">
                  <c:v>-295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69FD-46CE-9D0A-4BA4F47794C1}"/>
            </c:ext>
          </c:extLst>
        </c:ser>
        <c:ser>
          <c:idx val="16"/>
          <c:order val="15"/>
          <c:tx>
            <c:strRef>
              <c:f>'Scottish Charts 17 18 June'!$R$1</c:f>
              <c:strCache>
                <c:ptCount val="1"/>
                <c:pt idx="0">
                  <c:v>FOYE-2 FPN</c:v>
                </c:pt>
              </c:strCache>
            </c:strRef>
          </c:tx>
          <c:spPr>
            <a:solidFill>
              <a:schemeClr val="accent5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June'!$R$51:$R$98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9FD-46CE-9D0A-4BA4F47794C1}"/>
            </c:ext>
          </c:extLst>
        </c:ser>
        <c:ser>
          <c:idx val="17"/>
          <c:order val="16"/>
          <c:tx>
            <c:strRef>
              <c:f>'Scottish Charts 17 18 June'!$S$1</c:f>
              <c:strCache>
                <c:ptCount val="1"/>
                <c:pt idx="0">
                  <c:v>FOYE-2 QBO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17 18 June'!$S$51:$S$98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9FD-46CE-9D0A-4BA4F4779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92808976"/>
        <c:axId val="992814552"/>
      </c:barChart>
      <c:lineChart>
        <c:grouping val="standard"/>
        <c:varyColors val="0"/>
        <c:ser>
          <c:idx val="3"/>
          <c:order val="2"/>
          <c:tx>
            <c:strRef>
              <c:f>'Scottish Charts 17 18 June'!$E$1</c:f>
              <c:strCache>
                <c:ptCount val="1"/>
                <c:pt idx="0">
                  <c:v>CRUA-1 INSLOAD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June'!$E$51:$E$98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69FD-46CE-9D0A-4BA4F47794C1}"/>
            </c:ext>
          </c:extLst>
        </c:ser>
        <c:ser>
          <c:idx val="6"/>
          <c:order val="5"/>
          <c:tx>
            <c:strRef>
              <c:f>'Scottish Charts 17 18 June'!$H$1</c:f>
              <c:strCache>
                <c:ptCount val="1"/>
                <c:pt idx="0">
                  <c:v>CRUA-2 INSLOAD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June'!$H$51:$H$98</c:f>
              <c:numCache>
                <c:formatCode>General</c:formatCode>
                <c:ptCount val="48"/>
                <c:pt idx="0">
                  <c:v>-256</c:v>
                </c:pt>
                <c:pt idx="1">
                  <c:v>-256</c:v>
                </c:pt>
                <c:pt idx="2">
                  <c:v>-256</c:v>
                </c:pt>
                <c:pt idx="3">
                  <c:v>-256</c:v>
                </c:pt>
                <c:pt idx="4">
                  <c:v>-256</c:v>
                </c:pt>
                <c:pt idx="5">
                  <c:v>-256</c:v>
                </c:pt>
                <c:pt idx="6">
                  <c:v>-256</c:v>
                </c:pt>
                <c:pt idx="7">
                  <c:v>-256</c:v>
                </c:pt>
                <c:pt idx="8">
                  <c:v>-256</c:v>
                </c:pt>
                <c:pt idx="9">
                  <c:v>-256</c:v>
                </c:pt>
                <c:pt idx="10">
                  <c:v>-256</c:v>
                </c:pt>
                <c:pt idx="11">
                  <c:v>-256</c:v>
                </c:pt>
                <c:pt idx="12">
                  <c:v>-256</c:v>
                </c:pt>
                <c:pt idx="13">
                  <c:v>-256</c:v>
                </c:pt>
                <c:pt idx="14">
                  <c:v>-256</c:v>
                </c:pt>
                <c:pt idx="15">
                  <c:v>-256</c:v>
                </c:pt>
                <c:pt idx="16">
                  <c:v>-256</c:v>
                </c:pt>
                <c:pt idx="17">
                  <c:v>-256</c:v>
                </c:pt>
                <c:pt idx="18">
                  <c:v>-256</c:v>
                </c:pt>
                <c:pt idx="19">
                  <c:v>-256</c:v>
                </c:pt>
                <c:pt idx="20">
                  <c:v>-256</c:v>
                </c:pt>
                <c:pt idx="21">
                  <c:v>-256</c:v>
                </c:pt>
                <c:pt idx="22">
                  <c:v>-256</c:v>
                </c:pt>
                <c:pt idx="23">
                  <c:v>-256</c:v>
                </c:pt>
                <c:pt idx="24">
                  <c:v>-256</c:v>
                </c:pt>
                <c:pt idx="25">
                  <c:v>-256</c:v>
                </c:pt>
                <c:pt idx="26">
                  <c:v>-256</c:v>
                </c:pt>
                <c:pt idx="27">
                  <c:v>-256</c:v>
                </c:pt>
                <c:pt idx="28">
                  <c:v>-256</c:v>
                </c:pt>
                <c:pt idx="29">
                  <c:v>-256</c:v>
                </c:pt>
                <c:pt idx="30">
                  <c:v>-256</c:v>
                </c:pt>
                <c:pt idx="31">
                  <c:v>-115.2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69FD-46CE-9D0A-4BA4F47794C1}"/>
            </c:ext>
          </c:extLst>
        </c:ser>
        <c:ser>
          <c:idx val="9"/>
          <c:order val="8"/>
          <c:tx>
            <c:strRef>
              <c:f>'Scottish Charts 17 18 June'!$K$1</c:f>
              <c:strCache>
                <c:ptCount val="1"/>
                <c:pt idx="0">
                  <c:v>CRUA-3 INSLOAD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June'!$K$51:$K$98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69FD-46CE-9D0A-4BA4F47794C1}"/>
            </c:ext>
          </c:extLst>
        </c:ser>
        <c:ser>
          <c:idx val="12"/>
          <c:order val="11"/>
          <c:tx>
            <c:strRef>
              <c:f>'Scottish Charts 17 18 June'!$N$1</c:f>
              <c:strCache>
                <c:ptCount val="1"/>
                <c:pt idx="0">
                  <c:v>CRUA-4 INSLOAD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June'!$N$51:$N$98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69FD-46CE-9D0A-4BA4F47794C1}"/>
            </c:ext>
          </c:extLst>
        </c:ser>
        <c:ser>
          <c:idx val="15"/>
          <c:order val="14"/>
          <c:tx>
            <c:strRef>
              <c:f>'Scottish Charts 17 18 June'!$Q$1</c:f>
              <c:strCache>
                <c:ptCount val="1"/>
                <c:pt idx="0">
                  <c:v>FOYE-1 INSLOAD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June'!$Q$51:$Q$98</c:f>
              <c:numCache>
                <c:formatCode>General</c:formatCode>
                <c:ptCount val="48"/>
                <c:pt idx="0">
                  <c:v>-310</c:v>
                </c:pt>
                <c:pt idx="1">
                  <c:v>-310</c:v>
                </c:pt>
                <c:pt idx="2">
                  <c:v>-310</c:v>
                </c:pt>
                <c:pt idx="3">
                  <c:v>-310</c:v>
                </c:pt>
                <c:pt idx="4">
                  <c:v>-310</c:v>
                </c:pt>
                <c:pt idx="5">
                  <c:v>-310</c:v>
                </c:pt>
                <c:pt idx="6">
                  <c:v>-310</c:v>
                </c:pt>
                <c:pt idx="7">
                  <c:v>-310</c:v>
                </c:pt>
                <c:pt idx="8">
                  <c:v>-310</c:v>
                </c:pt>
                <c:pt idx="9">
                  <c:v>-310</c:v>
                </c:pt>
                <c:pt idx="10">
                  <c:v>-310</c:v>
                </c:pt>
                <c:pt idx="11">
                  <c:v>-246.16800000000001</c:v>
                </c:pt>
                <c:pt idx="12">
                  <c:v>-88.231999999999999</c:v>
                </c:pt>
                <c:pt idx="13">
                  <c:v>-310</c:v>
                </c:pt>
                <c:pt idx="14">
                  <c:v>-310</c:v>
                </c:pt>
                <c:pt idx="15">
                  <c:v>-310</c:v>
                </c:pt>
                <c:pt idx="16">
                  <c:v>-310</c:v>
                </c:pt>
                <c:pt idx="17">
                  <c:v>-18.832000000000001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69FD-46CE-9D0A-4BA4F47794C1}"/>
            </c:ext>
          </c:extLst>
        </c:ser>
        <c:ser>
          <c:idx val="18"/>
          <c:order val="17"/>
          <c:tx>
            <c:strRef>
              <c:f>'Scottish Charts 17 18 June'!$T$1</c:f>
              <c:strCache>
                <c:ptCount val="1"/>
                <c:pt idx="0">
                  <c:v>FOYE-2 INSLOAD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June'!$T$51:$T$98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69FD-46CE-9D0A-4BA4F47794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2808976"/>
        <c:axId val="992814552"/>
      </c:lineChart>
      <c:catAx>
        <c:axId val="99280897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2814552"/>
        <c:crosses val="autoZero"/>
        <c:auto val="1"/>
        <c:lblAlgn val="ctr"/>
        <c:lblOffset val="100"/>
        <c:noMultiLvlLbl val="0"/>
      </c:catAx>
      <c:valAx>
        <c:axId val="992814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928089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6808562992125989E-2"/>
          <c:y val="0.76220174201356827"/>
          <c:w val="0.89221612532808403"/>
          <c:h val="8.59275035859246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'Scottish Charts 17 18 June'!$U$50</c:f>
              <c:strCache>
                <c:ptCount val="1"/>
                <c:pt idx="0">
                  <c:v>BSUoS Price (£/MWh Hour)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'Scottish Charts 17 18 June'!$U$51:$U$98</c:f>
              <c:numCache>
                <c:formatCode>General</c:formatCode>
                <c:ptCount val="48"/>
                <c:pt idx="0">
                  <c:v>18.5778</c:v>
                </c:pt>
                <c:pt idx="1">
                  <c:v>18.883929999999999</c:v>
                </c:pt>
                <c:pt idx="2">
                  <c:v>19.527950000000001</c:v>
                </c:pt>
                <c:pt idx="3">
                  <c:v>18.866330000000001</c:v>
                </c:pt>
                <c:pt idx="4">
                  <c:v>17.107379999999999</c:v>
                </c:pt>
                <c:pt idx="5">
                  <c:v>15.48193</c:v>
                </c:pt>
                <c:pt idx="6">
                  <c:v>16.56795</c:v>
                </c:pt>
                <c:pt idx="7">
                  <c:v>16.724240000000002</c:v>
                </c:pt>
                <c:pt idx="8">
                  <c:v>15.166230000000001</c:v>
                </c:pt>
                <c:pt idx="9">
                  <c:v>13.92611</c:v>
                </c:pt>
                <c:pt idx="10">
                  <c:v>16.335190000000001</c:v>
                </c:pt>
                <c:pt idx="11">
                  <c:v>15.13791</c:v>
                </c:pt>
                <c:pt idx="12">
                  <c:v>13.729139999999999</c:v>
                </c:pt>
                <c:pt idx="13">
                  <c:v>13.24056</c:v>
                </c:pt>
                <c:pt idx="14">
                  <c:v>19.500879999999999</c:v>
                </c:pt>
                <c:pt idx="15">
                  <c:v>23.24934</c:v>
                </c:pt>
                <c:pt idx="16">
                  <c:v>25.5762</c:v>
                </c:pt>
                <c:pt idx="17">
                  <c:v>27.882239999999999</c:v>
                </c:pt>
                <c:pt idx="18">
                  <c:v>24.229140000000001</c:v>
                </c:pt>
                <c:pt idx="19">
                  <c:v>25.501139999999999</c:v>
                </c:pt>
                <c:pt idx="20">
                  <c:v>26.0502</c:v>
                </c:pt>
                <c:pt idx="21">
                  <c:v>24.993289999999998</c:v>
                </c:pt>
                <c:pt idx="22">
                  <c:v>22.465689999999999</c:v>
                </c:pt>
                <c:pt idx="23">
                  <c:v>19.342590000000001</c:v>
                </c:pt>
                <c:pt idx="24">
                  <c:v>20.065950000000001</c:v>
                </c:pt>
                <c:pt idx="25">
                  <c:v>21.701720000000002</c:v>
                </c:pt>
                <c:pt idx="26">
                  <c:v>24.397169999999999</c:v>
                </c:pt>
                <c:pt idx="27">
                  <c:v>25.307680000000001</c:v>
                </c:pt>
                <c:pt idx="28">
                  <c:v>22.029669999999999</c:v>
                </c:pt>
                <c:pt idx="29">
                  <c:v>21.16921</c:v>
                </c:pt>
                <c:pt idx="30">
                  <c:v>20.64695</c:v>
                </c:pt>
                <c:pt idx="31">
                  <c:v>22.858840000000001</c:v>
                </c:pt>
                <c:pt idx="32">
                  <c:v>23.36966</c:v>
                </c:pt>
                <c:pt idx="33">
                  <c:v>23.059419999999999</c:v>
                </c:pt>
                <c:pt idx="34">
                  <c:v>25.097729999999999</c:v>
                </c:pt>
                <c:pt idx="35">
                  <c:v>26.506309999999999</c:v>
                </c:pt>
                <c:pt idx="36">
                  <c:v>28.87884</c:v>
                </c:pt>
                <c:pt idx="37">
                  <c:v>28.174479999999999</c:v>
                </c:pt>
                <c:pt idx="38">
                  <c:v>27.209009999999999</c:v>
                </c:pt>
                <c:pt idx="39">
                  <c:v>24.742730000000002</c:v>
                </c:pt>
                <c:pt idx="40">
                  <c:v>20.54158</c:v>
                </c:pt>
                <c:pt idx="41">
                  <c:v>19.96876</c:v>
                </c:pt>
                <c:pt idx="42">
                  <c:v>20.59047</c:v>
                </c:pt>
                <c:pt idx="43">
                  <c:v>20.683029999999999</c:v>
                </c:pt>
                <c:pt idx="44">
                  <c:v>19.938009999999998</c:v>
                </c:pt>
                <c:pt idx="45">
                  <c:v>21.36215</c:v>
                </c:pt>
                <c:pt idx="46">
                  <c:v>21.659310000000001</c:v>
                </c:pt>
                <c:pt idx="47">
                  <c:v>22.312080000000002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90-45BF-BAC3-5D78F4B721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6572584"/>
        <c:axId val="1266574224"/>
      </c:barChart>
      <c:lineChart>
        <c:grouping val="standard"/>
        <c:varyColors val="0"/>
        <c:ser>
          <c:idx val="1"/>
          <c:order val="1"/>
          <c:tx>
            <c:strRef>
              <c:f>'Scottish Charts 17 18 June'!$V$50</c:f>
              <c:strCache>
                <c:ptCount val="1"/>
                <c:pt idx="0">
                  <c:v>Hourly day ahead auction prices in GBP/MWh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17 18 June'!$V$51:$V$98</c:f>
              <c:numCache>
                <c:formatCode>General</c:formatCode>
                <c:ptCount val="48"/>
                <c:pt idx="0">
                  <c:v>179.01</c:v>
                </c:pt>
                <c:pt idx="1">
                  <c:v>179.01</c:v>
                </c:pt>
                <c:pt idx="2">
                  <c:v>166.72</c:v>
                </c:pt>
                <c:pt idx="3">
                  <c:v>166.72</c:v>
                </c:pt>
                <c:pt idx="4">
                  <c:v>158.19</c:v>
                </c:pt>
                <c:pt idx="5">
                  <c:v>158.19</c:v>
                </c:pt>
                <c:pt idx="6">
                  <c:v>152.03</c:v>
                </c:pt>
                <c:pt idx="7">
                  <c:v>152.03</c:v>
                </c:pt>
                <c:pt idx="8">
                  <c:v>150.46</c:v>
                </c:pt>
                <c:pt idx="9">
                  <c:v>150.46</c:v>
                </c:pt>
                <c:pt idx="10">
                  <c:v>158.5</c:v>
                </c:pt>
                <c:pt idx="11">
                  <c:v>158.5</c:v>
                </c:pt>
                <c:pt idx="12">
                  <c:v>165.42</c:v>
                </c:pt>
                <c:pt idx="13">
                  <c:v>165.42</c:v>
                </c:pt>
                <c:pt idx="14">
                  <c:v>159.01</c:v>
                </c:pt>
                <c:pt idx="15">
                  <c:v>159.01</c:v>
                </c:pt>
                <c:pt idx="16">
                  <c:v>168.29</c:v>
                </c:pt>
                <c:pt idx="17">
                  <c:v>168.29</c:v>
                </c:pt>
                <c:pt idx="18">
                  <c:v>155.65</c:v>
                </c:pt>
                <c:pt idx="19">
                  <c:v>155.65</c:v>
                </c:pt>
                <c:pt idx="20">
                  <c:v>138.47999999999999</c:v>
                </c:pt>
                <c:pt idx="21">
                  <c:v>138.47999999999999</c:v>
                </c:pt>
                <c:pt idx="22">
                  <c:v>122</c:v>
                </c:pt>
                <c:pt idx="23">
                  <c:v>122</c:v>
                </c:pt>
                <c:pt idx="24">
                  <c:v>107.24</c:v>
                </c:pt>
                <c:pt idx="25">
                  <c:v>107.24</c:v>
                </c:pt>
                <c:pt idx="26">
                  <c:v>97.66</c:v>
                </c:pt>
                <c:pt idx="27">
                  <c:v>97.66</c:v>
                </c:pt>
                <c:pt idx="28">
                  <c:v>97.15</c:v>
                </c:pt>
                <c:pt idx="29">
                  <c:v>97.15</c:v>
                </c:pt>
                <c:pt idx="30">
                  <c:v>125.03</c:v>
                </c:pt>
                <c:pt idx="31">
                  <c:v>125.03</c:v>
                </c:pt>
                <c:pt idx="32">
                  <c:v>137.96</c:v>
                </c:pt>
                <c:pt idx="33">
                  <c:v>137.96</c:v>
                </c:pt>
                <c:pt idx="34">
                  <c:v>161.1</c:v>
                </c:pt>
                <c:pt idx="35">
                  <c:v>161.1</c:v>
                </c:pt>
                <c:pt idx="36">
                  <c:v>158.6</c:v>
                </c:pt>
                <c:pt idx="37">
                  <c:v>158.6</c:v>
                </c:pt>
                <c:pt idx="38">
                  <c:v>168.13</c:v>
                </c:pt>
                <c:pt idx="39">
                  <c:v>168.13</c:v>
                </c:pt>
                <c:pt idx="40">
                  <c:v>144.38</c:v>
                </c:pt>
                <c:pt idx="41">
                  <c:v>144.38</c:v>
                </c:pt>
                <c:pt idx="42">
                  <c:v>129.83000000000001</c:v>
                </c:pt>
                <c:pt idx="43">
                  <c:v>129.83000000000001</c:v>
                </c:pt>
                <c:pt idx="44">
                  <c:v>151.56</c:v>
                </c:pt>
                <c:pt idx="45">
                  <c:v>151.56</c:v>
                </c:pt>
                <c:pt idx="46">
                  <c:v>202.92</c:v>
                </c:pt>
                <c:pt idx="47">
                  <c:v>202.92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990-45BF-BAC3-5D78F4B721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2532056"/>
        <c:axId val="912524512"/>
      </c:lineChart>
      <c:catAx>
        <c:axId val="1266572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574224"/>
        <c:crosses val="autoZero"/>
        <c:auto val="1"/>
        <c:lblAlgn val="ctr"/>
        <c:lblOffset val="100"/>
        <c:noMultiLvlLbl val="0"/>
      </c:catAx>
      <c:valAx>
        <c:axId val="126657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572584"/>
        <c:crosses val="autoZero"/>
        <c:crossBetween val="between"/>
      </c:valAx>
      <c:valAx>
        <c:axId val="91252451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2532056"/>
        <c:crosses val="max"/>
        <c:crossBetween val="between"/>
      </c:valAx>
      <c:catAx>
        <c:axId val="912532056"/>
        <c:scaling>
          <c:orientation val="minMax"/>
        </c:scaling>
        <c:delete val="1"/>
        <c:axPos val="b"/>
        <c:majorTickMark val="out"/>
        <c:minorTickMark val="none"/>
        <c:tickLblPos val="nextTo"/>
        <c:crossAx val="9125245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 err="1"/>
              <a:t>Cruachan</a:t>
            </a:r>
            <a:r>
              <a:rPr lang="en-GB" sz="1800" baseline="0" dirty="0"/>
              <a:t> Pumped Storage - </a:t>
            </a:r>
            <a:r>
              <a:rPr lang="en-GB" sz="1800" b="0" i="0" u="none" strike="noStrike" baseline="0" dirty="0">
                <a:effectLst/>
              </a:rPr>
              <a:t>19 June 2022 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'Scottish Charts 19 June 18 Dec'!$C$1</c:f>
              <c:strCache>
                <c:ptCount val="1"/>
                <c:pt idx="0">
                  <c:v>CRUA-1 FPN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Dec'!$C$2:$C$49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28</c:v>
                </c:pt>
                <c:pt idx="14">
                  <c:v>240</c:v>
                </c:pt>
                <c:pt idx="15">
                  <c:v>240</c:v>
                </c:pt>
                <c:pt idx="16">
                  <c:v>240</c:v>
                </c:pt>
                <c:pt idx="17">
                  <c:v>240</c:v>
                </c:pt>
                <c:pt idx="18">
                  <c:v>240</c:v>
                </c:pt>
                <c:pt idx="19">
                  <c:v>240</c:v>
                </c:pt>
                <c:pt idx="20">
                  <c:v>240</c:v>
                </c:pt>
                <c:pt idx="21">
                  <c:v>240</c:v>
                </c:pt>
                <c:pt idx="22">
                  <c:v>240</c:v>
                </c:pt>
                <c:pt idx="23">
                  <c:v>240</c:v>
                </c:pt>
                <c:pt idx="24">
                  <c:v>240</c:v>
                </c:pt>
                <c:pt idx="25">
                  <c:v>240</c:v>
                </c:pt>
                <c:pt idx="26">
                  <c:v>240</c:v>
                </c:pt>
                <c:pt idx="27">
                  <c:v>240</c:v>
                </c:pt>
                <c:pt idx="28">
                  <c:v>240</c:v>
                </c:pt>
                <c:pt idx="29">
                  <c:v>240</c:v>
                </c:pt>
                <c:pt idx="30">
                  <c:v>240</c:v>
                </c:pt>
                <c:pt idx="31">
                  <c:v>240</c:v>
                </c:pt>
                <c:pt idx="32">
                  <c:v>240</c:v>
                </c:pt>
                <c:pt idx="33">
                  <c:v>240</c:v>
                </c:pt>
                <c:pt idx="34">
                  <c:v>240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240</c:v>
                </c:pt>
                <c:pt idx="41">
                  <c:v>240</c:v>
                </c:pt>
                <c:pt idx="42">
                  <c:v>240</c:v>
                </c:pt>
                <c:pt idx="43">
                  <c:v>240</c:v>
                </c:pt>
                <c:pt idx="44">
                  <c:v>240</c:v>
                </c:pt>
                <c:pt idx="45">
                  <c:v>240</c:v>
                </c:pt>
                <c:pt idx="46">
                  <c:v>28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B2-4FE4-BE5D-1BDB7A6DEEDF}"/>
            </c:ext>
          </c:extLst>
        </c:ser>
        <c:ser>
          <c:idx val="1"/>
          <c:order val="1"/>
          <c:tx>
            <c:strRef>
              <c:f>'Scottish Charts 19 June 18 Dec'!$D$1</c:f>
              <c:strCache>
                <c:ptCount val="1"/>
                <c:pt idx="0">
                  <c:v>CRUA-1 QBO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Dec'!$D$2:$D$49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-28</c:v>
                </c:pt>
                <c:pt idx="14">
                  <c:v>-240</c:v>
                </c:pt>
                <c:pt idx="15">
                  <c:v>-240</c:v>
                </c:pt>
                <c:pt idx="16">
                  <c:v>-240</c:v>
                </c:pt>
                <c:pt idx="17">
                  <c:v>-240</c:v>
                </c:pt>
                <c:pt idx="18">
                  <c:v>-240</c:v>
                </c:pt>
                <c:pt idx="19">
                  <c:v>-240</c:v>
                </c:pt>
                <c:pt idx="20">
                  <c:v>-240</c:v>
                </c:pt>
                <c:pt idx="21">
                  <c:v>-240</c:v>
                </c:pt>
                <c:pt idx="22">
                  <c:v>-240</c:v>
                </c:pt>
                <c:pt idx="23">
                  <c:v>-240</c:v>
                </c:pt>
                <c:pt idx="24">
                  <c:v>-240</c:v>
                </c:pt>
                <c:pt idx="25">
                  <c:v>-240</c:v>
                </c:pt>
                <c:pt idx="26">
                  <c:v>-240</c:v>
                </c:pt>
                <c:pt idx="27">
                  <c:v>-240</c:v>
                </c:pt>
                <c:pt idx="28">
                  <c:v>-240</c:v>
                </c:pt>
                <c:pt idx="29">
                  <c:v>-240</c:v>
                </c:pt>
                <c:pt idx="30">
                  <c:v>-240</c:v>
                </c:pt>
                <c:pt idx="31">
                  <c:v>-240</c:v>
                </c:pt>
                <c:pt idx="32">
                  <c:v>-240</c:v>
                </c:pt>
                <c:pt idx="33">
                  <c:v>-240</c:v>
                </c:pt>
                <c:pt idx="34">
                  <c:v>-240</c:v>
                </c:pt>
                <c:pt idx="35">
                  <c:v>-240</c:v>
                </c:pt>
                <c:pt idx="36">
                  <c:v>-240</c:v>
                </c:pt>
                <c:pt idx="37">
                  <c:v>-240</c:v>
                </c:pt>
                <c:pt idx="38">
                  <c:v>-240</c:v>
                </c:pt>
                <c:pt idx="39">
                  <c:v>-240</c:v>
                </c:pt>
                <c:pt idx="40">
                  <c:v>-240</c:v>
                </c:pt>
                <c:pt idx="41">
                  <c:v>-240</c:v>
                </c:pt>
                <c:pt idx="42">
                  <c:v>-240</c:v>
                </c:pt>
                <c:pt idx="43">
                  <c:v>-240</c:v>
                </c:pt>
                <c:pt idx="44">
                  <c:v>-124</c:v>
                </c:pt>
                <c:pt idx="45">
                  <c:v>-43.067999999999998</c:v>
                </c:pt>
                <c:pt idx="46">
                  <c:v>-19.332000000000001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B2-4FE4-BE5D-1BDB7A6DEEDF}"/>
            </c:ext>
          </c:extLst>
        </c:ser>
        <c:ser>
          <c:idx val="3"/>
          <c:order val="3"/>
          <c:tx>
            <c:strRef>
              <c:f>'Scottish Charts 19 June 18 Dec'!$F$1</c:f>
              <c:strCache>
                <c:ptCount val="1"/>
                <c:pt idx="0">
                  <c:v>CRUA-2 FPN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Dec'!$F$2:$F$49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4</c:v>
                </c:pt>
                <c:pt idx="14">
                  <c:v>240</c:v>
                </c:pt>
                <c:pt idx="15">
                  <c:v>240</c:v>
                </c:pt>
                <c:pt idx="16">
                  <c:v>240</c:v>
                </c:pt>
                <c:pt idx="17">
                  <c:v>240</c:v>
                </c:pt>
                <c:pt idx="18">
                  <c:v>240</c:v>
                </c:pt>
                <c:pt idx="19">
                  <c:v>240</c:v>
                </c:pt>
                <c:pt idx="20">
                  <c:v>240</c:v>
                </c:pt>
                <c:pt idx="21">
                  <c:v>240</c:v>
                </c:pt>
                <c:pt idx="22">
                  <c:v>240</c:v>
                </c:pt>
                <c:pt idx="23">
                  <c:v>240</c:v>
                </c:pt>
                <c:pt idx="24">
                  <c:v>240</c:v>
                </c:pt>
                <c:pt idx="25">
                  <c:v>240</c:v>
                </c:pt>
                <c:pt idx="26">
                  <c:v>240</c:v>
                </c:pt>
                <c:pt idx="27">
                  <c:v>240</c:v>
                </c:pt>
                <c:pt idx="28">
                  <c:v>240</c:v>
                </c:pt>
                <c:pt idx="29">
                  <c:v>240</c:v>
                </c:pt>
                <c:pt idx="30">
                  <c:v>240</c:v>
                </c:pt>
                <c:pt idx="31">
                  <c:v>240</c:v>
                </c:pt>
                <c:pt idx="32">
                  <c:v>240</c:v>
                </c:pt>
                <c:pt idx="33">
                  <c:v>240</c:v>
                </c:pt>
                <c:pt idx="34">
                  <c:v>240</c:v>
                </c:pt>
                <c:pt idx="35">
                  <c:v>240</c:v>
                </c:pt>
                <c:pt idx="36">
                  <c:v>240</c:v>
                </c:pt>
                <c:pt idx="37">
                  <c:v>240</c:v>
                </c:pt>
                <c:pt idx="38">
                  <c:v>240</c:v>
                </c:pt>
                <c:pt idx="39">
                  <c:v>240</c:v>
                </c:pt>
                <c:pt idx="40">
                  <c:v>240</c:v>
                </c:pt>
                <c:pt idx="41">
                  <c:v>240</c:v>
                </c:pt>
                <c:pt idx="42">
                  <c:v>240</c:v>
                </c:pt>
                <c:pt idx="43">
                  <c:v>240</c:v>
                </c:pt>
                <c:pt idx="44">
                  <c:v>240</c:v>
                </c:pt>
                <c:pt idx="45">
                  <c:v>240</c:v>
                </c:pt>
                <c:pt idx="46">
                  <c:v>52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B2-4FE4-BE5D-1BDB7A6DEEDF}"/>
            </c:ext>
          </c:extLst>
        </c:ser>
        <c:ser>
          <c:idx val="4"/>
          <c:order val="4"/>
          <c:tx>
            <c:strRef>
              <c:f>'Scottish Charts 19 June 18 Dec'!$G$1</c:f>
              <c:strCache>
                <c:ptCount val="1"/>
                <c:pt idx="0">
                  <c:v>CRUA-2 QBO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Dec'!$G$2:$G$49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-38.4</c:v>
                </c:pt>
                <c:pt idx="7">
                  <c:v>-256</c:v>
                </c:pt>
                <c:pt idx="8">
                  <c:v>-256</c:v>
                </c:pt>
                <c:pt idx="9">
                  <c:v>-256</c:v>
                </c:pt>
                <c:pt idx="10">
                  <c:v>-217.6</c:v>
                </c:pt>
                <c:pt idx="11">
                  <c:v>0</c:v>
                </c:pt>
                <c:pt idx="12">
                  <c:v>0</c:v>
                </c:pt>
                <c:pt idx="13">
                  <c:v>-4</c:v>
                </c:pt>
                <c:pt idx="14">
                  <c:v>-240</c:v>
                </c:pt>
                <c:pt idx="15">
                  <c:v>-240</c:v>
                </c:pt>
                <c:pt idx="16">
                  <c:v>-240</c:v>
                </c:pt>
                <c:pt idx="17">
                  <c:v>-240</c:v>
                </c:pt>
                <c:pt idx="18">
                  <c:v>-240</c:v>
                </c:pt>
                <c:pt idx="19">
                  <c:v>-240</c:v>
                </c:pt>
                <c:pt idx="20">
                  <c:v>-240</c:v>
                </c:pt>
                <c:pt idx="21">
                  <c:v>-240</c:v>
                </c:pt>
                <c:pt idx="22">
                  <c:v>-240</c:v>
                </c:pt>
                <c:pt idx="23">
                  <c:v>-240</c:v>
                </c:pt>
                <c:pt idx="24">
                  <c:v>-240</c:v>
                </c:pt>
                <c:pt idx="25">
                  <c:v>-240</c:v>
                </c:pt>
                <c:pt idx="26">
                  <c:v>-240</c:v>
                </c:pt>
                <c:pt idx="27">
                  <c:v>-240</c:v>
                </c:pt>
                <c:pt idx="28">
                  <c:v>-240</c:v>
                </c:pt>
                <c:pt idx="29">
                  <c:v>-240</c:v>
                </c:pt>
                <c:pt idx="30">
                  <c:v>-240</c:v>
                </c:pt>
                <c:pt idx="31">
                  <c:v>-240</c:v>
                </c:pt>
                <c:pt idx="32">
                  <c:v>-240</c:v>
                </c:pt>
                <c:pt idx="33">
                  <c:v>-240</c:v>
                </c:pt>
                <c:pt idx="34">
                  <c:v>-240</c:v>
                </c:pt>
                <c:pt idx="35">
                  <c:v>-240</c:v>
                </c:pt>
                <c:pt idx="36">
                  <c:v>-240</c:v>
                </c:pt>
                <c:pt idx="37">
                  <c:v>-240</c:v>
                </c:pt>
                <c:pt idx="38">
                  <c:v>-240</c:v>
                </c:pt>
                <c:pt idx="39">
                  <c:v>-240</c:v>
                </c:pt>
                <c:pt idx="40">
                  <c:v>-240</c:v>
                </c:pt>
                <c:pt idx="41">
                  <c:v>-224.4</c:v>
                </c:pt>
                <c:pt idx="42">
                  <c:v>-151.6</c:v>
                </c:pt>
                <c:pt idx="43">
                  <c:v>-240</c:v>
                </c:pt>
                <c:pt idx="44">
                  <c:v>-231.33199999999999</c:v>
                </c:pt>
                <c:pt idx="45">
                  <c:v>-141.19999999999999</c:v>
                </c:pt>
                <c:pt idx="46">
                  <c:v>-52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3B2-4FE4-BE5D-1BDB7A6DEEDF}"/>
            </c:ext>
          </c:extLst>
        </c:ser>
        <c:ser>
          <c:idx val="6"/>
          <c:order val="6"/>
          <c:tx>
            <c:strRef>
              <c:f>'Scottish Charts 19 June 18 Dec'!$I$1</c:f>
              <c:strCache>
                <c:ptCount val="1"/>
                <c:pt idx="0">
                  <c:v>CRUA-3 FPN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Dec'!$I$2:$I$49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170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200</c:v>
                </c:pt>
                <c:pt idx="41">
                  <c:v>200</c:v>
                </c:pt>
                <c:pt idx="42">
                  <c:v>200</c:v>
                </c:pt>
                <c:pt idx="43">
                  <c:v>200</c:v>
                </c:pt>
                <c:pt idx="44">
                  <c:v>200</c:v>
                </c:pt>
                <c:pt idx="45">
                  <c:v>200</c:v>
                </c:pt>
                <c:pt idx="46">
                  <c:v>3.3319999999999999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3B2-4FE4-BE5D-1BDB7A6DEEDF}"/>
            </c:ext>
          </c:extLst>
        </c:ser>
        <c:ser>
          <c:idx val="7"/>
          <c:order val="7"/>
          <c:tx>
            <c:strRef>
              <c:f>'Scottish Charts 19 June 18 Dec'!$J$1</c:f>
              <c:strCache>
                <c:ptCount val="1"/>
                <c:pt idx="0">
                  <c:v>CRUA-3 QBO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Dec'!$J$2:$J$49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-170</c:v>
                </c:pt>
                <c:pt idx="35">
                  <c:v>-200</c:v>
                </c:pt>
                <c:pt idx="36">
                  <c:v>-200</c:v>
                </c:pt>
                <c:pt idx="37">
                  <c:v>-200</c:v>
                </c:pt>
                <c:pt idx="38">
                  <c:v>-200</c:v>
                </c:pt>
                <c:pt idx="39">
                  <c:v>-200</c:v>
                </c:pt>
                <c:pt idx="40">
                  <c:v>-200</c:v>
                </c:pt>
                <c:pt idx="41">
                  <c:v>-102.66800000000001</c:v>
                </c:pt>
                <c:pt idx="42">
                  <c:v>-163.33199999999999</c:v>
                </c:pt>
                <c:pt idx="43">
                  <c:v>-200</c:v>
                </c:pt>
                <c:pt idx="44">
                  <c:v>-200</c:v>
                </c:pt>
                <c:pt idx="45">
                  <c:v>-200</c:v>
                </c:pt>
                <c:pt idx="46">
                  <c:v>-3.3319999999999999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3B2-4FE4-BE5D-1BDB7A6DEEDF}"/>
            </c:ext>
          </c:extLst>
        </c:ser>
        <c:ser>
          <c:idx val="9"/>
          <c:order val="9"/>
          <c:tx>
            <c:strRef>
              <c:f>'Scottish Charts 19 June 18 Dec'!$L$1</c:f>
              <c:strCache>
                <c:ptCount val="1"/>
                <c:pt idx="0">
                  <c:v>CRUA-4 FPN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Dec'!$L$2:$L$49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196.66800000000001</c:v>
                </c:pt>
                <c:pt idx="23">
                  <c:v>200</c:v>
                </c:pt>
                <c:pt idx="24">
                  <c:v>200</c:v>
                </c:pt>
                <c:pt idx="25">
                  <c:v>200</c:v>
                </c:pt>
                <c:pt idx="26">
                  <c:v>200</c:v>
                </c:pt>
                <c:pt idx="27">
                  <c:v>200</c:v>
                </c:pt>
                <c:pt idx="28">
                  <c:v>200</c:v>
                </c:pt>
                <c:pt idx="29">
                  <c:v>200</c:v>
                </c:pt>
                <c:pt idx="30">
                  <c:v>200</c:v>
                </c:pt>
                <c:pt idx="31">
                  <c:v>200</c:v>
                </c:pt>
                <c:pt idx="32">
                  <c:v>200</c:v>
                </c:pt>
                <c:pt idx="33">
                  <c:v>200</c:v>
                </c:pt>
                <c:pt idx="34">
                  <c:v>200</c:v>
                </c:pt>
                <c:pt idx="35">
                  <c:v>200</c:v>
                </c:pt>
                <c:pt idx="36">
                  <c:v>200</c:v>
                </c:pt>
                <c:pt idx="37">
                  <c:v>200</c:v>
                </c:pt>
                <c:pt idx="38">
                  <c:v>200</c:v>
                </c:pt>
                <c:pt idx="39">
                  <c:v>200</c:v>
                </c:pt>
                <c:pt idx="40">
                  <c:v>200</c:v>
                </c:pt>
                <c:pt idx="41">
                  <c:v>200</c:v>
                </c:pt>
                <c:pt idx="42">
                  <c:v>200</c:v>
                </c:pt>
                <c:pt idx="43">
                  <c:v>200</c:v>
                </c:pt>
                <c:pt idx="44">
                  <c:v>200</c:v>
                </c:pt>
                <c:pt idx="45">
                  <c:v>200</c:v>
                </c:pt>
                <c:pt idx="46">
                  <c:v>63.332000000000001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3B2-4FE4-BE5D-1BDB7A6DEEDF}"/>
            </c:ext>
          </c:extLst>
        </c:ser>
        <c:ser>
          <c:idx val="10"/>
          <c:order val="10"/>
          <c:tx>
            <c:strRef>
              <c:f>'Scottish Charts 19 June 18 Dec'!$M$1</c:f>
              <c:strCache>
                <c:ptCount val="1"/>
                <c:pt idx="0">
                  <c:v>CRUA-4 QBO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Dec'!$M$2:$M$49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-71.567999999999998</c:v>
                </c:pt>
                <c:pt idx="7">
                  <c:v>-226</c:v>
                </c:pt>
                <c:pt idx="8">
                  <c:v>-226</c:v>
                </c:pt>
                <c:pt idx="9">
                  <c:v>-226</c:v>
                </c:pt>
                <c:pt idx="10">
                  <c:v>-226</c:v>
                </c:pt>
                <c:pt idx="11">
                  <c:v>-226</c:v>
                </c:pt>
                <c:pt idx="12">
                  <c:v>-139.36799999999999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-196.66800000000001</c:v>
                </c:pt>
                <c:pt idx="23">
                  <c:v>-200</c:v>
                </c:pt>
                <c:pt idx="24">
                  <c:v>-200</c:v>
                </c:pt>
                <c:pt idx="25">
                  <c:v>-200</c:v>
                </c:pt>
                <c:pt idx="26">
                  <c:v>-200</c:v>
                </c:pt>
                <c:pt idx="27">
                  <c:v>-200</c:v>
                </c:pt>
                <c:pt idx="28">
                  <c:v>-200</c:v>
                </c:pt>
                <c:pt idx="29">
                  <c:v>-200</c:v>
                </c:pt>
                <c:pt idx="30">
                  <c:v>-200</c:v>
                </c:pt>
                <c:pt idx="31">
                  <c:v>-200</c:v>
                </c:pt>
                <c:pt idx="32">
                  <c:v>-200</c:v>
                </c:pt>
                <c:pt idx="33">
                  <c:v>-200</c:v>
                </c:pt>
                <c:pt idx="34">
                  <c:v>-200</c:v>
                </c:pt>
                <c:pt idx="35">
                  <c:v>-200</c:v>
                </c:pt>
                <c:pt idx="36">
                  <c:v>-200</c:v>
                </c:pt>
                <c:pt idx="37">
                  <c:v>-200</c:v>
                </c:pt>
                <c:pt idx="38">
                  <c:v>-200</c:v>
                </c:pt>
                <c:pt idx="39">
                  <c:v>-200</c:v>
                </c:pt>
                <c:pt idx="40">
                  <c:v>-200</c:v>
                </c:pt>
                <c:pt idx="41">
                  <c:v>-200</c:v>
                </c:pt>
                <c:pt idx="42">
                  <c:v>-200</c:v>
                </c:pt>
                <c:pt idx="43">
                  <c:v>-200</c:v>
                </c:pt>
                <c:pt idx="44">
                  <c:v>-156.66800000000001</c:v>
                </c:pt>
                <c:pt idx="45">
                  <c:v>-17</c:v>
                </c:pt>
                <c:pt idx="46">
                  <c:v>-19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93B2-4FE4-BE5D-1BDB7A6DEE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4305520"/>
        <c:axId val="914305848"/>
      </c:barChart>
      <c:lineChart>
        <c:grouping val="standard"/>
        <c:varyColors val="0"/>
        <c:ser>
          <c:idx val="2"/>
          <c:order val="2"/>
          <c:tx>
            <c:strRef>
              <c:f>'Scottish Charts 19 June 18 Dec'!$E$1</c:f>
              <c:strCache>
                <c:ptCount val="1"/>
                <c:pt idx="0">
                  <c:v>CRUA-1 INSLOAD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Dec'!$E$2:$E$49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116</c:v>
                </c:pt>
                <c:pt idx="45">
                  <c:v>196.93199999999999</c:v>
                </c:pt>
                <c:pt idx="46">
                  <c:v>8.6679999999999993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93B2-4FE4-BE5D-1BDB7A6DEEDF}"/>
            </c:ext>
          </c:extLst>
        </c:ser>
        <c:ser>
          <c:idx val="5"/>
          <c:order val="5"/>
          <c:tx>
            <c:strRef>
              <c:f>'Scottish Charts 19 June 18 Dec'!$H$1</c:f>
              <c:strCache>
                <c:ptCount val="1"/>
                <c:pt idx="0">
                  <c:v>CRUA-2 INSLOAD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Dec'!$H$2:$H$49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-38.4</c:v>
                </c:pt>
                <c:pt idx="7">
                  <c:v>-256</c:v>
                </c:pt>
                <c:pt idx="8">
                  <c:v>-256</c:v>
                </c:pt>
                <c:pt idx="9">
                  <c:v>-256</c:v>
                </c:pt>
                <c:pt idx="10">
                  <c:v>-217.6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15.6</c:v>
                </c:pt>
                <c:pt idx="42">
                  <c:v>88.4</c:v>
                </c:pt>
                <c:pt idx="43">
                  <c:v>0</c:v>
                </c:pt>
                <c:pt idx="44">
                  <c:v>8.6679999999999993</c:v>
                </c:pt>
                <c:pt idx="45">
                  <c:v>98.8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93B2-4FE4-BE5D-1BDB7A6DEEDF}"/>
            </c:ext>
          </c:extLst>
        </c:ser>
        <c:ser>
          <c:idx val="8"/>
          <c:order val="8"/>
          <c:tx>
            <c:strRef>
              <c:f>'Scottish Charts 19 June 18 Dec'!$K$1</c:f>
              <c:strCache>
                <c:ptCount val="1"/>
                <c:pt idx="0">
                  <c:v>CRUA-3 INSLOAD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Dec'!$K$2:$K$49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97.331999999999994</c:v>
                </c:pt>
                <c:pt idx="42">
                  <c:v>36.667999999999999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93B2-4FE4-BE5D-1BDB7A6DEEDF}"/>
            </c:ext>
          </c:extLst>
        </c:ser>
        <c:ser>
          <c:idx val="11"/>
          <c:order val="11"/>
          <c:tx>
            <c:strRef>
              <c:f>'Scottish Charts 19 June 18 Dec'!$N$1</c:f>
              <c:strCache>
                <c:ptCount val="1"/>
                <c:pt idx="0">
                  <c:v>CRUA-4 INSLOAD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'Scottish Charts 19 June 18 Dec'!$B$2:$B$49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cat>
          <c:val>
            <c:numRef>
              <c:f>'Scottish Charts 19 June 18 Dec'!$N$2:$N$49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-71.567999999999998</c:v>
                </c:pt>
                <c:pt idx="7">
                  <c:v>-226</c:v>
                </c:pt>
                <c:pt idx="8">
                  <c:v>-226</c:v>
                </c:pt>
                <c:pt idx="9">
                  <c:v>-226</c:v>
                </c:pt>
                <c:pt idx="10">
                  <c:v>-226</c:v>
                </c:pt>
                <c:pt idx="11">
                  <c:v>-226</c:v>
                </c:pt>
                <c:pt idx="12">
                  <c:v>-139.36799999999999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43.332000000000001</c:v>
                </c:pt>
                <c:pt idx="45">
                  <c:v>183</c:v>
                </c:pt>
                <c:pt idx="46">
                  <c:v>44.332000000000001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93B2-4FE4-BE5D-1BDB7A6DEE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14305520"/>
        <c:axId val="914305848"/>
      </c:lineChart>
      <c:catAx>
        <c:axId val="914305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4305848"/>
        <c:crosses val="autoZero"/>
        <c:auto val="1"/>
        <c:lblAlgn val="ctr"/>
        <c:lblOffset val="100"/>
        <c:noMultiLvlLbl val="0"/>
      </c:catAx>
      <c:valAx>
        <c:axId val="9143058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4305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163109260102819"/>
          <c:y val="0.86035272082308301"/>
          <c:w val="0.71673781479794363"/>
          <c:h val="0.103637511106494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'Example Scotland'!$O$1</c:f>
              <c:strCache>
                <c:ptCount val="1"/>
                <c:pt idx="0">
                  <c:v>BSUoS Price £/MWh Hour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'Example Scotland'!$O$2:$O$49</c:f>
              <c:numCache>
                <c:formatCode>General</c:formatCode>
                <c:ptCount val="48"/>
                <c:pt idx="0">
                  <c:v>20.887060000000002</c:v>
                </c:pt>
                <c:pt idx="1">
                  <c:v>21.384650000000001</c:v>
                </c:pt>
                <c:pt idx="2">
                  <c:v>20.852260000000001</c:v>
                </c:pt>
                <c:pt idx="3">
                  <c:v>19.448450000000001</c:v>
                </c:pt>
                <c:pt idx="4">
                  <c:v>21.247219999999999</c:v>
                </c:pt>
                <c:pt idx="5">
                  <c:v>21.11872</c:v>
                </c:pt>
                <c:pt idx="6">
                  <c:v>20.867149999999999</c:v>
                </c:pt>
                <c:pt idx="7">
                  <c:v>21.020189999999999</c:v>
                </c:pt>
                <c:pt idx="8">
                  <c:v>21.27815</c:v>
                </c:pt>
                <c:pt idx="9">
                  <c:v>19.827380000000002</c:v>
                </c:pt>
                <c:pt idx="10">
                  <c:v>23.997450000000001</c:v>
                </c:pt>
                <c:pt idx="11">
                  <c:v>23.25705</c:v>
                </c:pt>
                <c:pt idx="12">
                  <c:v>21.8782</c:v>
                </c:pt>
                <c:pt idx="13">
                  <c:v>22.267119999999998</c:v>
                </c:pt>
                <c:pt idx="14">
                  <c:v>22.00854</c:v>
                </c:pt>
                <c:pt idx="15">
                  <c:v>20.191579999999998</c:v>
                </c:pt>
                <c:pt idx="16">
                  <c:v>18.86411</c:v>
                </c:pt>
                <c:pt idx="17">
                  <c:v>17.519279999999998</c:v>
                </c:pt>
                <c:pt idx="18">
                  <c:v>16.191569999999999</c:v>
                </c:pt>
                <c:pt idx="19">
                  <c:v>15.581989999999999</c:v>
                </c:pt>
                <c:pt idx="20">
                  <c:v>18.848859999999998</c:v>
                </c:pt>
                <c:pt idx="21">
                  <c:v>17.480910000000002</c:v>
                </c:pt>
                <c:pt idx="22">
                  <c:v>16.69314</c:v>
                </c:pt>
                <c:pt idx="23">
                  <c:v>19.691230000000001</c:v>
                </c:pt>
                <c:pt idx="24">
                  <c:v>18.323519999999998</c:v>
                </c:pt>
                <c:pt idx="25">
                  <c:v>19.983519999999999</c:v>
                </c:pt>
                <c:pt idx="26">
                  <c:v>16.256409999999999</c:v>
                </c:pt>
                <c:pt idx="27">
                  <c:v>16.246130000000001</c:v>
                </c:pt>
                <c:pt idx="28">
                  <c:v>19.78828</c:v>
                </c:pt>
                <c:pt idx="29">
                  <c:v>19.4376</c:v>
                </c:pt>
                <c:pt idx="30">
                  <c:v>19.265070000000001</c:v>
                </c:pt>
                <c:pt idx="31">
                  <c:v>19.526579999999999</c:v>
                </c:pt>
                <c:pt idx="32">
                  <c:v>18.44829</c:v>
                </c:pt>
                <c:pt idx="33">
                  <c:v>16.919</c:v>
                </c:pt>
                <c:pt idx="34">
                  <c:v>27.313269999999999</c:v>
                </c:pt>
                <c:pt idx="35">
                  <c:v>26.446639999999999</c:v>
                </c:pt>
                <c:pt idx="36">
                  <c:v>23.3918</c:v>
                </c:pt>
                <c:pt idx="37">
                  <c:v>21.93873</c:v>
                </c:pt>
                <c:pt idx="38">
                  <c:v>20.320810000000002</c:v>
                </c:pt>
                <c:pt idx="39">
                  <c:v>17.760850000000001</c:v>
                </c:pt>
                <c:pt idx="40">
                  <c:v>16.087060000000001</c:v>
                </c:pt>
                <c:pt idx="41">
                  <c:v>15.523529999999999</c:v>
                </c:pt>
                <c:pt idx="42">
                  <c:v>15.89777</c:v>
                </c:pt>
                <c:pt idx="43">
                  <c:v>15.486179999999999</c:v>
                </c:pt>
                <c:pt idx="44">
                  <c:v>13.792350000000001</c:v>
                </c:pt>
                <c:pt idx="45">
                  <c:v>13.81366</c:v>
                </c:pt>
                <c:pt idx="46">
                  <c:v>9.9218499999999992</c:v>
                </c:pt>
                <c:pt idx="47">
                  <c:v>11.812110000000001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B7-485B-A81B-516E352F2A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1576816"/>
        <c:axId val="831577800"/>
      </c:barChart>
      <c:lineChart>
        <c:grouping val="standard"/>
        <c:varyColors val="0"/>
        <c:ser>
          <c:idx val="1"/>
          <c:order val="1"/>
          <c:tx>
            <c:strRef>
              <c:f>'Example Scotland'!$P$1</c:f>
              <c:strCache>
                <c:ptCount val="1"/>
                <c:pt idx="0">
                  <c:v>Hourly day ahead auction prices in GBP/MWh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'Example Scotland'!$P$2:$P$49</c:f>
              <c:numCache>
                <c:formatCode>_(* #,##0.00_);_(* \(#,##0.00\);_(* "-"??_);_(@_)</c:formatCode>
                <c:ptCount val="48"/>
                <c:pt idx="0">
                  <c:v>180.83</c:v>
                </c:pt>
                <c:pt idx="1">
                  <c:v>180.83</c:v>
                </c:pt>
                <c:pt idx="2">
                  <c:v>154.18</c:v>
                </c:pt>
                <c:pt idx="3">
                  <c:v>154.18</c:v>
                </c:pt>
                <c:pt idx="4">
                  <c:v>140</c:v>
                </c:pt>
                <c:pt idx="5">
                  <c:v>140</c:v>
                </c:pt>
                <c:pt idx="6">
                  <c:v>129.97999999999999</c:v>
                </c:pt>
                <c:pt idx="7">
                  <c:v>129.97999999999999</c:v>
                </c:pt>
                <c:pt idx="8">
                  <c:v>121.5</c:v>
                </c:pt>
                <c:pt idx="9">
                  <c:v>121.5</c:v>
                </c:pt>
                <c:pt idx="10">
                  <c:v>119.17</c:v>
                </c:pt>
                <c:pt idx="11">
                  <c:v>119.17</c:v>
                </c:pt>
                <c:pt idx="12">
                  <c:v>119.95</c:v>
                </c:pt>
                <c:pt idx="13">
                  <c:v>119.95</c:v>
                </c:pt>
                <c:pt idx="14">
                  <c:v>99.94</c:v>
                </c:pt>
                <c:pt idx="15">
                  <c:v>99.94</c:v>
                </c:pt>
                <c:pt idx="16">
                  <c:v>113.92</c:v>
                </c:pt>
                <c:pt idx="17">
                  <c:v>113.92</c:v>
                </c:pt>
                <c:pt idx="18">
                  <c:v>122.92</c:v>
                </c:pt>
                <c:pt idx="19">
                  <c:v>122.92</c:v>
                </c:pt>
                <c:pt idx="20">
                  <c:v>127.72</c:v>
                </c:pt>
                <c:pt idx="21">
                  <c:v>127.72</c:v>
                </c:pt>
                <c:pt idx="22">
                  <c:v>147.19999999999999</c:v>
                </c:pt>
                <c:pt idx="23">
                  <c:v>147.19999999999999</c:v>
                </c:pt>
                <c:pt idx="24">
                  <c:v>171.21</c:v>
                </c:pt>
                <c:pt idx="25">
                  <c:v>171.21</c:v>
                </c:pt>
                <c:pt idx="26">
                  <c:v>135.66</c:v>
                </c:pt>
                <c:pt idx="27">
                  <c:v>135.66</c:v>
                </c:pt>
                <c:pt idx="28">
                  <c:v>124.58</c:v>
                </c:pt>
                <c:pt idx="29">
                  <c:v>124.58</c:v>
                </c:pt>
                <c:pt idx="30">
                  <c:v>118.62</c:v>
                </c:pt>
                <c:pt idx="31">
                  <c:v>118.62</c:v>
                </c:pt>
                <c:pt idx="32">
                  <c:v>149.9</c:v>
                </c:pt>
                <c:pt idx="33">
                  <c:v>149.9</c:v>
                </c:pt>
                <c:pt idx="34">
                  <c:v>161.99</c:v>
                </c:pt>
                <c:pt idx="35">
                  <c:v>161.99</c:v>
                </c:pt>
                <c:pt idx="36">
                  <c:v>197.45</c:v>
                </c:pt>
                <c:pt idx="37">
                  <c:v>197.45</c:v>
                </c:pt>
                <c:pt idx="38">
                  <c:v>200.03</c:v>
                </c:pt>
                <c:pt idx="39">
                  <c:v>200.03</c:v>
                </c:pt>
                <c:pt idx="40">
                  <c:v>201.04</c:v>
                </c:pt>
                <c:pt idx="41">
                  <c:v>201.04</c:v>
                </c:pt>
                <c:pt idx="42">
                  <c:v>200.05</c:v>
                </c:pt>
                <c:pt idx="43">
                  <c:v>200.05</c:v>
                </c:pt>
                <c:pt idx="44">
                  <c:v>186.23</c:v>
                </c:pt>
                <c:pt idx="45">
                  <c:v>186.23</c:v>
                </c:pt>
                <c:pt idx="46" formatCode="General">
                  <c:v>168.07</c:v>
                </c:pt>
                <c:pt idx="47" formatCode="General">
                  <c:v>168.07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7B7-485B-A81B-516E352F2A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3456168"/>
        <c:axId val="833455840"/>
      </c:lineChart>
      <c:catAx>
        <c:axId val="831576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577800"/>
        <c:crosses val="autoZero"/>
        <c:auto val="1"/>
        <c:lblAlgn val="ctr"/>
        <c:lblOffset val="100"/>
        <c:noMultiLvlLbl val="0"/>
      </c:catAx>
      <c:valAx>
        <c:axId val="831577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576816"/>
        <c:crosses val="autoZero"/>
        <c:crossBetween val="between"/>
      </c:valAx>
      <c:valAx>
        <c:axId val="833455840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3456168"/>
        <c:crosses val="max"/>
        <c:crossBetween val="between"/>
      </c:valAx>
      <c:catAx>
        <c:axId val="833456168"/>
        <c:scaling>
          <c:orientation val="minMax"/>
        </c:scaling>
        <c:delete val="1"/>
        <c:axPos val="b"/>
        <c:majorTickMark val="out"/>
        <c:minorTickMark val="none"/>
        <c:tickLblPos val="nextTo"/>
        <c:crossAx val="8334558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568446112631601"/>
          <c:y val="0.88159642014875739"/>
          <c:w val="0.62194194278551118"/>
          <c:h val="9.64751290039852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baseline="0" dirty="0">
                <a:effectLst/>
              </a:rPr>
              <a:t>18 December 2021 – Low Wind, No Constraints Active</a:t>
            </a:r>
          </a:p>
          <a:p>
            <a:pPr>
              <a:defRPr/>
            </a:pPr>
            <a:r>
              <a:rPr lang="en-GB" sz="1400" b="0" i="0" baseline="0" dirty="0" err="1">
                <a:effectLst/>
              </a:rPr>
              <a:t>Cruachan</a:t>
            </a:r>
            <a:r>
              <a:rPr lang="en-GB" sz="1400" b="0" i="0" baseline="0" dirty="0">
                <a:effectLst/>
              </a:rPr>
              <a:t> Pumped Storage</a:t>
            </a:r>
            <a:endParaRPr lang="en-GB" sz="11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'Scottish Charts 19 June 18 Dec'!$C$50</c:f>
              <c:strCache>
                <c:ptCount val="1"/>
                <c:pt idx="0">
                  <c:v>CRUA-1 FPN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Dec'!$C$51:$C$98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236</c:v>
                </c:pt>
                <c:pt idx="35">
                  <c:v>240</c:v>
                </c:pt>
                <c:pt idx="36">
                  <c:v>4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68-48D4-BC51-5CC39463ADC1}"/>
            </c:ext>
          </c:extLst>
        </c:ser>
        <c:ser>
          <c:idx val="2"/>
          <c:order val="1"/>
          <c:tx>
            <c:strRef>
              <c:f>'Scottish Charts 19 June 18 Dec'!$D$50</c:f>
              <c:strCache>
                <c:ptCount val="1"/>
                <c:pt idx="0">
                  <c:v>CRUA-1 QBO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Dec'!$D$51:$D$98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104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96</c:v>
                </c:pt>
                <c:pt idx="25">
                  <c:v>40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60</c:v>
                </c:pt>
                <c:pt idx="33">
                  <c:v>76</c:v>
                </c:pt>
                <c:pt idx="34">
                  <c:v>0</c:v>
                </c:pt>
                <c:pt idx="35">
                  <c:v>0</c:v>
                </c:pt>
                <c:pt idx="36">
                  <c:v>56</c:v>
                </c:pt>
                <c:pt idx="37">
                  <c:v>96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68-48D4-BC51-5CC39463ADC1}"/>
            </c:ext>
          </c:extLst>
        </c:ser>
        <c:ser>
          <c:idx val="4"/>
          <c:order val="3"/>
          <c:tx>
            <c:strRef>
              <c:f>'Scottish Charts 19 June 18 Dec'!$F$50</c:f>
              <c:strCache>
                <c:ptCount val="1"/>
                <c:pt idx="0">
                  <c:v>CRUA-2 FPN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Dec'!$F$51:$F$98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-251.732</c:v>
                </c:pt>
                <c:pt idx="7">
                  <c:v>-251.732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-251.732</c:v>
                </c:pt>
                <c:pt idx="14">
                  <c:v>-4.2679999999999998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236</c:v>
                </c:pt>
                <c:pt idx="35">
                  <c:v>240</c:v>
                </c:pt>
                <c:pt idx="36">
                  <c:v>12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D68-48D4-BC51-5CC39463ADC1}"/>
            </c:ext>
          </c:extLst>
        </c:ser>
        <c:ser>
          <c:idx val="5"/>
          <c:order val="4"/>
          <c:tx>
            <c:strRef>
              <c:f>'Scottish Charts 19 June 18 Dec'!$G$50</c:f>
              <c:strCache>
                <c:ptCount val="1"/>
                <c:pt idx="0">
                  <c:v>CRUA-2 QBO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'Scottish Charts 19 June 18 Dec'!$G$51:$G$98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-46.932000000000002</c:v>
                </c:pt>
                <c:pt idx="6">
                  <c:v>-4.2679999999999998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-89.6</c:v>
                </c:pt>
                <c:pt idx="13">
                  <c:v>-4.2679999999999998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-12</c:v>
                </c:pt>
                <c:pt idx="36">
                  <c:v>-12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D68-48D4-BC51-5CC39463ADC1}"/>
            </c:ext>
          </c:extLst>
        </c:ser>
        <c:ser>
          <c:idx val="7"/>
          <c:order val="6"/>
          <c:tx>
            <c:strRef>
              <c:f>'Scottish Charts 19 June 18 Dec'!$I$50</c:f>
              <c:strCache>
                <c:ptCount val="1"/>
                <c:pt idx="0">
                  <c:v>CRUA-3 FPN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Dec'!$I$51:$I$98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D68-48D4-BC51-5CC39463ADC1}"/>
            </c:ext>
          </c:extLst>
        </c:ser>
        <c:ser>
          <c:idx val="8"/>
          <c:order val="7"/>
          <c:tx>
            <c:strRef>
              <c:f>'Scottish Charts 19 June 18 Dec'!$J$50</c:f>
              <c:strCache>
                <c:ptCount val="1"/>
                <c:pt idx="0">
                  <c:v>CRUA-3 QBO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Dec'!$J$51:$J$98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D68-48D4-BC51-5CC39463ADC1}"/>
            </c:ext>
          </c:extLst>
        </c:ser>
        <c:ser>
          <c:idx val="10"/>
          <c:order val="9"/>
          <c:tx>
            <c:strRef>
              <c:f>'Scottish Charts 19 June 18 Dec'!$L$50</c:f>
              <c:strCache>
                <c:ptCount val="1"/>
                <c:pt idx="0">
                  <c:v>CRUA-4 FPN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val>
            <c:numRef>
              <c:f>'Scottish Charts 19 June 18 Dec'!$L$51:$L$98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-222.232</c:v>
                </c:pt>
                <c:pt idx="7">
                  <c:v>-3.7679999999999998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-222.232</c:v>
                </c:pt>
                <c:pt idx="14">
                  <c:v>-11.3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D68-48D4-BC51-5CC39463ADC1}"/>
            </c:ext>
          </c:extLst>
        </c:ser>
        <c:ser>
          <c:idx val="11"/>
          <c:order val="10"/>
          <c:tx>
            <c:strRef>
              <c:f>'Scottish Charts 19 June 18 Dec'!$M$50</c:f>
              <c:strCache>
                <c:ptCount val="1"/>
                <c:pt idx="0">
                  <c:v>CRUA-4 QBO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Dec'!$M$51:$M$98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D68-48D4-BC51-5CC39463A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43413984"/>
        <c:axId val="943416608"/>
      </c:barChart>
      <c:lineChart>
        <c:grouping val="standard"/>
        <c:varyColors val="0"/>
        <c:ser>
          <c:idx val="3"/>
          <c:order val="2"/>
          <c:tx>
            <c:strRef>
              <c:f>'Scottish Charts 19 June 18 Dec'!$E$50</c:f>
              <c:strCache>
                <c:ptCount val="1"/>
                <c:pt idx="0">
                  <c:v>CRUA-1 INSLOAD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19 June 18 Dec'!$E$51:$E$98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104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96</c:v>
                </c:pt>
                <c:pt idx="25">
                  <c:v>40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60</c:v>
                </c:pt>
                <c:pt idx="33">
                  <c:v>76</c:v>
                </c:pt>
                <c:pt idx="34">
                  <c:v>236</c:v>
                </c:pt>
                <c:pt idx="35">
                  <c:v>240</c:v>
                </c:pt>
                <c:pt idx="36">
                  <c:v>60</c:v>
                </c:pt>
                <c:pt idx="37">
                  <c:v>96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4D68-48D4-BC51-5CC39463ADC1}"/>
            </c:ext>
          </c:extLst>
        </c:ser>
        <c:ser>
          <c:idx val="6"/>
          <c:order val="5"/>
          <c:tx>
            <c:strRef>
              <c:f>'Scottish Charts 19 June 18 Dec'!$H$50</c:f>
              <c:strCache>
                <c:ptCount val="1"/>
                <c:pt idx="0">
                  <c:v>CRUA-2 INSLOAD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19 June 18 Dec'!$H$51:$H$98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-46.932000000000002</c:v>
                </c:pt>
                <c:pt idx="6">
                  <c:v>-256</c:v>
                </c:pt>
                <c:pt idx="7">
                  <c:v>-251.732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-89.6</c:v>
                </c:pt>
                <c:pt idx="13">
                  <c:v>-256</c:v>
                </c:pt>
                <c:pt idx="14">
                  <c:v>-4.2679999999999998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236</c:v>
                </c:pt>
                <c:pt idx="35">
                  <c:v>228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4D68-48D4-BC51-5CC39463ADC1}"/>
            </c:ext>
          </c:extLst>
        </c:ser>
        <c:ser>
          <c:idx val="9"/>
          <c:order val="8"/>
          <c:tx>
            <c:strRef>
              <c:f>'Scottish Charts 19 June 18 Dec'!$K$50</c:f>
              <c:strCache>
                <c:ptCount val="1"/>
                <c:pt idx="0">
                  <c:v>CRUA-3 INSLOAD</c:v>
                </c:pt>
              </c:strCache>
            </c:strRef>
          </c:tx>
          <c:spPr>
            <a:ln w="28575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19 June 18 Dec'!$K$51:$K$98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4D68-48D4-BC51-5CC39463ADC1}"/>
            </c:ext>
          </c:extLst>
        </c:ser>
        <c:ser>
          <c:idx val="12"/>
          <c:order val="11"/>
          <c:tx>
            <c:strRef>
              <c:f>'Scottish Charts 19 June 18 Dec'!$N$50</c:f>
              <c:strCache>
                <c:ptCount val="1"/>
                <c:pt idx="0">
                  <c:v>CRUA-4 INSLOAD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'Scottish Charts 19 June 18 Dec'!$N$51:$N$98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-222.232</c:v>
                </c:pt>
                <c:pt idx="7">
                  <c:v>-3.7679999999999998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-222.232</c:v>
                </c:pt>
                <c:pt idx="14">
                  <c:v>-11.3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4D68-48D4-BC51-5CC39463AD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3413984"/>
        <c:axId val="943416608"/>
      </c:lineChart>
      <c:catAx>
        <c:axId val="9434139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3416608"/>
        <c:crosses val="autoZero"/>
        <c:auto val="1"/>
        <c:lblAlgn val="ctr"/>
        <c:lblOffset val="100"/>
        <c:noMultiLvlLbl val="0"/>
      </c:catAx>
      <c:valAx>
        <c:axId val="94341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3413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164219279015164"/>
          <c:y val="0.85431174250071884"/>
          <c:w val="0.68554592743452369"/>
          <c:h val="0.130148241959265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400" b="0" i="0" baseline="0" dirty="0">
                <a:effectLst/>
              </a:rPr>
              <a:t>Foyers Pumped Storage</a:t>
            </a:r>
            <a:endParaRPr lang="en-GB" sz="11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'Scottish Charts 19 June 18 Dec'!$O$50</c:f>
              <c:strCache>
                <c:ptCount val="1"/>
                <c:pt idx="0">
                  <c:v>FOYE-1 FPN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'Scottish Charts 19 June 18 Dec'!$O$51:$O$98</c:f>
              <c:numCache>
                <c:formatCode>General</c:formatCode>
                <c:ptCount val="48"/>
                <c:pt idx="0">
                  <c:v>0</c:v>
                </c:pt>
                <c:pt idx="1">
                  <c:v>-10.332000000000001</c:v>
                </c:pt>
                <c:pt idx="2">
                  <c:v>-310</c:v>
                </c:pt>
                <c:pt idx="3">
                  <c:v>-310</c:v>
                </c:pt>
                <c:pt idx="4">
                  <c:v>-310</c:v>
                </c:pt>
                <c:pt idx="5">
                  <c:v>-310</c:v>
                </c:pt>
                <c:pt idx="6">
                  <c:v>-310</c:v>
                </c:pt>
                <c:pt idx="7">
                  <c:v>-310</c:v>
                </c:pt>
                <c:pt idx="8">
                  <c:v>-310</c:v>
                </c:pt>
                <c:pt idx="9">
                  <c:v>-310</c:v>
                </c:pt>
                <c:pt idx="10">
                  <c:v>-310</c:v>
                </c:pt>
                <c:pt idx="11">
                  <c:v>-310</c:v>
                </c:pt>
                <c:pt idx="12">
                  <c:v>-310</c:v>
                </c:pt>
                <c:pt idx="13">
                  <c:v>-304.83199999999999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69-4FE1-9FAE-5FD8CA368A55}"/>
            </c:ext>
          </c:extLst>
        </c:ser>
        <c:ser>
          <c:idx val="2"/>
          <c:order val="1"/>
          <c:tx>
            <c:strRef>
              <c:f>'Scottish Charts 19 June 18 Dec'!$P$50</c:f>
              <c:strCache>
                <c:ptCount val="1"/>
                <c:pt idx="0">
                  <c:v>FOYE-1 QBO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val>
            <c:numRef>
              <c:f>'Scottish Charts 19 June 18 Dec'!$P$51:$P$98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235.4</c:v>
                </c:pt>
                <c:pt idx="20">
                  <c:v>300</c:v>
                </c:pt>
                <c:pt idx="21">
                  <c:v>145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99.4</c:v>
                </c:pt>
                <c:pt idx="29">
                  <c:v>243.66800000000001</c:v>
                </c:pt>
                <c:pt idx="30">
                  <c:v>155.4</c:v>
                </c:pt>
                <c:pt idx="31">
                  <c:v>195</c:v>
                </c:pt>
                <c:pt idx="32">
                  <c:v>4.0679999999999996</c:v>
                </c:pt>
                <c:pt idx="33">
                  <c:v>25.667999999999999</c:v>
                </c:pt>
                <c:pt idx="34">
                  <c:v>103.068</c:v>
                </c:pt>
                <c:pt idx="35">
                  <c:v>187.4</c:v>
                </c:pt>
                <c:pt idx="36">
                  <c:v>68.331999999999994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105.8</c:v>
                </c:pt>
                <c:pt idx="41">
                  <c:v>35</c:v>
                </c:pt>
                <c:pt idx="42">
                  <c:v>110.4</c:v>
                </c:pt>
                <c:pt idx="43">
                  <c:v>75.8</c:v>
                </c:pt>
                <c:pt idx="44">
                  <c:v>105</c:v>
                </c:pt>
                <c:pt idx="45">
                  <c:v>0</c:v>
                </c:pt>
                <c:pt idx="46">
                  <c:v>100.4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69-4FE1-9FAE-5FD8CA368A55}"/>
            </c:ext>
          </c:extLst>
        </c:ser>
        <c:ser>
          <c:idx val="4"/>
          <c:order val="3"/>
          <c:tx>
            <c:strRef>
              <c:f>'Scottish Charts 19 June 18 Dec'!$R$50</c:f>
              <c:strCache>
                <c:ptCount val="1"/>
                <c:pt idx="0">
                  <c:v>FOYE-2 FPN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'Scottish Charts 19 June 18 Dec'!$R$51:$R$98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69-4FE1-9FAE-5FD8CA368A55}"/>
            </c:ext>
          </c:extLst>
        </c:ser>
        <c:ser>
          <c:idx val="5"/>
          <c:order val="4"/>
          <c:tx>
            <c:strRef>
              <c:f>'Scottish Charts 19 June 18 Dec'!$S$50</c:f>
              <c:strCache>
                <c:ptCount val="1"/>
                <c:pt idx="0">
                  <c:v>FOYE-2 QBO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'Scottish Charts 19 June 18 Dec'!$S$51:$S$98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69-4FE1-9FAE-5FD8CA368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943413984"/>
        <c:axId val="943416608"/>
      </c:barChart>
      <c:lineChart>
        <c:grouping val="standard"/>
        <c:varyColors val="0"/>
        <c:ser>
          <c:idx val="3"/>
          <c:order val="2"/>
          <c:tx>
            <c:strRef>
              <c:f>'Scottish Charts 19 June 18 Dec'!$Q$50</c:f>
              <c:strCache>
                <c:ptCount val="1"/>
                <c:pt idx="0">
                  <c:v>FOYE-1 INSLOAD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19 June 18 Dec'!$Q$51:$Q$98</c:f>
              <c:numCache>
                <c:formatCode>General</c:formatCode>
                <c:ptCount val="48"/>
                <c:pt idx="0">
                  <c:v>0</c:v>
                </c:pt>
                <c:pt idx="1">
                  <c:v>-10.332000000000001</c:v>
                </c:pt>
                <c:pt idx="2">
                  <c:v>-310</c:v>
                </c:pt>
                <c:pt idx="3">
                  <c:v>-310</c:v>
                </c:pt>
                <c:pt idx="4">
                  <c:v>-310</c:v>
                </c:pt>
                <c:pt idx="5">
                  <c:v>-310</c:v>
                </c:pt>
                <c:pt idx="6">
                  <c:v>-310</c:v>
                </c:pt>
                <c:pt idx="7">
                  <c:v>-310</c:v>
                </c:pt>
                <c:pt idx="8">
                  <c:v>-310</c:v>
                </c:pt>
                <c:pt idx="9">
                  <c:v>-310</c:v>
                </c:pt>
                <c:pt idx="10">
                  <c:v>-310</c:v>
                </c:pt>
                <c:pt idx="11">
                  <c:v>-310</c:v>
                </c:pt>
                <c:pt idx="12">
                  <c:v>-310</c:v>
                </c:pt>
                <c:pt idx="13">
                  <c:v>-304.83199999999999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235.4</c:v>
                </c:pt>
                <c:pt idx="20">
                  <c:v>300</c:v>
                </c:pt>
                <c:pt idx="21">
                  <c:v>145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99.4</c:v>
                </c:pt>
                <c:pt idx="29">
                  <c:v>243.66800000000001</c:v>
                </c:pt>
                <c:pt idx="30">
                  <c:v>155.4</c:v>
                </c:pt>
                <c:pt idx="31">
                  <c:v>195</c:v>
                </c:pt>
                <c:pt idx="32">
                  <c:v>4.0679999999999996</c:v>
                </c:pt>
                <c:pt idx="33">
                  <c:v>25.667999999999999</c:v>
                </c:pt>
                <c:pt idx="34">
                  <c:v>103.068</c:v>
                </c:pt>
                <c:pt idx="35">
                  <c:v>187.4</c:v>
                </c:pt>
                <c:pt idx="36">
                  <c:v>68.331999999999994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105.8</c:v>
                </c:pt>
                <c:pt idx="41">
                  <c:v>35</c:v>
                </c:pt>
                <c:pt idx="42">
                  <c:v>110.4</c:v>
                </c:pt>
                <c:pt idx="43">
                  <c:v>75.8</c:v>
                </c:pt>
                <c:pt idx="44">
                  <c:v>105</c:v>
                </c:pt>
                <c:pt idx="45">
                  <c:v>0</c:v>
                </c:pt>
                <c:pt idx="46">
                  <c:v>100.4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7669-4FE1-9FAE-5FD8CA368A55}"/>
            </c:ext>
          </c:extLst>
        </c:ser>
        <c:ser>
          <c:idx val="6"/>
          <c:order val="5"/>
          <c:tx>
            <c:strRef>
              <c:f>'Scottish Charts 19 June 18 Dec'!$T$50</c:f>
              <c:strCache>
                <c:ptCount val="1"/>
                <c:pt idx="0">
                  <c:v>FOYE-2 INSLOAD</c:v>
                </c:pt>
              </c:strCache>
            </c:strRef>
          </c:tx>
          <c:spPr>
            <a:ln w="285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'Scottish Charts 19 June 18 Dec'!$T$51:$T$98</c:f>
              <c:numCache>
                <c:formatCode>General</c:formatCode>
                <c:ptCount val="4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7669-4FE1-9FAE-5FD8CA368A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3413984"/>
        <c:axId val="943416608"/>
      </c:lineChart>
      <c:catAx>
        <c:axId val="943413984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3416608"/>
        <c:crosses val="autoZero"/>
        <c:auto val="1"/>
        <c:lblAlgn val="ctr"/>
        <c:lblOffset val="100"/>
        <c:noMultiLvlLbl val="0"/>
      </c:catAx>
      <c:valAx>
        <c:axId val="94341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MW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43413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164219279015164"/>
          <c:y val="0.85431174250071884"/>
          <c:w val="0.72779514587035754"/>
          <c:h val="4.37065996121114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19 June 2022 Prices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'Example Scotland'!$O$1</c:f>
              <c:strCache>
                <c:ptCount val="1"/>
                <c:pt idx="0">
                  <c:v>BSUoS Price £/MWh Hour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'Example Scotland'!$O$2:$O$49</c:f>
              <c:numCache>
                <c:formatCode>General</c:formatCode>
                <c:ptCount val="48"/>
                <c:pt idx="0">
                  <c:v>20.887060000000002</c:v>
                </c:pt>
                <c:pt idx="1">
                  <c:v>21.384650000000001</c:v>
                </c:pt>
                <c:pt idx="2">
                  <c:v>20.852260000000001</c:v>
                </c:pt>
                <c:pt idx="3">
                  <c:v>19.448450000000001</c:v>
                </c:pt>
                <c:pt idx="4">
                  <c:v>21.247219999999999</c:v>
                </c:pt>
                <c:pt idx="5">
                  <c:v>21.11872</c:v>
                </c:pt>
                <c:pt idx="6">
                  <c:v>20.867149999999999</c:v>
                </c:pt>
                <c:pt idx="7">
                  <c:v>21.020189999999999</c:v>
                </c:pt>
                <c:pt idx="8">
                  <c:v>21.27815</c:v>
                </c:pt>
                <c:pt idx="9">
                  <c:v>19.827380000000002</c:v>
                </c:pt>
                <c:pt idx="10">
                  <c:v>23.997450000000001</c:v>
                </c:pt>
                <c:pt idx="11">
                  <c:v>23.25705</c:v>
                </c:pt>
                <c:pt idx="12">
                  <c:v>21.8782</c:v>
                </c:pt>
                <c:pt idx="13">
                  <c:v>22.267119999999998</c:v>
                </c:pt>
                <c:pt idx="14">
                  <c:v>22.00854</c:v>
                </c:pt>
                <c:pt idx="15">
                  <c:v>20.191579999999998</c:v>
                </c:pt>
                <c:pt idx="16">
                  <c:v>18.86411</c:v>
                </c:pt>
                <c:pt idx="17">
                  <c:v>17.519279999999998</c:v>
                </c:pt>
                <c:pt idx="18">
                  <c:v>16.191569999999999</c:v>
                </c:pt>
                <c:pt idx="19">
                  <c:v>15.581989999999999</c:v>
                </c:pt>
                <c:pt idx="20">
                  <c:v>18.848859999999998</c:v>
                </c:pt>
                <c:pt idx="21">
                  <c:v>17.480910000000002</c:v>
                </c:pt>
                <c:pt idx="22">
                  <c:v>16.69314</c:v>
                </c:pt>
                <c:pt idx="23">
                  <c:v>19.691230000000001</c:v>
                </c:pt>
                <c:pt idx="24">
                  <c:v>18.323519999999998</c:v>
                </c:pt>
                <c:pt idx="25">
                  <c:v>19.983519999999999</c:v>
                </c:pt>
                <c:pt idx="26">
                  <c:v>16.256409999999999</c:v>
                </c:pt>
                <c:pt idx="27">
                  <c:v>16.246130000000001</c:v>
                </c:pt>
                <c:pt idx="28">
                  <c:v>19.78828</c:v>
                </c:pt>
                <c:pt idx="29">
                  <c:v>19.4376</c:v>
                </c:pt>
                <c:pt idx="30">
                  <c:v>19.265070000000001</c:v>
                </c:pt>
                <c:pt idx="31">
                  <c:v>19.526579999999999</c:v>
                </c:pt>
                <c:pt idx="32">
                  <c:v>18.44829</c:v>
                </c:pt>
                <c:pt idx="33">
                  <c:v>16.919</c:v>
                </c:pt>
                <c:pt idx="34">
                  <c:v>27.313269999999999</c:v>
                </c:pt>
                <c:pt idx="35">
                  <c:v>26.446639999999999</c:v>
                </c:pt>
                <c:pt idx="36">
                  <c:v>23.3918</c:v>
                </c:pt>
                <c:pt idx="37">
                  <c:v>21.93873</c:v>
                </c:pt>
                <c:pt idx="38">
                  <c:v>20.320810000000002</c:v>
                </c:pt>
                <c:pt idx="39">
                  <c:v>17.760850000000001</c:v>
                </c:pt>
                <c:pt idx="40">
                  <c:v>16.087060000000001</c:v>
                </c:pt>
                <c:pt idx="41">
                  <c:v>15.523529999999999</c:v>
                </c:pt>
                <c:pt idx="42">
                  <c:v>15.89777</c:v>
                </c:pt>
                <c:pt idx="43">
                  <c:v>15.486179999999999</c:v>
                </c:pt>
                <c:pt idx="44">
                  <c:v>13.792350000000001</c:v>
                </c:pt>
                <c:pt idx="45">
                  <c:v>13.81366</c:v>
                </c:pt>
                <c:pt idx="46">
                  <c:v>9.9218499999999992</c:v>
                </c:pt>
                <c:pt idx="47">
                  <c:v>11.812110000000001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D5-4313-9066-AE8A35F9E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31576816"/>
        <c:axId val="831577800"/>
      </c:barChart>
      <c:lineChart>
        <c:grouping val="standard"/>
        <c:varyColors val="0"/>
        <c:ser>
          <c:idx val="1"/>
          <c:order val="1"/>
          <c:tx>
            <c:strRef>
              <c:f>'Example Scotland'!$P$1</c:f>
              <c:strCache>
                <c:ptCount val="1"/>
                <c:pt idx="0">
                  <c:v>Hourly day ahead auction prices in GBP/MWh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'Example Scotland'!$P$2:$P$49</c:f>
              <c:numCache>
                <c:formatCode>_(* #,##0.00_);_(* \(#,##0.00\);_(* "-"??_);_(@_)</c:formatCode>
                <c:ptCount val="48"/>
                <c:pt idx="0">
                  <c:v>180.83</c:v>
                </c:pt>
                <c:pt idx="1">
                  <c:v>180.83</c:v>
                </c:pt>
                <c:pt idx="2">
                  <c:v>154.18</c:v>
                </c:pt>
                <c:pt idx="3">
                  <c:v>154.18</c:v>
                </c:pt>
                <c:pt idx="4">
                  <c:v>140</c:v>
                </c:pt>
                <c:pt idx="5">
                  <c:v>140</c:v>
                </c:pt>
                <c:pt idx="6">
                  <c:v>129.97999999999999</c:v>
                </c:pt>
                <c:pt idx="7">
                  <c:v>129.97999999999999</c:v>
                </c:pt>
                <c:pt idx="8">
                  <c:v>121.5</c:v>
                </c:pt>
                <c:pt idx="9">
                  <c:v>121.5</c:v>
                </c:pt>
                <c:pt idx="10">
                  <c:v>119.17</c:v>
                </c:pt>
                <c:pt idx="11">
                  <c:v>119.17</c:v>
                </c:pt>
                <c:pt idx="12">
                  <c:v>119.95</c:v>
                </c:pt>
                <c:pt idx="13">
                  <c:v>119.95</c:v>
                </c:pt>
                <c:pt idx="14">
                  <c:v>99.94</c:v>
                </c:pt>
                <c:pt idx="15">
                  <c:v>99.94</c:v>
                </c:pt>
                <c:pt idx="16">
                  <c:v>113.92</c:v>
                </c:pt>
                <c:pt idx="17">
                  <c:v>113.92</c:v>
                </c:pt>
                <c:pt idx="18">
                  <c:v>122.92</c:v>
                </c:pt>
                <c:pt idx="19">
                  <c:v>122.92</c:v>
                </c:pt>
                <c:pt idx="20">
                  <c:v>127.72</c:v>
                </c:pt>
                <c:pt idx="21">
                  <c:v>127.72</c:v>
                </c:pt>
                <c:pt idx="22">
                  <c:v>147.19999999999999</c:v>
                </c:pt>
                <c:pt idx="23">
                  <c:v>147.19999999999999</c:v>
                </c:pt>
                <c:pt idx="24">
                  <c:v>171.21</c:v>
                </c:pt>
                <c:pt idx="25">
                  <c:v>171.21</c:v>
                </c:pt>
                <c:pt idx="26">
                  <c:v>135.66</c:v>
                </c:pt>
                <c:pt idx="27">
                  <c:v>135.66</c:v>
                </c:pt>
                <c:pt idx="28">
                  <c:v>124.58</c:v>
                </c:pt>
                <c:pt idx="29">
                  <c:v>124.58</c:v>
                </c:pt>
                <c:pt idx="30">
                  <c:v>118.62</c:v>
                </c:pt>
                <c:pt idx="31">
                  <c:v>118.62</c:v>
                </c:pt>
                <c:pt idx="32">
                  <c:v>149.9</c:v>
                </c:pt>
                <c:pt idx="33">
                  <c:v>149.9</c:v>
                </c:pt>
                <c:pt idx="34">
                  <c:v>161.99</c:v>
                </c:pt>
                <c:pt idx="35">
                  <c:v>161.99</c:v>
                </c:pt>
                <c:pt idx="36">
                  <c:v>197.45</c:v>
                </c:pt>
                <c:pt idx="37">
                  <c:v>197.45</c:v>
                </c:pt>
                <c:pt idx="38">
                  <c:v>200.03</c:v>
                </c:pt>
                <c:pt idx="39">
                  <c:v>200.03</c:v>
                </c:pt>
                <c:pt idx="40">
                  <c:v>201.04</c:v>
                </c:pt>
                <c:pt idx="41">
                  <c:v>201.04</c:v>
                </c:pt>
                <c:pt idx="42">
                  <c:v>200.05</c:v>
                </c:pt>
                <c:pt idx="43">
                  <c:v>200.05</c:v>
                </c:pt>
                <c:pt idx="44">
                  <c:v>186.23</c:v>
                </c:pt>
                <c:pt idx="45">
                  <c:v>186.23</c:v>
                </c:pt>
                <c:pt idx="46" formatCode="General">
                  <c:v>168.07</c:v>
                </c:pt>
                <c:pt idx="47" formatCode="General">
                  <c:v>168.07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ED5-4313-9066-AE8A35F9E5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3456168"/>
        <c:axId val="833455840"/>
      </c:lineChart>
      <c:catAx>
        <c:axId val="831576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577800"/>
        <c:crosses val="autoZero"/>
        <c:auto val="1"/>
        <c:lblAlgn val="ctr"/>
        <c:lblOffset val="100"/>
        <c:noMultiLvlLbl val="0"/>
      </c:catAx>
      <c:valAx>
        <c:axId val="831577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576816"/>
        <c:crosses val="autoZero"/>
        <c:crossBetween val="between"/>
      </c:valAx>
      <c:valAx>
        <c:axId val="833455840"/>
        <c:scaling>
          <c:orientation val="minMax"/>
        </c:scaling>
        <c:delete val="0"/>
        <c:axPos val="r"/>
        <c:numFmt formatCode="_(* #,##0.00_);_(* \(#,##0.00\);_(* &quot;-&quot;??_);_(@_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3456168"/>
        <c:crosses val="max"/>
        <c:crossBetween val="between"/>
      </c:valAx>
      <c:catAx>
        <c:axId val="833456168"/>
        <c:scaling>
          <c:orientation val="minMax"/>
        </c:scaling>
        <c:delete val="1"/>
        <c:axPos val="b"/>
        <c:majorTickMark val="out"/>
        <c:minorTickMark val="none"/>
        <c:tickLblPos val="nextTo"/>
        <c:crossAx val="83345584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4A1B71-5D82-4705-AE41-3E4089ED5F9C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DD178C-62DA-4788-A25E-DB1214AE95F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FEED07A5-0497-4C4C-AF7E-86A597E87297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3667636-456A-43A8-91C0-E0327037050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9784C96-C973-42AA-8AC3-01667080D88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76CFD5-57D9-4BCF-9346-9EEC69A90DCA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F38D4D-D851-4F57-86F7-3F6F7DD9E02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346A89A-2557-4309-9186-9AA67CAD32B2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91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C346A89A-2557-4309-9186-9AA67CAD32B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061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C346A89A-2557-4309-9186-9AA67CAD32B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009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5F686-9886-4CEA-B2D5-219751C34BEB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CE7F82-D573-4EFF-8363-ACAE7CDB2E5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F493C0-D4E3-4309-A432-63825EB9FFA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B74118-CE9C-4F60-9185-75CC04321C51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818492-EADF-4F67-BA0F-93B24D7C65B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B5D4E-CD19-41B4-B862-1E9A967494E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FFCA447-0ECA-4EA7-8FC0-631656C1EF9B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5431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77CB8-FACF-4201-8E09-E5F6F88B8CD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C22AD0-65A4-400F-97BF-04971F91E1ED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2307E-ABEB-4BE0-B96C-020C39F5758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B5C39A-E66A-4DDD-AA95-E2F243D52412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AC27A-47BA-43B7-BDE6-90DC66EF490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9C6370-CC43-44F2-9161-DBDD74AADA6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52D9C9D-F30F-47BA-8B73-8920AC74CB0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320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27D8C6-4372-4594-AF5C-FB3CC0271102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CDA771-BC36-41FD-9A93-C0C7FD30BCBE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F1C32-B53B-41FB-BD27-08395DAFD07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D6285D-B11C-4739-8F31-A8187E78029D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46F35E-7410-4392-BC94-9B57EB9472C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F4733-0FE4-4BC8-87B5-DE86F43025C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97366F-A093-4156-8302-8F030939F0D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078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E8CBE02A-B1F0-4EE0-A898-21866D1C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00"/>
            <a:ext cx="12191996" cy="684839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CCE7A34A-EB6B-4762-97C6-6A5AFFC5E5E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68441" y="4873752"/>
            <a:ext cx="2180185" cy="966932"/>
          </a:xfrm>
        </p:spPr>
        <p:txBody>
          <a:bodyPr anchorCtr="1"/>
          <a:lstStyle>
            <a:lvl1pPr marL="0" indent="0" algn="ctr">
              <a:buNone/>
              <a:defRPr sz="1400" b="1">
                <a:solidFill>
                  <a:srgbClr val="D43900"/>
                </a:solidFill>
                <a:latin typeface="HelveticaNeueLT Pro 55 Roman" pitchFamily="34"/>
              </a:defRPr>
            </a:lvl1pPr>
          </a:lstStyle>
          <a:p>
            <a:pPr lvl="0"/>
            <a:endParaRPr lang="en-US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CC5B9212-38F7-484B-8C4C-A4D11BFA261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573216" y="1170313"/>
            <a:ext cx="3968047" cy="620713"/>
          </a:xfrm>
        </p:spPr>
        <p:txBody>
          <a:bodyPr/>
          <a:lstStyle>
            <a:lvl1pPr marL="0" indent="0">
              <a:buNone/>
              <a:defRPr lang="en-GB" sz="2000">
                <a:solidFill>
                  <a:srgbClr val="D43900"/>
                </a:solidFill>
                <a:latin typeface="HelveticaNeueLT Pro 55 Roman" pitchFamily="34"/>
              </a:defRPr>
            </a:lvl1pPr>
          </a:lstStyle>
          <a:p>
            <a:pPr lvl="0"/>
            <a:r>
              <a:rPr lang="en-GB"/>
              <a:t>Click to edit Master</a:t>
            </a:r>
            <a:endParaRPr lang="en-US"/>
          </a:p>
        </p:txBody>
      </p:sp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614645A5-E6DA-4134-8958-470724532F3D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427198" y="4873752"/>
            <a:ext cx="2180185" cy="966932"/>
          </a:xfrm>
        </p:spPr>
        <p:txBody>
          <a:bodyPr anchorCtr="1"/>
          <a:lstStyle>
            <a:lvl1pPr marL="0" indent="0" algn="ctr">
              <a:buNone/>
              <a:defRPr sz="1400" b="1">
                <a:solidFill>
                  <a:srgbClr val="D43900"/>
                </a:solidFill>
                <a:latin typeface="HelveticaNeueLT Pro 55 Roman" pitchFamily="34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CC0D1D7F-9C47-409A-9270-49975A3030A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732864" y="4873752"/>
            <a:ext cx="2180185" cy="966932"/>
          </a:xfrm>
        </p:spPr>
        <p:txBody>
          <a:bodyPr anchorCtr="1"/>
          <a:lstStyle>
            <a:lvl1pPr marL="0" indent="0" algn="ctr">
              <a:buNone/>
              <a:defRPr sz="1400" b="1">
                <a:solidFill>
                  <a:srgbClr val="D43900"/>
                </a:solidFill>
                <a:latin typeface="HelveticaNeueLT Pro 55 Roman" pitchFamily="34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5F41592-1E69-4CA8-BCBA-4DBDD4D0392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173818" y="4873752"/>
            <a:ext cx="2180185" cy="966932"/>
          </a:xfrm>
        </p:spPr>
        <p:txBody>
          <a:bodyPr anchorCtr="1"/>
          <a:lstStyle>
            <a:lvl1pPr marL="0" indent="0" algn="ctr">
              <a:buNone/>
              <a:defRPr sz="1400" b="1">
                <a:solidFill>
                  <a:srgbClr val="D43900"/>
                </a:solidFill>
                <a:latin typeface="HelveticaNeueLT Pro 55 Roman" pitchFamily="34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81919B-B6D2-414F-9F1D-D1A7F7D8825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7525" y="780175"/>
            <a:ext cx="8832747" cy="637748"/>
          </a:xfrm>
        </p:spPr>
        <p:txBody>
          <a:bodyPr anchor="t"/>
          <a:lstStyle>
            <a:lvl1pPr>
              <a:defRPr lang="en-GB" sz="2500">
                <a:solidFill>
                  <a:srgbClr val="D43900"/>
                </a:solidFill>
                <a:latin typeface="HelveticaNeueLT Pro 55 Roman" pitchFamily="34"/>
                <a:ea typeface="Helvetica Neue Condensed" pitchFamily="2"/>
                <a:cs typeface="Helvetica Neue Condensed" pitchFamily="2"/>
              </a:defRPr>
            </a:lvl1pPr>
          </a:lstStyle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Graphic 8">
            <a:extLst>
              <a:ext uri="{FF2B5EF4-FFF2-40B4-BE49-F238E27FC236}">
                <a16:creationId xmlns:a16="http://schemas.microsoft.com/office/drawing/2014/main" id="{28E8421A-90F6-4FBA-88A9-FCA99919C153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+- f7 0 f5"/>
              <a:gd name="f51" fmla="+- f6 0 f5"/>
              <a:gd name="f52" fmla="*/ f47 f0 1"/>
              <a:gd name="f53" fmla="*/ f51 1 12260164"/>
              <a:gd name="f54" fmla="*/ f50 1 659972"/>
              <a:gd name="f55" fmla="*/ 0 f50 1"/>
              <a:gd name="f56" fmla="*/ 2097 f50 1"/>
              <a:gd name="f57" fmla="*/ 8549 f50 1"/>
              <a:gd name="f58" fmla="*/ 18873 f50 1"/>
              <a:gd name="f59" fmla="*/ 33229 f50 1"/>
              <a:gd name="f60" fmla="*/ 51456 f50 1"/>
              <a:gd name="f61" fmla="*/ 73232 f50 1"/>
              <a:gd name="f62" fmla="*/ 98557 f50 1"/>
              <a:gd name="f63" fmla="*/ 306639 f50 1"/>
              <a:gd name="f64" fmla="*/ 331964 f50 1"/>
              <a:gd name="f65" fmla="*/ 353740 f50 1"/>
              <a:gd name="f66" fmla="*/ 371806 f50 1"/>
              <a:gd name="f67" fmla="*/ 386162 f50 1"/>
              <a:gd name="f68" fmla="*/ 396646 f50 1"/>
              <a:gd name="f69" fmla="*/ 402937 f50 1"/>
              <a:gd name="f70" fmla="*/ 405034 f50 1"/>
              <a:gd name="f71" fmla="*/ 410972 f50 1"/>
              <a:gd name="f72" fmla="*/ 659972 f50 1"/>
              <a:gd name="f73" fmla="*/ 12254226 f51 1"/>
              <a:gd name="f74" fmla="*/ 10308628 f51 1"/>
              <a:gd name="f75" fmla="*/ 10270538 f51 1"/>
              <a:gd name="f76" fmla="*/ 10233432 f51 1"/>
              <a:gd name="f77" fmla="*/ 10197147 f51 1"/>
              <a:gd name="f78" fmla="*/ 10162504 f51 1"/>
              <a:gd name="f79" fmla="*/ 10129667 f51 1"/>
              <a:gd name="f80" fmla="*/ 10098801 f51 1"/>
              <a:gd name="f81" fmla="*/ 10070397 f51 1"/>
              <a:gd name="f82" fmla="*/ 9865002 f51 1"/>
              <a:gd name="f83" fmla="*/ 9836598 f51 1"/>
              <a:gd name="f84" fmla="*/ 9805731 f51 1"/>
              <a:gd name="f85" fmla="*/ 9772894 f51 1"/>
              <a:gd name="f86" fmla="*/ 9738252 f51 1"/>
              <a:gd name="f87" fmla="*/ 9702131 f51 1"/>
              <a:gd name="f88" fmla="*/ 9664862 f51 1"/>
              <a:gd name="f89" fmla="*/ 9626771 f51 1"/>
              <a:gd name="f90" fmla="*/ 5938 f51 1"/>
              <a:gd name="f91" fmla="*/ 0 f51 1"/>
              <a:gd name="f92" fmla="*/ 654035 f50 1"/>
              <a:gd name="f93" fmla="*/ 12260164 f51 1"/>
              <a:gd name="f94" fmla="*/ f52 1 f2"/>
              <a:gd name="f95" fmla="*/ f55 1 659972"/>
              <a:gd name="f96" fmla="*/ f56 1 659972"/>
              <a:gd name="f97" fmla="*/ f57 1 659972"/>
              <a:gd name="f98" fmla="*/ f58 1 659972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12260164"/>
              <a:gd name="f114" fmla="*/ f74 1 12260164"/>
              <a:gd name="f115" fmla="*/ f75 1 12260164"/>
              <a:gd name="f116" fmla="*/ f76 1 12260164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659972"/>
              <a:gd name="f133" fmla="*/ f93 1 12260164"/>
              <a:gd name="f134" fmla="*/ f5 1 f53"/>
              <a:gd name="f135" fmla="*/ f6 1 f53"/>
              <a:gd name="f136" fmla="*/ f5 1 f54"/>
              <a:gd name="f137" fmla="*/ f7 1 f54"/>
              <a:gd name="f138" fmla="+- f94 0 f1"/>
              <a:gd name="f139" fmla="*/ f113 1 f53"/>
              <a:gd name="f140" fmla="*/ f95 1 f54"/>
              <a:gd name="f141" fmla="*/ f114 1 f53"/>
              <a:gd name="f142" fmla="*/ f115 1 f53"/>
              <a:gd name="f143" fmla="*/ f96 1 f54"/>
              <a:gd name="f144" fmla="*/ f116 1 f53"/>
              <a:gd name="f145" fmla="*/ f97 1 f54"/>
              <a:gd name="f146" fmla="*/ f117 1 f53"/>
              <a:gd name="f147" fmla="*/ f98 1 f54"/>
              <a:gd name="f148" fmla="*/ f118 1 f53"/>
              <a:gd name="f149" fmla="*/ f99 1 f54"/>
              <a:gd name="f150" fmla="*/ f119 1 f53"/>
              <a:gd name="f151" fmla="*/ f100 1 f54"/>
              <a:gd name="f152" fmla="*/ f120 1 f53"/>
              <a:gd name="f153" fmla="*/ f101 1 f54"/>
              <a:gd name="f154" fmla="*/ f121 1 f53"/>
              <a:gd name="f155" fmla="*/ f102 1 f54"/>
              <a:gd name="f156" fmla="*/ f122 1 f53"/>
              <a:gd name="f157" fmla="*/ f103 1 f54"/>
              <a:gd name="f158" fmla="*/ f123 1 f53"/>
              <a:gd name="f159" fmla="*/ f104 1 f54"/>
              <a:gd name="f160" fmla="*/ f124 1 f53"/>
              <a:gd name="f161" fmla="*/ f105 1 f54"/>
              <a:gd name="f162" fmla="*/ f125 1 f53"/>
              <a:gd name="f163" fmla="*/ f106 1 f54"/>
              <a:gd name="f164" fmla="*/ f126 1 f53"/>
              <a:gd name="f165" fmla="*/ f107 1 f54"/>
              <a:gd name="f166" fmla="*/ f127 1 f53"/>
              <a:gd name="f167" fmla="*/ f108 1 f54"/>
              <a:gd name="f168" fmla="*/ f128 1 f53"/>
              <a:gd name="f169" fmla="*/ f109 1 f54"/>
              <a:gd name="f170" fmla="*/ f129 1 f53"/>
              <a:gd name="f171" fmla="*/ f110 1 f54"/>
              <a:gd name="f172" fmla="*/ f130 1 f53"/>
              <a:gd name="f173" fmla="*/ f111 1 f54"/>
              <a:gd name="f174" fmla="*/ f131 1 f53"/>
              <a:gd name="f175" fmla="*/ f132 1 f54"/>
              <a:gd name="f176" fmla="*/ f133 1 f53"/>
              <a:gd name="f177" fmla="*/ f112 1 f54"/>
              <a:gd name="f178" fmla="*/ f134 f48 1"/>
              <a:gd name="f179" fmla="*/ f135 f48 1"/>
              <a:gd name="f180" fmla="*/ f137 f49 1"/>
              <a:gd name="f181" fmla="*/ f136 f49 1"/>
              <a:gd name="f182" fmla="*/ f139 f48 1"/>
              <a:gd name="f183" fmla="*/ f140 f49 1"/>
              <a:gd name="f184" fmla="*/ f141 f48 1"/>
              <a:gd name="f185" fmla="*/ f142 f48 1"/>
              <a:gd name="f186" fmla="*/ f143 f49 1"/>
              <a:gd name="f187" fmla="*/ f144 f48 1"/>
              <a:gd name="f188" fmla="*/ f145 f49 1"/>
              <a:gd name="f189" fmla="*/ f146 f48 1"/>
              <a:gd name="f190" fmla="*/ f147 f49 1"/>
              <a:gd name="f191" fmla="*/ f148 f48 1"/>
              <a:gd name="f192" fmla="*/ f149 f49 1"/>
              <a:gd name="f193" fmla="*/ f150 f48 1"/>
              <a:gd name="f194" fmla="*/ f151 f49 1"/>
              <a:gd name="f195" fmla="*/ f152 f48 1"/>
              <a:gd name="f196" fmla="*/ f153 f49 1"/>
              <a:gd name="f197" fmla="*/ f154 f48 1"/>
              <a:gd name="f198" fmla="*/ f155 f49 1"/>
              <a:gd name="f199" fmla="*/ f156 f48 1"/>
              <a:gd name="f200" fmla="*/ f157 f49 1"/>
              <a:gd name="f201" fmla="*/ f158 f48 1"/>
              <a:gd name="f202" fmla="*/ f159 f49 1"/>
              <a:gd name="f203" fmla="*/ f160 f48 1"/>
              <a:gd name="f204" fmla="*/ f161 f49 1"/>
              <a:gd name="f205" fmla="*/ f162 f48 1"/>
              <a:gd name="f206" fmla="*/ f163 f49 1"/>
              <a:gd name="f207" fmla="*/ f164 f48 1"/>
              <a:gd name="f208" fmla="*/ f165 f49 1"/>
              <a:gd name="f209" fmla="*/ f166 f48 1"/>
              <a:gd name="f210" fmla="*/ f167 f49 1"/>
              <a:gd name="f211" fmla="*/ f168 f48 1"/>
              <a:gd name="f212" fmla="*/ f169 f49 1"/>
              <a:gd name="f213" fmla="*/ f170 f48 1"/>
              <a:gd name="f214" fmla="*/ f171 f49 1"/>
              <a:gd name="f215" fmla="*/ f172 f48 1"/>
              <a:gd name="f216" fmla="*/ f173 f49 1"/>
              <a:gd name="f217" fmla="*/ f174 f48 1"/>
              <a:gd name="f218" fmla="*/ f175 f49 1"/>
              <a:gd name="f219" fmla="*/ f176 f48 1"/>
              <a:gd name="f220" fmla="*/ f177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8">
                <a:pos x="f182" y="f183"/>
              </a:cxn>
              <a:cxn ang="f138">
                <a:pos x="f184" y="f183"/>
              </a:cxn>
              <a:cxn ang="f138">
                <a:pos x="f185" y="f186"/>
              </a:cxn>
              <a:cxn ang="f138">
                <a:pos x="f187" y="f188"/>
              </a:cxn>
              <a:cxn ang="f138">
                <a:pos x="f189" y="f190"/>
              </a:cxn>
              <a:cxn ang="f138">
                <a:pos x="f191" y="f192"/>
              </a:cxn>
              <a:cxn ang="f138">
                <a:pos x="f193" y="f194"/>
              </a:cxn>
              <a:cxn ang="f138">
                <a:pos x="f195" y="f196"/>
              </a:cxn>
              <a:cxn ang="f138">
                <a:pos x="f197" y="f198"/>
              </a:cxn>
              <a:cxn ang="f138">
                <a:pos x="f199" y="f200"/>
              </a:cxn>
              <a:cxn ang="f138">
                <a:pos x="f201" y="f202"/>
              </a:cxn>
              <a:cxn ang="f138">
                <a:pos x="f203" y="f204"/>
              </a:cxn>
              <a:cxn ang="f138">
                <a:pos x="f205" y="f206"/>
              </a:cxn>
              <a:cxn ang="f138">
                <a:pos x="f207" y="f208"/>
              </a:cxn>
              <a:cxn ang="f138">
                <a:pos x="f209" y="f210"/>
              </a:cxn>
              <a:cxn ang="f138">
                <a:pos x="f211" y="f212"/>
              </a:cxn>
              <a:cxn ang="f138">
                <a:pos x="f213" y="f214"/>
              </a:cxn>
              <a:cxn ang="f138">
                <a:pos x="f215" y="f216"/>
              </a:cxn>
              <a:cxn ang="f138">
                <a:pos x="f217" y="f218"/>
              </a:cxn>
              <a:cxn ang="f138">
                <a:pos x="f219" y="f220"/>
              </a:cxn>
              <a:cxn ang="f138">
                <a:pos x="f182" y="f183"/>
              </a:cxn>
            </a:cxnLst>
            <a:rect l="f178" t="f181" r="f179" b="f180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0" name="Picture 17">
            <a:extLst>
              <a:ext uri="{FF2B5EF4-FFF2-40B4-BE49-F238E27FC236}">
                <a16:creationId xmlns:a16="http://schemas.microsoft.com/office/drawing/2014/main" id="{D5F38A94-6272-4FAD-B221-D4435052D6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2E2C2AD6-4BD5-469B-937F-2F8ACA8E1CAE}"/>
              </a:ext>
            </a:extLst>
          </p:cNvPr>
          <p:cNvSpPr/>
          <p:nvPr/>
        </p:nvSpPr>
        <p:spPr>
          <a:xfrm>
            <a:off x="-19211" y="6232998"/>
            <a:ext cx="12247464" cy="4050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47465"/>
              <a:gd name="f7" fmla="val 405034"/>
              <a:gd name="f8" fmla="val 10301867"/>
              <a:gd name="f9" fmla="val 10263777"/>
              <a:gd name="f10" fmla="val 2097"/>
              <a:gd name="f11" fmla="val 10226671"/>
              <a:gd name="f12" fmla="val 8549"/>
              <a:gd name="f13" fmla="val 10190386"/>
              <a:gd name="f14" fmla="val 18873"/>
              <a:gd name="f15" fmla="val 10155743"/>
              <a:gd name="f16" fmla="val 33229"/>
              <a:gd name="f17" fmla="val 10122906"/>
              <a:gd name="f18" fmla="val 51456"/>
              <a:gd name="f19" fmla="val 10092040"/>
              <a:gd name="f20" fmla="val 73232"/>
              <a:gd name="f21" fmla="val 10063636"/>
              <a:gd name="f22" fmla="val 98557"/>
              <a:gd name="f23" fmla="val 9858241"/>
              <a:gd name="f24" fmla="val 306639"/>
              <a:gd name="f25" fmla="val 9829837"/>
              <a:gd name="f26" fmla="val 331964"/>
              <a:gd name="f27" fmla="val 9798970"/>
              <a:gd name="f28" fmla="val 353740"/>
              <a:gd name="f29" fmla="val 9766133"/>
              <a:gd name="f30" fmla="val 371806"/>
              <a:gd name="f31" fmla="val 9731491"/>
              <a:gd name="f32" fmla="val 386162"/>
              <a:gd name="f33" fmla="val 9695370"/>
              <a:gd name="f34" fmla="val 396646"/>
              <a:gd name="f35" fmla="val 9658101"/>
              <a:gd name="f36" fmla="val 402937"/>
              <a:gd name="f37" fmla="val 9620010"/>
              <a:gd name="f38" fmla="val 403558"/>
              <a:gd name="f39" fmla="+- 0 0 -90"/>
              <a:gd name="f40" fmla="*/ f3 1 12247465"/>
              <a:gd name="f41" fmla="*/ f4 1 405034"/>
              <a:gd name="f42" fmla="+- f7 0 f5"/>
              <a:gd name="f43" fmla="+- f6 0 f5"/>
              <a:gd name="f44" fmla="*/ f39 f0 1"/>
              <a:gd name="f45" fmla="*/ f43 1 12247465"/>
              <a:gd name="f46" fmla="*/ f42 1 405034"/>
              <a:gd name="f47" fmla="*/ 0 f42 1"/>
              <a:gd name="f48" fmla="*/ 2097 f42 1"/>
              <a:gd name="f49" fmla="*/ 8549 f42 1"/>
              <a:gd name="f50" fmla="*/ 18873 f42 1"/>
              <a:gd name="f51" fmla="*/ 33229 f42 1"/>
              <a:gd name="f52" fmla="*/ 51456 f42 1"/>
              <a:gd name="f53" fmla="*/ 73232 f42 1"/>
              <a:gd name="f54" fmla="*/ 98557 f42 1"/>
              <a:gd name="f55" fmla="*/ 306639 f42 1"/>
              <a:gd name="f56" fmla="*/ 331964 f42 1"/>
              <a:gd name="f57" fmla="*/ 353740 f42 1"/>
              <a:gd name="f58" fmla="*/ 371806 f42 1"/>
              <a:gd name="f59" fmla="*/ 386162 f42 1"/>
              <a:gd name="f60" fmla="*/ 396646 f42 1"/>
              <a:gd name="f61" fmla="*/ 402937 f42 1"/>
              <a:gd name="f62" fmla="*/ 405034 f42 1"/>
              <a:gd name="f63" fmla="*/ 403558 f42 1"/>
              <a:gd name="f64" fmla="*/ 12247465 f43 1"/>
              <a:gd name="f65" fmla="*/ 10301867 f43 1"/>
              <a:gd name="f66" fmla="*/ 10263777 f43 1"/>
              <a:gd name="f67" fmla="*/ 10226671 f43 1"/>
              <a:gd name="f68" fmla="*/ 10190386 f43 1"/>
              <a:gd name="f69" fmla="*/ 10155743 f43 1"/>
              <a:gd name="f70" fmla="*/ 10122906 f43 1"/>
              <a:gd name="f71" fmla="*/ 10092040 f43 1"/>
              <a:gd name="f72" fmla="*/ 10063636 f43 1"/>
              <a:gd name="f73" fmla="*/ 9858241 f43 1"/>
              <a:gd name="f74" fmla="*/ 9829837 f43 1"/>
              <a:gd name="f75" fmla="*/ 9798970 f43 1"/>
              <a:gd name="f76" fmla="*/ 9766133 f43 1"/>
              <a:gd name="f77" fmla="*/ 9731491 f43 1"/>
              <a:gd name="f78" fmla="*/ 9695370 f43 1"/>
              <a:gd name="f79" fmla="*/ 9658101 f43 1"/>
              <a:gd name="f80" fmla="*/ 9620010 f43 1"/>
              <a:gd name="f81" fmla="*/ 0 f43 1"/>
              <a:gd name="f82" fmla="*/ f44 1 f2"/>
              <a:gd name="f83" fmla="*/ f47 1 405034"/>
              <a:gd name="f84" fmla="*/ f48 1 405034"/>
              <a:gd name="f85" fmla="*/ f49 1 405034"/>
              <a:gd name="f86" fmla="*/ f50 1 405034"/>
              <a:gd name="f87" fmla="*/ f51 1 405034"/>
              <a:gd name="f88" fmla="*/ f52 1 405034"/>
              <a:gd name="f89" fmla="*/ f53 1 405034"/>
              <a:gd name="f90" fmla="*/ f54 1 405034"/>
              <a:gd name="f91" fmla="*/ f55 1 405034"/>
              <a:gd name="f92" fmla="*/ f56 1 405034"/>
              <a:gd name="f93" fmla="*/ f57 1 405034"/>
              <a:gd name="f94" fmla="*/ f58 1 405034"/>
              <a:gd name="f95" fmla="*/ f59 1 405034"/>
              <a:gd name="f96" fmla="*/ f60 1 405034"/>
              <a:gd name="f97" fmla="*/ f61 1 405034"/>
              <a:gd name="f98" fmla="*/ f62 1 405034"/>
              <a:gd name="f99" fmla="*/ f63 1 405034"/>
              <a:gd name="f100" fmla="*/ f64 1 12247465"/>
              <a:gd name="f101" fmla="*/ f65 1 12247465"/>
              <a:gd name="f102" fmla="*/ f66 1 12247465"/>
              <a:gd name="f103" fmla="*/ f67 1 12247465"/>
              <a:gd name="f104" fmla="*/ f68 1 12247465"/>
              <a:gd name="f105" fmla="*/ f69 1 12247465"/>
              <a:gd name="f106" fmla="*/ f70 1 12247465"/>
              <a:gd name="f107" fmla="*/ f71 1 12247465"/>
              <a:gd name="f108" fmla="*/ f72 1 12247465"/>
              <a:gd name="f109" fmla="*/ f73 1 12247465"/>
              <a:gd name="f110" fmla="*/ f74 1 12247465"/>
              <a:gd name="f111" fmla="*/ f75 1 12247465"/>
              <a:gd name="f112" fmla="*/ f76 1 12247465"/>
              <a:gd name="f113" fmla="*/ f77 1 12247465"/>
              <a:gd name="f114" fmla="*/ f78 1 12247465"/>
              <a:gd name="f115" fmla="*/ f79 1 12247465"/>
              <a:gd name="f116" fmla="*/ f80 1 12247465"/>
              <a:gd name="f117" fmla="*/ f81 1 12247465"/>
              <a:gd name="f118" fmla="*/ f5 1 f45"/>
              <a:gd name="f119" fmla="*/ f6 1 f45"/>
              <a:gd name="f120" fmla="*/ f5 1 f46"/>
              <a:gd name="f121" fmla="*/ f7 1 f46"/>
              <a:gd name="f122" fmla="+- f82 0 f1"/>
              <a:gd name="f123" fmla="*/ f100 1 f45"/>
              <a:gd name="f124" fmla="*/ f83 1 f46"/>
              <a:gd name="f125" fmla="*/ f101 1 f45"/>
              <a:gd name="f126" fmla="*/ f102 1 f45"/>
              <a:gd name="f127" fmla="*/ f84 1 f46"/>
              <a:gd name="f128" fmla="*/ f103 1 f45"/>
              <a:gd name="f129" fmla="*/ f85 1 f46"/>
              <a:gd name="f130" fmla="*/ f104 1 f45"/>
              <a:gd name="f131" fmla="*/ f86 1 f46"/>
              <a:gd name="f132" fmla="*/ f105 1 f45"/>
              <a:gd name="f133" fmla="*/ f87 1 f46"/>
              <a:gd name="f134" fmla="*/ f106 1 f45"/>
              <a:gd name="f135" fmla="*/ f88 1 f46"/>
              <a:gd name="f136" fmla="*/ f107 1 f45"/>
              <a:gd name="f137" fmla="*/ f89 1 f46"/>
              <a:gd name="f138" fmla="*/ f108 1 f45"/>
              <a:gd name="f139" fmla="*/ f90 1 f46"/>
              <a:gd name="f140" fmla="*/ f109 1 f45"/>
              <a:gd name="f141" fmla="*/ f91 1 f46"/>
              <a:gd name="f142" fmla="*/ f110 1 f45"/>
              <a:gd name="f143" fmla="*/ f92 1 f46"/>
              <a:gd name="f144" fmla="*/ f111 1 f45"/>
              <a:gd name="f145" fmla="*/ f93 1 f46"/>
              <a:gd name="f146" fmla="*/ f112 1 f45"/>
              <a:gd name="f147" fmla="*/ f94 1 f46"/>
              <a:gd name="f148" fmla="*/ f113 1 f45"/>
              <a:gd name="f149" fmla="*/ f95 1 f46"/>
              <a:gd name="f150" fmla="*/ f114 1 f45"/>
              <a:gd name="f151" fmla="*/ f96 1 f46"/>
              <a:gd name="f152" fmla="*/ f115 1 f45"/>
              <a:gd name="f153" fmla="*/ f97 1 f46"/>
              <a:gd name="f154" fmla="*/ f116 1 f45"/>
              <a:gd name="f155" fmla="*/ f98 1 f46"/>
              <a:gd name="f156" fmla="*/ f117 1 f45"/>
              <a:gd name="f157" fmla="*/ f99 1 f46"/>
              <a:gd name="f158" fmla="*/ f118 f40 1"/>
              <a:gd name="f159" fmla="*/ f119 f40 1"/>
              <a:gd name="f160" fmla="*/ f121 f41 1"/>
              <a:gd name="f161" fmla="*/ f120 f41 1"/>
              <a:gd name="f162" fmla="*/ f123 f40 1"/>
              <a:gd name="f163" fmla="*/ f124 f41 1"/>
              <a:gd name="f164" fmla="*/ f125 f40 1"/>
              <a:gd name="f165" fmla="*/ f126 f40 1"/>
              <a:gd name="f166" fmla="*/ f127 f41 1"/>
              <a:gd name="f167" fmla="*/ f128 f40 1"/>
              <a:gd name="f168" fmla="*/ f129 f41 1"/>
              <a:gd name="f169" fmla="*/ f130 f40 1"/>
              <a:gd name="f170" fmla="*/ f131 f41 1"/>
              <a:gd name="f171" fmla="*/ f132 f40 1"/>
              <a:gd name="f172" fmla="*/ f133 f41 1"/>
              <a:gd name="f173" fmla="*/ f134 f40 1"/>
              <a:gd name="f174" fmla="*/ f135 f41 1"/>
              <a:gd name="f175" fmla="*/ f136 f40 1"/>
              <a:gd name="f176" fmla="*/ f137 f41 1"/>
              <a:gd name="f177" fmla="*/ f138 f40 1"/>
              <a:gd name="f178" fmla="*/ f139 f41 1"/>
              <a:gd name="f179" fmla="*/ f140 f40 1"/>
              <a:gd name="f180" fmla="*/ f141 f41 1"/>
              <a:gd name="f181" fmla="*/ f142 f40 1"/>
              <a:gd name="f182" fmla="*/ f143 f41 1"/>
              <a:gd name="f183" fmla="*/ f144 f40 1"/>
              <a:gd name="f184" fmla="*/ f145 f41 1"/>
              <a:gd name="f185" fmla="*/ f146 f40 1"/>
              <a:gd name="f186" fmla="*/ f147 f41 1"/>
              <a:gd name="f187" fmla="*/ f148 f40 1"/>
              <a:gd name="f188" fmla="*/ f149 f41 1"/>
              <a:gd name="f189" fmla="*/ f150 f40 1"/>
              <a:gd name="f190" fmla="*/ f151 f41 1"/>
              <a:gd name="f191" fmla="*/ f152 f40 1"/>
              <a:gd name="f192" fmla="*/ f153 f41 1"/>
              <a:gd name="f193" fmla="*/ f154 f40 1"/>
              <a:gd name="f194" fmla="*/ f155 f41 1"/>
              <a:gd name="f195" fmla="*/ f156 f40 1"/>
              <a:gd name="f196" fmla="*/ f157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62" y="f163"/>
              </a:cxn>
              <a:cxn ang="f122">
                <a:pos x="f164" y="f163"/>
              </a:cxn>
              <a:cxn ang="f122">
                <a:pos x="f165" y="f166"/>
              </a:cxn>
              <a:cxn ang="f122">
                <a:pos x="f167" y="f168"/>
              </a:cxn>
              <a:cxn ang="f122">
                <a:pos x="f169" y="f170"/>
              </a:cxn>
              <a:cxn ang="f122">
                <a:pos x="f171" y="f172"/>
              </a:cxn>
              <a:cxn ang="f122">
                <a:pos x="f173" y="f174"/>
              </a:cxn>
              <a:cxn ang="f122">
                <a:pos x="f175" y="f176"/>
              </a:cxn>
              <a:cxn ang="f122">
                <a:pos x="f177" y="f178"/>
              </a:cxn>
              <a:cxn ang="f122">
                <a:pos x="f179" y="f180"/>
              </a:cxn>
              <a:cxn ang="f122">
                <a:pos x="f181" y="f182"/>
              </a:cxn>
              <a:cxn ang="f122">
                <a:pos x="f183" y="f184"/>
              </a:cxn>
              <a:cxn ang="f122">
                <a:pos x="f185" y="f186"/>
              </a:cxn>
              <a:cxn ang="f122">
                <a:pos x="f187" y="f188"/>
              </a:cxn>
              <a:cxn ang="f122">
                <a:pos x="f189" y="f190"/>
              </a:cxn>
              <a:cxn ang="f122">
                <a:pos x="f191" y="f192"/>
              </a:cxn>
              <a:cxn ang="f122">
                <a:pos x="f193" y="f194"/>
              </a:cxn>
              <a:cxn ang="f122">
                <a:pos x="f195" y="f196"/>
              </a:cxn>
            </a:cxnLst>
            <a:rect l="f158" t="f161" r="f159" b="f160"/>
            <a:pathLst>
              <a:path w="12247465" h="405034">
                <a:moveTo>
                  <a:pt x="f6" y="f5"/>
                </a:moveTo>
                <a:lnTo>
                  <a:pt x="f8" y="f5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7"/>
                </a:lnTo>
                <a:lnTo>
                  <a:pt x="f5" y="f38"/>
                </a:lnTo>
              </a:path>
            </a:pathLst>
          </a:custGeom>
          <a:noFill/>
          <a:ln w="16413" cap="flat">
            <a:solidFill>
              <a:srgbClr val="FFBF22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0721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E6FF4A58-B84F-493E-A534-95C1AE456590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-12051"/>
            <a:ext cx="12191996" cy="6858000"/>
          </a:xfrm>
        </p:spPr>
        <p:txBody>
          <a:bodyPr/>
          <a:lstStyle>
            <a:lvl1pPr>
              <a:defRPr sz="1000">
                <a:latin typeface="HelveticaNeueLT Pro 45 Lt" pitchFamily="34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466EBB0-6D1A-435C-9132-44D55EDEC831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973799" y="2034238"/>
            <a:ext cx="5833405" cy="2503901"/>
          </a:xfrm>
        </p:spPr>
        <p:txBody>
          <a:bodyPr/>
          <a:lstStyle>
            <a:lvl1pPr marL="0" indent="0">
              <a:buNone/>
              <a:defRPr lang="en-GB" sz="2500">
                <a:solidFill>
                  <a:srgbClr val="FFFFFF"/>
                </a:solidFill>
                <a:latin typeface="HelveticaNeueLT Pro 65 Md" pitchFamily="34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Graphic 10">
            <a:extLst>
              <a:ext uri="{FF2B5EF4-FFF2-40B4-BE49-F238E27FC236}">
                <a16:creationId xmlns:a16="http://schemas.microsoft.com/office/drawing/2014/main" id="{ACBCDAB3-E635-4B7C-AA41-E21E7E4AC82B}"/>
              </a:ext>
            </a:extLst>
          </p:cNvPr>
          <p:cNvSpPr/>
          <p:nvPr/>
        </p:nvSpPr>
        <p:spPr>
          <a:xfrm>
            <a:off x="-18955" y="5412223"/>
            <a:ext cx="12254029" cy="130560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54029"/>
              <a:gd name="f7" fmla="val 1305610"/>
              <a:gd name="f8" fmla="val 12235296"/>
              <a:gd name="f9" fmla="val 9382505"/>
              <a:gd name="f10" fmla="val 9342674"/>
              <a:gd name="f11" fmla="val 1121"/>
              <a:gd name="f12" fmla="val 9303252"/>
              <a:gd name="f13" fmla="val 4486"/>
              <a:gd name="f14" fmla="val 9264238"/>
              <a:gd name="f15" fmla="val 10093"/>
              <a:gd name="f16" fmla="val 9225633"/>
              <a:gd name="f17" fmla="val 17943"/>
              <a:gd name="f18" fmla="val 9187743"/>
              <a:gd name="f19" fmla="val 27832"/>
              <a:gd name="f20" fmla="val 9150363"/>
              <a:gd name="f21" fmla="val 39862"/>
              <a:gd name="f22" fmla="val 9113903"/>
              <a:gd name="f23" fmla="val 54034"/>
              <a:gd name="f24" fmla="val 9078157"/>
              <a:gd name="f25" fmla="val 70142"/>
              <a:gd name="f26" fmla="val 9043433"/>
              <a:gd name="f27" fmla="val 88289"/>
              <a:gd name="f28" fmla="val 9009628"/>
              <a:gd name="f29" fmla="val 108373"/>
              <a:gd name="f30" fmla="val 8976946"/>
              <a:gd name="f31" fmla="val 130394"/>
              <a:gd name="f32" fmla="val 8945491"/>
              <a:gd name="f33" fmla="val 154352"/>
              <a:gd name="f34" fmla="val 8915260"/>
              <a:gd name="f35" fmla="val 180044"/>
              <a:gd name="f36" fmla="val 8886459"/>
              <a:gd name="f37" fmla="val 207672"/>
              <a:gd name="f38" fmla="val 8458331"/>
              <a:gd name="f39" fmla="val 646159"/>
              <a:gd name="f40" fmla="val 8429530"/>
              <a:gd name="f41" fmla="val 673788"/>
              <a:gd name="f42" fmla="val 8399300"/>
              <a:gd name="f43" fmla="val 699581"/>
              <a:gd name="f44" fmla="val 8367844"/>
              <a:gd name="f45" fmla="val 723437"/>
              <a:gd name="f46" fmla="val 8335162"/>
              <a:gd name="f47" fmla="val 745458"/>
              <a:gd name="f48" fmla="val 8301357"/>
              <a:gd name="f49" fmla="val 765645"/>
              <a:gd name="f50" fmla="val 8266633"/>
              <a:gd name="f51" fmla="val 783792"/>
              <a:gd name="f52" fmla="val 8230888"/>
              <a:gd name="f53" fmla="val 799900"/>
              <a:gd name="f54" fmla="val 8194325"/>
              <a:gd name="f55" fmla="val 813969"/>
              <a:gd name="f56" fmla="val 8157048"/>
              <a:gd name="f57" fmla="val 825999"/>
              <a:gd name="f58" fmla="val 8119055"/>
              <a:gd name="f59" fmla="val 835990"/>
              <a:gd name="f60" fmla="val 8080553"/>
              <a:gd name="f61" fmla="val 843738"/>
              <a:gd name="f62" fmla="val 8041539"/>
              <a:gd name="f63" fmla="val 849345"/>
              <a:gd name="f64" fmla="val 8002117"/>
              <a:gd name="f65" fmla="val 852710"/>
              <a:gd name="f66" fmla="val 7962286"/>
              <a:gd name="f67" fmla="val 853831"/>
              <a:gd name="f68" fmla="val 18287"/>
              <a:gd name="f69" fmla="val 877694"/>
              <a:gd name="f70" fmla="val 1296467"/>
              <a:gd name="f71" fmla="+- 0 0 -90"/>
              <a:gd name="f72" fmla="*/ f3 1 12254029"/>
              <a:gd name="f73" fmla="*/ f4 1 1305610"/>
              <a:gd name="f74" fmla="+- f7 0 f5"/>
              <a:gd name="f75" fmla="+- f6 0 f5"/>
              <a:gd name="f76" fmla="*/ f71 f0 1"/>
              <a:gd name="f77" fmla="*/ f75 1 12254029"/>
              <a:gd name="f78" fmla="*/ f74 1 1305610"/>
              <a:gd name="f79" fmla="*/ 12235296 f75 1"/>
              <a:gd name="f80" fmla="*/ 0 f74 1"/>
              <a:gd name="f81" fmla="*/ 9382505 f75 1"/>
              <a:gd name="f82" fmla="*/ 9342674 f75 1"/>
              <a:gd name="f83" fmla="*/ 1121 f74 1"/>
              <a:gd name="f84" fmla="*/ 9303252 f75 1"/>
              <a:gd name="f85" fmla="*/ 4486 f74 1"/>
              <a:gd name="f86" fmla="*/ 9264238 f75 1"/>
              <a:gd name="f87" fmla="*/ 10093 f74 1"/>
              <a:gd name="f88" fmla="*/ 9225633 f75 1"/>
              <a:gd name="f89" fmla="*/ 17943 f74 1"/>
              <a:gd name="f90" fmla="*/ 9187743 f75 1"/>
              <a:gd name="f91" fmla="*/ 27832 f74 1"/>
              <a:gd name="f92" fmla="*/ 9150363 f75 1"/>
              <a:gd name="f93" fmla="*/ 39862 f74 1"/>
              <a:gd name="f94" fmla="*/ 9113903 f75 1"/>
              <a:gd name="f95" fmla="*/ 54034 f74 1"/>
              <a:gd name="f96" fmla="*/ 9078157 f75 1"/>
              <a:gd name="f97" fmla="*/ 70142 f74 1"/>
              <a:gd name="f98" fmla="*/ 9043433 f75 1"/>
              <a:gd name="f99" fmla="*/ 88289 f74 1"/>
              <a:gd name="f100" fmla="*/ 9009628 f75 1"/>
              <a:gd name="f101" fmla="*/ 108373 f74 1"/>
              <a:gd name="f102" fmla="*/ 8976946 f75 1"/>
              <a:gd name="f103" fmla="*/ 130394 f74 1"/>
              <a:gd name="f104" fmla="*/ 8945491 f75 1"/>
              <a:gd name="f105" fmla="*/ 154352 f74 1"/>
              <a:gd name="f106" fmla="*/ 8915260 f75 1"/>
              <a:gd name="f107" fmla="*/ 180044 f74 1"/>
              <a:gd name="f108" fmla="*/ 8886459 f75 1"/>
              <a:gd name="f109" fmla="*/ 207672 f74 1"/>
              <a:gd name="f110" fmla="*/ 8458331 f75 1"/>
              <a:gd name="f111" fmla="*/ 646159 f74 1"/>
              <a:gd name="f112" fmla="*/ 8429530 f75 1"/>
              <a:gd name="f113" fmla="*/ 673788 f74 1"/>
              <a:gd name="f114" fmla="*/ 8399300 f75 1"/>
              <a:gd name="f115" fmla="*/ 699581 f74 1"/>
              <a:gd name="f116" fmla="*/ 8367844 f75 1"/>
              <a:gd name="f117" fmla="*/ 723437 f74 1"/>
              <a:gd name="f118" fmla="*/ 8335162 f75 1"/>
              <a:gd name="f119" fmla="*/ 745458 f74 1"/>
              <a:gd name="f120" fmla="*/ 8301357 f75 1"/>
              <a:gd name="f121" fmla="*/ 765645 f74 1"/>
              <a:gd name="f122" fmla="*/ 8266633 f75 1"/>
              <a:gd name="f123" fmla="*/ 783792 f74 1"/>
              <a:gd name="f124" fmla="*/ 8230888 f75 1"/>
              <a:gd name="f125" fmla="*/ 799900 f74 1"/>
              <a:gd name="f126" fmla="*/ 8194325 f75 1"/>
              <a:gd name="f127" fmla="*/ 813969 f74 1"/>
              <a:gd name="f128" fmla="*/ 8157048 f75 1"/>
              <a:gd name="f129" fmla="*/ 825999 f74 1"/>
              <a:gd name="f130" fmla="*/ 8119055 f75 1"/>
              <a:gd name="f131" fmla="*/ 835990 f74 1"/>
              <a:gd name="f132" fmla="*/ 8080553 f75 1"/>
              <a:gd name="f133" fmla="*/ 843738 f74 1"/>
              <a:gd name="f134" fmla="*/ 8041539 f75 1"/>
              <a:gd name="f135" fmla="*/ 849345 f74 1"/>
              <a:gd name="f136" fmla="*/ 8002117 f75 1"/>
              <a:gd name="f137" fmla="*/ 852710 f74 1"/>
              <a:gd name="f138" fmla="*/ 7962286 f75 1"/>
              <a:gd name="f139" fmla="*/ 853831 f74 1"/>
              <a:gd name="f140" fmla="*/ 18287 f75 1"/>
              <a:gd name="f141" fmla="*/ 877694 f74 1"/>
              <a:gd name="f142" fmla="*/ 0 f75 1"/>
              <a:gd name="f143" fmla="*/ 1296467 f74 1"/>
              <a:gd name="f144" fmla="*/ 12254029 f75 1"/>
              <a:gd name="f145" fmla="*/ 1305610 f74 1"/>
              <a:gd name="f146" fmla="*/ f76 1 f2"/>
              <a:gd name="f147" fmla="*/ f79 1 12254029"/>
              <a:gd name="f148" fmla="*/ f80 1 1305610"/>
              <a:gd name="f149" fmla="*/ f81 1 12254029"/>
              <a:gd name="f150" fmla="*/ f82 1 12254029"/>
              <a:gd name="f151" fmla="*/ f83 1 1305610"/>
              <a:gd name="f152" fmla="*/ f84 1 12254029"/>
              <a:gd name="f153" fmla="*/ f85 1 1305610"/>
              <a:gd name="f154" fmla="*/ f86 1 12254029"/>
              <a:gd name="f155" fmla="*/ f87 1 1305610"/>
              <a:gd name="f156" fmla="*/ f88 1 12254029"/>
              <a:gd name="f157" fmla="*/ f89 1 1305610"/>
              <a:gd name="f158" fmla="*/ f90 1 12254029"/>
              <a:gd name="f159" fmla="*/ f91 1 1305610"/>
              <a:gd name="f160" fmla="*/ f92 1 12254029"/>
              <a:gd name="f161" fmla="*/ f93 1 1305610"/>
              <a:gd name="f162" fmla="*/ f94 1 12254029"/>
              <a:gd name="f163" fmla="*/ f95 1 1305610"/>
              <a:gd name="f164" fmla="*/ f96 1 12254029"/>
              <a:gd name="f165" fmla="*/ f97 1 1305610"/>
              <a:gd name="f166" fmla="*/ f98 1 12254029"/>
              <a:gd name="f167" fmla="*/ f99 1 1305610"/>
              <a:gd name="f168" fmla="*/ f100 1 12254029"/>
              <a:gd name="f169" fmla="*/ f101 1 1305610"/>
              <a:gd name="f170" fmla="*/ f102 1 12254029"/>
              <a:gd name="f171" fmla="*/ f103 1 1305610"/>
              <a:gd name="f172" fmla="*/ f104 1 12254029"/>
              <a:gd name="f173" fmla="*/ f105 1 1305610"/>
              <a:gd name="f174" fmla="*/ f106 1 12254029"/>
              <a:gd name="f175" fmla="*/ f107 1 1305610"/>
              <a:gd name="f176" fmla="*/ f108 1 12254029"/>
              <a:gd name="f177" fmla="*/ f109 1 1305610"/>
              <a:gd name="f178" fmla="*/ f110 1 12254029"/>
              <a:gd name="f179" fmla="*/ f111 1 1305610"/>
              <a:gd name="f180" fmla="*/ f112 1 12254029"/>
              <a:gd name="f181" fmla="*/ f113 1 1305610"/>
              <a:gd name="f182" fmla="*/ f114 1 12254029"/>
              <a:gd name="f183" fmla="*/ f115 1 1305610"/>
              <a:gd name="f184" fmla="*/ f116 1 12254029"/>
              <a:gd name="f185" fmla="*/ f117 1 1305610"/>
              <a:gd name="f186" fmla="*/ f118 1 12254029"/>
              <a:gd name="f187" fmla="*/ f119 1 1305610"/>
              <a:gd name="f188" fmla="*/ f120 1 12254029"/>
              <a:gd name="f189" fmla="*/ f121 1 1305610"/>
              <a:gd name="f190" fmla="*/ f122 1 12254029"/>
              <a:gd name="f191" fmla="*/ f123 1 1305610"/>
              <a:gd name="f192" fmla="*/ f124 1 12254029"/>
              <a:gd name="f193" fmla="*/ f125 1 1305610"/>
              <a:gd name="f194" fmla="*/ f126 1 12254029"/>
              <a:gd name="f195" fmla="*/ f127 1 1305610"/>
              <a:gd name="f196" fmla="*/ f128 1 12254029"/>
              <a:gd name="f197" fmla="*/ f129 1 1305610"/>
              <a:gd name="f198" fmla="*/ f130 1 12254029"/>
              <a:gd name="f199" fmla="*/ f131 1 1305610"/>
              <a:gd name="f200" fmla="*/ f132 1 12254029"/>
              <a:gd name="f201" fmla="*/ f133 1 1305610"/>
              <a:gd name="f202" fmla="*/ f134 1 12254029"/>
              <a:gd name="f203" fmla="*/ f135 1 1305610"/>
              <a:gd name="f204" fmla="*/ f136 1 12254029"/>
              <a:gd name="f205" fmla="*/ f137 1 1305610"/>
              <a:gd name="f206" fmla="*/ f138 1 12254029"/>
              <a:gd name="f207" fmla="*/ f139 1 1305610"/>
              <a:gd name="f208" fmla="*/ f140 1 12254029"/>
              <a:gd name="f209" fmla="*/ f141 1 1305610"/>
              <a:gd name="f210" fmla="*/ f142 1 12254029"/>
              <a:gd name="f211" fmla="*/ f143 1 1305610"/>
              <a:gd name="f212" fmla="*/ f144 1 12254029"/>
              <a:gd name="f213" fmla="*/ f145 1 1305610"/>
              <a:gd name="f214" fmla="*/ f5 1 f77"/>
              <a:gd name="f215" fmla="*/ f6 1 f77"/>
              <a:gd name="f216" fmla="*/ f5 1 f78"/>
              <a:gd name="f217" fmla="*/ f7 1 f78"/>
              <a:gd name="f218" fmla="+- f146 0 f1"/>
              <a:gd name="f219" fmla="*/ f147 1 f77"/>
              <a:gd name="f220" fmla="*/ f148 1 f78"/>
              <a:gd name="f221" fmla="*/ f149 1 f77"/>
              <a:gd name="f222" fmla="*/ f150 1 f77"/>
              <a:gd name="f223" fmla="*/ f151 1 f78"/>
              <a:gd name="f224" fmla="*/ f152 1 f77"/>
              <a:gd name="f225" fmla="*/ f153 1 f78"/>
              <a:gd name="f226" fmla="*/ f154 1 f77"/>
              <a:gd name="f227" fmla="*/ f155 1 f78"/>
              <a:gd name="f228" fmla="*/ f156 1 f77"/>
              <a:gd name="f229" fmla="*/ f157 1 f78"/>
              <a:gd name="f230" fmla="*/ f158 1 f77"/>
              <a:gd name="f231" fmla="*/ f159 1 f78"/>
              <a:gd name="f232" fmla="*/ f160 1 f77"/>
              <a:gd name="f233" fmla="*/ f161 1 f78"/>
              <a:gd name="f234" fmla="*/ f162 1 f77"/>
              <a:gd name="f235" fmla="*/ f163 1 f78"/>
              <a:gd name="f236" fmla="*/ f164 1 f77"/>
              <a:gd name="f237" fmla="*/ f165 1 f78"/>
              <a:gd name="f238" fmla="*/ f166 1 f77"/>
              <a:gd name="f239" fmla="*/ f167 1 f78"/>
              <a:gd name="f240" fmla="*/ f168 1 f77"/>
              <a:gd name="f241" fmla="*/ f169 1 f78"/>
              <a:gd name="f242" fmla="*/ f170 1 f77"/>
              <a:gd name="f243" fmla="*/ f171 1 f78"/>
              <a:gd name="f244" fmla="*/ f172 1 f77"/>
              <a:gd name="f245" fmla="*/ f173 1 f78"/>
              <a:gd name="f246" fmla="*/ f174 1 f77"/>
              <a:gd name="f247" fmla="*/ f175 1 f78"/>
              <a:gd name="f248" fmla="*/ f176 1 f77"/>
              <a:gd name="f249" fmla="*/ f177 1 f78"/>
              <a:gd name="f250" fmla="*/ f178 1 f77"/>
              <a:gd name="f251" fmla="*/ f179 1 f78"/>
              <a:gd name="f252" fmla="*/ f180 1 f77"/>
              <a:gd name="f253" fmla="*/ f181 1 f78"/>
              <a:gd name="f254" fmla="*/ f182 1 f77"/>
              <a:gd name="f255" fmla="*/ f183 1 f78"/>
              <a:gd name="f256" fmla="*/ f184 1 f77"/>
              <a:gd name="f257" fmla="*/ f185 1 f78"/>
              <a:gd name="f258" fmla="*/ f186 1 f77"/>
              <a:gd name="f259" fmla="*/ f187 1 f78"/>
              <a:gd name="f260" fmla="*/ f188 1 f77"/>
              <a:gd name="f261" fmla="*/ f189 1 f78"/>
              <a:gd name="f262" fmla="*/ f190 1 f77"/>
              <a:gd name="f263" fmla="*/ f191 1 f78"/>
              <a:gd name="f264" fmla="*/ f192 1 f77"/>
              <a:gd name="f265" fmla="*/ f193 1 f78"/>
              <a:gd name="f266" fmla="*/ f194 1 f77"/>
              <a:gd name="f267" fmla="*/ f195 1 f78"/>
              <a:gd name="f268" fmla="*/ f196 1 f77"/>
              <a:gd name="f269" fmla="*/ f197 1 f78"/>
              <a:gd name="f270" fmla="*/ f198 1 f77"/>
              <a:gd name="f271" fmla="*/ f199 1 f78"/>
              <a:gd name="f272" fmla="*/ f200 1 f77"/>
              <a:gd name="f273" fmla="*/ f201 1 f78"/>
              <a:gd name="f274" fmla="*/ f202 1 f77"/>
              <a:gd name="f275" fmla="*/ f203 1 f78"/>
              <a:gd name="f276" fmla="*/ f204 1 f77"/>
              <a:gd name="f277" fmla="*/ f205 1 f78"/>
              <a:gd name="f278" fmla="*/ f206 1 f77"/>
              <a:gd name="f279" fmla="*/ f207 1 f78"/>
              <a:gd name="f280" fmla="*/ f208 1 f77"/>
              <a:gd name="f281" fmla="*/ f209 1 f78"/>
              <a:gd name="f282" fmla="*/ f210 1 f77"/>
              <a:gd name="f283" fmla="*/ f211 1 f78"/>
              <a:gd name="f284" fmla="*/ f212 1 f77"/>
              <a:gd name="f285" fmla="*/ f213 1 f78"/>
              <a:gd name="f286" fmla="*/ f214 f72 1"/>
              <a:gd name="f287" fmla="*/ f215 f72 1"/>
              <a:gd name="f288" fmla="*/ f217 f73 1"/>
              <a:gd name="f289" fmla="*/ f216 f73 1"/>
              <a:gd name="f290" fmla="*/ f219 f72 1"/>
              <a:gd name="f291" fmla="*/ f220 f73 1"/>
              <a:gd name="f292" fmla="*/ f221 f72 1"/>
              <a:gd name="f293" fmla="*/ f222 f72 1"/>
              <a:gd name="f294" fmla="*/ f223 f73 1"/>
              <a:gd name="f295" fmla="*/ f224 f72 1"/>
              <a:gd name="f296" fmla="*/ f225 f73 1"/>
              <a:gd name="f297" fmla="*/ f226 f72 1"/>
              <a:gd name="f298" fmla="*/ f227 f73 1"/>
              <a:gd name="f299" fmla="*/ f228 f72 1"/>
              <a:gd name="f300" fmla="*/ f229 f73 1"/>
              <a:gd name="f301" fmla="*/ f230 f72 1"/>
              <a:gd name="f302" fmla="*/ f231 f73 1"/>
              <a:gd name="f303" fmla="*/ f232 f72 1"/>
              <a:gd name="f304" fmla="*/ f233 f73 1"/>
              <a:gd name="f305" fmla="*/ f234 f72 1"/>
              <a:gd name="f306" fmla="*/ f235 f73 1"/>
              <a:gd name="f307" fmla="*/ f236 f72 1"/>
              <a:gd name="f308" fmla="*/ f237 f73 1"/>
              <a:gd name="f309" fmla="*/ f238 f72 1"/>
              <a:gd name="f310" fmla="*/ f239 f73 1"/>
              <a:gd name="f311" fmla="*/ f240 f72 1"/>
              <a:gd name="f312" fmla="*/ f241 f73 1"/>
              <a:gd name="f313" fmla="*/ f242 f72 1"/>
              <a:gd name="f314" fmla="*/ f243 f73 1"/>
              <a:gd name="f315" fmla="*/ f244 f72 1"/>
              <a:gd name="f316" fmla="*/ f245 f73 1"/>
              <a:gd name="f317" fmla="*/ f246 f72 1"/>
              <a:gd name="f318" fmla="*/ f247 f73 1"/>
              <a:gd name="f319" fmla="*/ f248 f72 1"/>
              <a:gd name="f320" fmla="*/ f249 f73 1"/>
              <a:gd name="f321" fmla="*/ f250 f72 1"/>
              <a:gd name="f322" fmla="*/ f251 f73 1"/>
              <a:gd name="f323" fmla="*/ f252 f72 1"/>
              <a:gd name="f324" fmla="*/ f253 f73 1"/>
              <a:gd name="f325" fmla="*/ f254 f72 1"/>
              <a:gd name="f326" fmla="*/ f255 f73 1"/>
              <a:gd name="f327" fmla="*/ f256 f72 1"/>
              <a:gd name="f328" fmla="*/ f257 f73 1"/>
              <a:gd name="f329" fmla="*/ f258 f72 1"/>
              <a:gd name="f330" fmla="*/ f259 f73 1"/>
              <a:gd name="f331" fmla="*/ f260 f72 1"/>
              <a:gd name="f332" fmla="*/ f261 f73 1"/>
              <a:gd name="f333" fmla="*/ f262 f72 1"/>
              <a:gd name="f334" fmla="*/ f263 f73 1"/>
              <a:gd name="f335" fmla="*/ f264 f72 1"/>
              <a:gd name="f336" fmla="*/ f265 f73 1"/>
              <a:gd name="f337" fmla="*/ f266 f72 1"/>
              <a:gd name="f338" fmla="*/ f267 f73 1"/>
              <a:gd name="f339" fmla="*/ f268 f72 1"/>
              <a:gd name="f340" fmla="*/ f269 f73 1"/>
              <a:gd name="f341" fmla="*/ f270 f72 1"/>
              <a:gd name="f342" fmla="*/ f271 f73 1"/>
              <a:gd name="f343" fmla="*/ f272 f72 1"/>
              <a:gd name="f344" fmla="*/ f273 f73 1"/>
              <a:gd name="f345" fmla="*/ f274 f72 1"/>
              <a:gd name="f346" fmla="*/ f275 f73 1"/>
              <a:gd name="f347" fmla="*/ f276 f72 1"/>
              <a:gd name="f348" fmla="*/ f277 f73 1"/>
              <a:gd name="f349" fmla="*/ f278 f72 1"/>
              <a:gd name="f350" fmla="*/ f279 f73 1"/>
              <a:gd name="f351" fmla="*/ f280 f72 1"/>
              <a:gd name="f352" fmla="*/ f281 f73 1"/>
              <a:gd name="f353" fmla="*/ f282 f72 1"/>
              <a:gd name="f354" fmla="*/ f283 f73 1"/>
              <a:gd name="f355" fmla="*/ f284 f72 1"/>
              <a:gd name="f356" fmla="*/ f285 f7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8">
                <a:pos x="f290" y="f291"/>
              </a:cxn>
              <a:cxn ang="f218">
                <a:pos x="f292" y="f291"/>
              </a:cxn>
              <a:cxn ang="f218">
                <a:pos x="f293" y="f294"/>
              </a:cxn>
              <a:cxn ang="f218">
                <a:pos x="f295" y="f296"/>
              </a:cxn>
              <a:cxn ang="f218">
                <a:pos x="f297" y="f298"/>
              </a:cxn>
              <a:cxn ang="f218">
                <a:pos x="f299" y="f300"/>
              </a:cxn>
              <a:cxn ang="f218">
                <a:pos x="f301" y="f302"/>
              </a:cxn>
              <a:cxn ang="f218">
                <a:pos x="f303" y="f304"/>
              </a:cxn>
              <a:cxn ang="f218">
                <a:pos x="f305" y="f306"/>
              </a:cxn>
              <a:cxn ang="f218">
                <a:pos x="f307" y="f308"/>
              </a:cxn>
              <a:cxn ang="f218">
                <a:pos x="f309" y="f310"/>
              </a:cxn>
              <a:cxn ang="f218">
                <a:pos x="f311" y="f312"/>
              </a:cxn>
              <a:cxn ang="f218">
                <a:pos x="f313" y="f314"/>
              </a:cxn>
              <a:cxn ang="f218">
                <a:pos x="f315" y="f316"/>
              </a:cxn>
              <a:cxn ang="f218">
                <a:pos x="f317" y="f318"/>
              </a:cxn>
              <a:cxn ang="f218">
                <a:pos x="f319" y="f320"/>
              </a:cxn>
              <a:cxn ang="f218">
                <a:pos x="f321" y="f322"/>
              </a:cxn>
              <a:cxn ang="f218">
                <a:pos x="f323" y="f324"/>
              </a:cxn>
              <a:cxn ang="f218">
                <a:pos x="f325" y="f326"/>
              </a:cxn>
              <a:cxn ang="f218">
                <a:pos x="f327" y="f328"/>
              </a:cxn>
              <a:cxn ang="f218">
                <a:pos x="f329" y="f330"/>
              </a:cxn>
              <a:cxn ang="f218">
                <a:pos x="f331" y="f332"/>
              </a:cxn>
              <a:cxn ang="f218">
                <a:pos x="f333" y="f334"/>
              </a:cxn>
              <a:cxn ang="f218">
                <a:pos x="f335" y="f336"/>
              </a:cxn>
              <a:cxn ang="f218">
                <a:pos x="f337" y="f338"/>
              </a:cxn>
              <a:cxn ang="f218">
                <a:pos x="f339" y="f340"/>
              </a:cxn>
              <a:cxn ang="f218">
                <a:pos x="f341" y="f342"/>
              </a:cxn>
              <a:cxn ang="f218">
                <a:pos x="f343" y="f344"/>
              </a:cxn>
              <a:cxn ang="f218">
                <a:pos x="f345" y="f346"/>
              </a:cxn>
              <a:cxn ang="f218">
                <a:pos x="f347" y="f348"/>
              </a:cxn>
              <a:cxn ang="f218">
                <a:pos x="f349" y="f350"/>
              </a:cxn>
              <a:cxn ang="f218">
                <a:pos x="f351" y="f352"/>
              </a:cxn>
              <a:cxn ang="f218">
                <a:pos x="f353" y="f354"/>
              </a:cxn>
              <a:cxn ang="f218">
                <a:pos x="f355" y="f356"/>
              </a:cxn>
              <a:cxn ang="f218">
                <a:pos x="f290" y="f291"/>
              </a:cxn>
            </a:cxnLst>
            <a:rect l="f286" t="f289" r="f287" b="f288"/>
            <a:pathLst>
              <a:path w="12254029" h="1305610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50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7"/>
                </a:lnTo>
                <a:lnTo>
                  <a:pt x="f58" y="f59"/>
                </a:lnTo>
                <a:lnTo>
                  <a:pt x="f60" y="f61"/>
                </a:lnTo>
                <a:lnTo>
                  <a:pt x="f62" y="f63"/>
                </a:lnTo>
                <a:lnTo>
                  <a:pt x="f64" y="f65"/>
                </a:lnTo>
                <a:lnTo>
                  <a:pt x="f66" y="f67"/>
                </a:lnTo>
                <a:lnTo>
                  <a:pt x="f68" y="f69"/>
                </a:lnTo>
                <a:lnTo>
                  <a:pt x="f5" y="f70"/>
                </a:lnTo>
                <a:lnTo>
                  <a:pt x="f6" y="f7"/>
                </a:lnTo>
                <a:lnTo>
                  <a:pt x="f8" y="f5"/>
                </a:lnTo>
                <a:close/>
              </a:path>
            </a:pathLst>
          </a:custGeom>
          <a:solidFill>
            <a:srgbClr val="FFBF2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Graphic 8">
            <a:extLst>
              <a:ext uri="{FF2B5EF4-FFF2-40B4-BE49-F238E27FC236}">
                <a16:creationId xmlns:a16="http://schemas.microsoft.com/office/drawing/2014/main" id="{75AE51E9-A7E7-44DB-BD46-D525A1A22450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+- f7 0 f5"/>
              <a:gd name="f51" fmla="+- f6 0 f5"/>
              <a:gd name="f52" fmla="*/ f47 f0 1"/>
              <a:gd name="f53" fmla="*/ f51 1 12260164"/>
              <a:gd name="f54" fmla="*/ f50 1 659972"/>
              <a:gd name="f55" fmla="*/ 0 f50 1"/>
              <a:gd name="f56" fmla="*/ 2097 f50 1"/>
              <a:gd name="f57" fmla="*/ 8549 f50 1"/>
              <a:gd name="f58" fmla="*/ 18873 f50 1"/>
              <a:gd name="f59" fmla="*/ 33229 f50 1"/>
              <a:gd name="f60" fmla="*/ 51456 f50 1"/>
              <a:gd name="f61" fmla="*/ 73232 f50 1"/>
              <a:gd name="f62" fmla="*/ 98557 f50 1"/>
              <a:gd name="f63" fmla="*/ 306639 f50 1"/>
              <a:gd name="f64" fmla="*/ 331964 f50 1"/>
              <a:gd name="f65" fmla="*/ 353740 f50 1"/>
              <a:gd name="f66" fmla="*/ 371806 f50 1"/>
              <a:gd name="f67" fmla="*/ 386162 f50 1"/>
              <a:gd name="f68" fmla="*/ 396646 f50 1"/>
              <a:gd name="f69" fmla="*/ 402937 f50 1"/>
              <a:gd name="f70" fmla="*/ 405034 f50 1"/>
              <a:gd name="f71" fmla="*/ 410972 f50 1"/>
              <a:gd name="f72" fmla="*/ 659972 f50 1"/>
              <a:gd name="f73" fmla="*/ 12254226 f51 1"/>
              <a:gd name="f74" fmla="*/ 10308628 f51 1"/>
              <a:gd name="f75" fmla="*/ 10270538 f51 1"/>
              <a:gd name="f76" fmla="*/ 10233432 f51 1"/>
              <a:gd name="f77" fmla="*/ 10197147 f51 1"/>
              <a:gd name="f78" fmla="*/ 10162504 f51 1"/>
              <a:gd name="f79" fmla="*/ 10129667 f51 1"/>
              <a:gd name="f80" fmla="*/ 10098801 f51 1"/>
              <a:gd name="f81" fmla="*/ 10070397 f51 1"/>
              <a:gd name="f82" fmla="*/ 9865002 f51 1"/>
              <a:gd name="f83" fmla="*/ 9836598 f51 1"/>
              <a:gd name="f84" fmla="*/ 9805731 f51 1"/>
              <a:gd name="f85" fmla="*/ 9772894 f51 1"/>
              <a:gd name="f86" fmla="*/ 9738252 f51 1"/>
              <a:gd name="f87" fmla="*/ 9702131 f51 1"/>
              <a:gd name="f88" fmla="*/ 9664862 f51 1"/>
              <a:gd name="f89" fmla="*/ 9626771 f51 1"/>
              <a:gd name="f90" fmla="*/ 5938 f51 1"/>
              <a:gd name="f91" fmla="*/ 0 f51 1"/>
              <a:gd name="f92" fmla="*/ 654035 f50 1"/>
              <a:gd name="f93" fmla="*/ 12260164 f51 1"/>
              <a:gd name="f94" fmla="*/ f52 1 f2"/>
              <a:gd name="f95" fmla="*/ f55 1 659972"/>
              <a:gd name="f96" fmla="*/ f56 1 659972"/>
              <a:gd name="f97" fmla="*/ f57 1 659972"/>
              <a:gd name="f98" fmla="*/ f58 1 659972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12260164"/>
              <a:gd name="f114" fmla="*/ f74 1 12260164"/>
              <a:gd name="f115" fmla="*/ f75 1 12260164"/>
              <a:gd name="f116" fmla="*/ f76 1 12260164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659972"/>
              <a:gd name="f133" fmla="*/ f93 1 12260164"/>
              <a:gd name="f134" fmla="*/ f5 1 f53"/>
              <a:gd name="f135" fmla="*/ f6 1 f53"/>
              <a:gd name="f136" fmla="*/ f5 1 f54"/>
              <a:gd name="f137" fmla="*/ f7 1 f54"/>
              <a:gd name="f138" fmla="+- f94 0 f1"/>
              <a:gd name="f139" fmla="*/ f113 1 f53"/>
              <a:gd name="f140" fmla="*/ f95 1 f54"/>
              <a:gd name="f141" fmla="*/ f114 1 f53"/>
              <a:gd name="f142" fmla="*/ f115 1 f53"/>
              <a:gd name="f143" fmla="*/ f96 1 f54"/>
              <a:gd name="f144" fmla="*/ f116 1 f53"/>
              <a:gd name="f145" fmla="*/ f97 1 f54"/>
              <a:gd name="f146" fmla="*/ f117 1 f53"/>
              <a:gd name="f147" fmla="*/ f98 1 f54"/>
              <a:gd name="f148" fmla="*/ f118 1 f53"/>
              <a:gd name="f149" fmla="*/ f99 1 f54"/>
              <a:gd name="f150" fmla="*/ f119 1 f53"/>
              <a:gd name="f151" fmla="*/ f100 1 f54"/>
              <a:gd name="f152" fmla="*/ f120 1 f53"/>
              <a:gd name="f153" fmla="*/ f101 1 f54"/>
              <a:gd name="f154" fmla="*/ f121 1 f53"/>
              <a:gd name="f155" fmla="*/ f102 1 f54"/>
              <a:gd name="f156" fmla="*/ f122 1 f53"/>
              <a:gd name="f157" fmla="*/ f103 1 f54"/>
              <a:gd name="f158" fmla="*/ f123 1 f53"/>
              <a:gd name="f159" fmla="*/ f104 1 f54"/>
              <a:gd name="f160" fmla="*/ f124 1 f53"/>
              <a:gd name="f161" fmla="*/ f105 1 f54"/>
              <a:gd name="f162" fmla="*/ f125 1 f53"/>
              <a:gd name="f163" fmla="*/ f106 1 f54"/>
              <a:gd name="f164" fmla="*/ f126 1 f53"/>
              <a:gd name="f165" fmla="*/ f107 1 f54"/>
              <a:gd name="f166" fmla="*/ f127 1 f53"/>
              <a:gd name="f167" fmla="*/ f108 1 f54"/>
              <a:gd name="f168" fmla="*/ f128 1 f53"/>
              <a:gd name="f169" fmla="*/ f109 1 f54"/>
              <a:gd name="f170" fmla="*/ f129 1 f53"/>
              <a:gd name="f171" fmla="*/ f110 1 f54"/>
              <a:gd name="f172" fmla="*/ f130 1 f53"/>
              <a:gd name="f173" fmla="*/ f111 1 f54"/>
              <a:gd name="f174" fmla="*/ f131 1 f53"/>
              <a:gd name="f175" fmla="*/ f132 1 f54"/>
              <a:gd name="f176" fmla="*/ f133 1 f53"/>
              <a:gd name="f177" fmla="*/ f112 1 f54"/>
              <a:gd name="f178" fmla="*/ f134 f48 1"/>
              <a:gd name="f179" fmla="*/ f135 f48 1"/>
              <a:gd name="f180" fmla="*/ f137 f49 1"/>
              <a:gd name="f181" fmla="*/ f136 f49 1"/>
              <a:gd name="f182" fmla="*/ f139 f48 1"/>
              <a:gd name="f183" fmla="*/ f140 f49 1"/>
              <a:gd name="f184" fmla="*/ f141 f48 1"/>
              <a:gd name="f185" fmla="*/ f142 f48 1"/>
              <a:gd name="f186" fmla="*/ f143 f49 1"/>
              <a:gd name="f187" fmla="*/ f144 f48 1"/>
              <a:gd name="f188" fmla="*/ f145 f49 1"/>
              <a:gd name="f189" fmla="*/ f146 f48 1"/>
              <a:gd name="f190" fmla="*/ f147 f49 1"/>
              <a:gd name="f191" fmla="*/ f148 f48 1"/>
              <a:gd name="f192" fmla="*/ f149 f49 1"/>
              <a:gd name="f193" fmla="*/ f150 f48 1"/>
              <a:gd name="f194" fmla="*/ f151 f49 1"/>
              <a:gd name="f195" fmla="*/ f152 f48 1"/>
              <a:gd name="f196" fmla="*/ f153 f49 1"/>
              <a:gd name="f197" fmla="*/ f154 f48 1"/>
              <a:gd name="f198" fmla="*/ f155 f49 1"/>
              <a:gd name="f199" fmla="*/ f156 f48 1"/>
              <a:gd name="f200" fmla="*/ f157 f49 1"/>
              <a:gd name="f201" fmla="*/ f158 f48 1"/>
              <a:gd name="f202" fmla="*/ f159 f49 1"/>
              <a:gd name="f203" fmla="*/ f160 f48 1"/>
              <a:gd name="f204" fmla="*/ f161 f49 1"/>
              <a:gd name="f205" fmla="*/ f162 f48 1"/>
              <a:gd name="f206" fmla="*/ f163 f49 1"/>
              <a:gd name="f207" fmla="*/ f164 f48 1"/>
              <a:gd name="f208" fmla="*/ f165 f49 1"/>
              <a:gd name="f209" fmla="*/ f166 f48 1"/>
              <a:gd name="f210" fmla="*/ f167 f49 1"/>
              <a:gd name="f211" fmla="*/ f168 f48 1"/>
              <a:gd name="f212" fmla="*/ f169 f49 1"/>
              <a:gd name="f213" fmla="*/ f170 f48 1"/>
              <a:gd name="f214" fmla="*/ f171 f49 1"/>
              <a:gd name="f215" fmla="*/ f172 f48 1"/>
              <a:gd name="f216" fmla="*/ f173 f49 1"/>
              <a:gd name="f217" fmla="*/ f174 f48 1"/>
              <a:gd name="f218" fmla="*/ f175 f49 1"/>
              <a:gd name="f219" fmla="*/ f176 f48 1"/>
              <a:gd name="f220" fmla="*/ f177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8">
                <a:pos x="f182" y="f183"/>
              </a:cxn>
              <a:cxn ang="f138">
                <a:pos x="f184" y="f183"/>
              </a:cxn>
              <a:cxn ang="f138">
                <a:pos x="f185" y="f186"/>
              </a:cxn>
              <a:cxn ang="f138">
                <a:pos x="f187" y="f188"/>
              </a:cxn>
              <a:cxn ang="f138">
                <a:pos x="f189" y="f190"/>
              </a:cxn>
              <a:cxn ang="f138">
                <a:pos x="f191" y="f192"/>
              </a:cxn>
              <a:cxn ang="f138">
                <a:pos x="f193" y="f194"/>
              </a:cxn>
              <a:cxn ang="f138">
                <a:pos x="f195" y="f196"/>
              </a:cxn>
              <a:cxn ang="f138">
                <a:pos x="f197" y="f198"/>
              </a:cxn>
              <a:cxn ang="f138">
                <a:pos x="f199" y="f200"/>
              </a:cxn>
              <a:cxn ang="f138">
                <a:pos x="f201" y="f202"/>
              </a:cxn>
              <a:cxn ang="f138">
                <a:pos x="f203" y="f204"/>
              </a:cxn>
              <a:cxn ang="f138">
                <a:pos x="f205" y="f206"/>
              </a:cxn>
              <a:cxn ang="f138">
                <a:pos x="f207" y="f208"/>
              </a:cxn>
              <a:cxn ang="f138">
                <a:pos x="f209" y="f210"/>
              </a:cxn>
              <a:cxn ang="f138">
                <a:pos x="f211" y="f212"/>
              </a:cxn>
              <a:cxn ang="f138">
                <a:pos x="f213" y="f214"/>
              </a:cxn>
              <a:cxn ang="f138">
                <a:pos x="f215" y="f216"/>
              </a:cxn>
              <a:cxn ang="f138">
                <a:pos x="f217" y="f218"/>
              </a:cxn>
              <a:cxn ang="f138">
                <a:pos x="f219" y="f220"/>
              </a:cxn>
              <a:cxn ang="f138">
                <a:pos x="f182" y="f183"/>
              </a:cxn>
            </a:cxnLst>
            <a:rect l="f178" t="f181" r="f179" b="f180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0F39D8C8-DE47-499D-822D-38E2FA192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84091311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81578-D864-410B-A879-5CDC43D94B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7525" y="780175"/>
            <a:ext cx="5043199" cy="637748"/>
          </a:xfrm>
        </p:spPr>
        <p:txBody>
          <a:bodyPr anchor="t"/>
          <a:lstStyle>
            <a:lvl1pPr>
              <a:defRPr lang="en-GB" sz="2500">
                <a:solidFill>
                  <a:srgbClr val="D43900"/>
                </a:solidFill>
                <a:latin typeface="HelveticaNeueLT Pro 55 Roman" pitchFamily="34"/>
                <a:ea typeface="Helvetica Neue Condensed" pitchFamily="2"/>
                <a:cs typeface="Helvetica Neue Condensed" pitchFamily="2"/>
              </a:defRPr>
            </a:lvl1pPr>
          </a:lstStyle>
          <a:p>
            <a:pPr lvl="0"/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3" name="Graphic 6">
            <a:extLst>
              <a:ext uri="{FF2B5EF4-FFF2-40B4-BE49-F238E27FC236}">
                <a16:creationId xmlns:a16="http://schemas.microsoft.com/office/drawing/2014/main" id="{4F69CB60-C828-47C9-8371-91245FA2E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5584" y="2105854"/>
            <a:ext cx="7243163" cy="379919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Graphic 10">
            <a:extLst>
              <a:ext uri="{FF2B5EF4-FFF2-40B4-BE49-F238E27FC236}">
                <a16:creationId xmlns:a16="http://schemas.microsoft.com/office/drawing/2014/main" id="{2F9F919C-25E8-482E-84F1-8A7A925EAEC5}"/>
              </a:ext>
            </a:extLst>
          </p:cNvPr>
          <p:cNvSpPr/>
          <p:nvPr/>
        </p:nvSpPr>
        <p:spPr>
          <a:xfrm>
            <a:off x="-18955" y="5412223"/>
            <a:ext cx="12254029" cy="130560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54029"/>
              <a:gd name="f7" fmla="val 1305610"/>
              <a:gd name="f8" fmla="val 12235296"/>
              <a:gd name="f9" fmla="val 9382505"/>
              <a:gd name="f10" fmla="val 9342674"/>
              <a:gd name="f11" fmla="val 1121"/>
              <a:gd name="f12" fmla="val 9303252"/>
              <a:gd name="f13" fmla="val 4486"/>
              <a:gd name="f14" fmla="val 9264238"/>
              <a:gd name="f15" fmla="val 10093"/>
              <a:gd name="f16" fmla="val 9225633"/>
              <a:gd name="f17" fmla="val 17943"/>
              <a:gd name="f18" fmla="val 9187743"/>
              <a:gd name="f19" fmla="val 27832"/>
              <a:gd name="f20" fmla="val 9150363"/>
              <a:gd name="f21" fmla="val 39862"/>
              <a:gd name="f22" fmla="val 9113903"/>
              <a:gd name="f23" fmla="val 54034"/>
              <a:gd name="f24" fmla="val 9078157"/>
              <a:gd name="f25" fmla="val 70142"/>
              <a:gd name="f26" fmla="val 9043433"/>
              <a:gd name="f27" fmla="val 88289"/>
              <a:gd name="f28" fmla="val 9009628"/>
              <a:gd name="f29" fmla="val 108373"/>
              <a:gd name="f30" fmla="val 8976946"/>
              <a:gd name="f31" fmla="val 130394"/>
              <a:gd name="f32" fmla="val 8945491"/>
              <a:gd name="f33" fmla="val 154352"/>
              <a:gd name="f34" fmla="val 8915260"/>
              <a:gd name="f35" fmla="val 180044"/>
              <a:gd name="f36" fmla="val 8886459"/>
              <a:gd name="f37" fmla="val 207672"/>
              <a:gd name="f38" fmla="val 8458331"/>
              <a:gd name="f39" fmla="val 646159"/>
              <a:gd name="f40" fmla="val 8429530"/>
              <a:gd name="f41" fmla="val 673788"/>
              <a:gd name="f42" fmla="val 8399300"/>
              <a:gd name="f43" fmla="val 699581"/>
              <a:gd name="f44" fmla="val 8367844"/>
              <a:gd name="f45" fmla="val 723437"/>
              <a:gd name="f46" fmla="val 8335162"/>
              <a:gd name="f47" fmla="val 745458"/>
              <a:gd name="f48" fmla="val 8301357"/>
              <a:gd name="f49" fmla="val 765645"/>
              <a:gd name="f50" fmla="val 8266633"/>
              <a:gd name="f51" fmla="val 783792"/>
              <a:gd name="f52" fmla="val 8230888"/>
              <a:gd name="f53" fmla="val 799900"/>
              <a:gd name="f54" fmla="val 8194325"/>
              <a:gd name="f55" fmla="val 813969"/>
              <a:gd name="f56" fmla="val 8157048"/>
              <a:gd name="f57" fmla="val 825999"/>
              <a:gd name="f58" fmla="val 8119055"/>
              <a:gd name="f59" fmla="val 835990"/>
              <a:gd name="f60" fmla="val 8080553"/>
              <a:gd name="f61" fmla="val 843738"/>
              <a:gd name="f62" fmla="val 8041539"/>
              <a:gd name="f63" fmla="val 849345"/>
              <a:gd name="f64" fmla="val 8002117"/>
              <a:gd name="f65" fmla="val 852710"/>
              <a:gd name="f66" fmla="val 7962286"/>
              <a:gd name="f67" fmla="val 853831"/>
              <a:gd name="f68" fmla="val 18287"/>
              <a:gd name="f69" fmla="val 877694"/>
              <a:gd name="f70" fmla="val 1296467"/>
              <a:gd name="f71" fmla="+- 0 0 -90"/>
              <a:gd name="f72" fmla="*/ f3 1 12254029"/>
              <a:gd name="f73" fmla="*/ f4 1 1305610"/>
              <a:gd name="f74" fmla="+- f7 0 f5"/>
              <a:gd name="f75" fmla="+- f6 0 f5"/>
              <a:gd name="f76" fmla="*/ f71 f0 1"/>
              <a:gd name="f77" fmla="*/ f75 1 12254029"/>
              <a:gd name="f78" fmla="*/ f74 1 1305610"/>
              <a:gd name="f79" fmla="*/ 12235296 f75 1"/>
              <a:gd name="f80" fmla="*/ 0 f74 1"/>
              <a:gd name="f81" fmla="*/ 9382505 f75 1"/>
              <a:gd name="f82" fmla="*/ 9342674 f75 1"/>
              <a:gd name="f83" fmla="*/ 1121 f74 1"/>
              <a:gd name="f84" fmla="*/ 9303252 f75 1"/>
              <a:gd name="f85" fmla="*/ 4486 f74 1"/>
              <a:gd name="f86" fmla="*/ 9264238 f75 1"/>
              <a:gd name="f87" fmla="*/ 10093 f74 1"/>
              <a:gd name="f88" fmla="*/ 9225633 f75 1"/>
              <a:gd name="f89" fmla="*/ 17943 f74 1"/>
              <a:gd name="f90" fmla="*/ 9187743 f75 1"/>
              <a:gd name="f91" fmla="*/ 27832 f74 1"/>
              <a:gd name="f92" fmla="*/ 9150363 f75 1"/>
              <a:gd name="f93" fmla="*/ 39862 f74 1"/>
              <a:gd name="f94" fmla="*/ 9113903 f75 1"/>
              <a:gd name="f95" fmla="*/ 54034 f74 1"/>
              <a:gd name="f96" fmla="*/ 9078157 f75 1"/>
              <a:gd name="f97" fmla="*/ 70142 f74 1"/>
              <a:gd name="f98" fmla="*/ 9043433 f75 1"/>
              <a:gd name="f99" fmla="*/ 88289 f74 1"/>
              <a:gd name="f100" fmla="*/ 9009628 f75 1"/>
              <a:gd name="f101" fmla="*/ 108373 f74 1"/>
              <a:gd name="f102" fmla="*/ 8976946 f75 1"/>
              <a:gd name="f103" fmla="*/ 130394 f74 1"/>
              <a:gd name="f104" fmla="*/ 8945491 f75 1"/>
              <a:gd name="f105" fmla="*/ 154352 f74 1"/>
              <a:gd name="f106" fmla="*/ 8915260 f75 1"/>
              <a:gd name="f107" fmla="*/ 180044 f74 1"/>
              <a:gd name="f108" fmla="*/ 8886459 f75 1"/>
              <a:gd name="f109" fmla="*/ 207672 f74 1"/>
              <a:gd name="f110" fmla="*/ 8458331 f75 1"/>
              <a:gd name="f111" fmla="*/ 646159 f74 1"/>
              <a:gd name="f112" fmla="*/ 8429530 f75 1"/>
              <a:gd name="f113" fmla="*/ 673788 f74 1"/>
              <a:gd name="f114" fmla="*/ 8399300 f75 1"/>
              <a:gd name="f115" fmla="*/ 699581 f74 1"/>
              <a:gd name="f116" fmla="*/ 8367844 f75 1"/>
              <a:gd name="f117" fmla="*/ 723437 f74 1"/>
              <a:gd name="f118" fmla="*/ 8335162 f75 1"/>
              <a:gd name="f119" fmla="*/ 745458 f74 1"/>
              <a:gd name="f120" fmla="*/ 8301357 f75 1"/>
              <a:gd name="f121" fmla="*/ 765645 f74 1"/>
              <a:gd name="f122" fmla="*/ 8266633 f75 1"/>
              <a:gd name="f123" fmla="*/ 783792 f74 1"/>
              <a:gd name="f124" fmla="*/ 8230888 f75 1"/>
              <a:gd name="f125" fmla="*/ 799900 f74 1"/>
              <a:gd name="f126" fmla="*/ 8194325 f75 1"/>
              <a:gd name="f127" fmla="*/ 813969 f74 1"/>
              <a:gd name="f128" fmla="*/ 8157048 f75 1"/>
              <a:gd name="f129" fmla="*/ 825999 f74 1"/>
              <a:gd name="f130" fmla="*/ 8119055 f75 1"/>
              <a:gd name="f131" fmla="*/ 835990 f74 1"/>
              <a:gd name="f132" fmla="*/ 8080553 f75 1"/>
              <a:gd name="f133" fmla="*/ 843738 f74 1"/>
              <a:gd name="f134" fmla="*/ 8041539 f75 1"/>
              <a:gd name="f135" fmla="*/ 849345 f74 1"/>
              <a:gd name="f136" fmla="*/ 8002117 f75 1"/>
              <a:gd name="f137" fmla="*/ 852710 f74 1"/>
              <a:gd name="f138" fmla="*/ 7962286 f75 1"/>
              <a:gd name="f139" fmla="*/ 853831 f74 1"/>
              <a:gd name="f140" fmla="*/ 18287 f75 1"/>
              <a:gd name="f141" fmla="*/ 877694 f74 1"/>
              <a:gd name="f142" fmla="*/ 0 f75 1"/>
              <a:gd name="f143" fmla="*/ 1296467 f74 1"/>
              <a:gd name="f144" fmla="*/ 12254029 f75 1"/>
              <a:gd name="f145" fmla="*/ 1305610 f74 1"/>
              <a:gd name="f146" fmla="*/ f76 1 f2"/>
              <a:gd name="f147" fmla="*/ f79 1 12254029"/>
              <a:gd name="f148" fmla="*/ f80 1 1305610"/>
              <a:gd name="f149" fmla="*/ f81 1 12254029"/>
              <a:gd name="f150" fmla="*/ f82 1 12254029"/>
              <a:gd name="f151" fmla="*/ f83 1 1305610"/>
              <a:gd name="f152" fmla="*/ f84 1 12254029"/>
              <a:gd name="f153" fmla="*/ f85 1 1305610"/>
              <a:gd name="f154" fmla="*/ f86 1 12254029"/>
              <a:gd name="f155" fmla="*/ f87 1 1305610"/>
              <a:gd name="f156" fmla="*/ f88 1 12254029"/>
              <a:gd name="f157" fmla="*/ f89 1 1305610"/>
              <a:gd name="f158" fmla="*/ f90 1 12254029"/>
              <a:gd name="f159" fmla="*/ f91 1 1305610"/>
              <a:gd name="f160" fmla="*/ f92 1 12254029"/>
              <a:gd name="f161" fmla="*/ f93 1 1305610"/>
              <a:gd name="f162" fmla="*/ f94 1 12254029"/>
              <a:gd name="f163" fmla="*/ f95 1 1305610"/>
              <a:gd name="f164" fmla="*/ f96 1 12254029"/>
              <a:gd name="f165" fmla="*/ f97 1 1305610"/>
              <a:gd name="f166" fmla="*/ f98 1 12254029"/>
              <a:gd name="f167" fmla="*/ f99 1 1305610"/>
              <a:gd name="f168" fmla="*/ f100 1 12254029"/>
              <a:gd name="f169" fmla="*/ f101 1 1305610"/>
              <a:gd name="f170" fmla="*/ f102 1 12254029"/>
              <a:gd name="f171" fmla="*/ f103 1 1305610"/>
              <a:gd name="f172" fmla="*/ f104 1 12254029"/>
              <a:gd name="f173" fmla="*/ f105 1 1305610"/>
              <a:gd name="f174" fmla="*/ f106 1 12254029"/>
              <a:gd name="f175" fmla="*/ f107 1 1305610"/>
              <a:gd name="f176" fmla="*/ f108 1 12254029"/>
              <a:gd name="f177" fmla="*/ f109 1 1305610"/>
              <a:gd name="f178" fmla="*/ f110 1 12254029"/>
              <a:gd name="f179" fmla="*/ f111 1 1305610"/>
              <a:gd name="f180" fmla="*/ f112 1 12254029"/>
              <a:gd name="f181" fmla="*/ f113 1 1305610"/>
              <a:gd name="f182" fmla="*/ f114 1 12254029"/>
              <a:gd name="f183" fmla="*/ f115 1 1305610"/>
              <a:gd name="f184" fmla="*/ f116 1 12254029"/>
              <a:gd name="f185" fmla="*/ f117 1 1305610"/>
              <a:gd name="f186" fmla="*/ f118 1 12254029"/>
              <a:gd name="f187" fmla="*/ f119 1 1305610"/>
              <a:gd name="f188" fmla="*/ f120 1 12254029"/>
              <a:gd name="f189" fmla="*/ f121 1 1305610"/>
              <a:gd name="f190" fmla="*/ f122 1 12254029"/>
              <a:gd name="f191" fmla="*/ f123 1 1305610"/>
              <a:gd name="f192" fmla="*/ f124 1 12254029"/>
              <a:gd name="f193" fmla="*/ f125 1 1305610"/>
              <a:gd name="f194" fmla="*/ f126 1 12254029"/>
              <a:gd name="f195" fmla="*/ f127 1 1305610"/>
              <a:gd name="f196" fmla="*/ f128 1 12254029"/>
              <a:gd name="f197" fmla="*/ f129 1 1305610"/>
              <a:gd name="f198" fmla="*/ f130 1 12254029"/>
              <a:gd name="f199" fmla="*/ f131 1 1305610"/>
              <a:gd name="f200" fmla="*/ f132 1 12254029"/>
              <a:gd name="f201" fmla="*/ f133 1 1305610"/>
              <a:gd name="f202" fmla="*/ f134 1 12254029"/>
              <a:gd name="f203" fmla="*/ f135 1 1305610"/>
              <a:gd name="f204" fmla="*/ f136 1 12254029"/>
              <a:gd name="f205" fmla="*/ f137 1 1305610"/>
              <a:gd name="f206" fmla="*/ f138 1 12254029"/>
              <a:gd name="f207" fmla="*/ f139 1 1305610"/>
              <a:gd name="f208" fmla="*/ f140 1 12254029"/>
              <a:gd name="f209" fmla="*/ f141 1 1305610"/>
              <a:gd name="f210" fmla="*/ f142 1 12254029"/>
              <a:gd name="f211" fmla="*/ f143 1 1305610"/>
              <a:gd name="f212" fmla="*/ f144 1 12254029"/>
              <a:gd name="f213" fmla="*/ f145 1 1305610"/>
              <a:gd name="f214" fmla="*/ f5 1 f77"/>
              <a:gd name="f215" fmla="*/ f6 1 f77"/>
              <a:gd name="f216" fmla="*/ f5 1 f78"/>
              <a:gd name="f217" fmla="*/ f7 1 f78"/>
              <a:gd name="f218" fmla="+- f146 0 f1"/>
              <a:gd name="f219" fmla="*/ f147 1 f77"/>
              <a:gd name="f220" fmla="*/ f148 1 f78"/>
              <a:gd name="f221" fmla="*/ f149 1 f77"/>
              <a:gd name="f222" fmla="*/ f150 1 f77"/>
              <a:gd name="f223" fmla="*/ f151 1 f78"/>
              <a:gd name="f224" fmla="*/ f152 1 f77"/>
              <a:gd name="f225" fmla="*/ f153 1 f78"/>
              <a:gd name="f226" fmla="*/ f154 1 f77"/>
              <a:gd name="f227" fmla="*/ f155 1 f78"/>
              <a:gd name="f228" fmla="*/ f156 1 f77"/>
              <a:gd name="f229" fmla="*/ f157 1 f78"/>
              <a:gd name="f230" fmla="*/ f158 1 f77"/>
              <a:gd name="f231" fmla="*/ f159 1 f78"/>
              <a:gd name="f232" fmla="*/ f160 1 f77"/>
              <a:gd name="f233" fmla="*/ f161 1 f78"/>
              <a:gd name="f234" fmla="*/ f162 1 f77"/>
              <a:gd name="f235" fmla="*/ f163 1 f78"/>
              <a:gd name="f236" fmla="*/ f164 1 f77"/>
              <a:gd name="f237" fmla="*/ f165 1 f78"/>
              <a:gd name="f238" fmla="*/ f166 1 f77"/>
              <a:gd name="f239" fmla="*/ f167 1 f78"/>
              <a:gd name="f240" fmla="*/ f168 1 f77"/>
              <a:gd name="f241" fmla="*/ f169 1 f78"/>
              <a:gd name="f242" fmla="*/ f170 1 f77"/>
              <a:gd name="f243" fmla="*/ f171 1 f78"/>
              <a:gd name="f244" fmla="*/ f172 1 f77"/>
              <a:gd name="f245" fmla="*/ f173 1 f78"/>
              <a:gd name="f246" fmla="*/ f174 1 f77"/>
              <a:gd name="f247" fmla="*/ f175 1 f78"/>
              <a:gd name="f248" fmla="*/ f176 1 f77"/>
              <a:gd name="f249" fmla="*/ f177 1 f78"/>
              <a:gd name="f250" fmla="*/ f178 1 f77"/>
              <a:gd name="f251" fmla="*/ f179 1 f78"/>
              <a:gd name="f252" fmla="*/ f180 1 f77"/>
              <a:gd name="f253" fmla="*/ f181 1 f78"/>
              <a:gd name="f254" fmla="*/ f182 1 f77"/>
              <a:gd name="f255" fmla="*/ f183 1 f78"/>
              <a:gd name="f256" fmla="*/ f184 1 f77"/>
              <a:gd name="f257" fmla="*/ f185 1 f78"/>
              <a:gd name="f258" fmla="*/ f186 1 f77"/>
              <a:gd name="f259" fmla="*/ f187 1 f78"/>
              <a:gd name="f260" fmla="*/ f188 1 f77"/>
              <a:gd name="f261" fmla="*/ f189 1 f78"/>
              <a:gd name="f262" fmla="*/ f190 1 f77"/>
              <a:gd name="f263" fmla="*/ f191 1 f78"/>
              <a:gd name="f264" fmla="*/ f192 1 f77"/>
              <a:gd name="f265" fmla="*/ f193 1 f78"/>
              <a:gd name="f266" fmla="*/ f194 1 f77"/>
              <a:gd name="f267" fmla="*/ f195 1 f78"/>
              <a:gd name="f268" fmla="*/ f196 1 f77"/>
              <a:gd name="f269" fmla="*/ f197 1 f78"/>
              <a:gd name="f270" fmla="*/ f198 1 f77"/>
              <a:gd name="f271" fmla="*/ f199 1 f78"/>
              <a:gd name="f272" fmla="*/ f200 1 f77"/>
              <a:gd name="f273" fmla="*/ f201 1 f78"/>
              <a:gd name="f274" fmla="*/ f202 1 f77"/>
              <a:gd name="f275" fmla="*/ f203 1 f78"/>
              <a:gd name="f276" fmla="*/ f204 1 f77"/>
              <a:gd name="f277" fmla="*/ f205 1 f78"/>
              <a:gd name="f278" fmla="*/ f206 1 f77"/>
              <a:gd name="f279" fmla="*/ f207 1 f78"/>
              <a:gd name="f280" fmla="*/ f208 1 f77"/>
              <a:gd name="f281" fmla="*/ f209 1 f78"/>
              <a:gd name="f282" fmla="*/ f210 1 f77"/>
              <a:gd name="f283" fmla="*/ f211 1 f78"/>
              <a:gd name="f284" fmla="*/ f212 1 f77"/>
              <a:gd name="f285" fmla="*/ f213 1 f78"/>
              <a:gd name="f286" fmla="*/ f214 f72 1"/>
              <a:gd name="f287" fmla="*/ f215 f72 1"/>
              <a:gd name="f288" fmla="*/ f217 f73 1"/>
              <a:gd name="f289" fmla="*/ f216 f73 1"/>
              <a:gd name="f290" fmla="*/ f219 f72 1"/>
              <a:gd name="f291" fmla="*/ f220 f73 1"/>
              <a:gd name="f292" fmla="*/ f221 f72 1"/>
              <a:gd name="f293" fmla="*/ f222 f72 1"/>
              <a:gd name="f294" fmla="*/ f223 f73 1"/>
              <a:gd name="f295" fmla="*/ f224 f72 1"/>
              <a:gd name="f296" fmla="*/ f225 f73 1"/>
              <a:gd name="f297" fmla="*/ f226 f72 1"/>
              <a:gd name="f298" fmla="*/ f227 f73 1"/>
              <a:gd name="f299" fmla="*/ f228 f72 1"/>
              <a:gd name="f300" fmla="*/ f229 f73 1"/>
              <a:gd name="f301" fmla="*/ f230 f72 1"/>
              <a:gd name="f302" fmla="*/ f231 f73 1"/>
              <a:gd name="f303" fmla="*/ f232 f72 1"/>
              <a:gd name="f304" fmla="*/ f233 f73 1"/>
              <a:gd name="f305" fmla="*/ f234 f72 1"/>
              <a:gd name="f306" fmla="*/ f235 f73 1"/>
              <a:gd name="f307" fmla="*/ f236 f72 1"/>
              <a:gd name="f308" fmla="*/ f237 f73 1"/>
              <a:gd name="f309" fmla="*/ f238 f72 1"/>
              <a:gd name="f310" fmla="*/ f239 f73 1"/>
              <a:gd name="f311" fmla="*/ f240 f72 1"/>
              <a:gd name="f312" fmla="*/ f241 f73 1"/>
              <a:gd name="f313" fmla="*/ f242 f72 1"/>
              <a:gd name="f314" fmla="*/ f243 f73 1"/>
              <a:gd name="f315" fmla="*/ f244 f72 1"/>
              <a:gd name="f316" fmla="*/ f245 f73 1"/>
              <a:gd name="f317" fmla="*/ f246 f72 1"/>
              <a:gd name="f318" fmla="*/ f247 f73 1"/>
              <a:gd name="f319" fmla="*/ f248 f72 1"/>
              <a:gd name="f320" fmla="*/ f249 f73 1"/>
              <a:gd name="f321" fmla="*/ f250 f72 1"/>
              <a:gd name="f322" fmla="*/ f251 f73 1"/>
              <a:gd name="f323" fmla="*/ f252 f72 1"/>
              <a:gd name="f324" fmla="*/ f253 f73 1"/>
              <a:gd name="f325" fmla="*/ f254 f72 1"/>
              <a:gd name="f326" fmla="*/ f255 f73 1"/>
              <a:gd name="f327" fmla="*/ f256 f72 1"/>
              <a:gd name="f328" fmla="*/ f257 f73 1"/>
              <a:gd name="f329" fmla="*/ f258 f72 1"/>
              <a:gd name="f330" fmla="*/ f259 f73 1"/>
              <a:gd name="f331" fmla="*/ f260 f72 1"/>
              <a:gd name="f332" fmla="*/ f261 f73 1"/>
              <a:gd name="f333" fmla="*/ f262 f72 1"/>
              <a:gd name="f334" fmla="*/ f263 f73 1"/>
              <a:gd name="f335" fmla="*/ f264 f72 1"/>
              <a:gd name="f336" fmla="*/ f265 f73 1"/>
              <a:gd name="f337" fmla="*/ f266 f72 1"/>
              <a:gd name="f338" fmla="*/ f267 f73 1"/>
              <a:gd name="f339" fmla="*/ f268 f72 1"/>
              <a:gd name="f340" fmla="*/ f269 f73 1"/>
              <a:gd name="f341" fmla="*/ f270 f72 1"/>
              <a:gd name="f342" fmla="*/ f271 f73 1"/>
              <a:gd name="f343" fmla="*/ f272 f72 1"/>
              <a:gd name="f344" fmla="*/ f273 f73 1"/>
              <a:gd name="f345" fmla="*/ f274 f72 1"/>
              <a:gd name="f346" fmla="*/ f275 f73 1"/>
              <a:gd name="f347" fmla="*/ f276 f72 1"/>
              <a:gd name="f348" fmla="*/ f277 f73 1"/>
              <a:gd name="f349" fmla="*/ f278 f72 1"/>
              <a:gd name="f350" fmla="*/ f279 f73 1"/>
              <a:gd name="f351" fmla="*/ f280 f72 1"/>
              <a:gd name="f352" fmla="*/ f281 f73 1"/>
              <a:gd name="f353" fmla="*/ f282 f72 1"/>
              <a:gd name="f354" fmla="*/ f283 f73 1"/>
              <a:gd name="f355" fmla="*/ f284 f72 1"/>
              <a:gd name="f356" fmla="*/ f285 f7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8">
                <a:pos x="f290" y="f291"/>
              </a:cxn>
              <a:cxn ang="f218">
                <a:pos x="f292" y="f291"/>
              </a:cxn>
              <a:cxn ang="f218">
                <a:pos x="f293" y="f294"/>
              </a:cxn>
              <a:cxn ang="f218">
                <a:pos x="f295" y="f296"/>
              </a:cxn>
              <a:cxn ang="f218">
                <a:pos x="f297" y="f298"/>
              </a:cxn>
              <a:cxn ang="f218">
                <a:pos x="f299" y="f300"/>
              </a:cxn>
              <a:cxn ang="f218">
                <a:pos x="f301" y="f302"/>
              </a:cxn>
              <a:cxn ang="f218">
                <a:pos x="f303" y="f304"/>
              </a:cxn>
              <a:cxn ang="f218">
                <a:pos x="f305" y="f306"/>
              </a:cxn>
              <a:cxn ang="f218">
                <a:pos x="f307" y="f308"/>
              </a:cxn>
              <a:cxn ang="f218">
                <a:pos x="f309" y="f310"/>
              </a:cxn>
              <a:cxn ang="f218">
                <a:pos x="f311" y="f312"/>
              </a:cxn>
              <a:cxn ang="f218">
                <a:pos x="f313" y="f314"/>
              </a:cxn>
              <a:cxn ang="f218">
                <a:pos x="f315" y="f316"/>
              </a:cxn>
              <a:cxn ang="f218">
                <a:pos x="f317" y="f318"/>
              </a:cxn>
              <a:cxn ang="f218">
                <a:pos x="f319" y="f320"/>
              </a:cxn>
              <a:cxn ang="f218">
                <a:pos x="f321" y="f322"/>
              </a:cxn>
              <a:cxn ang="f218">
                <a:pos x="f323" y="f324"/>
              </a:cxn>
              <a:cxn ang="f218">
                <a:pos x="f325" y="f326"/>
              </a:cxn>
              <a:cxn ang="f218">
                <a:pos x="f327" y="f328"/>
              </a:cxn>
              <a:cxn ang="f218">
                <a:pos x="f329" y="f330"/>
              </a:cxn>
              <a:cxn ang="f218">
                <a:pos x="f331" y="f332"/>
              </a:cxn>
              <a:cxn ang="f218">
                <a:pos x="f333" y="f334"/>
              </a:cxn>
              <a:cxn ang="f218">
                <a:pos x="f335" y="f336"/>
              </a:cxn>
              <a:cxn ang="f218">
                <a:pos x="f337" y="f338"/>
              </a:cxn>
              <a:cxn ang="f218">
                <a:pos x="f339" y="f340"/>
              </a:cxn>
              <a:cxn ang="f218">
                <a:pos x="f341" y="f342"/>
              </a:cxn>
              <a:cxn ang="f218">
                <a:pos x="f343" y="f344"/>
              </a:cxn>
              <a:cxn ang="f218">
                <a:pos x="f345" y="f346"/>
              </a:cxn>
              <a:cxn ang="f218">
                <a:pos x="f347" y="f348"/>
              </a:cxn>
              <a:cxn ang="f218">
                <a:pos x="f349" y="f350"/>
              </a:cxn>
              <a:cxn ang="f218">
                <a:pos x="f351" y="f352"/>
              </a:cxn>
              <a:cxn ang="f218">
                <a:pos x="f353" y="f354"/>
              </a:cxn>
              <a:cxn ang="f218">
                <a:pos x="f355" y="f356"/>
              </a:cxn>
              <a:cxn ang="f218">
                <a:pos x="f290" y="f291"/>
              </a:cxn>
            </a:cxnLst>
            <a:rect l="f286" t="f289" r="f287" b="f288"/>
            <a:pathLst>
              <a:path w="12254029" h="1305610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50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7"/>
                </a:lnTo>
                <a:lnTo>
                  <a:pt x="f58" y="f59"/>
                </a:lnTo>
                <a:lnTo>
                  <a:pt x="f60" y="f61"/>
                </a:lnTo>
                <a:lnTo>
                  <a:pt x="f62" y="f63"/>
                </a:lnTo>
                <a:lnTo>
                  <a:pt x="f64" y="f65"/>
                </a:lnTo>
                <a:lnTo>
                  <a:pt x="f66" y="f67"/>
                </a:lnTo>
                <a:lnTo>
                  <a:pt x="f68" y="f69"/>
                </a:lnTo>
                <a:lnTo>
                  <a:pt x="f5" y="f70"/>
                </a:lnTo>
                <a:lnTo>
                  <a:pt x="f6" y="f7"/>
                </a:lnTo>
                <a:lnTo>
                  <a:pt x="f8" y="f5"/>
                </a:lnTo>
                <a:close/>
              </a:path>
            </a:pathLst>
          </a:custGeom>
          <a:solidFill>
            <a:srgbClr val="FFBF2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Graphic 8">
            <a:extLst>
              <a:ext uri="{FF2B5EF4-FFF2-40B4-BE49-F238E27FC236}">
                <a16:creationId xmlns:a16="http://schemas.microsoft.com/office/drawing/2014/main" id="{84EDE143-907B-48CC-83FC-1C11C33E09F6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+- f7 0 f5"/>
              <a:gd name="f51" fmla="+- f6 0 f5"/>
              <a:gd name="f52" fmla="*/ f47 f0 1"/>
              <a:gd name="f53" fmla="*/ f51 1 12260164"/>
              <a:gd name="f54" fmla="*/ f50 1 659972"/>
              <a:gd name="f55" fmla="*/ 0 f50 1"/>
              <a:gd name="f56" fmla="*/ 2097 f50 1"/>
              <a:gd name="f57" fmla="*/ 8549 f50 1"/>
              <a:gd name="f58" fmla="*/ 18873 f50 1"/>
              <a:gd name="f59" fmla="*/ 33229 f50 1"/>
              <a:gd name="f60" fmla="*/ 51456 f50 1"/>
              <a:gd name="f61" fmla="*/ 73232 f50 1"/>
              <a:gd name="f62" fmla="*/ 98557 f50 1"/>
              <a:gd name="f63" fmla="*/ 306639 f50 1"/>
              <a:gd name="f64" fmla="*/ 331964 f50 1"/>
              <a:gd name="f65" fmla="*/ 353740 f50 1"/>
              <a:gd name="f66" fmla="*/ 371806 f50 1"/>
              <a:gd name="f67" fmla="*/ 386162 f50 1"/>
              <a:gd name="f68" fmla="*/ 396646 f50 1"/>
              <a:gd name="f69" fmla="*/ 402937 f50 1"/>
              <a:gd name="f70" fmla="*/ 405034 f50 1"/>
              <a:gd name="f71" fmla="*/ 410972 f50 1"/>
              <a:gd name="f72" fmla="*/ 659972 f50 1"/>
              <a:gd name="f73" fmla="*/ 12254226 f51 1"/>
              <a:gd name="f74" fmla="*/ 10308628 f51 1"/>
              <a:gd name="f75" fmla="*/ 10270538 f51 1"/>
              <a:gd name="f76" fmla="*/ 10233432 f51 1"/>
              <a:gd name="f77" fmla="*/ 10197147 f51 1"/>
              <a:gd name="f78" fmla="*/ 10162504 f51 1"/>
              <a:gd name="f79" fmla="*/ 10129667 f51 1"/>
              <a:gd name="f80" fmla="*/ 10098801 f51 1"/>
              <a:gd name="f81" fmla="*/ 10070397 f51 1"/>
              <a:gd name="f82" fmla="*/ 9865002 f51 1"/>
              <a:gd name="f83" fmla="*/ 9836598 f51 1"/>
              <a:gd name="f84" fmla="*/ 9805731 f51 1"/>
              <a:gd name="f85" fmla="*/ 9772894 f51 1"/>
              <a:gd name="f86" fmla="*/ 9738252 f51 1"/>
              <a:gd name="f87" fmla="*/ 9702131 f51 1"/>
              <a:gd name="f88" fmla="*/ 9664862 f51 1"/>
              <a:gd name="f89" fmla="*/ 9626771 f51 1"/>
              <a:gd name="f90" fmla="*/ 5938 f51 1"/>
              <a:gd name="f91" fmla="*/ 0 f51 1"/>
              <a:gd name="f92" fmla="*/ 654035 f50 1"/>
              <a:gd name="f93" fmla="*/ 12260164 f51 1"/>
              <a:gd name="f94" fmla="*/ f52 1 f2"/>
              <a:gd name="f95" fmla="*/ f55 1 659972"/>
              <a:gd name="f96" fmla="*/ f56 1 659972"/>
              <a:gd name="f97" fmla="*/ f57 1 659972"/>
              <a:gd name="f98" fmla="*/ f58 1 659972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12260164"/>
              <a:gd name="f114" fmla="*/ f74 1 12260164"/>
              <a:gd name="f115" fmla="*/ f75 1 12260164"/>
              <a:gd name="f116" fmla="*/ f76 1 12260164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659972"/>
              <a:gd name="f133" fmla="*/ f93 1 12260164"/>
              <a:gd name="f134" fmla="*/ f5 1 f53"/>
              <a:gd name="f135" fmla="*/ f6 1 f53"/>
              <a:gd name="f136" fmla="*/ f5 1 f54"/>
              <a:gd name="f137" fmla="*/ f7 1 f54"/>
              <a:gd name="f138" fmla="+- f94 0 f1"/>
              <a:gd name="f139" fmla="*/ f113 1 f53"/>
              <a:gd name="f140" fmla="*/ f95 1 f54"/>
              <a:gd name="f141" fmla="*/ f114 1 f53"/>
              <a:gd name="f142" fmla="*/ f115 1 f53"/>
              <a:gd name="f143" fmla="*/ f96 1 f54"/>
              <a:gd name="f144" fmla="*/ f116 1 f53"/>
              <a:gd name="f145" fmla="*/ f97 1 f54"/>
              <a:gd name="f146" fmla="*/ f117 1 f53"/>
              <a:gd name="f147" fmla="*/ f98 1 f54"/>
              <a:gd name="f148" fmla="*/ f118 1 f53"/>
              <a:gd name="f149" fmla="*/ f99 1 f54"/>
              <a:gd name="f150" fmla="*/ f119 1 f53"/>
              <a:gd name="f151" fmla="*/ f100 1 f54"/>
              <a:gd name="f152" fmla="*/ f120 1 f53"/>
              <a:gd name="f153" fmla="*/ f101 1 f54"/>
              <a:gd name="f154" fmla="*/ f121 1 f53"/>
              <a:gd name="f155" fmla="*/ f102 1 f54"/>
              <a:gd name="f156" fmla="*/ f122 1 f53"/>
              <a:gd name="f157" fmla="*/ f103 1 f54"/>
              <a:gd name="f158" fmla="*/ f123 1 f53"/>
              <a:gd name="f159" fmla="*/ f104 1 f54"/>
              <a:gd name="f160" fmla="*/ f124 1 f53"/>
              <a:gd name="f161" fmla="*/ f105 1 f54"/>
              <a:gd name="f162" fmla="*/ f125 1 f53"/>
              <a:gd name="f163" fmla="*/ f106 1 f54"/>
              <a:gd name="f164" fmla="*/ f126 1 f53"/>
              <a:gd name="f165" fmla="*/ f107 1 f54"/>
              <a:gd name="f166" fmla="*/ f127 1 f53"/>
              <a:gd name="f167" fmla="*/ f108 1 f54"/>
              <a:gd name="f168" fmla="*/ f128 1 f53"/>
              <a:gd name="f169" fmla="*/ f109 1 f54"/>
              <a:gd name="f170" fmla="*/ f129 1 f53"/>
              <a:gd name="f171" fmla="*/ f110 1 f54"/>
              <a:gd name="f172" fmla="*/ f130 1 f53"/>
              <a:gd name="f173" fmla="*/ f111 1 f54"/>
              <a:gd name="f174" fmla="*/ f131 1 f53"/>
              <a:gd name="f175" fmla="*/ f132 1 f54"/>
              <a:gd name="f176" fmla="*/ f133 1 f53"/>
              <a:gd name="f177" fmla="*/ f112 1 f54"/>
              <a:gd name="f178" fmla="*/ f134 f48 1"/>
              <a:gd name="f179" fmla="*/ f135 f48 1"/>
              <a:gd name="f180" fmla="*/ f137 f49 1"/>
              <a:gd name="f181" fmla="*/ f136 f49 1"/>
              <a:gd name="f182" fmla="*/ f139 f48 1"/>
              <a:gd name="f183" fmla="*/ f140 f49 1"/>
              <a:gd name="f184" fmla="*/ f141 f48 1"/>
              <a:gd name="f185" fmla="*/ f142 f48 1"/>
              <a:gd name="f186" fmla="*/ f143 f49 1"/>
              <a:gd name="f187" fmla="*/ f144 f48 1"/>
              <a:gd name="f188" fmla="*/ f145 f49 1"/>
              <a:gd name="f189" fmla="*/ f146 f48 1"/>
              <a:gd name="f190" fmla="*/ f147 f49 1"/>
              <a:gd name="f191" fmla="*/ f148 f48 1"/>
              <a:gd name="f192" fmla="*/ f149 f49 1"/>
              <a:gd name="f193" fmla="*/ f150 f48 1"/>
              <a:gd name="f194" fmla="*/ f151 f49 1"/>
              <a:gd name="f195" fmla="*/ f152 f48 1"/>
              <a:gd name="f196" fmla="*/ f153 f49 1"/>
              <a:gd name="f197" fmla="*/ f154 f48 1"/>
              <a:gd name="f198" fmla="*/ f155 f49 1"/>
              <a:gd name="f199" fmla="*/ f156 f48 1"/>
              <a:gd name="f200" fmla="*/ f157 f49 1"/>
              <a:gd name="f201" fmla="*/ f158 f48 1"/>
              <a:gd name="f202" fmla="*/ f159 f49 1"/>
              <a:gd name="f203" fmla="*/ f160 f48 1"/>
              <a:gd name="f204" fmla="*/ f161 f49 1"/>
              <a:gd name="f205" fmla="*/ f162 f48 1"/>
              <a:gd name="f206" fmla="*/ f163 f49 1"/>
              <a:gd name="f207" fmla="*/ f164 f48 1"/>
              <a:gd name="f208" fmla="*/ f165 f49 1"/>
              <a:gd name="f209" fmla="*/ f166 f48 1"/>
              <a:gd name="f210" fmla="*/ f167 f49 1"/>
              <a:gd name="f211" fmla="*/ f168 f48 1"/>
              <a:gd name="f212" fmla="*/ f169 f49 1"/>
              <a:gd name="f213" fmla="*/ f170 f48 1"/>
              <a:gd name="f214" fmla="*/ f171 f49 1"/>
              <a:gd name="f215" fmla="*/ f172 f48 1"/>
              <a:gd name="f216" fmla="*/ f173 f49 1"/>
              <a:gd name="f217" fmla="*/ f174 f48 1"/>
              <a:gd name="f218" fmla="*/ f175 f49 1"/>
              <a:gd name="f219" fmla="*/ f176 f48 1"/>
              <a:gd name="f220" fmla="*/ f177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8">
                <a:pos x="f182" y="f183"/>
              </a:cxn>
              <a:cxn ang="f138">
                <a:pos x="f184" y="f183"/>
              </a:cxn>
              <a:cxn ang="f138">
                <a:pos x="f185" y="f186"/>
              </a:cxn>
              <a:cxn ang="f138">
                <a:pos x="f187" y="f188"/>
              </a:cxn>
              <a:cxn ang="f138">
                <a:pos x="f189" y="f190"/>
              </a:cxn>
              <a:cxn ang="f138">
                <a:pos x="f191" y="f192"/>
              </a:cxn>
              <a:cxn ang="f138">
                <a:pos x="f193" y="f194"/>
              </a:cxn>
              <a:cxn ang="f138">
                <a:pos x="f195" y="f196"/>
              </a:cxn>
              <a:cxn ang="f138">
                <a:pos x="f197" y="f198"/>
              </a:cxn>
              <a:cxn ang="f138">
                <a:pos x="f199" y="f200"/>
              </a:cxn>
              <a:cxn ang="f138">
                <a:pos x="f201" y="f202"/>
              </a:cxn>
              <a:cxn ang="f138">
                <a:pos x="f203" y="f204"/>
              </a:cxn>
              <a:cxn ang="f138">
                <a:pos x="f205" y="f206"/>
              </a:cxn>
              <a:cxn ang="f138">
                <a:pos x="f207" y="f208"/>
              </a:cxn>
              <a:cxn ang="f138">
                <a:pos x="f209" y="f210"/>
              </a:cxn>
              <a:cxn ang="f138">
                <a:pos x="f211" y="f212"/>
              </a:cxn>
              <a:cxn ang="f138">
                <a:pos x="f213" y="f214"/>
              </a:cxn>
              <a:cxn ang="f138">
                <a:pos x="f215" y="f216"/>
              </a:cxn>
              <a:cxn ang="f138">
                <a:pos x="f217" y="f218"/>
              </a:cxn>
              <a:cxn ang="f138">
                <a:pos x="f219" y="f220"/>
              </a:cxn>
              <a:cxn ang="f138">
                <a:pos x="f182" y="f183"/>
              </a:cxn>
            </a:cxnLst>
            <a:rect l="f178" t="f181" r="f179" b="f180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12">
            <a:extLst>
              <a:ext uri="{FF2B5EF4-FFF2-40B4-BE49-F238E27FC236}">
                <a16:creationId xmlns:a16="http://schemas.microsoft.com/office/drawing/2014/main" id="{21C5FF8F-1B37-4FA9-9172-CD19164D09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89789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6F36060F-F2FD-4980-B041-4CCACDA8F58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657600" y="780175"/>
            <a:ext cx="3148910" cy="2932115"/>
          </a:xfrm>
        </p:spPr>
        <p:txBody>
          <a:bodyPr/>
          <a:lstStyle>
            <a:lvl1pPr marL="0" indent="0">
              <a:buNone/>
              <a:defRPr lang="en-GB" sz="900">
                <a:solidFill>
                  <a:srgbClr val="454546"/>
                </a:solidFill>
                <a:latin typeface="HelveticaNeueLT Pro 55 Roman" pitchFamily="34"/>
              </a:defRPr>
            </a:lvl1pPr>
            <a:lvl2pPr marL="457190" indent="0">
              <a:buNone/>
              <a:defRPr lang="en-GB" sz="900">
                <a:solidFill>
                  <a:srgbClr val="454546"/>
                </a:solidFill>
                <a:latin typeface="HelveticaNeueLT Pro 55 Roman" pitchFamily="34"/>
              </a:defRPr>
            </a:lvl2pPr>
            <a:lvl3pPr marL="914372" indent="0">
              <a:buNone/>
              <a:defRPr lang="en-GB" sz="900">
                <a:solidFill>
                  <a:srgbClr val="454546"/>
                </a:solidFill>
                <a:latin typeface="HelveticaNeueLT Pro 55 Roman" pitchFamily="34"/>
              </a:defRPr>
            </a:lvl3pPr>
            <a:lvl4pPr marL="1371563" indent="0">
              <a:buNone/>
              <a:defRPr lang="en-GB" sz="900">
                <a:solidFill>
                  <a:srgbClr val="454546"/>
                </a:solidFill>
                <a:latin typeface="HelveticaNeueLT Pro 55 Roman" pitchFamily="34"/>
              </a:defRPr>
            </a:lvl4pPr>
          </a:lstStyle>
          <a:p>
            <a:pPr lvl="0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7AA4DFB-2A2B-42FE-B982-A81B48BADDE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7525" y="780175"/>
            <a:ext cx="3160074" cy="1979959"/>
          </a:xfrm>
        </p:spPr>
        <p:txBody>
          <a:bodyPr anchor="t"/>
          <a:lstStyle>
            <a:lvl1pPr>
              <a:defRPr lang="en-GB" sz="2500">
                <a:solidFill>
                  <a:srgbClr val="D43900"/>
                </a:solidFill>
                <a:latin typeface="HelveticaNeueLT Pro 55 Roman" pitchFamily="34"/>
                <a:ea typeface="Helvetica Neue Condensed" pitchFamily="2"/>
                <a:cs typeface="Helvetica Neue Condensed" pitchFamily="2"/>
              </a:defRPr>
            </a:lvl1pPr>
          </a:lstStyle>
          <a:p>
            <a:pPr lvl="0"/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4" name="Graphic 9">
            <a:extLst>
              <a:ext uri="{FF2B5EF4-FFF2-40B4-BE49-F238E27FC236}">
                <a16:creationId xmlns:a16="http://schemas.microsoft.com/office/drawing/2014/main" id="{0E06EABC-5C34-4556-88FE-0B4E9BDEE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908" t="62631" r="25523" b="11691"/>
          <a:stretch>
            <a:fillRect/>
          </a:stretch>
        </p:blipFill>
        <p:spPr>
          <a:xfrm flipH="1">
            <a:off x="0" y="2760134"/>
            <a:ext cx="6320588" cy="38784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Graphic 8">
            <a:extLst>
              <a:ext uri="{FF2B5EF4-FFF2-40B4-BE49-F238E27FC236}">
                <a16:creationId xmlns:a16="http://schemas.microsoft.com/office/drawing/2014/main" id="{CF528061-E4C4-4523-8ED6-8B28DD13B13B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+- f7 0 f5"/>
              <a:gd name="f51" fmla="+- f6 0 f5"/>
              <a:gd name="f52" fmla="*/ f47 f0 1"/>
              <a:gd name="f53" fmla="*/ f51 1 12260164"/>
              <a:gd name="f54" fmla="*/ f50 1 659972"/>
              <a:gd name="f55" fmla="*/ 0 f50 1"/>
              <a:gd name="f56" fmla="*/ 2097 f50 1"/>
              <a:gd name="f57" fmla="*/ 8549 f50 1"/>
              <a:gd name="f58" fmla="*/ 18873 f50 1"/>
              <a:gd name="f59" fmla="*/ 33229 f50 1"/>
              <a:gd name="f60" fmla="*/ 51456 f50 1"/>
              <a:gd name="f61" fmla="*/ 73232 f50 1"/>
              <a:gd name="f62" fmla="*/ 98557 f50 1"/>
              <a:gd name="f63" fmla="*/ 306639 f50 1"/>
              <a:gd name="f64" fmla="*/ 331964 f50 1"/>
              <a:gd name="f65" fmla="*/ 353740 f50 1"/>
              <a:gd name="f66" fmla="*/ 371806 f50 1"/>
              <a:gd name="f67" fmla="*/ 386162 f50 1"/>
              <a:gd name="f68" fmla="*/ 396646 f50 1"/>
              <a:gd name="f69" fmla="*/ 402937 f50 1"/>
              <a:gd name="f70" fmla="*/ 405034 f50 1"/>
              <a:gd name="f71" fmla="*/ 410972 f50 1"/>
              <a:gd name="f72" fmla="*/ 659972 f50 1"/>
              <a:gd name="f73" fmla="*/ 12254226 f51 1"/>
              <a:gd name="f74" fmla="*/ 10308628 f51 1"/>
              <a:gd name="f75" fmla="*/ 10270538 f51 1"/>
              <a:gd name="f76" fmla="*/ 10233432 f51 1"/>
              <a:gd name="f77" fmla="*/ 10197147 f51 1"/>
              <a:gd name="f78" fmla="*/ 10162504 f51 1"/>
              <a:gd name="f79" fmla="*/ 10129667 f51 1"/>
              <a:gd name="f80" fmla="*/ 10098801 f51 1"/>
              <a:gd name="f81" fmla="*/ 10070397 f51 1"/>
              <a:gd name="f82" fmla="*/ 9865002 f51 1"/>
              <a:gd name="f83" fmla="*/ 9836598 f51 1"/>
              <a:gd name="f84" fmla="*/ 9805731 f51 1"/>
              <a:gd name="f85" fmla="*/ 9772894 f51 1"/>
              <a:gd name="f86" fmla="*/ 9738252 f51 1"/>
              <a:gd name="f87" fmla="*/ 9702131 f51 1"/>
              <a:gd name="f88" fmla="*/ 9664862 f51 1"/>
              <a:gd name="f89" fmla="*/ 9626771 f51 1"/>
              <a:gd name="f90" fmla="*/ 5938 f51 1"/>
              <a:gd name="f91" fmla="*/ 0 f51 1"/>
              <a:gd name="f92" fmla="*/ 654035 f50 1"/>
              <a:gd name="f93" fmla="*/ 12260164 f51 1"/>
              <a:gd name="f94" fmla="*/ f52 1 f2"/>
              <a:gd name="f95" fmla="*/ f55 1 659972"/>
              <a:gd name="f96" fmla="*/ f56 1 659972"/>
              <a:gd name="f97" fmla="*/ f57 1 659972"/>
              <a:gd name="f98" fmla="*/ f58 1 659972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12260164"/>
              <a:gd name="f114" fmla="*/ f74 1 12260164"/>
              <a:gd name="f115" fmla="*/ f75 1 12260164"/>
              <a:gd name="f116" fmla="*/ f76 1 12260164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659972"/>
              <a:gd name="f133" fmla="*/ f93 1 12260164"/>
              <a:gd name="f134" fmla="*/ f5 1 f53"/>
              <a:gd name="f135" fmla="*/ f6 1 f53"/>
              <a:gd name="f136" fmla="*/ f5 1 f54"/>
              <a:gd name="f137" fmla="*/ f7 1 f54"/>
              <a:gd name="f138" fmla="+- f94 0 f1"/>
              <a:gd name="f139" fmla="*/ f113 1 f53"/>
              <a:gd name="f140" fmla="*/ f95 1 f54"/>
              <a:gd name="f141" fmla="*/ f114 1 f53"/>
              <a:gd name="f142" fmla="*/ f115 1 f53"/>
              <a:gd name="f143" fmla="*/ f96 1 f54"/>
              <a:gd name="f144" fmla="*/ f116 1 f53"/>
              <a:gd name="f145" fmla="*/ f97 1 f54"/>
              <a:gd name="f146" fmla="*/ f117 1 f53"/>
              <a:gd name="f147" fmla="*/ f98 1 f54"/>
              <a:gd name="f148" fmla="*/ f118 1 f53"/>
              <a:gd name="f149" fmla="*/ f99 1 f54"/>
              <a:gd name="f150" fmla="*/ f119 1 f53"/>
              <a:gd name="f151" fmla="*/ f100 1 f54"/>
              <a:gd name="f152" fmla="*/ f120 1 f53"/>
              <a:gd name="f153" fmla="*/ f101 1 f54"/>
              <a:gd name="f154" fmla="*/ f121 1 f53"/>
              <a:gd name="f155" fmla="*/ f102 1 f54"/>
              <a:gd name="f156" fmla="*/ f122 1 f53"/>
              <a:gd name="f157" fmla="*/ f103 1 f54"/>
              <a:gd name="f158" fmla="*/ f123 1 f53"/>
              <a:gd name="f159" fmla="*/ f104 1 f54"/>
              <a:gd name="f160" fmla="*/ f124 1 f53"/>
              <a:gd name="f161" fmla="*/ f105 1 f54"/>
              <a:gd name="f162" fmla="*/ f125 1 f53"/>
              <a:gd name="f163" fmla="*/ f106 1 f54"/>
              <a:gd name="f164" fmla="*/ f126 1 f53"/>
              <a:gd name="f165" fmla="*/ f107 1 f54"/>
              <a:gd name="f166" fmla="*/ f127 1 f53"/>
              <a:gd name="f167" fmla="*/ f108 1 f54"/>
              <a:gd name="f168" fmla="*/ f128 1 f53"/>
              <a:gd name="f169" fmla="*/ f109 1 f54"/>
              <a:gd name="f170" fmla="*/ f129 1 f53"/>
              <a:gd name="f171" fmla="*/ f110 1 f54"/>
              <a:gd name="f172" fmla="*/ f130 1 f53"/>
              <a:gd name="f173" fmla="*/ f111 1 f54"/>
              <a:gd name="f174" fmla="*/ f131 1 f53"/>
              <a:gd name="f175" fmla="*/ f132 1 f54"/>
              <a:gd name="f176" fmla="*/ f133 1 f53"/>
              <a:gd name="f177" fmla="*/ f112 1 f54"/>
              <a:gd name="f178" fmla="*/ f134 f48 1"/>
              <a:gd name="f179" fmla="*/ f135 f48 1"/>
              <a:gd name="f180" fmla="*/ f137 f49 1"/>
              <a:gd name="f181" fmla="*/ f136 f49 1"/>
              <a:gd name="f182" fmla="*/ f139 f48 1"/>
              <a:gd name="f183" fmla="*/ f140 f49 1"/>
              <a:gd name="f184" fmla="*/ f141 f48 1"/>
              <a:gd name="f185" fmla="*/ f142 f48 1"/>
              <a:gd name="f186" fmla="*/ f143 f49 1"/>
              <a:gd name="f187" fmla="*/ f144 f48 1"/>
              <a:gd name="f188" fmla="*/ f145 f49 1"/>
              <a:gd name="f189" fmla="*/ f146 f48 1"/>
              <a:gd name="f190" fmla="*/ f147 f49 1"/>
              <a:gd name="f191" fmla="*/ f148 f48 1"/>
              <a:gd name="f192" fmla="*/ f149 f49 1"/>
              <a:gd name="f193" fmla="*/ f150 f48 1"/>
              <a:gd name="f194" fmla="*/ f151 f49 1"/>
              <a:gd name="f195" fmla="*/ f152 f48 1"/>
              <a:gd name="f196" fmla="*/ f153 f49 1"/>
              <a:gd name="f197" fmla="*/ f154 f48 1"/>
              <a:gd name="f198" fmla="*/ f155 f49 1"/>
              <a:gd name="f199" fmla="*/ f156 f48 1"/>
              <a:gd name="f200" fmla="*/ f157 f49 1"/>
              <a:gd name="f201" fmla="*/ f158 f48 1"/>
              <a:gd name="f202" fmla="*/ f159 f49 1"/>
              <a:gd name="f203" fmla="*/ f160 f48 1"/>
              <a:gd name="f204" fmla="*/ f161 f49 1"/>
              <a:gd name="f205" fmla="*/ f162 f48 1"/>
              <a:gd name="f206" fmla="*/ f163 f49 1"/>
              <a:gd name="f207" fmla="*/ f164 f48 1"/>
              <a:gd name="f208" fmla="*/ f165 f49 1"/>
              <a:gd name="f209" fmla="*/ f166 f48 1"/>
              <a:gd name="f210" fmla="*/ f167 f49 1"/>
              <a:gd name="f211" fmla="*/ f168 f48 1"/>
              <a:gd name="f212" fmla="*/ f169 f49 1"/>
              <a:gd name="f213" fmla="*/ f170 f48 1"/>
              <a:gd name="f214" fmla="*/ f171 f49 1"/>
              <a:gd name="f215" fmla="*/ f172 f48 1"/>
              <a:gd name="f216" fmla="*/ f173 f49 1"/>
              <a:gd name="f217" fmla="*/ f174 f48 1"/>
              <a:gd name="f218" fmla="*/ f175 f49 1"/>
              <a:gd name="f219" fmla="*/ f176 f48 1"/>
              <a:gd name="f220" fmla="*/ f177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8">
                <a:pos x="f182" y="f183"/>
              </a:cxn>
              <a:cxn ang="f138">
                <a:pos x="f184" y="f183"/>
              </a:cxn>
              <a:cxn ang="f138">
                <a:pos x="f185" y="f186"/>
              </a:cxn>
              <a:cxn ang="f138">
                <a:pos x="f187" y="f188"/>
              </a:cxn>
              <a:cxn ang="f138">
                <a:pos x="f189" y="f190"/>
              </a:cxn>
              <a:cxn ang="f138">
                <a:pos x="f191" y="f192"/>
              </a:cxn>
              <a:cxn ang="f138">
                <a:pos x="f193" y="f194"/>
              </a:cxn>
              <a:cxn ang="f138">
                <a:pos x="f195" y="f196"/>
              </a:cxn>
              <a:cxn ang="f138">
                <a:pos x="f197" y="f198"/>
              </a:cxn>
              <a:cxn ang="f138">
                <a:pos x="f199" y="f200"/>
              </a:cxn>
              <a:cxn ang="f138">
                <a:pos x="f201" y="f202"/>
              </a:cxn>
              <a:cxn ang="f138">
                <a:pos x="f203" y="f204"/>
              </a:cxn>
              <a:cxn ang="f138">
                <a:pos x="f205" y="f206"/>
              </a:cxn>
              <a:cxn ang="f138">
                <a:pos x="f207" y="f208"/>
              </a:cxn>
              <a:cxn ang="f138">
                <a:pos x="f209" y="f210"/>
              </a:cxn>
              <a:cxn ang="f138">
                <a:pos x="f211" y="f212"/>
              </a:cxn>
              <a:cxn ang="f138">
                <a:pos x="f213" y="f214"/>
              </a:cxn>
              <a:cxn ang="f138">
                <a:pos x="f215" y="f216"/>
              </a:cxn>
              <a:cxn ang="f138">
                <a:pos x="f217" y="f218"/>
              </a:cxn>
              <a:cxn ang="f138">
                <a:pos x="f219" y="f220"/>
              </a:cxn>
              <a:cxn ang="f138">
                <a:pos x="f182" y="f183"/>
              </a:cxn>
            </a:cxnLst>
            <a:rect l="f178" t="f181" r="f179" b="f180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E79D9A33-7648-425A-A868-1F2DA0642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Graphic 8">
            <a:extLst>
              <a:ext uri="{FF2B5EF4-FFF2-40B4-BE49-F238E27FC236}">
                <a16:creationId xmlns:a16="http://schemas.microsoft.com/office/drawing/2014/main" id="{4BB6FFBA-55F2-4A20-A5CC-98F4760A3CD6}"/>
              </a:ext>
            </a:extLst>
          </p:cNvPr>
          <p:cNvSpPr/>
          <p:nvPr/>
        </p:nvSpPr>
        <p:spPr>
          <a:xfrm>
            <a:off x="-19211" y="6232998"/>
            <a:ext cx="12247464" cy="4050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47465"/>
              <a:gd name="f7" fmla="val 405034"/>
              <a:gd name="f8" fmla="val 10301867"/>
              <a:gd name="f9" fmla="val 10263777"/>
              <a:gd name="f10" fmla="val 2097"/>
              <a:gd name="f11" fmla="val 10226671"/>
              <a:gd name="f12" fmla="val 8549"/>
              <a:gd name="f13" fmla="val 10190386"/>
              <a:gd name="f14" fmla="val 18873"/>
              <a:gd name="f15" fmla="val 10155743"/>
              <a:gd name="f16" fmla="val 33229"/>
              <a:gd name="f17" fmla="val 10122906"/>
              <a:gd name="f18" fmla="val 51456"/>
              <a:gd name="f19" fmla="val 10092040"/>
              <a:gd name="f20" fmla="val 73232"/>
              <a:gd name="f21" fmla="val 10063636"/>
              <a:gd name="f22" fmla="val 98557"/>
              <a:gd name="f23" fmla="val 9858241"/>
              <a:gd name="f24" fmla="val 306639"/>
              <a:gd name="f25" fmla="val 9829837"/>
              <a:gd name="f26" fmla="val 331964"/>
              <a:gd name="f27" fmla="val 9798970"/>
              <a:gd name="f28" fmla="val 353740"/>
              <a:gd name="f29" fmla="val 9766133"/>
              <a:gd name="f30" fmla="val 371806"/>
              <a:gd name="f31" fmla="val 9731491"/>
              <a:gd name="f32" fmla="val 386162"/>
              <a:gd name="f33" fmla="val 9695370"/>
              <a:gd name="f34" fmla="val 396646"/>
              <a:gd name="f35" fmla="val 9658101"/>
              <a:gd name="f36" fmla="val 402937"/>
              <a:gd name="f37" fmla="val 9620010"/>
              <a:gd name="f38" fmla="val 403558"/>
              <a:gd name="f39" fmla="+- 0 0 -90"/>
              <a:gd name="f40" fmla="*/ f3 1 12247465"/>
              <a:gd name="f41" fmla="*/ f4 1 405034"/>
              <a:gd name="f42" fmla="+- f7 0 f5"/>
              <a:gd name="f43" fmla="+- f6 0 f5"/>
              <a:gd name="f44" fmla="*/ f39 f0 1"/>
              <a:gd name="f45" fmla="*/ f43 1 12247465"/>
              <a:gd name="f46" fmla="*/ f42 1 405034"/>
              <a:gd name="f47" fmla="*/ 0 f42 1"/>
              <a:gd name="f48" fmla="*/ 2097 f42 1"/>
              <a:gd name="f49" fmla="*/ 8549 f42 1"/>
              <a:gd name="f50" fmla="*/ 18873 f42 1"/>
              <a:gd name="f51" fmla="*/ 33229 f42 1"/>
              <a:gd name="f52" fmla="*/ 51456 f42 1"/>
              <a:gd name="f53" fmla="*/ 73232 f42 1"/>
              <a:gd name="f54" fmla="*/ 98557 f42 1"/>
              <a:gd name="f55" fmla="*/ 306639 f42 1"/>
              <a:gd name="f56" fmla="*/ 331964 f42 1"/>
              <a:gd name="f57" fmla="*/ 353740 f42 1"/>
              <a:gd name="f58" fmla="*/ 371806 f42 1"/>
              <a:gd name="f59" fmla="*/ 386162 f42 1"/>
              <a:gd name="f60" fmla="*/ 396646 f42 1"/>
              <a:gd name="f61" fmla="*/ 402937 f42 1"/>
              <a:gd name="f62" fmla="*/ 405034 f42 1"/>
              <a:gd name="f63" fmla="*/ 403558 f42 1"/>
              <a:gd name="f64" fmla="*/ 12247465 f43 1"/>
              <a:gd name="f65" fmla="*/ 10301867 f43 1"/>
              <a:gd name="f66" fmla="*/ 10263777 f43 1"/>
              <a:gd name="f67" fmla="*/ 10226671 f43 1"/>
              <a:gd name="f68" fmla="*/ 10190386 f43 1"/>
              <a:gd name="f69" fmla="*/ 10155743 f43 1"/>
              <a:gd name="f70" fmla="*/ 10122906 f43 1"/>
              <a:gd name="f71" fmla="*/ 10092040 f43 1"/>
              <a:gd name="f72" fmla="*/ 10063636 f43 1"/>
              <a:gd name="f73" fmla="*/ 9858241 f43 1"/>
              <a:gd name="f74" fmla="*/ 9829837 f43 1"/>
              <a:gd name="f75" fmla="*/ 9798970 f43 1"/>
              <a:gd name="f76" fmla="*/ 9766133 f43 1"/>
              <a:gd name="f77" fmla="*/ 9731491 f43 1"/>
              <a:gd name="f78" fmla="*/ 9695370 f43 1"/>
              <a:gd name="f79" fmla="*/ 9658101 f43 1"/>
              <a:gd name="f80" fmla="*/ 9620010 f43 1"/>
              <a:gd name="f81" fmla="*/ 0 f43 1"/>
              <a:gd name="f82" fmla="*/ f44 1 f2"/>
              <a:gd name="f83" fmla="*/ f47 1 405034"/>
              <a:gd name="f84" fmla="*/ f48 1 405034"/>
              <a:gd name="f85" fmla="*/ f49 1 405034"/>
              <a:gd name="f86" fmla="*/ f50 1 405034"/>
              <a:gd name="f87" fmla="*/ f51 1 405034"/>
              <a:gd name="f88" fmla="*/ f52 1 405034"/>
              <a:gd name="f89" fmla="*/ f53 1 405034"/>
              <a:gd name="f90" fmla="*/ f54 1 405034"/>
              <a:gd name="f91" fmla="*/ f55 1 405034"/>
              <a:gd name="f92" fmla="*/ f56 1 405034"/>
              <a:gd name="f93" fmla="*/ f57 1 405034"/>
              <a:gd name="f94" fmla="*/ f58 1 405034"/>
              <a:gd name="f95" fmla="*/ f59 1 405034"/>
              <a:gd name="f96" fmla="*/ f60 1 405034"/>
              <a:gd name="f97" fmla="*/ f61 1 405034"/>
              <a:gd name="f98" fmla="*/ f62 1 405034"/>
              <a:gd name="f99" fmla="*/ f63 1 405034"/>
              <a:gd name="f100" fmla="*/ f64 1 12247465"/>
              <a:gd name="f101" fmla="*/ f65 1 12247465"/>
              <a:gd name="f102" fmla="*/ f66 1 12247465"/>
              <a:gd name="f103" fmla="*/ f67 1 12247465"/>
              <a:gd name="f104" fmla="*/ f68 1 12247465"/>
              <a:gd name="f105" fmla="*/ f69 1 12247465"/>
              <a:gd name="f106" fmla="*/ f70 1 12247465"/>
              <a:gd name="f107" fmla="*/ f71 1 12247465"/>
              <a:gd name="f108" fmla="*/ f72 1 12247465"/>
              <a:gd name="f109" fmla="*/ f73 1 12247465"/>
              <a:gd name="f110" fmla="*/ f74 1 12247465"/>
              <a:gd name="f111" fmla="*/ f75 1 12247465"/>
              <a:gd name="f112" fmla="*/ f76 1 12247465"/>
              <a:gd name="f113" fmla="*/ f77 1 12247465"/>
              <a:gd name="f114" fmla="*/ f78 1 12247465"/>
              <a:gd name="f115" fmla="*/ f79 1 12247465"/>
              <a:gd name="f116" fmla="*/ f80 1 12247465"/>
              <a:gd name="f117" fmla="*/ f81 1 12247465"/>
              <a:gd name="f118" fmla="*/ f5 1 f45"/>
              <a:gd name="f119" fmla="*/ f6 1 f45"/>
              <a:gd name="f120" fmla="*/ f5 1 f46"/>
              <a:gd name="f121" fmla="*/ f7 1 f46"/>
              <a:gd name="f122" fmla="+- f82 0 f1"/>
              <a:gd name="f123" fmla="*/ f100 1 f45"/>
              <a:gd name="f124" fmla="*/ f83 1 f46"/>
              <a:gd name="f125" fmla="*/ f101 1 f45"/>
              <a:gd name="f126" fmla="*/ f102 1 f45"/>
              <a:gd name="f127" fmla="*/ f84 1 f46"/>
              <a:gd name="f128" fmla="*/ f103 1 f45"/>
              <a:gd name="f129" fmla="*/ f85 1 f46"/>
              <a:gd name="f130" fmla="*/ f104 1 f45"/>
              <a:gd name="f131" fmla="*/ f86 1 f46"/>
              <a:gd name="f132" fmla="*/ f105 1 f45"/>
              <a:gd name="f133" fmla="*/ f87 1 f46"/>
              <a:gd name="f134" fmla="*/ f106 1 f45"/>
              <a:gd name="f135" fmla="*/ f88 1 f46"/>
              <a:gd name="f136" fmla="*/ f107 1 f45"/>
              <a:gd name="f137" fmla="*/ f89 1 f46"/>
              <a:gd name="f138" fmla="*/ f108 1 f45"/>
              <a:gd name="f139" fmla="*/ f90 1 f46"/>
              <a:gd name="f140" fmla="*/ f109 1 f45"/>
              <a:gd name="f141" fmla="*/ f91 1 f46"/>
              <a:gd name="f142" fmla="*/ f110 1 f45"/>
              <a:gd name="f143" fmla="*/ f92 1 f46"/>
              <a:gd name="f144" fmla="*/ f111 1 f45"/>
              <a:gd name="f145" fmla="*/ f93 1 f46"/>
              <a:gd name="f146" fmla="*/ f112 1 f45"/>
              <a:gd name="f147" fmla="*/ f94 1 f46"/>
              <a:gd name="f148" fmla="*/ f113 1 f45"/>
              <a:gd name="f149" fmla="*/ f95 1 f46"/>
              <a:gd name="f150" fmla="*/ f114 1 f45"/>
              <a:gd name="f151" fmla="*/ f96 1 f46"/>
              <a:gd name="f152" fmla="*/ f115 1 f45"/>
              <a:gd name="f153" fmla="*/ f97 1 f46"/>
              <a:gd name="f154" fmla="*/ f116 1 f45"/>
              <a:gd name="f155" fmla="*/ f98 1 f46"/>
              <a:gd name="f156" fmla="*/ f117 1 f45"/>
              <a:gd name="f157" fmla="*/ f99 1 f46"/>
              <a:gd name="f158" fmla="*/ f118 f40 1"/>
              <a:gd name="f159" fmla="*/ f119 f40 1"/>
              <a:gd name="f160" fmla="*/ f121 f41 1"/>
              <a:gd name="f161" fmla="*/ f120 f41 1"/>
              <a:gd name="f162" fmla="*/ f123 f40 1"/>
              <a:gd name="f163" fmla="*/ f124 f41 1"/>
              <a:gd name="f164" fmla="*/ f125 f40 1"/>
              <a:gd name="f165" fmla="*/ f126 f40 1"/>
              <a:gd name="f166" fmla="*/ f127 f41 1"/>
              <a:gd name="f167" fmla="*/ f128 f40 1"/>
              <a:gd name="f168" fmla="*/ f129 f41 1"/>
              <a:gd name="f169" fmla="*/ f130 f40 1"/>
              <a:gd name="f170" fmla="*/ f131 f41 1"/>
              <a:gd name="f171" fmla="*/ f132 f40 1"/>
              <a:gd name="f172" fmla="*/ f133 f41 1"/>
              <a:gd name="f173" fmla="*/ f134 f40 1"/>
              <a:gd name="f174" fmla="*/ f135 f41 1"/>
              <a:gd name="f175" fmla="*/ f136 f40 1"/>
              <a:gd name="f176" fmla="*/ f137 f41 1"/>
              <a:gd name="f177" fmla="*/ f138 f40 1"/>
              <a:gd name="f178" fmla="*/ f139 f41 1"/>
              <a:gd name="f179" fmla="*/ f140 f40 1"/>
              <a:gd name="f180" fmla="*/ f141 f41 1"/>
              <a:gd name="f181" fmla="*/ f142 f40 1"/>
              <a:gd name="f182" fmla="*/ f143 f41 1"/>
              <a:gd name="f183" fmla="*/ f144 f40 1"/>
              <a:gd name="f184" fmla="*/ f145 f41 1"/>
              <a:gd name="f185" fmla="*/ f146 f40 1"/>
              <a:gd name="f186" fmla="*/ f147 f41 1"/>
              <a:gd name="f187" fmla="*/ f148 f40 1"/>
              <a:gd name="f188" fmla="*/ f149 f41 1"/>
              <a:gd name="f189" fmla="*/ f150 f40 1"/>
              <a:gd name="f190" fmla="*/ f151 f41 1"/>
              <a:gd name="f191" fmla="*/ f152 f40 1"/>
              <a:gd name="f192" fmla="*/ f153 f41 1"/>
              <a:gd name="f193" fmla="*/ f154 f40 1"/>
              <a:gd name="f194" fmla="*/ f155 f41 1"/>
              <a:gd name="f195" fmla="*/ f156 f40 1"/>
              <a:gd name="f196" fmla="*/ f157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62" y="f163"/>
              </a:cxn>
              <a:cxn ang="f122">
                <a:pos x="f164" y="f163"/>
              </a:cxn>
              <a:cxn ang="f122">
                <a:pos x="f165" y="f166"/>
              </a:cxn>
              <a:cxn ang="f122">
                <a:pos x="f167" y="f168"/>
              </a:cxn>
              <a:cxn ang="f122">
                <a:pos x="f169" y="f170"/>
              </a:cxn>
              <a:cxn ang="f122">
                <a:pos x="f171" y="f172"/>
              </a:cxn>
              <a:cxn ang="f122">
                <a:pos x="f173" y="f174"/>
              </a:cxn>
              <a:cxn ang="f122">
                <a:pos x="f175" y="f176"/>
              </a:cxn>
              <a:cxn ang="f122">
                <a:pos x="f177" y="f178"/>
              </a:cxn>
              <a:cxn ang="f122">
                <a:pos x="f179" y="f180"/>
              </a:cxn>
              <a:cxn ang="f122">
                <a:pos x="f181" y="f182"/>
              </a:cxn>
              <a:cxn ang="f122">
                <a:pos x="f183" y="f184"/>
              </a:cxn>
              <a:cxn ang="f122">
                <a:pos x="f185" y="f186"/>
              </a:cxn>
              <a:cxn ang="f122">
                <a:pos x="f187" y="f188"/>
              </a:cxn>
              <a:cxn ang="f122">
                <a:pos x="f189" y="f190"/>
              </a:cxn>
              <a:cxn ang="f122">
                <a:pos x="f191" y="f192"/>
              </a:cxn>
              <a:cxn ang="f122">
                <a:pos x="f193" y="f194"/>
              </a:cxn>
              <a:cxn ang="f122">
                <a:pos x="f195" y="f196"/>
              </a:cxn>
            </a:cxnLst>
            <a:rect l="f158" t="f161" r="f159" b="f160"/>
            <a:pathLst>
              <a:path w="12247465" h="405034">
                <a:moveTo>
                  <a:pt x="f6" y="f5"/>
                </a:moveTo>
                <a:lnTo>
                  <a:pt x="f8" y="f5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7"/>
                </a:lnTo>
                <a:lnTo>
                  <a:pt x="f5" y="f38"/>
                </a:lnTo>
              </a:path>
            </a:pathLst>
          </a:custGeom>
          <a:noFill/>
          <a:ln w="16413" cap="flat">
            <a:solidFill>
              <a:srgbClr val="FFBF22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2903545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0">
            <a:extLst>
              <a:ext uri="{FF2B5EF4-FFF2-40B4-BE49-F238E27FC236}">
                <a16:creationId xmlns:a16="http://schemas.microsoft.com/office/drawing/2014/main" id="{FFBD6EF3-C0EA-46C7-AE1F-95F4A6631661}"/>
              </a:ext>
            </a:extLst>
          </p:cNvPr>
          <p:cNvSpPr txBox="1">
            <a:spLocks noGrp="1"/>
          </p:cNvSpPr>
          <p:nvPr>
            <p:ph type="pic" idx="4294967295"/>
          </p:nvPr>
        </p:nvSpPr>
        <p:spPr>
          <a:xfrm>
            <a:off x="0" y="0"/>
            <a:ext cx="12191996" cy="6858000"/>
          </a:xfrm>
        </p:spPr>
        <p:txBody>
          <a:bodyPr/>
          <a:lstStyle>
            <a:lvl1pPr>
              <a:defRPr sz="1000">
                <a:latin typeface="HelveticaNeueLT Pro 55 Roman" pitchFamily="34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485D63-19D0-43C3-B631-BCCA618C92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7572" y="2688966"/>
            <a:ext cx="4856570" cy="1480075"/>
          </a:xfrm>
        </p:spPr>
        <p:txBody>
          <a:bodyPr/>
          <a:lstStyle>
            <a:lvl1pPr>
              <a:defRPr lang="en-GB" sz="2500">
                <a:solidFill>
                  <a:srgbClr val="FFFFFF"/>
                </a:solidFill>
                <a:latin typeface="HelveticaNeueLT Pro 55 Roman" pitchFamily="34"/>
                <a:ea typeface="Helvetica Neue Condensed" pitchFamily="2"/>
                <a:cs typeface="Helvetica Neue Condensed" pitchFamily="2"/>
              </a:defRPr>
            </a:lvl1pPr>
          </a:lstStyle>
          <a:p>
            <a:pPr lvl="0"/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Graphic 8">
            <a:extLst>
              <a:ext uri="{FF2B5EF4-FFF2-40B4-BE49-F238E27FC236}">
                <a16:creationId xmlns:a16="http://schemas.microsoft.com/office/drawing/2014/main" id="{7CD771C0-11F3-4BFC-B740-E27516B2BB83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+- f7 0 f5"/>
              <a:gd name="f51" fmla="+- f6 0 f5"/>
              <a:gd name="f52" fmla="*/ f47 f0 1"/>
              <a:gd name="f53" fmla="*/ f51 1 12260164"/>
              <a:gd name="f54" fmla="*/ f50 1 659972"/>
              <a:gd name="f55" fmla="*/ 0 f50 1"/>
              <a:gd name="f56" fmla="*/ 2097 f50 1"/>
              <a:gd name="f57" fmla="*/ 8549 f50 1"/>
              <a:gd name="f58" fmla="*/ 18873 f50 1"/>
              <a:gd name="f59" fmla="*/ 33229 f50 1"/>
              <a:gd name="f60" fmla="*/ 51456 f50 1"/>
              <a:gd name="f61" fmla="*/ 73232 f50 1"/>
              <a:gd name="f62" fmla="*/ 98557 f50 1"/>
              <a:gd name="f63" fmla="*/ 306639 f50 1"/>
              <a:gd name="f64" fmla="*/ 331964 f50 1"/>
              <a:gd name="f65" fmla="*/ 353740 f50 1"/>
              <a:gd name="f66" fmla="*/ 371806 f50 1"/>
              <a:gd name="f67" fmla="*/ 386162 f50 1"/>
              <a:gd name="f68" fmla="*/ 396646 f50 1"/>
              <a:gd name="f69" fmla="*/ 402937 f50 1"/>
              <a:gd name="f70" fmla="*/ 405034 f50 1"/>
              <a:gd name="f71" fmla="*/ 410972 f50 1"/>
              <a:gd name="f72" fmla="*/ 659972 f50 1"/>
              <a:gd name="f73" fmla="*/ 12254226 f51 1"/>
              <a:gd name="f74" fmla="*/ 10308628 f51 1"/>
              <a:gd name="f75" fmla="*/ 10270538 f51 1"/>
              <a:gd name="f76" fmla="*/ 10233432 f51 1"/>
              <a:gd name="f77" fmla="*/ 10197147 f51 1"/>
              <a:gd name="f78" fmla="*/ 10162504 f51 1"/>
              <a:gd name="f79" fmla="*/ 10129667 f51 1"/>
              <a:gd name="f80" fmla="*/ 10098801 f51 1"/>
              <a:gd name="f81" fmla="*/ 10070397 f51 1"/>
              <a:gd name="f82" fmla="*/ 9865002 f51 1"/>
              <a:gd name="f83" fmla="*/ 9836598 f51 1"/>
              <a:gd name="f84" fmla="*/ 9805731 f51 1"/>
              <a:gd name="f85" fmla="*/ 9772894 f51 1"/>
              <a:gd name="f86" fmla="*/ 9738252 f51 1"/>
              <a:gd name="f87" fmla="*/ 9702131 f51 1"/>
              <a:gd name="f88" fmla="*/ 9664862 f51 1"/>
              <a:gd name="f89" fmla="*/ 9626771 f51 1"/>
              <a:gd name="f90" fmla="*/ 5938 f51 1"/>
              <a:gd name="f91" fmla="*/ 0 f51 1"/>
              <a:gd name="f92" fmla="*/ 654035 f50 1"/>
              <a:gd name="f93" fmla="*/ 12260164 f51 1"/>
              <a:gd name="f94" fmla="*/ f52 1 f2"/>
              <a:gd name="f95" fmla="*/ f55 1 659972"/>
              <a:gd name="f96" fmla="*/ f56 1 659972"/>
              <a:gd name="f97" fmla="*/ f57 1 659972"/>
              <a:gd name="f98" fmla="*/ f58 1 659972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12260164"/>
              <a:gd name="f114" fmla="*/ f74 1 12260164"/>
              <a:gd name="f115" fmla="*/ f75 1 12260164"/>
              <a:gd name="f116" fmla="*/ f76 1 12260164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659972"/>
              <a:gd name="f133" fmla="*/ f93 1 12260164"/>
              <a:gd name="f134" fmla="*/ f5 1 f53"/>
              <a:gd name="f135" fmla="*/ f6 1 f53"/>
              <a:gd name="f136" fmla="*/ f5 1 f54"/>
              <a:gd name="f137" fmla="*/ f7 1 f54"/>
              <a:gd name="f138" fmla="+- f94 0 f1"/>
              <a:gd name="f139" fmla="*/ f113 1 f53"/>
              <a:gd name="f140" fmla="*/ f95 1 f54"/>
              <a:gd name="f141" fmla="*/ f114 1 f53"/>
              <a:gd name="f142" fmla="*/ f115 1 f53"/>
              <a:gd name="f143" fmla="*/ f96 1 f54"/>
              <a:gd name="f144" fmla="*/ f116 1 f53"/>
              <a:gd name="f145" fmla="*/ f97 1 f54"/>
              <a:gd name="f146" fmla="*/ f117 1 f53"/>
              <a:gd name="f147" fmla="*/ f98 1 f54"/>
              <a:gd name="f148" fmla="*/ f118 1 f53"/>
              <a:gd name="f149" fmla="*/ f99 1 f54"/>
              <a:gd name="f150" fmla="*/ f119 1 f53"/>
              <a:gd name="f151" fmla="*/ f100 1 f54"/>
              <a:gd name="f152" fmla="*/ f120 1 f53"/>
              <a:gd name="f153" fmla="*/ f101 1 f54"/>
              <a:gd name="f154" fmla="*/ f121 1 f53"/>
              <a:gd name="f155" fmla="*/ f102 1 f54"/>
              <a:gd name="f156" fmla="*/ f122 1 f53"/>
              <a:gd name="f157" fmla="*/ f103 1 f54"/>
              <a:gd name="f158" fmla="*/ f123 1 f53"/>
              <a:gd name="f159" fmla="*/ f104 1 f54"/>
              <a:gd name="f160" fmla="*/ f124 1 f53"/>
              <a:gd name="f161" fmla="*/ f105 1 f54"/>
              <a:gd name="f162" fmla="*/ f125 1 f53"/>
              <a:gd name="f163" fmla="*/ f106 1 f54"/>
              <a:gd name="f164" fmla="*/ f126 1 f53"/>
              <a:gd name="f165" fmla="*/ f107 1 f54"/>
              <a:gd name="f166" fmla="*/ f127 1 f53"/>
              <a:gd name="f167" fmla="*/ f108 1 f54"/>
              <a:gd name="f168" fmla="*/ f128 1 f53"/>
              <a:gd name="f169" fmla="*/ f109 1 f54"/>
              <a:gd name="f170" fmla="*/ f129 1 f53"/>
              <a:gd name="f171" fmla="*/ f110 1 f54"/>
              <a:gd name="f172" fmla="*/ f130 1 f53"/>
              <a:gd name="f173" fmla="*/ f111 1 f54"/>
              <a:gd name="f174" fmla="*/ f131 1 f53"/>
              <a:gd name="f175" fmla="*/ f132 1 f54"/>
              <a:gd name="f176" fmla="*/ f133 1 f53"/>
              <a:gd name="f177" fmla="*/ f112 1 f54"/>
              <a:gd name="f178" fmla="*/ f134 f48 1"/>
              <a:gd name="f179" fmla="*/ f135 f48 1"/>
              <a:gd name="f180" fmla="*/ f137 f49 1"/>
              <a:gd name="f181" fmla="*/ f136 f49 1"/>
              <a:gd name="f182" fmla="*/ f139 f48 1"/>
              <a:gd name="f183" fmla="*/ f140 f49 1"/>
              <a:gd name="f184" fmla="*/ f141 f48 1"/>
              <a:gd name="f185" fmla="*/ f142 f48 1"/>
              <a:gd name="f186" fmla="*/ f143 f49 1"/>
              <a:gd name="f187" fmla="*/ f144 f48 1"/>
              <a:gd name="f188" fmla="*/ f145 f49 1"/>
              <a:gd name="f189" fmla="*/ f146 f48 1"/>
              <a:gd name="f190" fmla="*/ f147 f49 1"/>
              <a:gd name="f191" fmla="*/ f148 f48 1"/>
              <a:gd name="f192" fmla="*/ f149 f49 1"/>
              <a:gd name="f193" fmla="*/ f150 f48 1"/>
              <a:gd name="f194" fmla="*/ f151 f49 1"/>
              <a:gd name="f195" fmla="*/ f152 f48 1"/>
              <a:gd name="f196" fmla="*/ f153 f49 1"/>
              <a:gd name="f197" fmla="*/ f154 f48 1"/>
              <a:gd name="f198" fmla="*/ f155 f49 1"/>
              <a:gd name="f199" fmla="*/ f156 f48 1"/>
              <a:gd name="f200" fmla="*/ f157 f49 1"/>
              <a:gd name="f201" fmla="*/ f158 f48 1"/>
              <a:gd name="f202" fmla="*/ f159 f49 1"/>
              <a:gd name="f203" fmla="*/ f160 f48 1"/>
              <a:gd name="f204" fmla="*/ f161 f49 1"/>
              <a:gd name="f205" fmla="*/ f162 f48 1"/>
              <a:gd name="f206" fmla="*/ f163 f49 1"/>
              <a:gd name="f207" fmla="*/ f164 f48 1"/>
              <a:gd name="f208" fmla="*/ f165 f49 1"/>
              <a:gd name="f209" fmla="*/ f166 f48 1"/>
              <a:gd name="f210" fmla="*/ f167 f49 1"/>
              <a:gd name="f211" fmla="*/ f168 f48 1"/>
              <a:gd name="f212" fmla="*/ f169 f49 1"/>
              <a:gd name="f213" fmla="*/ f170 f48 1"/>
              <a:gd name="f214" fmla="*/ f171 f49 1"/>
              <a:gd name="f215" fmla="*/ f172 f48 1"/>
              <a:gd name="f216" fmla="*/ f173 f49 1"/>
              <a:gd name="f217" fmla="*/ f174 f48 1"/>
              <a:gd name="f218" fmla="*/ f175 f49 1"/>
              <a:gd name="f219" fmla="*/ f176 f48 1"/>
              <a:gd name="f220" fmla="*/ f177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8">
                <a:pos x="f182" y="f183"/>
              </a:cxn>
              <a:cxn ang="f138">
                <a:pos x="f184" y="f183"/>
              </a:cxn>
              <a:cxn ang="f138">
                <a:pos x="f185" y="f186"/>
              </a:cxn>
              <a:cxn ang="f138">
                <a:pos x="f187" y="f188"/>
              </a:cxn>
              <a:cxn ang="f138">
                <a:pos x="f189" y="f190"/>
              </a:cxn>
              <a:cxn ang="f138">
                <a:pos x="f191" y="f192"/>
              </a:cxn>
              <a:cxn ang="f138">
                <a:pos x="f193" y="f194"/>
              </a:cxn>
              <a:cxn ang="f138">
                <a:pos x="f195" y="f196"/>
              </a:cxn>
              <a:cxn ang="f138">
                <a:pos x="f197" y="f198"/>
              </a:cxn>
              <a:cxn ang="f138">
                <a:pos x="f199" y="f200"/>
              </a:cxn>
              <a:cxn ang="f138">
                <a:pos x="f201" y="f202"/>
              </a:cxn>
              <a:cxn ang="f138">
                <a:pos x="f203" y="f204"/>
              </a:cxn>
              <a:cxn ang="f138">
                <a:pos x="f205" y="f206"/>
              </a:cxn>
              <a:cxn ang="f138">
                <a:pos x="f207" y="f208"/>
              </a:cxn>
              <a:cxn ang="f138">
                <a:pos x="f209" y="f210"/>
              </a:cxn>
              <a:cxn ang="f138">
                <a:pos x="f211" y="f212"/>
              </a:cxn>
              <a:cxn ang="f138">
                <a:pos x="f213" y="f214"/>
              </a:cxn>
              <a:cxn ang="f138">
                <a:pos x="f215" y="f216"/>
              </a:cxn>
              <a:cxn ang="f138">
                <a:pos x="f217" y="f218"/>
              </a:cxn>
              <a:cxn ang="f138">
                <a:pos x="f219" y="f220"/>
              </a:cxn>
              <a:cxn ang="f138">
                <a:pos x="f182" y="f183"/>
              </a:cxn>
            </a:cxnLst>
            <a:rect l="f178" t="f181" r="f179" b="f180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FEB44D86-C6B4-4070-A795-060A83915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Graphic 8">
            <a:extLst>
              <a:ext uri="{FF2B5EF4-FFF2-40B4-BE49-F238E27FC236}">
                <a16:creationId xmlns:a16="http://schemas.microsoft.com/office/drawing/2014/main" id="{FF475BA2-36F2-4769-A166-B06CE5D1A625}"/>
              </a:ext>
            </a:extLst>
          </p:cNvPr>
          <p:cNvSpPr/>
          <p:nvPr/>
        </p:nvSpPr>
        <p:spPr>
          <a:xfrm>
            <a:off x="-19211" y="6232998"/>
            <a:ext cx="12247464" cy="4050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47465"/>
              <a:gd name="f7" fmla="val 405034"/>
              <a:gd name="f8" fmla="val 10301867"/>
              <a:gd name="f9" fmla="val 10263777"/>
              <a:gd name="f10" fmla="val 2097"/>
              <a:gd name="f11" fmla="val 10226671"/>
              <a:gd name="f12" fmla="val 8549"/>
              <a:gd name="f13" fmla="val 10190386"/>
              <a:gd name="f14" fmla="val 18873"/>
              <a:gd name="f15" fmla="val 10155743"/>
              <a:gd name="f16" fmla="val 33229"/>
              <a:gd name="f17" fmla="val 10122906"/>
              <a:gd name="f18" fmla="val 51456"/>
              <a:gd name="f19" fmla="val 10092040"/>
              <a:gd name="f20" fmla="val 73232"/>
              <a:gd name="f21" fmla="val 10063636"/>
              <a:gd name="f22" fmla="val 98557"/>
              <a:gd name="f23" fmla="val 9858241"/>
              <a:gd name="f24" fmla="val 306639"/>
              <a:gd name="f25" fmla="val 9829837"/>
              <a:gd name="f26" fmla="val 331964"/>
              <a:gd name="f27" fmla="val 9798970"/>
              <a:gd name="f28" fmla="val 353740"/>
              <a:gd name="f29" fmla="val 9766133"/>
              <a:gd name="f30" fmla="val 371806"/>
              <a:gd name="f31" fmla="val 9731491"/>
              <a:gd name="f32" fmla="val 386162"/>
              <a:gd name="f33" fmla="val 9695370"/>
              <a:gd name="f34" fmla="val 396646"/>
              <a:gd name="f35" fmla="val 9658101"/>
              <a:gd name="f36" fmla="val 402937"/>
              <a:gd name="f37" fmla="val 9620010"/>
              <a:gd name="f38" fmla="val 403558"/>
              <a:gd name="f39" fmla="+- 0 0 -90"/>
              <a:gd name="f40" fmla="*/ f3 1 12247465"/>
              <a:gd name="f41" fmla="*/ f4 1 405034"/>
              <a:gd name="f42" fmla="+- f7 0 f5"/>
              <a:gd name="f43" fmla="+- f6 0 f5"/>
              <a:gd name="f44" fmla="*/ f39 f0 1"/>
              <a:gd name="f45" fmla="*/ f43 1 12247465"/>
              <a:gd name="f46" fmla="*/ f42 1 405034"/>
              <a:gd name="f47" fmla="*/ 0 f42 1"/>
              <a:gd name="f48" fmla="*/ 2097 f42 1"/>
              <a:gd name="f49" fmla="*/ 8549 f42 1"/>
              <a:gd name="f50" fmla="*/ 18873 f42 1"/>
              <a:gd name="f51" fmla="*/ 33229 f42 1"/>
              <a:gd name="f52" fmla="*/ 51456 f42 1"/>
              <a:gd name="f53" fmla="*/ 73232 f42 1"/>
              <a:gd name="f54" fmla="*/ 98557 f42 1"/>
              <a:gd name="f55" fmla="*/ 306639 f42 1"/>
              <a:gd name="f56" fmla="*/ 331964 f42 1"/>
              <a:gd name="f57" fmla="*/ 353740 f42 1"/>
              <a:gd name="f58" fmla="*/ 371806 f42 1"/>
              <a:gd name="f59" fmla="*/ 386162 f42 1"/>
              <a:gd name="f60" fmla="*/ 396646 f42 1"/>
              <a:gd name="f61" fmla="*/ 402937 f42 1"/>
              <a:gd name="f62" fmla="*/ 405034 f42 1"/>
              <a:gd name="f63" fmla="*/ 403558 f42 1"/>
              <a:gd name="f64" fmla="*/ 12247465 f43 1"/>
              <a:gd name="f65" fmla="*/ 10301867 f43 1"/>
              <a:gd name="f66" fmla="*/ 10263777 f43 1"/>
              <a:gd name="f67" fmla="*/ 10226671 f43 1"/>
              <a:gd name="f68" fmla="*/ 10190386 f43 1"/>
              <a:gd name="f69" fmla="*/ 10155743 f43 1"/>
              <a:gd name="f70" fmla="*/ 10122906 f43 1"/>
              <a:gd name="f71" fmla="*/ 10092040 f43 1"/>
              <a:gd name="f72" fmla="*/ 10063636 f43 1"/>
              <a:gd name="f73" fmla="*/ 9858241 f43 1"/>
              <a:gd name="f74" fmla="*/ 9829837 f43 1"/>
              <a:gd name="f75" fmla="*/ 9798970 f43 1"/>
              <a:gd name="f76" fmla="*/ 9766133 f43 1"/>
              <a:gd name="f77" fmla="*/ 9731491 f43 1"/>
              <a:gd name="f78" fmla="*/ 9695370 f43 1"/>
              <a:gd name="f79" fmla="*/ 9658101 f43 1"/>
              <a:gd name="f80" fmla="*/ 9620010 f43 1"/>
              <a:gd name="f81" fmla="*/ 0 f43 1"/>
              <a:gd name="f82" fmla="*/ f44 1 f2"/>
              <a:gd name="f83" fmla="*/ f47 1 405034"/>
              <a:gd name="f84" fmla="*/ f48 1 405034"/>
              <a:gd name="f85" fmla="*/ f49 1 405034"/>
              <a:gd name="f86" fmla="*/ f50 1 405034"/>
              <a:gd name="f87" fmla="*/ f51 1 405034"/>
              <a:gd name="f88" fmla="*/ f52 1 405034"/>
              <a:gd name="f89" fmla="*/ f53 1 405034"/>
              <a:gd name="f90" fmla="*/ f54 1 405034"/>
              <a:gd name="f91" fmla="*/ f55 1 405034"/>
              <a:gd name="f92" fmla="*/ f56 1 405034"/>
              <a:gd name="f93" fmla="*/ f57 1 405034"/>
              <a:gd name="f94" fmla="*/ f58 1 405034"/>
              <a:gd name="f95" fmla="*/ f59 1 405034"/>
              <a:gd name="f96" fmla="*/ f60 1 405034"/>
              <a:gd name="f97" fmla="*/ f61 1 405034"/>
              <a:gd name="f98" fmla="*/ f62 1 405034"/>
              <a:gd name="f99" fmla="*/ f63 1 405034"/>
              <a:gd name="f100" fmla="*/ f64 1 12247465"/>
              <a:gd name="f101" fmla="*/ f65 1 12247465"/>
              <a:gd name="f102" fmla="*/ f66 1 12247465"/>
              <a:gd name="f103" fmla="*/ f67 1 12247465"/>
              <a:gd name="f104" fmla="*/ f68 1 12247465"/>
              <a:gd name="f105" fmla="*/ f69 1 12247465"/>
              <a:gd name="f106" fmla="*/ f70 1 12247465"/>
              <a:gd name="f107" fmla="*/ f71 1 12247465"/>
              <a:gd name="f108" fmla="*/ f72 1 12247465"/>
              <a:gd name="f109" fmla="*/ f73 1 12247465"/>
              <a:gd name="f110" fmla="*/ f74 1 12247465"/>
              <a:gd name="f111" fmla="*/ f75 1 12247465"/>
              <a:gd name="f112" fmla="*/ f76 1 12247465"/>
              <a:gd name="f113" fmla="*/ f77 1 12247465"/>
              <a:gd name="f114" fmla="*/ f78 1 12247465"/>
              <a:gd name="f115" fmla="*/ f79 1 12247465"/>
              <a:gd name="f116" fmla="*/ f80 1 12247465"/>
              <a:gd name="f117" fmla="*/ f81 1 12247465"/>
              <a:gd name="f118" fmla="*/ f5 1 f45"/>
              <a:gd name="f119" fmla="*/ f6 1 f45"/>
              <a:gd name="f120" fmla="*/ f5 1 f46"/>
              <a:gd name="f121" fmla="*/ f7 1 f46"/>
              <a:gd name="f122" fmla="+- f82 0 f1"/>
              <a:gd name="f123" fmla="*/ f100 1 f45"/>
              <a:gd name="f124" fmla="*/ f83 1 f46"/>
              <a:gd name="f125" fmla="*/ f101 1 f45"/>
              <a:gd name="f126" fmla="*/ f102 1 f45"/>
              <a:gd name="f127" fmla="*/ f84 1 f46"/>
              <a:gd name="f128" fmla="*/ f103 1 f45"/>
              <a:gd name="f129" fmla="*/ f85 1 f46"/>
              <a:gd name="f130" fmla="*/ f104 1 f45"/>
              <a:gd name="f131" fmla="*/ f86 1 f46"/>
              <a:gd name="f132" fmla="*/ f105 1 f45"/>
              <a:gd name="f133" fmla="*/ f87 1 f46"/>
              <a:gd name="f134" fmla="*/ f106 1 f45"/>
              <a:gd name="f135" fmla="*/ f88 1 f46"/>
              <a:gd name="f136" fmla="*/ f107 1 f45"/>
              <a:gd name="f137" fmla="*/ f89 1 f46"/>
              <a:gd name="f138" fmla="*/ f108 1 f45"/>
              <a:gd name="f139" fmla="*/ f90 1 f46"/>
              <a:gd name="f140" fmla="*/ f109 1 f45"/>
              <a:gd name="f141" fmla="*/ f91 1 f46"/>
              <a:gd name="f142" fmla="*/ f110 1 f45"/>
              <a:gd name="f143" fmla="*/ f92 1 f46"/>
              <a:gd name="f144" fmla="*/ f111 1 f45"/>
              <a:gd name="f145" fmla="*/ f93 1 f46"/>
              <a:gd name="f146" fmla="*/ f112 1 f45"/>
              <a:gd name="f147" fmla="*/ f94 1 f46"/>
              <a:gd name="f148" fmla="*/ f113 1 f45"/>
              <a:gd name="f149" fmla="*/ f95 1 f46"/>
              <a:gd name="f150" fmla="*/ f114 1 f45"/>
              <a:gd name="f151" fmla="*/ f96 1 f46"/>
              <a:gd name="f152" fmla="*/ f115 1 f45"/>
              <a:gd name="f153" fmla="*/ f97 1 f46"/>
              <a:gd name="f154" fmla="*/ f116 1 f45"/>
              <a:gd name="f155" fmla="*/ f98 1 f46"/>
              <a:gd name="f156" fmla="*/ f117 1 f45"/>
              <a:gd name="f157" fmla="*/ f99 1 f46"/>
              <a:gd name="f158" fmla="*/ f118 f40 1"/>
              <a:gd name="f159" fmla="*/ f119 f40 1"/>
              <a:gd name="f160" fmla="*/ f121 f41 1"/>
              <a:gd name="f161" fmla="*/ f120 f41 1"/>
              <a:gd name="f162" fmla="*/ f123 f40 1"/>
              <a:gd name="f163" fmla="*/ f124 f41 1"/>
              <a:gd name="f164" fmla="*/ f125 f40 1"/>
              <a:gd name="f165" fmla="*/ f126 f40 1"/>
              <a:gd name="f166" fmla="*/ f127 f41 1"/>
              <a:gd name="f167" fmla="*/ f128 f40 1"/>
              <a:gd name="f168" fmla="*/ f129 f41 1"/>
              <a:gd name="f169" fmla="*/ f130 f40 1"/>
              <a:gd name="f170" fmla="*/ f131 f41 1"/>
              <a:gd name="f171" fmla="*/ f132 f40 1"/>
              <a:gd name="f172" fmla="*/ f133 f41 1"/>
              <a:gd name="f173" fmla="*/ f134 f40 1"/>
              <a:gd name="f174" fmla="*/ f135 f41 1"/>
              <a:gd name="f175" fmla="*/ f136 f40 1"/>
              <a:gd name="f176" fmla="*/ f137 f41 1"/>
              <a:gd name="f177" fmla="*/ f138 f40 1"/>
              <a:gd name="f178" fmla="*/ f139 f41 1"/>
              <a:gd name="f179" fmla="*/ f140 f40 1"/>
              <a:gd name="f180" fmla="*/ f141 f41 1"/>
              <a:gd name="f181" fmla="*/ f142 f40 1"/>
              <a:gd name="f182" fmla="*/ f143 f41 1"/>
              <a:gd name="f183" fmla="*/ f144 f40 1"/>
              <a:gd name="f184" fmla="*/ f145 f41 1"/>
              <a:gd name="f185" fmla="*/ f146 f40 1"/>
              <a:gd name="f186" fmla="*/ f147 f41 1"/>
              <a:gd name="f187" fmla="*/ f148 f40 1"/>
              <a:gd name="f188" fmla="*/ f149 f41 1"/>
              <a:gd name="f189" fmla="*/ f150 f40 1"/>
              <a:gd name="f190" fmla="*/ f151 f41 1"/>
              <a:gd name="f191" fmla="*/ f152 f40 1"/>
              <a:gd name="f192" fmla="*/ f153 f41 1"/>
              <a:gd name="f193" fmla="*/ f154 f40 1"/>
              <a:gd name="f194" fmla="*/ f155 f41 1"/>
              <a:gd name="f195" fmla="*/ f156 f40 1"/>
              <a:gd name="f196" fmla="*/ f157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22">
                <a:pos x="f162" y="f163"/>
              </a:cxn>
              <a:cxn ang="f122">
                <a:pos x="f164" y="f163"/>
              </a:cxn>
              <a:cxn ang="f122">
                <a:pos x="f165" y="f166"/>
              </a:cxn>
              <a:cxn ang="f122">
                <a:pos x="f167" y="f168"/>
              </a:cxn>
              <a:cxn ang="f122">
                <a:pos x="f169" y="f170"/>
              </a:cxn>
              <a:cxn ang="f122">
                <a:pos x="f171" y="f172"/>
              </a:cxn>
              <a:cxn ang="f122">
                <a:pos x="f173" y="f174"/>
              </a:cxn>
              <a:cxn ang="f122">
                <a:pos x="f175" y="f176"/>
              </a:cxn>
              <a:cxn ang="f122">
                <a:pos x="f177" y="f178"/>
              </a:cxn>
              <a:cxn ang="f122">
                <a:pos x="f179" y="f180"/>
              </a:cxn>
              <a:cxn ang="f122">
                <a:pos x="f181" y="f182"/>
              </a:cxn>
              <a:cxn ang="f122">
                <a:pos x="f183" y="f184"/>
              </a:cxn>
              <a:cxn ang="f122">
                <a:pos x="f185" y="f186"/>
              </a:cxn>
              <a:cxn ang="f122">
                <a:pos x="f187" y="f188"/>
              </a:cxn>
              <a:cxn ang="f122">
                <a:pos x="f189" y="f190"/>
              </a:cxn>
              <a:cxn ang="f122">
                <a:pos x="f191" y="f192"/>
              </a:cxn>
              <a:cxn ang="f122">
                <a:pos x="f193" y="f194"/>
              </a:cxn>
              <a:cxn ang="f122">
                <a:pos x="f195" y="f196"/>
              </a:cxn>
            </a:cxnLst>
            <a:rect l="f158" t="f161" r="f159" b="f160"/>
            <a:pathLst>
              <a:path w="12247465" h="405034">
                <a:moveTo>
                  <a:pt x="f6" y="f5"/>
                </a:moveTo>
                <a:lnTo>
                  <a:pt x="f8" y="f5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7"/>
                </a:lnTo>
                <a:lnTo>
                  <a:pt x="f5" y="f38"/>
                </a:lnTo>
              </a:path>
            </a:pathLst>
          </a:custGeom>
          <a:noFill/>
          <a:ln w="16413" cap="flat">
            <a:solidFill>
              <a:srgbClr val="FFBF22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52242332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E0F19AC6-5312-4A9C-8D09-A7555DDB020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7525" y="1593131"/>
            <a:ext cx="8371844" cy="3653348"/>
          </a:xfrm>
        </p:spPr>
        <p:txBody>
          <a:bodyPr/>
          <a:lstStyle>
            <a:lvl1pPr marL="0" indent="0">
              <a:buNone/>
              <a:defRPr sz="900">
                <a:solidFill>
                  <a:srgbClr val="454546"/>
                </a:solidFill>
                <a:latin typeface="HelveticaNeueLT Pro 55 Roman" pitchFamily="34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5E67274-65BB-4BAA-9ACE-973068324DB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97525" y="780175"/>
            <a:ext cx="5043199" cy="637748"/>
          </a:xfrm>
        </p:spPr>
        <p:txBody>
          <a:bodyPr anchor="t"/>
          <a:lstStyle>
            <a:lvl1pPr>
              <a:defRPr sz="2500">
                <a:solidFill>
                  <a:srgbClr val="D43900"/>
                </a:solidFill>
                <a:latin typeface="HelveticaNeueLT Pro 55 Roman" pitchFamily="34"/>
                <a:ea typeface="Helvetica Neue Condensed" pitchFamily="2"/>
                <a:cs typeface="Helvetica Neue Condensed" pitchFamily="2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" name="Graphic 8">
            <a:extLst>
              <a:ext uri="{FF2B5EF4-FFF2-40B4-BE49-F238E27FC236}">
                <a16:creationId xmlns:a16="http://schemas.microsoft.com/office/drawing/2014/main" id="{5F5F0062-2568-4448-AA3E-B5723BC88CA1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val f5"/>
              <a:gd name="f51" fmla="val f6"/>
              <a:gd name="f52" fmla="val f7"/>
              <a:gd name="f53" fmla="*/ f47 f0 1"/>
              <a:gd name="f54" fmla="+- f52 0 f50"/>
              <a:gd name="f55" fmla="+- f51 0 f50"/>
              <a:gd name="f56" fmla="*/ f53 1 f2"/>
              <a:gd name="f57" fmla="*/ f55 1 12260164"/>
              <a:gd name="f58" fmla="*/ f54 1 659972"/>
              <a:gd name="f59" fmla="*/ 0 f54 1"/>
              <a:gd name="f60" fmla="*/ 2097 f54 1"/>
              <a:gd name="f61" fmla="*/ 8549 f54 1"/>
              <a:gd name="f62" fmla="*/ 18873 f54 1"/>
              <a:gd name="f63" fmla="*/ 33229 f54 1"/>
              <a:gd name="f64" fmla="*/ 51456 f54 1"/>
              <a:gd name="f65" fmla="*/ 73232 f54 1"/>
              <a:gd name="f66" fmla="*/ 98557 f54 1"/>
              <a:gd name="f67" fmla="*/ 306639 f54 1"/>
              <a:gd name="f68" fmla="*/ 331964 f54 1"/>
              <a:gd name="f69" fmla="*/ 353740 f54 1"/>
              <a:gd name="f70" fmla="*/ 371806 f54 1"/>
              <a:gd name="f71" fmla="*/ 386162 f54 1"/>
              <a:gd name="f72" fmla="*/ 396646 f54 1"/>
              <a:gd name="f73" fmla="*/ 402937 f54 1"/>
              <a:gd name="f74" fmla="*/ 405034 f54 1"/>
              <a:gd name="f75" fmla="*/ 410972 f54 1"/>
              <a:gd name="f76" fmla="*/ 659972 f54 1"/>
              <a:gd name="f77" fmla="*/ 12254226 f55 1"/>
              <a:gd name="f78" fmla="*/ 10308628 f55 1"/>
              <a:gd name="f79" fmla="*/ 10270538 f55 1"/>
              <a:gd name="f80" fmla="*/ 10233432 f55 1"/>
              <a:gd name="f81" fmla="*/ 10197147 f55 1"/>
              <a:gd name="f82" fmla="*/ 10162504 f55 1"/>
              <a:gd name="f83" fmla="*/ 10129667 f55 1"/>
              <a:gd name="f84" fmla="*/ 10098801 f55 1"/>
              <a:gd name="f85" fmla="*/ 10070397 f55 1"/>
              <a:gd name="f86" fmla="*/ 9865002 f55 1"/>
              <a:gd name="f87" fmla="*/ 9836598 f55 1"/>
              <a:gd name="f88" fmla="*/ 9805731 f55 1"/>
              <a:gd name="f89" fmla="*/ 9772894 f55 1"/>
              <a:gd name="f90" fmla="*/ 9738252 f55 1"/>
              <a:gd name="f91" fmla="*/ 9702131 f55 1"/>
              <a:gd name="f92" fmla="*/ 9664862 f55 1"/>
              <a:gd name="f93" fmla="*/ 9626771 f55 1"/>
              <a:gd name="f94" fmla="*/ 5938 f55 1"/>
              <a:gd name="f95" fmla="*/ 0 f55 1"/>
              <a:gd name="f96" fmla="*/ 654035 f54 1"/>
              <a:gd name="f97" fmla="*/ 12260164 f55 1"/>
              <a:gd name="f98" fmla="+- f56 0 f1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659972"/>
              <a:gd name="f114" fmla="*/ f74 1 659972"/>
              <a:gd name="f115" fmla="*/ f75 1 659972"/>
              <a:gd name="f116" fmla="*/ f76 1 659972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12260164"/>
              <a:gd name="f133" fmla="*/ f93 1 12260164"/>
              <a:gd name="f134" fmla="*/ f94 1 12260164"/>
              <a:gd name="f135" fmla="*/ f95 1 12260164"/>
              <a:gd name="f136" fmla="*/ f96 1 659972"/>
              <a:gd name="f137" fmla="*/ f97 1 12260164"/>
              <a:gd name="f138" fmla="*/ f50 1 f57"/>
              <a:gd name="f139" fmla="*/ f51 1 f57"/>
              <a:gd name="f140" fmla="*/ f50 1 f58"/>
              <a:gd name="f141" fmla="*/ f52 1 f58"/>
              <a:gd name="f142" fmla="*/ f117 1 f57"/>
              <a:gd name="f143" fmla="*/ f99 1 f58"/>
              <a:gd name="f144" fmla="*/ f118 1 f57"/>
              <a:gd name="f145" fmla="*/ f119 1 f57"/>
              <a:gd name="f146" fmla="*/ f100 1 f58"/>
              <a:gd name="f147" fmla="*/ f120 1 f57"/>
              <a:gd name="f148" fmla="*/ f101 1 f58"/>
              <a:gd name="f149" fmla="*/ f121 1 f57"/>
              <a:gd name="f150" fmla="*/ f102 1 f58"/>
              <a:gd name="f151" fmla="*/ f122 1 f57"/>
              <a:gd name="f152" fmla="*/ f103 1 f58"/>
              <a:gd name="f153" fmla="*/ f123 1 f57"/>
              <a:gd name="f154" fmla="*/ f104 1 f58"/>
              <a:gd name="f155" fmla="*/ f124 1 f57"/>
              <a:gd name="f156" fmla="*/ f105 1 f58"/>
              <a:gd name="f157" fmla="*/ f125 1 f57"/>
              <a:gd name="f158" fmla="*/ f106 1 f58"/>
              <a:gd name="f159" fmla="*/ f126 1 f57"/>
              <a:gd name="f160" fmla="*/ f107 1 f58"/>
              <a:gd name="f161" fmla="*/ f127 1 f57"/>
              <a:gd name="f162" fmla="*/ f108 1 f58"/>
              <a:gd name="f163" fmla="*/ f128 1 f57"/>
              <a:gd name="f164" fmla="*/ f109 1 f58"/>
              <a:gd name="f165" fmla="*/ f129 1 f57"/>
              <a:gd name="f166" fmla="*/ f110 1 f58"/>
              <a:gd name="f167" fmla="*/ f130 1 f57"/>
              <a:gd name="f168" fmla="*/ f111 1 f58"/>
              <a:gd name="f169" fmla="*/ f131 1 f57"/>
              <a:gd name="f170" fmla="*/ f112 1 f58"/>
              <a:gd name="f171" fmla="*/ f132 1 f57"/>
              <a:gd name="f172" fmla="*/ f113 1 f58"/>
              <a:gd name="f173" fmla="*/ f133 1 f57"/>
              <a:gd name="f174" fmla="*/ f114 1 f58"/>
              <a:gd name="f175" fmla="*/ f134 1 f57"/>
              <a:gd name="f176" fmla="*/ f115 1 f58"/>
              <a:gd name="f177" fmla="*/ f135 1 f57"/>
              <a:gd name="f178" fmla="*/ f136 1 f58"/>
              <a:gd name="f179" fmla="*/ f137 1 f57"/>
              <a:gd name="f180" fmla="*/ f116 1 f58"/>
              <a:gd name="f181" fmla="*/ f138 f48 1"/>
              <a:gd name="f182" fmla="*/ f139 f48 1"/>
              <a:gd name="f183" fmla="*/ f141 f49 1"/>
              <a:gd name="f184" fmla="*/ f140 f49 1"/>
              <a:gd name="f185" fmla="*/ f142 f48 1"/>
              <a:gd name="f186" fmla="*/ f143 f49 1"/>
              <a:gd name="f187" fmla="*/ f144 f48 1"/>
              <a:gd name="f188" fmla="*/ f145 f48 1"/>
              <a:gd name="f189" fmla="*/ f146 f49 1"/>
              <a:gd name="f190" fmla="*/ f147 f48 1"/>
              <a:gd name="f191" fmla="*/ f148 f49 1"/>
              <a:gd name="f192" fmla="*/ f149 f48 1"/>
              <a:gd name="f193" fmla="*/ f150 f49 1"/>
              <a:gd name="f194" fmla="*/ f151 f48 1"/>
              <a:gd name="f195" fmla="*/ f152 f49 1"/>
              <a:gd name="f196" fmla="*/ f153 f48 1"/>
              <a:gd name="f197" fmla="*/ f154 f49 1"/>
              <a:gd name="f198" fmla="*/ f155 f48 1"/>
              <a:gd name="f199" fmla="*/ f156 f49 1"/>
              <a:gd name="f200" fmla="*/ f157 f48 1"/>
              <a:gd name="f201" fmla="*/ f158 f49 1"/>
              <a:gd name="f202" fmla="*/ f159 f48 1"/>
              <a:gd name="f203" fmla="*/ f160 f49 1"/>
              <a:gd name="f204" fmla="*/ f161 f48 1"/>
              <a:gd name="f205" fmla="*/ f162 f49 1"/>
              <a:gd name="f206" fmla="*/ f163 f48 1"/>
              <a:gd name="f207" fmla="*/ f164 f49 1"/>
              <a:gd name="f208" fmla="*/ f165 f48 1"/>
              <a:gd name="f209" fmla="*/ f166 f49 1"/>
              <a:gd name="f210" fmla="*/ f167 f48 1"/>
              <a:gd name="f211" fmla="*/ f168 f49 1"/>
              <a:gd name="f212" fmla="*/ f169 f48 1"/>
              <a:gd name="f213" fmla="*/ f170 f49 1"/>
              <a:gd name="f214" fmla="*/ f171 f48 1"/>
              <a:gd name="f215" fmla="*/ f172 f49 1"/>
              <a:gd name="f216" fmla="*/ f173 f48 1"/>
              <a:gd name="f217" fmla="*/ f174 f49 1"/>
              <a:gd name="f218" fmla="*/ f175 f48 1"/>
              <a:gd name="f219" fmla="*/ f176 f49 1"/>
              <a:gd name="f220" fmla="*/ f177 f48 1"/>
              <a:gd name="f221" fmla="*/ f178 f49 1"/>
              <a:gd name="f222" fmla="*/ f179 f48 1"/>
              <a:gd name="f223" fmla="*/ f180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8">
                <a:pos x="f185" y="f186"/>
              </a:cxn>
              <a:cxn ang="f98">
                <a:pos x="f187" y="f186"/>
              </a:cxn>
              <a:cxn ang="f98">
                <a:pos x="f188" y="f189"/>
              </a:cxn>
              <a:cxn ang="f98">
                <a:pos x="f190" y="f191"/>
              </a:cxn>
              <a:cxn ang="f98">
                <a:pos x="f192" y="f193"/>
              </a:cxn>
              <a:cxn ang="f98">
                <a:pos x="f194" y="f195"/>
              </a:cxn>
              <a:cxn ang="f98">
                <a:pos x="f196" y="f197"/>
              </a:cxn>
              <a:cxn ang="f98">
                <a:pos x="f198" y="f199"/>
              </a:cxn>
              <a:cxn ang="f98">
                <a:pos x="f200" y="f201"/>
              </a:cxn>
              <a:cxn ang="f98">
                <a:pos x="f202" y="f203"/>
              </a:cxn>
              <a:cxn ang="f98">
                <a:pos x="f204" y="f205"/>
              </a:cxn>
              <a:cxn ang="f98">
                <a:pos x="f206" y="f207"/>
              </a:cxn>
              <a:cxn ang="f98">
                <a:pos x="f208" y="f209"/>
              </a:cxn>
              <a:cxn ang="f98">
                <a:pos x="f210" y="f211"/>
              </a:cxn>
              <a:cxn ang="f98">
                <a:pos x="f212" y="f213"/>
              </a:cxn>
              <a:cxn ang="f98">
                <a:pos x="f214" y="f215"/>
              </a:cxn>
              <a:cxn ang="f98">
                <a:pos x="f216" y="f217"/>
              </a:cxn>
              <a:cxn ang="f98">
                <a:pos x="f218" y="f219"/>
              </a:cxn>
              <a:cxn ang="f98">
                <a:pos x="f220" y="f221"/>
              </a:cxn>
              <a:cxn ang="f98">
                <a:pos x="f222" y="f223"/>
              </a:cxn>
              <a:cxn ang="f98">
                <a:pos x="f185" y="f186"/>
              </a:cxn>
            </a:cxnLst>
            <a:rect l="f181" t="f184" r="f182" b="f183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BB54AE7C-AAD3-46D9-83C7-3CB559AB2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Graphic 8">
            <a:extLst>
              <a:ext uri="{FF2B5EF4-FFF2-40B4-BE49-F238E27FC236}">
                <a16:creationId xmlns:a16="http://schemas.microsoft.com/office/drawing/2014/main" id="{B0FD8141-DDCE-4AFE-92E1-6ED28206802C}"/>
              </a:ext>
            </a:extLst>
          </p:cNvPr>
          <p:cNvSpPr/>
          <p:nvPr/>
        </p:nvSpPr>
        <p:spPr>
          <a:xfrm>
            <a:off x="-19211" y="6232998"/>
            <a:ext cx="12247464" cy="4050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47465"/>
              <a:gd name="f7" fmla="val 405034"/>
              <a:gd name="f8" fmla="val 10301867"/>
              <a:gd name="f9" fmla="val 10263777"/>
              <a:gd name="f10" fmla="val 2097"/>
              <a:gd name="f11" fmla="val 10226671"/>
              <a:gd name="f12" fmla="val 8549"/>
              <a:gd name="f13" fmla="val 10190386"/>
              <a:gd name="f14" fmla="val 18873"/>
              <a:gd name="f15" fmla="val 10155743"/>
              <a:gd name="f16" fmla="val 33229"/>
              <a:gd name="f17" fmla="val 10122906"/>
              <a:gd name="f18" fmla="val 51456"/>
              <a:gd name="f19" fmla="val 10092040"/>
              <a:gd name="f20" fmla="val 73232"/>
              <a:gd name="f21" fmla="val 10063636"/>
              <a:gd name="f22" fmla="val 98557"/>
              <a:gd name="f23" fmla="val 9858241"/>
              <a:gd name="f24" fmla="val 306639"/>
              <a:gd name="f25" fmla="val 9829837"/>
              <a:gd name="f26" fmla="val 331964"/>
              <a:gd name="f27" fmla="val 9798970"/>
              <a:gd name="f28" fmla="val 353740"/>
              <a:gd name="f29" fmla="val 9766133"/>
              <a:gd name="f30" fmla="val 371806"/>
              <a:gd name="f31" fmla="val 9731491"/>
              <a:gd name="f32" fmla="val 386162"/>
              <a:gd name="f33" fmla="val 9695370"/>
              <a:gd name="f34" fmla="val 396646"/>
              <a:gd name="f35" fmla="val 9658101"/>
              <a:gd name="f36" fmla="val 402937"/>
              <a:gd name="f37" fmla="val 9620010"/>
              <a:gd name="f38" fmla="val 403558"/>
              <a:gd name="f39" fmla="+- 0 0 -90"/>
              <a:gd name="f40" fmla="*/ f3 1 12247465"/>
              <a:gd name="f41" fmla="*/ f4 1 405034"/>
              <a:gd name="f42" fmla="val f5"/>
              <a:gd name="f43" fmla="val f6"/>
              <a:gd name="f44" fmla="val f7"/>
              <a:gd name="f45" fmla="*/ f39 f0 1"/>
              <a:gd name="f46" fmla="+- f44 0 f42"/>
              <a:gd name="f47" fmla="+- f43 0 f42"/>
              <a:gd name="f48" fmla="*/ f45 1 f2"/>
              <a:gd name="f49" fmla="*/ f47 1 12247465"/>
              <a:gd name="f50" fmla="*/ f46 1 405034"/>
              <a:gd name="f51" fmla="*/ 0 f46 1"/>
              <a:gd name="f52" fmla="*/ 2097 f46 1"/>
              <a:gd name="f53" fmla="*/ 8549 f46 1"/>
              <a:gd name="f54" fmla="*/ 18873 f46 1"/>
              <a:gd name="f55" fmla="*/ 33229 f46 1"/>
              <a:gd name="f56" fmla="*/ 51456 f46 1"/>
              <a:gd name="f57" fmla="*/ 73232 f46 1"/>
              <a:gd name="f58" fmla="*/ 98557 f46 1"/>
              <a:gd name="f59" fmla="*/ 306639 f46 1"/>
              <a:gd name="f60" fmla="*/ 331964 f46 1"/>
              <a:gd name="f61" fmla="*/ 353740 f46 1"/>
              <a:gd name="f62" fmla="*/ 371806 f46 1"/>
              <a:gd name="f63" fmla="*/ 386162 f46 1"/>
              <a:gd name="f64" fmla="*/ 396646 f46 1"/>
              <a:gd name="f65" fmla="*/ 402937 f46 1"/>
              <a:gd name="f66" fmla="*/ 405034 f46 1"/>
              <a:gd name="f67" fmla="*/ 403558 f46 1"/>
              <a:gd name="f68" fmla="*/ 12247465 f47 1"/>
              <a:gd name="f69" fmla="*/ 10301867 f47 1"/>
              <a:gd name="f70" fmla="*/ 10263777 f47 1"/>
              <a:gd name="f71" fmla="*/ 10226671 f47 1"/>
              <a:gd name="f72" fmla="*/ 10190386 f47 1"/>
              <a:gd name="f73" fmla="*/ 10155743 f47 1"/>
              <a:gd name="f74" fmla="*/ 10122906 f47 1"/>
              <a:gd name="f75" fmla="*/ 10092040 f47 1"/>
              <a:gd name="f76" fmla="*/ 10063636 f47 1"/>
              <a:gd name="f77" fmla="*/ 9858241 f47 1"/>
              <a:gd name="f78" fmla="*/ 9829837 f47 1"/>
              <a:gd name="f79" fmla="*/ 9798970 f47 1"/>
              <a:gd name="f80" fmla="*/ 9766133 f47 1"/>
              <a:gd name="f81" fmla="*/ 9731491 f47 1"/>
              <a:gd name="f82" fmla="*/ 9695370 f47 1"/>
              <a:gd name="f83" fmla="*/ 9658101 f47 1"/>
              <a:gd name="f84" fmla="*/ 9620010 f47 1"/>
              <a:gd name="f85" fmla="*/ 0 f47 1"/>
              <a:gd name="f86" fmla="+- f48 0 f1"/>
              <a:gd name="f87" fmla="*/ f51 1 405034"/>
              <a:gd name="f88" fmla="*/ f52 1 405034"/>
              <a:gd name="f89" fmla="*/ f53 1 405034"/>
              <a:gd name="f90" fmla="*/ f54 1 405034"/>
              <a:gd name="f91" fmla="*/ f55 1 405034"/>
              <a:gd name="f92" fmla="*/ f56 1 405034"/>
              <a:gd name="f93" fmla="*/ f57 1 405034"/>
              <a:gd name="f94" fmla="*/ f58 1 405034"/>
              <a:gd name="f95" fmla="*/ f59 1 405034"/>
              <a:gd name="f96" fmla="*/ f60 1 405034"/>
              <a:gd name="f97" fmla="*/ f61 1 405034"/>
              <a:gd name="f98" fmla="*/ f62 1 405034"/>
              <a:gd name="f99" fmla="*/ f63 1 405034"/>
              <a:gd name="f100" fmla="*/ f64 1 405034"/>
              <a:gd name="f101" fmla="*/ f65 1 405034"/>
              <a:gd name="f102" fmla="*/ f66 1 405034"/>
              <a:gd name="f103" fmla="*/ f67 1 405034"/>
              <a:gd name="f104" fmla="*/ f68 1 12247465"/>
              <a:gd name="f105" fmla="*/ f69 1 12247465"/>
              <a:gd name="f106" fmla="*/ f70 1 12247465"/>
              <a:gd name="f107" fmla="*/ f71 1 12247465"/>
              <a:gd name="f108" fmla="*/ f72 1 12247465"/>
              <a:gd name="f109" fmla="*/ f73 1 12247465"/>
              <a:gd name="f110" fmla="*/ f74 1 12247465"/>
              <a:gd name="f111" fmla="*/ f75 1 12247465"/>
              <a:gd name="f112" fmla="*/ f76 1 12247465"/>
              <a:gd name="f113" fmla="*/ f77 1 12247465"/>
              <a:gd name="f114" fmla="*/ f78 1 12247465"/>
              <a:gd name="f115" fmla="*/ f79 1 12247465"/>
              <a:gd name="f116" fmla="*/ f80 1 12247465"/>
              <a:gd name="f117" fmla="*/ f81 1 12247465"/>
              <a:gd name="f118" fmla="*/ f82 1 12247465"/>
              <a:gd name="f119" fmla="*/ f83 1 12247465"/>
              <a:gd name="f120" fmla="*/ f84 1 12247465"/>
              <a:gd name="f121" fmla="*/ f85 1 12247465"/>
              <a:gd name="f122" fmla="*/ f42 1 f49"/>
              <a:gd name="f123" fmla="*/ f43 1 f49"/>
              <a:gd name="f124" fmla="*/ f42 1 f50"/>
              <a:gd name="f125" fmla="*/ f44 1 f50"/>
              <a:gd name="f126" fmla="*/ f104 1 f49"/>
              <a:gd name="f127" fmla="*/ f87 1 f50"/>
              <a:gd name="f128" fmla="*/ f105 1 f49"/>
              <a:gd name="f129" fmla="*/ f106 1 f49"/>
              <a:gd name="f130" fmla="*/ f88 1 f50"/>
              <a:gd name="f131" fmla="*/ f107 1 f49"/>
              <a:gd name="f132" fmla="*/ f89 1 f50"/>
              <a:gd name="f133" fmla="*/ f108 1 f49"/>
              <a:gd name="f134" fmla="*/ f90 1 f50"/>
              <a:gd name="f135" fmla="*/ f109 1 f49"/>
              <a:gd name="f136" fmla="*/ f91 1 f50"/>
              <a:gd name="f137" fmla="*/ f110 1 f49"/>
              <a:gd name="f138" fmla="*/ f92 1 f50"/>
              <a:gd name="f139" fmla="*/ f111 1 f49"/>
              <a:gd name="f140" fmla="*/ f93 1 f50"/>
              <a:gd name="f141" fmla="*/ f112 1 f49"/>
              <a:gd name="f142" fmla="*/ f94 1 f50"/>
              <a:gd name="f143" fmla="*/ f113 1 f49"/>
              <a:gd name="f144" fmla="*/ f95 1 f50"/>
              <a:gd name="f145" fmla="*/ f114 1 f49"/>
              <a:gd name="f146" fmla="*/ f96 1 f50"/>
              <a:gd name="f147" fmla="*/ f115 1 f49"/>
              <a:gd name="f148" fmla="*/ f97 1 f50"/>
              <a:gd name="f149" fmla="*/ f116 1 f49"/>
              <a:gd name="f150" fmla="*/ f98 1 f50"/>
              <a:gd name="f151" fmla="*/ f117 1 f49"/>
              <a:gd name="f152" fmla="*/ f99 1 f50"/>
              <a:gd name="f153" fmla="*/ f118 1 f49"/>
              <a:gd name="f154" fmla="*/ f100 1 f50"/>
              <a:gd name="f155" fmla="*/ f119 1 f49"/>
              <a:gd name="f156" fmla="*/ f101 1 f50"/>
              <a:gd name="f157" fmla="*/ f120 1 f49"/>
              <a:gd name="f158" fmla="*/ f102 1 f50"/>
              <a:gd name="f159" fmla="*/ f121 1 f49"/>
              <a:gd name="f160" fmla="*/ f103 1 f50"/>
              <a:gd name="f161" fmla="*/ f122 f40 1"/>
              <a:gd name="f162" fmla="*/ f123 f40 1"/>
              <a:gd name="f163" fmla="*/ f125 f41 1"/>
              <a:gd name="f164" fmla="*/ f124 f41 1"/>
              <a:gd name="f165" fmla="*/ f126 f40 1"/>
              <a:gd name="f166" fmla="*/ f127 f41 1"/>
              <a:gd name="f167" fmla="*/ f128 f40 1"/>
              <a:gd name="f168" fmla="*/ f129 f40 1"/>
              <a:gd name="f169" fmla="*/ f130 f41 1"/>
              <a:gd name="f170" fmla="*/ f131 f40 1"/>
              <a:gd name="f171" fmla="*/ f132 f41 1"/>
              <a:gd name="f172" fmla="*/ f133 f40 1"/>
              <a:gd name="f173" fmla="*/ f134 f41 1"/>
              <a:gd name="f174" fmla="*/ f135 f40 1"/>
              <a:gd name="f175" fmla="*/ f136 f41 1"/>
              <a:gd name="f176" fmla="*/ f137 f40 1"/>
              <a:gd name="f177" fmla="*/ f138 f41 1"/>
              <a:gd name="f178" fmla="*/ f139 f40 1"/>
              <a:gd name="f179" fmla="*/ f140 f41 1"/>
              <a:gd name="f180" fmla="*/ f141 f40 1"/>
              <a:gd name="f181" fmla="*/ f142 f41 1"/>
              <a:gd name="f182" fmla="*/ f143 f40 1"/>
              <a:gd name="f183" fmla="*/ f144 f41 1"/>
              <a:gd name="f184" fmla="*/ f145 f40 1"/>
              <a:gd name="f185" fmla="*/ f146 f41 1"/>
              <a:gd name="f186" fmla="*/ f147 f40 1"/>
              <a:gd name="f187" fmla="*/ f148 f41 1"/>
              <a:gd name="f188" fmla="*/ f149 f40 1"/>
              <a:gd name="f189" fmla="*/ f150 f41 1"/>
              <a:gd name="f190" fmla="*/ f151 f40 1"/>
              <a:gd name="f191" fmla="*/ f152 f41 1"/>
              <a:gd name="f192" fmla="*/ f153 f40 1"/>
              <a:gd name="f193" fmla="*/ f154 f41 1"/>
              <a:gd name="f194" fmla="*/ f155 f40 1"/>
              <a:gd name="f195" fmla="*/ f156 f41 1"/>
              <a:gd name="f196" fmla="*/ f157 f40 1"/>
              <a:gd name="f197" fmla="*/ f158 f41 1"/>
              <a:gd name="f198" fmla="*/ f159 f40 1"/>
              <a:gd name="f199" fmla="*/ f16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86">
                <a:pos x="f165" y="f166"/>
              </a:cxn>
              <a:cxn ang="f86">
                <a:pos x="f167" y="f166"/>
              </a:cxn>
              <a:cxn ang="f86">
                <a:pos x="f168" y="f169"/>
              </a:cxn>
              <a:cxn ang="f86">
                <a:pos x="f170" y="f171"/>
              </a:cxn>
              <a:cxn ang="f86">
                <a:pos x="f172" y="f173"/>
              </a:cxn>
              <a:cxn ang="f86">
                <a:pos x="f174" y="f175"/>
              </a:cxn>
              <a:cxn ang="f86">
                <a:pos x="f176" y="f177"/>
              </a:cxn>
              <a:cxn ang="f86">
                <a:pos x="f178" y="f179"/>
              </a:cxn>
              <a:cxn ang="f86">
                <a:pos x="f180" y="f181"/>
              </a:cxn>
              <a:cxn ang="f86">
                <a:pos x="f182" y="f183"/>
              </a:cxn>
              <a:cxn ang="f86">
                <a:pos x="f184" y="f185"/>
              </a:cxn>
              <a:cxn ang="f86">
                <a:pos x="f186" y="f187"/>
              </a:cxn>
              <a:cxn ang="f86">
                <a:pos x="f188" y="f189"/>
              </a:cxn>
              <a:cxn ang="f86">
                <a:pos x="f190" y="f191"/>
              </a:cxn>
              <a:cxn ang="f86">
                <a:pos x="f192" y="f193"/>
              </a:cxn>
              <a:cxn ang="f86">
                <a:pos x="f194" y="f195"/>
              </a:cxn>
              <a:cxn ang="f86">
                <a:pos x="f196" y="f197"/>
              </a:cxn>
              <a:cxn ang="f86">
                <a:pos x="f198" y="f199"/>
              </a:cxn>
            </a:cxnLst>
            <a:rect l="f161" t="f164" r="f162" b="f163"/>
            <a:pathLst>
              <a:path w="12247465" h="405034">
                <a:moveTo>
                  <a:pt x="f6" y="f5"/>
                </a:moveTo>
                <a:lnTo>
                  <a:pt x="f8" y="f5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7"/>
                </a:lnTo>
                <a:lnTo>
                  <a:pt x="f5" y="f38"/>
                </a:lnTo>
              </a:path>
            </a:pathLst>
          </a:custGeom>
          <a:noFill/>
          <a:ln w="16413" cap="flat">
            <a:solidFill>
              <a:srgbClr val="FFBF22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83917503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578C7-D277-4BB8-BB89-A72AFD76445D}"/>
              </a:ext>
            </a:extLst>
          </p:cNvPr>
          <p:cNvSpPr txBox="1"/>
          <p:nvPr/>
        </p:nvSpPr>
        <p:spPr>
          <a:xfrm>
            <a:off x="1593131" y="3116595"/>
            <a:ext cx="7286917" cy="199272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372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600" b="0" i="0" u="none" strike="noStrike" kern="1200" cap="none" spc="0" baseline="0">
              <a:solidFill>
                <a:srgbClr val="E8BC28"/>
              </a:solidFill>
              <a:uFillTx/>
              <a:latin typeface="HelveticaNeueLT Pro 65 Md" pitchFamily="34"/>
              <a:ea typeface="Helvetica Neue Condensed" pitchFamily="2"/>
              <a:cs typeface="Helvetica Neue Condensed" pitchFamily="2"/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00338741-746C-491D-B3C0-0A837A82DB1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87383" y="2859813"/>
            <a:ext cx="6617229" cy="1468965"/>
          </a:xfrm>
        </p:spPr>
        <p:txBody>
          <a:bodyPr/>
          <a:lstStyle>
            <a:lvl1pPr marL="0" indent="0">
              <a:buNone/>
              <a:defRPr lang="en-GB" sz="1200">
                <a:solidFill>
                  <a:srgbClr val="D43900"/>
                </a:solidFill>
                <a:latin typeface="HelveticaNeueLT Pro 65 Md" pitchFamily="34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18">
            <a:extLst>
              <a:ext uri="{FF2B5EF4-FFF2-40B4-BE49-F238E27FC236}">
                <a16:creationId xmlns:a16="http://schemas.microsoft.com/office/drawing/2014/main" id="{0C11E08C-67A5-4BDA-B6CD-EE58E2E9928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2787383" y="2372447"/>
            <a:ext cx="6617229" cy="347517"/>
          </a:xfrm>
        </p:spPr>
        <p:txBody>
          <a:bodyPr/>
          <a:lstStyle>
            <a:lvl1pPr marL="0" indent="0">
              <a:buNone/>
              <a:defRPr lang="en-GB" sz="2500">
                <a:solidFill>
                  <a:srgbClr val="D43900"/>
                </a:solidFill>
                <a:latin typeface="HelveticaNeueLT Pro 55 Roman" pitchFamily="34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5" name="Graphic 6">
            <a:extLst>
              <a:ext uri="{FF2B5EF4-FFF2-40B4-BE49-F238E27FC236}">
                <a16:creationId xmlns:a16="http://schemas.microsoft.com/office/drawing/2014/main" id="{01C64F33-0C75-4B33-9DED-8720FB96C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>
            <a:fillRect/>
          </a:stretch>
        </p:blipFill>
        <p:spPr>
          <a:xfrm>
            <a:off x="6866019" y="2979599"/>
            <a:ext cx="5325977" cy="38784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Graphic 7">
            <a:extLst>
              <a:ext uri="{FF2B5EF4-FFF2-40B4-BE49-F238E27FC236}">
                <a16:creationId xmlns:a16="http://schemas.microsoft.com/office/drawing/2014/main" id="{3522096E-E1C5-4580-A058-F600E5AF4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>
            <a:fillRect/>
          </a:stretch>
        </p:blipFill>
        <p:spPr>
          <a:xfrm rot="10799991">
            <a:off x="-1" y="-10"/>
            <a:ext cx="5325977" cy="38784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Graphic 8">
            <a:extLst>
              <a:ext uri="{FF2B5EF4-FFF2-40B4-BE49-F238E27FC236}">
                <a16:creationId xmlns:a16="http://schemas.microsoft.com/office/drawing/2014/main" id="{F9A9D726-86FC-49C4-9EB6-A6C684D2DEC4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val f5"/>
              <a:gd name="f51" fmla="val f6"/>
              <a:gd name="f52" fmla="val f7"/>
              <a:gd name="f53" fmla="*/ f47 f0 1"/>
              <a:gd name="f54" fmla="+- f52 0 f50"/>
              <a:gd name="f55" fmla="+- f51 0 f50"/>
              <a:gd name="f56" fmla="*/ f53 1 f2"/>
              <a:gd name="f57" fmla="*/ f55 1 12260164"/>
              <a:gd name="f58" fmla="*/ f54 1 659972"/>
              <a:gd name="f59" fmla="*/ 0 f54 1"/>
              <a:gd name="f60" fmla="*/ 2097 f54 1"/>
              <a:gd name="f61" fmla="*/ 8549 f54 1"/>
              <a:gd name="f62" fmla="*/ 18873 f54 1"/>
              <a:gd name="f63" fmla="*/ 33229 f54 1"/>
              <a:gd name="f64" fmla="*/ 51456 f54 1"/>
              <a:gd name="f65" fmla="*/ 73232 f54 1"/>
              <a:gd name="f66" fmla="*/ 98557 f54 1"/>
              <a:gd name="f67" fmla="*/ 306639 f54 1"/>
              <a:gd name="f68" fmla="*/ 331964 f54 1"/>
              <a:gd name="f69" fmla="*/ 353740 f54 1"/>
              <a:gd name="f70" fmla="*/ 371806 f54 1"/>
              <a:gd name="f71" fmla="*/ 386162 f54 1"/>
              <a:gd name="f72" fmla="*/ 396646 f54 1"/>
              <a:gd name="f73" fmla="*/ 402937 f54 1"/>
              <a:gd name="f74" fmla="*/ 405034 f54 1"/>
              <a:gd name="f75" fmla="*/ 410972 f54 1"/>
              <a:gd name="f76" fmla="*/ 659972 f54 1"/>
              <a:gd name="f77" fmla="*/ 12254226 f55 1"/>
              <a:gd name="f78" fmla="*/ 10308628 f55 1"/>
              <a:gd name="f79" fmla="*/ 10270538 f55 1"/>
              <a:gd name="f80" fmla="*/ 10233432 f55 1"/>
              <a:gd name="f81" fmla="*/ 10197147 f55 1"/>
              <a:gd name="f82" fmla="*/ 10162504 f55 1"/>
              <a:gd name="f83" fmla="*/ 10129667 f55 1"/>
              <a:gd name="f84" fmla="*/ 10098801 f55 1"/>
              <a:gd name="f85" fmla="*/ 10070397 f55 1"/>
              <a:gd name="f86" fmla="*/ 9865002 f55 1"/>
              <a:gd name="f87" fmla="*/ 9836598 f55 1"/>
              <a:gd name="f88" fmla="*/ 9805731 f55 1"/>
              <a:gd name="f89" fmla="*/ 9772894 f55 1"/>
              <a:gd name="f90" fmla="*/ 9738252 f55 1"/>
              <a:gd name="f91" fmla="*/ 9702131 f55 1"/>
              <a:gd name="f92" fmla="*/ 9664862 f55 1"/>
              <a:gd name="f93" fmla="*/ 9626771 f55 1"/>
              <a:gd name="f94" fmla="*/ 5938 f55 1"/>
              <a:gd name="f95" fmla="*/ 0 f55 1"/>
              <a:gd name="f96" fmla="*/ 654035 f54 1"/>
              <a:gd name="f97" fmla="*/ 12260164 f55 1"/>
              <a:gd name="f98" fmla="+- f56 0 f1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659972"/>
              <a:gd name="f114" fmla="*/ f74 1 659972"/>
              <a:gd name="f115" fmla="*/ f75 1 659972"/>
              <a:gd name="f116" fmla="*/ f76 1 659972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12260164"/>
              <a:gd name="f133" fmla="*/ f93 1 12260164"/>
              <a:gd name="f134" fmla="*/ f94 1 12260164"/>
              <a:gd name="f135" fmla="*/ f95 1 12260164"/>
              <a:gd name="f136" fmla="*/ f96 1 659972"/>
              <a:gd name="f137" fmla="*/ f97 1 12260164"/>
              <a:gd name="f138" fmla="*/ f50 1 f57"/>
              <a:gd name="f139" fmla="*/ f51 1 f57"/>
              <a:gd name="f140" fmla="*/ f50 1 f58"/>
              <a:gd name="f141" fmla="*/ f52 1 f58"/>
              <a:gd name="f142" fmla="*/ f117 1 f57"/>
              <a:gd name="f143" fmla="*/ f99 1 f58"/>
              <a:gd name="f144" fmla="*/ f118 1 f57"/>
              <a:gd name="f145" fmla="*/ f119 1 f57"/>
              <a:gd name="f146" fmla="*/ f100 1 f58"/>
              <a:gd name="f147" fmla="*/ f120 1 f57"/>
              <a:gd name="f148" fmla="*/ f101 1 f58"/>
              <a:gd name="f149" fmla="*/ f121 1 f57"/>
              <a:gd name="f150" fmla="*/ f102 1 f58"/>
              <a:gd name="f151" fmla="*/ f122 1 f57"/>
              <a:gd name="f152" fmla="*/ f103 1 f58"/>
              <a:gd name="f153" fmla="*/ f123 1 f57"/>
              <a:gd name="f154" fmla="*/ f104 1 f58"/>
              <a:gd name="f155" fmla="*/ f124 1 f57"/>
              <a:gd name="f156" fmla="*/ f105 1 f58"/>
              <a:gd name="f157" fmla="*/ f125 1 f57"/>
              <a:gd name="f158" fmla="*/ f106 1 f58"/>
              <a:gd name="f159" fmla="*/ f126 1 f57"/>
              <a:gd name="f160" fmla="*/ f107 1 f58"/>
              <a:gd name="f161" fmla="*/ f127 1 f57"/>
              <a:gd name="f162" fmla="*/ f108 1 f58"/>
              <a:gd name="f163" fmla="*/ f128 1 f57"/>
              <a:gd name="f164" fmla="*/ f109 1 f58"/>
              <a:gd name="f165" fmla="*/ f129 1 f57"/>
              <a:gd name="f166" fmla="*/ f110 1 f58"/>
              <a:gd name="f167" fmla="*/ f130 1 f57"/>
              <a:gd name="f168" fmla="*/ f111 1 f58"/>
              <a:gd name="f169" fmla="*/ f131 1 f57"/>
              <a:gd name="f170" fmla="*/ f112 1 f58"/>
              <a:gd name="f171" fmla="*/ f132 1 f57"/>
              <a:gd name="f172" fmla="*/ f113 1 f58"/>
              <a:gd name="f173" fmla="*/ f133 1 f57"/>
              <a:gd name="f174" fmla="*/ f114 1 f58"/>
              <a:gd name="f175" fmla="*/ f134 1 f57"/>
              <a:gd name="f176" fmla="*/ f115 1 f58"/>
              <a:gd name="f177" fmla="*/ f135 1 f57"/>
              <a:gd name="f178" fmla="*/ f136 1 f58"/>
              <a:gd name="f179" fmla="*/ f137 1 f57"/>
              <a:gd name="f180" fmla="*/ f116 1 f58"/>
              <a:gd name="f181" fmla="*/ f138 f48 1"/>
              <a:gd name="f182" fmla="*/ f139 f48 1"/>
              <a:gd name="f183" fmla="*/ f141 f49 1"/>
              <a:gd name="f184" fmla="*/ f140 f49 1"/>
              <a:gd name="f185" fmla="*/ f142 f48 1"/>
              <a:gd name="f186" fmla="*/ f143 f49 1"/>
              <a:gd name="f187" fmla="*/ f144 f48 1"/>
              <a:gd name="f188" fmla="*/ f145 f48 1"/>
              <a:gd name="f189" fmla="*/ f146 f49 1"/>
              <a:gd name="f190" fmla="*/ f147 f48 1"/>
              <a:gd name="f191" fmla="*/ f148 f49 1"/>
              <a:gd name="f192" fmla="*/ f149 f48 1"/>
              <a:gd name="f193" fmla="*/ f150 f49 1"/>
              <a:gd name="f194" fmla="*/ f151 f48 1"/>
              <a:gd name="f195" fmla="*/ f152 f49 1"/>
              <a:gd name="f196" fmla="*/ f153 f48 1"/>
              <a:gd name="f197" fmla="*/ f154 f49 1"/>
              <a:gd name="f198" fmla="*/ f155 f48 1"/>
              <a:gd name="f199" fmla="*/ f156 f49 1"/>
              <a:gd name="f200" fmla="*/ f157 f48 1"/>
              <a:gd name="f201" fmla="*/ f158 f49 1"/>
              <a:gd name="f202" fmla="*/ f159 f48 1"/>
              <a:gd name="f203" fmla="*/ f160 f49 1"/>
              <a:gd name="f204" fmla="*/ f161 f48 1"/>
              <a:gd name="f205" fmla="*/ f162 f49 1"/>
              <a:gd name="f206" fmla="*/ f163 f48 1"/>
              <a:gd name="f207" fmla="*/ f164 f49 1"/>
              <a:gd name="f208" fmla="*/ f165 f48 1"/>
              <a:gd name="f209" fmla="*/ f166 f49 1"/>
              <a:gd name="f210" fmla="*/ f167 f48 1"/>
              <a:gd name="f211" fmla="*/ f168 f49 1"/>
              <a:gd name="f212" fmla="*/ f169 f48 1"/>
              <a:gd name="f213" fmla="*/ f170 f49 1"/>
              <a:gd name="f214" fmla="*/ f171 f48 1"/>
              <a:gd name="f215" fmla="*/ f172 f49 1"/>
              <a:gd name="f216" fmla="*/ f173 f48 1"/>
              <a:gd name="f217" fmla="*/ f174 f49 1"/>
              <a:gd name="f218" fmla="*/ f175 f48 1"/>
              <a:gd name="f219" fmla="*/ f176 f49 1"/>
              <a:gd name="f220" fmla="*/ f177 f48 1"/>
              <a:gd name="f221" fmla="*/ f178 f49 1"/>
              <a:gd name="f222" fmla="*/ f179 f48 1"/>
              <a:gd name="f223" fmla="*/ f180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98">
                <a:pos x="f185" y="f186"/>
              </a:cxn>
              <a:cxn ang="f98">
                <a:pos x="f187" y="f186"/>
              </a:cxn>
              <a:cxn ang="f98">
                <a:pos x="f188" y="f189"/>
              </a:cxn>
              <a:cxn ang="f98">
                <a:pos x="f190" y="f191"/>
              </a:cxn>
              <a:cxn ang="f98">
                <a:pos x="f192" y="f193"/>
              </a:cxn>
              <a:cxn ang="f98">
                <a:pos x="f194" y="f195"/>
              </a:cxn>
              <a:cxn ang="f98">
                <a:pos x="f196" y="f197"/>
              </a:cxn>
              <a:cxn ang="f98">
                <a:pos x="f198" y="f199"/>
              </a:cxn>
              <a:cxn ang="f98">
                <a:pos x="f200" y="f201"/>
              </a:cxn>
              <a:cxn ang="f98">
                <a:pos x="f202" y="f203"/>
              </a:cxn>
              <a:cxn ang="f98">
                <a:pos x="f204" y="f205"/>
              </a:cxn>
              <a:cxn ang="f98">
                <a:pos x="f206" y="f207"/>
              </a:cxn>
              <a:cxn ang="f98">
                <a:pos x="f208" y="f209"/>
              </a:cxn>
              <a:cxn ang="f98">
                <a:pos x="f210" y="f211"/>
              </a:cxn>
              <a:cxn ang="f98">
                <a:pos x="f212" y="f213"/>
              </a:cxn>
              <a:cxn ang="f98">
                <a:pos x="f214" y="f215"/>
              </a:cxn>
              <a:cxn ang="f98">
                <a:pos x="f216" y="f217"/>
              </a:cxn>
              <a:cxn ang="f98">
                <a:pos x="f218" y="f219"/>
              </a:cxn>
              <a:cxn ang="f98">
                <a:pos x="f220" y="f221"/>
              </a:cxn>
              <a:cxn ang="f98">
                <a:pos x="f222" y="f223"/>
              </a:cxn>
              <a:cxn ang="f98">
                <a:pos x="f185" y="f186"/>
              </a:cxn>
            </a:cxnLst>
            <a:rect l="f181" t="f184" r="f182" b="f183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8" name="Picture 9">
            <a:extLst>
              <a:ext uri="{FF2B5EF4-FFF2-40B4-BE49-F238E27FC236}">
                <a16:creationId xmlns:a16="http://schemas.microsoft.com/office/drawing/2014/main" id="{F9A56B4B-8904-4A7D-8161-A6A4C6884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7865FEC5-1799-4BCC-AF49-E7C7734CB141}"/>
              </a:ext>
            </a:extLst>
          </p:cNvPr>
          <p:cNvSpPr/>
          <p:nvPr/>
        </p:nvSpPr>
        <p:spPr>
          <a:xfrm>
            <a:off x="-19211" y="6232998"/>
            <a:ext cx="12247464" cy="40503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47465"/>
              <a:gd name="f7" fmla="val 405034"/>
              <a:gd name="f8" fmla="val 10301867"/>
              <a:gd name="f9" fmla="val 10263777"/>
              <a:gd name="f10" fmla="val 2097"/>
              <a:gd name="f11" fmla="val 10226671"/>
              <a:gd name="f12" fmla="val 8549"/>
              <a:gd name="f13" fmla="val 10190386"/>
              <a:gd name="f14" fmla="val 18873"/>
              <a:gd name="f15" fmla="val 10155743"/>
              <a:gd name="f16" fmla="val 33229"/>
              <a:gd name="f17" fmla="val 10122906"/>
              <a:gd name="f18" fmla="val 51456"/>
              <a:gd name="f19" fmla="val 10092040"/>
              <a:gd name="f20" fmla="val 73232"/>
              <a:gd name="f21" fmla="val 10063636"/>
              <a:gd name="f22" fmla="val 98557"/>
              <a:gd name="f23" fmla="val 9858241"/>
              <a:gd name="f24" fmla="val 306639"/>
              <a:gd name="f25" fmla="val 9829837"/>
              <a:gd name="f26" fmla="val 331964"/>
              <a:gd name="f27" fmla="val 9798970"/>
              <a:gd name="f28" fmla="val 353740"/>
              <a:gd name="f29" fmla="val 9766133"/>
              <a:gd name="f30" fmla="val 371806"/>
              <a:gd name="f31" fmla="val 9731491"/>
              <a:gd name="f32" fmla="val 386162"/>
              <a:gd name="f33" fmla="val 9695370"/>
              <a:gd name="f34" fmla="val 396646"/>
              <a:gd name="f35" fmla="val 9658101"/>
              <a:gd name="f36" fmla="val 402937"/>
              <a:gd name="f37" fmla="val 9620010"/>
              <a:gd name="f38" fmla="val 403558"/>
              <a:gd name="f39" fmla="+- 0 0 -90"/>
              <a:gd name="f40" fmla="*/ f3 1 12247465"/>
              <a:gd name="f41" fmla="*/ f4 1 405034"/>
              <a:gd name="f42" fmla="val f5"/>
              <a:gd name="f43" fmla="val f6"/>
              <a:gd name="f44" fmla="val f7"/>
              <a:gd name="f45" fmla="*/ f39 f0 1"/>
              <a:gd name="f46" fmla="+- f44 0 f42"/>
              <a:gd name="f47" fmla="+- f43 0 f42"/>
              <a:gd name="f48" fmla="*/ f45 1 f2"/>
              <a:gd name="f49" fmla="*/ f47 1 12247465"/>
              <a:gd name="f50" fmla="*/ f46 1 405034"/>
              <a:gd name="f51" fmla="*/ 0 f46 1"/>
              <a:gd name="f52" fmla="*/ 2097 f46 1"/>
              <a:gd name="f53" fmla="*/ 8549 f46 1"/>
              <a:gd name="f54" fmla="*/ 18873 f46 1"/>
              <a:gd name="f55" fmla="*/ 33229 f46 1"/>
              <a:gd name="f56" fmla="*/ 51456 f46 1"/>
              <a:gd name="f57" fmla="*/ 73232 f46 1"/>
              <a:gd name="f58" fmla="*/ 98557 f46 1"/>
              <a:gd name="f59" fmla="*/ 306639 f46 1"/>
              <a:gd name="f60" fmla="*/ 331964 f46 1"/>
              <a:gd name="f61" fmla="*/ 353740 f46 1"/>
              <a:gd name="f62" fmla="*/ 371806 f46 1"/>
              <a:gd name="f63" fmla="*/ 386162 f46 1"/>
              <a:gd name="f64" fmla="*/ 396646 f46 1"/>
              <a:gd name="f65" fmla="*/ 402937 f46 1"/>
              <a:gd name="f66" fmla="*/ 405034 f46 1"/>
              <a:gd name="f67" fmla="*/ 403558 f46 1"/>
              <a:gd name="f68" fmla="*/ 12247465 f47 1"/>
              <a:gd name="f69" fmla="*/ 10301867 f47 1"/>
              <a:gd name="f70" fmla="*/ 10263777 f47 1"/>
              <a:gd name="f71" fmla="*/ 10226671 f47 1"/>
              <a:gd name="f72" fmla="*/ 10190386 f47 1"/>
              <a:gd name="f73" fmla="*/ 10155743 f47 1"/>
              <a:gd name="f74" fmla="*/ 10122906 f47 1"/>
              <a:gd name="f75" fmla="*/ 10092040 f47 1"/>
              <a:gd name="f76" fmla="*/ 10063636 f47 1"/>
              <a:gd name="f77" fmla="*/ 9858241 f47 1"/>
              <a:gd name="f78" fmla="*/ 9829837 f47 1"/>
              <a:gd name="f79" fmla="*/ 9798970 f47 1"/>
              <a:gd name="f80" fmla="*/ 9766133 f47 1"/>
              <a:gd name="f81" fmla="*/ 9731491 f47 1"/>
              <a:gd name="f82" fmla="*/ 9695370 f47 1"/>
              <a:gd name="f83" fmla="*/ 9658101 f47 1"/>
              <a:gd name="f84" fmla="*/ 9620010 f47 1"/>
              <a:gd name="f85" fmla="*/ 0 f47 1"/>
              <a:gd name="f86" fmla="+- f48 0 f1"/>
              <a:gd name="f87" fmla="*/ f51 1 405034"/>
              <a:gd name="f88" fmla="*/ f52 1 405034"/>
              <a:gd name="f89" fmla="*/ f53 1 405034"/>
              <a:gd name="f90" fmla="*/ f54 1 405034"/>
              <a:gd name="f91" fmla="*/ f55 1 405034"/>
              <a:gd name="f92" fmla="*/ f56 1 405034"/>
              <a:gd name="f93" fmla="*/ f57 1 405034"/>
              <a:gd name="f94" fmla="*/ f58 1 405034"/>
              <a:gd name="f95" fmla="*/ f59 1 405034"/>
              <a:gd name="f96" fmla="*/ f60 1 405034"/>
              <a:gd name="f97" fmla="*/ f61 1 405034"/>
              <a:gd name="f98" fmla="*/ f62 1 405034"/>
              <a:gd name="f99" fmla="*/ f63 1 405034"/>
              <a:gd name="f100" fmla="*/ f64 1 405034"/>
              <a:gd name="f101" fmla="*/ f65 1 405034"/>
              <a:gd name="f102" fmla="*/ f66 1 405034"/>
              <a:gd name="f103" fmla="*/ f67 1 405034"/>
              <a:gd name="f104" fmla="*/ f68 1 12247465"/>
              <a:gd name="f105" fmla="*/ f69 1 12247465"/>
              <a:gd name="f106" fmla="*/ f70 1 12247465"/>
              <a:gd name="f107" fmla="*/ f71 1 12247465"/>
              <a:gd name="f108" fmla="*/ f72 1 12247465"/>
              <a:gd name="f109" fmla="*/ f73 1 12247465"/>
              <a:gd name="f110" fmla="*/ f74 1 12247465"/>
              <a:gd name="f111" fmla="*/ f75 1 12247465"/>
              <a:gd name="f112" fmla="*/ f76 1 12247465"/>
              <a:gd name="f113" fmla="*/ f77 1 12247465"/>
              <a:gd name="f114" fmla="*/ f78 1 12247465"/>
              <a:gd name="f115" fmla="*/ f79 1 12247465"/>
              <a:gd name="f116" fmla="*/ f80 1 12247465"/>
              <a:gd name="f117" fmla="*/ f81 1 12247465"/>
              <a:gd name="f118" fmla="*/ f82 1 12247465"/>
              <a:gd name="f119" fmla="*/ f83 1 12247465"/>
              <a:gd name="f120" fmla="*/ f84 1 12247465"/>
              <a:gd name="f121" fmla="*/ f85 1 12247465"/>
              <a:gd name="f122" fmla="*/ f42 1 f49"/>
              <a:gd name="f123" fmla="*/ f43 1 f49"/>
              <a:gd name="f124" fmla="*/ f42 1 f50"/>
              <a:gd name="f125" fmla="*/ f44 1 f50"/>
              <a:gd name="f126" fmla="*/ f104 1 f49"/>
              <a:gd name="f127" fmla="*/ f87 1 f50"/>
              <a:gd name="f128" fmla="*/ f105 1 f49"/>
              <a:gd name="f129" fmla="*/ f106 1 f49"/>
              <a:gd name="f130" fmla="*/ f88 1 f50"/>
              <a:gd name="f131" fmla="*/ f107 1 f49"/>
              <a:gd name="f132" fmla="*/ f89 1 f50"/>
              <a:gd name="f133" fmla="*/ f108 1 f49"/>
              <a:gd name="f134" fmla="*/ f90 1 f50"/>
              <a:gd name="f135" fmla="*/ f109 1 f49"/>
              <a:gd name="f136" fmla="*/ f91 1 f50"/>
              <a:gd name="f137" fmla="*/ f110 1 f49"/>
              <a:gd name="f138" fmla="*/ f92 1 f50"/>
              <a:gd name="f139" fmla="*/ f111 1 f49"/>
              <a:gd name="f140" fmla="*/ f93 1 f50"/>
              <a:gd name="f141" fmla="*/ f112 1 f49"/>
              <a:gd name="f142" fmla="*/ f94 1 f50"/>
              <a:gd name="f143" fmla="*/ f113 1 f49"/>
              <a:gd name="f144" fmla="*/ f95 1 f50"/>
              <a:gd name="f145" fmla="*/ f114 1 f49"/>
              <a:gd name="f146" fmla="*/ f96 1 f50"/>
              <a:gd name="f147" fmla="*/ f115 1 f49"/>
              <a:gd name="f148" fmla="*/ f97 1 f50"/>
              <a:gd name="f149" fmla="*/ f116 1 f49"/>
              <a:gd name="f150" fmla="*/ f98 1 f50"/>
              <a:gd name="f151" fmla="*/ f117 1 f49"/>
              <a:gd name="f152" fmla="*/ f99 1 f50"/>
              <a:gd name="f153" fmla="*/ f118 1 f49"/>
              <a:gd name="f154" fmla="*/ f100 1 f50"/>
              <a:gd name="f155" fmla="*/ f119 1 f49"/>
              <a:gd name="f156" fmla="*/ f101 1 f50"/>
              <a:gd name="f157" fmla="*/ f120 1 f49"/>
              <a:gd name="f158" fmla="*/ f102 1 f50"/>
              <a:gd name="f159" fmla="*/ f121 1 f49"/>
              <a:gd name="f160" fmla="*/ f103 1 f50"/>
              <a:gd name="f161" fmla="*/ f122 f40 1"/>
              <a:gd name="f162" fmla="*/ f123 f40 1"/>
              <a:gd name="f163" fmla="*/ f125 f41 1"/>
              <a:gd name="f164" fmla="*/ f124 f41 1"/>
              <a:gd name="f165" fmla="*/ f126 f40 1"/>
              <a:gd name="f166" fmla="*/ f127 f41 1"/>
              <a:gd name="f167" fmla="*/ f128 f40 1"/>
              <a:gd name="f168" fmla="*/ f129 f40 1"/>
              <a:gd name="f169" fmla="*/ f130 f41 1"/>
              <a:gd name="f170" fmla="*/ f131 f40 1"/>
              <a:gd name="f171" fmla="*/ f132 f41 1"/>
              <a:gd name="f172" fmla="*/ f133 f40 1"/>
              <a:gd name="f173" fmla="*/ f134 f41 1"/>
              <a:gd name="f174" fmla="*/ f135 f40 1"/>
              <a:gd name="f175" fmla="*/ f136 f41 1"/>
              <a:gd name="f176" fmla="*/ f137 f40 1"/>
              <a:gd name="f177" fmla="*/ f138 f41 1"/>
              <a:gd name="f178" fmla="*/ f139 f40 1"/>
              <a:gd name="f179" fmla="*/ f140 f41 1"/>
              <a:gd name="f180" fmla="*/ f141 f40 1"/>
              <a:gd name="f181" fmla="*/ f142 f41 1"/>
              <a:gd name="f182" fmla="*/ f143 f40 1"/>
              <a:gd name="f183" fmla="*/ f144 f41 1"/>
              <a:gd name="f184" fmla="*/ f145 f40 1"/>
              <a:gd name="f185" fmla="*/ f146 f41 1"/>
              <a:gd name="f186" fmla="*/ f147 f40 1"/>
              <a:gd name="f187" fmla="*/ f148 f41 1"/>
              <a:gd name="f188" fmla="*/ f149 f40 1"/>
              <a:gd name="f189" fmla="*/ f150 f41 1"/>
              <a:gd name="f190" fmla="*/ f151 f40 1"/>
              <a:gd name="f191" fmla="*/ f152 f41 1"/>
              <a:gd name="f192" fmla="*/ f153 f40 1"/>
              <a:gd name="f193" fmla="*/ f154 f41 1"/>
              <a:gd name="f194" fmla="*/ f155 f40 1"/>
              <a:gd name="f195" fmla="*/ f156 f41 1"/>
              <a:gd name="f196" fmla="*/ f157 f40 1"/>
              <a:gd name="f197" fmla="*/ f158 f41 1"/>
              <a:gd name="f198" fmla="*/ f159 f40 1"/>
              <a:gd name="f199" fmla="*/ f160 f4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86">
                <a:pos x="f165" y="f166"/>
              </a:cxn>
              <a:cxn ang="f86">
                <a:pos x="f167" y="f166"/>
              </a:cxn>
              <a:cxn ang="f86">
                <a:pos x="f168" y="f169"/>
              </a:cxn>
              <a:cxn ang="f86">
                <a:pos x="f170" y="f171"/>
              </a:cxn>
              <a:cxn ang="f86">
                <a:pos x="f172" y="f173"/>
              </a:cxn>
              <a:cxn ang="f86">
                <a:pos x="f174" y="f175"/>
              </a:cxn>
              <a:cxn ang="f86">
                <a:pos x="f176" y="f177"/>
              </a:cxn>
              <a:cxn ang="f86">
                <a:pos x="f178" y="f179"/>
              </a:cxn>
              <a:cxn ang="f86">
                <a:pos x="f180" y="f181"/>
              </a:cxn>
              <a:cxn ang="f86">
                <a:pos x="f182" y="f183"/>
              </a:cxn>
              <a:cxn ang="f86">
                <a:pos x="f184" y="f185"/>
              </a:cxn>
              <a:cxn ang="f86">
                <a:pos x="f186" y="f187"/>
              </a:cxn>
              <a:cxn ang="f86">
                <a:pos x="f188" y="f189"/>
              </a:cxn>
              <a:cxn ang="f86">
                <a:pos x="f190" y="f191"/>
              </a:cxn>
              <a:cxn ang="f86">
                <a:pos x="f192" y="f193"/>
              </a:cxn>
              <a:cxn ang="f86">
                <a:pos x="f194" y="f195"/>
              </a:cxn>
              <a:cxn ang="f86">
                <a:pos x="f196" y="f197"/>
              </a:cxn>
              <a:cxn ang="f86">
                <a:pos x="f198" y="f199"/>
              </a:cxn>
            </a:cxnLst>
            <a:rect l="f161" t="f164" r="f162" b="f163"/>
            <a:pathLst>
              <a:path w="12247465" h="405034">
                <a:moveTo>
                  <a:pt x="f6" y="f5"/>
                </a:moveTo>
                <a:lnTo>
                  <a:pt x="f8" y="f5"/>
                </a:lnTo>
                <a:lnTo>
                  <a:pt x="f9" y="f10"/>
                </a:lnTo>
                <a:lnTo>
                  <a:pt x="f11" y="f12"/>
                </a:lnTo>
                <a:lnTo>
                  <a:pt x="f13" y="f14"/>
                </a:lnTo>
                <a:lnTo>
                  <a:pt x="f15" y="f16"/>
                </a:lnTo>
                <a:lnTo>
                  <a:pt x="f17" y="f18"/>
                </a:lnTo>
                <a:lnTo>
                  <a:pt x="f19" y="f20"/>
                </a:lnTo>
                <a:lnTo>
                  <a:pt x="f21" y="f22"/>
                </a:lnTo>
                <a:lnTo>
                  <a:pt x="f23" y="f24"/>
                </a:lnTo>
                <a:lnTo>
                  <a:pt x="f25" y="f26"/>
                </a:lnTo>
                <a:lnTo>
                  <a:pt x="f27" y="f28"/>
                </a:lnTo>
                <a:lnTo>
                  <a:pt x="f29" y="f30"/>
                </a:lnTo>
                <a:lnTo>
                  <a:pt x="f31" y="f32"/>
                </a:lnTo>
                <a:lnTo>
                  <a:pt x="f33" y="f34"/>
                </a:lnTo>
                <a:lnTo>
                  <a:pt x="f35" y="f36"/>
                </a:lnTo>
                <a:lnTo>
                  <a:pt x="f37" y="f7"/>
                </a:lnTo>
                <a:lnTo>
                  <a:pt x="f5" y="f38"/>
                </a:lnTo>
              </a:path>
            </a:pathLst>
          </a:custGeom>
          <a:noFill/>
          <a:ln w="16413" cap="flat">
            <a:solidFill>
              <a:srgbClr val="FFBF22"/>
            </a:solidFill>
            <a:prstDash val="solid"/>
            <a:miter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838560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F05EB-DB90-4E1A-B1E8-1659BBCC525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D428A-148F-4246-8209-D1A8691A9043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5484F-5670-486C-8B85-75631C6A210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14C15D9-8D36-42E8-81D0-3138336451A2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E83A8-B28F-451F-A49E-3E0E53567C9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23E2E-B293-4312-9D69-533CAC44336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32139E-8344-43F7-8AF4-805ABCD5B74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5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2334F-F03C-4133-8AD8-E5778A6B33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347810-92B6-4C22-84EC-F5A7456BC1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948C8-D875-4E41-BE58-674DDE967F9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A6CA17-91B0-4D3E-8356-9DF8761A483F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5FC69-C5E6-4ED6-A861-D5B645CE246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C0216-119C-4249-A197-17C4EFD5777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57750F-DE5A-4200-9987-34C27D8CC06E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95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F03B1-78A9-499C-8783-ED3FCB0DEA9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53C82B-D988-4A99-9577-FCD72E14720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FAF782-A3AD-40EA-A051-35DCC1C5881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FEE0E6-ABDD-49CA-B1E9-5A3AA9D4FD7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0621F41-91AA-4FC3-BAA8-EA837176FF1D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E8498-77C8-47C5-8F13-32294375617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A06B2C-A0E3-4783-ACE4-972CB0DCBA3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43D0E67-8566-4990-A695-9402D2674A2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099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46FEC-66D8-4F5B-860B-645614636A3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D697F7-9032-4115-8AFE-BC9AD5D8E64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FD2974-4ACD-4BFA-AB5B-07A0568E2CF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53AFE8-677C-42EB-9061-ACC4E7ADA4D6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C7BBD4-A276-49A0-87F9-912F037C1D14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D75868-E4F3-4564-9F16-C611BA802B6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1B6A8BD-C51E-4CE0-B253-3CDB420BA74F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EC09C1-FF2F-49E5-8D3D-9696AF01484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538AB0-7C70-46C5-820F-7CC4C17695C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87E9700-B62F-45D7-8C1F-38A6AEF91E00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915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EFF16-EABD-4A92-949E-F9AA5964200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266648-E4EF-47E0-9BB2-68B622A95CB5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DCB0873-198F-4E78-9B7E-45E7CD02F0D0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26994B-6B18-4053-825A-186EDC3478B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983944-DC33-409F-98D8-EA536E38AEA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744C8D1-8FBE-408A-ADB9-F5F4F608CA58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99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5019A8-CCE1-47BF-A713-BA5C9F54B0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4035514-EBFD-4A4A-85B9-040C36D252C1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AFD122-02E2-4CE3-B8C8-7B295B44AEE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7ED3CA-92A7-463F-8344-1FDFD1C4013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139D3FA-5B1C-44B0-AD48-FDCEFEB4C23F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752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887E35-548F-466F-B07F-D1CFDEA7B1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5F6D4-E974-476D-AEAC-83354A43CED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952D0F-200D-4427-9552-CA3E86D025D0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BA5F2B-0FA9-4C32-B066-DE2ABCE042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44F515-DED6-41D6-86F6-4764CEF432A3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7AFC0-0E3F-4CED-892E-BB7E4538C48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D6C23E-3E99-404F-93BF-BD068D84D9A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EA4AEC3-EAC4-4B27-8E7E-07879B8E8E0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809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CABD6-C47F-4BB7-BC20-F2E7DCACDD4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80EB1F-B69B-40C9-A21D-ADAB32EDA6B9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lang="en-GB" sz="3200"/>
            </a:lvl1pPr>
          </a:lstStyle>
          <a:p>
            <a:pPr lvl="0"/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D95DA4-4757-446D-92AA-BFC362D1815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0CBD7-B2B8-4315-8E1D-620D9E79AD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B56813C-78C4-4F91-B121-B69BA5F6EC4F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276B2A-69C1-4CEC-A92F-DB99D2CDDA2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596A0-8CE0-43F9-A9A5-29C5C9F39AF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DCE9674-4863-4EE8-8440-3D8A5D088C7A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258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4C75A6-6348-4BEC-BA7F-88C190024F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A2989B-7370-41A7-946B-6007B6A8605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AC52F-1911-4031-8876-AD218C29278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1FC69605-69C0-4BB1-B95A-F47333ABC8FC}" type="datetime1">
              <a:rPr lang="en-GB"/>
              <a:pPr lvl="0"/>
              <a:t>24/02/2023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A8326-067C-4C15-BF92-6B62F000C98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53DDF-1451-41C9-984C-54E98F660168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GB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53B111D6-0D2C-4F67-B1D8-A538028E3F30}" type="slidenum"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4">
            <a:extLst>
              <a:ext uri="{FF2B5EF4-FFF2-40B4-BE49-F238E27FC236}">
                <a16:creationId xmlns:a16="http://schemas.microsoft.com/office/drawing/2014/main" id="{8224DB76-F35F-4653-8BEE-2FA92602C8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214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raphic 10">
            <a:extLst>
              <a:ext uri="{FF2B5EF4-FFF2-40B4-BE49-F238E27FC236}">
                <a16:creationId xmlns:a16="http://schemas.microsoft.com/office/drawing/2014/main" id="{7FB48888-EDEA-4949-8A7E-117A2F6113E9}"/>
              </a:ext>
            </a:extLst>
          </p:cNvPr>
          <p:cNvSpPr/>
          <p:nvPr/>
        </p:nvSpPr>
        <p:spPr>
          <a:xfrm>
            <a:off x="-18955" y="5412223"/>
            <a:ext cx="12254029" cy="130560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54029"/>
              <a:gd name="f7" fmla="val 1305610"/>
              <a:gd name="f8" fmla="val 12235296"/>
              <a:gd name="f9" fmla="val 9382505"/>
              <a:gd name="f10" fmla="val 9342674"/>
              <a:gd name="f11" fmla="val 1121"/>
              <a:gd name="f12" fmla="val 9303252"/>
              <a:gd name="f13" fmla="val 4486"/>
              <a:gd name="f14" fmla="val 9264238"/>
              <a:gd name="f15" fmla="val 10093"/>
              <a:gd name="f16" fmla="val 9225633"/>
              <a:gd name="f17" fmla="val 17943"/>
              <a:gd name="f18" fmla="val 9187743"/>
              <a:gd name="f19" fmla="val 27832"/>
              <a:gd name="f20" fmla="val 9150363"/>
              <a:gd name="f21" fmla="val 39862"/>
              <a:gd name="f22" fmla="val 9113903"/>
              <a:gd name="f23" fmla="val 54034"/>
              <a:gd name="f24" fmla="val 9078157"/>
              <a:gd name="f25" fmla="val 70142"/>
              <a:gd name="f26" fmla="val 9043433"/>
              <a:gd name="f27" fmla="val 88289"/>
              <a:gd name="f28" fmla="val 9009628"/>
              <a:gd name="f29" fmla="val 108373"/>
              <a:gd name="f30" fmla="val 8976946"/>
              <a:gd name="f31" fmla="val 130394"/>
              <a:gd name="f32" fmla="val 8945491"/>
              <a:gd name="f33" fmla="val 154352"/>
              <a:gd name="f34" fmla="val 8915260"/>
              <a:gd name="f35" fmla="val 180044"/>
              <a:gd name="f36" fmla="val 8886459"/>
              <a:gd name="f37" fmla="val 207672"/>
              <a:gd name="f38" fmla="val 8458331"/>
              <a:gd name="f39" fmla="val 646159"/>
              <a:gd name="f40" fmla="val 8429530"/>
              <a:gd name="f41" fmla="val 673788"/>
              <a:gd name="f42" fmla="val 8399300"/>
              <a:gd name="f43" fmla="val 699581"/>
              <a:gd name="f44" fmla="val 8367844"/>
              <a:gd name="f45" fmla="val 723437"/>
              <a:gd name="f46" fmla="val 8335162"/>
              <a:gd name="f47" fmla="val 745458"/>
              <a:gd name="f48" fmla="val 8301357"/>
              <a:gd name="f49" fmla="val 765645"/>
              <a:gd name="f50" fmla="val 8266633"/>
              <a:gd name="f51" fmla="val 783792"/>
              <a:gd name="f52" fmla="val 8230888"/>
              <a:gd name="f53" fmla="val 799900"/>
              <a:gd name="f54" fmla="val 8194325"/>
              <a:gd name="f55" fmla="val 813969"/>
              <a:gd name="f56" fmla="val 8157048"/>
              <a:gd name="f57" fmla="val 825999"/>
              <a:gd name="f58" fmla="val 8119055"/>
              <a:gd name="f59" fmla="val 835990"/>
              <a:gd name="f60" fmla="val 8080553"/>
              <a:gd name="f61" fmla="val 843738"/>
              <a:gd name="f62" fmla="val 8041539"/>
              <a:gd name="f63" fmla="val 849345"/>
              <a:gd name="f64" fmla="val 8002117"/>
              <a:gd name="f65" fmla="val 852710"/>
              <a:gd name="f66" fmla="val 7962286"/>
              <a:gd name="f67" fmla="val 853831"/>
              <a:gd name="f68" fmla="val 18287"/>
              <a:gd name="f69" fmla="val 877694"/>
              <a:gd name="f70" fmla="val 1296467"/>
              <a:gd name="f71" fmla="+- 0 0 -90"/>
              <a:gd name="f72" fmla="*/ f3 1 12254029"/>
              <a:gd name="f73" fmla="*/ f4 1 1305610"/>
              <a:gd name="f74" fmla="+- f7 0 f5"/>
              <a:gd name="f75" fmla="+- f6 0 f5"/>
              <a:gd name="f76" fmla="*/ f71 f0 1"/>
              <a:gd name="f77" fmla="*/ f75 1 12254029"/>
              <a:gd name="f78" fmla="*/ f74 1 1305610"/>
              <a:gd name="f79" fmla="*/ 12235296 f75 1"/>
              <a:gd name="f80" fmla="*/ 0 f74 1"/>
              <a:gd name="f81" fmla="*/ 9382505 f75 1"/>
              <a:gd name="f82" fmla="*/ 9342674 f75 1"/>
              <a:gd name="f83" fmla="*/ 1121 f74 1"/>
              <a:gd name="f84" fmla="*/ 9303252 f75 1"/>
              <a:gd name="f85" fmla="*/ 4486 f74 1"/>
              <a:gd name="f86" fmla="*/ 9264238 f75 1"/>
              <a:gd name="f87" fmla="*/ 10093 f74 1"/>
              <a:gd name="f88" fmla="*/ 9225633 f75 1"/>
              <a:gd name="f89" fmla="*/ 17943 f74 1"/>
              <a:gd name="f90" fmla="*/ 9187743 f75 1"/>
              <a:gd name="f91" fmla="*/ 27832 f74 1"/>
              <a:gd name="f92" fmla="*/ 9150363 f75 1"/>
              <a:gd name="f93" fmla="*/ 39862 f74 1"/>
              <a:gd name="f94" fmla="*/ 9113903 f75 1"/>
              <a:gd name="f95" fmla="*/ 54034 f74 1"/>
              <a:gd name="f96" fmla="*/ 9078157 f75 1"/>
              <a:gd name="f97" fmla="*/ 70142 f74 1"/>
              <a:gd name="f98" fmla="*/ 9043433 f75 1"/>
              <a:gd name="f99" fmla="*/ 88289 f74 1"/>
              <a:gd name="f100" fmla="*/ 9009628 f75 1"/>
              <a:gd name="f101" fmla="*/ 108373 f74 1"/>
              <a:gd name="f102" fmla="*/ 8976946 f75 1"/>
              <a:gd name="f103" fmla="*/ 130394 f74 1"/>
              <a:gd name="f104" fmla="*/ 8945491 f75 1"/>
              <a:gd name="f105" fmla="*/ 154352 f74 1"/>
              <a:gd name="f106" fmla="*/ 8915260 f75 1"/>
              <a:gd name="f107" fmla="*/ 180044 f74 1"/>
              <a:gd name="f108" fmla="*/ 8886459 f75 1"/>
              <a:gd name="f109" fmla="*/ 207672 f74 1"/>
              <a:gd name="f110" fmla="*/ 8458331 f75 1"/>
              <a:gd name="f111" fmla="*/ 646159 f74 1"/>
              <a:gd name="f112" fmla="*/ 8429530 f75 1"/>
              <a:gd name="f113" fmla="*/ 673788 f74 1"/>
              <a:gd name="f114" fmla="*/ 8399300 f75 1"/>
              <a:gd name="f115" fmla="*/ 699581 f74 1"/>
              <a:gd name="f116" fmla="*/ 8367844 f75 1"/>
              <a:gd name="f117" fmla="*/ 723437 f74 1"/>
              <a:gd name="f118" fmla="*/ 8335162 f75 1"/>
              <a:gd name="f119" fmla="*/ 745458 f74 1"/>
              <a:gd name="f120" fmla="*/ 8301357 f75 1"/>
              <a:gd name="f121" fmla="*/ 765645 f74 1"/>
              <a:gd name="f122" fmla="*/ 8266633 f75 1"/>
              <a:gd name="f123" fmla="*/ 783792 f74 1"/>
              <a:gd name="f124" fmla="*/ 8230888 f75 1"/>
              <a:gd name="f125" fmla="*/ 799900 f74 1"/>
              <a:gd name="f126" fmla="*/ 8194325 f75 1"/>
              <a:gd name="f127" fmla="*/ 813969 f74 1"/>
              <a:gd name="f128" fmla="*/ 8157048 f75 1"/>
              <a:gd name="f129" fmla="*/ 825999 f74 1"/>
              <a:gd name="f130" fmla="*/ 8119055 f75 1"/>
              <a:gd name="f131" fmla="*/ 835990 f74 1"/>
              <a:gd name="f132" fmla="*/ 8080553 f75 1"/>
              <a:gd name="f133" fmla="*/ 843738 f74 1"/>
              <a:gd name="f134" fmla="*/ 8041539 f75 1"/>
              <a:gd name="f135" fmla="*/ 849345 f74 1"/>
              <a:gd name="f136" fmla="*/ 8002117 f75 1"/>
              <a:gd name="f137" fmla="*/ 852710 f74 1"/>
              <a:gd name="f138" fmla="*/ 7962286 f75 1"/>
              <a:gd name="f139" fmla="*/ 853831 f74 1"/>
              <a:gd name="f140" fmla="*/ 18287 f75 1"/>
              <a:gd name="f141" fmla="*/ 877694 f74 1"/>
              <a:gd name="f142" fmla="*/ 0 f75 1"/>
              <a:gd name="f143" fmla="*/ 1296467 f74 1"/>
              <a:gd name="f144" fmla="*/ 12254029 f75 1"/>
              <a:gd name="f145" fmla="*/ 1305610 f74 1"/>
              <a:gd name="f146" fmla="*/ f76 1 f2"/>
              <a:gd name="f147" fmla="*/ f79 1 12254029"/>
              <a:gd name="f148" fmla="*/ f80 1 1305610"/>
              <a:gd name="f149" fmla="*/ f81 1 12254029"/>
              <a:gd name="f150" fmla="*/ f82 1 12254029"/>
              <a:gd name="f151" fmla="*/ f83 1 1305610"/>
              <a:gd name="f152" fmla="*/ f84 1 12254029"/>
              <a:gd name="f153" fmla="*/ f85 1 1305610"/>
              <a:gd name="f154" fmla="*/ f86 1 12254029"/>
              <a:gd name="f155" fmla="*/ f87 1 1305610"/>
              <a:gd name="f156" fmla="*/ f88 1 12254029"/>
              <a:gd name="f157" fmla="*/ f89 1 1305610"/>
              <a:gd name="f158" fmla="*/ f90 1 12254029"/>
              <a:gd name="f159" fmla="*/ f91 1 1305610"/>
              <a:gd name="f160" fmla="*/ f92 1 12254029"/>
              <a:gd name="f161" fmla="*/ f93 1 1305610"/>
              <a:gd name="f162" fmla="*/ f94 1 12254029"/>
              <a:gd name="f163" fmla="*/ f95 1 1305610"/>
              <a:gd name="f164" fmla="*/ f96 1 12254029"/>
              <a:gd name="f165" fmla="*/ f97 1 1305610"/>
              <a:gd name="f166" fmla="*/ f98 1 12254029"/>
              <a:gd name="f167" fmla="*/ f99 1 1305610"/>
              <a:gd name="f168" fmla="*/ f100 1 12254029"/>
              <a:gd name="f169" fmla="*/ f101 1 1305610"/>
              <a:gd name="f170" fmla="*/ f102 1 12254029"/>
              <a:gd name="f171" fmla="*/ f103 1 1305610"/>
              <a:gd name="f172" fmla="*/ f104 1 12254029"/>
              <a:gd name="f173" fmla="*/ f105 1 1305610"/>
              <a:gd name="f174" fmla="*/ f106 1 12254029"/>
              <a:gd name="f175" fmla="*/ f107 1 1305610"/>
              <a:gd name="f176" fmla="*/ f108 1 12254029"/>
              <a:gd name="f177" fmla="*/ f109 1 1305610"/>
              <a:gd name="f178" fmla="*/ f110 1 12254029"/>
              <a:gd name="f179" fmla="*/ f111 1 1305610"/>
              <a:gd name="f180" fmla="*/ f112 1 12254029"/>
              <a:gd name="f181" fmla="*/ f113 1 1305610"/>
              <a:gd name="f182" fmla="*/ f114 1 12254029"/>
              <a:gd name="f183" fmla="*/ f115 1 1305610"/>
              <a:gd name="f184" fmla="*/ f116 1 12254029"/>
              <a:gd name="f185" fmla="*/ f117 1 1305610"/>
              <a:gd name="f186" fmla="*/ f118 1 12254029"/>
              <a:gd name="f187" fmla="*/ f119 1 1305610"/>
              <a:gd name="f188" fmla="*/ f120 1 12254029"/>
              <a:gd name="f189" fmla="*/ f121 1 1305610"/>
              <a:gd name="f190" fmla="*/ f122 1 12254029"/>
              <a:gd name="f191" fmla="*/ f123 1 1305610"/>
              <a:gd name="f192" fmla="*/ f124 1 12254029"/>
              <a:gd name="f193" fmla="*/ f125 1 1305610"/>
              <a:gd name="f194" fmla="*/ f126 1 12254029"/>
              <a:gd name="f195" fmla="*/ f127 1 1305610"/>
              <a:gd name="f196" fmla="*/ f128 1 12254029"/>
              <a:gd name="f197" fmla="*/ f129 1 1305610"/>
              <a:gd name="f198" fmla="*/ f130 1 12254029"/>
              <a:gd name="f199" fmla="*/ f131 1 1305610"/>
              <a:gd name="f200" fmla="*/ f132 1 12254029"/>
              <a:gd name="f201" fmla="*/ f133 1 1305610"/>
              <a:gd name="f202" fmla="*/ f134 1 12254029"/>
              <a:gd name="f203" fmla="*/ f135 1 1305610"/>
              <a:gd name="f204" fmla="*/ f136 1 12254029"/>
              <a:gd name="f205" fmla="*/ f137 1 1305610"/>
              <a:gd name="f206" fmla="*/ f138 1 12254029"/>
              <a:gd name="f207" fmla="*/ f139 1 1305610"/>
              <a:gd name="f208" fmla="*/ f140 1 12254029"/>
              <a:gd name="f209" fmla="*/ f141 1 1305610"/>
              <a:gd name="f210" fmla="*/ f142 1 12254029"/>
              <a:gd name="f211" fmla="*/ f143 1 1305610"/>
              <a:gd name="f212" fmla="*/ f144 1 12254029"/>
              <a:gd name="f213" fmla="*/ f145 1 1305610"/>
              <a:gd name="f214" fmla="*/ f5 1 f77"/>
              <a:gd name="f215" fmla="*/ f6 1 f77"/>
              <a:gd name="f216" fmla="*/ f5 1 f78"/>
              <a:gd name="f217" fmla="*/ f7 1 f78"/>
              <a:gd name="f218" fmla="+- f146 0 f1"/>
              <a:gd name="f219" fmla="*/ f147 1 f77"/>
              <a:gd name="f220" fmla="*/ f148 1 f78"/>
              <a:gd name="f221" fmla="*/ f149 1 f77"/>
              <a:gd name="f222" fmla="*/ f150 1 f77"/>
              <a:gd name="f223" fmla="*/ f151 1 f78"/>
              <a:gd name="f224" fmla="*/ f152 1 f77"/>
              <a:gd name="f225" fmla="*/ f153 1 f78"/>
              <a:gd name="f226" fmla="*/ f154 1 f77"/>
              <a:gd name="f227" fmla="*/ f155 1 f78"/>
              <a:gd name="f228" fmla="*/ f156 1 f77"/>
              <a:gd name="f229" fmla="*/ f157 1 f78"/>
              <a:gd name="f230" fmla="*/ f158 1 f77"/>
              <a:gd name="f231" fmla="*/ f159 1 f78"/>
              <a:gd name="f232" fmla="*/ f160 1 f77"/>
              <a:gd name="f233" fmla="*/ f161 1 f78"/>
              <a:gd name="f234" fmla="*/ f162 1 f77"/>
              <a:gd name="f235" fmla="*/ f163 1 f78"/>
              <a:gd name="f236" fmla="*/ f164 1 f77"/>
              <a:gd name="f237" fmla="*/ f165 1 f78"/>
              <a:gd name="f238" fmla="*/ f166 1 f77"/>
              <a:gd name="f239" fmla="*/ f167 1 f78"/>
              <a:gd name="f240" fmla="*/ f168 1 f77"/>
              <a:gd name="f241" fmla="*/ f169 1 f78"/>
              <a:gd name="f242" fmla="*/ f170 1 f77"/>
              <a:gd name="f243" fmla="*/ f171 1 f78"/>
              <a:gd name="f244" fmla="*/ f172 1 f77"/>
              <a:gd name="f245" fmla="*/ f173 1 f78"/>
              <a:gd name="f246" fmla="*/ f174 1 f77"/>
              <a:gd name="f247" fmla="*/ f175 1 f78"/>
              <a:gd name="f248" fmla="*/ f176 1 f77"/>
              <a:gd name="f249" fmla="*/ f177 1 f78"/>
              <a:gd name="f250" fmla="*/ f178 1 f77"/>
              <a:gd name="f251" fmla="*/ f179 1 f78"/>
              <a:gd name="f252" fmla="*/ f180 1 f77"/>
              <a:gd name="f253" fmla="*/ f181 1 f78"/>
              <a:gd name="f254" fmla="*/ f182 1 f77"/>
              <a:gd name="f255" fmla="*/ f183 1 f78"/>
              <a:gd name="f256" fmla="*/ f184 1 f77"/>
              <a:gd name="f257" fmla="*/ f185 1 f78"/>
              <a:gd name="f258" fmla="*/ f186 1 f77"/>
              <a:gd name="f259" fmla="*/ f187 1 f78"/>
              <a:gd name="f260" fmla="*/ f188 1 f77"/>
              <a:gd name="f261" fmla="*/ f189 1 f78"/>
              <a:gd name="f262" fmla="*/ f190 1 f77"/>
              <a:gd name="f263" fmla="*/ f191 1 f78"/>
              <a:gd name="f264" fmla="*/ f192 1 f77"/>
              <a:gd name="f265" fmla="*/ f193 1 f78"/>
              <a:gd name="f266" fmla="*/ f194 1 f77"/>
              <a:gd name="f267" fmla="*/ f195 1 f78"/>
              <a:gd name="f268" fmla="*/ f196 1 f77"/>
              <a:gd name="f269" fmla="*/ f197 1 f78"/>
              <a:gd name="f270" fmla="*/ f198 1 f77"/>
              <a:gd name="f271" fmla="*/ f199 1 f78"/>
              <a:gd name="f272" fmla="*/ f200 1 f77"/>
              <a:gd name="f273" fmla="*/ f201 1 f78"/>
              <a:gd name="f274" fmla="*/ f202 1 f77"/>
              <a:gd name="f275" fmla="*/ f203 1 f78"/>
              <a:gd name="f276" fmla="*/ f204 1 f77"/>
              <a:gd name="f277" fmla="*/ f205 1 f78"/>
              <a:gd name="f278" fmla="*/ f206 1 f77"/>
              <a:gd name="f279" fmla="*/ f207 1 f78"/>
              <a:gd name="f280" fmla="*/ f208 1 f77"/>
              <a:gd name="f281" fmla="*/ f209 1 f78"/>
              <a:gd name="f282" fmla="*/ f210 1 f77"/>
              <a:gd name="f283" fmla="*/ f211 1 f78"/>
              <a:gd name="f284" fmla="*/ f212 1 f77"/>
              <a:gd name="f285" fmla="*/ f213 1 f78"/>
              <a:gd name="f286" fmla="*/ f214 f72 1"/>
              <a:gd name="f287" fmla="*/ f215 f72 1"/>
              <a:gd name="f288" fmla="*/ f217 f73 1"/>
              <a:gd name="f289" fmla="*/ f216 f73 1"/>
              <a:gd name="f290" fmla="*/ f219 f72 1"/>
              <a:gd name="f291" fmla="*/ f220 f73 1"/>
              <a:gd name="f292" fmla="*/ f221 f72 1"/>
              <a:gd name="f293" fmla="*/ f222 f72 1"/>
              <a:gd name="f294" fmla="*/ f223 f73 1"/>
              <a:gd name="f295" fmla="*/ f224 f72 1"/>
              <a:gd name="f296" fmla="*/ f225 f73 1"/>
              <a:gd name="f297" fmla="*/ f226 f72 1"/>
              <a:gd name="f298" fmla="*/ f227 f73 1"/>
              <a:gd name="f299" fmla="*/ f228 f72 1"/>
              <a:gd name="f300" fmla="*/ f229 f73 1"/>
              <a:gd name="f301" fmla="*/ f230 f72 1"/>
              <a:gd name="f302" fmla="*/ f231 f73 1"/>
              <a:gd name="f303" fmla="*/ f232 f72 1"/>
              <a:gd name="f304" fmla="*/ f233 f73 1"/>
              <a:gd name="f305" fmla="*/ f234 f72 1"/>
              <a:gd name="f306" fmla="*/ f235 f73 1"/>
              <a:gd name="f307" fmla="*/ f236 f72 1"/>
              <a:gd name="f308" fmla="*/ f237 f73 1"/>
              <a:gd name="f309" fmla="*/ f238 f72 1"/>
              <a:gd name="f310" fmla="*/ f239 f73 1"/>
              <a:gd name="f311" fmla="*/ f240 f72 1"/>
              <a:gd name="f312" fmla="*/ f241 f73 1"/>
              <a:gd name="f313" fmla="*/ f242 f72 1"/>
              <a:gd name="f314" fmla="*/ f243 f73 1"/>
              <a:gd name="f315" fmla="*/ f244 f72 1"/>
              <a:gd name="f316" fmla="*/ f245 f73 1"/>
              <a:gd name="f317" fmla="*/ f246 f72 1"/>
              <a:gd name="f318" fmla="*/ f247 f73 1"/>
              <a:gd name="f319" fmla="*/ f248 f72 1"/>
              <a:gd name="f320" fmla="*/ f249 f73 1"/>
              <a:gd name="f321" fmla="*/ f250 f72 1"/>
              <a:gd name="f322" fmla="*/ f251 f73 1"/>
              <a:gd name="f323" fmla="*/ f252 f72 1"/>
              <a:gd name="f324" fmla="*/ f253 f73 1"/>
              <a:gd name="f325" fmla="*/ f254 f72 1"/>
              <a:gd name="f326" fmla="*/ f255 f73 1"/>
              <a:gd name="f327" fmla="*/ f256 f72 1"/>
              <a:gd name="f328" fmla="*/ f257 f73 1"/>
              <a:gd name="f329" fmla="*/ f258 f72 1"/>
              <a:gd name="f330" fmla="*/ f259 f73 1"/>
              <a:gd name="f331" fmla="*/ f260 f72 1"/>
              <a:gd name="f332" fmla="*/ f261 f73 1"/>
              <a:gd name="f333" fmla="*/ f262 f72 1"/>
              <a:gd name="f334" fmla="*/ f263 f73 1"/>
              <a:gd name="f335" fmla="*/ f264 f72 1"/>
              <a:gd name="f336" fmla="*/ f265 f73 1"/>
              <a:gd name="f337" fmla="*/ f266 f72 1"/>
              <a:gd name="f338" fmla="*/ f267 f73 1"/>
              <a:gd name="f339" fmla="*/ f268 f72 1"/>
              <a:gd name="f340" fmla="*/ f269 f73 1"/>
              <a:gd name="f341" fmla="*/ f270 f72 1"/>
              <a:gd name="f342" fmla="*/ f271 f73 1"/>
              <a:gd name="f343" fmla="*/ f272 f72 1"/>
              <a:gd name="f344" fmla="*/ f273 f73 1"/>
              <a:gd name="f345" fmla="*/ f274 f72 1"/>
              <a:gd name="f346" fmla="*/ f275 f73 1"/>
              <a:gd name="f347" fmla="*/ f276 f72 1"/>
              <a:gd name="f348" fmla="*/ f277 f73 1"/>
              <a:gd name="f349" fmla="*/ f278 f72 1"/>
              <a:gd name="f350" fmla="*/ f279 f73 1"/>
              <a:gd name="f351" fmla="*/ f280 f72 1"/>
              <a:gd name="f352" fmla="*/ f281 f73 1"/>
              <a:gd name="f353" fmla="*/ f282 f72 1"/>
              <a:gd name="f354" fmla="*/ f283 f73 1"/>
              <a:gd name="f355" fmla="*/ f284 f72 1"/>
              <a:gd name="f356" fmla="*/ f285 f73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18">
                <a:pos x="f290" y="f291"/>
              </a:cxn>
              <a:cxn ang="f218">
                <a:pos x="f292" y="f291"/>
              </a:cxn>
              <a:cxn ang="f218">
                <a:pos x="f293" y="f294"/>
              </a:cxn>
              <a:cxn ang="f218">
                <a:pos x="f295" y="f296"/>
              </a:cxn>
              <a:cxn ang="f218">
                <a:pos x="f297" y="f298"/>
              </a:cxn>
              <a:cxn ang="f218">
                <a:pos x="f299" y="f300"/>
              </a:cxn>
              <a:cxn ang="f218">
                <a:pos x="f301" y="f302"/>
              </a:cxn>
              <a:cxn ang="f218">
                <a:pos x="f303" y="f304"/>
              </a:cxn>
              <a:cxn ang="f218">
                <a:pos x="f305" y="f306"/>
              </a:cxn>
              <a:cxn ang="f218">
                <a:pos x="f307" y="f308"/>
              </a:cxn>
              <a:cxn ang="f218">
                <a:pos x="f309" y="f310"/>
              </a:cxn>
              <a:cxn ang="f218">
                <a:pos x="f311" y="f312"/>
              </a:cxn>
              <a:cxn ang="f218">
                <a:pos x="f313" y="f314"/>
              </a:cxn>
              <a:cxn ang="f218">
                <a:pos x="f315" y="f316"/>
              </a:cxn>
              <a:cxn ang="f218">
                <a:pos x="f317" y="f318"/>
              </a:cxn>
              <a:cxn ang="f218">
                <a:pos x="f319" y="f320"/>
              </a:cxn>
              <a:cxn ang="f218">
                <a:pos x="f321" y="f322"/>
              </a:cxn>
              <a:cxn ang="f218">
                <a:pos x="f323" y="f324"/>
              </a:cxn>
              <a:cxn ang="f218">
                <a:pos x="f325" y="f326"/>
              </a:cxn>
              <a:cxn ang="f218">
                <a:pos x="f327" y="f328"/>
              </a:cxn>
              <a:cxn ang="f218">
                <a:pos x="f329" y="f330"/>
              </a:cxn>
              <a:cxn ang="f218">
                <a:pos x="f331" y="f332"/>
              </a:cxn>
              <a:cxn ang="f218">
                <a:pos x="f333" y="f334"/>
              </a:cxn>
              <a:cxn ang="f218">
                <a:pos x="f335" y="f336"/>
              </a:cxn>
              <a:cxn ang="f218">
                <a:pos x="f337" y="f338"/>
              </a:cxn>
              <a:cxn ang="f218">
                <a:pos x="f339" y="f340"/>
              </a:cxn>
              <a:cxn ang="f218">
                <a:pos x="f341" y="f342"/>
              </a:cxn>
              <a:cxn ang="f218">
                <a:pos x="f343" y="f344"/>
              </a:cxn>
              <a:cxn ang="f218">
                <a:pos x="f345" y="f346"/>
              </a:cxn>
              <a:cxn ang="f218">
                <a:pos x="f347" y="f348"/>
              </a:cxn>
              <a:cxn ang="f218">
                <a:pos x="f349" y="f350"/>
              </a:cxn>
              <a:cxn ang="f218">
                <a:pos x="f351" y="f352"/>
              </a:cxn>
              <a:cxn ang="f218">
                <a:pos x="f353" y="f354"/>
              </a:cxn>
              <a:cxn ang="f218">
                <a:pos x="f355" y="f356"/>
              </a:cxn>
              <a:cxn ang="f218">
                <a:pos x="f290" y="f291"/>
              </a:cxn>
            </a:cxnLst>
            <a:rect l="f286" t="f289" r="f287" b="f288"/>
            <a:pathLst>
              <a:path w="12254029" h="1305610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42" y="f43"/>
                </a:lnTo>
                <a:lnTo>
                  <a:pt x="f44" y="f45"/>
                </a:lnTo>
                <a:lnTo>
                  <a:pt x="f46" y="f47"/>
                </a:lnTo>
                <a:lnTo>
                  <a:pt x="f48" y="f49"/>
                </a:lnTo>
                <a:lnTo>
                  <a:pt x="f50" y="f51"/>
                </a:lnTo>
                <a:lnTo>
                  <a:pt x="f52" y="f53"/>
                </a:lnTo>
                <a:lnTo>
                  <a:pt x="f54" y="f55"/>
                </a:lnTo>
                <a:lnTo>
                  <a:pt x="f56" y="f57"/>
                </a:lnTo>
                <a:lnTo>
                  <a:pt x="f58" y="f59"/>
                </a:lnTo>
                <a:lnTo>
                  <a:pt x="f60" y="f61"/>
                </a:lnTo>
                <a:lnTo>
                  <a:pt x="f62" y="f63"/>
                </a:lnTo>
                <a:lnTo>
                  <a:pt x="f64" y="f65"/>
                </a:lnTo>
                <a:lnTo>
                  <a:pt x="f66" y="f67"/>
                </a:lnTo>
                <a:lnTo>
                  <a:pt x="f68" y="f69"/>
                </a:lnTo>
                <a:lnTo>
                  <a:pt x="f5" y="f70"/>
                </a:lnTo>
                <a:lnTo>
                  <a:pt x="f6" y="f7"/>
                </a:lnTo>
                <a:lnTo>
                  <a:pt x="f8" y="f5"/>
                </a:lnTo>
                <a:close/>
              </a:path>
            </a:pathLst>
          </a:custGeom>
          <a:solidFill>
            <a:srgbClr val="FFBF22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Graphic 8">
            <a:extLst>
              <a:ext uri="{FF2B5EF4-FFF2-40B4-BE49-F238E27FC236}">
                <a16:creationId xmlns:a16="http://schemas.microsoft.com/office/drawing/2014/main" id="{57181157-5320-4218-9197-9C908993AE94}"/>
              </a:ext>
            </a:extLst>
          </p:cNvPr>
          <p:cNvSpPr/>
          <p:nvPr/>
        </p:nvSpPr>
        <p:spPr>
          <a:xfrm>
            <a:off x="-25968" y="6232998"/>
            <a:ext cx="12260165" cy="65996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2260164"/>
              <a:gd name="f7" fmla="val 659972"/>
              <a:gd name="f8" fmla="val 12254226"/>
              <a:gd name="f9" fmla="val 10308628"/>
              <a:gd name="f10" fmla="val 10270538"/>
              <a:gd name="f11" fmla="val 2097"/>
              <a:gd name="f12" fmla="val 10233432"/>
              <a:gd name="f13" fmla="val 8549"/>
              <a:gd name="f14" fmla="val 10197147"/>
              <a:gd name="f15" fmla="val 18873"/>
              <a:gd name="f16" fmla="val 10162504"/>
              <a:gd name="f17" fmla="val 33229"/>
              <a:gd name="f18" fmla="val 10129667"/>
              <a:gd name="f19" fmla="val 51456"/>
              <a:gd name="f20" fmla="val 10098801"/>
              <a:gd name="f21" fmla="val 73232"/>
              <a:gd name="f22" fmla="val 10070397"/>
              <a:gd name="f23" fmla="val 98557"/>
              <a:gd name="f24" fmla="val 9865002"/>
              <a:gd name="f25" fmla="val 306639"/>
              <a:gd name="f26" fmla="val 9836598"/>
              <a:gd name="f27" fmla="val 331964"/>
              <a:gd name="f28" fmla="val 9805731"/>
              <a:gd name="f29" fmla="val 353740"/>
              <a:gd name="f30" fmla="val 9772894"/>
              <a:gd name="f31" fmla="val 371806"/>
              <a:gd name="f32" fmla="val 9738252"/>
              <a:gd name="f33" fmla="val 386162"/>
              <a:gd name="f34" fmla="val 9702131"/>
              <a:gd name="f35" fmla="val 396646"/>
              <a:gd name="f36" fmla="val 9664862"/>
              <a:gd name="f37" fmla="val 402937"/>
              <a:gd name="f38" fmla="val 9626771"/>
              <a:gd name="f39" fmla="val 405034"/>
              <a:gd name="f40" fmla="val 5938"/>
              <a:gd name="f41" fmla="val 410972"/>
              <a:gd name="f42" fmla="val 654035"/>
              <a:gd name="f43" fmla="val 12258185"/>
              <a:gd name="f44" fmla="val 453836"/>
              <a:gd name="f45" fmla="val 12256205"/>
              <a:gd name="f46" fmla="val 206136"/>
              <a:gd name="f47" fmla="+- 0 0 -90"/>
              <a:gd name="f48" fmla="*/ f3 1 12260164"/>
              <a:gd name="f49" fmla="*/ f4 1 659972"/>
              <a:gd name="f50" fmla="+- f7 0 f5"/>
              <a:gd name="f51" fmla="+- f6 0 f5"/>
              <a:gd name="f52" fmla="*/ f47 f0 1"/>
              <a:gd name="f53" fmla="*/ f51 1 12260164"/>
              <a:gd name="f54" fmla="*/ f50 1 659972"/>
              <a:gd name="f55" fmla="*/ 0 f50 1"/>
              <a:gd name="f56" fmla="*/ 2097 f50 1"/>
              <a:gd name="f57" fmla="*/ 8549 f50 1"/>
              <a:gd name="f58" fmla="*/ 18873 f50 1"/>
              <a:gd name="f59" fmla="*/ 33229 f50 1"/>
              <a:gd name="f60" fmla="*/ 51456 f50 1"/>
              <a:gd name="f61" fmla="*/ 73232 f50 1"/>
              <a:gd name="f62" fmla="*/ 98557 f50 1"/>
              <a:gd name="f63" fmla="*/ 306639 f50 1"/>
              <a:gd name="f64" fmla="*/ 331964 f50 1"/>
              <a:gd name="f65" fmla="*/ 353740 f50 1"/>
              <a:gd name="f66" fmla="*/ 371806 f50 1"/>
              <a:gd name="f67" fmla="*/ 386162 f50 1"/>
              <a:gd name="f68" fmla="*/ 396646 f50 1"/>
              <a:gd name="f69" fmla="*/ 402937 f50 1"/>
              <a:gd name="f70" fmla="*/ 405034 f50 1"/>
              <a:gd name="f71" fmla="*/ 410972 f50 1"/>
              <a:gd name="f72" fmla="*/ 659972 f50 1"/>
              <a:gd name="f73" fmla="*/ 12254226 f51 1"/>
              <a:gd name="f74" fmla="*/ 10308628 f51 1"/>
              <a:gd name="f75" fmla="*/ 10270538 f51 1"/>
              <a:gd name="f76" fmla="*/ 10233432 f51 1"/>
              <a:gd name="f77" fmla="*/ 10197147 f51 1"/>
              <a:gd name="f78" fmla="*/ 10162504 f51 1"/>
              <a:gd name="f79" fmla="*/ 10129667 f51 1"/>
              <a:gd name="f80" fmla="*/ 10098801 f51 1"/>
              <a:gd name="f81" fmla="*/ 10070397 f51 1"/>
              <a:gd name="f82" fmla="*/ 9865002 f51 1"/>
              <a:gd name="f83" fmla="*/ 9836598 f51 1"/>
              <a:gd name="f84" fmla="*/ 9805731 f51 1"/>
              <a:gd name="f85" fmla="*/ 9772894 f51 1"/>
              <a:gd name="f86" fmla="*/ 9738252 f51 1"/>
              <a:gd name="f87" fmla="*/ 9702131 f51 1"/>
              <a:gd name="f88" fmla="*/ 9664862 f51 1"/>
              <a:gd name="f89" fmla="*/ 9626771 f51 1"/>
              <a:gd name="f90" fmla="*/ 5938 f51 1"/>
              <a:gd name="f91" fmla="*/ 0 f51 1"/>
              <a:gd name="f92" fmla="*/ 654035 f50 1"/>
              <a:gd name="f93" fmla="*/ 12260164 f51 1"/>
              <a:gd name="f94" fmla="*/ f52 1 f2"/>
              <a:gd name="f95" fmla="*/ f55 1 659972"/>
              <a:gd name="f96" fmla="*/ f56 1 659972"/>
              <a:gd name="f97" fmla="*/ f57 1 659972"/>
              <a:gd name="f98" fmla="*/ f58 1 659972"/>
              <a:gd name="f99" fmla="*/ f59 1 659972"/>
              <a:gd name="f100" fmla="*/ f60 1 659972"/>
              <a:gd name="f101" fmla="*/ f61 1 659972"/>
              <a:gd name="f102" fmla="*/ f62 1 659972"/>
              <a:gd name="f103" fmla="*/ f63 1 659972"/>
              <a:gd name="f104" fmla="*/ f64 1 659972"/>
              <a:gd name="f105" fmla="*/ f65 1 659972"/>
              <a:gd name="f106" fmla="*/ f66 1 659972"/>
              <a:gd name="f107" fmla="*/ f67 1 659972"/>
              <a:gd name="f108" fmla="*/ f68 1 659972"/>
              <a:gd name="f109" fmla="*/ f69 1 659972"/>
              <a:gd name="f110" fmla="*/ f70 1 659972"/>
              <a:gd name="f111" fmla="*/ f71 1 659972"/>
              <a:gd name="f112" fmla="*/ f72 1 659972"/>
              <a:gd name="f113" fmla="*/ f73 1 12260164"/>
              <a:gd name="f114" fmla="*/ f74 1 12260164"/>
              <a:gd name="f115" fmla="*/ f75 1 12260164"/>
              <a:gd name="f116" fmla="*/ f76 1 12260164"/>
              <a:gd name="f117" fmla="*/ f77 1 12260164"/>
              <a:gd name="f118" fmla="*/ f78 1 12260164"/>
              <a:gd name="f119" fmla="*/ f79 1 12260164"/>
              <a:gd name="f120" fmla="*/ f80 1 12260164"/>
              <a:gd name="f121" fmla="*/ f81 1 12260164"/>
              <a:gd name="f122" fmla="*/ f82 1 12260164"/>
              <a:gd name="f123" fmla="*/ f83 1 12260164"/>
              <a:gd name="f124" fmla="*/ f84 1 12260164"/>
              <a:gd name="f125" fmla="*/ f85 1 12260164"/>
              <a:gd name="f126" fmla="*/ f86 1 12260164"/>
              <a:gd name="f127" fmla="*/ f87 1 12260164"/>
              <a:gd name="f128" fmla="*/ f88 1 12260164"/>
              <a:gd name="f129" fmla="*/ f89 1 12260164"/>
              <a:gd name="f130" fmla="*/ f90 1 12260164"/>
              <a:gd name="f131" fmla="*/ f91 1 12260164"/>
              <a:gd name="f132" fmla="*/ f92 1 659972"/>
              <a:gd name="f133" fmla="*/ f93 1 12260164"/>
              <a:gd name="f134" fmla="*/ f5 1 f53"/>
              <a:gd name="f135" fmla="*/ f6 1 f53"/>
              <a:gd name="f136" fmla="*/ f5 1 f54"/>
              <a:gd name="f137" fmla="*/ f7 1 f54"/>
              <a:gd name="f138" fmla="+- f94 0 f1"/>
              <a:gd name="f139" fmla="*/ f113 1 f53"/>
              <a:gd name="f140" fmla="*/ f95 1 f54"/>
              <a:gd name="f141" fmla="*/ f114 1 f53"/>
              <a:gd name="f142" fmla="*/ f115 1 f53"/>
              <a:gd name="f143" fmla="*/ f96 1 f54"/>
              <a:gd name="f144" fmla="*/ f116 1 f53"/>
              <a:gd name="f145" fmla="*/ f97 1 f54"/>
              <a:gd name="f146" fmla="*/ f117 1 f53"/>
              <a:gd name="f147" fmla="*/ f98 1 f54"/>
              <a:gd name="f148" fmla="*/ f118 1 f53"/>
              <a:gd name="f149" fmla="*/ f99 1 f54"/>
              <a:gd name="f150" fmla="*/ f119 1 f53"/>
              <a:gd name="f151" fmla="*/ f100 1 f54"/>
              <a:gd name="f152" fmla="*/ f120 1 f53"/>
              <a:gd name="f153" fmla="*/ f101 1 f54"/>
              <a:gd name="f154" fmla="*/ f121 1 f53"/>
              <a:gd name="f155" fmla="*/ f102 1 f54"/>
              <a:gd name="f156" fmla="*/ f122 1 f53"/>
              <a:gd name="f157" fmla="*/ f103 1 f54"/>
              <a:gd name="f158" fmla="*/ f123 1 f53"/>
              <a:gd name="f159" fmla="*/ f104 1 f54"/>
              <a:gd name="f160" fmla="*/ f124 1 f53"/>
              <a:gd name="f161" fmla="*/ f105 1 f54"/>
              <a:gd name="f162" fmla="*/ f125 1 f53"/>
              <a:gd name="f163" fmla="*/ f106 1 f54"/>
              <a:gd name="f164" fmla="*/ f126 1 f53"/>
              <a:gd name="f165" fmla="*/ f107 1 f54"/>
              <a:gd name="f166" fmla="*/ f127 1 f53"/>
              <a:gd name="f167" fmla="*/ f108 1 f54"/>
              <a:gd name="f168" fmla="*/ f128 1 f53"/>
              <a:gd name="f169" fmla="*/ f109 1 f54"/>
              <a:gd name="f170" fmla="*/ f129 1 f53"/>
              <a:gd name="f171" fmla="*/ f110 1 f54"/>
              <a:gd name="f172" fmla="*/ f130 1 f53"/>
              <a:gd name="f173" fmla="*/ f111 1 f54"/>
              <a:gd name="f174" fmla="*/ f131 1 f53"/>
              <a:gd name="f175" fmla="*/ f132 1 f54"/>
              <a:gd name="f176" fmla="*/ f133 1 f53"/>
              <a:gd name="f177" fmla="*/ f112 1 f54"/>
              <a:gd name="f178" fmla="*/ f134 f48 1"/>
              <a:gd name="f179" fmla="*/ f135 f48 1"/>
              <a:gd name="f180" fmla="*/ f137 f49 1"/>
              <a:gd name="f181" fmla="*/ f136 f49 1"/>
              <a:gd name="f182" fmla="*/ f139 f48 1"/>
              <a:gd name="f183" fmla="*/ f140 f49 1"/>
              <a:gd name="f184" fmla="*/ f141 f48 1"/>
              <a:gd name="f185" fmla="*/ f142 f48 1"/>
              <a:gd name="f186" fmla="*/ f143 f49 1"/>
              <a:gd name="f187" fmla="*/ f144 f48 1"/>
              <a:gd name="f188" fmla="*/ f145 f49 1"/>
              <a:gd name="f189" fmla="*/ f146 f48 1"/>
              <a:gd name="f190" fmla="*/ f147 f49 1"/>
              <a:gd name="f191" fmla="*/ f148 f48 1"/>
              <a:gd name="f192" fmla="*/ f149 f49 1"/>
              <a:gd name="f193" fmla="*/ f150 f48 1"/>
              <a:gd name="f194" fmla="*/ f151 f49 1"/>
              <a:gd name="f195" fmla="*/ f152 f48 1"/>
              <a:gd name="f196" fmla="*/ f153 f49 1"/>
              <a:gd name="f197" fmla="*/ f154 f48 1"/>
              <a:gd name="f198" fmla="*/ f155 f49 1"/>
              <a:gd name="f199" fmla="*/ f156 f48 1"/>
              <a:gd name="f200" fmla="*/ f157 f49 1"/>
              <a:gd name="f201" fmla="*/ f158 f48 1"/>
              <a:gd name="f202" fmla="*/ f159 f49 1"/>
              <a:gd name="f203" fmla="*/ f160 f48 1"/>
              <a:gd name="f204" fmla="*/ f161 f49 1"/>
              <a:gd name="f205" fmla="*/ f162 f48 1"/>
              <a:gd name="f206" fmla="*/ f163 f49 1"/>
              <a:gd name="f207" fmla="*/ f164 f48 1"/>
              <a:gd name="f208" fmla="*/ f165 f49 1"/>
              <a:gd name="f209" fmla="*/ f166 f48 1"/>
              <a:gd name="f210" fmla="*/ f167 f49 1"/>
              <a:gd name="f211" fmla="*/ f168 f48 1"/>
              <a:gd name="f212" fmla="*/ f169 f49 1"/>
              <a:gd name="f213" fmla="*/ f170 f48 1"/>
              <a:gd name="f214" fmla="*/ f171 f49 1"/>
              <a:gd name="f215" fmla="*/ f172 f48 1"/>
              <a:gd name="f216" fmla="*/ f173 f49 1"/>
              <a:gd name="f217" fmla="*/ f174 f48 1"/>
              <a:gd name="f218" fmla="*/ f175 f49 1"/>
              <a:gd name="f219" fmla="*/ f176 f48 1"/>
              <a:gd name="f220" fmla="*/ f177 f4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38">
                <a:pos x="f182" y="f183"/>
              </a:cxn>
              <a:cxn ang="f138">
                <a:pos x="f184" y="f183"/>
              </a:cxn>
              <a:cxn ang="f138">
                <a:pos x="f185" y="f186"/>
              </a:cxn>
              <a:cxn ang="f138">
                <a:pos x="f187" y="f188"/>
              </a:cxn>
              <a:cxn ang="f138">
                <a:pos x="f189" y="f190"/>
              </a:cxn>
              <a:cxn ang="f138">
                <a:pos x="f191" y="f192"/>
              </a:cxn>
              <a:cxn ang="f138">
                <a:pos x="f193" y="f194"/>
              </a:cxn>
              <a:cxn ang="f138">
                <a:pos x="f195" y="f196"/>
              </a:cxn>
              <a:cxn ang="f138">
                <a:pos x="f197" y="f198"/>
              </a:cxn>
              <a:cxn ang="f138">
                <a:pos x="f199" y="f200"/>
              </a:cxn>
              <a:cxn ang="f138">
                <a:pos x="f201" y="f202"/>
              </a:cxn>
              <a:cxn ang="f138">
                <a:pos x="f203" y="f204"/>
              </a:cxn>
              <a:cxn ang="f138">
                <a:pos x="f205" y="f206"/>
              </a:cxn>
              <a:cxn ang="f138">
                <a:pos x="f207" y="f208"/>
              </a:cxn>
              <a:cxn ang="f138">
                <a:pos x="f209" y="f210"/>
              </a:cxn>
              <a:cxn ang="f138">
                <a:pos x="f211" y="f212"/>
              </a:cxn>
              <a:cxn ang="f138">
                <a:pos x="f213" y="f214"/>
              </a:cxn>
              <a:cxn ang="f138">
                <a:pos x="f215" y="f216"/>
              </a:cxn>
              <a:cxn ang="f138">
                <a:pos x="f217" y="f218"/>
              </a:cxn>
              <a:cxn ang="f138">
                <a:pos x="f219" y="f220"/>
              </a:cxn>
              <a:cxn ang="f138">
                <a:pos x="f182" y="f183"/>
              </a:cxn>
            </a:cxnLst>
            <a:rect l="f178" t="f181" r="f179" b="f180"/>
            <a:pathLst>
              <a:path w="12260164" h="659972">
                <a:moveTo>
                  <a:pt x="f8" y="f5"/>
                </a:moveTo>
                <a:lnTo>
                  <a:pt x="f9" y="f5"/>
                </a:lnTo>
                <a:lnTo>
                  <a:pt x="f10" y="f11"/>
                </a:lnTo>
                <a:lnTo>
                  <a:pt x="f12" y="f13"/>
                </a:lnTo>
                <a:lnTo>
                  <a:pt x="f14" y="f15"/>
                </a:lnTo>
                <a:lnTo>
                  <a:pt x="f16" y="f17"/>
                </a:lnTo>
                <a:lnTo>
                  <a:pt x="f18" y="f19"/>
                </a:lnTo>
                <a:lnTo>
                  <a:pt x="f20" y="f21"/>
                </a:lnTo>
                <a:lnTo>
                  <a:pt x="f22" y="f23"/>
                </a:lnTo>
                <a:lnTo>
                  <a:pt x="f24" y="f25"/>
                </a:lnTo>
                <a:lnTo>
                  <a:pt x="f26" y="f27"/>
                </a:lnTo>
                <a:lnTo>
                  <a:pt x="f28" y="f29"/>
                </a:lnTo>
                <a:lnTo>
                  <a:pt x="f30" y="f31"/>
                </a:lnTo>
                <a:lnTo>
                  <a:pt x="f32" y="f33"/>
                </a:lnTo>
                <a:lnTo>
                  <a:pt x="f34" y="f35"/>
                </a:lnTo>
                <a:lnTo>
                  <a:pt x="f36" y="f37"/>
                </a:lnTo>
                <a:lnTo>
                  <a:pt x="f38" y="f39"/>
                </a:lnTo>
                <a:lnTo>
                  <a:pt x="f40" y="f41"/>
                </a:lnTo>
                <a:lnTo>
                  <a:pt x="f5" y="f42"/>
                </a:lnTo>
                <a:lnTo>
                  <a:pt x="f6" y="f7"/>
                </a:lnTo>
                <a:cubicBezTo>
                  <a:pt x="f43" y="f44"/>
                  <a:pt x="f45" y="f46"/>
                  <a:pt x="f8" y="f5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5" name="Picture 6">
            <a:extLst>
              <a:ext uri="{FF2B5EF4-FFF2-40B4-BE49-F238E27FC236}">
                <a16:creationId xmlns:a16="http://schemas.microsoft.com/office/drawing/2014/main" id="{D2DC7523-DB96-4F84-A9FC-9060F2C45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8902" y="6398523"/>
            <a:ext cx="1451225" cy="2138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8965D24-C520-4618-A37A-E3C8A7B6B35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37406" y="5063544"/>
            <a:ext cx="8542736" cy="2503901"/>
          </a:xfrm>
        </p:spPr>
        <p:txBody>
          <a:bodyPr/>
          <a:lstStyle/>
          <a:p>
            <a:pPr marL="0" lvl="0" indent="0">
              <a:buNone/>
            </a:pPr>
            <a:r>
              <a:rPr lang="en-GB" sz="4000" b="1" dirty="0">
                <a:solidFill>
                  <a:srgbClr val="FFC000"/>
                </a:solidFill>
                <a:latin typeface="HelveticaNeueLT Pro 65 Md"/>
              </a:rPr>
              <a:t>CMP393/4 Analysis on Storage for constraint management</a:t>
            </a:r>
          </a:p>
          <a:p>
            <a:pPr marL="0" lvl="0" indent="0">
              <a:buNone/>
            </a:pPr>
            <a:endParaRPr lang="en-GB" sz="4000" b="1" dirty="0">
              <a:solidFill>
                <a:srgbClr val="FFC000"/>
              </a:solidFill>
              <a:latin typeface="HelveticaNeueLT Pro 65 M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 name="Slide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0973E799-693B-4CA1-8415-87739616393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54112" y="318448"/>
            <a:ext cx="11457934" cy="502410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dirty="0">
                <a:solidFill>
                  <a:srgbClr val="ED7D31"/>
                </a:solidFill>
              </a:rPr>
              <a:t>Overview</a:t>
            </a:r>
          </a:p>
          <a:p>
            <a:pPr lvl="0"/>
            <a:endParaRPr lang="en-GB" sz="1800" dirty="0"/>
          </a:p>
          <a:p>
            <a:pPr marL="342900" lvl="0" indent="-342900"/>
            <a:r>
              <a:rPr lang="en-GB" sz="1800" dirty="0"/>
              <a:t>Brief: Pumped storage units in Scotland during high and low wind days with and without active constraints</a:t>
            </a:r>
          </a:p>
          <a:p>
            <a:pPr marL="342900" lvl="0" indent="-342900"/>
            <a:r>
              <a:rPr lang="en-GB" sz="1800" dirty="0"/>
              <a:t>17, 18 and 19 June 2022 are days of high wind speeds and active constraints in Scotland</a:t>
            </a:r>
          </a:p>
          <a:p>
            <a:pPr marL="342900" lvl="0" indent="-342900"/>
            <a:r>
              <a:rPr lang="en-GB" sz="1800" dirty="0"/>
              <a:t>Data shows INSLOAD (instructed load), FPNs and BOAs for the BMUs at </a:t>
            </a:r>
            <a:r>
              <a:rPr lang="en-GB" sz="1800" dirty="0" err="1"/>
              <a:t>Cruachan</a:t>
            </a:r>
            <a:r>
              <a:rPr lang="en-GB" sz="1800" dirty="0"/>
              <a:t> and Foyers</a:t>
            </a:r>
          </a:p>
          <a:p>
            <a:pPr marL="342900" lvl="0" indent="-342900"/>
            <a:r>
              <a:rPr lang="en-GB" sz="1800" dirty="0"/>
              <a:t>18 December 2021 is used as an example of a low-wind day with no active constraints</a:t>
            </a:r>
          </a:p>
          <a:p>
            <a:pPr marL="342900" lvl="0" indent="-342900"/>
            <a:r>
              <a:rPr lang="en-GB" sz="1800" dirty="0"/>
              <a:t>Instructed Load shown in green lines, FPNs in blue bars and QBOs in yellow/brown bars (QBO = Quantity of BOAs)</a:t>
            </a:r>
          </a:p>
          <a:p>
            <a:pPr marL="342900" lvl="0" indent="-342900"/>
            <a:r>
              <a:rPr lang="en-GB" sz="1800" dirty="0"/>
              <a:t>Day-ahead auction prices and </a:t>
            </a:r>
            <a:r>
              <a:rPr lang="en-GB" sz="1800" dirty="0" err="1"/>
              <a:t>BSUoS</a:t>
            </a:r>
            <a:r>
              <a:rPr lang="en-GB" sz="1800" dirty="0"/>
              <a:t> prices are included </a:t>
            </a:r>
          </a:p>
          <a:p>
            <a:pPr marL="342900" lvl="0" indent="-342900"/>
            <a:r>
              <a:rPr lang="en-GB" sz="1800" dirty="0"/>
              <a:t>Data for pumped storage at </a:t>
            </a:r>
            <a:r>
              <a:rPr lang="en-GB" sz="1800" dirty="0" err="1"/>
              <a:t>Dinorwig</a:t>
            </a:r>
            <a:r>
              <a:rPr lang="en-GB" sz="1800" dirty="0"/>
              <a:t> and Ffestiniog on high and low wind days without constraints included</a:t>
            </a:r>
          </a:p>
          <a:p>
            <a:pPr marL="342900" lvl="0" indent="-342900"/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8B57E8CC-49BF-436F-B5EF-02173571A2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4698462"/>
              </p:ext>
            </p:extLst>
          </p:nvPr>
        </p:nvGraphicFramePr>
        <p:xfrm>
          <a:off x="0" y="16892"/>
          <a:ext cx="12192000" cy="4759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FDA7879-A9C6-4812-856D-98A9E62326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5076177"/>
              </p:ext>
            </p:extLst>
          </p:nvPr>
        </p:nvGraphicFramePr>
        <p:xfrm>
          <a:off x="619326" y="4134255"/>
          <a:ext cx="11409276" cy="2504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12411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66356A4-9D3D-48E6-BA4C-671B5E4674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5726444"/>
              </p:ext>
            </p:extLst>
          </p:nvPr>
        </p:nvGraphicFramePr>
        <p:xfrm>
          <a:off x="0" y="0"/>
          <a:ext cx="12192000" cy="4766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84BEA22-D34F-418F-9030-7546B0D39E2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205239"/>
              </p:ext>
            </p:extLst>
          </p:nvPr>
        </p:nvGraphicFramePr>
        <p:xfrm>
          <a:off x="629053" y="4124528"/>
          <a:ext cx="11390121" cy="2514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222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2C8E311-F861-4649-906A-E85ECD06A2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5834246"/>
              </p:ext>
            </p:extLst>
          </p:nvPr>
        </p:nvGraphicFramePr>
        <p:xfrm>
          <a:off x="243191" y="-2630"/>
          <a:ext cx="11746959" cy="4428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DB64DA0-5267-4FE0-862D-B14792CC2C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8029750"/>
              </p:ext>
            </p:extLst>
          </p:nvPr>
        </p:nvGraphicFramePr>
        <p:xfrm>
          <a:off x="573932" y="4163441"/>
          <a:ext cx="11266134" cy="248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56718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7201311F-A2B2-482D-A0A6-1B49BBF06D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7642848"/>
              </p:ext>
            </p:extLst>
          </p:nvPr>
        </p:nvGraphicFramePr>
        <p:xfrm>
          <a:off x="0" y="0"/>
          <a:ext cx="1219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750C193-C631-46F8-AA92-9BE5F2306D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0825135"/>
              </p:ext>
            </p:extLst>
          </p:nvPr>
        </p:nvGraphicFramePr>
        <p:xfrm>
          <a:off x="0" y="3214991"/>
          <a:ext cx="121920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675825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96A6CBC-9D98-40F5-B149-B7E430F414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9539196"/>
              </p:ext>
            </p:extLst>
          </p:nvPr>
        </p:nvGraphicFramePr>
        <p:xfrm>
          <a:off x="0" y="3911165"/>
          <a:ext cx="12192000" cy="2712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D0001019-23F7-4159-B84F-5A94C0F6DC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1610775"/>
              </p:ext>
            </p:extLst>
          </p:nvPr>
        </p:nvGraphicFramePr>
        <p:xfrm>
          <a:off x="0" y="0"/>
          <a:ext cx="12192000" cy="4105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57229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83106AF-253D-4DAD-A5B0-40BAA163C2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9715964"/>
              </p:ext>
            </p:extLst>
          </p:nvPr>
        </p:nvGraphicFramePr>
        <p:xfrm>
          <a:off x="0" y="3849837"/>
          <a:ext cx="12192000" cy="2718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6B9DEA1-ED0A-4D7D-A7BF-ACEBED22733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901724"/>
              </p:ext>
            </p:extLst>
          </p:nvPr>
        </p:nvGraphicFramePr>
        <p:xfrm>
          <a:off x="0" y="-1"/>
          <a:ext cx="12192000" cy="4095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298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2474c7f4549ad8682880aca525ed79ee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496125ef1f1b50d60b2c8ba73c0e8f8d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1F2DFB-3B74-4A63-A8D6-D29EE623D62D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f71abe4e-f5ff-49cd-8eff-5f4949acc510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7b6fe81-1556-4112-94ca-31043ca39b7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209DDBE-653B-48E7-A6C4-5E42302A04C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27B873-E31A-4591-8F99-90DD523808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1abe4e-f5ff-49cd-8eff-5f4949acc510"/>
    <ds:schemaRef ds:uri="97b6fe81-1556-4112-94ca-31043ca39b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2137</TotalTime>
  <Words>193</Words>
  <Application>Microsoft Office PowerPoint</Application>
  <PresentationFormat>Widescreen</PresentationFormat>
  <Paragraphs>27</Paragraphs>
  <Slides>8</Slides>
  <Notes>2</Notes>
  <HiddenSlides>7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HelveticaNeueLT Pro 45 Lt</vt:lpstr>
      <vt:lpstr>HelveticaNeueLT Pro 55 Roman</vt:lpstr>
      <vt:lpstr>HelveticaNeueLT Pro 65 Md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(ESO), Laura</dc:creator>
  <cp:lastModifiedBy>Rivalland (ESO), Jessica</cp:lastModifiedBy>
  <cp:revision>28</cp:revision>
  <dcterms:created xsi:type="dcterms:W3CDTF">2022-05-26T14:44:27Z</dcterms:created>
  <dcterms:modified xsi:type="dcterms:W3CDTF">2023-02-24T12:59:33Z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0x010100095E1BDC5029614ABF43223A464FD248</vt:lpwstr>
  </property>
  <property fmtid="{D5CDD505-2E9C-101B-9397-08002B2CF9AE}" pid="3" name="MediaServiceImageTags">
    <vt:lpwstr/>
  </property>
</Properties>
</file>