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4">
  <p:sldMasterIdLst>
    <p:sldMasterId id="2147484788" r:id="rId4"/>
  </p:sldMasterIdLst>
  <p:notesMasterIdLst>
    <p:notesMasterId r:id="rId39"/>
  </p:notesMasterIdLst>
  <p:handoutMasterIdLst>
    <p:handoutMasterId r:id="rId40"/>
  </p:handoutMasterIdLst>
  <p:sldIdLst>
    <p:sldId id="257" r:id="rId5"/>
    <p:sldId id="2147197274" r:id="rId6"/>
    <p:sldId id="260" r:id="rId7"/>
    <p:sldId id="2147197275" r:id="rId8"/>
    <p:sldId id="2147471069" r:id="rId9"/>
    <p:sldId id="2147377313" r:id="rId10"/>
    <p:sldId id="2147377312" r:id="rId11"/>
    <p:sldId id="256" r:id="rId12"/>
    <p:sldId id="258" r:id="rId13"/>
    <p:sldId id="259" r:id="rId14"/>
    <p:sldId id="2147377315" r:id="rId15"/>
    <p:sldId id="261" r:id="rId16"/>
    <p:sldId id="262" r:id="rId17"/>
    <p:sldId id="2147377314" r:id="rId18"/>
    <p:sldId id="2147480473" r:id="rId19"/>
    <p:sldId id="2147480476" r:id="rId20"/>
    <p:sldId id="2147480475" r:id="rId21"/>
    <p:sldId id="1530" r:id="rId22"/>
    <p:sldId id="2147480478" r:id="rId23"/>
    <p:sldId id="1357" r:id="rId24"/>
    <p:sldId id="1483" r:id="rId25"/>
    <p:sldId id="1465" r:id="rId26"/>
    <p:sldId id="1473" r:id="rId27"/>
    <p:sldId id="1455" r:id="rId28"/>
    <p:sldId id="1154" r:id="rId29"/>
    <p:sldId id="2147474213" r:id="rId30"/>
    <p:sldId id="2147480462" r:id="rId31"/>
    <p:sldId id="2147480463" r:id="rId32"/>
    <p:sldId id="2147474204" r:id="rId33"/>
    <p:sldId id="2147480471" r:id="rId34"/>
    <p:sldId id="2147480472" r:id="rId35"/>
    <p:sldId id="2147474212" r:id="rId36"/>
    <p:sldId id="745" r:id="rId37"/>
    <p:sldId id="2147197286"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DA04F12-BBEE-4883-A9A8-BEFAC5B02069}">
          <p14:sldIdLst>
            <p14:sldId id="257"/>
            <p14:sldId id="2147197274"/>
            <p14:sldId id="260"/>
            <p14:sldId id="2147197275"/>
            <p14:sldId id="2147471069"/>
            <p14:sldId id="2147377313"/>
            <p14:sldId id="2147377312"/>
            <p14:sldId id="256"/>
            <p14:sldId id="258"/>
            <p14:sldId id="259"/>
            <p14:sldId id="2147377315"/>
            <p14:sldId id="261"/>
            <p14:sldId id="262"/>
            <p14:sldId id="2147377314"/>
            <p14:sldId id="2147480473"/>
            <p14:sldId id="2147480476"/>
            <p14:sldId id="2147480475"/>
            <p14:sldId id="1530"/>
            <p14:sldId id="2147480478"/>
            <p14:sldId id="1357"/>
            <p14:sldId id="1483"/>
            <p14:sldId id="1465"/>
            <p14:sldId id="1473"/>
            <p14:sldId id="1455"/>
          </p14:sldIdLst>
        </p14:section>
        <p14:section name="Default Section" id="{F83FAB5C-860E-4D4B-ABE7-16AD061686E9}">
          <p14:sldIdLst>
            <p14:sldId id="1154"/>
            <p14:sldId id="2147474213"/>
            <p14:sldId id="2147480462"/>
            <p14:sldId id="2147480463"/>
            <p14:sldId id="2147474204"/>
            <p14:sldId id="2147480471"/>
            <p14:sldId id="2147480472"/>
            <p14:sldId id="2147474212"/>
            <p14:sldId id="745"/>
            <p14:sldId id="214719728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09D4922-8C9D-12C9-EA9C-75985BC50053}" name="John-Okwesa(ESO), Banke" initials="JB" userId="S::banke.johnokwesa1@uk.nationalgrid.com::7315efe0-d579-47dc-8bf8-ea28e6ed01dd" providerId="AD"/>
  <p188:author id="{FDAB0187-0B27-EA9C-9849-AB85A2185680}" name="Groome (ESO), Jennifer" initials="G(J" userId="S::Jennifer.Groome@uk.nationalgrid.com::86c640aa-99e4-456c-b7f5-410c4f4726b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avita Patel" initials="KP" lastIdx="32" clrIdx="0">
    <p:extLst>
      <p:ext uri="{19B8F6BF-5375-455C-9EA6-DF929625EA0E}">
        <p15:presenceInfo xmlns:p15="http://schemas.microsoft.com/office/powerpoint/2012/main" userId="S::Kavita.Patel@uk.nationalgrid.com::4e40af36-8d52-405e-82ba-5354aab112ab" providerId="AD"/>
      </p:ext>
    </p:extLst>
  </p:cmAuthor>
  <p:cmAuthor id="2" name="Mullen (ESO), Paul J" initials="M(PJ" lastIdx="2" clrIdx="1">
    <p:extLst>
      <p:ext uri="{19B8F6BF-5375-455C-9EA6-DF929625EA0E}">
        <p15:presenceInfo xmlns:p15="http://schemas.microsoft.com/office/powerpoint/2012/main" userId="S::paul.j.mullen@uk.nationalgrid.com::bf3d1d73-b4d7-4bb4-8793-c91dcec30622" providerId="AD"/>
      </p:ext>
    </p:extLst>
  </p:cmAuthor>
  <p:cmAuthor id="3" name="John-Okwesa(ESO), Banke" initials="JB" lastIdx="4" clrIdx="2">
    <p:extLst>
      <p:ext uri="{19B8F6BF-5375-455C-9EA6-DF929625EA0E}">
        <p15:presenceInfo xmlns:p15="http://schemas.microsoft.com/office/powerpoint/2012/main" userId="S::banke.johnokwesa1@uk.nationalgrid.com::7315efe0-d579-47dc-8bf8-ea28e6ed01dd" providerId="AD"/>
      </p:ext>
    </p:extLst>
  </p:cmAuthor>
  <p:cmAuthor id="4" name="Ahmed (ESO), Nisar" initials="A(N" lastIdx="1" clrIdx="3">
    <p:extLst>
      <p:ext uri="{19B8F6BF-5375-455C-9EA6-DF929625EA0E}">
        <p15:presenceInfo xmlns:p15="http://schemas.microsoft.com/office/powerpoint/2012/main" userId="S::Nisar.Ahmed@uk.nationalgrid.com::f30917ef-812b-492b-924f-4dbaf69b61a4" providerId="AD"/>
      </p:ext>
    </p:extLst>
  </p:cmAuthor>
  <p:cmAuthor id="5" name="12/04" initials="12/04" lastIdx="1" clrIdx="4">
    <p:extLst>
      <p:ext uri="{19B8F6BF-5375-455C-9EA6-DF929625EA0E}">
        <p15:presenceInfo xmlns:p15="http://schemas.microsoft.com/office/powerpoint/2012/main" userId="12/04" providerId="None"/>
      </p:ext>
    </p:extLst>
  </p:cmAuthor>
  <p:cmAuthor id="6" name="Lewis, Milly" initials="LM" lastIdx="1" clrIdx="5">
    <p:extLst>
      <p:ext uri="{19B8F6BF-5375-455C-9EA6-DF929625EA0E}">
        <p15:presenceInfo xmlns:p15="http://schemas.microsoft.com/office/powerpoint/2012/main" userId="S::Milly.Lewis@uk.nationalgrid.com::4ee69361-a738-4b4b-886e-3aedf3acfef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F22"/>
    <a:srgbClr val="F26522"/>
    <a:srgbClr val="20201E"/>
    <a:srgbClr val="0079C1"/>
    <a:srgbClr val="FF5D00"/>
    <a:srgbClr val="C85412"/>
    <a:srgbClr val="E61E84"/>
    <a:srgbClr val="FFCE2C"/>
    <a:srgbClr val="6A2C91"/>
    <a:srgbClr val="E75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CF2608-5E83-4830-BD7C-A7544051FDF5}" v="78" dt="2024-03-19T11:57:17.5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20" d="100"/>
          <a:sy n="120" d="100"/>
        </p:scale>
        <p:origin x="198" y="11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48"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lly Lewis (ESO)" userId="4ee69361-a738-4b4b-886e-3aedf3acfefc" providerId="ADAL" clId="{BA1046BC-0A72-4F04-9724-692EFD4276B5}"/>
    <pc:docChg chg="modSld">
      <pc:chgData name="Milly Lewis (ESO)" userId="4ee69361-a738-4b4b-886e-3aedf3acfefc" providerId="ADAL" clId="{BA1046BC-0A72-4F04-9724-692EFD4276B5}" dt="2024-01-30T08:49:44.191" v="56" actId="207"/>
      <pc:docMkLst>
        <pc:docMk/>
      </pc:docMkLst>
      <pc:sldChg chg="modSp mod">
        <pc:chgData name="Milly Lewis (ESO)" userId="4ee69361-a738-4b4b-886e-3aedf3acfefc" providerId="ADAL" clId="{BA1046BC-0A72-4F04-9724-692EFD4276B5}" dt="2024-01-30T08:48:32.933" v="49" actId="20577"/>
        <pc:sldMkLst>
          <pc:docMk/>
          <pc:sldMk cId="1238846108" sldId="260"/>
        </pc:sldMkLst>
        <pc:spChg chg="mod">
          <ac:chgData name="Milly Lewis (ESO)" userId="4ee69361-a738-4b4b-886e-3aedf3acfefc" providerId="ADAL" clId="{BA1046BC-0A72-4F04-9724-692EFD4276B5}" dt="2024-01-30T08:48:32.933" v="49" actId="20577"/>
          <ac:spMkLst>
            <pc:docMk/>
            <pc:sldMk cId="1238846108" sldId="260"/>
            <ac:spMk id="4" creationId="{2E43BA1E-2E9F-441C-A80A-8ACA5ACCD273}"/>
          </ac:spMkLst>
        </pc:spChg>
      </pc:sldChg>
      <pc:sldChg chg="modSp mod">
        <pc:chgData name="Milly Lewis (ESO)" userId="4ee69361-a738-4b4b-886e-3aedf3acfefc" providerId="ADAL" clId="{BA1046BC-0A72-4F04-9724-692EFD4276B5}" dt="2024-01-11T11:39:40.125" v="17" actId="20577"/>
        <pc:sldMkLst>
          <pc:docMk/>
          <pc:sldMk cId="1733438830" sldId="1148"/>
        </pc:sldMkLst>
        <pc:spChg chg="mod">
          <ac:chgData name="Milly Lewis (ESO)" userId="4ee69361-a738-4b4b-886e-3aedf3acfefc" providerId="ADAL" clId="{BA1046BC-0A72-4F04-9724-692EFD4276B5}" dt="2024-01-11T11:39:40.125" v="17" actId="20577"/>
          <ac:spMkLst>
            <pc:docMk/>
            <pc:sldMk cId="1733438830" sldId="1148"/>
            <ac:spMk id="2" creationId="{B3092A0B-1CB9-47C9-8A53-DE5D46254E81}"/>
          </ac:spMkLst>
        </pc:spChg>
      </pc:sldChg>
      <pc:sldChg chg="modSp mod">
        <pc:chgData name="Milly Lewis (ESO)" userId="4ee69361-a738-4b4b-886e-3aedf3acfefc" providerId="ADAL" clId="{BA1046BC-0A72-4F04-9724-692EFD4276B5}" dt="2024-01-30T08:49:30.346" v="55" actId="14100"/>
        <pc:sldMkLst>
          <pc:docMk/>
          <pc:sldMk cId="4060800434" sldId="1240"/>
        </pc:sldMkLst>
        <pc:spChg chg="mod">
          <ac:chgData name="Milly Lewis (ESO)" userId="4ee69361-a738-4b4b-886e-3aedf3acfefc" providerId="ADAL" clId="{BA1046BC-0A72-4F04-9724-692EFD4276B5}" dt="2024-01-30T08:49:30.346" v="55" actId="14100"/>
          <ac:spMkLst>
            <pc:docMk/>
            <pc:sldMk cId="4060800434" sldId="1240"/>
            <ac:spMk id="3" creationId="{20BD49DA-B044-4B7E-A684-D0951A8BB8F1}"/>
          </ac:spMkLst>
        </pc:spChg>
      </pc:sldChg>
      <pc:sldChg chg="modSp mod">
        <pc:chgData name="Milly Lewis (ESO)" userId="4ee69361-a738-4b4b-886e-3aedf3acfefc" providerId="ADAL" clId="{BA1046BC-0A72-4F04-9724-692EFD4276B5}" dt="2024-01-30T08:49:44.191" v="56" actId="207"/>
        <pc:sldMkLst>
          <pc:docMk/>
          <pc:sldMk cId="1305368306" sldId="1241"/>
        </pc:sldMkLst>
        <pc:spChg chg="mod">
          <ac:chgData name="Milly Lewis (ESO)" userId="4ee69361-a738-4b4b-886e-3aedf3acfefc" providerId="ADAL" clId="{BA1046BC-0A72-4F04-9724-692EFD4276B5}" dt="2024-01-30T08:49:44.191" v="56" actId="207"/>
          <ac:spMkLst>
            <pc:docMk/>
            <pc:sldMk cId="1305368306" sldId="1241"/>
            <ac:spMk id="3" creationId="{20BD49DA-B044-4B7E-A684-D0951A8BB8F1}"/>
          </ac:spMkLst>
        </pc:spChg>
      </pc:sldChg>
      <pc:sldChg chg="modSp mod">
        <pc:chgData name="Milly Lewis (ESO)" userId="4ee69361-a738-4b4b-886e-3aedf3acfefc" providerId="ADAL" clId="{BA1046BC-0A72-4F04-9724-692EFD4276B5}" dt="2024-01-30T08:47:58.730" v="47"/>
        <pc:sldMkLst>
          <pc:docMk/>
          <pc:sldMk cId="2837743438" sldId="1454"/>
        </pc:sldMkLst>
        <pc:graphicFrameChg chg="mod modGraphic">
          <ac:chgData name="Milly Lewis (ESO)" userId="4ee69361-a738-4b4b-886e-3aedf3acfefc" providerId="ADAL" clId="{BA1046BC-0A72-4F04-9724-692EFD4276B5}" dt="2024-01-30T08:47:58.730" v="47"/>
          <ac:graphicFrameMkLst>
            <pc:docMk/>
            <pc:sldMk cId="2837743438" sldId="1454"/>
            <ac:graphicFrameMk id="5" creationId="{4CB550AD-0E0B-467B-A24E-263CEEC8C372}"/>
          </ac:graphicFrameMkLst>
        </pc:graphicFrameChg>
      </pc:sldChg>
      <pc:sldChg chg="modSp mod">
        <pc:chgData name="Milly Lewis (ESO)" userId="4ee69361-a738-4b4b-886e-3aedf3acfefc" providerId="ADAL" clId="{BA1046BC-0A72-4F04-9724-692EFD4276B5}" dt="2024-01-11T11:39:20.407" v="13" actId="20577"/>
        <pc:sldMkLst>
          <pc:docMk/>
          <pc:sldMk cId="1334515351" sldId="1575"/>
        </pc:sldMkLst>
        <pc:spChg chg="mod">
          <ac:chgData name="Milly Lewis (ESO)" userId="4ee69361-a738-4b4b-886e-3aedf3acfefc" providerId="ADAL" clId="{BA1046BC-0A72-4F04-9724-692EFD4276B5}" dt="2024-01-11T11:39:20.407" v="13" actId="20577"/>
          <ac:spMkLst>
            <pc:docMk/>
            <pc:sldMk cId="1334515351" sldId="1575"/>
            <ac:spMk id="7" creationId="{51AE7F26-A4F9-4FE1-BC67-927655CEC869}"/>
          </ac:spMkLst>
        </pc:spChg>
      </pc:sldChg>
      <pc:sldChg chg="modSp mod">
        <pc:chgData name="Milly Lewis (ESO)" userId="4ee69361-a738-4b4b-886e-3aedf3acfefc" providerId="ADAL" clId="{BA1046BC-0A72-4F04-9724-692EFD4276B5}" dt="2024-01-30T08:48:40.362" v="53" actId="20577"/>
        <pc:sldMkLst>
          <pc:docMk/>
          <pc:sldMk cId="406029412" sldId="2147138438"/>
        </pc:sldMkLst>
        <pc:spChg chg="mod">
          <ac:chgData name="Milly Lewis (ESO)" userId="4ee69361-a738-4b4b-886e-3aedf3acfefc" providerId="ADAL" clId="{BA1046BC-0A72-4F04-9724-692EFD4276B5}" dt="2024-01-30T08:48:40.362" v="53" actId="20577"/>
          <ac:spMkLst>
            <pc:docMk/>
            <pc:sldMk cId="406029412" sldId="2147138438"/>
            <ac:spMk id="4" creationId="{00000000-0000-0000-0000-000000000000}"/>
          </ac:spMkLst>
        </pc:spChg>
      </pc:sldChg>
      <pc:sldChg chg="modSp mod">
        <pc:chgData name="Milly Lewis (ESO)" userId="4ee69361-a738-4b4b-886e-3aedf3acfefc" providerId="ADAL" clId="{BA1046BC-0A72-4F04-9724-692EFD4276B5}" dt="2024-01-11T11:39:05.845" v="5" actId="20577"/>
        <pc:sldMkLst>
          <pc:docMk/>
          <pc:sldMk cId="3565139391" sldId="2147197282"/>
        </pc:sldMkLst>
        <pc:spChg chg="mod">
          <ac:chgData name="Milly Lewis (ESO)" userId="4ee69361-a738-4b4b-886e-3aedf3acfefc" providerId="ADAL" clId="{BA1046BC-0A72-4F04-9724-692EFD4276B5}" dt="2024-01-11T11:39:05.845" v="5" actId="20577"/>
          <ac:spMkLst>
            <pc:docMk/>
            <pc:sldMk cId="3565139391" sldId="2147197282"/>
            <ac:spMk id="6" creationId="{A0C95936-33F5-46C8-BA2F-40E6714DFD22}"/>
          </ac:spMkLst>
        </pc:spChg>
      </pc:sldChg>
    </pc:docChg>
  </pc:docChgLst>
  <pc:docChgLst>
    <pc:chgData name="Lewis, Milly" userId="4ee69361-a738-4b4b-886e-3aedf3acfefc" providerId="ADAL" clId="{F9AA4A47-6F3F-453B-839B-025BB776D3B4}"/>
    <pc:docChg chg="delSld modSection">
      <pc:chgData name="Lewis, Milly" userId="4ee69361-a738-4b4b-886e-3aedf3acfefc" providerId="ADAL" clId="{F9AA4A47-6F3F-453B-839B-025BB776D3B4}" dt="2022-07-13T18:21:47.544" v="0" actId="47"/>
      <pc:docMkLst>
        <pc:docMk/>
      </pc:docMkLst>
      <pc:sldChg chg="del">
        <pc:chgData name="Lewis, Milly" userId="4ee69361-a738-4b4b-886e-3aedf3acfefc" providerId="ADAL" clId="{F9AA4A47-6F3F-453B-839B-025BB776D3B4}" dt="2022-07-13T18:21:47.544" v="0" actId="47"/>
        <pc:sldMkLst>
          <pc:docMk/>
          <pc:sldMk cId="1480986867" sldId="2147197268"/>
        </pc:sldMkLst>
      </pc:sldChg>
    </pc:docChg>
  </pc:docChgLst>
  <pc:docChgLst>
    <pc:chgData name="Lewis, Milly" userId="4ee69361-a738-4b4b-886e-3aedf3acfefc" providerId="ADAL" clId="{5E315482-9171-49F7-BB5D-DBDED7835445}"/>
    <pc:docChg chg="custSel modSld">
      <pc:chgData name="Lewis, Milly" userId="4ee69361-a738-4b4b-886e-3aedf3acfefc" providerId="ADAL" clId="{5E315482-9171-49F7-BB5D-DBDED7835445}" dt="2023-02-08T11:15:23.430" v="7" actId="478"/>
      <pc:docMkLst>
        <pc:docMk/>
      </pc:docMkLst>
      <pc:sldChg chg="addSp delSp modSp mod">
        <pc:chgData name="Lewis, Milly" userId="4ee69361-a738-4b4b-886e-3aedf3acfefc" providerId="ADAL" clId="{5E315482-9171-49F7-BB5D-DBDED7835445}" dt="2023-02-08T11:15:23.430" v="7" actId="478"/>
        <pc:sldMkLst>
          <pc:docMk/>
          <pc:sldMk cId="1976218577" sldId="745"/>
        </pc:sldMkLst>
        <pc:spChg chg="add mod">
          <ac:chgData name="Lewis, Milly" userId="4ee69361-a738-4b4b-886e-3aedf3acfefc" providerId="ADAL" clId="{5E315482-9171-49F7-BB5D-DBDED7835445}" dt="2023-02-08T11:15:20.546" v="6" actId="6549"/>
          <ac:spMkLst>
            <pc:docMk/>
            <pc:sldMk cId="1976218577" sldId="745"/>
            <ac:spMk id="7" creationId="{C60A894D-01E0-48CA-8127-ACFB07632EED}"/>
          </ac:spMkLst>
        </pc:spChg>
        <pc:spChg chg="del mod">
          <ac:chgData name="Lewis, Milly" userId="4ee69361-a738-4b4b-886e-3aedf3acfefc" providerId="ADAL" clId="{5E315482-9171-49F7-BB5D-DBDED7835445}" dt="2023-02-08T11:15:23.430" v="7" actId="478"/>
          <ac:spMkLst>
            <pc:docMk/>
            <pc:sldMk cId="1976218577" sldId="745"/>
            <ac:spMk id="90188" creationId="{00000000-0000-0000-0000-000000000000}"/>
          </ac:spMkLst>
        </pc:spChg>
      </pc:sldChg>
    </pc:docChg>
  </pc:docChgLst>
  <pc:docChgLst>
    <pc:chgData name="Lewis, Milly" userId="4ee69361-a738-4b4b-886e-3aedf3acfefc" providerId="ADAL" clId="{1607C848-908F-4750-AADB-0EAFC0198E86}"/>
    <pc:docChg chg="undo custSel addSld delSld modSld delMainMaster modMainMaster modSection">
      <pc:chgData name="Lewis, Milly" userId="4ee69361-a738-4b4b-886e-3aedf3acfefc" providerId="ADAL" clId="{1607C848-908F-4750-AADB-0EAFC0198E86}" dt="2022-11-10T08:52:25.632" v="529" actId="478"/>
      <pc:docMkLst>
        <pc:docMk/>
      </pc:docMkLst>
      <pc:sldChg chg="del">
        <pc:chgData name="Lewis, Milly" userId="4ee69361-a738-4b4b-886e-3aedf3acfefc" providerId="ADAL" clId="{1607C848-908F-4750-AADB-0EAFC0198E86}" dt="2022-10-31T15:31:16.196" v="6" actId="47"/>
        <pc:sldMkLst>
          <pc:docMk/>
          <pc:sldMk cId="2704666972" sldId="256"/>
        </pc:sldMkLst>
      </pc:sldChg>
      <pc:sldChg chg="addSp delSp modSp mod">
        <pc:chgData name="Lewis, Milly" userId="4ee69361-a738-4b4b-886e-3aedf3acfefc" providerId="ADAL" clId="{1607C848-908F-4750-AADB-0EAFC0198E86}" dt="2022-10-31T15:53:04.588" v="195" actId="403"/>
        <pc:sldMkLst>
          <pc:docMk/>
          <pc:sldMk cId="4061758958" sldId="257"/>
        </pc:sldMkLst>
        <pc:spChg chg="mod">
          <ac:chgData name="Lewis, Milly" userId="4ee69361-a738-4b4b-886e-3aedf3acfefc" providerId="ADAL" clId="{1607C848-908F-4750-AADB-0EAFC0198E86}" dt="2022-10-31T15:53:04.588" v="195" actId="403"/>
          <ac:spMkLst>
            <pc:docMk/>
            <pc:sldMk cId="4061758958" sldId="257"/>
            <ac:spMk id="25" creationId="{C05CFD13-C1A7-834C-9A48-949D97938079}"/>
          </ac:spMkLst>
        </pc:spChg>
        <pc:spChg chg="mod">
          <ac:chgData name="Lewis, Milly" userId="4ee69361-a738-4b4b-886e-3aedf3acfefc" providerId="ADAL" clId="{1607C848-908F-4750-AADB-0EAFC0198E86}" dt="2022-10-31T15:52:55.676" v="193" actId="108"/>
          <ac:spMkLst>
            <pc:docMk/>
            <pc:sldMk cId="4061758958" sldId="257"/>
            <ac:spMk id="26" creationId="{F7BF32E2-ABB1-2048-83B6-D19984EBA737}"/>
          </ac:spMkLst>
        </pc:spChg>
        <pc:grpChg chg="del">
          <ac:chgData name="Lewis, Milly" userId="4ee69361-a738-4b4b-886e-3aedf3acfefc" providerId="ADAL" clId="{1607C848-908F-4750-AADB-0EAFC0198E86}" dt="2022-10-31T15:37:07.478" v="36" actId="478"/>
          <ac:grpSpMkLst>
            <pc:docMk/>
            <pc:sldMk cId="4061758958" sldId="257"/>
            <ac:grpSpMk id="47" creationId="{2D81E1DD-01D3-7741-A6EE-CC61EFA0ADEE}"/>
          </ac:grpSpMkLst>
        </pc:grpChg>
        <pc:picChg chg="add mod">
          <ac:chgData name="Lewis, Milly" userId="4ee69361-a738-4b4b-886e-3aedf3acfefc" providerId="ADAL" clId="{1607C848-908F-4750-AADB-0EAFC0198E86}" dt="2022-10-31T15:39:10.768" v="64" actId="1076"/>
          <ac:picMkLst>
            <pc:docMk/>
            <pc:sldMk cId="4061758958" sldId="257"/>
            <ac:picMk id="48" creationId="{E21A6E20-1868-465B-9F9E-434B456EB9E5}"/>
          </ac:picMkLst>
        </pc:picChg>
      </pc:sldChg>
      <pc:sldChg chg="addSp delSp modSp mod">
        <pc:chgData name="Lewis, Milly" userId="4ee69361-a738-4b4b-886e-3aedf3acfefc" providerId="ADAL" clId="{1607C848-908F-4750-AADB-0EAFC0198E86}" dt="2022-10-31T15:52:48.192" v="191" actId="108"/>
        <pc:sldMkLst>
          <pc:docMk/>
          <pc:sldMk cId="4100660256" sldId="258"/>
        </pc:sldMkLst>
        <pc:spChg chg="del">
          <ac:chgData name="Lewis, Milly" userId="4ee69361-a738-4b4b-886e-3aedf3acfefc" providerId="ADAL" clId="{1607C848-908F-4750-AADB-0EAFC0198E86}" dt="2022-10-31T15:32:22.537" v="7" actId="478"/>
          <ac:spMkLst>
            <pc:docMk/>
            <pc:sldMk cId="4100660256" sldId="258"/>
            <ac:spMk id="4" creationId="{7BBB2924-E127-3D49-97FA-110C98E8C2F9}"/>
          </ac:spMkLst>
        </pc:spChg>
        <pc:spChg chg="del mod">
          <ac:chgData name="Lewis, Milly" userId="4ee69361-a738-4b4b-886e-3aedf3acfefc" providerId="ADAL" clId="{1607C848-908F-4750-AADB-0EAFC0198E86}" dt="2022-10-31T15:32:29.505" v="9" actId="478"/>
          <ac:spMkLst>
            <pc:docMk/>
            <pc:sldMk cId="4100660256" sldId="258"/>
            <ac:spMk id="5" creationId="{132B47BD-051B-424E-881F-E287969B3872}"/>
          </ac:spMkLst>
        </pc:spChg>
        <pc:spChg chg="add mod">
          <ac:chgData name="Lewis, Milly" userId="4ee69361-a738-4b4b-886e-3aedf3acfefc" providerId="ADAL" clId="{1607C848-908F-4750-AADB-0EAFC0198E86}" dt="2022-10-31T15:52:48.192" v="191" actId="108"/>
          <ac:spMkLst>
            <pc:docMk/>
            <pc:sldMk cId="4100660256" sldId="258"/>
            <ac:spMk id="6" creationId="{2036B38F-5846-45D4-89F7-10CE70F16049}"/>
          </ac:spMkLst>
        </pc:spChg>
        <pc:spChg chg="add mod">
          <ac:chgData name="Lewis, Milly" userId="4ee69361-a738-4b4b-886e-3aedf3acfefc" providerId="ADAL" clId="{1607C848-908F-4750-AADB-0EAFC0198E86}" dt="2022-10-31T15:40:29.302" v="67" actId="2711"/>
          <ac:spMkLst>
            <pc:docMk/>
            <pc:sldMk cId="4100660256" sldId="258"/>
            <ac:spMk id="7" creationId="{14EEDA17-3391-45A9-9679-9DA28A1794AA}"/>
          </ac:spMkLst>
        </pc:spChg>
        <pc:spChg chg="add mod">
          <ac:chgData name="Lewis, Milly" userId="4ee69361-a738-4b4b-886e-3aedf3acfefc" providerId="ADAL" clId="{1607C848-908F-4750-AADB-0EAFC0198E86}" dt="2022-10-31T15:43:43.646" v="80" actId="404"/>
          <ac:spMkLst>
            <pc:docMk/>
            <pc:sldMk cId="4100660256" sldId="258"/>
            <ac:spMk id="8" creationId="{7C7446E3-448A-4890-A158-C8421C708277}"/>
          </ac:spMkLst>
        </pc:spChg>
        <pc:spChg chg="add mod">
          <ac:chgData name="Lewis, Milly" userId="4ee69361-a738-4b4b-886e-3aedf3acfefc" providerId="ADAL" clId="{1607C848-908F-4750-AADB-0EAFC0198E86}" dt="2022-10-31T15:44:19.396" v="84" actId="20577"/>
          <ac:spMkLst>
            <pc:docMk/>
            <pc:sldMk cId="4100660256" sldId="258"/>
            <ac:spMk id="9" creationId="{BF37CC85-F92E-4E51-AAF2-B1047984B730}"/>
          </ac:spMkLst>
        </pc:spChg>
        <pc:spChg chg="add del mod">
          <ac:chgData name="Lewis, Milly" userId="4ee69361-a738-4b4b-886e-3aedf3acfefc" providerId="ADAL" clId="{1607C848-908F-4750-AADB-0EAFC0198E86}" dt="2022-10-31T15:44:10.142" v="81" actId="478"/>
          <ac:spMkLst>
            <pc:docMk/>
            <pc:sldMk cId="4100660256" sldId="258"/>
            <ac:spMk id="10" creationId="{D6A98920-56A4-4FC1-8389-2DEE3BA9A2AA}"/>
          </ac:spMkLst>
        </pc:spChg>
        <pc:spChg chg="add del mod">
          <ac:chgData name="Lewis, Milly" userId="4ee69361-a738-4b4b-886e-3aedf3acfefc" providerId="ADAL" clId="{1607C848-908F-4750-AADB-0EAFC0198E86}" dt="2022-10-31T15:44:10.734" v="82" actId="478"/>
          <ac:spMkLst>
            <pc:docMk/>
            <pc:sldMk cId="4100660256" sldId="258"/>
            <ac:spMk id="11" creationId="{67D4A47B-787E-416B-A826-5214AE8721EE}"/>
          </ac:spMkLst>
        </pc:spChg>
        <pc:spChg chg="add del mod">
          <ac:chgData name="Lewis, Milly" userId="4ee69361-a738-4b4b-886e-3aedf3acfefc" providerId="ADAL" clId="{1607C848-908F-4750-AADB-0EAFC0198E86}" dt="2022-10-31T15:44:11.687" v="83" actId="478"/>
          <ac:spMkLst>
            <pc:docMk/>
            <pc:sldMk cId="4100660256" sldId="258"/>
            <ac:spMk id="12" creationId="{5AE7D07F-F849-4236-9A9A-25EEF1D39829}"/>
          </ac:spMkLst>
        </pc:spChg>
      </pc:sldChg>
      <pc:sldChg chg="del">
        <pc:chgData name="Lewis, Milly" userId="4ee69361-a738-4b4b-886e-3aedf3acfefc" providerId="ADAL" clId="{1607C848-908F-4750-AADB-0EAFC0198E86}" dt="2022-10-31T15:39:16.973" v="65" actId="47"/>
        <pc:sldMkLst>
          <pc:docMk/>
          <pc:sldMk cId="4166818921" sldId="259"/>
        </pc:sldMkLst>
      </pc:sldChg>
      <pc:sldChg chg="addSp delSp modSp add del mod">
        <pc:chgData name="Lewis, Milly" userId="4ee69361-a738-4b4b-886e-3aedf3acfefc" providerId="ADAL" clId="{1607C848-908F-4750-AADB-0EAFC0198E86}" dt="2022-10-31T15:52:42.514" v="190" actId="108"/>
        <pc:sldMkLst>
          <pc:docMk/>
          <pc:sldMk cId="1238846108" sldId="260"/>
        </pc:sldMkLst>
        <pc:spChg chg="del">
          <ac:chgData name="Lewis, Milly" userId="4ee69361-a738-4b4b-886e-3aedf3acfefc" providerId="ADAL" clId="{1607C848-908F-4750-AADB-0EAFC0198E86}" dt="2022-10-31T15:33:22.869" v="15" actId="478"/>
          <ac:spMkLst>
            <pc:docMk/>
            <pc:sldMk cId="1238846108" sldId="260"/>
            <ac:spMk id="2" creationId="{07D85776-5C17-B240-8A16-3D5A49FD611B}"/>
          </ac:spMkLst>
        </pc:spChg>
        <pc:spChg chg="add mod">
          <ac:chgData name="Lewis, Milly" userId="4ee69361-a738-4b4b-886e-3aedf3acfefc" providerId="ADAL" clId="{1607C848-908F-4750-AADB-0EAFC0198E86}" dt="2022-10-31T15:52:42.514" v="190" actId="108"/>
          <ac:spMkLst>
            <pc:docMk/>
            <pc:sldMk cId="1238846108" sldId="260"/>
            <ac:spMk id="3" creationId="{6EE9BF31-2D8D-4B82-8C79-6B3801AA007A}"/>
          </ac:spMkLst>
        </pc:spChg>
        <pc:spChg chg="add mod">
          <ac:chgData name="Lewis, Milly" userId="4ee69361-a738-4b4b-886e-3aedf3acfefc" providerId="ADAL" clId="{1607C848-908F-4750-AADB-0EAFC0198E86}" dt="2022-10-31T15:36:26.065" v="34" actId="1076"/>
          <ac:spMkLst>
            <pc:docMk/>
            <pc:sldMk cId="1238846108" sldId="260"/>
            <ac:spMk id="4" creationId="{2E43BA1E-2E9F-441C-A80A-8ACA5ACCD273}"/>
          </ac:spMkLst>
        </pc:spChg>
      </pc:sldChg>
      <pc:sldChg chg="del">
        <pc:chgData name="Lewis, Milly" userId="4ee69361-a738-4b4b-886e-3aedf3acfefc" providerId="ADAL" clId="{1607C848-908F-4750-AADB-0EAFC0198E86}" dt="2022-10-31T15:44:29.262" v="85" actId="47"/>
        <pc:sldMkLst>
          <pc:docMk/>
          <pc:sldMk cId="1882192665" sldId="266"/>
        </pc:sldMkLst>
      </pc:sldChg>
      <pc:sldChg chg="modSp mod">
        <pc:chgData name="Lewis, Milly" userId="4ee69361-a738-4b4b-886e-3aedf3acfefc" providerId="ADAL" clId="{1607C848-908F-4750-AADB-0EAFC0198E86}" dt="2022-10-31T15:53:38.740" v="198" actId="113"/>
        <pc:sldMkLst>
          <pc:docMk/>
          <pc:sldMk cId="1628705582" sldId="286"/>
        </pc:sldMkLst>
        <pc:spChg chg="mod">
          <ac:chgData name="Lewis, Milly" userId="4ee69361-a738-4b4b-886e-3aedf3acfefc" providerId="ADAL" clId="{1607C848-908F-4750-AADB-0EAFC0198E86}" dt="2022-10-31T15:52:15.303" v="187" actId="255"/>
          <ac:spMkLst>
            <pc:docMk/>
            <pc:sldMk cId="1628705582" sldId="286"/>
            <ac:spMk id="4" creationId="{239D8572-4B80-43C0-A793-A677B76538B7}"/>
          </ac:spMkLst>
        </pc:spChg>
        <pc:spChg chg="mod">
          <ac:chgData name="Lewis, Milly" userId="4ee69361-a738-4b4b-886e-3aedf3acfefc" providerId="ADAL" clId="{1607C848-908F-4750-AADB-0EAFC0198E86}" dt="2022-10-31T15:53:38.740" v="198" actId="113"/>
          <ac:spMkLst>
            <pc:docMk/>
            <pc:sldMk cId="1628705582" sldId="286"/>
            <ac:spMk id="6" creationId="{A0C95936-33F5-46C8-BA2F-40E6714DFD22}"/>
          </ac:spMkLst>
        </pc:spChg>
      </pc:sldChg>
      <pc:sldChg chg="modSp mod addCm delCm">
        <pc:chgData name="Lewis, Milly" userId="4ee69361-a738-4b4b-886e-3aedf3acfefc" providerId="ADAL" clId="{1607C848-908F-4750-AADB-0EAFC0198E86}" dt="2022-10-31T16:22:21.486" v="518" actId="1592"/>
        <pc:sldMkLst>
          <pc:docMk/>
          <pc:sldMk cId="902617369" sldId="585"/>
        </pc:sldMkLst>
        <pc:spChg chg="mod">
          <ac:chgData name="Lewis, Milly" userId="4ee69361-a738-4b4b-886e-3aedf3acfefc" providerId="ADAL" clId="{1607C848-908F-4750-AADB-0EAFC0198E86}" dt="2022-10-31T16:12:19.967" v="471" actId="255"/>
          <ac:spMkLst>
            <pc:docMk/>
            <pc:sldMk cId="902617369" sldId="585"/>
            <ac:spMk id="90114" creationId="{00000000-0000-0000-0000-000000000000}"/>
          </ac:spMkLst>
        </pc:spChg>
      </pc:sldChg>
      <pc:sldChg chg="addSp delSp modSp mod">
        <pc:chgData name="Lewis, Milly" userId="4ee69361-a738-4b4b-886e-3aedf3acfefc" providerId="ADAL" clId="{1607C848-908F-4750-AADB-0EAFC0198E86}" dt="2022-10-31T16:24:10.685" v="526" actId="1076"/>
        <pc:sldMkLst>
          <pc:docMk/>
          <pc:sldMk cId="1976218577" sldId="745"/>
        </pc:sldMkLst>
        <pc:spChg chg="mod">
          <ac:chgData name="Lewis, Milly" userId="4ee69361-a738-4b4b-886e-3aedf3acfefc" providerId="ADAL" clId="{1607C848-908F-4750-AADB-0EAFC0198E86}" dt="2022-10-31T16:24:10.685" v="526" actId="1076"/>
          <ac:spMkLst>
            <pc:docMk/>
            <pc:sldMk cId="1976218577" sldId="745"/>
            <ac:spMk id="2" creationId="{F3C3EE97-EC12-464C-9594-7509F390CCE4}"/>
          </ac:spMkLst>
        </pc:spChg>
        <pc:spChg chg="add del mod">
          <ac:chgData name="Lewis, Milly" userId="4ee69361-a738-4b4b-886e-3aedf3acfefc" providerId="ADAL" clId="{1607C848-908F-4750-AADB-0EAFC0198E86}" dt="2022-10-31T16:21:03.211" v="516" actId="478"/>
          <ac:spMkLst>
            <pc:docMk/>
            <pc:sldMk cId="1976218577" sldId="745"/>
            <ac:spMk id="5" creationId="{CE2086F8-9D1C-4CFC-9679-B02FF0FB021C}"/>
          </ac:spMkLst>
        </pc:spChg>
        <pc:spChg chg="del mod">
          <ac:chgData name="Lewis, Milly" userId="4ee69361-a738-4b4b-886e-3aedf3acfefc" providerId="ADAL" clId="{1607C848-908F-4750-AADB-0EAFC0198E86}" dt="2022-10-31T16:20:58.255" v="515" actId="478"/>
          <ac:spMkLst>
            <pc:docMk/>
            <pc:sldMk cId="1976218577" sldId="745"/>
            <ac:spMk id="90114" creationId="{00000000-0000-0000-0000-000000000000}"/>
          </ac:spMkLst>
        </pc:spChg>
      </pc:sldChg>
      <pc:sldChg chg="addSp modSp mod">
        <pc:chgData name="Lewis, Milly" userId="4ee69361-a738-4b4b-886e-3aedf3acfefc" providerId="ADAL" clId="{1607C848-908F-4750-AADB-0EAFC0198E86}" dt="2022-10-31T16:12:07.528" v="470" actId="1076"/>
        <pc:sldMkLst>
          <pc:docMk/>
          <pc:sldMk cId="2413072696" sldId="1146"/>
        </pc:sldMkLst>
        <pc:spChg chg="mod">
          <ac:chgData name="Lewis, Milly" userId="4ee69361-a738-4b4b-886e-3aedf3acfefc" providerId="ADAL" clId="{1607C848-908F-4750-AADB-0EAFC0198E86}" dt="2022-10-31T16:11:13.569" v="441" actId="255"/>
          <ac:spMkLst>
            <pc:docMk/>
            <pc:sldMk cId="2413072696" sldId="1146"/>
            <ac:spMk id="3" creationId="{A988FD65-247D-4210-B048-12258ADD0D92}"/>
          </ac:spMkLst>
        </pc:spChg>
        <pc:spChg chg="mod">
          <ac:chgData name="Lewis, Milly" userId="4ee69361-a738-4b4b-886e-3aedf3acfefc" providerId="ADAL" clId="{1607C848-908F-4750-AADB-0EAFC0198E86}" dt="2022-10-31T16:11:55.589" v="468" actId="6549"/>
          <ac:spMkLst>
            <pc:docMk/>
            <pc:sldMk cId="2413072696" sldId="1146"/>
            <ac:spMk id="4" creationId="{30B23E26-11B0-40EB-B452-7C490A905F49}"/>
          </ac:spMkLst>
        </pc:spChg>
        <pc:spChg chg="add mod">
          <ac:chgData name="Lewis, Milly" userId="4ee69361-a738-4b4b-886e-3aedf3acfefc" providerId="ADAL" clId="{1607C848-908F-4750-AADB-0EAFC0198E86}" dt="2022-10-31T16:12:07.528" v="470" actId="1076"/>
          <ac:spMkLst>
            <pc:docMk/>
            <pc:sldMk cId="2413072696" sldId="1146"/>
            <ac:spMk id="5" creationId="{BFF1F9F5-6CE3-49FD-A4DB-2379E8FCA412}"/>
          </ac:spMkLst>
        </pc:spChg>
      </pc:sldChg>
      <pc:sldChg chg="modSp mod">
        <pc:chgData name="Lewis, Milly" userId="4ee69361-a738-4b4b-886e-3aedf3acfefc" providerId="ADAL" clId="{1607C848-908F-4750-AADB-0EAFC0198E86}" dt="2022-10-31T16:14:07.621" v="481" actId="14100"/>
        <pc:sldMkLst>
          <pc:docMk/>
          <pc:sldMk cId="1733438830" sldId="1148"/>
        </pc:sldMkLst>
        <pc:spChg chg="mod">
          <ac:chgData name="Lewis, Milly" userId="4ee69361-a738-4b4b-886e-3aedf3acfefc" providerId="ADAL" clId="{1607C848-908F-4750-AADB-0EAFC0198E86}" dt="2022-10-31T16:13:18.148" v="480" actId="207"/>
          <ac:spMkLst>
            <pc:docMk/>
            <pc:sldMk cId="1733438830" sldId="1148"/>
            <ac:spMk id="2" creationId="{B3092A0B-1CB9-47C9-8A53-DE5D46254E81}"/>
          </ac:spMkLst>
        </pc:spChg>
        <pc:spChg chg="mod">
          <ac:chgData name="Lewis, Milly" userId="4ee69361-a738-4b4b-886e-3aedf3acfefc" providerId="ADAL" clId="{1607C848-908F-4750-AADB-0EAFC0198E86}" dt="2022-10-31T16:14:07.621" v="481" actId="14100"/>
          <ac:spMkLst>
            <pc:docMk/>
            <pc:sldMk cId="1733438830" sldId="1148"/>
            <ac:spMk id="3" creationId="{A988FD65-247D-4210-B048-12258ADD0D92}"/>
          </ac:spMkLst>
        </pc:spChg>
      </pc:sldChg>
      <pc:sldChg chg="modSp mod">
        <pc:chgData name="Lewis, Milly" userId="4ee69361-a738-4b4b-886e-3aedf3acfefc" providerId="ADAL" clId="{1607C848-908F-4750-AADB-0EAFC0198E86}" dt="2022-10-31T16:18:35.603" v="486" actId="1076"/>
        <pc:sldMkLst>
          <pc:docMk/>
          <pc:sldMk cId="91774118" sldId="1149"/>
        </pc:sldMkLst>
        <pc:spChg chg="mod">
          <ac:chgData name="Lewis, Milly" userId="4ee69361-a738-4b4b-886e-3aedf3acfefc" providerId="ADAL" clId="{1607C848-908F-4750-AADB-0EAFC0198E86}" dt="2022-10-31T16:18:35.603" v="486" actId="1076"/>
          <ac:spMkLst>
            <pc:docMk/>
            <pc:sldMk cId="91774118" sldId="1149"/>
            <ac:spMk id="3" creationId="{A988FD65-247D-4210-B048-12258ADD0D92}"/>
          </ac:spMkLst>
        </pc:spChg>
      </pc:sldChg>
      <pc:sldChg chg="delSp modSp mod">
        <pc:chgData name="Lewis, Milly" userId="4ee69361-a738-4b4b-886e-3aedf3acfefc" providerId="ADAL" clId="{1607C848-908F-4750-AADB-0EAFC0198E86}" dt="2022-10-31T16:24:52.780" v="527" actId="1076"/>
        <pc:sldMkLst>
          <pc:docMk/>
          <pc:sldMk cId="3513088701" sldId="1154"/>
        </pc:sldMkLst>
        <pc:spChg chg="del">
          <ac:chgData name="Lewis, Milly" userId="4ee69361-a738-4b4b-886e-3aedf3acfefc" providerId="ADAL" clId="{1607C848-908F-4750-AADB-0EAFC0198E86}" dt="2022-10-31T16:18:44.185" v="488" actId="478"/>
          <ac:spMkLst>
            <pc:docMk/>
            <pc:sldMk cId="3513088701" sldId="1154"/>
            <ac:spMk id="2" creationId="{B3092A0B-1CB9-47C9-8A53-DE5D46254E81}"/>
          </ac:spMkLst>
        </pc:spChg>
        <pc:spChg chg="mod">
          <ac:chgData name="Lewis, Milly" userId="4ee69361-a738-4b4b-886e-3aedf3acfefc" providerId="ADAL" clId="{1607C848-908F-4750-AADB-0EAFC0198E86}" dt="2022-10-31T16:24:52.780" v="527" actId="1076"/>
          <ac:spMkLst>
            <pc:docMk/>
            <pc:sldMk cId="3513088701" sldId="1154"/>
            <ac:spMk id="3" creationId="{A988FD65-247D-4210-B048-12258ADD0D92}"/>
          </ac:spMkLst>
        </pc:spChg>
        <pc:spChg chg="del">
          <ac:chgData name="Lewis, Milly" userId="4ee69361-a738-4b4b-886e-3aedf3acfefc" providerId="ADAL" clId="{1607C848-908F-4750-AADB-0EAFC0198E86}" dt="2022-10-31T16:18:42.433" v="487" actId="478"/>
          <ac:spMkLst>
            <pc:docMk/>
            <pc:sldMk cId="3513088701" sldId="1154"/>
            <ac:spMk id="4" creationId="{E79079F4-9563-4DA4-B1EF-E775E254D06D}"/>
          </ac:spMkLst>
        </pc:spChg>
      </pc:sldChg>
      <pc:sldChg chg="del">
        <pc:chgData name="Lewis, Milly" userId="4ee69361-a738-4b4b-886e-3aedf3acfefc" providerId="ADAL" clId="{1607C848-908F-4750-AADB-0EAFC0198E86}" dt="2022-10-31T15:46:44.683" v="107" actId="47"/>
        <pc:sldMkLst>
          <pc:docMk/>
          <pc:sldMk cId="3359015525" sldId="1201"/>
        </pc:sldMkLst>
      </pc:sldChg>
      <pc:sldChg chg="modSp mod">
        <pc:chgData name="Lewis, Milly" userId="4ee69361-a738-4b4b-886e-3aedf3acfefc" providerId="ADAL" clId="{1607C848-908F-4750-AADB-0EAFC0198E86}" dt="2022-10-31T16:23:01.352" v="521" actId="113"/>
        <pc:sldMkLst>
          <pc:docMk/>
          <pc:sldMk cId="897561855" sldId="1202"/>
        </pc:sldMkLst>
        <pc:spChg chg="mod">
          <ac:chgData name="Lewis, Milly" userId="4ee69361-a738-4b4b-886e-3aedf3acfefc" providerId="ADAL" clId="{1607C848-908F-4750-AADB-0EAFC0198E86}" dt="2022-10-31T16:23:01.352" v="521" actId="113"/>
          <ac:spMkLst>
            <pc:docMk/>
            <pc:sldMk cId="897561855" sldId="1202"/>
            <ac:spMk id="3" creationId="{AEF15936-8CBA-4447-AB7F-96BB7F568614}"/>
          </ac:spMkLst>
        </pc:spChg>
        <pc:spChg chg="mod">
          <ac:chgData name="Lewis, Milly" userId="4ee69361-a738-4b4b-886e-3aedf3acfefc" providerId="ADAL" clId="{1607C848-908F-4750-AADB-0EAFC0198E86}" dt="2022-10-31T16:22:46.179" v="519" actId="108"/>
          <ac:spMkLst>
            <pc:docMk/>
            <pc:sldMk cId="897561855" sldId="1202"/>
            <ac:spMk id="8" creationId="{3E6FB73E-D550-40C9-8460-33402EB735B7}"/>
          </ac:spMkLst>
        </pc:spChg>
      </pc:sldChg>
      <pc:sldChg chg="addSp delSp modSp mod">
        <pc:chgData name="Lewis, Milly" userId="4ee69361-a738-4b4b-886e-3aedf3acfefc" providerId="ADAL" clId="{1607C848-908F-4750-AADB-0EAFC0198E86}" dt="2022-10-31T16:04:59.101" v="351" actId="1076"/>
        <pc:sldMkLst>
          <pc:docMk/>
          <pc:sldMk cId="3898655928" sldId="1357"/>
        </pc:sldMkLst>
        <pc:spChg chg="del">
          <ac:chgData name="Lewis, Milly" userId="4ee69361-a738-4b4b-886e-3aedf3acfefc" providerId="ADAL" clId="{1607C848-908F-4750-AADB-0EAFC0198E86}" dt="2022-10-31T16:04:16.170" v="342" actId="478"/>
          <ac:spMkLst>
            <pc:docMk/>
            <pc:sldMk cId="3898655928" sldId="1357"/>
            <ac:spMk id="3" creationId="{20BD49DA-B044-4B7E-A684-D0951A8BB8F1}"/>
          </ac:spMkLst>
        </pc:spChg>
        <pc:spChg chg="mod">
          <ac:chgData name="Lewis, Milly" userId="4ee69361-a738-4b4b-886e-3aedf3acfefc" providerId="ADAL" clId="{1607C848-908F-4750-AADB-0EAFC0198E86}" dt="2022-10-31T16:04:59.101" v="351" actId="1076"/>
          <ac:spMkLst>
            <pc:docMk/>
            <pc:sldMk cId="3898655928" sldId="1357"/>
            <ac:spMk id="4" creationId="{8163128C-6CBB-4BFE-858B-5EED77D92C6B}"/>
          </ac:spMkLst>
        </pc:spChg>
        <pc:spChg chg="mod">
          <ac:chgData name="Lewis, Milly" userId="4ee69361-a738-4b4b-886e-3aedf3acfefc" providerId="ADAL" clId="{1607C848-908F-4750-AADB-0EAFC0198E86}" dt="2022-10-31T16:04:59.101" v="351" actId="1076"/>
          <ac:spMkLst>
            <pc:docMk/>
            <pc:sldMk cId="3898655928" sldId="1357"/>
            <ac:spMk id="5" creationId="{92ED4321-E214-41DE-8D12-2FCAF849A092}"/>
          </ac:spMkLst>
        </pc:spChg>
        <pc:spChg chg="add del mod">
          <ac:chgData name="Lewis, Milly" userId="4ee69361-a738-4b4b-886e-3aedf3acfefc" providerId="ADAL" clId="{1607C848-908F-4750-AADB-0EAFC0198E86}" dt="2022-10-31T16:04:22.352" v="343" actId="478"/>
          <ac:spMkLst>
            <pc:docMk/>
            <pc:sldMk cId="3898655928" sldId="1357"/>
            <ac:spMk id="6" creationId="{FD27CCD2-C7AC-4F78-9373-880CDD2EA567}"/>
          </ac:spMkLst>
        </pc:spChg>
      </pc:sldChg>
      <pc:sldChg chg="addSp delSp modSp add mod modClrScheme chgLayout">
        <pc:chgData name="Lewis, Milly" userId="4ee69361-a738-4b4b-886e-3aedf3acfefc" providerId="ADAL" clId="{1607C848-908F-4750-AADB-0EAFC0198E86}" dt="2022-10-31T16:00:40.167" v="288" actId="1076"/>
        <pc:sldMkLst>
          <pc:docMk/>
          <pc:sldMk cId="2837743438" sldId="1454"/>
        </pc:sldMkLst>
        <pc:spChg chg="mod">
          <ac:chgData name="Lewis, Milly" userId="4ee69361-a738-4b4b-886e-3aedf3acfefc" providerId="ADAL" clId="{1607C848-908F-4750-AADB-0EAFC0198E86}" dt="2022-10-31T16:00:40.167" v="288" actId="1076"/>
          <ac:spMkLst>
            <pc:docMk/>
            <pc:sldMk cId="2837743438" sldId="1454"/>
            <ac:spMk id="2" creationId="{8362D955-4FDF-4B88-8D5C-72D8DBEBE782}"/>
          </ac:spMkLst>
        </pc:spChg>
        <pc:spChg chg="mod ord">
          <ac:chgData name="Lewis, Milly" userId="4ee69361-a738-4b4b-886e-3aedf3acfefc" providerId="ADAL" clId="{1607C848-908F-4750-AADB-0EAFC0198E86}" dt="2022-10-31T15:59:44.962" v="271" actId="108"/>
          <ac:spMkLst>
            <pc:docMk/>
            <pc:sldMk cId="2837743438" sldId="1454"/>
            <ac:spMk id="4" creationId="{00000000-0000-0000-0000-000000000000}"/>
          </ac:spMkLst>
        </pc:spChg>
        <pc:spChg chg="add del mod ord">
          <ac:chgData name="Lewis, Milly" userId="4ee69361-a738-4b4b-886e-3aedf3acfefc" providerId="ADAL" clId="{1607C848-908F-4750-AADB-0EAFC0198E86}" dt="2022-10-31T15:58:58.684" v="228" actId="478"/>
          <ac:spMkLst>
            <pc:docMk/>
            <pc:sldMk cId="2837743438" sldId="1454"/>
            <ac:spMk id="6" creationId="{2B9FBE54-0888-4B63-80E5-D7AFE3C57349}"/>
          </ac:spMkLst>
        </pc:spChg>
        <pc:spChg chg="mod">
          <ac:chgData name="Lewis, Milly" userId="4ee69361-a738-4b4b-886e-3aedf3acfefc" providerId="ADAL" clId="{1607C848-908F-4750-AADB-0EAFC0198E86}" dt="2022-10-31T16:00:36.673" v="287" actId="1076"/>
          <ac:spMkLst>
            <pc:docMk/>
            <pc:sldMk cId="2837743438" sldId="1454"/>
            <ac:spMk id="7" creationId="{F0A0F6C1-2CA7-4BD3-9CBA-A6ACF071DA62}"/>
          </ac:spMkLst>
        </pc:spChg>
        <pc:spChg chg="add del mod ord">
          <ac:chgData name="Lewis, Milly" userId="4ee69361-a738-4b4b-886e-3aedf3acfefc" providerId="ADAL" clId="{1607C848-908F-4750-AADB-0EAFC0198E86}" dt="2022-10-31T15:59:03.451" v="229" actId="478"/>
          <ac:spMkLst>
            <pc:docMk/>
            <pc:sldMk cId="2837743438" sldId="1454"/>
            <ac:spMk id="8" creationId="{F6EFA042-FE40-4BF8-A31E-C3D9D4CF9D35}"/>
          </ac:spMkLst>
        </pc:spChg>
        <pc:graphicFrameChg chg="modGraphic">
          <ac:chgData name="Lewis, Milly" userId="4ee69361-a738-4b4b-886e-3aedf3acfefc" providerId="ADAL" clId="{1607C848-908F-4750-AADB-0EAFC0198E86}" dt="2022-10-31T16:00:01.779" v="283" actId="2711"/>
          <ac:graphicFrameMkLst>
            <pc:docMk/>
            <pc:sldMk cId="2837743438" sldId="1454"/>
            <ac:graphicFrameMk id="5" creationId="{4CB550AD-0E0B-467B-A24E-263CEEC8C372}"/>
          </ac:graphicFrameMkLst>
        </pc:graphicFrameChg>
      </pc:sldChg>
      <pc:sldChg chg="modSp mod">
        <pc:chgData name="Lewis, Milly" userId="4ee69361-a738-4b4b-886e-3aedf3acfefc" providerId="ADAL" clId="{1607C848-908F-4750-AADB-0EAFC0198E86}" dt="2022-10-31T16:03:09.452" v="335" actId="1037"/>
        <pc:sldMkLst>
          <pc:docMk/>
          <pc:sldMk cId="3294414480" sldId="1530"/>
        </pc:sldMkLst>
        <pc:spChg chg="mod">
          <ac:chgData name="Lewis, Milly" userId="4ee69361-a738-4b4b-886e-3aedf3acfefc" providerId="ADAL" clId="{1607C848-908F-4750-AADB-0EAFC0198E86}" dt="2022-10-31T16:03:09.452" v="335" actId="1037"/>
          <ac:spMkLst>
            <pc:docMk/>
            <pc:sldMk cId="3294414480" sldId="1530"/>
            <ac:spMk id="3" creationId="{20BD49DA-B044-4B7E-A684-D0951A8BB8F1}"/>
          </ac:spMkLst>
        </pc:spChg>
        <pc:spChg chg="mod">
          <ac:chgData name="Lewis, Milly" userId="4ee69361-a738-4b4b-886e-3aedf3acfefc" providerId="ADAL" clId="{1607C848-908F-4750-AADB-0EAFC0198E86}" dt="2022-10-31T16:02:59.612" v="315" actId="12789"/>
          <ac:spMkLst>
            <pc:docMk/>
            <pc:sldMk cId="3294414480" sldId="1530"/>
            <ac:spMk id="4" creationId="{8163128C-6CBB-4BFE-858B-5EED77D92C6B}"/>
          </ac:spMkLst>
        </pc:spChg>
      </pc:sldChg>
      <pc:sldChg chg="del">
        <pc:chgData name="Lewis, Milly" userId="4ee69361-a738-4b4b-886e-3aedf3acfefc" providerId="ADAL" clId="{1607C848-908F-4750-AADB-0EAFC0198E86}" dt="2022-10-31T15:36:35.018" v="35" actId="47"/>
        <pc:sldMkLst>
          <pc:docMk/>
          <pc:sldMk cId="93442300" sldId="1567"/>
        </pc:sldMkLst>
      </pc:sldChg>
      <pc:sldChg chg="addSp delSp modSp mod">
        <pc:chgData name="Lewis, Milly" userId="4ee69361-a738-4b4b-886e-3aedf3acfefc" providerId="ADAL" clId="{1607C848-908F-4750-AADB-0EAFC0198E86}" dt="2022-10-31T16:03:27.520" v="336" actId="1076"/>
        <pc:sldMkLst>
          <pc:docMk/>
          <pc:sldMk cId="4262255579" sldId="1568"/>
        </pc:sldMkLst>
        <pc:spChg chg="mod">
          <ac:chgData name="Lewis, Milly" userId="4ee69361-a738-4b4b-886e-3aedf3acfefc" providerId="ADAL" clId="{1607C848-908F-4750-AADB-0EAFC0198E86}" dt="2022-10-31T16:03:27.520" v="336" actId="1076"/>
          <ac:spMkLst>
            <pc:docMk/>
            <pc:sldMk cId="4262255579" sldId="1568"/>
            <ac:spMk id="4" creationId="{8163128C-6CBB-4BFE-858B-5EED77D92C6B}"/>
          </ac:spMkLst>
        </pc:spChg>
        <pc:spChg chg="add del mod">
          <ac:chgData name="Lewis, Milly" userId="4ee69361-a738-4b4b-886e-3aedf3acfefc" providerId="ADAL" clId="{1607C848-908F-4750-AADB-0EAFC0198E86}" dt="2022-10-31T16:03:27.520" v="336" actId="1076"/>
          <ac:spMkLst>
            <pc:docMk/>
            <pc:sldMk cId="4262255579" sldId="1568"/>
            <ac:spMk id="6" creationId="{CB5E7511-681C-4031-A277-3E763EAECD5B}"/>
          </ac:spMkLst>
        </pc:spChg>
      </pc:sldChg>
      <pc:sldChg chg="del">
        <pc:chgData name="Lewis, Milly" userId="4ee69361-a738-4b4b-886e-3aedf3acfefc" providerId="ADAL" clId="{1607C848-908F-4750-AADB-0EAFC0198E86}" dt="2022-10-31T15:32:43.600" v="11" actId="47"/>
        <pc:sldMkLst>
          <pc:docMk/>
          <pc:sldMk cId="3543680873" sldId="1574"/>
        </pc:sldMkLst>
      </pc:sldChg>
      <pc:sldChg chg="addSp modSp mod modClrScheme chgLayout">
        <pc:chgData name="Lewis, Milly" userId="4ee69361-a738-4b4b-886e-3aedf3acfefc" providerId="ADAL" clId="{1607C848-908F-4750-AADB-0EAFC0198E86}" dt="2022-10-31T16:25:16.424" v="528" actId="13926"/>
        <pc:sldMkLst>
          <pc:docMk/>
          <pc:sldMk cId="1334515351" sldId="1575"/>
        </pc:sldMkLst>
        <pc:spChg chg="mod ord">
          <ac:chgData name="Lewis, Milly" userId="4ee69361-a738-4b4b-886e-3aedf3acfefc" providerId="ADAL" clId="{1607C848-908F-4750-AADB-0EAFC0198E86}" dt="2022-10-31T16:25:16.424" v="528" actId="13926"/>
          <ac:spMkLst>
            <pc:docMk/>
            <pc:sldMk cId="1334515351" sldId="1575"/>
            <ac:spMk id="2" creationId="{DF85689A-C375-43FA-9B00-7F6913C5DC6D}"/>
          </ac:spMkLst>
        </pc:spChg>
        <pc:spChg chg="mod">
          <ac:chgData name="Lewis, Milly" userId="4ee69361-a738-4b4b-886e-3aedf3acfefc" providerId="ADAL" clId="{1607C848-908F-4750-AADB-0EAFC0198E86}" dt="2022-10-31T15:57:38.306" v="224" actId="2711"/>
          <ac:spMkLst>
            <pc:docMk/>
            <pc:sldMk cId="1334515351" sldId="1575"/>
            <ac:spMk id="4" creationId="{C608BCB1-7C80-45B3-A824-DD38FD84B2C9}"/>
          </ac:spMkLst>
        </pc:spChg>
        <pc:spChg chg="mod ord">
          <ac:chgData name="Lewis, Milly" userId="4ee69361-a738-4b4b-886e-3aedf3acfefc" providerId="ADAL" clId="{1607C848-908F-4750-AADB-0EAFC0198E86}" dt="2022-10-31T15:57:44.980" v="225" actId="108"/>
          <ac:spMkLst>
            <pc:docMk/>
            <pc:sldMk cId="1334515351" sldId="1575"/>
            <ac:spMk id="5" creationId="{A1806B9D-8494-4DFC-9C03-E9E0CCEFEC81}"/>
          </ac:spMkLst>
        </pc:spChg>
        <pc:spChg chg="add mod">
          <ac:chgData name="Lewis, Milly" userId="4ee69361-a738-4b4b-886e-3aedf3acfefc" providerId="ADAL" clId="{1607C848-908F-4750-AADB-0EAFC0198E86}" dt="2022-10-31T15:57:12.405" v="223" actId="14100"/>
          <ac:spMkLst>
            <pc:docMk/>
            <pc:sldMk cId="1334515351" sldId="1575"/>
            <ac:spMk id="7" creationId="{51AE7F26-A4F9-4FE1-BC67-927655CEC869}"/>
          </ac:spMkLst>
        </pc:spChg>
      </pc:sldChg>
      <pc:sldChg chg="modSp del">
        <pc:chgData name="Lewis, Milly" userId="4ee69361-a738-4b4b-886e-3aedf3acfefc" providerId="ADAL" clId="{1607C848-908F-4750-AADB-0EAFC0198E86}" dt="2022-10-31T16:01:48.016" v="301" actId="47"/>
        <pc:sldMkLst>
          <pc:docMk/>
          <pc:sldMk cId="3297051377" sldId="2147197265"/>
        </pc:sldMkLst>
        <pc:spChg chg="mod">
          <ac:chgData name="Lewis, Milly" userId="4ee69361-a738-4b4b-886e-3aedf3acfefc" providerId="ADAL" clId="{1607C848-908F-4750-AADB-0EAFC0198E86}" dt="2022-10-31T15:49:21.272" v="138"/>
          <ac:spMkLst>
            <pc:docMk/>
            <pc:sldMk cId="3297051377" sldId="2147197265"/>
            <ac:spMk id="2" creationId="{DF85689A-C375-43FA-9B00-7F6913C5DC6D}"/>
          </ac:spMkLst>
        </pc:spChg>
      </pc:sldChg>
      <pc:sldChg chg="modSp del">
        <pc:chgData name="Lewis, Milly" userId="4ee69361-a738-4b4b-886e-3aedf3acfefc" providerId="ADAL" clId="{1607C848-908F-4750-AADB-0EAFC0198E86}" dt="2022-10-31T16:00:42.283" v="289" actId="47"/>
        <pc:sldMkLst>
          <pc:docMk/>
          <pc:sldMk cId="670281590" sldId="2147197267"/>
        </pc:sldMkLst>
        <pc:spChg chg="mod">
          <ac:chgData name="Lewis, Milly" userId="4ee69361-a738-4b4b-886e-3aedf3acfefc" providerId="ADAL" clId="{1607C848-908F-4750-AADB-0EAFC0198E86}" dt="2022-10-31T15:49:21.272" v="138"/>
          <ac:spMkLst>
            <pc:docMk/>
            <pc:sldMk cId="670281590" sldId="2147197267"/>
            <ac:spMk id="2" creationId="{DF85689A-C375-43FA-9B00-7F6913C5DC6D}"/>
          </ac:spMkLst>
        </pc:spChg>
      </pc:sldChg>
      <pc:sldChg chg="del">
        <pc:chgData name="Lewis, Milly" userId="4ee69361-a738-4b4b-886e-3aedf3acfefc" providerId="ADAL" clId="{1607C848-908F-4750-AADB-0EAFC0198E86}" dt="2022-10-31T16:05:54.944" v="398" actId="47"/>
        <pc:sldMkLst>
          <pc:docMk/>
          <pc:sldMk cId="61600148" sldId="2147197269"/>
        </pc:sldMkLst>
      </pc:sldChg>
      <pc:sldChg chg="del">
        <pc:chgData name="Lewis, Milly" userId="4ee69361-a738-4b4b-886e-3aedf3acfefc" providerId="ADAL" clId="{1607C848-908F-4750-AADB-0EAFC0198E86}" dt="2022-10-31T16:05:06.570" v="352" actId="47"/>
        <pc:sldMkLst>
          <pc:docMk/>
          <pc:sldMk cId="278673782" sldId="2147197270"/>
        </pc:sldMkLst>
      </pc:sldChg>
      <pc:sldChg chg="del">
        <pc:chgData name="Lewis, Milly" userId="4ee69361-a738-4b4b-886e-3aedf3acfefc" providerId="ADAL" clId="{1607C848-908F-4750-AADB-0EAFC0198E86}" dt="2022-10-31T16:06:34.116" v="402" actId="47"/>
        <pc:sldMkLst>
          <pc:docMk/>
          <pc:sldMk cId="222251473" sldId="2147197271"/>
        </pc:sldMkLst>
      </pc:sldChg>
      <pc:sldChg chg="del">
        <pc:chgData name="Lewis, Milly" userId="4ee69361-a738-4b4b-886e-3aedf3acfefc" providerId="ADAL" clId="{1607C848-908F-4750-AADB-0EAFC0198E86}" dt="2022-10-31T16:07:09.184" v="427" actId="47"/>
        <pc:sldMkLst>
          <pc:docMk/>
          <pc:sldMk cId="3231407091" sldId="2147197272"/>
        </pc:sldMkLst>
      </pc:sldChg>
      <pc:sldChg chg="del">
        <pc:chgData name="Lewis, Milly" userId="4ee69361-a738-4b4b-886e-3aedf3acfefc" providerId="ADAL" clId="{1607C848-908F-4750-AADB-0EAFC0198E86}" dt="2022-10-31T16:07:37.651" v="439" actId="47"/>
        <pc:sldMkLst>
          <pc:docMk/>
          <pc:sldMk cId="3688845510" sldId="2147197273"/>
        </pc:sldMkLst>
      </pc:sldChg>
      <pc:sldChg chg="addSp delSp modSp add mod">
        <pc:chgData name="Lewis, Milly" userId="4ee69361-a738-4b4b-886e-3aedf3acfefc" providerId="ADAL" clId="{1607C848-908F-4750-AADB-0EAFC0198E86}" dt="2022-11-10T08:52:25.632" v="529" actId="478"/>
        <pc:sldMkLst>
          <pc:docMk/>
          <pc:sldMk cId="2478795402" sldId="2147197274"/>
        </pc:sldMkLst>
        <pc:spChg chg="del">
          <ac:chgData name="Lewis, Milly" userId="4ee69361-a738-4b4b-886e-3aedf3acfefc" providerId="ADAL" clId="{1607C848-908F-4750-AADB-0EAFC0198E86}" dt="2022-10-31T15:30:55.164" v="3" actId="478"/>
          <ac:spMkLst>
            <pc:docMk/>
            <pc:sldMk cId="2478795402" sldId="2147197274"/>
            <ac:spMk id="2" creationId="{9AA3D482-1954-7249-8E0B-75852F45ECAB}"/>
          </ac:spMkLst>
        </pc:spChg>
        <pc:spChg chg="add del">
          <ac:chgData name="Lewis, Milly" userId="4ee69361-a738-4b4b-886e-3aedf3acfefc" providerId="ADAL" clId="{1607C848-908F-4750-AADB-0EAFC0198E86}" dt="2022-10-31T15:30:51.574" v="2" actId="22"/>
          <ac:spMkLst>
            <pc:docMk/>
            <pc:sldMk cId="2478795402" sldId="2147197274"/>
            <ac:spMk id="10" creationId="{841EFE76-E888-4213-9CAC-5CAE37904A97}"/>
          </ac:spMkLst>
        </pc:spChg>
        <pc:spChg chg="add mod">
          <ac:chgData name="Lewis, Milly" userId="4ee69361-a738-4b4b-886e-3aedf3acfefc" providerId="ADAL" clId="{1607C848-908F-4750-AADB-0EAFC0198E86}" dt="2022-10-31T15:31:12.210" v="5" actId="1076"/>
          <ac:spMkLst>
            <pc:docMk/>
            <pc:sldMk cId="2478795402" sldId="2147197274"/>
            <ac:spMk id="11" creationId="{B9C7B096-8DED-4554-B18A-8F2ECFCBC37B}"/>
          </ac:spMkLst>
        </pc:spChg>
        <pc:spChg chg="add del mod">
          <ac:chgData name="Lewis, Milly" userId="4ee69361-a738-4b4b-886e-3aedf3acfefc" providerId="ADAL" clId="{1607C848-908F-4750-AADB-0EAFC0198E86}" dt="2022-11-10T08:52:25.632" v="529" actId="478"/>
          <ac:spMkLst>
            <pc:docMk/>
            <pc:sldMk cId="2478795402" sldId="2147197274"/>
            <ac:spMk id="12" creationId="{490CED85-A0E4-4147-A180-140D036C11E9}"/>
          </ac:spMkLst>
        </pc:spChg>
      </pc:sldChg>
      <pc:sldChg chg="delSp modSp mod">
        <pc:chgData name="Lewis, Milly" userId="4ee69361-a738-4b4b-886e-3aedf3acfefc" providerId="ADAL" clId="{1607C848-908F-4750-AADB-0EAFC0198E86}" dt="2022-10-31T15:52:38.819" v="189" actId="108"/>
        <pc:sldMkLst>
          <pc:docMk/>
          <pc:sldMk cId="3200907813" sldId="2147197275"/>
        </pc:sldMkLst>
        <pc:spChg chg="mod">
          <ac:chgData name="Lewis, Milly" userId="4ee69361-a738-4b4b-886e-3aedf3acfefc" providerId="ADAL" clId="{1607C848-908F-4750-AADB-0EAFC0198E86}" dt="2022-10-31T15:52:38.819" v="189" actId="108"/>
          <ac:spMkLst>
            <pc:docMk/>
            <pc:sldMk cId="3200907813" sldId="2147197275"/>
            <ac:spMk id="2" creationId="{DC789226-AD0C-D14A-A22A-250333AC7478}"/>
          </ac:spMkLst>
        </pc:spChg>
        <pc:spChg chg="del">
          <ac:chgData name="Lewis, Milly" userId="4ee69361-a738-4b4b-886e-3aedf3acfefc" providerId="ADAL" clId="{1607C848-908F-4750-AADB-0EAFC0198E86}" dt="2022-10-31T15:34:17.310" v="26" actId="478"/>
          <ac:spMkLst>
            <pc:docMk/>
            <pc:sldMk cId="3200907813" sldId="2147197275"/>
            <ac:spMk id="3" creationId="{07728A87-92A4-7F4A-82D4-E3C887666601}"/>
          </ac:spMkLst>
        </pc:spChg>
        <pc:spChg chg="del">
          <ac:chgData name="Lewis, Milly" userId="4ee69361-a738-4b4b-886e-3aedf3acfefc" providerId="ADAL" clId="{1607C848-908F-4750-AADB-0EAFC0198E86}" dt="2022-10-31T15:44:32.827" v="86" actId="478"/>
          <ac:spMkLst>
            <pc:docMk/>
            <pc:sldMk cId="3200907813" sldId="2147197275"/>
            <ac:spMk id="4" creationId="{676C4BEF-6B49-1E4A-A755-F62DE1B46A1B}"/>
          </ac:spMkLst>
        </pc:spChg>
        <pc:spChg chg="del">
          <ac:chgData name="Lewis, Milly" userId="4ee69361-a738-4b4b-886e-3aedf3acfefc" providerId="ADAL" clId="{1607C848-908F-4750-AADB-0EAFC0198E86}" dt="2022-10-31T15:34:22.828" v="28" actId="478"/>
          <ac:spMkLst>
            <pc:docMk/>
            <pc:sldMk cId="3200907813" sldId="2147197275"/>
            <ac:spMk id="5" creationId="{146CA9FB-8406-E447-84D4-B57D6CF7FDCD}"/>
          </ac:spMkLst>
        </pc:spChg>
        <pc:spChg chg="del">
          <ac:chgData name="Lewis, Milly" userId="4ee69361-a738-4b4b-886e-3aedf3acfefc" providerId="ADAL" clId="{1607C848-908F-4750-AADB-0EAFC0198E86}" dt="2022-10-31T15:34:19.243" v="27" actId="478"/>
          <ac:spMkLst>
            <pc:docMk/>
            <pc:sldMk cId="3200907813" sldId="2147197275"/>
            <ac:spMk id="6" creationId="{22C97666-FAD3-D044-871D-64C7C3F412A9}"/>
          </ac:spMkLst>
        </pc:spChg>
        <pc:spChg chg="del">
          <ac:chgData name="Lewis, Milly" userId="4ee69361-a738-4b4b-886e-3aedf3acfefc" providerId="ADAL" clId="{1607C848-908F-4750-AADB-0EAFC0198E86}" dt="2022-10-31T15:34:26.107" v="29" actId="478"/>
          <ac:spMkLst>
            <pc:docMk/>
            <pc:sldMk cId="3200907813" sldId="2147197275"/>
            <ac:spMk id="7" creationId="{B31325D8-E9CD-4C4B-B52A-D13A21BEA624}"/>
          </ac:spMkLst>
        </pc:spChg>
      </pc:sldChg>
      <pc:sldChg chg="delSp modSp mod">
        <pc:chgData name="Lewis, Milly" userId="4ee69361-a738-4b4b-886e-3aedf3acfefc" providerId="ADAL" clId="{1607C848-908F-4750-AADB-0EAFC0198E86}" dt="2022-10-31T15:55:44.209" v="214" actId="1076"/>
        <pc:sldMkLst>
          <pc:docMk/>
          <pc:sldMk cId="65822132" sldId="2147197276"/>
        </pc:sldMkLst>
        <pc:spChg chg="del">
          <ac:chgData name="Lewis, Milly" userId="4ee69361-a738-4b4b-886e-3aedf3acfefc" providerId="ADAL" clId="{1607C848-908F-4750-AADB-0EAFC0198E86}" dt="2022-10-31T15:46:34.450" v="105" actId="478"/>
          <ac:spMkLst>
            <pc:docMk/>
            <pc:sldMk cId="65822132" sldId="2147197276"/>
            <ac:spMk id="25" creationId="{C05CFD13-C1A7-834C-9A48-949D97938079}"/>
          </ac:spMkLst>
        </pc:spChg>
        <pc:spChg chg="mod">
          <ac:chgData name="Lewis, Milly" userId="4ee69361-a738-4b4b-886e-3aedf3acfefc" providerId="ADAL" clId="{1607C848-908F-4750-AADB-0EAFC0198E86}" dt="2022-10-31T15:55:44.209" v="214" actId="1076"/>
          <ac:spMkLst>
            <pc:docMk/>
            <pc:sldMk cId="65822132" sldId="2147197276"/>
            <ac:spMk id="26" creationId="{F7BF32E2-ABB1-2048-83B6-D19984EBA737}"/>
          </ac:spMkLst>
        </pc:spChg>
        <pc:spChg chg="del">
          <ac:chgData name="Lewis, Milly" userId="4ee69361-a738-4b4b-886e-3aedf3acfefc" providerId="ADAL" clId="{1607C848-908F-4750-AADB-0EAFC0198E86}" dt="2022-10-31T15:45:36.387" v="87" actId="478"/>
          <ac:spMkLst>
            <pc:docMk/>
            <pc:sldMk cId="65822132" sldId="2147197276"/>
            <ac:spMk id="27" creationId="{07D97688-1865-2240-8E50-4ADE2006FA78}"/>
          </ac:spMkLst>
        </pc:spChg>
        <pc:grpChg chg="del mod">
          <ac:chgData name="Lewis, Milly" userId="4ee69361-a738-4b4b-886e-3aedf3acfefc" providerId="ADAL" clId="{1607C848-908F-4750-AADB-0EAFC0198E86}" dt="2022-10-31T15:45:54.315" v="89" actId="478"/>
          <ac:grpSpMkLst>
            <pc:docMk/>
            <pc:sldMk cId="65822132" sldId="2147197276"/>
            <ac:grpSpMk id="47" creationId="{2D81E1DD-01D3-7741-A6EE-CC61EFA0ADEE}"/>
          </ac:grpSpMkLst>
        </pc:grpChg>
      </pc:sldChg>
      <pc:sldChg chg="add">
        <pc:chgData name="Lewis, Milly" userId="4ee69361-a738-4b4b-886e-3aedf3acfefc" providerId="ADAL" clId="{1607C848-908F-4750-AADB-0EAFC0198E86}" dt="2022-10-31T16:01:21.844" v="296" actId="2890"/>
        <pc:sldMkLst>
          <pc:docMk/>
          <pc:sldMk cId="408530957" sldId="2147197277"/>
        </pc:sldMkLst>
      </pc:sldChg>
      <pc:sldChg chg="modSp add mod">
        <pc:chgData name="Lewis, Milly" userId="4ee69361-a738-4b4b-886e-3aedf3acfefc" providerId="ADAL" clId="{1607C848-908F-4750-AADB-0EAFC0198E86}" dt="2022-10-31T16:05:50.775" v="397" actId="255"/>
        <pc:sldMkLst>
          <pc:docMk/>
          <pc:sldMk cId="474054150" sldId="2147197278"/>
        </pc:sldMkLst>
        <pc:spChg chg="mod">
          <ac:chgData name="Lewis, Milly" userId="4ee69361-a738-4b4b-886e-3aedf3acfefc" providerId="ADAL" clId="{1607C848-908F-4750-AADB-0EAFC0198E86}" dt="2022-10-31T16:05:50.775" v="397" actId="255"/>
          <ac:spMkLst>
            <pc:docMk/>
            <pc:sldMk cId="474054150" sldId="2147197278"/>
            <ac:spMk id="4" creationId="{8163128C-6CBB-4BFE-858B-5EED77D92C6B}"/>
          </ac:spMkLst>
        </pc:spChg>
      </pc:sldChg>
      <pc:sldChg chg="delSp modSp add mod">
        <pc:chgData name="Lewis, Milly" userId="4ee69361-a738-4b4b-886e-3aedf3acfefc" providerId="ADAL" clId="{1607C848-908F-4750-AADB-0EAFC0198E86}" dt="2022-10-31T16:06:51.951" v="404" actId="14100"/>
        <pc:sldMkLst>
          <pc:docMk/>
          <pc:sldMk cId="709897806" sldId="2147197279"/>
        </pc:sldMkLst>
        <pc:spChg chg="mod">
          <ac:chgData name="Lewis, Milly" userId="4ee69361-a738-4b4b-886e-3aedf3acfefc" providerId="ADAL" clId="{1607C848-908F-4750-AADB-0EAFC0198E86}" dt="2022-10-31T16:06:51.951" v="404" actId="14100"/>
          <ac:spMkLst>
            <pc:docMk/>
            <pc:sldMk cId="709897806" sldId="2147197279"/>
            <ac:spMk id="4" creationId="{8163128C-6CBB-4BFE-858B-5EED77D92C6B}"/>
          </ac:spMkLst>
        </pc:spChg>
        <pc:spChg chg="del">
          <ac:chgData name="Lewis, Milly" userId="4ee69361-a738-4b4b-886e-3aedf3acfefc" providerId="ADAL" clId="{1607C848-908F-4750-AADB-0EAFC0198E86}" dt="2022-10-31T16:06:32.112" v="401" actId="478"/>
          <ac:spMkLst>
            <pc:docMk/>
            <pc:sldMk cId="709897806" sldId="2147197279"/>
            <ac:spMk id="5" creationId="{92ED4321-E214-41DE-8D12-2FCAF849A092}"/>
          </ac:spMkLst>
        </pc:spChg>
      </pc:sldChg>
      <pc:sldChg chg="modSp add mod">
        <pc:chgData name="Lewis, Milly" userId="4ee69361-a738-4b4b-886e-3aedf3acfefc" providerId="ADAL" clId="{1607C848-908F-4750-AADB-0EAFC0198E86}" dt="2022-10-31T16:07:05.650" v="426" actId="20577"/>
        <pc:sldMkLst>
          <pc:docMk/>
          <pc:sldMk cId="1750537508" sldId="2147197280"/>
        </pc:sldMkLst>
        <pc:spChg chg="mod">
          <ac:chgData name="Lewis, Milly" userId="4ee69361-a738-4b4b-886e-3aedf3acfefc" providerId="ADAL" clId="{1607C848-908F-4750-AADB-0EAFC0198E86}" dt="2022-10-31T16:07:05.650" v="426" actId="20577"/>
          <ac:spMkLst>
            <pc:docMk/>
            <pc:sldMk cId="1750537508" sldId="2147197280"/>
            <ac:spMk id="4" creationId="{8163128C-6CBB-4BFE-858B-5EED77D92C6B}"/>
          </ac:spMkLst>
        </pc:spChg>
      </pc:sldChg>
      <pc:sldChg chg="modSp add mod">
        <pc:chgData name="Lewis, Milly" userId="4ee69361-a738-4b4b-886e-3aedf3acfefc" providerId="ADAL" clId="{1607C848-908F-4750-AADB-0EAFC0198E86}" dt="2022-10-31T16:07:18.285" v="438" actId="20577"/>
        <pc:sldMkLst>
          <pc:docMk/>
          <pc:sldMk cId="846397647" sldId="2147197281"/>
        </pc:sldMkLst>
        <pc:spChg chg="mod">
          <ac:chgData name="Lewis, Milly" userId="4ee69361-a738-4b4b-886e-3aedf3acfefc" providerId="ADAL" clId="{1607C848-908F-4750-AADB-0EAFC0198E86}" dt="2022-10-31T16:07:18.285" v="438" actId="20577"/>
          <ac:spMkLst>
            <pc:docMk/>
            <pc:sldMk cId="846397647" sldId="2147197281"/>
            <ac:spMk id="4" creationId="{8163128C-6CBB-4BFE-858B-5EED77D92C6B}"/>
          </ac:spMkLst>
        </pc:spChg>
      </pc:sldChg>
      <pc:sldMasterChg chg="del delSldLayout">
        <pc:chgData name="Lewis, Milly" userId="4ee69361-a738-4b4b-886e-3aedf3acfefc" providerId="ADAL" clId="{1607C848-908F-4750-AADB-0EAFC0198E86}" dt="2022-10-31T15:48:23.494" v="121" actId="2696"/>
        <pc:sldMasterMkLst>
          <pc:docMk/>
          <pc:sldMasterMk cId="477773128" sldId="2147483713"/>
        </pc:sldMasterMkLst>
        <pc:sldLayoutChg chg="del">
          <pc:chgData name="Lewis, Milly" userId="4ee69361-a738-4b4b-886e-3aedf3acfefc" providerId="ADAL" clId="{1607C848-908F-4750-AADB-0EAFC0198E86}" dt="2022-10-31T15:48:23.267" v="108" actId="2696"/>
          <pc:sldLayoutMkLst>
            <pc:docMk/>
            <pc:sldMasterMk cId="477773128" sldId="2147483713"/>
            <pc:sldLayoutMk cId="757342982" sldId="2147483714"/>
          </pc:sldLayoutMkLst>
        </pc:sldLayoutChg>
        <pc:sldLayoutChg chg="del">
          <pc:chgData name="Lewis, Milly" userId="4ee69361-a738-4b4b-886e-3aedf3acfefc" providerId="ADAL" clId="{1607C848-908F-4750-AADB-0EAFC0198E86}" dt="2022-10-31T15:48:23.282" v="109" actId="2696"/>
          <pc:sldLayoutMkLst>
            <pc:docMk/>
            <pc:sldMasterMk cId="477773128" sldId="2147483713"/>
            <pc:sldLayoutMk cId="2839191814" sldId="2147483715"/>
          </pc:sldLayoutMkLst>
        </pc:sldLayoutChg>
        <pc:sldLayoutChg chg="del">
          <pc:chgData name="Lewis, Milly" userId="4ee69361-a738-4b4b-886e-3aedf3acfefc" providerId="ADAL" clId="{1607C848-908F-4750-AADB-0EAFC0198E86}" dt="2022-10-31T15:48:23.296" v="110" actId="2696"/>
          <pc:sldLayoutMkLst>
            <pc:docMk/>
            <pc:sldMasterMk cId="477773128" sldId="2147483713"/>
            <pc:sldLayoutMk cId="1941684802" sldId="2147483716"/>
          </pc:sldLayoutMkLst>
        </pc:sldLayoutChg>
        <pc:sldLayoutChg chg="del">
          <pc:chgData name="Lewis, Milly" userId="4ee69361-a738-4b4b-886e-3aedf3acfefc" providerId="ADAL" clId="{1607C848-908F-4750-AADB-0EAFC0198E86}" dt="2022-10-31T15:48:23.313" v="111" actId="2696"/>
          <pc:sldLayoutMkLst>
            <pc:docMk/>
            <pc:sldMasterMk cId="477773128" sldId="2147483713"/>
            <pc:sldLayoutMk cId="114513852" sldId="2147483717"/>
          </pc:sldLayoutMkLst>
        </pc:sldLayoutChg>
        <pc:sldLayoutChg chg="del">
          <pc:chgData name="Lewis, Milly" userId="4ee69361-a738-4b4b-886e-3aedf3acfefc" providerId="ADAL" clId="{1607C848-908F-4750-AADB-0EAFC0198E86}" dt="2022-10-31T15:48:23.333" v="112" actId="2696"/>
          <pc:sldLayoutMkLst>
            <pc:docMk/>
            <pc:sldMasterMk cId="477773128" sldId="2147483713"/>
            <pc:sldLayoutMk cId="4233939306" sldId="2147483718"/>
          </pc:sldLayoutMkLst>
        </pc:sldLayoutChg>
        <pc:sldLayoutChg chg="del">
          <pc:chgData name="Lewis, Milly" userId="4ee69361-a738-4b4b-886e-3aedf3acfefc" providerId="ADAL" clId="{1607C848-908F-4750-AADB-0EAFC0198E86}" dt="2022-10-31T15:48:23.353" v="113" actId="2696"/>
          <pc:sldLayoutMkLst>
            <pc:docMk/>
            <pc:sldMasterMk cId="477773128" sldId="2147483713"/>
            <pc:sldLayoutMk cId="163675639" sldId="2147483719"/>
          </pc:sldLayoutMkLst>
        </pc:sldLayoutChg>
        <pc:sldLayoutChg chg="del">
          <pc:chgData name="Lewis, Milly" userId="4ee69361-a738-4b4b-886e-3aedf3acfefc" providerId="ADAL" clId="{1607C848-908F-4750-AADB-0EAFC0198E86}" dt="2022-10-31T15:48:23.369" v="114" actId="2696"/>
          <pc:sldLayoutMkLst>
            <pc:docMk/>
            <pc:sldMasterMk cId="477773128" sldId="2147483713"/>
            <pc:sldLayoutMk cId="4136525956" sldId="2147483720"/>
          </pc:sldLayoutMkLst>
        </pc:sldLayoutChg>
        <pc:sldLayoutChg chg="del">
          <pc:chgData name="Lewis, Milly" userId="4ee69361-a738-4b4b-886e-3aedf3acfefc" providerId="ADAL" clId="{1607C848-908F-4750-AADB-0EAFC0198E86}" dt="2022-10-31T15:48:23.385" v="115" actId="2696"/>
          <pc:sldLayoutMkLst>
            <pc:docMk/>
            <pc:sldMasterMk cId="477773128" sldId="2147483713"/>
            <pc:sldLayoutMk cId="1677716770" sldId="2147483721"/>
          </pc:sldLayoutMkLst>
        </pc:sldLayoutChg>
        <pc:sldLayoutChg chg="del">
          <pc:chgData name="Lewis, Milly" userId="4ee69361-a738-4b4b-886e-3aedf3acfefc" providerId="ADAL" clId="{1607C848-908F-4750-AADB-0EAFC0198E86}" dt="2022-10-31T15:48:23.406" v="116" actId="2696"/>
          <pc:sldLayoutMkLst>
            <pc:docMk/>
            <pc:sldMasterMk cId="477773128" sldId="2147483713"/>
            <pc:sldLayoutMk cId="1385818598" sldId="2147483722"/>
          </pc:sldLayoutMkLst>
        </pc:sldLayoutChg>
        <pc:sldLayoutChg chg="del">
          <pc:chgData name="Lewis, Milly" userId="4ee69361-a738-4b4b-886e-3aedf3acfefc" providerId="ADAL" clId="{1607C848-908F-4750-AADB-0EAFC0198E86}" dt="2022-10-31T15:48:23.425" v="117" actId="2696"/>
          <pc:sldLayoutMkLst>
            <pc:docMk/>
            <pc:sldMasterMk cId="477773128" sldId="2147483713"/>
            <pc:sldLayoutMk cId="1831040761" sldId="2147483723"/>
          </pc:sldLayoutMkLst>
        </pc:sldLayoutChg>
        <pc:sldLayoutChg chg="del">
          <pc:chgData name="Lewis, Milly" userId="4ee69361-a738-4b4b-886e-3aedf3acfefc" providerId="ADAL" clId="{1607C848-908F-4750-AADB-0EAFC0198E86}" dt="2022-10-31T15:48:23.443" v="118" actId="2696"/>
          <pc:sldLayoutMkLst>
            <pc:docMk/>
            <pc:sldMasterMk cId="477773128" sldId="2147483713"/>
            <pc:sldLayoutMk cId="733269389" sldId="2147483724"/>
          </pc:sldLayoutMkLst>
        </pc:sldLayoutChg>
        <pc:sldLayoutChg chg="del">
          <pc:chgData name="Lewis, Milly" userId="4ee69361-a738-4b4b-886e-3aedf3acfefc" providerId="ADAL" clId="{1607C848-908F-4750-AADB-0EAFC0198E86}" dt="2022-10-31T15:48:23.465" v="119" actId="2696"/>
          <pc:sldLayoutMkLst>
            <pc:docMk/>
            <pc:sldMasterMk cId="477773128" sldId="2147483713"/>
            <pc:sldLayoutMk cId="158956936" sldId="2147483725"/>
          </pc:sldLayoutMkLst>
        </pc:sldLayoutChg>
        <pc:sldLayoutChg chg="del">
          <pc:chgData name="Lewis, Milly" userId="4ee69361-a738-4b4b-886e-3aedf3acfefc" providerId="ADAL" clId="{1607C848-908F-4750-AADB-0EAFC0198E86}" dt="2022-10-31T15:48:23.471" v="120" actId="2696"/>
          <pc:sldLayoutMkLst>
            <pc:docMk/>
            <pc:sldMasterMk cId="477773128" sldId="2147483713"/>
            <pc:sldLayoutMk cId="1259699104" sldId="2147483727"/>
          </pc:sldLayoutMkLst>
        </pc:sldLayoutChg>
      </pc:sldMasterChg>
      <pc:sldMasterChg chg="delSldLayout">
        <pc:chgData name="Lewis, Milly" userId="4ee69361-a738-4b4b-886e-3aedf3acfefc" providerId="ADAL" clId="{1607C848-908F-4750-AADB-0EAFC0198E86}" dt="2022-10-31T15:46:44.683" v="107" actId="47"/>
        <pc:sldMasterMkLst>
          <pc:docMk/>
          <pc:sldMasterMk cId="2793532877" sldId="2147484034"/>
        </pc:sldMasterMkLst>
        <pc:sldLayoutChg chg="del">
          <pc:chgData name="Lewis, Milly" userId="4ee69361-a738-4b4b-886e-3aedf3acfefc" providerId="ADAL" clId="{1607C848-908F-4750-AADB-0EAFC0198E86}" dt="2022-10-31T15:31:16.196" v="6" actId="47"/>
          <pc:sldLayoutMkLst>
            <pc:docMk/>
            <pc:sldMasterMk cId="2793532877" sldId="2147484034"/>
            <pc:sldLayoutMk cId="2016967799" sldId="2147484047"/>
          </pc:sldLayoutMkLst>
        </pc:sldLayoutChg>
        <pc:sldLayoutChg chg="del">
          <pc:chgData name="Lewis, Milly" userId="4ee69361-a738-4b4b-886e-3aedf3acfefc" providerId="ADAL" clId="{1607C848-908F-4750-AADB-0EAFC0198E86}" dt="2022-10-31T15:46:44.683" v="107" actId="47"/>
          <pc:sldLayoutMkLst>
            <pc:docMk/>
            <pc:sldMasterMk cId="2793532877" sldId="2147484034"/>
            <pc:sldLayoutMk cId="2559520754" sldId="2147484048"/>
          </pc:sldLayoutMkLst>
        </pc:sldLayoutChg>
      </pc:sldMasterChg>
      <pc:sldMasterChg chg="modSldLayout">
        <pc:chgData name="Lewis, Milly" userId="4ee69361-a738-4b4b-886e-3aedf3acfefc" providerId="ADAL" clId="{1607C848-908F-4750-AADB-0EAFC0198E86}" dt="2022-10-31T15:49:01.640" v="131"/>
        <pc:sldMasterMkLst>
          <pc:docMk/>
          <pc:sldMasterMk cId="2515151405" sldId="2147484524"/>
        </pc:sldMasterMkLst>
        <pc:sldLayoutChg chg="delSp">
          <pc:chgData name="Lewis, Milly" userId="4ee69361-a738-4b4b-886e-3aedf3acfefc" providerId="ADAL" clId="{1607C848-908F-4750-AADB-0EAFC0198E86}" dt="2022-10-31T15:49:01.640" v="131"/>
          <pc:sldLayoutMkLst>
            <pc:docMk/>
            <pc:sldMasterMk cId="2515151405" sldId="2147484524"/>
            <pc:sldLayoutMk cId="2434645007" sldId="2147484835"/>
          </pc:sldLayoutMkLst>
          <pc:picChg chg="del">
            <ac:chgData name="Lewis, Milly" userId="4ee69361-a738-4b4b-886e-3aedf3acfefc" providerId="ADAL" clId="{1607C848-908F-4750-AADB-0EAFC0198E86}" dt="2022-10-31T15:49:01.640" v="131"/>
            <ac:picMkLst>
              <pc:docMk/>
              <pc:sldMasterMk cId="2515151405" sldId="2147484524"/>
              <pc:sldLayoutMk cId="2434645007" sldId="2147484835"/>
              <ac:picMk id="3" creationId="{C521267E-3022-A74A-971C-6C1E2121DF83}"/>
            </ac:picMkLst>
          </pc:picChg>
        </pc:sldLayoutChg>
      </pc:sldMasterChg>
      <pc:sldMasterChg chg="modSldLayout">
        <pc:chgData name="Lewis, Milly" userId="4ee69361-a738-4b4b-886e-3aedf3acfefc" providerId="ADAL" clId="{1607C848-908F-4750-AADB-0EAFC0198E86}" dt="2022-10-31T15:49:15.817" v="137"/>
        <pc:sldMasterMkLst>
          <pc:docMk/>
          <pc:sldMasterMk cId="3473129034" sldId="2147484760"/>
        </pc:sldMasterMkLst>
        <pc:sldLayoutChg chg="modSp">
          <pc:chgData name="Lewis, Milly" userId="4ee69361-a738-4b4b-886e-3aedf3acfefc" providerId="ADAL" clId="{1607C848-908F-4750-AADB-0EAFC0198E86}" dt="2022-10-31T15:49:15.817" v="137"/>
          <pc:sldLayoutMkLst>
            <pc:docMk/>
            <pc:sldMasterMk cId="211351702" sldId="2147484788"/>
            <pc:sldLayoutMk cId="2960471136" sldId="2147484525"/>
          </pc:sldLayoutMkLst>
          <pc:spChg chg="mod">
            <ac:chgData name="Lewis, Milly" userId="4ee69361-a738-4b4b-886e-3aedf3acfefc" providerId="ADAL" clId="{1607C848-908F-4750-AADB-0EAFC0198E86}" dt="2022-10-31T15:49:15.817" v="137"/>
            <ac:spMkLst>
              <pc:docMk/>
              <pc:sldMasterMk cId="211351702" sldId="2147484788"/>
              <pc:sldLayoutMk cId="2960471136" sldId="2147484525"/>
              <ac:spMk id="4" creationId="{85FE02F7-EA91-42A2-AC0B-ADF0B456DEC6}"/>
            </ac:spMkLst>
          </pc:spChg>
        </pc:sldLayoutChg>
        <pc:sldLayoutChg chg="modSp">
          <pc:chgData name="Lewis, Milly" userId="4ee69361-a738-4b4b-886e-3aedf3acfefc" providerId="ADAL" clId="{1607C848-908F-4750-AADB-0EAFC0198E86}" dt="2022-10-31T15:49:15.817" v="137"/>
          <pc:sldLayoutMkLst>
            <pc:docMk/>
            <pc:sldMasterMk cId="211351702" sldId="2147484788"/>
            <pc:sldLayoutMk cId="1837517787" sldId="2147484529"/>
          </pc:sldLayoutMkLst>
          <pc:spChg chg="mod">
            <ac:chgData name="Lewis, Milly" userId="4ee69361-a738-4b4b-886e-3aedf3acfefc" providerId="ADAL" clId="{1607C848-908F-4750-AADB-0EAFC0198E86}" dt="2022-10-31T15:49:15.817" v="137"/>
            <ac:spMkLst>
              <pc:docMk/>
              <pc:sldMasterMk cId="211351702" sldId="2147484788"/>
              <pc:sldLayoutMk cId="1837517787" sldId="2147484529"/>
              <ac:spMk id="2" creationId="{71D93202-ABC8-43FB-AC03-1A7B6709210D}"/>
            </ac:spMkLst>
          </pc:spChg>
        </pc:sldLayoutChg>
        <pc:sldLayoutChg chg="modSp">
          <pc:chgData name="Lewis, Milly" userId="4ee69361-a738-4b4b-886e-3aedf3acfefc" providerId="ADAL" clId="{1607C848-908F-4750-AADB-0EAFC0198E86}" dt="2022-10-31T15:49:15.817" v="137"/>
          <pc:sldLayoutMkLst>
            <pc:docMk/>
            <pc:sldMasterMk cId="211351702" sldId="2147484788"/>
            <pc:sldLayoutMk cId="688604484" sldId="2147484530"/>
          </pc:sldLayoutMkLst>
          <pc:spChg chg="mod">
            <ac:chgData name="Lewis, Milly" userId="4ee69361-a738-4b4b-886e-3aedf3acfefc" providerId="ADAL" clId="{1607C848-908F-4750-AADB-0EAFC0198E86}" dt="2022-10-31T15:49:15.817" v="137"/>
            <ac:spMkLst>
              <pc:docMk/>
              <pc:sldMasterMk cId="211351702" sldId="2147484788"/>
              <pc:sldLayoutMk cId="688604484" sldId="2147484530"/>
              <ac:spMk id="2" creationId="{A03B733F-036F-486F-8C1F-67849ABBFB1B}"/>
            </ac:spMkLst>
          </pc:spChg>
        </pc:sldLayoutChg>
        <pc:sldLayoutChg chg="modSp">
          <pc:chgData name="Lewis, Milly" userId="4ee69361-a738-4b4b-886e-3aedf3acfefc" providerId="ADAL" clId="{1607C848-908F-4750-AADB-0EAFC0198E86}" dt="2022-10-31T15:49:15.817" v="137"/>
          <pc:sldLayoutMkLst>
            <pc:docMk/>
            <pc:sldMasterMk cId="211351702" sldId="2147484788"/>
            <pc:sldLayoutMk cId="1314360525" sldId="2147484532"/>
          </pc:sldLayoutMkLst>
          <pc:spChg chg="mod">
            <ac:chgData name="Lewis, Milly" userId="4ee69361-a738-4b4b-886e-3aedf3acfefc" providerId="ADAL" clId="{1607C848-908F-4750-AADB-0EAFC0198E86}" dt="2022-10-31T15:49:15.817" v="137"/>
            <ac:spMkLst>
              <pc:docMk/>
              <pc:sldMasterMk cId="211351702" sldId="2147484788"/>
              <pc:sldLayoutMk cId="1314360525" sldId="2147484532"/>
              <ac:spMk id="3" creationId="{0B7B61B7-ECC6-4ABC-9069-45A9590FC629}"/>
            </ac:spMkLst>
          </pc:spChg>
        </pc:sldLayoutChg>
        <pc:sldLayoutChg chg="modSp">
          <pc:chgData name="Lewis, Milly" userId="4ee69361-a738-4b4b-886e-3aedf3acfefc" providerId="ADAL" clId="{1607C848-908F-4750-AADB-0EAFC0198E86}" dt="2022-10-31T15:49:15.817" v="137"/>
          <pc:sldLayoutMkLst>
            <pc:docMk/>
            <pc:sldMasterMk cId="211351702" sldId="2147484788"/>
            <pc:sldLayoutMk cId="780570217" sldId="2147484533"/>
          </pc:sldLayoutMkLst>
          <pc:spChg chg="mod">
            <ac:chgData name="Lewis, Milly" userId="4ee69361-a738-4b4b-886e-3aedf3acfefc" providerId="ADAL" clId="{1607C848-908F-4750-AADB-0EAFC0198E86}" dt="2022-10-31T15:49:15.817" v="137"/>
            <ac:spMkLst>
              <pc:docMk/>
              <pc:sldMasterMk cId="211351702" sldId="2147484788"/>
              <pc:sldLayoutMk cId="780570217" sldId="2147484533"/>
              <ac:spMk id="3" creationId="{0B7B61B7-ECC6-4ABC-9069-45A9590FC629}"/>
            </ac:spMkLst>
          </pc:spChg>
        </pc:sldLayoutChg>
        <pc:sldLayoutChg chg="modSp">
          <pc:chgData name="Lewis, Milly" userId="4ee69361-a738-4b4b-886e-3aedf3acfefc" providerId="ADAL" clId="{1607C848-908F-4750-AADB-0EAFC0198E86}" dt="2022-10-31T15:49:15.817" v="137"/>
          <pc:sldLayoutMkLst>
            <pc:docMk/>
            <pc:sldMasterMk cId="211351702" sldId="2147484788"/>
            <pc:sldLayoutMk cId="4273275109" sldId="2147484534"/>
          </pc:sldLayoutMkLst>
          <pc:spChg chg="mod">
            <ac:chgData name="Lewis, Milly" userId="4ee69361-a738-4b4b-886e-3aedf3acfefc" providerId="ADAL" clId="{1607C848-908F-4750-AADB-0EAFC0198E86}" dt="2022-10-31T15:49:15.817" v="137"/>
            <ac:spMkLst>
              <pc:docMk/>
              <pc:sldMasterMk cId="211351702" sldId="2147484788"/>
              <pc:sldLayoutMk cId="4273275109" sldId="2147484534"/>
              <ac:spMk id="3" creationId="{0B7B61B7-ECC6-4ABC-9069-45A9590FC629}"/>
            </ac:spMkLst>
          </pc:spChg>
        </pc:sldLayoutChg>
        <pc:sldLayoutChg chg="modSp">
          <pc:chgData name="Lewis, Milly" userId="4ee69361-a738-4b4b-886e-3aedf3acfefc" providerId="ADAL" clId="{1607C848-908F-4750-AADB-0EAFC0198E86}" dt="2022-10-31T15:49:15.817" v="137"/>
          <pc:sldLayoutMkLst>
            <pc:docMk/>
            <pc:sldMasterMk cId="211351702" sldId="2147484788"/>
            <pc:sldLayoutMk cId="1430305831" sldId="2147484535"/>
          </pc:sldLayoutMkLst>
          <pc:spChg chg="mod">
            <ac:chgData name="Lewis, Milly" userId="4ee69361-a738-4b4b-886e-3aedf3acfefc" providerId="ADAL" clId="{1607C848-908F-4750-AADB-0EAFC0198E86}" dt="2022-10-31T15:49:15.817" v="137"/>
            <ac:spMkLst>
              <pc:docMk/>
              <pc:sldMasterMk cId="211351702" sldId="2147484788"/>
              <pc:sldLayoutMk cId="1430305831" sldId="2147484535"/>
              <ac:spMk id="3" creationId="{0B7B61B7-ECC6-4ABC-9069-45A9590FC629}"/>
            </ac:spMkLst>
          </pc:spChg>
        </pc:sldLayoutChg>
        <pc:sldLayoutChg chg="modSp">
          <pc:chgData name="Lewis, Milly" userId="4ee69361-a738-4b4b-886e-3aedf3acfefc" providerId="ADAL" clId="{1607C848-908F-4750-AADB-0EAFC0198E86}" dt="2022-10-31T15:49:15.817" v="137"/>
          <pc:sldLayoutMkLst>
            <pc:docMk/>
            <pc:sldMasterMk cId="211351702" sldId="2147484788"/>
            <pc:sldLayoutMk cId="2205066591" sldId="2147484536"/>
          </pc:sldLayoutMkLst>
          <pc:spChg chg="mod">
            <ac:chgData name="Lewis, Milly" userId="4ee69361-a738-4b4b-886e-3aedf3acfefc" providerId="ADAL" clId="{1607C848-908F-4750-AADB-0EAFC0198E86}" dt="2022-10-31T15:49:15.817" v="137"/>
            <ac:spMkLst>
              <pc:docMk/>
              <pc:sldMasterMk cId="211351702" sldId="2147484788"/>
              <pc:sldLayoutMk cId="2205066591" sldId="2147484536"/>
              <ac:spMk id="2" creationId="{0642CC84-39CD-4CBB-B3E7-E705009B80B3}"/>
            </ac:spMkLst>
          </pc:spChg>
        </pc:sldLayoutChg>
        <pc:sldLayoutChg chg="modSp">
          <pc:chgData name="Lewis, Milly" userId="4ee69361-a738-4b4b-886e-3aedf3acfefc" providerId="ADAL" clId="{1607C848-908F-4750-AADB-0EAFC0198E86}" dt="2022-10-31T15:49:15.817" v="137"/>
          <pc:sldLayoutMkLst>
            <pc:docMk/>
            <pc:sldMasterMk cId="211351702" sldId="2147484788"/>
            <pc:sldLayoutMk cId="310681413" sldId="2147484537"/>
          </pc:sldLayoutMkLst>
          <pc:spChg chg="mod">
            <ac:chgData name="Lewis, Milly" userId="4ee69361-a738-4b4b-886e-3aedf3acfefc" providerId="ADAL" clId="{1607C848-908F-4750-AADB-0EAFC0198E86}" dt="2022-10-31T15:49:15.817" v="137"/>
            <ac:spMkLst>
              <pc:docMk/>
              <pc:sldMasterMk cId="211351702" sldId="2147484788"/>
              <pc:sldLayoutMk cId="310681413" sldId="2147484537"/>
              <ac:spMk id="3" creationId="{D3878C4F-BC10-44FA-BC77-6768BE68A2F6}"/>
            </ac:spMkLst>
          </pc:spChg>
        </pc:sldLayoutChg>
        <pc:sldLayoutChg chg="modSp">
          <pc:chgData name="Lewis, Milly" userId="4ee69361-a738-4b4b-886e-3aedf3acfefc" providerId="ADAL" clId="{1607C848-908F-4750-AADB-0EAFC0198E86}" dt="2022-10-31T15:49:15.817" v="137"/>
          <pc:sldLayoutMkLst>
            <pc:docMk/>
            <pc:sldMasterMk cId="211351702" sldId="2147484788"/>
            <pc:sldLayoutMk cId="4124009997" sldId="2147484538"/>
          </pc:sldLayoutMkLst>
          <pc:spChg chg="mod">
            <ac:chgData name="Lewis, Milly" userId="4ee69361-a738-4b4b-886e-3aedf3acfefc" providerId="ADAL" clId="{1607C848-908F-4750-AADB-0EAFC0198E86}" dt="2022-10-31T15:49:15.817" v="137"/>
            <ac:spMkLst>
              <pc:docMk/>
              <pc:sldMasterMk cId="211351702" sldId="2147484788"/>
              <pc:sldLayoutMk cId="4124009997" sldId="2147484538"/>
              <ac:spMk id="2" creationId="{B4762524-0972-45E6-8233-6ABAD7F79AAC}"/>
            </ac:spMkLst>
          </pc:spChg>
        </pc:sldLayoutChg>
        <pc:sldLayoutChg chg="modSp">
          <pc:chgData name="Lewis, Milly" userId="4ee69361-a738-4b4b-886e-3aedf3acfefc" providerId="ADAL" clId="{1607C848-908F-4750-AADB-0EAFC0198E86}" dt="2022-10-31T15:49:15.817" v="137"/>
          <pc:sldLayoutMkLst>
            <pc:docMk/>
            <pc:sldMasterMk cId="211351702" sldId="2147484788"/>
            <pc:sldLayoutMk cId="2315796393" sldId="2147484539"/>
          </pc:sldLayoutMkLst>
          <pc:spChg chg="mod">
            <ac:chgData name="Lewis, Milly" userId="4ee69361-a738-4b4b-886e-3aedf3acfefc" providerId="ADAL" clId="{1607C848-908F-4750-AADB-0EAFC0198E86}" dt="2022-10-31T15:49:15.817" v="137"/>
            <ac:spMkLst>
              <pc:docMk/>
              <pc:sldMasterMk cId="211351702" sldId="2147484788"/>
              <pc:sldLayoutMk cId="2315796393" sldId="2147484539"/>
              <ac:spMk id="2" creationId="{5CA6738F-1383-4C63-86BC-6C31BCD1E25B}"/>
            </ac:spMkLst>
          </pc:spChg>
        </pc:sldLayoutChg>
        <pc:sldLayoutChg chg="modSp">
          <pc:chgData name="Lewis, Milly" userId="4ee69361-a738-4b4b-886e-3aedf3acfefc" providerId="ADAL" clId="{1607C848-908F-4750-AADB-0EAFC0198E86}" dt="2022-10-31T15:49:15.817" v="137"/>
          <pc:sldLayoutMkLst>
            <pc:docMk/>
            <pc:sldMasterMk cId="211351702" sldId="2147484788"/>
            <pc:sldLayoutMk cId="1438993593" sldId="2147484540"/>
          </pc:sldLayoutMkLst>
          <pc:spChg chg="mod">
            <ac:chgData name="Lewis, Milly" userId="4ee69361-a738-4b4b-886e-3aedf3acfefc" providerId="ADAL" clId="{1607C848-908F-4750-AADB-0EAFC0198E86}" dt="2022-10-31T15:49:15.817" v="137"/>
            <ac:spMkLst>
              <pc:docMk/>
              <pc:sldMasterMk cId="211351702" sldId="2147484788"/>
              <pc:sldLayoutMk cId="1438993593" sldId="2147484540"/>
              <ac:spMk id="3" creationId="{1EED9939-C8C6-4136-91EB-74F055235F91}"/>
            </ac:spMkLst>
          </pc:spChg>
        </pc:sldLayoutChg>
      </pc:sldMasterChg>
      <pc:sldMasterChg chg="delSldLayout">
        <pc:chgData name="Lewis, Milly" userId="4ee69361-a738-4b4b-886e-3aedf3acfefc" providerId="ADAL" clId="{1607C848-908F-4750-AADB-0EAFC0198E86}" dt="2022-10-31T16:01:48.016" v="301" actId="47"/>
        <pc:sldMasterMkLst>
          <pc:docMk/>
          <pc:sldMasterMk cId="211351702" sldId="2147484788"/>
        </pc:sldMasterMkLst>
        <pc:sldLayoutChg chg="del">
          <pc:chgData name="Lewis, Milly" userId="4ee69361-a738-4b4b-886e-3aedf3acfefc" providerId="ADAL" clId="{1607C848-908F-4750-AADB-0EAFC0198E86}" dt="2022-10-31T15:50:24.483" v="156" actId="2696"/>
          <pc:sldLayoutMkLst>
            <pc:docMk/>
            <pc:sldMasterMk cId="211351702" sldId="2147484788"/>
            <pc:sldLayoutMk cId="3286250859" sldId="2147484353"/>
          </pc:sldLayoutMkLst>
        </pc:sldLayoutChg>
        <pc:sldLayoutChg chg="del">
          <pc:chgData name="Lewis, Milly" userId="4ee69361-a738-4b4b-886e-3aedf3acfefc" providerId="ADAL" clId="{1607C848-908F-4750-AADB-0EAFC0198E86}" dt="2022-10-31T15:50:26.239" v="157" actId="2696"/>
          <pc:sldLayoutMkLst>
            <pc:docMk/>
            <pc:sldMasterMk cId="211351702" sldId="2147484788"/>
            <pc:sldLayoutMk cId="1100091960" sldId="2147484354"/>
          </pc:sldLayoutMkLst>
        </pc:sldLayoutChg>
        <pc:sldLayoutChg chg="del">
          <pc:chgData name="Lewis, Milly" userId="4ee69361-a738-4b4b-886e-3aedf3acfefc" providerId="ADAL" clId="{1607C848-908F-4750-AADB-0EAFC0198E86}" dt="2022-10-31T15:50:26.976" v="158" actId="2696"/>
          <pc:sldLayoutMkLst>
            <pc:docMk/>
            <pc:sldMasterMk cId="211351702" sldId="2147484788"/>
            <pc:sldLayoutMk cId="1833816724" sldId="2147484355"/>
          </pc:sldLayoutMkLst>
        </pc:sldLayoutChg>
        <pc:sldLayoutChg chg="del">
          <pc:chgData name="Lewis, Milly" userId="4ee69361-a738-4b4b-886e-3aedf3acfefc" providerId="ADAL" clId="{1607C848-908F-4750-AADB-0EAFC0198E86}" dt="2022-10-31T15:50:27.643" v="159" actId="2696"/>
          <pc:sldLayoutMkLst>
            <pc:docMk/>
            <pc:sldMasterMk cId="211351702" sldId="2147484788"/>
            <pc:sldLayoutMk cId="155819266" sldId="2147484356"/>
          </pc:sldLayoutMkLst>
        </pc:sldLayoutChg>
        <pc:sldLayoutChg chg="del">
          <pc:chgData name="Lewis, Milly" userId="4ee69361-a738-4b4b-886e-3aedf3acfefc" providerId="ADAL" clId="{1607C848-908F-4750-AADB-0EAFC0198E86}" dt="2022-10-31T15:50:28.601" v="160" actId="2696"/>
          <pc:sldLayoutMkLst>
            <pc:docMk/>
            <pc:sldMasterMk cId="211351702" sldId="2147484788"/>
            <pc:sldLayoutMk cId="4278860734" sldId="2147484357"/>
          </pc:sldLayoutMkLst>
        </pc:sldLayoutChg>
        <pc:sldLayoutChg chg="del">
          <pc:chgData name="Lewis, Milly" userId="4ee69361-a738-4b4b-886e-3aedf3acfefc" providerId="ADAL" clId="{1607C848-908F-4750-AADB-0EAFC0198E86}" dt="2022-10-31T15:50:29.224" v="161" actId="2696"/>
          <pc:sldLayoutMkLst>
            <pc:docMk/>
            <pc:sldMasterMk cId="211351702" sldId="2147484788"/>
            <pc:sldLayoutMk cId="899143842" sldId="2147484358"/>
          </pc:sldLayoutMkLst>
        </pc:sldLayoutChg>
        <pc:sldLayoutChg chg="del">
          <pc:chgData name="Lewis, Milly" userId="4ee69361-a738-4b4b-886e-3aedf3acfefc" providerId="ADAL" clId="{1607C848-908F-4750-AADB-0EAFC0198E86}" dt="2022-10-31T15:50:29.860" v="162" actId="2696"/>
          <pc:sldLayoutMkLst>
            <pc:docMk/>
            <pc:sldMasterMk cId="211351702" sldId="2147484788"/>
            <pc:sldLayoutMk cId="1016058943" sldId="2147484359"/>
          </pc:sldLayoutMkLst>
        </pc:sldLayoutChg>
        <pc:sldLayoutChg chg="del">
          <pc:chgData name="Lewis, Milly" userId="4ee69361-a738-4b4b-886e-3aedf3acfefc" providerId="ADAL" clId="{1607C848-908F-4750-AADB-0EAFC0198E86}" dt="2022-10-31T15:50:30.633" v="163" actId="2696"/>
          <pc:sldLayoutMkLst>
            <pc:docMk/>
            <pc:sldMasterMk cId="211351702" sldId="2147484788"/>
            <pc:sldLayoutMk cId="2225998010" sldId="2147484360"/>
          </pc:sldLayoutMkLst>
        </pc:sldLayoutChg>
        <pc:sldLayoutChg chg="del">
          <pc:chgData name="Lewis, Milly" userId="4ee69361-a738-4b4b-886e-3aedf3acfefc" providerId="ADAL" clId="{1607C848-908F-4750-AADB-0EAFC0198E86}" dt="2022-10-31T15:50:31.328" v="164" actId="2696"/>
          <pc:sldLayoutMkLst>
            <pc:docMk/>
            <pc:sldMasterMk cId="211351702" sldId="2147484788"/>
            <pc:sldLayoutMk cId="364133304" sldId="2147484361"/>
          </pc:sldLayoutMkLst>
        </pc:sldLayoutChg>
        <pc:sldLayoutChg chg="del">
          <pc:chgData name="Lewis, Milly" userId="4ee69361-a738-4b4b-886e-3aedf3acfefc" providerId="ADAL" clId="{1607C848-908F-4750-AADB-0EAFC0198E86}" dt="2022-10-31T15:50:32.002" v="165" actId="2696"/>
          <pc:sldLayoutMkLst>
            <pc:docMk/>
            <pc:sldMasterMk cId="211351702" sldId="2147484788"/>
            <pc:sldLayoutMk cId="4035822516" sldId="2147484362"/>
          </pc:sldLayoutMkLst>
        </pc:sldLayoutChg>
        <pc:sldLayoutChg chg="del">
          <pc:chgData name="Lewis, Milly" userId="4ee69361-a738-4b4b-886e-3aedf3acfefc" providerId="ADAL" clId="{1607C848-908F-4750-AADB-0EAFC0198E86}" dt="2022-10-31T15:50:33.705" v="166" actId="2696"/>
          <pc:sldLayoutMkLst>
            <pc:docMk/>
            <pc:sldMasterMk cId="211351702" sldId="2147484788"/>
            <pc:sldLayoutMk cId="524431719" sldId="2147484363"/>
          </pc:sldLayoutMkLst>
        </pc:sldLayoutChg>
        <pc:sldLayoutChg chg="del">
          <pc:chgData name="Lewis, Milly" userId="4ee69361-a738-4b4b-886e-3aedf3acfefc" providerId="ADAL" clId="{1607C848-908F-4750-AADB-0EAFC0198E86}" dt="2022-10-31T15:50:34.584" v="167" actId="2696"/>
          <pc:sldLayoutMkLst>
            <pc:docMk/>
            <pc:sldMasterMk cId="211351702" sldId="2147484788"/>
            <pc:sldLayoutMk cId="1737712160" sldId="2147484364"/>
          </pc:sldLayoutMkLst>
        </pc:sldLayoutChg>
        <pc:sldLayoutChg chg="del">
          <pc:chgData name="Lewis, Milly" userId="4ee69361-a738-4b4b-886e-3aedf3acfefc" providerId="ADAL" clId="{1607C848-908F-4750-AADB-0EAFC0198E86}" dt="2022-10-31T15:50:35.324" v="168" actId="2696"/>
          <pc:sldLayoutMkLst>
            <pc:docMk/>
            <pc:sldMasterMk cId="211351702" sldId="2147484788"/>
            <pc:sldLayoutMk cId="1543249342" sldId="2147484365"/>
          </pc:sldLayoutMkLst>
        </pc:sldLayoutChg>
        <pc:sldLayoutChg chg="del">
          <pc:chgData name="Lewis, Milly" userId="4ee69361-a738-4b4b-886e-3aedf3acfefc" providerId="ADAL" clId="{1607C848-908F-4750-AADB-0EAFC0198E86}" dt="2022-10-31T15:50:36.154" v="169" actId="2696"/>
          <pc:sldLayoutMkLst>
            <pc:docMk/>
            <pc:sldMasterMk cId="211351702" sldId="2147484788"/>
            <pc:sldLayoutMk cId="3545642479" sldId="2147484366"/>
          </pc:sldLayoutMkLst>
        </pc:sldLayoutChg>
        <pc:sldLayoutChg chg="del">
          <pc:chgData name="Lewis, Milly" userId="4ee69361-a738-4b4b-886e-3aedf3acfefc" providerId="ADAL" clId="{1607C848-908F-4750-AADB-0EAFC0198E86}" dt="2022-10-31T15:50:36.939" v="170" actId="2696"/>
          <pc:sldLayoutMkLst>
            <pc:docMk/>
            <pc:sldMasterMk cId="211351702" sldId="2147484788"/>
            <pc:sldLayoutMk cId="3109981056" sldId="2147484367"/>
          </pc:sldLayoutMkLst>
        </pc:sldLayoutChg>
        <pc:sldLayoutChg chg="del">
          <pc:chgData name="Lewis, Milly" userId="4ee69361-a738-4b4b-886e-3aedf3acfefc" providerId="ADAL" clId="{1607C848-908F-4750-AADB-0EAFC0198E86}" dt="2022-10-31T15:50:37.706" v="171" actId="2696"/>
          <pc:sldLayoutMkLst>
            <pc:docMk/>
            <pc:sldMasterMk cId="211351702" sldId="2147484788"/>
            <pc:sldLayoutMk cId="3004114027" sldId="2147484368"/>
          </pc:sldLayoutMkLst>
        </pc:sldLayoutChg>
        <pc:sldLayoutChg chg="del">
          <pc:chgData name="Lewis, Milly" userId="4ee69361-a738-4b4b-886e-3aedf3acfefc" providerId="ADAL" clId="{1607C848-908F-4750-AADB-0EAFC0198E86}" dt="2022-10-31T15:50:38.393" v="172" actId="2696"/>
          <pc:sldLayoutMkLst>
            <pc:docMk/>
            <pc:sldMasterMk cId="211351702" sldId="2147484788"/>
            <pc:sldLayoutMk cId="864329637" sldId="2147484369"/>
          </pc:sldLayoutMkLst>
        </pc:sldLayoutChg>
        <pc:sldLayoutChg chg="del">
          <pc:chgData name="Lewis, Milly" userId="4ee69361-a738-4b4b-886e-3aedf3acfefc" providerId="ADAL" clId="{1607C848-908F-4750-AADB-0EAFC0198E86}" dt="2022-10-31T15:50:39.128" v="173" actId="2696"/>
          <pc:sldLayoutMkLst>
            <pc:docMk/>
            <pc:sldMasterMk cId="211351702" sldId="2147484788"/>
            <pc:sldLayoutMk cId="3023986695" sldId="2147484370"/>
          </pc:sldLayoutMkLst>
        </pc:sldLayoutChg>
        <pc:sldLayoutChg chg="del">
          <pc:chgData name="Lewis, Milly" userId="4ee69361-a738-4b4b-886e-3aedf3acfefc" providerId="ADAL" clId="{1607C848-908F-4750-AADB-0EAFC0198E86}" dt="2022-10-31T15:50:39.811" v="174" actId="2696"/>
          <pc:sldLayoutMkLst>
            <pc:docMk/>
            <pc:sldMasterMk cId="211351702" sldId="2147484788"/>
            <pc:sldLayoutMk cId="2990717164" sldId="2147484371"/>
          </pc:sldLayoutMkLst>
        </pc:sldLayoutChg>
        <pc:sldLayoutChg chg="del">
          <pc:chgData name="Lewis, Milly" userId="4ee69361-a738-4b4b-886e-3aedf3acfefc" providerId="ADAL" clId="{1607C848-908F-4750-AADB-0EAFC0198E86}" dt="2022-10-31T15:50:40.481" v="175" actId="2696"/>
          <pc:sldLayoutMkLst>
            <pc:docMk/>
            <pc:sldMasterMk cId="211351702" sldId="2147484788"/>
            <pc:sldLayoutMk cId="828248143" sldId="2147484372"/>
          </pc:sldLayoutMkLst>
        </pc:sldLayoutChg>
        <pc:sldLayoutChg chg="del">
          <pc:chgData name="Lewis, Milly" userId="4ee69361-a738-4b4b-886e-3aedf3acfefc" providerId="ADAL" clId="{1607C848-908F-4750-AADB-0EAFC0198E86}" dt="2022-10-31T15:50:41.065" v="176" actId="2696"/>
          <pc:sldLayoutMkLst>
            <pc:docMk/>
            <pc:sldMasterMk cId="211351702" sldId="2147484788"/>
            <pc:sldLayoutMk cId="3412609857" sldId="2147484373"/>
          </pc:sldLayoutMkLst>
        </pc:sldLayoutChg>
        <pc:sldLayoutChg chg="del">
          <pc:chgData name="Lewis, Milly" userId="4ee69361-a738-4b4b-886e-3aedf3acfefc" providerId="ADAL" clId="{1607C848-908F-4750-AADB-0EAFC0198E86}" dt="2022-10-31T15:50:41.653" v="177" actId="2696"/>
          <pc:sldLayoutMkLst>
            <pc:docMk/>
            <pc:sldMasterMk cId="211351702" sldId="2147484788"/>
            <pc:sldLayoutMk cId="1773194990" sldId="2147484374"/>
          </pc:sldLayoutMkLst>
        </pc:sldLayoutChg>
        <pc:sldLayoutChg chg="del">
          <pc:chgData name="Lewis, Milly" userId="4ee69361-a738-4b4b-886e-3aedf3acfefc" providerId="ADAL" clId="{1607C848-908F-4750-AADB-0EAFC0198E86}" dt="2022-10-31T15:50:42.207" v="178" actId="2696"/>
          <pc:sldLayoutMkLst>
            <pc:docMk/>
            <pc:sldMasterMk cId="211351702" sldId="2147484788"/>
            <pc:sldLayoutMk cId="2817095464" sldId="2147484375"/>
          </pc:sldLayoutMkLst>
        </pc:sldLayoutChg>
        <pc:sldLayoutChg chg="del">
          <pc:chgData name="Lewis, Milly" userId="4ee69361-a738-4b4b-886e-3aedf3acfefc" providerId="ADAL" clId="{1607C848-908F-4750-AADB-0EAFC0198E86}" dt="2022-10-31T15:50:42.921" v="179" actId="2696"/>
          <pc:sldLayoutMkLst>
            <pc:docMk/>
            <pc:sldMasterMk cId="211351702" sldId="2147484788"/>
            <pc:sldLayoutMk cId="1752009449" sldId="2147484376"/>
          </pc:sldLayoutMkLst>
        </pc:sldLayoutChg>
        <pc:sldLayoutChg chg="del">
          <pc:chgData name="Lewis, Milly" userId="4ee69361-a738-4b4b-886e-3aedf3acfefc" providerId="ADAL" clId="{1607C848-908F-4750-AADB-0EAFC0198E86}" dt="2022-10-31T15:50:43.540" v="180" actId="2696"/>
          <pc:sldLayoutMkLst>
            <pc:docMk/>
            <pc:sldMasterMk cId="211351702" sldId="2147484788"/>
            <pc:sldLayoutMk cId="2584298772" sldId="2147484377"/>
          </pc:sldLayoutMkLst>
        </pc:sldLayoutChg>
        <pc:sldLayoutChg chg="del">
          <pc:chgData name="Lewis, Milly" userId="4ee69361-a738-4b4b-886e-3aedf3acfefc" providerId="ADAL" clId="{1607C848-908F-4750-AADB-0EAFC0198E86}" dt="2022-10-31T15:50:44.336" v="181" actId="2696"/>
          <pc:sldLayoutMkLst>
            <pc:docMk/>
            <pc:sldMasterMk cId="211351702" sldId="2147484788"/>
            <pc:sldLayoutMk cId="1915066370" sldId="2147484378"/>
          </pc:sldLayoutMkLst>
        </pc:sldLayoutChg>
        <pc:sldLayoutChg chg="del">
          <pc:chgData name="Lewis, Milly" userId="4ee69361-a738-4b4b-886e-3aedf3acfefc" providerId="ADAL" clId="{1607C848-908F-4750-AADB-0EAFC0198E86}" dt="2022-10-31T15:50:45.062" v="182" actId="2696"/>
          <pc:sldLayoutMkLst>
            <pc:docMk/>
            <pc:sldMasterMk cId="211351702" sldId="2147484788"/>
            <pc:sldLayoutMk cId="3796642243" sldId="2147484379"/>
          </pc:sldLayoutMkLst>
        </pc:sldLayoutChg>
        <pc:sldLayoutChg chg="del">
          <pc:chgData name="Lewis, Milly" userId="4ee69361-a738-4b4b-886e-3aedf3acfefc" providerId="ADAL" clId="{1607C848-908F-4750-AADB-0EAFC0198E86}" dt="2022-10-31T15:50:45.776" v="183" actId="2696"/>
          <pc:sldLayoutMkLst>
            <pc:docMk/>
            <pc:sldMasterMk cId="211351702" sldId="2147484788"/>
            <pc:sldLayoutMk cId="300667047" sldId="2147484380"/>
          </pc:sldLayoutMkLst>
        </pc:sldLayoutChg>
        <pc:sldLayoutChg chg="del">
          <pc:chgData name="Lewis, Milly" userId="4ee69361-a738-4b4b-886e-3aedf3acfefc" providerId="ADAL" clId="{1607C848-908F-4750-AADB-0EAFC0198E86}" dt="2022-10-31T15:50:12.906" v="140" actId="2696"/>
          <pc:sldLayoutMkLst>
            <pc:docMk/>
            <pc:sldMasterMk cId="211351702" sldId="2147484788"/>
            <pc:sldLayoutMk cId="2960471136" sldId="2147484525"/>
          </pc:sldLayoutMkLst>
        </pc:sldLayoutChg>
        <pc:sldLayoutChg chg="del">
          <pc:chgData name="Lewis, Milly" userId="4ee69361-a738-4b4b-886e-3aedf3acfefc" providerId="ADAL" clId="{1607C848-908F-4750-AADB-0EAFC0198E86}" dt="2022-10-31T15:50:13.724" v="141" actId="2696"/>
          <pc:sldLayoutMkLst>
            <pc:docMk/>
            <pc:sldMasterMk cId="211351702" sldId="2147484788"/>
            <pc:sldLayoutMk cId="1364336430" sldId="2147484526"/>
          </pc:sldLayoutMkLst>
        </pc:sldLayoutChg>
        <pc:sldLayoutChg chg="del">
          <pc:chgData name="Lewis, Milly" userId="4ee69361-a738-4b4b-886e-3aedf3acfefc" providerId="ADAL" clId="{1607C848-908F-4750-AADB-0EAFC0198E86}" dt="2022-10-31T15:50:14.363" v="142" actId="2696"/>
          <pc:sldLayoutMkLst>
            <pc:docMk/>
            <pc:sldMasterMk cId="211351702" sldId="2147484788"/>
            <pc:sldLayoutMk cId="1921319148" sldId="2147484527"/>
          </pc:sldLayoutMkLst>
        </pc:sldLayoutChg>
        <pc:sldLayoutChg chg="del">
          <pc:chgData name="Lewis, Milly" userId="4ee69361-a738-4b4b-886e-3aedf3acfefc" providerId="ADAL" clId="{1607C848-908F-4750-AADB-0EAFC0198E86}" dt="2022-10-31T15:50:15.042" v="143" actId="2696"/>
          <pc:sldLayoutMkLst>
            <pc:docMk/>
            <pc:sldMasterMk cId="211351702" sldId="2147484788"/>
            <pc:sldLayoutMk cId="226756061" sldId="2147484528"/>
          </pc:sldLayoutMkLst>
        </pc:sldLayoutChg>
        <pc:sldLayoutChg chg="del">
          <pc:chgData name="Lewis, Milly" userId="4ee69361-a738-4b4b-886e-3aedf3acfefc" providerId="ADAL" clId="{1607C848-908F-4750-AADB-0EAFC0198E86}" dt="2022-10-31T15:50:15.809" v="144" actId="2696"/>
          <pc:sldLayoutMkLst>
            <pc:docMk/>
            <pc:sldMasterMk cId="211351702" sldId="2147484788"/>
            <pc:sldLayoutMk cId="1837517787" sldId="2147484529"/>
          </pc:sldLayoutMkLst>
        </pc:sldLayoutChg>
        <pc:sldLayoutChg chg="del">
          <pc:chgData name="Lewis, Milly" userId="4ee69361-a738-4b4b-886e-3aedf3acfefc" providerId="ADAL" clId="{1607C848-908F-4750-AADB-0EAFC0198E86}" dt="2022-10-31T15:50:16.883" v="145" actId="2696"/>
          <pc:sldLayoutMkLst>
            <pc:docMk/>
            <pc:sldMasterMk cId="211351702" sldId="2147484788"/>
            <pc:sldLayoutMk cId="688604484" sldId="2147484530"/>
          </pc:sldLayoutMkLst>
        </pc:sldLayoutChg>
        <pc:sldLayoutChg chg="del">
          <pc:chgData name="Lewis, Milly" userId="4ee69361-a738-4b4b-886e-3aedf3acfefc" providerId="ADAL" clId="{1607C848-908F-4750-AADB-0EAFC0198E86}" dt="2022-10-31T15:50:17.544" v="146" actId="2696"/>
          <pc:sldLayoutMkLst>
            <pc:docMk/>
            <pc:sldMasterMk cId="211351702" sldId="2147484788"/>
            <pc:sldLayoutMk cId="1314360525" sldId="2147484532"/>
          </pc:sldLayoutMkLst>
        </pc:sldLayoutChg>
        <pc:sldLayoutChg chg="del">
          <pc:chgData name="Lewis, Milly" userId="4ee69361-a738-4b4b-886e-3aedf3acfefc" providerId="ADAL" clId="{1607C848-908F-4750-AADB-0EAFC0198E86}" dt="2022-10-31T15:50:18.346" v="147" actId="2696"/>
          <pc:sldLayoutMkLst>
            <pc:docMk/>
            <pc:sldMasterMk cId="211351702" sldId="2147484788"/>
            <pc:sldLayoutMk cId="780570217" sldId="2147484533"/>
          </pc:sldLayoutMkLst>
        </pc:sldLayoutChg>
        <pc:sldLayoutChg chg="del">
          <pc:chgData name="Lewis, Milly" userId="4ee69361-a738-4b4b-886e-3aedf3acfefc" providerId="ADAL" clId="{1607C848-908F-4750-AADB-0EAFC0198E86}" dt="2022-10-31T15:50:18.962" v="148" actId="2696"/>
          <pc:sldLayoutMkLst>
            <pc:docMk/>
            <pc:sldMasterMk cId="211351702" sldId="2147484788"/>
            <pc:sldLayoutMk cId="4273275109" sldId="2147484534"/>
          </pc:sldLayoutMkLst>
        </pc:sldLayoutChg>
        <pc:sldLayoutChg chg="del">
          <pc:chgData name="Lewis, Milly" userId="4ee69361-a738-4b4b-886e-3aedf3acfefc" providerId="ADAL" clId="{1607C848-908F-4750-AADB-0EAFC0198E86}" dt="2022-10-31T15:50:19.586" v="149" actId="2696"/>
          <pc:sldLayoutMkLst>
            <pc:docMk/>
            <pc:sldMasterMk cId="211351702" sldId="2147484788"/>
            <pc:sldLayoutMk cId="1430305831" sldId="2147484535"/>
          </pc:sldLayoutMkLst>
        </pc:sldLayoutChg>
        <pc:sldLayoutChg chg="del">
          <pc:chgData name="Lewis, Milly" userId="4ee69361-a738-4b4b-886e-3aedf3acfefc" providerId="ADAL" clId="{1607C848-908F-4750-AADB-0EAFC0198E86}" dt="2022-10-31T15:50:20.297" v="150" actId="2696"/>
          <pc:sldLayoutMkLst>
            <pc:docMk/>
            <pc:sldMasterMk cId="211351702" sldId="2147484788"/>
            <pc:sldLayoutMk cId="2205066591" sldId="2147484536"/>
          </pc:sldLayoutMkLst>
        </pc:sldLayoutChg>
        <pc:sldLayoutChg chg="del">
          <pc:chgData name="Lewis, Milly" userId="4ee69361-a738-4b4b-886e-3aedf3acfefc" providerId="ADAL" clId="{1607C848-908F-4750-AADB-0EAFC0198E86}" dt="2022-10-31T15:50:20.955" v="151" actId="2696"/>
          <pc:sldLayoutMkLst>
            <pc:docMk/>
            <pc:sldMasterMk cId="211351702" sldId="2147484788"/>
            <pc:sldLayoutMk cId="310681413" sldId="2147484537"/>
          </pc:sldLayoutMkLst>
        </pc:sldLayoutChg>
        <pc:sldLayoutChg chg="del">
          <pc:chgData name="Lewis, Milly" userId="4ee69361-a738-4b4b-886e-3aedf3acfefc" providerId="ADAL" clId="{1607C848-908F-4750-AADB-0EAFC0198E86}" dt="2022-10-31T15:50:21.592" v="152" actId="2696"/>
          <pc:sldLayoutMkLst>
            <pc:docMk/>
            <pc:sldMasterMk cId="211351702" sldId="2147484788"/>
            <pc:sldLayoutMk cId="4124009997" sldId="2147484538"/>
          </pc:sldLayoutMkLst>
        </pc:sldLayoutChg>
        <pc:sldLayoutChg chg="del">
          <pc:chgData name="Lewis, Milly" userId="4ee69361-a738-4b4b-886e-3aedf3acfefc" providerId="ADAL" clId="{1607C848-908F-4750-AADB-0EAFC0198E86}" dt="2022-10-31T15:50:22.528" v="153" actId="2696"/>
          <pc:sldLayoutMkLst>
            <pc:docMk/>
            <pc:sldMasterMk cId="211351702" sldId="2147484788"/>
            <pc:sldLayoutMk cId="2315796393" sldId="2147484539"/>
          </pc:sldLayoutMkLst>
        </pc:sldLayoutChg>
        <pc:sldLayoutChg chg="del">
          <pc:chgData name="Lewis, Milly" userId="4ee69361-a738-4b4b-886e-3aedf3acfefc" providerId="ADAL" clId="{1607C848-908F-4750-AADB-0EAFC0198E86}" dt="2022-10-31T15:50:23.170" v="154" actId="2696"/>
          <pc:sldLayoutMkLst>
            <pc:docMk/>
            <pc:sldMasterMk cId="211351702" sldId="2147484788"/>
            <pc:sldLayoutMk cId="1438993593" sldId="2147484540"/>
          </pc:sldLayoutMkLst>
        </pc:sldLayoutChg>
        <pc:sldLayoutChg chg="del">
          <pc:chgData name="Lewis, Milly" userId="4ee69361-a738-4b4b-886e-3aedf3acfefc" providerId="ADAL" clId="{1607C848-908F-4750-AADB-0EAFC0198E86}" dt="2022-10-31T15:50:23.847" v="155" actId="2696"/>
          <pc:sldLayoutMkLst>
            <pc:docMk/>
            <pc:sldMasterMk cId="211351702" sldId="2147484788"/>
            <pc:sldLayoutMk cId="3717711001" sldId="2147484836"/>
          </pc:sldLayoutMkLst>
        </pc:sldLayoutChg>
        <pc:sldLayoutChg chg="del">
          <pc:chgData name="Lewis, Milly" userId="4ee69361-a738-4b4b-886e-3aedf3acfefc" providerId="ADAL" clId="{1607C848-908F-4750-AADB-0EAFC0198E86}" dt="2022-10-31T15:50:07.613" v="139" actId="2696"/>
          <pc:sldLayoutMkLst>
            <pc:docMk/>
            <pc:sldMasterMk cId="211351702" sldId="2147484788"/>
            <pc:sldLayoutMk cId="429438963" sldId="2147484842"/>
          </pc:sldLayoutMkLst>
        </pc:sldLayoutChg>
        <pc:sldLayoutChg chg="del">
          <pc:chgData name="Lewis, Milly" userId="4ee69361-a738-4b4b-886e-3aedf3acfefc" providerId="ADAL" clId="{1607C848-908F-4750-AADB-0EAFC0198E86}" dt="2022-10-31T16:01:48.016" v="301" actId="47"/>
          <pc:sldLayoutMkLst>
            <pc:docMk/>
            <pc:sldMasterMk cId="211351702" sldId="2147484788"/>
            <pc:sldLayoutMk cId="3948603175" sldId="2147484845"/>
          </pc:sldLayoutMkLst>
        </pc:sldLayoutChg>
      </pc:sldMasterChg>
      <pc:sldMasterChg chg="del delSldLayout">
        <pc:chgData name="Lewis, Milly" userId="4ee69361-a738-4b4b-886e-3aedf3acfefc" providerId="ADAL" clId="{1607C848-908F-4750-AADB-0EAFC0198E86}" dt="2022-10-31T15:58:53.289" v="227" actId="700"/>
        <pc:sldMasterMkLst>
          <pc:docMk/>
          <pc:sldMasterMk cId="3783665260" sldId="2147484847"/>
        </pc:sldMasterMkLst>
        <pc:sldLayoutChg chg="del">
          <pc:chgData name="Lewis, Milly" userId="4ee69361-a738-4b4b-886e-3aedf3acfefc" providerId="ADAL" clId="{1607C848-908F-4750-AADB-0EAFC0198E86}" dt="2022-10-31T15:58:53.289" v="227" actId="700"/>
          <pc:sldLayoutMkLst>
            <pc:docMk/>
            <pc:sldMasterMk cId="3783665260" sldId="2147484847"/>
            <pc:sldLayoutMk cId="3820828625" sldId="2147484848"/>
          </pc:sldLayoutMkLst>
        </pc:sldLayoutChg>
        <pc:sldLayoutChg chg="del">
          <pc:chgData name="Lewis, Milly" userId="4ee69361-a738-4b4b-886e-3aedf3acfefc" providerId="ADAL" clId="{1607C848-908F-4750-AADB-0EAFC0198E86}" dt="2022-10-31T15:58:53.289" v="227" actId="700"/>
          <pc:sldLayoutMkLst>
            <pc:docMk/>
            <pc:sldMasterMk cId="3783665260" sldId="2147484847"/>
            <pc:sldLayoutMk cId="1768153842" sldId="2147484849"/>
          </pc:sldLayoutMkLst>
        </pc:sldLayoutChg>
        <pc:sldLayoutChg chg="del">
          <pc:chgData name="Lewis, Milly" userId="4ee69361-a738-4b4b-886e-3aedf3acfefc" providerId="ADAL" clId="{1607C848-908F-4750-AADB-0EAFC0198E86}" dt="2022-10-31T15:58:53.289" v="227" actId="700"/>
          <pc:sldLayoutMkLst>
            <pc:docMk/>
            <pc:sldMasterMk cId="3783665260" sldId="2147484847"/>
            <pc:sldLayoutMk cId="1303692775" sldId="2147484850"/>
          </pc:sldLayoutMkLst>
        </pc:sldLayoutChg>
        <pc:sldLayoutChg chg="del">
          <pc:chgData name="Lewis, Milly" userId="4ee69361-a738-4b4b-886e-3aedf3acfefc" providerId="ADAL" clId="{1607C848-908F-4750-AADB-0EAFC0198E86}" dt="2022-10-31T15:58:53.289" v="227" actId="700"/>
          <pc:sldLayoutMkLst>
            <pc:docMk/>
            <pc:sldMasterMk cId="3783665260" sldId="2147484847"/>
            <pc:sldLayoutMk cId="501770612" sldId="2147484851"/>
          </pc:sldLayoutMkLst>
        </pc:sldLayoutChg>
        <pc:sldLayoutChg chg="del">
          <pc:chgData name="Lewis, Milly" userId="4ee69361-a738-4b4b-886e-3aedf3acfefc" providerId="ADAL" clId="{1607C848-908F-4750-AADB-0EAFC0198E86}" dt="2022-10-31T15:58:53.289" v="227" actId="700"/>
          <pc:sldLayoutMkLst>
            <pc:docMk/>
            <pc:sldMasterMk cId="3783665260" sldId="2147484847"/>
            <pc:sldLayoutMk cId="3446024932" sldId="2147484852"/>
          </pc:sldLayoutMkLst>
        </pc:sldLayoutChg>
        <pc:sldLayoutChg chg="del">
          <pc:chgData name="Lewis, Milly" userId="4ee69361-a738-4b4b-886e-3aedf3acfefc" providerId="ADAL" clId="{1607C848-908F-4750-AADB-0EAFC0198E86}" dt="2022-10-31T15:58:53.289" v="227" actId="700"/>
          <pc:sldLayoutMkLst>
            <pc:docMk/>
            <pc:sldMasterMk cId="3783665260" sldId="2147484847"/>
            <pc:sldLayoutMk cId="821979957" sldId="2147484853"/>
          </pc:sldLayoutMkLst>
        </pc:sldLayoutChg>
        <pc:sldLayoutChg chg="del">
          <pc:chgData name="Lewis, Milly" userId="4ee69361-a738-4b4b-886e-3aedf3acfefc" providerId="ADAL" clId="{1607C848-908F-4750-AADB-0EAFC0198E86}" dt="2022-10-31T15:58:53.289" v="227" actId="700"/>
          <pc:sldLayoutMkLst>
            <pc:docMk/>
            <pc:sldMasterMk cId="3783665260" sldId="2147484847"/>
            <pc:sldLayoutMk cId="3634543010" sldId="2147484854"/>
          </pc:sldLayoutMkLst>
        </pc:sldLayoutChg>
        <pc:sldLayoutChg chg="del">
          <pc:chgData name="Lewis, Milly" userId="4ee69361-a738-4b4b-886e-3aedf3acfefc" providerId="ADAL" clId="{1607C848-908F-4750-AADB-0EAFC0198E86}" dt="2022-10-31T15:58:53.289" v="227" actId="700"/>
          <pc:sldLayoutMkLst>
            <pc:docMk/>
            <pc:sldMasterMk cId="3783665260" sldId="2147484847"/>
            <pc:sldLayoutMk cId="738375766" sldId="2147484855"/>
          </pc:sldLayoutMkLst>
        </pc:sldLayoutChg>
        <pc:sldLayoutChg chg="del">
          <pc:chgData name="Lewis, Milly" userId="4ee69361-a738-4b4b-886e-3aedf3acfefc" providerId="ADAL" clId="{1607C848-908F-4750-AADB-0EAFC0198E86}" dt="2022-10-31T15:58:53.289" v="227" actId="700"/>
          <pc:sldLayoutMkLst>
            <pc:docMk/>
            <pc:sldMasterMk cId="3783665260" sldId="2147484847"/>
            <pc:sldLayoutMk cId="3010332090" sldId="2147484856"/>
          </pc:sldLayoutMkLst>
        </pc:sldLayoutChg>
        <pc:sldLayoutChg chg="del">
          <pc:chgData name="Lewis, Milly" userId="4ee69361-a738-4b4b-886e-3aedf3acfefc" providerId="ADAL" clId="{1607C848-908F-4750-AADB-0EAFC0198E86}" dt="2022-10-31T15:58:53.289" v="227" actId="700"/>
          <pc:sldLayoutMkLst>
            <pc:docMk/>
            <pc:sldMasterMk cId="3783665260" sldId="2147484847"/>
            <pc:sldLayoutMk cId="2084841057" sldId="2147484857"/>
          </pc:sldLayoutMkLst>
        </pc:sldLayoutChg>
        <pc:sldLayoutChg chg="del">
          <pc:chgData name="Lewis, Milly" userId="4ee69361-a738-4b4b-886e-3aedf3acfefc" providerId="ADAL" clId="{1607C848-908F-4750-AADB-0EAFC0198E86}" dt="2022-10-31T15:58:53.289" v="227" actId="700"/>
          <pc:sldLayoutMkLst>
            <pc:docMk/>
            <pc:sldMasterMk cId="3783665260" sldId="2147484847"/>
            <pc:sldLayoutMk cId="3656744076" sldId="2147484858"/>
          </pc:sldLayoutMkLst>
        </pc:sldLayoutChg>
        <pc:sldLayoutChg chg="del">
          <pc:chgData name="Lewis, Milly" userId="4ee69361-a738-4b4b-886e-3aedf3acfefc" providerId="ADAL" clId="{1607C848-908F-4750-AADB-0EAFC0198E86}" dt="2022-10-31T15:58:53.289" v="227" actId="700"/>
          <pc:sldLayoutMkLst>
            <pc:docMk/>
            <pc:sldMasterMk cId="3783665260" sldId="2147484847"/>
            <pc:sldLayoutMk cId="958553974" sldId="2147484859"/>
          </pc:sldLayoutMkLst>
        </pc:sldLayoutChg>
        <pc:sldLayoutChg chg="del">
          <pc:chgData name="Lewis, Milly" userId="4ee69361-a738-4b4b-886e-3aedf3acfefc" providerId="ADAL" clId="{1607C848-908F-4750-AADB-0EAFC0198E86}" dt="2022-10-31T15:58:53.289" v="227" actId="700"/>
          <pc:sldLayoutMkLst>
            <pc:docMk/>
            <pc:sldMasterMk cId="3783665260" sldId="2147484847"/>
            <pc:sldLayoutMk cId="878151336" sldId="2147484860"/>
          </pc:sldLayoutMkLst>
        </pc:sldLayoutChg>
        <pc:sldLayoutChg chg="del">
          <pc:chgData name="Lewis, Milly" userId="4ee69361-a738-4b4b-886e-3aedf3acfefc" providerId="ADAL" clId="{1607C848-908F-4750-AADB-0EAFC0198E86}" dt="2022-10-31T15:58:53.289" v="227" actId="700"/>
          <pc:sldLayoutMkLst>
            <pc:docMk/>
            <pc:sldMasterMk cId="3783665260" sldId="2147484847"/>
            <pc:sldLayoutMk cId="1171532673" sldId="2147484861"/>
          </pc:sldLayoutMkLst>
        </pc:sldLayoutChg>
        <pc:sldLayoutChg chg="del">
          <pc:chgData name="Lewis, Milly" userId="4ee69361-a738-4b4b-886e-3aedf3acfefc" providerId="ADAL" clId="{1607C848-908F-4750-AADB-0EAFC0198E86}" dt="2022-10-31T15:58:53.289" v="227" actId="700"/>
          <pc:sldLayoutMkLst>
            <pc:docMk/>
            <pc:sldMasterMk cId="3783665260" sldId="2147484847"/>
            <pc:sldLayoutMk cId="3985376716" sldId="2147484862"/>
          </pc:sldLayoutMkLst>
        </pc:sldLayoutChg>
        <pc:sldLayoutChg chg="del">
          <pc:chgData name="Lewis, Milly" userId="4ee69361-a738-4b4b-886e-3aedf3acfefc" providerId="ADAL" clId="{1607C848-908F-4750-AADB-0EAFC0198E86}" dt="2022-10-31T15:58:53.289" v="227" actId="700"/>
          <pc:sldLayoutMkLst>
            <pc:docMk/>
            <pc:sldMasterMk cId="3783665260" sldId="2147484847"/>
            <pc:sldLayoutMk cId="1533218929" sldId="2147484863"/>
          </pc:sldLayoutMkLst>
        </pc:sldLayoutChg>
        <pc:sldLayoutChg chg="del">
          <pc:chgData name="Lewis, Milly" userId="4ee69361-a738-4b4b-886e-3aedf3acfefc" providerId="ADAL" clId="{1607C848-908F-4750-AADB-0EAFC0198E86}" dt="2022-10-31T15:58:53.289" v="227" actId="700"/>
          <pc:sldLayoutMkLst>
            <pc:docMk/>
            <pc:sldMasterMk cId="3783665260" sldId="2147484847"/>
            <pc:sldLayoutMk cId="63131827" sldId="2147484864"/>
          </pc:sldLayoutMkLst>
        </pc:sldLayoutChg>
      </pc:sldMasterChg>
    </pc:docChg>
  </pc:docChgLst>
  <pc:docChgLst>
    <pc:chgData name="Milly Lewis (ESO)" userId="4ee69361-a738-4b4b-886e-3aedf3acfefc" providerId="ADAL" clId="{5A4DC3FB-114C-4478-8199-BA9763F5BD6E}"/>
    <pc:docChg chg="modSld">
      <pc:chgData name="Milly Lewis (ESO)" userId="4ee69361-a738-4b4b-886e-3aedf3acfefc" providerId="ADAL" clId="{5A4DC3FB-114C-4478-8199-BA9763F5BD6E}" dt="2023-12-20T08:09:05.966" v="32"/>
      <pc:docMkLst>
        <pc:docMk/>
      </pc:docMkLst>
      <pc:sldChg chg="modSp mod">
        <pc:chgData name="Milly Lewis (ESO)" userId="4ee69361-a738-4b4b-886e-3aedf3acfefc" providerId="ADAL" clId="{5A4DC3FB-114C-4478-8199-BA9763F5BD6E}" dt="2023-12-20T08:06:49.578" v="1" actId="20577"/>
        <pc:sldMkLst>
          <pc:docMk/>
          <pc:sldMk cId="4061758958" sldId="257"/>
        </pc:sldMkLst>
        <pc:spChg chg="mod">
          <ac:chgData name="Milly Lewis (ESO)" userId="4ee69361-a738-4b4b-886e-3aedf3acfefc" providerId="ADAL" clId="{5A4DC3FB-114C-4478-8199-BA9763F5BD6E}" dt="2023-12-20T08:06:49.578" v="1" actId="20577"/>
          <ac:spMkLst>
            <pc:docMk/>
            <pc:sldMk cId="4061758958" sldId="257"/>
            <ac:spMk id="25" creationId="{C05CFD13-C1A7-834C-9A48-949D97938079}"/>
          </ac:spMkLst>
        </pc:spChg>
      </pc:sldChg>
      <pc:sldChg chg="modSp mod">
        <pc:chgData name="Milly Lewis (ESO)" userId="4ee69361-a738-4b4b-886e-3aedf3acfefc" providerId="ADAL" clId="{5A4DC3FB-114C-4478-8199-BA9763F5BD6E}" dt="2023-12-20T08:08:24.381" v="15" actId="20577"/>
        <pc:sldMkLst>
          <pc:docMk/>
          <pc:sldMk cId="1976218577" sldId="745"/>
        </pc:sldMkLst>
        <pc:graphicFrameChg chg="modGraphic">
          <ac:chgData name="Milly Lewis (ESO)" userId="4ee69361-a738-4b4b-886e-3aedf3acfefc" providerId="ADAL" clId="{5A4DC3FB-114C-4478-8199-BA9763F5BD6E}" dt="2023-12-20T08:08:24.381" v="15" actId="20577"/>
          <ac:graphicFrameMkLst>
            <pc:docMk/>
            <pc:sldMk cId="1976218577" sldId="745"/>
            <ac:graphicFrameMk id="5" creationId="{715995DA-14B3-9C47-B5A8-91226C507A34}"/>
          </ac:graphicFrameMkLst>
        </pc:graphicFrameChg>
      </pc:sldChg>
      <pc:sldChg chg="modSp mod">
        <pc:chgData name="Milly Lewis (ESO)" userId="4ee69361-a738-4b4b-886e-3aedf3acfefc" providerId="ADAL" clId="{5A4DC3FB-114C-4478-8199-BA9763F5BD6E}" dt="2023-12-20T08:08:03.052" v="7" actId="20577"/>
        <pc:sldMkLst>
          <pc:docMk/>
          <pc:sldMk cId="1305368306" sldId="1241"/>
        </pc:sldMkLst>
        <pc:spChg chg="mod">
          <ac:chgData name="Milly Lewis (ESO)" userId="4ee69361-a738-4b4b-886e-3aedf3acfefc" providerId="ADAL" clId="{5A4DC3FB-114C-4478-8199-BA9763F5BD6E}" dt="2023-12-20T08:08:03.052" v="7" actId="20577"/>
          <ac:spMkLst>
            <pc:docMk/>
            <pc:sldMk cId="1305368306" sldId="1241"/>
            <ac:spMk id="3" creationId="{20BD49DA-B044-4B7E-A684-D0951A8BB8F1}"/>
          </ac:spMkLst>
        </pc:spChg>
      </pc:sldChg>
      <pc:sldChg chg="modSp mod">
        <pc:chgData name="Milly Lewis (ESO)" userId="4ee69361-a738-4b4b-886e-3aedf3acfefc" providerId="ADAL" clId="{5A4DC3FB-114C-4478-8199-BA9763F5BD6E}" dt="2023-12-20T08:07:24.432" v="5" actId="20577"/>
        <pc:sldMkLst>
          <pc:docMk/>
          <pc:sldMk cId="2837743438" sldId="1454"/>
        </pc:sldMkLst>
        <pc:spChg chg="mod">
          <ac:chgData name="Milly Lewis (ESO)" userId="4ee69361-a738-4b4b-886e-3aedf3acfefc" providerId="ADAL" clId="{5A4DC3FB-114C-4478-8199-BA9763F5BD6E}" dt="2023-12-20T08:07:16.757" v="2" actId="114"/>
          <ac:spMkLst>
            <pc:docMk/>
            <pc:sldMk cId="2837743438" sldId="1454"/>
            <ac:spMk id="2" creationId="{8362D955-4FDF-4B88-8D5C-72D8DBEBE782}"/>
          </ac:spMkLst>
        </pc:spChg>
        <pc:spChg chg="mod">
          <ac:chgData name="Milly Lewis (ESO)" userId="4ee69361-a738-4b4b-886e-3aedf3acfefc" providerId="ADAL" clId="{5A4DC3FB-114C-4478-8199-BA9763F5BD6E}" dt="2023-12-20T08:07:24.432" v="5" actId="20577"/>
          <ac:spMkLst>
            <pc:docMk/>
            <pc:sldMk cId="2837743438" sldId="1454"/>
            <ac:spMk id="7" creationId="{F0A0F6C1-2CA7-4BD3-9CBA-A6ACF071DA62}"/>
          </ac:spMkLst>
        </pc:spChg>
      </pc:sldChg>
      <pc:sldChg chg="modSp mod">
        <pc:chgData name="Milly Lewis (ESO)" userId="4ee69361-a738-4b4b-886e-3aedf3acfefc" providerId="ADAL" clId="{5A4DC3FB-114C-4478-8199-BA9763F5BD6E}" dt="2023-12-20T08:09:05.966" v="32"/>
        <pc:sldMkLst>
          <pc:docMk/>
          <pc:sldMk cId="406029412" sldId="2147138438"/>
        </pc:sldMkLst>
        <pc:graphicFrameChg chg="mod modGraphic">
          <ac:chgData name="Milly Lewis (ESO)" userId="4ee69361-a738-4b4b-886e-3aedf3acfefc" providerId="ADAL" clId="{5A4DC3FB-114C-4478-8199-BA9763F5BD6E}" dt="2023-12-20T08:09:05.966" v="32"/>
          <ac:graphicFrameMkLst>
            <pc:docMk/>
            <pc:sldMk cId="406029412" sldId="2147138438"/>
            <ac:graphicFrameMk id="10" creationId="{5BC188AD-E7D7-BA6E-1B6C-3382FBEC70E9}"/>
          </ac:graphicFrameMkLst>
        </pc:graphicFrameChg>
      </pc:sldChg>
    </pc:docChg>
  </pc:docChgLst>
  <pc:docChgLst>
    <pc:chgData name="Milly Lewis (ESO)" userId="4ee69361-a738-4b4b-886e-3aedf3acfefc" providerId="ADAL" clId="{6CC58E59-8BFF-4A10-996E-E7D9BAD19D98}"/>
    <pc:docChg chg="undo custSel modSld">
      <pc:chgData name="Milly Lewis (ESO)" userId="4ee69361-a738-4b4b-886e-3aedf3acfefc" providerId="ADAL" clId="{6CC58E59-8BFF-4A10-996E-E7D9BAD19D98}" dt="2023-08-10T10:00:42.825" v="72" actId="113"/>
      <pc:docMkLst>
        <pc:docMk/>
      </pc:docMkLst>
      <pc:sldChg chg="modSp mod">
        <pc:chgData name="Milly Lewis (ESO)" userId="4ee69361-a738-4b4b-886e-3aedf3acfefc" providerId="ADAL" clId="{6CC58E59-8BFF-4A10-996E-E7D9BAD19D98}" dt="2023-08-10T10:00:42.825" v="72" actId="113"/>
        <pc:sldMkLst>
          <pc:docMk/>
          <pc:sldMk cId="4060800434" sldId="1240"/>
        </pc:sldMkLst>
        <pc:spChg chg="mod">
          <ac:chgData name="Milly Lewis (ESO)" userId="4ee69361-a738-4b4b-886e-3aedf3acfefc" providerId="ADAL" clId="{6CC58E59-8BFF-4A10-996E-E7D9BAD19D98}" dt="2023-08-10T10:00:42.825" v="72" actId="113"/>
          <ac:spMkLst>
            <pc:docMk/>
            <pc:sldMk cId="4060800434" sldId="1240"/>
            <ac:spMk id="3" creationId="{20BD49DA-B044-4B7E-A684-D0951A8BB8F1}"/>
          </ac:spMkLst>
        </pc:spChg>
      </pc:sldChg>
      <pc:sldChg chg="modSp mod">
        <pc:chgData name="Milly Lewis (ESO)" userId="4ee69361-a738-4b4b-886e-3aedf3acfefc" providerId="ADAL" clId="{6CC58E59-8BFF-4A10-996E-E7D9BAD19D98}" dt="2023-08-10T09:11:36.854" v="71" actId="20577"/>
        <pc:sldMkLst>
          <pc:docMk/>
          <pc:sldMk cId="1305368306" sldId="1241"/>
        </pc:sldMkLst>
        <pc:spChg chg="mod">
          <ac:chgData name="Milly Lewis (ESO)" userId="4ee69361-a738-4b4b-886e-3aedf3acfefc" providerId="ADAL" clId="{6CC58E59-8BFF-4A10-996E-E7D9BAD19D98}" dt="2023-08-10T09:11:36.854" v="71" actId="20577"/>
          <ac:spMkLst>
            <pc:docMk/>
            <pc:sldMk cId="1305368306" sldId="1241"/>
            <ac:spMk id="3" creationId="{20BD49DA-B044-4B7E-A684-D0951A8BB8F1}"/>
          </ac:spMkLst>
        </pc:spChg>
      </pc:sldChg>
      <pc:sldChg chg="addSp delSp modSp mod">
        <pc:chgData name="Milly Lewis (ESO)" userId="4ee69361-a738-4b4b-886e-3aedf3acfefc" providerId="ADAL" clId="{6CC58E59-8BFF-4A10-996E-E7D9BAD19D98}" dt="2023-08-10T08:44:20.137" v="63"/>
        <pc:sldMkLst>
          <pc:docMk/>
          <pc:sldMk cId="406029412" sldId="2147138438"/>
        </pc:sldMkLst>
        <pc:spChg chg="add mod">
          <ac:chgData name="Milly Lewis (ESO)" userId="4ee69361-a738-4b4b-886e-3aedf3acfefc" providerId="ADAL" clId="{6CC58E59-8BFF-4A10-996E-E7D9BAD19D98}" dt="2023-08-10T08:42:20.261" v="0"/>
          <ac:spMkLst>
            <pc:docMk/>
            <pc:sldMk cId="406029412" sldId="2147138438"/>
            <ac:spMk id="3" creationId="{CDE5E5FD-31D9-93DE-12AC-E5B2B80A4B90}"/>
          </ac:spMkLst>
        </pc:spChg>
        <pc:spChg chg="mod">
          <ac:chgData name="Milly Lewis (ESO)" userId="4ee69361-a738-4b4b-886e-3aedf3acfefc" providerId="ADAL" clId="{6CC58E59-8BFF-4A10-996E-E7D9BAD19D98}" dt="2023-08-10T08:42:30.395" v="3" actId="20577"/>
          <ac:spMkLst>
            <pc:docMk/>
            <pc:sldMk cId="406029412" sldId="2147138438"/>
            <ac:spMk id="4" creationId="{00000000-0000-0000-0000-000000000000}"/>
          </ac:spMkLst>
        </pc:spChg>
        <pc:spChg chg="del">
          <ac:chgData name="Milly Lewis (ESO)" userId="4ee69361-a738-4b4b-886e-3aedf3acfefc" providerId="ADAL" clId="{6CC58E59-8BFF-4A10-996E-E7D9BAD19D98}" dt="2023-08-10T08:42:26.988" v="1" actId="478"/>
          <ac:spMkLst>
            <pc:docMk/>
            <pc:sldMk cId="406029412" sldId="2147138438"/>
            <ac:spMk id="5" creationId="{BC581F01-1F66-4809-8884-8348CEBBE372}"/>
          </ac:spMkLst>
        </pc:spChg>
        <pc:spChg chg="add mod">
          <ac:chgData name="Milly Lewis (ESO)" userId="4ee69361-a738-4b4b-886e-3aedf3acfefc" providerId="ADAL" clId="{6CC58E59-8BFF-4A10-996E-E7D9BAD19D98}" dt="2023-08-10T08:42:47.739" v="4"/>
          <ac:spMkLst>
            <pc:docMk/>
            <pc:sldMk cId="406029412" sldId="2147138438"/>
            <ac:spMk id="7" creationId="{6F695FC0-23C4-A9E2-1A19-3FADA27A949D}"/>
          </ac:spMkLst>
        </pc:spChg>
        <pc:spChg chg="add mod">
          <ac:chgData name="Milly Lewis (ESO)" userId="4ee69361-a738-4b4b-886e-3aedf3acfefc" providerId="ADAL" clId="{6CC58E59-8BFF-4A10-996E-E7D9BAD19D98}" dt="2023-08-10T08:42:47.739" v="4"/>
          <ac:spMkLst>
            <pc:docMk/>
            <pc:sldMk cId="406029412" sldId="2147138438"/>
            <ac:spMk id="8" creationId="{DA5FFD7E-F264-4DC0-0507-66A980933472}"/>
          </ac:spMkLst>
        </pc:spChg>
        <pc:spChg chg="add mod">
          <ac:chgData name="Milly Lewis (ESO)" userId="4ee69361-a738-4b4b-886e-3aedf3acfefc" providerId="ADAL" clId="{6CC58E59-8BFF-4A10-996E-E7D9BAD19D98}" dt="2023-08-10T08:42:47.739" v="4"/>
          <ac:spMkLst>
            <pc:docMk/>
            <pc:sldMk cId="406029412" sldId="2147138438"/>
            <ac:spMk id="9" creationId="{F597181E-A2C8-02F5-DB6B-0BEA57688D84}"/>
          </ac:spMkLst>
        </pc:spChg>
        <pc:spChg chg="add mod">
          <ac:chgData name="Milly Lewis (ESO)" userId="4ee69361-a738-4b4b-886e-3aedf3acfefc" providerId="ADAL" clId="{6CC58E59-8BFF-4A10-996E-E7D9BAD19D98}" dt="2023-08-10T08:44:20.137" v="63"/>
          <ac:spMkLst>
            <pc:docMk/>
            <pc:sldMk cId="406029412" sldId="2147138438"/>
            <ac:spMk id="12" creationId="{8008930B-6AC2-8F4A-E07A-605EEB7F3E7A}"/>
          </ac:spMkLst>
        </pc:spChg>
        <pc:graphicFrameChg chg="add mod modGraphic">
          <ac:chgData name="Milly Lewis (ESO)" userId="4ee69361-a738-4b4b-886e-3aedf3acfefc" providerId="ADAL" clId="{6CC58E59-8BFF-4A10-996E-E7D9BAD19D98}" dt="2023-08-10T08:43:44.081" v="55" actId="2164"/>
          <ac:graphicFrameMkLst>
            <pc:docMk/>
            <pc:sldMk cId="406029412" sldId="2147138438"/>
            <ac:graphicFrameMk id="10" creationId="{5BC188AD-E7D7-BA6E-1B6C-3382FBEC70E9}"/>
          </ac:graphicFrameMkLst>
        </pc:graphicFrameChg>
        <pc:graphicFrameChg chg="add del mod modGraphic">
          <ac:chgData name="Milly Lewis (ESO)" userId="4ee69361-a738-4b4b-886e-3aedf3acfefc" providerId="ADAL" clId="{6CC58E59-8BFF-4A10-996E-E7D9BAD19D98}" dt="2023-08-10T08:43:54.904" v="58" actId="478"/>
          <ac:graphicFrameMkLst>
            <pc:docMk/>
            <pc:sldMk cId="406029412" sldId="2147138438"/>
            <ac:graphicFrameMk id="11" creationId="{52408121-0AFB-0026-D89B-93BD635798EA}"/>
          </ac:graphicFrameMkLst>
        </pc:graphicFrameChg>
        <pc:graphicFrameChg chg="add mod">
          <ac:chgData name="Milly Lewis (ESO)" userId="4ee69361-a738-4b4b-886e-3aedf3acfefc" providerId="ADAL" clId="{6CC58E59-8BFF-4A10-996E-E7D9BAD19D98}" dt="2023-08-10T08:44:05.355" v="60" actId="1076"/>
          <ac:graphicFrameMkLst>
            <pc:docMk/>
            <pc:sldMk cId="406029412" sldId="2147138438"/>
            <ac:graphicFrameMk id="13" creationId="{102541D4-79DA-BB77-CC66-F1D76EF0EEDA}"/>
          </ac:graphicFrameMkLst>
        </pc:graphicFrameChg>
      </pc:sldChg>
    </pc:docChg>
  </pc:docChgLst>
  <pc:docChgLst>
    <pc:chgData name="Lewis, Milly" userId="4ee69361-a738-4b4b-886e-3aedf3acfefc" providerId="ADAL" clId="{5BCC8C24-0EE0-4CE4-8AD0-8EE92AFE7E62}"/>
    <pc:docChg chg="undo custSel addSld delSld modSld sldOrd modSection">
      <pc:chgData name="Lewis, Milly" userId="4ee69361-a738-4b4b-886e-3aedf3acfefc" providerId="ADAL" clId="{5BCC8C24-0EE0-4CE4-8AD0-8EE92AFE7E62}" dt="2023-04-24T12:30:07.506" v="844"/>
      <pc:docMkLst>
        <pc:docMk/>
      </pc:docMkLst>
      <pc:sldChg chg="modSp mod">
        <pc:chgData name="Lewis, Milly" userId="4ee69361-a738-4b4b-886e-3aedf3acfefc" providerId="ADAL" clId="{5BCC8C24-0EE0-4CE4-8AD0-8EE92AFE7E62}" dt="2023-04-24T11:26:22.887" v="21" actId="20577"/>
        <pc:sldMkLst>
          <pc:docMk/>
          <pc:sldMk cId="4061758958" sldId="257"/>
        </pc:sldMkLst>
        <pc:spChg chg="mod">
          <ac:chgData name="Lewis, Milly" userId="4ee69361-a738-4b4b-886e-3aedf3acfefc" providerId="ADAL" clId="{5BCC8C24-0EE0-4CE4-8AD0-8EE92AFE7E62}" dt="2023-04-24T11:26:22.887" v="21" actId="20577"/>
          <ac:spMkLst>
            <pc:docMk/>
            <pc:sldMk cId="4061758958" sldId="257"/>
            <ac:spMk id="25" creationId="{C05CFD13-C1A7-834C-9A48-949D97938079}"/>
          </ac:spMkLst>
        </pc:spChg>
        <pc:spChg chg="mod">
          <ac:chgData name="Lewis, Milly" userId="4ee69361-a738-4b4b-886e-3aedf3acfefc" providerId="ADAL" clId="{5BCC8C24-0EE0-4CE4-8AD0-8EE92AFE7E62}" dt="2023-04-24T11:26:09.377" v="9" actId="20577"/>
          <ac:spMkLst>
            <pc:docMk/>
            <pc:sldMk cId="4061758958" sldId="257"/>
            <ac:spMk id="26" creationId="{F7BF32E2-ABB1-2048-83B6-D19984EBA737}"/>
          </ac:spMkLst>
        </pc:spChg>
      </pc:sldChg>
      <pc:sldChg chg="addSp modSp mod">
        <pc:chgData name="Lewis, Milly" userId="4ee69361-a738-4b4b-886e-3aedf3acfefc" providerId="ADAL" clId="{5BCC8C24-0EE0-4CE4-8AD0-8EE92AFE7E62}" dt="2023-04-24T11:27:21.476" v="50" actId="207"/>
        <pc:sldMkLst>
          <pc:docMk/>
          <pc:sldMk cId="4100660256" sldId="258"/>
        </pc:sldMkLst>
        <pc:spChg chg="add mod">
          <ac:chgData name="Lewis, Milly" userId="4ee69361-a738-4b4b-886e-3aedf3acfefc" providerId="ADAL" clId="{5BCC8C24-0EE0-4CE4-8AD0-8EE92AFE7E62}" dt="2023-04-24T11:27:21.476" v="50" actId="207"/>
          <ac:spMkLst>
            <pc:docMk/>
            <pc:sldMk cId="4100660256" sldId="258"/>
            <ac:spMk id="2" creationId="{AE1D973E-D27D-D680-B24B-A8C205A80657}"/>
          </ac:spMkLst>
        </pc:spChg>
      </pc:sldChg>
      <pc:sldChg chg="modSp mod">
        <pc:chgData name="Lewis, Milly" userId="4ee69361-a738-4b4b-886e-3aedf3acfefc" providerId="ADAL" clId="{5BCC8C24-0EE0-4CE4-8AD0-8EE92AFE7E62}" dt="2023-04-24T11:27:48.077" v="52" actId="20577"/>
        <pc:sldMkLst>
          <pc:docMk/>
          <pc:sldMk cId="1238846108" sldId="260"/>
        </pc:sldMkLst>
        <pc:spChg chg="mod">
          <ac:chgData name="Lewis, Milly" userId="4ee69361-a738-4b4b-886e-3aedf3acfefc" providerId="ADAL" clId="{5BCC8C24-0EE0-4CE4-8AD0-8EE92AFE7E62}" dt="2023-04-24T11:27:48.077" v="52" actId="20577"/>
          <ac:spMkLst>
            <pc:docMk/>
            <pc:sldMk cId="1238846108" sldId="260"/>
            <ac:spMk id="4" creationId="{2E43BA1E-2E9F-441C-A80A-8ACA5ACCD273}"/>
          </ac:spMkLst>
        </pc:spChg>
      </pc:sldChg>
      <pc:sldChg chg="modSp del mod">
        <pc:chgData name="Lewis, Milly" userId="4ee69361-a738-4b4b-886e-3aedf3acfefc" providerId="ADAL" clId="{5BCC8C24-0EE0-4CE4-8AD0-8EE92AFE7E62}" dt="2023-04-24T11:29:01.602" v="65" actId="47"/>
        <pc:sldMkLst>
          <pc:docMk/>
          <pc:sldMk cId="1628705582" sldId="286"/>
        </pc:sldMkLst>
        <pc:spChg chg="mod">
          <ac:chgData name="Lewis, Milly" userId="4ee69361-a738-4b4b-886e-3aedf3acfefc" providerId="ADAL" clId="{5BCC8C24-0EE0-4CE4-8AD0-8EE92AFE7E62}" dt="2023-04-24T11:28:35.154" v="62" actId="6549"/>
          <ac:spMkLst>
            <pc:docMk/>
            <pc:sldMk cId="1628705582" sldId="286"/>
            <ac:spMk id="6" creationId="{A0C95936-33F5-46C8-BA2F-40E6714DFD22}"/>
          </ac:spMkLst>
        </pc:spChg>
      </pc:sldChg>
      <pc:sldChg chg="addSp modSp mod">
        <pc:chgData name="Lewis, Milly" userId="4ee69361-a738-4b4b-886e-3aedf3acfefc" providerId="ADAL" clId="{5BCC8C24-0EE0-4CE4-8AD0-8EE92AFE7E62}" dt="2023-04-24T11:53:01.271" v="645" actId="1036"/>
        <pc:sldMkLst>
          <pc:docMk/>
          <pc:sldMk cId="902617369" sldId="585"/>
        </pc:sldMkLst>
        <pc:spChg chg="add mod">
          <ac:chgData name="Lewis, Milly" userId="4ee69361-a738-4b4b-886e-3aedf3acfefc" providerId="ADAL" clId="{5BCC8C24-0EE0-4CE4-8AD0-8EE92AFE7E62}" dt="2023-04-24T11:53:01.271" v="645" actId="1036"/>
          <ac:spMkLst>
            <pc:docMk/>
            <pc:sldMk cId="902617369" sldId="585"/>
            <ac:spMk id="2" creationId="{D3DFB934-6993-BC0A-64F2-A459D1823930}"/>
          </ac:spMkLst>
        </pc:spChg>
        <pc:spChg chg="add mod">
          <ac:chgData name="Lewis, Milly" userId="4ee69361-a738-4b4b-886e-3aedf3acfefc" providerId="ADAL" clId="{5BCC8C24-0EE0-4CE4-8AD0-8EE92AFE7E62}" dt="2023-04-24T11:52:50.295" v="643"/>
          <ac:spMkLst>
            <pc:docMk/>
            <pc:sldMk cId="902617369" sldId="585"/>
            <ac:spMk id="3" creationId="{20E94B88-F215-3AEE-17D9-8AC867A1B99D}"/>
          </ac:spMkLst>
        </pc:spChg>
      </pc:sldChg>
      <pc:sldChg chg="addSp delSp modSp mod">
        <pc:chgData name="Lewis, Milly" userId="4ee69361-a738-4b4b-886e-3aedf3acfefc" providerId="ADAL" clId="{5BCC8C24-0EE0-4CE4-8AD0-8EE92AFE7E62}" dt="2023-04-24T11:59:52.801" v="841" actId="20577"/>
        <pc:sldMkLst>
          <pc:docMk/>
          <pc:sldMk cId="1976218577" sldId="745"/>
        </pc:sldMkLst>
        <pc:spChg chg="mod">
          <ac:chgData name="Lewis, Milly" userId="4ee69361-a738-4b4b-886e-3aedf3acfefc" providerId="ADAL" clId="{5BCC8C24-0EE0-4CE4-8AD0-8EE92AFE7E62}" dt="2023-04-24T11:59:52.801" v="841" actId="20577"/>
          <ac:spMkLst>
            <pc:docMk/>
            <pc:sldMk cId="1976218577" sldId="745"/>
            <ac:spMk id="2" creationId="{F3C3EE97-EC12-464C-9594-7509F390CCE4}"/>
          </ac:spMkLst>
        </pc:spChg>
        <pc:spChg chg="del mod ord">
          <ac:chgData name="Lewis, Milly" userId="4ee69361-a738-4b4b-886e-3aedf3acfefc" providerId="ADAL" clId="{5BCC8C24-0EE0-4CE4-8AD0-8EE92AFE7E62}" dt="2023-04-24T11:56:44.465" v="705" actId="478"/>
          <ac:spMkLst>
            <pc:docMk/>
            <pc:sldMk cId="1976218577" sldId="745"/>
            <ac:spMk id="7" creationId="{C60A894D-01E0-48CA-8127-ACFB07632EED}"/>
          </ac:spMkLst>
        </pc:spChg>
        <pc:graphicFrameChg chg="add mod modGraphic">
          <ac:chgData name="Lewis, Milly" userId="4ee69361-a738-4b4b-886e-3aedf3acfefc" providerId="ADAL" clId="{5BCC8C24-0EE0-4CE4-8AD0-8EE92AFE7E62}" dt="2023-04-24T11:59:09.734" v="807" actId="14734"/>
          <ac:graphicFrameMkLst>
            <pc:docMk/>
            <pc:sldMk cId="1976218577" sldId="745"/>
            <ac:graphicFrameMk id="5" creationId="{715995DA-14B3-9C47-B5A8-91226C507A34}"/>
          </ac:graphicFrameMkLst>
        </pc:graphicFrameChg>
        <pc:cxnChg chg="add del mod">
          <ac:chgData name="Lewis, Milly" userId="4ee69361-a738-4b4b-886e-3aedf3acfefc" providerId="ADAL" clId="{5BCC8C24-0EE0-4CE4-8AD0-8EE92AFE7E62}" dt="2023-04-24T11:55:22.016" v="673" actId="478"/>
          <ac:cxnSpMkLst>
            <pc:docMk/>
            <pc:sldMk cId="1976218577" sldId="745"/>
            <ac:cxnSpMk id="3" creationId="{8AEB6CEF-327A-C369-0B36-EF84827EFDAA}"/>
          </ac:cxnSpMkLst>
        </pc:cxnChg>
        <pc:cxnChg chg="del mod">
          <ac:chgData name="Lewis, Milly" userId="4ee69361-a738-4b4b-886e-3aedf3acfefc" providerId="ADAL" clId="{5BCC8C24-0EE0-4CE4-8AD0-8EE92AFE7E62}" dt="2023-04-24T11:55:22.867" v="674" actId="478"/>
          <ac:cxnSpMkLst>
            <pc:docMk/>
            <pc:sldMk cId="1976218577" sldId="745"/>
            <ac:cxnSpMk id="4" creationId="{F96CCCF4-4102-418C-8309-EC086D356EA4}"/>
          </ac:cxnSpMkLst>
        </pc:cxnChg>
        <pc:cxnChg chg="del mod">
          <ac:chgData name="Lewis, Milly" userId="4ee69361-a738-4b4b-886e-3aedf3acfefc" providerId="ADAL" clId="{5BCC8C24-0EE0-4CE4-8AD0-8EE92AFE7E62}" dt="2023-04-24T11:55:24.055" v="675" actId="478"/>
          <ac:cxnSpMkLst>
            <pc:docMk/>
            <pc:sldMk cId="1976218577" sldId="745"/>
            <ac:cxnSpMk id="89" creationId="{E71DEAF8-4888-4784-9BDD-7EDD5F57D974}"/>
          </ac:cxnSpMkLst>
        </pc:cxnChg>
        <pc:cxnChg chg="del mod">
          <ac:chgData name="Lewis, Milly" userId="4ee69361-a738-4b4b-886e-3aedf3acfefc" providerId="ADAL" clId="{5BCC8C24-0EE0-4CE4-8AD0-8EE92AFE7E62}" dt="2023-04-24T11:55:25.567" v="676" actId="478"/>
          <ac:cxnSpMkLst>
            <pc:docMk/>
            <pc:sldMk cId="1976218577" sldId="745"/>
            <ac:cxnSpMk id="90" creationId="{328CF5CF-FC5B-4721-A455-92EE4BCFA32E}"/>
          </ac:cxnSpMkLst>
        </pc:cxnChg>
      </pc:sldChg>
      <pc:sldChg chg="addSp modSp del mod">
        <pc:chgData name="Lewis, Milly" userId="4ee69361-a738-4b4b-886e-3aedf3acfefc" providerId="ADAL" clId="{5BCC8C24-0EE0-4CE4-8AD0-8EE92AFE7E62}" dt="2023-04-24T11:52:52.510" v="644" actId="47"/>
        <pc:sldMkLst>
          <pc:docMk/>
          <pc:sldMk cId="2413072696" sldId="1146"/>
        </pc:sldMkLst>
        <pc:spChg chg="add mod">
          <ac:chgData name="Lewis, Milly" userId="4ee69361-a738-4b4b-886e-3aedf3acfefc" providerId="ADAL" clId="{5BCC8C24-0EE0-4CE4-8AD0-8EE92AFE7E62}" dt="2023-04-24T11:52:17.008" v="636" actId="6549"/>
          <ac:spMkLst>
            <pc:docMk/>
            <pc:sldMk cId="2413072696" sldId="1146"/>
            <ac:spMk id="2" creationId="{6609C65B-611A-4FFB-25AE-628C7A066E53}"/>
          </ac:spMkLst>
        </pc:spChg>
      </pc:sldChg>
      <pc:sldChg chg="addSp modSp">
        <pc:chgData name="Lewis, Milly" userId="4ee69361-a738-4b4b-886e-3aedf3acfefc" providerId="ADAL" clId="{5BCC8C24-0EE0-4CE4-8AD0-8EE92AFE7E62}" dt="2023-04-24T11:53:14.578" v="646"/>
        <pc:sldMkLst>
          <pc:docMk/>
          <pc:sldMk cId="1733438830" sldId="1148"/>
        </pc:sldMkLst>
        <pc:spChg chg="add mod">
          <ac:chgData name="Lewis, Milly" userId="4ee69361-a738-4b4b-886e-3aedf3acfefc" providerId="ADAL" clId="{5BCC8C24-0EE0-4CE4-8AD0-8EE92AFE7E62}" dt="2023-04-24T11:53:14.578" v="646"/>
          <ac:spMkLst>
            <pc:docMk/>
            <pc:sldMk cId="1733438830" sldId="1148"/>
            <ac:spMk id="4" creationId="{2BAF8D6D-D340-781A-EE8F-9BBA099F1D49}"/>
          </ac:spMkLst>
        </pc:spChg>
      </pc:sldChg>
      <pc:sldChg chg="del">
        <pc:chgData name="Lewis, Milly" userId="4ee69361-a738-4b4b-886e-3aedf3acfefc" providerId="ADAL" clId="{5BCC8C24-0EE0-4CE4-8AD0-8EE92AFE7E62}" dt="2023-04-24T12:29:41.471" v="843" actId="47"/>
        <pc:sldMkLst>
          <pc:docMk/>
          <pc:sldMk cId="897561855" sldId="1202"/>
        </pc:sldMkLst>
      </pc:sldChg>
      <pc:sldChg chg="modSp mod">
        <pc:chgData name="Lewis, Milly" userId="4ee69361-a738-4b4b-886e-3aedf3acfefc" providerId="ADAL" clId="{5BCC8C24-0EE0-4CE4-8AD0-8EE92AFE7E62}" dt="2023-04-24T11:40:52.337" v="344" actId="20577"/>
        <pc:sldMkLst>
          <pc:docMk/>
          <pc:sldMk cId="2837743438" sldId="1454"/>
        </pc:sldMkLst>
        <pc:spChg chg="mod">
          <ac:chgData name="Lewis, Milly" userId="4ee69361-a738-4b4b-886e-3aedf3acfefc" providerId="ADAL" clId="{5BCC8C24-0EE0-4CE4-8AD0-8EE92AFE7E62}" dt="2023-04-24T11:40:52.337" v="344" actId="20577"/>
          <ac:spMkLst>
            <pc:docMk/>
            <pc:sldMk cId="2837743438" sldId="1454"/>
            <ac:spMk id="4" creationId="{00000000-0000-0000-0000-000000000000}"/>
          </ac:spMkLst>
        </pc:spChg>
      </pc:sldChg>
      <pc:sldChg chg="modSp mod">
        <pc:chgData name="Lewis, Milly" userId="4ee69361-a738-4b4b-886e-3aedf3acfefc" providerId="ADAL" clId="{5BCC8C24-0EE0-4CE4-8AD0-8EE92AFE7E62}" dt="2023-04-24T11:42:57.891" v="403" actId="13926"/>
        <pc:sldMkLst>
          <pc:docMk/>
          <pc:sldMk cId="3317667340" sldId="1485"/>
        </pc:sldMkLst>
        <pc:spChg chg="mod">
          <ac:chgData name="Lewis, Milly" userId="4ee69361-a738-4b4b-886e-3aedf3acfefc" providerId="ADAL" clId="{5BCC8C24-0EE0-4CE4-8AD0-8EE92AFE7E62}" dt="2023-04-24T11:41:37.367" v="346" actId="14100"/>
          <ac:spMkLst>
            <pc:docMk/>
            <pc:sldMk cId="3317667340" sldId="1485"/>
            <ac:spMk id="4" creationId="{00000000-0000-0000-0000-000000000000}"/>
          </ac:spMkLst>
        </pc:spChg>
        <pc:spChg chg="mod">
          <ac:chgData name="Lewis, Milly" userId="4ee69361-a738-4b4b-886e-3aedf3acfefc" providerId="ADAL" clId="{5BCC8C24-0EE0-4CE4-8AD0-8EE92AFE7E62}" dt="2023-04-24T11:42:57.891" v="403" actId="13926"/>
          <ac:spMkLst>
            <pc:docMk/>
            <pc:sldMk cId="3317667340" sldId="1485"/>
            <ac:spMk id="6" creationId="{F16DE679-95D0-43D0-AB2F-47361109C2EB}"/>
          </ac:spMkLst>
        </pc:spChg>
        <pc:spChg chg="mod">
          <ac:chgData name="Lewis, Milly" userId="4ee69361-a738-4b4b-886e-3aedf3acfefc" providerId="ADAL" clId="{5BCC8C24-0EE0-4CE4-8AD0-8EE92AFE7E62}" dt="2023-04-24T11:42:41.381" v="397" actId="6549"/>
          <ac:spMkLst>
            <pc:docMk/>
            <pc:sldMk cId="3317667340" sldId="1485"/>
            <ac:spMk id="8" creationId="{452ABBF9-0D1D-4641-A6A7-D38B81C177ED}"/>
          </ac:spMkLst>
        </pc:spChg>
        <pc:graphicFrameChg chg="mod modGraphic">
          <ac:chgData name="Lewis, Milly" userId="4ee69361-a738-4b4b-886e-3aedf3acfefc" providerId="ADAL" clId="{5BCC8C24-0EE0-4CE4-8AD0-8EE92AFE7E62}" dt="2023-04-24T11:42:12.096" v="370" actId="20577"/>
          <ac:graphicFrameMkLst>
            <pc:docMk/>
            <pc:sldMk cId="3317667340" sldId="1485"/>
            <ac:graphicFrameMk id="7" creationId="{A339D9B1-5CDF-47D0-A366-AE859385C3A0}"/>
          </ac:graphicFrameMkLst>
        </pc:graphicFrameChg>
      </pc:sldChg>
      <pc:sldChg chg="modSp mod">
        <pc:chgData name="Lewis, Milly" userId="4ee69361-a738-4b4b-886e-3aedf3acfefc" providerId="ADAL" clId="{5BCC8C24-0EE0-4CE4-8AD0-8EE92AFE7E62}" dt="2023-04-24T11:30:58.513" v="131" actId="13926"/>
        <pc:sldMkLst>
          <pc:docMk/>
          <pc:sldMk cId="3294414480" sldId="1530"/>
        </pc:sldMkLst>
        <pc:spChg chg="mod">
          <ac:chgData name="Lewis, Milly" userId="4ee69361-a738-4b4b-886e-3aedf3acfefc" providerId="ADAL" clId="{5BCC8C24-0EE0-4CE4-8AD0-8EE92AFE7E62}" dt="2023-04-24T11:30:58.513" v="131" actId="13926"/>
          <ac:spMkLst>
            <pc:docMk/>
            <pc:sldMk cId="3294414480" sldId="1530"/>
            <ac:spMk id="3" creationId="{20BD49DA-B044-4B7E-A684-D0951A8BB8F1}"/>
          </ac:spMkLst>
        </pc:spChg>
      </pc:sldChg>
      <pc:sldChg chg="addSp modSp mod">
        <pc:chgData name="Lewis, Milly" userId="4ee69361-a738-4b4b-886e-3aedf3acfefc" providerId="ADAL" clId="{5BCC8C24-0EE0-4CE4-8AD0-8EE92AFE7E62}" dt="2023-04-24T11:45:19.464" v="464" actId="20577"/>
        <pc:sldMkLst>
          <pc:docMk/>
          <pc:sldMk cId="4262255579" sldId="1568"/>
        </pc:sldMkLst>
        <pc:spChg chg="add mod">
          <ac:chgData name="Lewis, Milly" userId="4ee69361-a738-4b4b-886e-3aedf3acfefc" providerId="ADAL" clId="{5BCC8C24-0EE0-4CE4-8AD0-8EE92AFE7E62}" dt="2023-04-24T11:45:19.464" v="464" actId="20577"/>
          <ac:spMkLst>
            <pc:docMk/>
            <pc:sldMk cId="4262255579" sldId="1568"/>
            <ac:spMk id="2" creationId="{73453BF7-6E46-34EF-8C65-DCF4C243C83D}"/>
          </ac:spMkLst>
        </pc:spChg>
        <pc:spChg chg="mod">
          <ac:chgData name="Lewis, Milly" userId="4ee69361-a738-4b4b-886e-3aedf3acfefc" providerId="ADAL" clId="{5BCC8C24-0EE0-4CE4-8AD0-8EE92AFE7E62}" dt="2023-04-24T11:44:42.108" v="418" actId="13926"/>
          <ac:spMkLst>
            <pc:docMk/>
            <pc:sldMk cId="4262255579" sldId="1568"/>
            <ac:spMk id="6" creationId="{CB5E7511-681C-4031-A277-3E763EAECD5B}"/>
          </ac:spMkLst>
        </pc:spChg>
      </pc:sldChg>
      <pc:sldChg chg="modSp mod">
        <pc:chgData name="Lewis, Milly" userId="4ee69361-a738-4b4b-886e-3aedf3acfefc" providerId="ADAL" clId="{5BCC8C24-0EE0-4CE4-8AD0-8EE92AFE7E62}" dt="2023-04-24T11:38:17.555" v="322" actId="20577"/>
        <pc:sldMkLst>
          <pc:docMk/>
          <pc:sldMk cId="1334515351" sldId="1575"/>
        </pc:sldMkLst>
        <pc:spChg chg="mod">
          <ac:chgData name="Lewis, Milly" userId="4ee69361-a738-4b4b-886e-3aedf3acfefc" providerId="ADAL" clId="{5BCC8C24-0EE0-4CE4-8AD0-8EE92AFE7E62}" dt="2023-04-24T11:35:46.412" v="261" actId="20577"/>
          <ac:spMkLst>
            <pc:docMk/>
            <pc:sldMk cId="1334515351" sldId="1575"/>
            <ac:spMk id="2" creationId="{DF85689A-C375-43FA-9B00-7F6913C5DC6D}"/>
          </ac:spMkLst>
        </pc:spChg>
        <pc:spChg chg="mod">
          <ac:chgData name="Lewis, Milly" userId="4ee69361-a738-4b4b-886e-3aedf3acfefc" providerId="ADAL" clId="{5BCC8C24-0EE0-4CE4-8AD0-8EE92AFE7E62}" dt="2023-04-24T11:37:24.366" v="278" actId="1076"/>
          <ac:spMkLst>
            <pc:docMk/>
            <pc:sldMk cId="1334515351" sldId="1575"/>
            <ac:spMk id="4" creationId="{C608BCB1-7C80-45B3-A824-DD38FD84B2C9}"/>
          </ac:spMkLst>
        </pc:spChg>
        <pc:spChg chg="mod">
          <ac:chgData name="Lewis, Milly" userId="4ee69361-a738-4b4b-886e-3aedf3acfefc" providerId="ADAL" clId="{5BCC8C24-0EE0-4CE4-8AD0-8EE92AFE7E62}" dt="2023-04-24T11:36:19.990" v="266" actId="14100"/>
          <ac:spMkLst>
            <pc:docMk/>
            <pc:sldMk cId="1334515351" sldId="1575"/>
            <ac:spMk id="5" creationId="{A1806B9D-8494-4DFC-9C03-E9E0CCEFEC81}"/>
          </ac:spMkLst>
        </pc:spChg>
        <pc:spChg chg="mod">
          <ac:chgData name="Lewis, Milly" userId="4ee69361-a738-4b4b-886e-3aedf3acfefc" providerId="ADAL" clId="{5BCC8C24-0EE0-4CE4-8AD0-8EE92AFE7E62}" dt="2023-04-24T11:38:17.555" v="322" actId="20577"/>
          <ac:spMkLst>
            <pc:docMk/>
            <pc:sldMk cId="1334515351" sldId="1575"/>
            <ac:spMk id="7" creationId="{51AE7F26-A4F9-4FE1-BC67-927655CEC869}"/>
          </ac:spMkLst>
        </pc:spChg>
      </pc:sldChg>
      <pc:sldChg chg="addSp modSp add mod">
        <pc:chgData name="Lewis, Milly" userId="4ee69361-a738-4b4b-886e-3aedf3acfefc" providerId="ADAL" clId="{5BCC8C24-0EE0-4CE4-8AD0-8EE92AFE7E62}" dt="2023-04-24T11:49:36.440" v="607" actId="20577"/>
        <pc:sldMkLst>
          <pc:docMk/>
          <pc:sldMk cId="644210047" sldId="2147138408"/>
        </pc:sldMkLst>
        <pc:spChg chg="add mod">
          <ac:chgData name="Lewis, Milly" userId="4ee69361-a738-4b4b-886e-3aedf3acfefc" providerId="ADAL" clId="{5BCC8C24-0EE0-4CE4-8AD0-8EE92AFE7E62}" dt="2023-04-24T11:49:36.440" v="607" actId="20577"/>
          <ac:spMkLst>
            <pc:docMk/>
            <pc:sldMk cId="644210047" sldId="2147138408"/>
            <ac:spMk id="2" creationId="{2EF55243-9D03-2783-3DDD-18EA9498088D}"/>
          </ac:spMkLst>
        </pc:spChg>
      </pc:sldChg>
      <pc:sldChg chg="addSp modSp add mod">
        <pc:chgData name="Lewis, Milly" userId="4ee69361-a738-4b4b-886e-3aedf3acfefc" providerId="ADAL" clId="{5BCC8C24-0EE0-4CE4-8AD0-8EE92AFE7E62}" dt="2023-04-24T11:29:51.907" v="111" actId="20577"/>
        <pc:sldMkLst>
          <pc:docMk/>
          <pc:sldMk cId="406029412" sldId="2147138438"/>
        </pc:sldMkLst>
        <pc:spChg chg="add mod">
          <ac:chgData name="Lewis, Milly" userId="4ee69361-a738-4b4b-886e-3aedf3acfefc" providerId="ADAL" clId="{5BCC8C24-0EE0-4CE4-8AD0-8EE92AFE7E62}" dt="2023-04-24T11:29:51.907" v="111" actId="20577"/>
          <ac:spMkLst>
            <pc:docMk/>
            <pc:sldMk cId="406029412" sldId="2147138438"/>
            <ac:spMk id="2" creationId="{86B3087E-473A-4A91-35A7-0F27C30C1E94}"/>
          </ac:spMkLst>
        </pc:spChg>
      </pc:sldChg>
      <pc:sldChg chg="addSp modSp mod">
        <pc:chgData name="Lewis, Milly" userId="4ee69361-a738-4b4b-886e-3aedf3acfefc" providerId="ADAL" clId="{5BCC8C24-0EE0-4CE4-8AD0-8EE92AFE7E62}" dt="2023-04-24T11:28:07.460" v="59" actId="20577"/>
        <pc:sldMkLst>
          <pc:docMk/>
          <pc:sldMk cId="65822132" sldId="2147197276"/>
        </pc:sldMkLst>
        <pc:spChg chg="add mod">
          <ac:chgData name="Lewis, Milly" userId="4ee69361-a738-4b4b-886e-3aedf3acfefc" providerId="ADAL" clId="{5BCC8C24-0EE0-4CE4-8AD0-8EE92AFE7E62}" dt="2023-04-24T11:28:07.460" v="59" actId="20577"/>
          <ac:spMkLst>
            <pc:docMk/>
            <pc:sldMk cId="65822132" sldId="2147197276"/>
            <ac:spMk id="2" creationId="{4D9F819F-41B3-4BA6-3F26-D110F536CC36}"/>
          </ac:spMkLst>
        </pc:spChg>
      </pc:sldChg>
      <pc:sldChg chg="addSp modSp mod">
        <pc:chgData name="Lewis, Milly" userId="4ee69361-a738-4b4b-886e-3aedf3acfefc" providerId="ADAL" clId="{5BCC8C24-0EE0-4CE4-8AD0-8EE92AFE7E62}" dt="2023-04-24T11:45:59.801" v="498" actId="20577"/>
        <pc:sldMkLst>
          <pc:docMk/>
          <pc:sldMk cId="408530957" sldId="2147197277"/>
        </pc:sldMkLst>
        <pc:spChg chg="add mod">
          <ac:chgData name="Lewis, Milly" userId="4ee69361-a738-4b4b-886e-3aedf3acfefc" providerId="ADAL" clId="{5BCC8C24-0EE0-4CE4-8AD0-8EE92AFE7E62}" dt="2023-04-24T11:45:41.237" v="477" actId="20577"/>
          <ac:spMkLst>
            <pc:docMk/>
            <pc:sldMk cId="408530957" sldId="2147197277"/>
            <ac:spMk id="2" creationId="{6E6B7E40-CB94-4FAB-8090-527F18667C0C}"/>
          </ac:spMkLst>
        </pc:spChg>
        <pc:spChg chg="add mod">
          <ac:chgData name="Lewis, Milly" userId="4ee69361-a738-4b4b-886e-3aedf3acfefc" providerId="ADAL" clId="{5BCC8C24-0EE0-4CE4-8AD0-8EE92AFE7E62}" dt="2023-04-24T11:45:59.801" v="498" actId="20577"/>
          <ac:spMkLst>
            <pc:docMk/>
            <pc:sldMk cId="408530957" sldId="2147197277"/>
            <ac:spMk id="3" creationId="{E1C06009-1715-80C8-C51B-70A97154103D}"/>
          </ac:spMkLst>
        </pc:spChg>
      </pc:sldChg>
      <pc:sldChg chg="addSp modSp mod">
        <pc:chgData name="Lewis, Milly" userId="4ee69361-a738-4b4b-886e-3aedf3acfefc" providerId="ADAL" clId="{5BCC8C24-0EE0-4CE4-8AD0-8EE92AFE7E62}" dt="2023-04-24T11:50:23.071" v="617" actId="20577"/>
        <pc:sldMkLst>
          <pc:docMk/>
          <pc:sldMk cId="709897806" sldId="2147197279"/>
        </pc:sldMkLst>
        <pc:spChg chg="add mod">
          <ac:chgData name="Lewis, Milly" userId="4ee69361-a738-4b4b-886e-3aedf3acfefc" providerId="ADAL" clId="{5BCC8C24-0EE0-4CE4-8AD0-8EE92AFE7E62}" dt="2023-04-24T11:50:23.071" v="617" actId="20577"/>
          <ac:spMkLst>
            <pc:docMk/>
            <pc:sldMk cId="709897806" sldId="2147197279"/>
            <ac:spMk id="2" creationId="{2FF26E66-E5EF-F7AB-814A-BA0F625EFC74}"/>
          </ac:spMkLst>
        </pc:spChg>
      </pc:sldChg>
      <pc:sldChg chg="addSp modSp">
        <pc:chgData name="Lewis, Milly" userId="4ee69361-a738-4b4b-886e-3aedf3acfefc" providerId="ADAL" clId="{5BCC8C24-0EE0-4CE4-8AD0-8EE92AFE7E62}" dt="2023-04-24T11:50:28.537" v="618"/>
        <pc:sldMkLst>
          <pc:docMk/>
          <pc:sldMk cId="1750537508" sldId="2147197280"/>
        </pc:sldMkLst>
        <pc:spChg chg="add mod">
          <ac:chgData name="Lewis, Milly" userId="4ee69361-a738-4b4b-886e-3aedf3acfefc" providerId="ADAL" clId="{5BCC8C24-0EE0-4CE4-8AD0-8EE92AFE7E62}" dt="2023-04-24T11:50:28.537" v="618"/>
          <ac:spMkLst>
            <pc:docMk/>
            <pc:sldMk cId="1750537508" sldId="2147197280"/>
            <ac:spMk id="2" creationId="{5BCC13C0-3DF3-A4F3-A924-BD9241A7E4FB}"/>
          </ac:spMkLst>
        </pc:spChg>
      </pc:sldChg>
      <pc:sldChg chg="addSp delSp modSp mod">
        <pc:chgData name="Lewis, Milly" userId="4ee69361-a738-4b4b-886e-3aedf3acfefc" providerId="ADAL" clId="{5BCC8C24-0EE0-4CE4-8AD0-8EE92AFE7E62}" dt="2023-04-24T11:52:05.080" v="634" actId="20577"/>
        <pc:sldMkLst>
          <pc:docMk/>
          <pc:sldMk cId="846397647" sldId="2147197281"/>
        </pc:sldMkLst>
        <pc:spChg chg="add del mod">
          <ac:chgData name="Lewis, Milly" userId="4ee69361-a738-4b4b-886e-3aedf3acfefc" providerId="ADAL" clId="{5BCC8C24-0EE0-4CE4-8AD0-8EE92AFE7E62}" dt="2023-04-24T11:51:07.358" v="624" actId="478"/>
          <ac:spMkLst>
            <pc:docMk/>
            <pc:sldMk cId="846397647" sldId="2147197281"/>
            <ac:spMk id="2" creationId="{CD9B4F62-0885-1CF3-C2B7-3A5201E0CABD}"/>
          </ac:spMkLst>
        </pc:spChg>
        <pc:spChg chg="add mod">
          <ac:chgData name="Lewis, Milly" userId="4ee69361-a738-4b4b-886e-3aedf3acfefc" providerId="ADAL" clId="{5BCC8C24-0EE0-4CE4-8AD0-8EE92AFE7E62}" dt="2023-04-24T11:52:05.080" v="634" actId="20577"/>
          <ac:spMkLst>
            <pc:docMk/>
            <pc:sldMk cId="846397647" sldId="2147197281"/>
            <ac:spMk id="3" creationId="{6145DD32-EC13-3111-209A-D4C0EDB9F590}"/>
          </ac:spMkLst>
        </pc:spChg>
      </pc:sldChg>
      <pc:sldChg chg="new del">
        <pc:chgData name="Lewis, Milly" userId="4ee69361-a738-4b4b-886e-3aedf3acfefc" providerId="ADAL" clId="{5BCC8C24-0EE0-4CE4-8AD0-8EE92AFE7E62}" dt="2023-04-24T11:26:45.310" v="23" actId="47"/>
        <pc:sldMkLst>
          <pc:docMk/>
          <pc:sldMk cId="1462599188" sldId="2147197282"/>
        </pc:sldMkLst>
      </pc:sldChg>
      <pc:sldChg chg="addSp modSp add mod setBg">
        <pc:chgData name="Lewis, Milly" userId="4ee69361-a738-4b4b-886e-3aedf3acfefc" providerId="ADAL" clId="{5BCC8C24-0EE0-4CE4-8AD0-8EE92AFE7E62}" dt="2023-04-24T11:30:27.385" v="127" actId="13926"/>
        <pc:sldMkLst>
          <pc:docMk/>
          <pc:sldMk cId="3565139391" sldId="2147197282"/>
        </pc:sldMkLst>
        <pc:spChg chg="add mod">
          <ac:chgData name="Lewis, Milly" userId="4ee69361-a738-4b4b-886e-3aedf3acfefc" providerId="ADAL" clId="{5BCC8C24-0EE0-4CE4-8AD0-8EE92AFE7E62}" dt="2023-04-24T11:30:01.333" v="112"/>
          <ac:spMkLst>
            <pc:docMk/>
            <pc:sldMk cId="3565139391" sldId="2147197282"/>
            <ac:spMk id="2" creationId="{7FD16810-FB4C-BCE3-FB6C-20D2F10878D5}"/>
          </ac:spMkLst>
        </pc:spChg>
        <pc:spChg chg="mod">
          <ac:chgData name="Lewis, Milly" userId="4ee69361-a738-4b4b-886e-3aedf3acfefc" providerId="ADAL" clId="{5BCC8C24-0EE0-4CE4-8AD0-8EE92AFE7E62}" dt="2023-04-24T11:30:27.385" v="127" actId="13926"/>
          <ac:spMkLst>
            <pc:docMk/>
            <pc:sldMk cId="3565139391" sldId="2147197282"/>
            <ac:spMk id="6" creationId="{A0C95936-33F5-46C8-BA2F-40E6714DFD22}"/>
          </ac:spMkLst>
        </pc:spChg>
      </pc:sldChg>
      <pc:sldChg chg="modSp add mod">
        <pc:chgData name="Lewis, Milly" userId="4ee69361-a738-4b4b-886e-3aedf3acfefc" providerId="ADAL" clId="{5BCC8C24-0EE0-4CE4-8AD0-8EE92AFE7E62}" dt="2023-04-24T11:32:10.982" v="188" actId="6549"/>
        <pc:sldMkLst>
          <pc:docMk/>
          <pc:sldMk cId="3534936030" sldId="2147197283"/>
        </pc:sldMkLst>
        <pc:spChg chg="mod">
          <ac:chgData name="Lewis, Milly" userId="4ee69361-a738-4b4b-886e-3aedf3acfefc" providerId="ADAL" clId="{5BCC8C24-0EE0-4CE4-8AD0-8EE92AFE7E62}" dt="2023-04-24T11:32:10.982" v="188" actId="6549"/>
          <ac:spMkLst>
            <pc:docMk/>
            <pc:sldMk cId="3534936030" sldId="2147197283"/>
            <ac:spMk id="4" creationId="{8163128C-6CBB-4BFE-858B-5EED77D92C6B}"/>
          </ac:spMkLst>
        </pc:spChg>
      </pc:sldChg>
      <pc:sldChg chg="addSp modSp add mod ord">
        <pc:chgData name="Lewis, Milly" userId="4ee69361-a738-4b4b-886e-3aedf3acfefc" providerId="ADAL" clId="{5BCC8C24-0EE0-4CE4-8AD0-8EE92AFE7E62}" dt="2023-04-24T11:33:57.640" v="228" actId="20577"/>
        <pc:sldMkLst>
          <pc:docMk/>
          <pc:sldMk cId="2524329555" sldId="2147197284"/>
        </pc:sldMkLst>
        <pc:spChg chg="add mod">
          <ac:chgData name="Lewis, Milly" userId="4ee69361-a738-4b4b-886e-3aedf3acfefc" providerId="ADAL" clId="{5BCC8C24-0EE0-4CE4-8AD0-8EE92AFE7E62}" dt="2023-04-24T11:33:57.640" v="228" actId="20577"/>
          <ac:spMkLst>
            <pc:docMk/>
            <pc:sldMk cId="2524329555" sldId="2147197284"/>
            <ac:spMk id="2" creationId="{95781151-A176-2600-9747-EAD56A5561E2}"/>
          </ac:spMkLst>
        </pc:spChg>
        <pc:spChg chg="mod">
          <ac:chgData name="Lewis, Milly" userId="4ee69361-a738-4b4b-886e-3aedf3acfefc" providerId="ADAL" clId="{5BCC8C24-0EE0-4CE4-8AD0-8EE92AFE7E62}" dt="2023-04-24T11:33:44.053" v="216" actId="20577"/>
          <ac:spMkLst>
            <pc:docMk/>
            <pc:sldMk cId="2524329555" sldId="2147197284"/>
            <ac:spMk id="4" creationId="{8163128C-6CBB-4BFE-858B-5EED77D92C6B}"/>
          </ac:spMkLst>
        </pc:spChg>
      </pc:sldChg>
      <pc:sldChg chg="new del">
        <pc:chgData name="Lewis, Milly" userId="4ee69361-a738-4b4b-886e-3aedf3acfefc" providerId="ADAL" clId="{5BCC8C24-0EE0-4CE4-8AD0-8EE92AFE7E62}" dt="2023-04-24T11:45:48.679" v="479" actId="680"/>
        <pc:sldMkLst>
          <pc:docMk/>
          <pc:sldMk cId="1921780052" sldId="2147197285"/>
        </pc:sldMkLst>
      </pc:sldChg>
      <pc:sldChg chg="modSp add mod ord">
        <pc:chgData name="Lewis, Milly" userId="4ee69361-a738-4b4b-886e-3aedf3acfefc" providerId="ADAL" clId="{5BCC8C24-0EE0-4CE4-8AD0-8EE92AFE7E62}" dt="2023-04-24T11:48:34.990" v="592"/>
        <pc:sldMkLst>
          <pc:docMk/>
          <pc:sldMk cId="3287727679" sldId="2147197285"/>
        </pc:sldMkLst>
        <pc:spChg chg="mod">
          <ac:chgData name="Lewis, Milly" userId="4ee69361-a738-4b4b-886e-3aedf3acfefc" providerId="ADAL" clId="{5BCC8C24-0EE0-4CE4-8AD0-8EE92AFE7E62}" dt="2023-04-24T11:48:31.062" v="590" actId="27636"/>
          <ac:spMkLst>
            <pc:docMk/>
            <pc:sldMk cId="3287727679" sldId="2147197285"/>
            <ac:spMk id="4" creationId="{8163128C-6CBB-4BFE-858B-5EED77D92C6B}"/>
          </ac:spMkLst>
        </pc:spChg>
      </pc:sldChg>
      <pc:sldChg chg="add">
        <pc:chgData name="Lewis, Milly" userId="4ee69361-a738-4b4b-886e-3aedf3acfefc" providerId="ADAL" clId="{5BCC8C24-0EE0-4CE4-8AD0-8EE92AFE7E62}" dt="2023-04-24T12:29:32.617" v="842"/>
        <pc:sldMkLst>
          <pc:docMk/>
          <pc:sldMk cId="2048204433" sldId="2147197286"/>
        </pc:sldMkLst>
      </pc:sldChg>
      <pc:sldChg chg="add">
        <pc:chgData name="Lewis, Milly" userId="4ee69361-a738-4b4b-886e-3aedf3acfefc" providerId="ADAL" clId="{5BCC8C24-0EE0-4CE4-8AD0-8EE92AFE7E62}" dt="2023-04-24T12:30:07.506" v="844"/>
        <pc:sldMkLst>
          <pc:docMk/>
          <pc:sldMk cId="351605477" sldId="2147197295"/>
        </pc:sldMkLst>
      </pc:sldChg>
    </pc:docChg>
  </pc:docChgLst>
  <pc:docChgLst>
    <pc:chgData name="Deborah Spencer (ESO)" userId="01b2f449-f3c5-4314-b8dd-234243ea33f4" providerId="ADAL" clId="{8CCF2608-5E83-4830-BD7C-A7544051FDF5}"/>
    <pc:docChg chg="undo custSel addSld delSld modSld sldOrd addSection delSection modSection">
      <pc:chgData name="Deborah Spencer (ESO)" userId="01b2f449-f3c5-4314-b8dd-234243ea33f4" providerId="ADAL" clId="{8CCF2608-5E83-4830-BD7C-A7544051FDF5}" dt="2024-03-19T13:32:30.830" v="1730" actId="729"/>
      <pc:docMkLst>
        <pc:docMk/>
      </pc:docMkLst>
      <pc:sldChg chg="modSp mod">
        <pc:chgData name="Deborah Spencer (ESO)" userId="01b2f449-f3c5-4314-b8dd-234243ea33f4" providerId="ADAL" clId="{8CCF2608-5E83-4830-BD7C-A7544051FDF5}" dt="2024-03-13T09:31:06.362" v="58" actId="13926"/>
        <pc:sldMkLst>
          <pc:docMk/>
          <pc:sldMk cId="4061758958" sldId="257"/>
        </pc:sldMkLst>
        <pc:spChg chg="mod">
          <ac:chgData name="Deborah Spencer (ESO)" userId="01b2f449-f3c5-4314-b8dd-234243ea33f4" providerId="ADAL" clId="{8CCF2608-5E83-4830-BD7C-A7544051FDF5}" dt="2024-03-13T09:31:06.362" v="58" actId="13926"/>
          <ac:spMkLst>
            <pc:docMk/>
            <pc:sldMk cId="4061758958" sldId="257"/>
            <ac:spMk id="25" creationId="{C05CFD13-C1A7-834C-9A48-949D97938079}"/>
          </ac:spMkLst>
        </pc:spChg>
        <pc:spChg chg="mod">
          <ac:chgData name="Deborah Spencer (ESO)" userId="01b2f449-f3c5-4314-b8dd-234243ea33f4" providerId="ADAL" clId="{8CCF2608-5E83-4830-BD7C-A7544051FDF5}" dt="2024-03-13T09:30:43.342" v="10" actId="13926"/>
          <ac:spMkLst>
            <pc:docMk/>
            <pc:sldMk cId="4061758958" sldId="257"/>
            <ac:spMk id="26" creationId="{F7BF32E2-ABB1-2048-83B6-D19984EBA737}"/>
          </ac:spMkLst>
        </pc:spChg>
      </pc:sldChg>
      <pc:sldChg chg="modSp del mod">
        <pc:chgData name="Deborah Spencer (ESO)" userId="01b2f449-f3c5-4314-b8dd-234243ea33f4" providerId="ADAL" clId="{8CCF2608-5E83-4830-BD7C-A7544051FDF5}" dt="2024-03-19T08:10:24.548" v="414" actId="108"/>
        <pc:sldMkLst>
          <pc:docMk/>
          <pc:sldMk cId="4100660256" sldId="258"/>
        </pc:sldMkLst>
        <pc:spChg chg="mod">
          <ac:chgData name="Deborah Spencer (ESO)" userId="01b2f449-f3c5-4314-b8dd-234243ea33f4" providerId="ADAL" clId="{8CCF2608-5E83-4830-BD7C-A7544051FDF5}" dt="2024-03-19T08:10:24.548" v="414" actId="108"/>
          <ac:spMkLst>
            <pc:docMk/>
            <pc:sldMk cId="4100660256" sldId="258"/>
            <ac:spMk id="7" creationId="{9FBCC0A2-11B4-23B9-AB5E-67DCA1D0B18E}"/>
          </ac:spMkLst>
        </pc:spChg>
        <pc:spChg chg="mod">
          <ac:chgData name="Deborah Spencer (ESO)" userId="01b2f449-f3c5-4314-b8dd-234243ea33f4" providerId="ADAL" clId="{8CCF2608-5E83-4830-BD7C-A7544051FDF5}" dt="2024-03-19T08:10:02.379" v="412" actId="1076"/>
          <ac:spMkLst>
            <pc:docMk/>
            <pc:sldMk cId="4100660256" sldId="258"/>
            <ac:spMk id="8" creationId="{8CD17C39-B03F-4D7C-EBE7-6272C400B53C}"/>
          </ac:spMkLst>
        </pc:spChg>
      </pc:sldChg>
      <pc:sldChg chg="modSp mod">
        <pc:chgData name="Deborah Spencer (ESO)" userId="01b2f449-f3c5-4314-b8dd-234243ea33f4" providerId="ADAL" clId="{8CCF2608-5E83-4830-BD7C-A7544051FDF5}" dt="2024-03-19T08:37:43.224" v="556" actId="207"/>
        <pc:sldMkLst>
          <pc:docMk/>
          <pc:sldMk cId="1465212762" sldId="259"/>
        </pc:sldMkLst>
        <pc:spChg chg="mod">
          <ac:chgData name="Deborah Spencer (ESO)" userId="01b2f449-f3c5-4314-b8dd-234243ea33f4" providerId="ADAL" clId="{8CCF2608-5E83-4830-BD7C-A7544051FDF5}" dt="2024-03-19T08:12:00.961" v="430" actId="1076"/>
          <ac:spMkLst>
            <pc:docMk/>
            <pc:sldMk cId="1465212762" sldId="259"/>
            <ac:spMk id="4" creationId="{67623453-E2CB-AE3A-030F-0A6257C0662C}"/>
          </ac:spMkLst>
        </pc:spChg>
        <pc:graphicFrameChg chg="mod modGraphic">
          <ac:chgData name="Deborah Spencer (ESO)" userId="01b2f449-f3c5-4314-b8dd-234243ea33f4" providerId="ADAL" clId="{8CCF2608-5E83-4830-BD7C-A7544051FDF5}" dt="2024-03-19T08:37:09.965" v="551" actId="207"/>
          <ac:graphicFrameMkLst>
            <pc:docMk/>
            <pc:sldMk cId="1465212762" sldId="259"/>
            <ac:graphicFrameMk id="2" creationId="{141B6F55-4ACB-6013-8836-C68B6284DB17}"/>
          </ac:graphicFrameMkLst>
        </pc:graphicFrameChg>
        <pc:graphicFrameChg chg="mod modGraphic">
          <ac:chgData name="Deborah Spencer (ESO)" userId="01b2f449-f3c5-4314-b8dd-234243ea33f4" providerId="ADAL" clId="{8CCF2608-5E83-4830-BD7C-A7544051FDF5}" dt="2024-03-19T08:37:43.224" v="556" actId="207"/>
          <ac:graphicFrameMkLst>
            <pc:docMk/>
            <pc:sldMk cId="1465212762" sldId="259"/>
            <ac:graphicFrameMk id="6" creationId="{CB6F85D0-3504-C942-B711-D8CE843894E6}"/>
          </ac:graphicFrameMkLst>
        </pc:graphicFrameChg>
      </pc:sldChg>
      <pc:sldChg chg="modSp mod">
        <pc:chgData name="Deborah Spencer (ESO)" userId="01b2f449-f3c5-4314-b8dd-234243ea33f4" providerId="ADAL" clId="{8CCF2608-5E83-4830-BD7C-A7544051FDF5}" dt="2024-03-19T07:28:57.441" v="197" actId="14100"/>
        <pc:sldMkLst>
          <pc:docMk/>
          <pc:sldMk cId="1238846108" sldId="260"/>
        </pc:sldMkLst>
        <pc:spChg chg="mod">
          <ac:chgData name="Deborah Spencer (ESO)" userId="01b2f449-f3c5-4314-b8dd-234243ea33f4" providerId="ADAL" clId="{8CCF2608-5E83-4830-BD7C-A7544051FDF5}" dt="2024-03-19T07:28:57.441" v="197" actId="14100"/>
          <ac:spMkLst>
            <pc:docMk/>
            <pc:sldMk cId="1238846108" sldId="260"/>
            <ac:spMk id="4" creationId="{2E43BA1E-2E9F-441C-A80A-8ACA5ACCD273}"/>
          </ac:spMkLst>
        </pc:spChg>
      </pc:sldChg>
      <pc:sldChg chg="addSp delSp modSp mod">
        <pc:chgData name="Deborah Spencer (ESO)" userId="01b2f449-f3c5-4314-b8dd-234243ea33f4" providerId="ADAL" clId="{8CCF2608-5E83-4830-BD7C-A7544051FDF5}" dt="2024-03-19T08:36:03.291" v="547"/>
        <pc:sldMkLst>
          <pc:docMk/>
          <pc:sldMk cId="2350059113" sldId="261"/>
        </pc:sldMkLst>
        <pc:spChg chg="mod">
          <ac:chgData name="Deborah Spencer (ESO)" userId="01b2f449-f3c5-4314-b8dd-234243ea33f4" providerId="ADAL" clId="{8CCF2608-5E83-4830-BD7C-A7544051FDF5}" dt="2024-03-19T08:36:03.291" v="547"/>
          <ac:spMkLst>
            <pc:docMk/>
            <pc:sldMk cId="2350059113" sldId="261"/>
            <ac:spMk id="4" creationId="{67623453-E2CB-AE3A-030F-0A6257C0662C}"/>
          </ac:spMkLst>
        </pc:spChg>
        <pc:graphicFrameChg chg="del modGraphic">
          <ac:chgData name="Deborah Spencer (ESO)" userId="01b2f449-f3c5-4314-b8dd-234243ea33f4" providerId="ADAL" clId="{8CCF2608-5E83-4830-BD7C-A7544051FDF5}" dt="2024-03-19T08:34:16.632" v="537" actId="21"/>
          <ac:graphicFrameMkLst>
            <pc:docMk/>
            <pc:sldMk cId="2350059113" sldId="261"/>
            <ac:graphicFrameMk id="2" creationId="{F25F2B56-26ED-DAC3-7B3A-443C50AB1323}"/>
          </ac:graphicFrameMkLst>
        </pc:graphicFrameChg>
        <pc:graphicFrameChg chg="del">
          <ac:chgData name="Deborah Spencer (ESO)" userId="01b2f449-f3c5-4314-b8dd-234243ea33f4" providerId="ADAL" clId="{8CCF2608-5E83-4830-BD7C-A7544051FDF5}" dt="2024-03-19T08:34:20.944" v="538" actId="21"/>
          <ac:graphicFrameMkLst>
            <pc:docMk/>
            <pc:sldMk cId="2350059113" sldId="261"/>
            <ac:graphicFrameMk id="5" creationId="{92896C31-483C-E3E1-071E-849A37CB324A}"/>
          </ac:graphicFrameMkLst>
        </pc:graphicFrameChg>
        <pc:graphicFrameChg chg="add mod modGraphic">
          <ac:chgData name="Deborah Spencer (ESO)" userId="01b2f449-f3c5-4314-b8dd-234243ea33f4" providerId="ADAL" clId="{8CCF2608-5E83-4830-BD7C-A7544051FDF5}" dt="2024-03-19T08:35:19.742" v="543" actId="21"/>
          <ac:graphicFrameMkLst>
            <pc:docMk/>
            <pc:sldMk cId="2350059113" sldId="261"/>
            <ac:graphicFrameMk id="6" creationId="{B881BE81-FE25-310F-FE4A-2346BCC598EA}"/>
          </ac:graphicFrameMkLst>
        </pc:graphicFrameChg>
        <pc:graphicFrameChg chg="add mod">
          <ac:chgData name="Deborah Spencer (ESO)" userId="01b2f449-f3c5-4314-b8dd-234243ea33f4" providerId="ADAL" clId="{8CCF2608-5E83-4830-BD7C-A7544051FDF5}" dt="2024-03-19T08:35:42.262" v="546"/>
          <ac:graphicFrameMkLst>
            <pc:docMk/>
            <pc:sldMk cId="2350059113" sldId="261"/>
            <ac:graphicFrameMk id="7" creationId="{FED6CA95-1EDD-8512-245F-56E40460228D}"/>
          </ac:graphicFrameMkLst>
        </pc:graphicFrameChg>
      </pc:sldChg>
      <pc:sldChg chg="modSp mod">
        <pc:chgData name="Deborah Spencer (ESO)" userId="01b2f449-f3c5-4314-b8dd-234243ea33f4" providerId="ADAL" clId="{8CCF2608-5E83-4830-BD7C-A7544051FDF5}" dt="2024-03-19T08:36:23.737" v="548" actId="108"/>
        <pc:sldMkLst>
          <pc:docMk/>
          <pc:sldMk cId="217684978" sldId="262"/>
        </pc:sldMkLst>
        <pc:spChg chg="mod">
          <ac:chgData name="Deborah Spencer (ESO)" userId="01b2f449-f3c5-4314-b8dd-234243ea33f4" providerId="ADAL" clId="{8CCF2608-5E83-4830-BD7C-A7544051FDF5}" dt="2024-03-19T08:36:23.737" v="548" actId="108"/>
          <ac:spMkLst>
            <pc:docMk/>
            <pc:sldMk cId="217684978" sldId="262"/>
            <ac:spMk id="4" creationId="{67623453-E2CB-AE3A-030F-0A6257C0662C}"/>
          </ac:spMkLst>
        </pc:spChg>
        <pc:spChg chg="mod">
          <ac:chgData name="Deborah Spencer (ESO)" userId="01b2f449-f3c5-4314-b8dd-234243ea33f4" providerId="ADAL" clId="{8CCF2608-5E83-4830-BD7C-A7544051FDF5}" dt="2024-03-19T08:26:17.562" v="489" actId="113"/>
          <ac:spMkLst>
            <pc:docMk/>
            <pc:sldMk cId="217684978" sldId="262"/>
            <ac:spMk id="6" creationId="{BBE0A0DA-26A8-A6CE-CF86-0C877B1DA5B1}"/>
          </ac:spMkLst>
        </pc:spChg>
      </pc:sldChg>
      <pc:sldChg chg="del">
        <pc:chgData name="Deborah Spencer (ESO)" userId="01b2f449-f3c5-4314-b8dd-234243ea33f4" providerId="ADAL" clId="{8CCF2608-5E83-4830-BD7C-A7544051FDF5}" dt="2024-03-13T10:09:33.865" v="115" actId="47"/>
        <pc:sldMkLst>
          <pc:docMk/>
          <pc:sldMk cId="902617369" sldId="585"/>
        </pc:sldMkLst>
      </pc:sldChg>
      <pc:sldChg chg="modSp">
        <pc:chgData name="Deborah Spencer (ESO)" userId="01b2f449-f3c5-4314-b8dd-234243ea33f4" providerId="ADAL" clId="{8CCF2608-5E83-4830-BD7C-A7544051FDF5}" dt="2024-03-19T11:57:17.537" v="1727"/>
        <pc:sldMkLst>
          <pc:docMk/>
          <pc:sldMk cId="1976218577" sldId="745"/>
        </pc:sldMkLst>
        <pc:graphicFrameChg chg="mod">
          <ac:chgData name="Deborah Spencer (ESO)" userId="01b2f449-f3c5-4314-b8dd-234243ea33f4" providerId="ADAL" clId="{8CCF2608-5E83-4830-BD7C-A7544051FDF5}" dt="2024-03-19T11:57:17.537" v="1727"/>
          <ac:graphicFrameMkLst>
            <pc:docMk/>
            <pc:sldMk cId="1976218577" sldId="745"/>
            <ac:graphicFrameMk id="5" creationId="{715995DA-14B3-9C47-B5A8-91226C507A34}"/>
          </ac:graphicFrameMkLst>
        </pc:graphicFrameChg>
      </pc:sldChg>
      <pc:sldChg chg="del">
        <pc:chgData name="Deborah Spencer (ESO)" userId="01b2f449-f3c5-4314-b8dd-234243ea33f4" providerId="ADAL" clId="{8CCF2608-5E83-4830-BD7C-A7544051FDF5}" dt="2024-03-13T10:09:37.233" v="117" actId="47"/>
        <pc:sldMkLst>
          <pc:docMk/>
          <pc:sldMk cId="1733438830" sldId="1148"/>
        </pc:sldMkLst>
      </pc:sldChg>
      <pc:sldChg chg="del">
        <pc:chgData name="Deborah Spencer (ESO)" userId="01b2f449-f3c5-4314-b8dd-234243ea33f4" providerId="ADAL" clId="{8CCF2608-5E83-4830-BD7C-A7544051FDF5}" dt="2024-03-13T10:09:42.607" v="120" actId="47"/>
        <pc:sldMkLst>
          <pc:docMk/>
          <pc:sldMk cId="91774118" sldId="1149"/>
        </pc:sldMkLst>
      </pc:sldChg>
      <pc:sldChg chg="delSp">
        <pc:chgData name="Deborah Spencer (ESO)" userId="01b2f449-f3c5-4314-b8dd-234243ea33f4" providerId="ADAL" clId="{8CCF2608-5E83-4830-BD7C-A7544051FDF5}" dt="2024-03-19T11:29:40.027" v="1714"/>
        <pc:sldMkLst>
          <pc:docMk/>
          <pc:sldMk cId="3513088701" sldId="1154"/>
        </pc:sldMkLst>
        <pc:picChg chg="del">
          <ac:chgData name="Deborah Spencer (ESO)" userId="01b2f449-f3c5-4314-b8dd-234243ea33f4" providerId="ADAL" clId="{8CCF2608-5E83-4830-BD7C-A7544051FDF5}" dt="2024-03-19T11:29:40.027" v="1714"/>
          <ac:picMkLst>
            <pc:docMk/>
            <pc:sldMk cId="3513088701" sldId="1154"/>
            <ac:picMk id="2" creationId="{69871F99-289A-3D8F-148E-16A26E749D59}"/>
          </ac:picMkLst>
        </pc:picChg>
      </pc:sldChg>
      <pc:sldChg chg="del">
        <pc:chgData name="Deborah Spencer (ESO)" userId="01b2f449-f3c5-4314-b8dd-234243ea33f4" providerId="ADAL" clId="{8CCF2608-5E83-4830-BD7C-A7544051FDF5}" dt="2024-03-13T10:09:38.833" v="118" actId="47"/>
        <pc:sldMkLst>
          <pc:docMk/>
          <pc:sldMk cId="4060800434" sldId="1240"/>
        </pc:sldMkLst>
      </pc:sldChg>
      <pc:sldChg chg="del">
        <pc:chgData name="Deborah Spencer (ESO)" userId="01b2f449-f3c5-4314-b8dd-234243ea33f4" providerId="ADAL" clId="{8CCF2608-5E83-4830-BD7C-A7544051FDF5}" dt="2024-03-13T10:09:40.166" v="119" actId="47"/>
        <pc:sldMkLst>
          <pc:docMk/>
          <pc:sldMk cId="1305368306" sldId="1241"/>
        </pc:sldMkLst>
      </pc:sldChg>
      <pc:sldChg chg="del">
        <pc:chgData name="Deborah Spencer (ESO)" userId="01b2f449-f3c5-4314-b8dd-234243ea33f4" providerId="ADAL" clId="{8CCF2608-5E83-4830-BD7C-A7544051FDF5}" dt="2024-03-13T10:09:44.141" v="121" actId="47"/>
        <pc:sldMkLst>
          <pc:docMk/>
          <pc:sldMk cId="570537194" sldId="1242"/>
        </pc:sldMkLst>
      </pc:sldChg>
      <pc:sldChg chg="add del">
        <pc:chgData name="Deborah Spencer (ESO)" userId="01b2f449-f3c5-4314-b8dd-234243ea33f4" providerId="ADAL" clId="{8CCF2608-5E83-4830-BD7C-A7544051FDF5}" dt="2024-03-13T10:01:47.820" v="79" actId="47"/>
        <pc:sldMkLst>
          <pc:docMk/>
          <pc:sldMk cId="50496816" sldId="1269"/>
        </pc:sldMkLst>
      </pc:sldChg>
      <pc:sldChg chg="del">
        <pc:chgData name="Deborah Spencer (ESO)" userId="01b2f449-f3c5-4314-b8dd-234243ea33f4" providerId="ADAL" clId="{8CCF2608-5E83-4830-BD7C-A7544051FDF5}" dt="2024-03-13T10:01:38.373" v="78" actId="47"/>
        <pc:sldMkLst>
          <pc:docMk/>
          <pc:sldMk cId="2932440776" sldId="1335"/>
        </pc:sldMkLst>
      </pc:sldChg>
      <pc:sldChg chg="modSp mod">
        <pc:chgData name="Deborah Spencer (ESO)" userId="01b2f449-f3c5-4314-b8dd-234243ea33f4" providerId="ADAL" clId="{8CCF2608-5E83-4830-BD7C-A7544051FDF5}" dt="2024-03-19T11:20:07.425" v="1695" actId="108"/>
        <pc:sldMkLst>
          <pc:docMk/>
          <pc:sldMk cId="3898655928" sldId="1357"/>
        </pc:sldMkLst>
        <pc:spChg chg="mod">
          <ac:chgData name="Deborah Spencer (ESO)" userId="01b2f449-f3c5-4314-b8dd-234243ea33f4" providerId="ADAL" clId="{8CCF2608-5E83-4830-BD7C-A7544051FDF5}" dt="2024-03-19T11:19:58.944" v="1694" actId="108"/>
          <ac:spMkLst>
            <pc:docMk/>
            <pc:sldMk cId="3898655928" sldId="1357"/>
            <ac:spMk id="4" creationId="{8163128C-6CBB-4BFE-858B-5EED77D92C6B}"/>
          </ac:spMkLst>
        </pc:spChg>
        <pc:spChg chg="mod">
          <ac:chgData name="Deborah Spencer (ESO)" userId="01b2f449-f3c5-4314-b8dd-234243ea33f4" providerId="ADAL" clId="{8CCF2608-5E83-4830-BD7C-A7544051FDF5}" dt="2024-03-19T11:20:07.425" v="1695" actId="108"/>
          <ac:spMkLst>
            <pc:docMk/>
            <pc:sldMk cId="3898655928" sldId="1357"/>
            <ac:spMk id="5" creationId="{92ED4321-E214-41DE-8D12-2FCAF849A092}"/>
          </ac:spMkLst>
        </pc:spChg>
      </pc:sldChg>
      <pc:sldChg chg="add del">
        <pc:chgData name="Deborah Spencer (ESO)" userId="01b2f449-f3c5-4314-b8dd-234243ea33f4" providerId="ADAL" clId="{8CCF2608-5E83-4830-BD7C-A7544051FDF5}" dt="2024-03-13T10:01:47.820" v="79" actId="47"/>
        <pc:sldMkLst>
          <pc:docMk/>
          <pc:sldMk cId="2731900922" sldId="1407"/>
        </pc:sldMkLst>
      </pc:sldChg>
      <pc:sldChg chg="add del">
        <pc:chgData name="Deborah Spencer (ESO)" userId="01b2f449-f3c5-4314-b8dd-234243ea33f4" providerId="ADAL" clId="{8CCF2608-5E83-4830-BD7C-A7544051FDF5}" dt="2024-03-13T10:01:47.820" v="79" actId="47"/>
        <pc:sldMkLst>
          <pc:docMk/>
          <pc:sldMk cId="2205476608" sldId="1412"/>
        </pc:sldMkLst>
      </pc:sldChg>
      <pc:sldChg chg="add del">
        <pc:chgData name="Deborah Spencer (ESO)" userId="01b2f449-f3c5-4314-b8dd-234243ea33f4" providerId="ADAL" clId="{8CCF2608-5E83-4830-BD7C-A7544051FDF5}" dt="2024-03-13T10:01:38.373" v="78" actId="47"/>
        <pc:sldMkLst>
          <pc:docMk/>
          <pc:sldMk cId="550493502" sldId="1418"/>
        </pc:sldMkLst>
      </pc:sldChg>
      <pc:sldChg chg="add del">
        <pc:chgData name="Deborah Spencer (ESO)" userId="01b2f449-f3c5-4314-b8dd-234243ea33f4" providerId="ADAL" clId="{8CCF2608-5E83-4830-BD7C-A7544051FDF5}" dt="2024-03-13T10:01:47.820" v="79" actId="47"/>
        <pc:sldMkLst>
          <pc:docMk/>
          <pc:sldMk cId="1715774386" sldId="1428"/>
        </pc:sldMkLst>
      </pc:sldChg>
      <pc:sldChg chg="del">
        <pc:chgData name="Deborah Spencer (ESO)" userId="01b2f449-f3c5-4314-b8dd-234243ea33f4" providerId="ADAL" clId="{8CCF2608-5E83-4830-BD7C-A7544051FDF5}" dt="2024-03-13T10:01:38.373" v="78" actId="47"/>
        <pc:sldMkLst>
          <pc:docMk/>
          <pc:sldMk cId="242921371" sldId="1429"/>
        </pc:sldMkLst>
      </pc:sldChg>
      <pc:sldChg chg="add del">
        <pc:chgData name="Deborah Spencer (ESO)" userId="01b2f449-f3c5-4314-b8dd-234243ea33f4" providerId="ADAL" clId="{8CCF2608-5E83-4830-BD7C-A7544051FDF5}" dt="2024-03-13T10:01:38.373" v="78" actId="47"/>
        <pc:sldMkLst>
          <pc:docMk/>
          <pc:sldMk cId="2960754451" sldId="1444"/>
        </pc:sldMkLst>
      </pc:sldChg>
      <pc:sldChg chg="add del">
        <pc:chgData name="Deborah Spencer (ESO)" userId="01b2f449-f3c5-4314-b8dd-234243ea33f4" providerId="ADAL" clId="{8CCF2608-5E83-4830-BD7C-A7544051FDF5}" dt="2024-03-13T10:01:47.820" v="79" actId="47"/>
        <pc:sldMkLst>
          <pc:docMk/>
          <pc:sldMk cId="1187241059" sldId="1445"/>
        </pc:sldMkLst>
      </pc:sldChg>
      <pc:sldChg chg="del">
        <pc:chgData name="Deborah Spencer (ESO)" userId="01b2f449-f3c5-4314-b8dd-234243ea33f4" providerId="ADAL" clId="{8CCF2608-5E83-4830-BD7C-A7544051FDF5}" dt="2024-03-13T10:00:21.038" v="72" actId="47"/>
        <pc:sldMkLst>
          <pc:docMk/>
          <pc:sldMk cId="2837743438" sldId="1454"/>
        </pc:sldMkLst>
      </pc:sldChg>
      <pc:sldChg chg="modSp mod modShow">
        <pc:chgData name="Deborah Spencer (ESO)" userId="01b2f449-f3c5-4314-b8dd-234243ea33f4" providerId="ADAL" clId="{8CCF2608-5E83-4830-BD7C-A7544051FDF5}" dt="2024-03-19T13:32:30.830" v="1730" actId="729"/>
        <pc:sldMkLst>
          <pc:docMk/>
          <pc:sldMk cId="3704322210" sldId="1455"/>
        </pc:sldMkLst>
        <pc:graphicFrameChg chg="modGraphic">
          <ac:chgData name="Deborah Spencer (ESO)" userId="01b2f449-f3c5-4314-b8dd-234243ea33f4" providerId="ADAL" clId="{8CCF2608-5E83-4830-BD7C-A7544051FDF5}" dt="2024-03-19T10:49:20.513" v="735" actId="2165"/>
          <ac:graphicFrameMkLst>
            <pc:docMk/>
            <pc:sldMk cId="3704322210" sldId="1455"/>
            <ac:graphicFrameMk id="2" creationId="{89375179-2DE7-4CE9-88B5-B9B1898783E4}"/>
          </ac:graphicFrameMkLst>
        </pc:graphicFrameChg>
      </pc:sldChg>
      <pc:sldChg chg="modSp del mod">
        <pc:chgData name="Deborah Spencer (ESO)" userId="01b2f449-f3c5-4314-b8dd-234243ea33f4" providerId="ADAL" clId="{8CCF2608-5E83-4830-BD7C-A7544051FDF5}" dt="2024-03-19T10:49:42.985" v="736" actId="2696"/>
        <pc:sldMkLst>
          <pc:docMk/>
          <pc:sldMk cId="33217729" sldId="1456"/>
        </pc:sldMkLst>
        <pc:spChg chg="mod">
          <ac:chgData name="Deborah Spencer (ESO)" userId="01b2f449-f3c5-4314-b8dd-234243ea33f4" providerId="ADAL" clId="{8CCF2608-5E83-4830-BD7C-A7544051FDF5}" dt="2024-03-13T10:10:27.669" v="124" actId="6549"/>
          <ac:spMkLst>
            <pc:docMk/>
            <pc:sldMk cId="33217729" sldId="1456"/>
            <ac:spMk id="28674" creationId="{00000000-0000-0000-0000-000000000000}"/>
          </ac:spMkLst>
        </pc:spChg>
      </pc:sldChg>
      <pc:sldChg chg="modSp mod modShow">
        <pc:chgData name="Deborah Spencer (ESO)" userId="01b2f449-f3c5-4314-b8dd-234243ea33f4" providerId="ADAL" clId="{8CCF2608-5E83-4830-BD7C-A7544051FDF5}" dt="2024-03-19T13:32:25.234" v="1728" actId="729"/>
        <pc:sldMkLst>
          <pc:docMk/>
          <pc:sldMk cId="1273653904" sldId="1465"/>
        </pc:sldMkLst>
        <pc:spChg chg="mod">
          <ac:chgData name="Deborah Spencer (ESO)" userId="01b2f449-f3c5-4314-b8dd-234243ea33f4" providerId="ADAL" clId="{8CCF2608-5E83-4830-BD7C-A7544051FDF5}" dt="2024-03-19T10:18:53.015" v="732" actId="6549"/>
          <ac:spMkLst>
            <pc:docMk/>
            <pc:sldMk cId="1273653904" sldId="1465"/>
            <ac:spMk id="5" creationId="{BC581F01-1F66-4809-8884-8348CEBBE372}"/>
          </ac:spMkLst>
        </pc:spChg>
      </pc:sldChg>
      <pc:sldChg chg="del">
        <pc:chgData name="Deborah Spencer (ESO)" userId="01b2f449-f3c5-4314-b8dd-234243ea33f4" providerId="ADAL" clId="{8CCF2608-5E83-4830-BD7C-A7544051FDF5}" dt="2024-03-19T10:19:01.849" v="733" actId="2696"/>
        <pc:sldMkLst>
          <pc:docMk/>
          <pc:sldMk cId="573234990" sldId="1472"/>
        </pc:sldMkLst>
      </pc:sldChg>
      <pc:sldChg chg="modSp mod modShow">
        <pc:chgData name="Deborah Spencer (ESO)" userId="01b2f449-f3c5-4314-b8dd-234243ea33f4" providerId="ADAL" clId="{8CCF2608-5E83-4830-BD7C-A7544051FDF5}" dt="2024-03-19T13:32:28.822" v="1729" actId="729"/>
        <pc:sldMkLst>
          <pc:docMk/>
          <pc:sldMk cId="438074177" sldId="1473"/>
        </pc:sldMkLst>
        <pc:spChg chg="mod">
          <ac:chgData name="Deborah Spencer (ESO)" userId="01b2f449-f3c5-4314-b8dd-234243ea33f4" providerId="ADAL" clId="{8CCF2608-5E83-4830-BD7C-A7544051FDF5}" dt="2024-03-19T11:10:21.783" v="1691" actId="113"/>
          <ac:spMkLst>
            <pc:docMk/>
            <pc:sldMk cId="438074177" sldId="1473"/>
            <ac:spMk id="5" creationId="{BC581F01-1F66-4809-8884-8348CEBBE372}"/>
          </ac:spMkLst>
        </pc:spChg>
      </pc:sldChg>
      <pc:sldChg chg="del">
        <pc:chgData name="Deborah Spencer (ESO)" userId="01b2f449-f3c5-4314-b8dd-234243ea33f4" providerId="ADAL" clId="{8CCF2608-5E83-4830-BD7C-A7544051FDF5}" dt="2024-03-13T10:01:38.373" v="78" actId="47"/>
        <pc:sldMkLst>
          <pc:docMk/>
          <pc:sldMk cId="1406300506" sldId="1477"/>
        </pc:sldMkLst>
      </pc:sldChg>
      <pc:sldChg chg="add del">
        <pc:chgData name="Deborah Spencer (ESO)" userId="01b2f449-f3c5-4314-b8dd-234243ea33f4" providerId="ADAL" clId="{8CCF2608-5E83-4830-BD7C-A7544051FDF5}" dt="2024-03-13T10:01:47.820" v="79" actId="47"/>
        <pc:sldMkLst>
          <pc:docMk/>
          <pc:sldMk cId="3235287597" sldId="1479"/>
        </pc:sldMkLst>
      </pc:sldChg>
      <pc:sldChg chg="add del">
        <pc:chgData name="Deborah Spencer (ESO)" userId="01b2f449-f3c5-4314-b8dd-234243ea33f4" providerId="ADAL" clId="{8CCF2608-5E83-4830-BD7C-A7544051FDF5}" dt="2024-03-13T10:01:47.820" v="79" actId="47"/>
        <pc:sldMkLst>
          <pc:docMk/>
          <pc:sldMk cId="2981309810" sldId="1480"/>
        </pc:sldMkLst>
      </pc:sldChg>
      <pc:sldChg chg="modSp mod">
        <pc:chgData name="Deborah Spencer (ESO)" userId="01b2f449-f3c5-4314-b8dd-234243ea33f4" providerId="ADAL" clId="{8CCF2608-5E83-4830-BD7C-A7544051FDF5}" dt="2024-03-19T11:08:37.150" v="1566" actId="20577"/>
        <pc:sldMkLst>
          <pc:docMk/>
          <pc:sldMk cId="1245794479" sldId="1483"/>
        </pc:sldMkLst>
        <pc:spChg chg="mod">
          <ac:chgData name="Deborah Spencer (ESO)" userId="01b2f449-f3c5-4314-b8dd-234243ea33f4" providerId="ADAL" clId="{8CCF2608-5E83-4830-BD7C-A7544051FDF5}" dt="2024-03-19T11:08:37.150" v="1566" actId="20577"/>
          <ac:spMkLst>
            <pc:docMk/>
            <pc:sldMk cId="1245794479" sldId="1483"/>
            <ac:spMk id="5" creationId="{9B2499E8-2B28-4141-9807-18DCBF45252D}"/>
          </ac:spMkLst>
        </pc:spChg>
      </pc:sldChg>
      <pc:sldChg chg="del">
        <pc:chgData name="Deborah Spencer (ESO)" userId="01b2f449-f3c5-4314-b8dd-234243ea33f4" providerId="ADAL" clId="{8CCF2608-5E83-4830-BD7C-A7544051FDF5}" dt="2024-03-13T10:00:25.421" v="73" actId="47"/>
        <pc:sldMkLst>
          <pc:docMk/>
          <pc:sldMk cId="3317667340" sldId="1485"/>
        </pc:sldMkLst>
      </pc:sldChg>
      <pc:sldChg chg="add del">
        <pc:chgData name="Deborah Spencer (ESO)" userId="01b2f449-f3c5-4314-b8dd-234243ea33f4" providerId="ADAL" clId="{8CCF2608-5E83-4830-BD7C-A7544051FDF5}" dt="2024-03-13T10:01:38.373" v="78" actId="47"/>
        <pc:sldMkLst>
          <pc:docMk/>
          <pc:sldMk cId="605562495" sldId="1486"/>
        </pc:sldMkLst>
      </pc:sldChg>
      <pc:sldChg chg="modSp mod">
        <pc:chgData name="Deborah Spencer (ESO)" userId="01b2f449-f3c5-4314-b8dd-234243ea33f4" providerId="ADAL" clId="{8CCF2608-5E83-4830-BD7C-A7544051FDF5}" dt="2024-03-19T11:54:58.699" v="1726" actId="1076"/>
        <pc:sldMkLst>
          <pc:docMk/>
          <pc:sldMk cId="3294414480" sldId="1530"/>
        </pc:sldMkLst>
        <pc:spChg chg="mod">
          <ac:chgData name="Deborah Spencer (ESO)" userId="01b2f449-f3c5-4314-b8dd-234243ea33f4" providerId="ADAL" clId="{8CCF2608-5E83-4830-BD7C-A7544051FDF5}" dt="2024-03-19T11:54:58.699" v="1726" actId="1076"/>
          <ac:spMkLst>
            <pc:docMk/>
            <pc:sldMk cId="3294414480" sldId="1530"/>
            <ac:spMk id="3" creationId="{20BD49DA-B044-4B7E-A684-D0951A8BB8F1}"/>
          </ac:spMkLst>
        </pc:spChg>
        <pc:spChg chg="mod">
          <ac:chgData name="Deborah Spencer (ESO)" userId="01b2f449-f3c5-4314-b8dd-234243ea33f4" providerId="ADAL" clId="{8CCF2608-5E83-4830-BD7C-A7544051FDF5}" dt="2024-03-19T11:54:54.594" v="1725" actId="1076"/>
          <ac:spMkLst>
            <pc:docMk/>
            <pc:sldMk cId="3294414480" sldId="1530"/>
            <ac:spMk id="4" creationId="{8163128C-6CBB-4BFE-858B-5EED77D92C6B}"/>
          </ac:spMkLst>
        </pc:spChg>
      </pc:sldChg>
      <pc:sldChg chg="del">
        <pc:chgData name="Deborah Spencer (ESO)" userId="01b2f449-f3c5-4314-b8dd-234243ea33f4" providerId="ADAL" clId="{8CCF2608-5E83-4830-BD7C-A7544051FDF5}" dt="2024-03-13T10:00:40.487" v="75" actId="47"/>
        <pc:sldMkLst>
          <pc:docMk/>
          <pc:sldMk cId="4262255579" sldId="1568"/>
        </pc:sldMkLst>
      </pc:sldChg>
      <pc:sldChg chg="del">
        <pc:chgData name="Deborah Spencer (ESO)" userId="01b2f449-f3c5-4314-b8dd-234243ea33f4" providerId="ADAL" clId="{8CCF2608-5E83-4830-BD7C-A7544051FDF5}" dt="2024-03-13T10:00:21.038" v="72" actId="47"/>
        <pc:sldMkLst>
          <pc:docMk/>
          <pc:sldMk cId="1334515351" sldId="1575"/>
        </pc:sldMkLst>
      </pc:sldChg>
      <pc:sldChg chg="del">
        <pc:chgData name="Deborah Spencer (ESO)" userId="01b2f449-f3c5-4314-b8dd-234243ea33f4" providerId="ADAL" clId="{8CCF2608-5E83-4830-BD7C-A7544051FDF5}" dt="2024-03-13T10:00:43.101" v="77" actId="47"/>
        <pc:sldMkLst>
          <pc:docMk/>
          <pc:sldMk cId="644210047" sldId="2147138408"/>
        </pc:sldMkLst>
      </pc:sldChg>
      <pc:sldChg chg="delSp modSp del mod">
        <pc:chgData name="Deborah Spencer (ESO)" userId="01b2f449-f3c5-4314-b8dd-234243ea33f4" providerId="ADAL" clId="{8CCF2608-5E83-4830-BD7C-A7544051FDF5}" dt="2024-03-19T07:52:45.822" v="212" actId="2696"/>
        <pc:sldMkLst>
          <pc:docMk/>
          <pc:sldMk cId="406029412" sldId="2147138438"/>
        </pc:sldMkLst>
        <pc:spChg chg="del">
          <ac:chgData name="Deborah Spencer (ESO)" userId="01b2f449-f3c5-4314-b8dd-234243ea33f4" providerId="ADAL" clId="{8CCF2608-5E83-4830-BD7C-A7544051FDF5}" dt="2024-03-13T09:57:13.448" v="61" actId="21"/>
          <ac:spMkLst>
            <pc:docMk/>
            <pc:sldMk cId="406029412" sldId="2147138438"/>
            <ac:spMk id="2" creationId="{86B3087E-473A-4A91-35A7-0F27C30C1E94}"/>
          </ac:spMkLst>
        </pc:spChg>
        <pc:spChg chg="mod">
          <ac:chgData name="Deborah Spencer (ESO)" userId="01b2f449-f3c5-4314-b8dd-234243ea33f4" providerId="ADAL" clId="{8CCF2608-5E83-4830-BD7C-A7544051FDF5}" dt="2024-03-13T09:57:16.582" v="62" actId="1076"/>
          <ac:spMkLst>
            <pc:docMk/>
            <pc:sldMk cId="406029412" sldId="2147138438"/>
            <ac:spMk id="8" creationId="{DA5FFD7E-F264-4DC0-0507-66A980933472}"/>
          </ac:spMkLst>
        </pc:spChg>
        <pc:graphicFrameChg chg="modGraphic">
          <ac:chgData name="Deborah Spencer (ESO)" userId="01b2f449-f3c5-4314-b8dd-234243ea33f4" providerId="ADAL" clId="{8CCF2608-5E83-4830-BD7C-A7544051FDF5}" dt="2024-03-19T07:34:09.062" v="202" actId="20577"/>
          <ac:graphicFrameMkLst>
            <pc:docMk/>
            <pc:sldMk cId="406029412" sldId="2147138438"/>
            <ac:graphicFrameMk id="10" creationId="{5BC188AD-E7D7-BA6E-1B6C-3382FBEC70E9}"/>
          </ac:graphicFrameMkLst>
        </pc:graphicFrameChg>
      </pc:sldChg>
      <pc:sldChg chg="del">
        <pc:chgData name="Deborah Spencer (ESO)" userId="01b2f449-f3c5-4314-b8dd-234243ea33f4" providerId="ADAL" clId="{8CCF2608-5E83-4830-BD7C-A7544051FDF5}" dt="2024-03-13T09:31:23.857" v="60" actId="2696"/>
        <pc:sldMkLst>
          <pc:docMk/>
          <pc:sldMk cId="65822132" sldId="2147197276"/>
        </pc:sldMkLst>
      </pc:sldChg>
      <pc:sldChg chg="del">
        <pc:chgData name="Deborah Spencer (ESO)" userId="01b2f449-f3c5-4314-b8dd-234243ea33f4" providerId="ADAL" clId="{8CCF2608-5E83-4830-BD7C-A7544051FDF5}" dt="2024-03-13T10:00:41.688" v="76" actId="47"/>
        <pc:sldMkLst>
          <pc:docMk/>
          <pc:sldMk cId="408530957" sldId="2147197277"/>
        </pc:sldMkLst>
      </pc:sldChg>
      <pc:sldChg chg="del">
        <pc:chgData name="Deborah Spencer (ESO)" userId="01b2f449-f3c5-4314-b8dd-234243ea33f4" providerId="ADAL" clId="{8CCF2608-5E83-4830-BD7C-A7544051FDF5}" dt="2024-03-13T10:11:21.580" v="125" actId="2696"/>
        <pc:sldMkLst>
          <pc:docMk/>
          <pc:sldMk cId="474054150" sldId="2147197278"/>
        </pc:sldMkLst>
      </pc:sldChg>
      <pc:sldChg chg="del">
        <pc:chgData name="Deborah Spencer (ESO)" userId="01b2f449-f3c5-4314-b8dd-234243ea33f4" providerId="ADAL" clId="{8CCF2608-5E83-4830-BD7C-A7544051FDF5}" dt="2024-03-13T10:09:25.289" v="113" actId="47"/>
        <pc:sldMkLst>
          <pc:docMk/>
          <pc:sldMk cId="709897806" sldId="2147197279"/>
        </pc:sldMkLst>
      </pc:sldChg>
      <pc:sldChg chg="del">
        <pc:chgData name="Deborah Spencer (ESO)" userId="01b2f449-f3c5-4314-b8dd-234243ea33f4" providerId="ADAL" clId="{8CCF2608-5E83-4830-BD7C-A7544051FDF5}" dt="2024-03-13T10:09:28.563" v="114" actId="47"/>
        <pc:sldMkLst>
          <pc:docMk/>
          <pc:sldMk cId="1750537508" sldId="2147197280"/>
        </pc:sldMkLst>
      </pc:sldChg>
      <pc:sldChg chg="del">
        <pc:chgData name="Deborah Spencer (ESO)" userId="01b2f449-f3c5-4314-b8dd-234243ea33f4" providerId="ADAL" clId="{8CCF2608-5E83-4830-BD7C-A7544051FDF5}" dt="2024-03-13T10:09:35.621" v="116" actId="47"/>
        <pc:sldMkLst>
          <pc:docMk/>
          <pc:sldMk cId="846397647" sldId="2147197281"/>
        </pc:sldMkLst>
      </pc:sldChg>
      <pc:sldChg chg="del">
        <pc:chgData name="Deborah Spencer (ESO)" userId="01b2f449-f3c5-4314-b8dd-234243ea33f4" providerId="ADAL" clId="{8CCF2608-5E83-4830-BD7C-A7544051FDF5}" dt="2024-03-13T09:57:19.809" v="63" actId="2696"/>
        <pc:sldMkLst>
          <pc:docMk/>
          <pc:sldMk cId="3565139391" sldId="2147197282"/>
        </pc:sldMkLst>
      </pc:sldChg>
      <pc:sldChg chg="del">
        <pc:chgData name="Deborah Spencer (ESO)" userId="01b2f449-f3c5-4314-b8dd-234243ea33f4" providerId="ADAL" clId="{8CCF2608-5E83-4830-BD7C-A7544051FDF5}" dt="2024-03-19T08:04:38.546" v="356" actId="2696"/>
        <pc:sldMkLst>
          <pc:docMk/>
          <pc:sldMk cId="3534936030" sldId="2147197283"/>
        </pc:sldMkLst>
      </pc:sldChg>
      <pc:sldChg chg="del">
        <pc:chgData name="Deborah Spencer (ESO)" userId="01b2f449-f3c5-4314-b8dd-234243ea33f4" providerId="ADAL" clId="{8CCF2608-5E83-4830-BD7C-A7544051FDF5}" dt="2024-03-13T09:57:23.951" v="64" actId="2696"/>
        <pc:sldMkLst>
          <pc:docMk/>
          <pc:sldMk cId="2524329555" sldId="2147197284"/>
        </pc:sldMkLst>
      </pc:sldChg>
      <pc:sldChg chg="del">
        <pc:chgData name="Deborah Spencer (ESO)" userId="01b2f449-f3c5-4314-b8dd-234243ea33f4" providerId="ADAL" clId="{8CCF2608-5E83-4830-BD7C-A7544051FDF5}" dt="2024-03-13T10:00:38.905" v="74" actId="47"/>
        <pc:sldMkLst>
          <pc:docMk/>
          <pc:sldMk cId="3287727679" sldId="2147197285"/>
        </pc:sldMkLst>
      </pc:sldChg>
      <pc:sldChg chg="del">
        <pc:chgData name="Deborah Spencer (ESO)" userId="01b2f449-f3c5-4314-b8dd-234243ea33f4" providerId="ADAL" clId="{8CCF2608-5E83-4830-BD7C-A7544051FDF5}" dt="2024-03-13T10:09:45.880" v="122" actId="47"/>
        <pc:sldMkLst>
          <pc:docMk/>
          <pc:sldMk cId="3473546735" sldId="2147197296"/>
        </pc:sldMkLst>
      </pc:sldChg>
      <pc:sldChg chg="del">
        <pc:chgData name="Deborah Spencer (ESO)" userId="01b2f449-f3c5-4314-b8dd-234243ea33f4" providerId="ADAL" clId="{8CCF2608-5E83-4830-BD7C-A7544051FDF5}" dt="2024-03-13T10:09:47.835" v="123" actId="47"/>
        <pc:sldMkLst>
          <pc:docMk/>
          <pc:sldMk cId="3379190199" sldId="2147197297"/>
        </pc:sldMkLst>
      </pc:sldChg>
      <pc:sldChg chg="ord">
        <pc:chgData name="Deborah Spencer (ESO)" userId="01b2f449-f3c5-4314-b8dd-234243ea33f4" providerId="ADAL" clId="{8CCF2608-5E83-4830-BD7C-A7544051FDF5}" dt="2024-03-19T08:05:32.311" v="364"/>
        <pc:sldMkLst>
          <pc:docMk/>
          <pc:sldMk cId="133198140" sldId="2147377312"/>
        </pc:sldMkLst>
      </pc:sldChg>
      <pc:sldChg chg="modSp mod">
        <pc:chgData name="Deborah Spencer (ESO)" userId="01b2f449-f3c5-4314-b8dd-234243ea33f4" providerId="ADAL" clId="{8CCF2608-5E83-4830-BD7C-A7544051FDF5}" dt="2024-03-19T08:05:16.881" v="362" actId="113"/>
        <pc:sldMkLst>
          <pc:docMk/>
          <pc:sldMk cId="3764112171" sldId="2147377313"/>
        </pc:sldMkLst>
        <pc:spChg chg="mod">
          <ac:chgData name="Deborah Spencer (ESO)" userId="01b2f449-f3c5-4314-b8dd-234243ea33f4" providerId="ADAL" clId="{8CCF2608-5E83-4830-BD7C-A7544051FDF5}" dt="2024-03-19T08:05:16.881" v="362" actId="113"/>
          <ac:spMkLst>
            <pc:docMk/>
            <pc:sldMk cId="3764112171" sldId="2147377313"/>
            <ac:spMk id="2" creationId="{93248A34-9B0E-43F4-98BA-BD6ECF53CC1A}"/>
          </ac:spMkLst>
        </pc:spChg>
      </pc:sldChg>
      <pc:sldChg chg="modSp mod">
        <pc:chgData name="Deborah Spencer (ESO)" userId="01b2f449-f3c5-4314-b8dd-234243ea33f4" providerId="ADAL" clId="{8CCF2608-5E83-4830-BD7C-A7544051FDF5}" dt="2024-03-19T10:51:13.672" v="766" actId="20577"/>
        <pc:sldMkLst>
          <pc:docMk/>
          <pc:sldMk cId="2656290986" sldId="2147377314"/>
        </pc:sldMkLst>
        <pc:spChg chg="mod">
          <ac:chgData name="Deborah Spencer (ESO)" userId="01b2f449-f3c5-4314-b8dd-234243ea33f4" providerId="ADAL" clId="{8CCF2608-5E83-4830-BD7C-A7544051FDF5}" dt="2024-03-19T10:51:13.672" v="766" actId="20577"/>
          <ac:spMkLst>
            <pc:docMk/>
            <pc:sldMk cId="2656290986" sldId="2147377314"/>
            <ac:spMk id="2" creationId="{D12B9A16-5CAE-408A-8E1F-57ED227792CD}"/>
          </ac:spMkLst>
        </pc:spChg>
        <pc:spChg chg="mod">
          <ac:chgData name="Deborah Spencer (ESO)" userId="01b2f449-f3c5-4314-b8dd-234243ea33f4" providerId="ADAL" clId="{8CCF2608-5E83-4830-BD7C-A7544051FDF5}" dt="2024-03-19T08:26:52.109" v="516" actId="6549"/>
          <ac:spMkLst>
            <pc:docMk/>
            <pc:sldMk cId="2656290986" sldId="2147377314"/>
            <ac:spMk id="4" creationId="{00000000-0000-0000-0000-000000000000}"/>
          </ac:spMkLst>
        </pc:spChg>
      </pc:sldChg>
      <pc:sldChg chg="addSp delSp modSp mod">
        <pc:chgData name="Deborah Spencer (ESO)" userId="01b2f449-f3c5-4314-b8dd-234243ea33f4" providerId="ADAL" clId="{8CCF2608-5E83-4830-BD7C-A7544051FDF5}" dt="2024-03-19T08:39:12.435" v="559" actId="207"/>
        <pc:sldMkLst>
          <pc:docMk/>
          <pc:sldMk cId="4282362489" sldId="2147377315"/>
        </pc:sldMkLst>
        <pc:spChg chg="mod">
          <ac:chgData name="Deborah Spencer (ESO)" userId="01b2f449-f3c5-4314-b8dd-234243ea33f4" providerId="ADAL" clId="{8CCF2608-5E83-4830-BD7C-A7544051FDF5}" dt="2024-03-19T08:14:54.016" v="469" actId="108"/>
          <ac:spMkLst>
            <pc:docMk/>
            <pc:sldMk cId="4282362489" sldId="2147377315"/>
            <ac:spMk id="4" creationId="{67623453-E2CB-AE3A-030F-0A6257C0662C}"/>
          </ac:spMkLst>
        </pc:spChg>
        <pc:graphicFrameChg chg="add mod modGraphic">
          <ac:chgData name="Deborah Spencer (ESO)" userId="01b2f449-f3c5-4314-b8dd-234243ea33f4" providerId="ADAL" clId="{8CCF2608-5E83-4830-BD7C-A7544051FDF5}" dt="2024-03-19T08:39:12.435" v="559" actId="207"/>
          <ac:graphicFrameMkLst>
            <pc:docMk/>
            <pc:sldMk cId="4282362489" sldId="2147377315"/>
            <ac:graphicFrameMk id="2" creationId="{E92F0AD4-A65F-8C35-6B7B-90E31D0E6B4B}"/>
          </ac:graphicFrameMkLst>
        </pc:graphicFrameChg>
        <pc:graphicFrameChg chg="del mod">
          <ac:chgData name="Deborah Spencer (ESO)" userId="01b2f449-f3c5-4314-b8dd-234243ea33f4" providerId="ADAL" clId="{8CCF2608-5E83-4830-BD7C-A7544051FDF5}" dt="2024-03-19T08:31:17.461" v="525" actId="21"/>
          <ac:graphicFrameMkLst>
            <pc:docMk/>
            <pc:sldMk cId="4282362489" sldId="2147377315"/>
            <ac:graphicFrameMk id="5" creationId="{0A93D565-47F2-9552-F4B2-9AEC2C884B2D}"/>
          </ac:graphicFrameMkLst>
        </pc:graphicFrameChg>
      </pc:sldChg>
      <pc:sldChg chg="modSp mod">
        <pc:chgData name="Deborah Spencer (ESO)" userId="01b2f449-f3c5-4314-b8dd-234243ea33f4" providerId="ADAL" clId="{8CCF2608-5E83-4830-BD7C-A7544051FDF5}" dt="2024-03-19T08:00:36.945" v="355" actId="14734"/>
        <pc:sldMkLst>
          <pc:docMk/>
          <pc:sldMk cId="3048548811" sldId="2147471069"/>
        </pc:sldMkLst>
        <pc:spChg chg="mod">
          <ac:chgData name="Deborah Spencer (ESO)" userId="01b2f449-f3c5-4314-b8dd-234243ea33f4" providerId="ADAL" clId="{8CCF2608-5E83-4830-BD7C-A7544051FDF5}" dt="2024-03-19T07:58:56.293" v="288" actId="1076"/>
          <ac:spMkLst>
            <pc:docMk/>
            <pc:sldMk cId="3048548811" sldId="2147471069"/>
            <ac:spMk id="3" creationId="{CDE5E5FD-31D9-93DE-12AC-E5B2B80A4B90}"/>
          </ac:spMkLst>
        </pc:spChg>
        <pc:spChg chg="mod">
          <ac:chgData name="Deborah Spencer (ESO)" userId="01b2f449-f3c5-4314-b8dd-234243ea33f4" providerId="ADAL" clId="{8CCF2608-5E83-4830-BD7C-A7544051FDF5}" dt="2024-03-19T07:59:00.538" v="289" actId="1076"/>
          <ac:spMkLst>
            <pc:docMk/>
            <pc:sldMk cId="3048548811" sldId="2147471069"/>
            <ac:spMk id="5" creationId="{DB601049-71B5-4435-3D8E-E4260CCA613F}"/>
          </ac:spMkLst>
        </pc:spChg>
        <pc:spChg chg="mod">
          <ac:chgData name="Deborah Spencer (ESO)" userId="01b2f449-f3c5-4314-b8dd-234243ea33f4" providerId="ADAL" clId="{8CCF2608-5E83-4830-BD7C-A7544051FDF5}" dt="2024-03-19T07:57:48.876" v="239" actId="1076"/>
          <ac:spMkLst>
            <pc:docMk/>
            <pc:sldMk cId="3048548811" sldId="2147471069"/>
            <ac:spMk id="8" creationId="{DA5FFD7E-F264-4DC0-0507-66A980933472}"/>
          </ac:spMkLst>
        </pc:spChg>
        <pc:graphicFrameChg chg="mod modGraphic">
          <ac:chgData name="Deborah Spencer (ESO)" userId="01b2f449-f3c5-4314-b8dd-234243ea33f4" providerId="ADAL" clId="{8CCF2608-5E83-4830-BD7C-A7544051FDF5}" dt="2024-03-19T08:00:36.945" v="355" actId="14734"/>
          <ac:graphicFrameMkLst>
            <pc:docMk/>
            <pc:sldMk cId="3048548811" sldId="2147471069"/>
            <ac:graphicFrameMk id="10" creationId="{5BC188AD-E7D7-BA6E-1B6C-3382FBEC70E9}"/>
          </ac:graphicFrameMkLst>
        </pc:graphicFrameChg>
      </pc:sldChg>
      <pc:sldChg chg="modSp del mod">
        <pc:chgData name="Deborah Spencer (ESO)" userId="01b2f449-f3c5-4314-b8dd-234243ea33f4" providerId="ADAL" clId="{8CCF2608-5E83-4830-BD7C-A7544051FDF5}" dt="2024-03-19T10:50:23.590" v="737" actId="2696"/>
        <pc:sldMkLst>
          <pc:docMk/>
          <pc:sldMk cId="3909296939" sldId="2147471094"/>
        </pc:sldMkLst>
        <pc:spChg chg="mod">
          <ac:chgData name="Deborah Spencer (ESO)" userId="01b2f449-f3c5-4314-b8dd-234243ea33f4" providerId="ADAL" clId="{8CCF2608-5E83-4830-BD7C-A7544051FDF5}" dt="2024-03-19T10:17:04.996" v="731" actId="13926"/>
          <ac:spMkLst>
            <pc:docMk/>
            <pc:sldMk cId="3909296939" sldId="2147471094"/>
            <ac:spMk id="2" creationId="{D12B9A16-5CAE-408A-8E1F-57ED227792CD}"/>
          </ac:spMkLst>
        </pc:spChg>
      </pc:sldChg>
      <pc:sldChg chg="add del">
        <pc:chgData name="Deborah Spencer (ESO)" userId="01b2f449-f3c5-4314-b8dd-234243ea33f4" providerId="ADAL" clId="{8CCF2608-5E83-4830-BD7C-A7544051FDF5}" dt="2024-03-19T11:23:24.104" v="1703"/>
        <pc:sldMkLst>
          <pc:docMk/>
          <pc:sldMk cId="2605723155" sldId="2147474204"/>
        </pc:sldMkLst>
      </pc:sldChg>
      <pc:sldChg chg="add del">
        <pc:chgData name="Deborah Spencer (ESO)" userId="01b2f449-f3c5-4314-b8dd-234243ea33f4" providerId="ADAL" clId="{8CCF2608-5E83-4830-BD7C-A7544051FDF5}" dt="2024-03-19T11:23:24.104" v="1703"/>
        <pc:sldMkLst>
          <pc:docMk/>
          <pc:sldMk cId="2825388006" sldId="2147474212"/>
        </pc:sldMkLst>
      </pc:sldChg>
      <pc:sldChg chg="delSp add del">
        <pc:chgData name="Deborah Spencer (ESO)" userId="01b2f449-f3c5-4314-b8dd-234243ea33f4" providerId="ADAL" clId="{8CCF2608-5E83-4830-BD7C-A7544051FDF5}" dt="2024-03-19T11:29:29.673" v="1713"/>
        <pc:sldMkLst>
          <pc:docMk/>
          <pc:sldMk cId="3991109089" sldId="2147474213"/>
        </pc:sldMkLst>
        <pc:picChg chg="del">
          <ac:chgData name="Deborah Spencer (ESO)" userId="01b2f449-f3c5-4314-b8dd-234243ea33f4" providerId="ADAL" clId="{8CCF2608-5E83-4830-BD7C-A7544051FDF5}" dt="2024-03-19T11:24:53.134" v="1705"/>
          <ac:picMkLst>
            <pc:docMk/>
            <pc:sldMk cId="3991109089" sldId="2147474213"/>
            <ac:picMk id="2" creationId="{DCC413B4-FF17-13C9-ECAC-51FA53087781}"/>
          </ac:picMkLst>
        </pc:picChg>
      </pc:sldChg>
      <pc:sldChg chg="addSp delSp modSp add del mod modClrScheme chgLayout">
        <pc:chgData name="Deborah Spencer (ESO)" userId="01b2f449-f3c5-4314-b8dd-234243ea33f4" providerId="ADAL" clId="{8CCF2608-5E83-4830-BD7C-A7544051FDF5}" dt="2024-03-19T11:31:43.571" v="1719" actId="21"/>
        <pc:sldMkLst>
          <pc:docMk/>
          <pc:sldMk cId="3899442875" sldId="2147480462"/>
        </pc:sldMkLst>
        <pc:spChg chg="add del mod ord">
          <ac:chgData name="Deborah Spencer (ESO)" userId="01b2f449-f3c5-4314-b8dd-234243ea33f4" providerId="ADAL" clId="{8CCF2608-5E83-4830-BD7C-A7544051FDF5}" dt="2024-03-19T11:31:26.181" v="1717" actId="21"/>
          <ac:spMkLst>
            <pc:docMk/>
            <pc:sldMk cId="3899442875" sldId="2147480462"/>
            <ac:spMk id="2" creationId="{C678E637-D21A-8B64-C60A-1F619E8995AB}"/>
          </ac:spMkLst>
        </pc:spChg>
        <pc:spChg chg="add del mod ord">
          <ac:chgData name="Deborah Spencer (ESO)" userId="01b2f449-f3c5-4314-b8dd-234243ea33f4" providerId="ADAL" clId="{8CCF2608-5E83-4830-BD7C-A7544051FDF5}" dt="2024-03-19T11:31:43.571" v="1719" actId="21"/>
          <ac:spMkLst>
            <pc:docMk/>
            <pc:sldMk cId="3899442875" sldId="2147480462"/>
            <ac:spMk id="3" creationId="{586CDAC2-0917-DB9B-3868-521F9FDD221E}"/>
          </ac:spMkLst>
        </pc:spChg>
        <pc:spChg chg="mod">
          <ac:chgData name="Deborah Spencer (ESO)" userId="01b2f449-f3c5-4314-b8dd-234243ea33f4" providerId="ADAL" clId="{8CCF2608-5E83-4830-BD7C-A7544051FDF5}" dt="2024-03-19T11:31:38.003" v="1718" actId="1076"/>
          <ac:spMkLst>
            <pc:docMk/>
            <pc:sldMk cId="3899442875" sldId="2147480462"/>
            <ac:spMk id="6" creationId="{B6393C45-E956-4814-A32A-BA72CCE819E5}"/>
          </ac:spMkLst>
        </pc:spChg>
      </pc:sldChg>
      <pc:sldChg chg="add del">
        <pc:chgData name="Deborah Spencer (ESO)" userId="01b2f449-f3c5-4314-b8dd-234243ea33f4" providerId="ADAL" clId="{8CCF2608-5E83-4830-BD7C-A7544051FDF5}" dt="2024-03-19T11:24:04.840" v="1704"/>
        <pc:sldMkLst>
          <pc:docMk/>
          <pc:sldMk cId="4289937057" sldId="2147480463"/>
        </pc:sldMkLst>
      </pc:sldChg>
      <pc:sldChg chg="add del">
        <pc:chgData name="Deborah Spencer (ESO)" userId="01b2f449-f3c5-4314-b8dd-234243ea33f4" providerId="ADAL" clId="{8CCF2608-5E83-4830-BD7C-A7544051FDF5}" dt="2024-03-19T11:23:24.104" v="1703"/>
        <pc:sldMkLst>
          <pc:docMk/>
          <pc:sldMk cId="3599830782" sldId="2147480465"/>
        </pc:sldMkLst>
      </pc:sldChg>
      <pc:sldChg chg="add del">
        <pc:chgData name="Deborah Spencer (ESO)" userId="01b2f449-f3c5-4314-b8dd-234243ea33f4" providerId="ADAL" clId="{8CCF2608-5E83-4830-BD7C-A7544051FDF5}" dt="2024-03-19T11:23:24.104" v="1703"/>
        <pc:sldMkLst>
          <pc:docMk/>
          <pc:sldMk cId="3245767641" sldId="2147480471"/>
        </pc:sldMkLst>
      </pc:sldChg>
      <pc:sldChg chg="add del">
        <pc:chgData name="Deborah Spencer (ESO)" userId="01b2f449-f3c5-4314-b8dd-234243ea33f4" providerId="ADAL" clId="{8CCF2608-5E83-4830-BD7C-A7544051FDF5}" dt="2024-03-19T11:23:24.104" v="1703"/>
        <pc:sldMkLst>
          <pc:docMk/>
          <pc:sldMk cId="1512309917" sldId="2147480472"/>
        </pc:sldMkLst>
      </pc:sldChg>
      <pc:sldChg chg="addSp delSp modSp del mod">
        <pc:chgData name="Deborah Spencer (ESO)" userId="01b2f449-f3c5-4314-b8dd-234243ea33f4" providerId="ADAL" clId="{8CCF2608-5E83-4830-BD7C-A7544051FDF5}" dt="2024-03-19T08:51:48.363" v="570" actId="2696"/>
        <pc:sldMkLst>
          <pc:docMk/>
          <pc:sldMk cId="1929784422" sldId="2147480474"/>
        </pc:sldMkLst>
        <pc:spChg chg="add del">
          <ac:chgData name="Deborah Spencer (ESO)" userId="01b2f449-f3c5-4314-b8dd-234243ea33f4" providerId="ADAL" clId="{8CCF2608-5E83-4830-BD7C-A7544051FDF5}" dt="2024-03-19T08:51:28.352" v="568"/>
          <ac:spMkLst>
            <pc:docMk/>
            <pc:sldMk cId="1929784422" sldId="2147480474"/>
            <ac:spMk id="2" creationId="{CF8DD6AA-1ACF-7BBD-D35B-315E5F7CABE2}"/>
          </ac:spMkLst>
        </pc:spChg>
        <pc:spChg chg="mod">
          <ac:chgData name="Deborah Spencer (ESO)" userId="01b2f449-f3c5-4314-b8dd-234243ea33f4" providerId="ADAL" clId="{8CCF2608-5E83-4830-BD7C-A7544051FDF5}" dt="2024-03-19T08:49:12.956" v="561" actId="6549"/>
          <ac:spMkLst>
            <pc:docMk/>
            <pc:sldMk cId="1929784422" sldId="2147480474"/>
            <ac:spMk id="4" creationId="{67623453-E2CB-AE3A-030F-0A6257C0662C}"/>
          </ac:spMkLst>
        </pc:spChg>
        <pc:spChg chg="del mod">
          <ac:chgData name="Deborah Spencer (ESO)" userId="01b2f449-f3c5-4314-b8dd-234243ea33f4" providerId="ADAL" clId="{8CCF2608-5E83-4830-BD7C-A7544051FDF5}" dt="2024-03-19T08:49:36.501" v="564"/>
          <ac:spMkLst>
            <pc:docMk/>
            <pc:sldMk cId="1929784422" sldId="2147480474"/>
            <ac:spMk id="6" creationId="{BBE0A0DA-26A8-A6CE-CF86-0C877B1DA5B1}"/>
          </ac:spMkLst>
        </pc:spChg>
      </pc:sldChg>
      <pc:sldChg chg="modSp mod">
        <pc:chgData name="Deborah Spencer (ESO)" userId="01b2f449-f3c5-4314-b8dd-234243ea33f4" providerId="ADAL" clId="{8CCF2608-5E83-4830-BD7C-A7544051FDF5}" dt="2024-03-19T10:52:37.803" v="774" actId="6549"/>
        <pc:sldMkLst>
          <pc:docMk/>
          <pc:sldMk cId="3776275494" sldId="2147480475"/>
        </pc:sldMkLst>
        <pc:spChg chg="mod">
          <ac:chgData name="Deborah Spencer (ESO)" userId="01b2f449-f3c5-4314-b8dd-234243ea33f4" providerId="ADAL" clId="{8CCF2608-5E83-4830-BD7C-A7544051FDF5}" dt="2024-03-19T08:55:36.447" v="655" actId="20577"/>
          <ac:spMkLst>
            <pc:docMk/>
            <pc:sldMk cId="3776275494" sldId="2147480475"/>
            <ac:spMk id="2" creationId="{D12B9A16-5CAE-408A-8E1F-57ED227792CD}"/>
          </ac:spMkLst>
        </pc:spChg>
        <pc:spChg chg="mod">
          <ac:chgData name="Deborah Spencer (ESO)" userId="01b2f449-f3c5-4314-b8dd-234243ea33f4" providerId="ADAL" clId="{8CCF2608-5E83-4830-BD7C-A7544051FDF5}" dt="2024-03-19T10:52:37.803" v="774" actId="6549"/>
          <ac:spMkLst>
            <pc:docMk/>
            <pc:sldMk cId="3776275494" sldId="2147480475"/>
            <ac:spMk id="4" creationId="{00000000-0000-0000-0000-000000000000}"/>
          </ac:spMkLst>
        </pc:spChg>
      </pc:sldChg>
      <pc:sldChg chg="addSp delSp modSp mod">
        <pc:chgData name="Deborah Spencer (ESO)" userId="01b2f449-f3c5-4314-b8dd-234243ea33f4" providerId="ADAL" clId="{8CCF2608-5E83-4830-BD7C-A7544051FDF5}" dt="2024-03-19T10:51:51.879" v="773" actId="20577"/>
        <pc:sldMkLst>
          <pc:docMk/>
          <pc:sldMk cId="3791023806" sldId="2147480476"/>
        </pc:sldMkLst>
        <pc:spChg chg="add del">
          <ac:chgData name="Deborah Spencer (ESO)" userId="01b2f449-f3c5-4314-b8dd-234243ea33f4" providerId="ADAL" clId="{8CCF2608-5E83-4830-BD7C-A7544051FDF5}" dt="2024-03-19T08:52:13.285" v="581"/>
          <ac:spMkLst>
            <pc:docMk/>
            <pc:sldMk cId="3791023806" sldId="2147480476"/>
            <ac:spMk id="2" creationId="{1D454FD5-1402-50A5-8191-6332E6DEB583}"/>
          </ac:spMkLst>
        </pc:spChg>
        <pc:spChg chg="mod">
          <ac:chgData name="Deborah Spencer (ESO)" userId="01b2f449-f3c5-4314-b8dd-234243ea33f4" providerId="ADAL" clId="{8CCF2608-5E83-4830-BD7C-A7544051FDF5}" dt="2024-03-19T08:51:53.729" v="574" actId="6549"/>
          <ac:spMkLst>
            <pc:docMk/>
            <pc:sldMk cId="3791023806" sldId="2147480476"/>
            <ac:spMk id="4" creationId="{67623453-E2CB-AE3A-030F-0A6257C0662C}"/>
          </ac:spMkLst>
        </pc:spChg>
        <pc:spChg chg="mod">
          <ac:chgData name="Deborah Spencer (ESO)" userId="01b2f449-f3c5-4314-b8dd-234243ea33f4" providerId="ADAL" clId="{8CCF2608-5E83-4830-BD7C-A7544051FDF5}" dt="2024-03-19T10:51:51.879" v="773" actId="20577"/>
          <ac:spMkLst>
            <pc:docMk/>
            <pc:sldMk cId="3791023806" sldId="2147480476"/>
            <ac:spMk id="6" creationId="{BBE0A0DA-26A8-A6CE-CF86-0C877B1DA5B1}"/>
          </ac:spMkLst>
        </pc:spChg>
      </pc:sldChg>
      <pc:sldChg chg="modSp del mod">
        <pc:chgData name="Deborah Spencer (ESO)" userId="01b2f449-f3c5-4314-b8dd-234243ea33f4" providerId="ADAL" clId="{8CCF2608-5E83-4830-BD7C-A7544051FDF5}" dt="2024-03-19T10:57:22.098" v="801" actId="2696"/>
        <pc:sldMkLst>
          <pc:docMk/>
          <pc:sldMk cId="1061506858" sldId="2147480477"/>
        </pc:sldMkLst>
        <pc:spChg chg="mod">
          <ac:chgData name="Deborah Spencer (ESO)" userId="01b2f449-f3c5-4314-b8dd-234243ea33f4" providerId="ADAL" clId="{8CCF2608-5E83-4830-BD7C-A7544051FDF5}" dt="2024-03-19T10:52:52.737" v="800" actId="6549"/>
          <ac:spMkLst>
            <pc:docMk/>
            <pc:sldMk cId="1061506858" sldId="2147480477"/>
            <ac:spMk id="4" creationId="{00000000-0000-0000-0000-000000000000}"/>
          </ac:spMkLst>
        </pc:spChg>
      </pc:sldChg>
      <pc:sldChg chg="modSp mod">
        <pc:chgData name="Deborah Spencer (ESO)" userId="01b2f449-f3c5-4314-b8dd-234243ea33f4" providerId="ADAL" clId="{8CCF2608-5E83-4830-BD7C-A7544051FDF5}" dt="2024-03-19T11:16:16.288" v="1692" actId="1076"/>
        <pc:sldMkLst>
          <pc:docMk/>
          <pc:sldMk cId="1574601304" sldId="2147480478"/>
        </pc:sldMkLst>
        <pc:spChg chg="mod">
          <ac:chgData name="Deborah Spencer (ESO)" userId="01b2f449-f3c5-4314-b8dd-234243ea33f4" providerId="ADAL" clId="{8CCF2608-5E83-4830-BD7C-A7544051FDF5}" dt="2024-03-19T11:16:16.288" v="1692" actId="1076"/>
          <ac:spMkLst>
            <pc:docMk/>
            <pc:sldMk cId="1574601304" sldId="2147480478"/>
            <ac:spMk id="2" creationId="{D12B9A16-5CAE-408A-8E1F-57ED227792CD}"/>
          </ac:spMkLst>
        </pc:spChg>
        <pc:spChg chg="mod">
          <ac:chgData name="Deborah Spencer (ESO)" userId="01b2f449-f3c5-4314-b8dd-234243ea33f4" providerId="ADAL" clId="{8CCF2608-5E83-4830-BD7C-A7544051FDF5}" dt="2024-03-19T10:57:32.919" v="824" actId="6549"/>
          <ac:spMkLst>
            <pc:docMk/>
            <pc:sldMk cId="1574601304" sldId="2147480478"/>
            <ac:spMk id="4" creationId="{00000000-0000-0000-0000-000000000000}"/>
          </ac:spMkLst>
        </pc:spChg>
      </pc:sldChg>
      <pc:sldChg chg="new del">
        <pc:chgData name="Deborah Spencer (ESO)" userId="01b2f449-f3c5-4314-b8dd-234243ea33f4" providerId="ADAL" clId="{8CCF2608-5E83-4830-BD7C-A7544051FDF5}" dt="2024-03-19T11:26:45.607" v="1709" actId="680"/>
        <pc:sldMkLst>
          <pc:docMk/>
          <pc:sldMk cId="2028630694" sldId="2147480479"/>
        </pc:sldMkLst>
      </pc:sldChg>
      <pc:sldMasterChg chg="delSldLayout">
        <pc:chgData name="Deborah Spencer (ESO)" userId="01b2f449-f3c5-4314-b8dd-234243ea33f4" providerId="ADAL" clId="{8CCF2608-5E83-4830-BD7C-A7544051FDF5}" dt="2024-03-19T08:27:14.618" v="517" actId="47"/>
        <pc:sldMasterMkLst>
          <pc:docMk/>
          <pc:sldMasterMk cId="211351702" sldId="2147484788"/>
        </pc:sldMasterMkLst>
        <pc:sldLayoutChg chg="del">
          <pc:chgData name="Deborah Spencer (ESO)" userId="01b2f449-f3c5-4314-b8dd-234243ea33f4" providerId="ADAL" clId="{8CCF2608-5E83-4830-BD7C-A7544051FDF5}" dt="2024-03-19T08:27:14.618" v="517" actId="47"/>
          <pc:sldLayoutMkLst>
            <pc:docMk/>
            <pc:sldMasterMk cId="211351702" sldId="2147484788"/>
            <pc:sldLayoutMk cId="2585017774" sldId="2147484840"/>
          </pc:sldLayoutMkLst>
        </pc:sldLayoutChg>
        <pc:sldLayoutChg chg="del">
          <pc:chgData name="Deborah Spencer (ESO)" userId="01b2f449-f3c5-4314-b8dd-234243ea33f4" providerId="ADAL" clId="{8CCF2608-5E83-4830-BD7C-A7544051FDF5}" dt="2024-03-13T10:01:47.820" v="79" actId="47"/>
          <pc:sldLayoutMkLst>
            <pc:docMk/>
            <pc:sldMasterMk cId="211351702" sldId="2147484788"/>
            <pc:sldLayoutMk cId="3199237806" sldId="2147484840"/>
          </pc:sldLayoutMkLst>
        </pc:sldLayoutChg>
      </pc:sldMasterChg>
    </pc:docChg>
  </pc:docChgLst>
  <pc:docChgLst>
    <pc:chgData name="Lewis, Milly" userId="4ee69361-a738-4b4b-886e-3aedf3acfefc" providerId="ADAL" clId="{FDF03E97-4F53-418C-9D06-282AB4FEF316}"/>
    <pc:docChg chg="delSld modSld modSection">
      <pc:chgData name="Lewis, Milly" userId="4ee69361-a738-4b4b-886e-3aedf3acfefc" providerId="ADAL" clId="{FDF03E97-4F53-418C-9D06-282AB4FEF316}" dt="2022-11-25T13:59:02.635" v="36" actId="47"/>
      <pc:docMkLst>
        <pc:docMk/>
      </pc:docMkLst>
      <pc:sldChg chg="modSp mod">
        <pc:chgData name="Lewis, Milly" userId="4ee69361-a738-4b4b-886e-3aedf3acfefc" providerId="ADAL" clId="{FDF03E97-4F53-418C-9D06-282AB4FEF316}" dt="2022-11-25T13:58:59.484" v="35" actId="20577"/>
        <pc:sldMkLst>
          <pc:docMk/>
          <pc:sldMk cId="1733438830" sldId="1148"/>
        </pc:sldMkLst>
        <pc:spChg chg="mod">
          <ac:chgData name="Lewis, Milly" userId="4ee69361-a738-4b4b-886e-3aedf3acfefc" providerId="ADAL" clId="{FDF03E97-4F53-418C-9D06-282AB4FEF316}" dt="2022-11-25T13:58:59.484" v="35" actId="20577"/>
          <ac:spMkLst>
            <pc:docMk/>
            <pc:sldMk cId="1733438830" sldId="1148"/>
            <ac:spMk id="2" creationId="{B3092A0B-1CB9-47C9-8A53-DE5D46254E81}"/>
          </ac:spMkLst>
        </pc:spChg>
      </pc:sldChg>
      <pc:sldChg chg="del">
        <pc:chgData name="Lewis, Milly" userId="4ee69361-a738-4b4b-886e-3aedf3acfefc" providerId="ADAL" clId="{FDF03E97-4F53-418C-9D06-282AB4FEF316}" dt="2022-11-25T13:59:02.635" v="36" actId="47"/>
        <pc:sldMkLst>
          <pc:docMk/>
          <pc:sldMk cId="1148640305" sldId="1296"/>
        </pc:sldMkLst>
      </pc:sldChg>
      <pc:sldMasterChg chg="delSldLayout">
        <pc:chgData name="Lewis, Milly" userId="4ee69361-a738-4b4b-886e-3aedf3acfefc" providerId="ADAL" clId="{FDF03E97-4F53-418C-9D06-282AB4FEF316}" dt="2022-11-25T13:59:02.635" v="36" actId="47"/>
        <pc:sldMasterMkLst>
          <pc:docMk/>
          <pc:sldMasterMk cId="211351702" sldId="2147484788"/>
        </pc:sldMasterMkLst>
        <pc:sldLayoutChg chg="del">
          <pc:chgData name="Lewis, Milly" userId="4ee69361-a738-4b4b-886e-3aedf3acfefc" providerId="ADAL" clId="{FDF03E97-4F53-418C-9D06-282AB4FEF316}" dt="2022-11-25T13:59:02.635" v="36" actId="47"/>
          <pc:sldLayoutMkLst>
            <pc:docMk/>
            <pc:sldMasterMk cId="211351702" sldId="2147484788"/>
            <pc:sldLayoutMk cId="1144830842" sldId="2147484846"/>
          </pc:sldLayoutMkLst>
        </pc:sldLayoutChg>
      </pc:sldMasterChg>
    </pc:docChg>
  </pc:docChgLst>
  <pc:docChgLst>
    <pc:chgData name="Lewis, Milly" userId="4ee69361-a738-4b4b-886e-3aedf3acfefc" providerId="ADAL" clId="{748F2124-0720-41D4-AC39-1BD190FFEFFE}"/>
    <pc:docChg chg="modSld">
      <pc:chgData name="Lewis, Milly" userId="4ee69361-a738-4b4b-886e-3aedf3acfefc" providerId="ADAL" clId="{748F2124-0720-41D4-AC39-1BD190FFEFFE}" dt="2022-12-21T10:29:23.691" v="26" actId="13926"/>
      <pc:docMkLst>
        <pc:docMk/>
      </pc:docMkLst>
      <pc:sldChg chg="modSp mod">
        <pc:chgData name="Lewis, Milly" userId="4ee69361-a738-4b4b-886e-3aedf3acfefc" providerId="ADAL" clId="{748F2124-0720-41D4-AC39-1BD190FFEFFE}" dt="2022-12-21T10:27:42.024" v="25" actId="13926"/>
        <pc:sldMkLst>
          <pc:docMk/>
          <pc:sldMk cId="4061758958" sldId="257"/>
        </pc:sldMkLst>
        <pc:spChg chg="mod">
          <ac:chgData name="Lewis, Milly" userId="4ee69361-a738-4b4b-886e-3aedf3acfefc" providerId="ADAL" clId="{748F2124-0720-41D4-AC39-1BD190FFEFFE}" dt="2022-12-21T10:27:42.024" v="25" actId="13926"/>
          <ac:spMkLst>
            <pc:docMk/>
            <pc:sldMk cId="4061758958" sldId="257"/>
            <ac:spMk id="25" creationId="{C05CFD13-C1A7-834C-9A48-949D97938079}"/>
          </ac:spMkLst>
        </pc:spChg>
        <pc:spChg chg="mod">
          <ac:chgData name="Lewis, Milly" userId="4ee69361-a738-4b4b-886e-3aedf3acfefc" providerId="ADAL" clId="{748F2124-0720-41D4-AC39-1BD190FFEFFE}" dt="2022-12-21T10:27:35.080" v="16" actId="13926"/>
          <ac:spMkLst>
            <pc:docMk/>
            <pc:sldMk cId="4061758958" sldId="257"/>
            <ac:spMk id="26" creationId="{F7BF32E2-ABB1-2048-83B6-D19984EBA737}"/>
          </ac:spMkLst>
        </pc:spChg>
      </pc:sldChg>
      <pc:sldChg chg="modSp mod">
        <pc:chgData name="Lewis, Milly" userId="4ee69361-a738-4b4b-886e-3aedf3acfefc" providerId="ADAL" clId="{748F2124-0720-41D4-AC39-1BD190FFEFFE}" dt="2022-12-19T09:59:48.842" v="3" actId="20577"/>
        <pc:sldMkLst>
          <pc:docMk/>
          <pc:sldMk cId="1628705582" sldId="286"/>
        </pc:sldMkLst>
        <pc:spChg chg="mod">
          <ac:chgData name="Lewis, Milly" userId="4ee69361-a738-4b4b-886e-3aedf3acfefc" providerId="ADAL" clId="{748F2124-0720-41D4-AC39-1BD190FFEFFE}" dt="2022-12-19T09:59:48.842" v="3" actId="20577"/>
          <ac:spMkLst>
            <pc:docMk/>
            <pc:sldMk cId="1628705582" sldId="286"/>
            <ac:spMk id="6" creationId="{A0C95936-33F5-46C8-BA2F-40E6714DFD22}"/>
          </ac:spMkLst>
        </pc:spChg>
      </pc:sldChg>
      <pc:sldChg chg="modSp mod">
        <pc:chgData name="Lewis, Milly" userId="4ee69361-a738-4b4b-886e-3aedf3acfefc" providerId="ADAL" clId="{748F2124-0720-41D4-AC39-1BD190FFEFFE}" dt="2022-12-21T10:29:23.691" v="26" actId="13926"/>
        <pc:sldMkLst>
          <pc:docMk/>
          <pc:sldMk cId="1976218577" sldId="745"/>
        </pc:sldMkLst>
        <pc:spChg chg="mod">
          <ac:chgData name="Lewis, Milly" userId="4ee69361-a738-4b4b-886e-3aedf3acfefc" providerId="ADAL" clId="{748F2124-0720-41D4-AC39-1BD190FFEFFE}" dt="2022-12-21T10:29:23.691" v="26" actId="13926"/>
          <ac:spMkLst>
            <pc:docMk/>
            <pc:sldMk cId="1976218577" sldId="745"/>
            <ac:spMk id="90188" creationId="{00000000-0000-0000-0000-000000000000}"/>
          </ac:spMkLst>
        </pc:spChg>
      </pc:sldChg>
    </pc:docChg>
  </pc:docChgLst>
  <pc:docChgLst>
    <pc:chgData name="Mullen (ESO), Paul J" userId="bf3d1d73-b4d7-4bb4-8793-c91dcec30622" providerId="ADAL" clId="{326FF9DF-AD5B-49D7-8817-CEB5375E4F23}"/>
    <pc:docChg chg="undo custSel addSld delSld modSld sldOrd modSection">
      <pc:chgData name="Mullen (ESO), Paul J" userId="bf3d1d73-b4d7-4bb4-8793-c91dcec30622" providerId="ADAL" clId="{326FF9DF-AD5B-49D7-8817-CEB5375E4F23}" dt="2023-04-24T12:58:41.741" v="164"/>
      <pc:docMkLst>
        <pc:docMk/>
      </pc:docMkLst>
      <pc:sldChg chg="ord">
        <pc:chgData name="Mullen (ESO), Paul J" userId="bf3d1d73-b4d7-4bb4-8793-c91dcec30622" providerId="ADAL" clId="{326FF9DF-AD5B-49D7-8817-CEB5375E4F23}" dt="2023-04-24T12:54:22.576" v="82" actId="20578"/>
        <pc:sldMkLst>
          <pc:docMk/>
          <pc:sldMk cId="902617369" sldId="585"/>
        </pc:sldMkLst>
      </pc:sldChg>
      <pc:sldChg chg="ord">
        <pc:chgData name="Mullen (ESO), Paul J" userId="bf3d1d73-b4d7-4bb4-8793-c91dcec30622" providerId="ADAL" clId="{326FF9DF-AD5B-49D7-8817-CEB5375E4F23}" dt="2023-04-24T12:54:22.576" v="82" actId="20578"/>
        <pc:sldMkLst>
          <pc:docMk/>
          <pc:sldMk cId="1976218577" sldId="745"/>
        </pc:sldMkLst>
      </pc:sldChg>
      <pc:sldChg chg="add del ord">
        <pc:chgData name="Mullen (ESO), Paul J" userId="bf3d1d73-b4d7-4bb4-8793-c91dcec30622" providerId="ADAL" clId="{326FF9DF-AD5B-49D7-8817-CEB5375E4F23}" dt="2023-04-24T12:54:57.913" v="93" actId="47"/>
        <pc:sldMkLst>
          <pc:docMk/>
          <pc:sldMk cId="1147254927" sldId="1144"/>
        </pc:sldMkLst>
      </pc:sldChg>
      <pc:sldChg chg="add del">
        <pc:chgData name="Mullen (ESO), Paul J" userId="bf3d1d73-b4d7-4bb4-8793-c91dcec30622" providerId="ADAL" clId="{326FF9DF-AD5B-49D7-8817-CEB5375E4F23}" dt="2023-04-24T12:52:33.476" v="1" actId="47"/>
        <pc:sldMkLst>
          <pc:docMk/>
          <pc:sldMk cId="68566652" sldId="1145"/>
        </pc:sldMkLst>
      </pc:sldChg>
      <pc:sldChg chg="ord">
        <pc:chgData name="Mullen (ESO), Paul J" userId="bf3d1d73-b4d7-4bb4-8793-c91dcec30622" providerId="ADAL" clId="{326FF9DF-AD5B-49D7-8817-CEB5375E4F23}" dt="2023-04-24T12:54:22.576" v="82" actId="20578"/>
        <pc:sldMkLst>
          <pc:docMk/>
          <pc:sldMk cId="1733438830" sldId="1148"/>
        </pc:sldMkLst>
      </pc:sldChg>
      <pc:sldChg chg="ord">
        <pc:chgData name="Mullen (ESO), Paul J" userId="bf3d1d73-b4d7-4bb4-8793-c91dcec30622" providerId="ADAL" clId="{326FF9DF-AD5B-49D7-8817-CEB5375E4F23}" dt="2023-04-24T12:54:22.576" v="82" actId="20578"/>
        <pc:sldMkLst>
          <pc:docMk/>
          <pc:sldMk cId="91774118" sldId="1149"/>
        </pc:sldMkLst>
      </pc:sldChg>
      <pc:sldChg chg="ord">
        <pc:chgData name="Mullen (ESO), Paul J" userId="bf3d1d73-b4d7-4bb4-8793-c91dcec30622" providerId="ADAL" clId="{326FF9DF-AD5B-49D7-8817-CEB5375E4F23}" dt="2023-04-24T12:54:22.576" v="82" actId="20578"/>
        <pc:sldMkLst>
          <pc:docMk/>
          <pc:sldMk cId="3513088701" sldId="1154"/>
        </pc:sldMkLst>
      </pc:sldChg>
      <pc:sldChg chg="addSp modSp add mod ord">
        <pc:chgData name="Mullen (ESO), Paul J" userId="bf3d1d73-b4d7-4bb4-8793-c91dcec30622" providerId="ADAL" clId="{326FF9DF-AD5B-49D7-8817-CEB5375E4F23}" dt="2023-04-24T12:56:25.934" v="160"/>
        <pc:sldMkLst>
          <pc:docMk/>
          <pc:sldMk cId="4060800434" sldId="1240"/>
        </pc:sldMkLst>
        <pc:spChg chg="add mod">
          <ac:chgData name="Mullen (ESO), Paul J" userId="bf3d1d73-b4d7-4bb4-8793-c91dcec30622" providerId="ADAL" clId="{326FF9DF-AD5B-49D7-8817-CEB5375E4F23}" dt="2023-04-24T12:56:25.934" v="160"/>
          <ac:spMkLst>
            <pc:docMk/>
            <pc:sldMk cId="4060800434" sldId="1240"/>
            <ac:spMk id="2" creationId="{8F8F1753-C4A1-D95B-9350-738A5EB300D2}"/>
          </ac:spMkLst>
        </pc:spChg>
        <pc:spChg chg="mod">
          <ac:chgData name="Mullen (ESO), Paul J" userId="bf3d1d73-b4d7-4bb4-8793-c91dcec30622" providerId="ADAL" clId="{326FF9DF-AD5B-49D7-8817-CEB5375E4F23}" dt="2023-04-24T12:56:06.185" v="159" actId="20577"/>
          <ac:spMkLst>
            <pc:docMk/>
            <pc:sldMk cId="4060800434" sldId="1240"/>
            <ac:spMk id="3" creationId="{20BD49DA-B044-4B7E-A684-D0951A8BB8F1}"/>
          </ac:spMkLst>
        </pc:spChg>
      </pc:sldChg>
      <pc:sldChg chg="addSp modSp add mod ord">
        <pc:chgData name="Mullen (ESO), Paul J" userId="bf3d1d73-b4d7-4bb4-8793-c91dcec30622" providerId="ADAL" clId="{326FF9DF-AD5B-49D7-8817-CEB5375E4F23}" dt="2023-04-24T12:54:49.804" v="92" actId="20577"/>
        <pc:sldMkLst>
          <pc:docMk/>
          <pc:sldMk cId="1305368306" sldId="1241"/>
        </pc:sldMkLst>
        <pc:spChg chg="add mod">
          <ac:chgData name="Mullen (ESO), Paul J" userId="bf3d1d73-b4d7-4bb4-8793-c91dcec30622" providerId="ADAL" clId="{326FF9DF-AD5B-49D7-8817-CEB5375E4F23}" dt="2023-04-24T12:54:49.804" v="92" actId="20577"/>
          <ac:spMkLst>
            <pc:docMk/>
            <pc:sldMk cId="1305368306" sldId="1241"/>
            <ac:spMk id="2" creationId="{778803FD-CF80-0819-4EC4-D77B2025C19D}"/>
          </ac:spMkLst>
        </pc:spChg>
      </pc:sldChg>
      <pc:sldChg chg="addSp modSp add mod ord">
        <pc:chgData name="Mullen (ESO), Paul J" userId="bf3d1d73-b4d7-4bb4-8793-c91dcec30622" providerId="ADAL" clId="{326FF9DF-AD5B-49D7-8817-CEB5375E4F23}" dt="2023-04-24T12:55:13.115" v="101" actId="20577"/>
        <pc:sldMkLst>
          <pc:docMk/>
          <pc:sldMk cId="570537194" sldId="1242"/>
        </pc:sldMkLst>
        <pc:spChg chg="add mod">
          <ac:chgData name="Mullen (ESO), Paul J" userId="bf3d1d73-b4d7-4bb4-8793-c91dcec30622" providerId="ADAL" clId="{326FF9DF-AD5B-49D7-8817-CEB5375E4F23}" dt="2023-04-24T12:55:13.115" v="101" actId="20577"/>
          <ac:spMkLst>
            <pc:docMk/>
            <pc:sldMk cId="570537194" sldId="1242"/>
            <ac:spMk id="2" creationId="{1F212BFE-FCB9-571E-913C-77F496EC4053}"/>
          </ac:spMkLst>
        </pc:spChg>
      </pc:sldChg>
      <pc:sldChg chg="ord">
        <pc:chgData name="Mullen (ESO), Paul J" userId="bf3d1d73-b4d7-4bb4-8793-c91dcec30622" providerId="ADAL" clId="{326FF9DF-AD5B-49D7-8817-CEB5375E4F23}" dt="2023-04-24T12:58:41.741" v="164"/>
        <pc:sldMkLst>
          <pc:docMk/>
          <pc:sldMk cId="846397647" sldId="2147197281"/>
        </pc:sldMkLst>
      </pc:sldChg>
      <pc:sldChg chg="ord">
        <pc:chgData name="Mullen (ESO), Paul J" userId="bf3d1d73-b4d7-4bb4-8793-c91dcec30622" providerId="ADAL" clId="{326FF9DF-AD5B-49D7-8817-CEB5375E4F23}" dt="2023-04-24T12:54:22.576" v="82" actId="20578"/>
        <pc:sldMkLst>
          <pc:docMk/>
          <pc:sldMk cId="2048204433" sldId="2147197286"/>
        </pc:sldMkLst>
      </pc:sldChg>
      <pc:sldChg chg="add del">
        <pc:chgData name="Mullen (ESO), Paul J" userId="bf3d1d73-b4d7-4bb4-8793-c91dcec30622" providerId="ADAL" clId="{326FF9DF-AD5B-49D7-8817-CEB5375E4F23}" dt="2023-04-24T12:52:38.693" v="2" actId="2696"/>
        <pc:sldMkLst>
          <pc:docMk/>
          <pc:sldMk cId="2668692652" sldId="2147197294"/>
        </pc:sldMkLst>
      </pc:sldChg>
      <pc:sldChg chg="add del">
        <pc:chgData name="Mullen (ESO), Paul J" userId="bf3d1d73-b4d7-4bb4-8793-c91dcec30622" providerId="ADAL" clId="{326FF9DF-AD5B-49D7-8817-CEB5375E4F23}" dt="2023-04-24T12:53:18.317" v="54" actId="47"/>
        <pc:sldMkLst>
          <pc:docMk/>
          <pc:sldMk cId="3984646752" sldId="2147197294"/>
        </pc:sldMkLst>
      </pc:sldChg>
      <pc:sldChg chg="del">
        <pc:chgData name="Mullen (ESO), Paul J" userId="bf3d1d73-b4d7-4bb4-8793-c91dcec30622" providerId="ADAL" clId="{326FF9DF-AD5B-49D7-8817-CEB5375E4F23}" dt="2023-04-24T12:54:06.371" v="79" actId="47"/>
        <pc:sldMkLst>
          <pc:docMk/>
          <pc:sldMk cId="351605477" sldId="2147197295"/>
        </pc:sldMkLst>
      </pc:sldChg>
      <pc:sldChg chg="addSp modSp add mod ord">
        <pc:chgData name="Mullen (ESO), Paul J" userId="bf3d1d73-b4d7-4bb4-8793-c91dcec30622" providerId="ADAL" clId="{326FF9DF-AD5B-49D7-8817-CEB5375E4F23}" dt="2023-04-24T12:54:22.576" v="82" actId="20578"/>
        <pc:sldMkLst>
          <pc:docMk/>
          <pc:sldMk cId="3473546735" sldId="2147197296"/>
        </pc:sldMkLst>
        <pc:spChg chg="add mod">
          <ac:chgData name="Mullen (ESO), Paul J" userId="bf3d1d73-b4d7-4bb4-8793-c91dcec30622" providerId="ADAL" clId="{326FF9DF-AD5B-49D7-8817-CEB5375E4F23}" dt="2023-04-24T12:53:41.090" v="76" actId="20577"/>
          <ac:spMkLst>
            <pc:docMk/>
            <pc:sldMk cId="3473546735" sldId="2147197296"/>
            <ac:spMk id="4" creationId="{D1FCDCDE-6D97-BE27-4EC2-B8EBA3A34771}"/>
          </ac:spMkLst>
        </pc:spChg>
      </pc:sldChg>
      <pc:sldChg chg="modSp add mod ord">
        <pc:chgData name="Mullen (ESO), Paul J" userId="bf3d1d73-b4d7-4bb4-8793-c91dcec30622" providerId="ADAL" clId="{326FF9DF-AD5B-49D7-8817-CEB5375E4F23}" dt="2023-04-24T12:54:22.576" v="82" actId="20578"/>
        <pc:sldMkLst>
          <pc:docMk/>
          <pc:sldMk cId="3379190199" sldId="2147197297"/>
        </pc:sldMkLst>
        <pc:spChg chg="mod">
          <ac:chgData name="Mullen (ESO), Paul J" userId="bf3d1d73-b4d7-4bb4-8793-c91dcec30622" providerId="ADAL" clId="{326FF9DF-AD5B-49D7-8817-CEB5375E4F23}" dt="2023-04-24T12:53:10.305" v="53" actId="20577"/>
          <ac:spMkLst>
            <pc:docMk/>
            <pc:sldMk cId="3379190199" sldId="2147197297"/>
            <ac:spMk id="3" creationId="{A988FD65-247D-4210-B048-12258ADD0D92}"/>
          </ac:spMkLst>
        </pc:spChg>
      </pc:sldChg>
    </pc:docChg>
  </pc:docChgLst>
  <pc:docChgLst>
    <pc:chgData name="Rashpal Gata Aura (ESO)" userId="196895f2-bfc6-4b3d-8f90-4a7ed9ed52e1" providerId="ADAL" clId="{AAA4A516-DB68-4C83-B92C-227A88556E8D}"/>
    <pc:docChg chg="undo custSel addSld modSld">
      <pc:chgData name="Rashpal Gata Aura (ESO)" userId="196895f2-bfc6-4b3d-8f90-4a7ed9ed52e1" providerId="ADAL" clId="{AAA4A516-DB68-4C83-B92C-227A88556E8D}" dt="2024-03-13T14:32:01.886" v="162" actId="14100"/>
      <pc:docMkLst>
        <pc:docMk/>
      </pc:docMkLst>
      <pc:sldChg chg="modSp mod">
        <pc:chgData name="Rashpal Gata Aura (ESO)" userId="196895f2-bfc6-4b3d-8f90-4a7ed9ed52e1" providerId="ADAL" clId="{AAA4A516-DB68-4C83-B92C-227A88556E8D}" dt="2024-03-13T13:11:37.435" v="13" actId="13926"/>
        <pc:sldMkLst>
          <pc:docMk/>
          <pc:sldMk cId="1238846108" sldId="260"/>
        </pc:sldMkLst>
        <pc:spChg chg="mod">
          <ac:chgData name="Rashpal Gata Aura (ESO)" userId="196895f2-bfc6-4b3d-8f90-4a7ed9ed52e1" providerId="ADAL" clId="{AAA4A516-DB68-4C83-B92C-227A88556E8D}" dt="2024-03-13T13:11:37.435" v="13" actId="13926"/>
          <ac:spMkLst>
            <pc:docMk/>
            <pc:sldMk cId="1238846108" sldId="260"/>
            <ac:spMk id="4" creationId="{2E43BA1E-2E9F-441C-A80A-8ACA5ACCD273}"/>
          </ac:spMkLst>
        </pc:spChg>
      </pc:sldChg>
      <pc:sldChg chg="modSp mod">
        <pc:chgData name="Rashpal Gata Aura (ESO)" userId="196895f2-bfc6-4b3d-8f90-4a7ed9ed52e1" providerId="ADAL" clId="{AAA4A516-DB68-4C83-B92C-227A88556E8D}" dt="2024-03-13T13:41:58.485" v="136" actId="14100"/>
        <pc:sldMkLst>
          <pc:docMk/>
          <pc:sldMk cId="1976218577" sldId="745"/>
        </pc:sldMkLst>
        <pc:graphicFrameChg chg="mod modGraphic">
          <ac:chgData name="Rashpal Gata Aura (ESO)" userId="196895f2-bfc6-4b3d-8f90-4a7ed9ed52e1" providerId="ADAL" clId="{AAA4A516-DB68-4C83-B92C-227A88556E8D}" dt="2024-03-13T13:41:58.485" v="136" actId="14100"/>
          <ac:graphicFrameMkLst>
            <pc:docMk/>
            <pc:sldMk cId="1976218577" sldId="745"/>
            <ac:graphicFrameMk id="5" creationId="{715995DA-14B3-9C47-B5A8-91226C507A34}"/>
          </ac:graphicFrameMkLst>
        </pc:graphicFrameChg>
      </pc:sldChg>
      <pc:sldChg chg="modSp mod">
        <pc:chgData name="Rashpal Gata Aura (ESO)" userId="196895f2-bfc6-4b3d-8f90-4a7ed9ed52e1" providerId="ADAL" clId="{AAA4A516-DB68-4C83-B92C-227A88556E8D}" dt="2024-03-13T13:42:33.193" v="160" actId="20577"/>
        <pc:sldMkLst>
          <pc:docMk/>
          <pc:sldMk cId="2048204433" sldId="2147197286"/>
        </pc:sldMkLst>
        <pc:spChg chg="mod">
          <ac:chgData name="Rashpal Gata Aura (ESO)" userId="196895f2-bfc6-4b3d-8f90-4a7ed9ed52e1" providerId="ADAL" clId="{AAA4A516-DB68-4C83-B92C-227A88556E8D}" dt="2024-03-13T13:42:33.193" v="160" actId="20577"/>
          <ac:spMkLst>
            <pc:docMk/>
            <pc:sldMk cId="2048204433" sldId="2147197286"/>
            <ac:spMk id="3" creationId="{AEF15936-8CBA-4447-AB7F-96BB7F568614}"/>
          </ac:spMkLst>
        </pc:spChg>
      </pc:sldChg>
      <pc:sldChg chg="modSp mod">
        <pc:chgData name="Rashpal Gata Aura (ESO)" userId="196895f2-bfc6-4b3d-8f90-4a7ed9ed52e1" providerId="ADAL" clId="{AAA4A516-DB68-4C83-B92C-227A88556E8D}" dt="2024-03-13T14:32:01.886" v="162" actId="14100"/>
        <pc:sldMkLst>
          <pc:docMk/>
          <pc:sldMk cId="3764112171" sldId="2147377313"/>
        </pc:sldMkLst>
        <pc:spChg chg="mod">
          <ac:chgData name="Rashpal Gata Aura (ESO)" userId="196895f2-bfc6-4b3d-8f90-4a7ed9ed52e1" providerId="ADAL" clId="{AAA4A516-DB68-4C83-B92C-227A88556E8D}" dt="2024-03-13T14:32:01.886" v="162" actId="14100"/>
          <ac:spMkLst>
            <pc:docMk/>
            <pc:sldMk cId="3764112171" sldId="2147377313"/>
            <ac:spMk id="2" creationId="{93248A34-9B0E-43F4-98BA-BD6ECF53CC1A}"/>
          </ac:spMkLst>
        </pc:spChg>
      </pc:sldChg>
      <pc:sldChg chg="add">
        <pc:chgData name="Rashpal Gata Aura (ESO)" userId="196895f2-bfc6-4b3d-8f90-4a7ed9ed52e1" providerId="ADAL" clId="{AAA4A516-DB68-4C83-B92C-227A88556E8D}" dt="2024-03-13T13:35:21.700" v="34"/>
        <pc:sldMkLst>
          <pc:docMk/>
          <pc:sldMk cId="2605723155" sldId="2147474204"/>
        </pc:sldMkLst>
      </pc:sldChg>
      <pc:sldChg chg="add">
        <pc:chgData name="Rashpal Gata Aura (ESO)" userId="196895f2-bfc6-4b3d-8f90-4a7ed9ed52e1" providerId="ADAL" clId="{AAA4A516-DB68-4C83-B92C-227A88556E8D}" dt="2024-03-13T13:35:21.700" v="34"/>
        <pc:sldMkLst>
          <pc:docMk/>
          <pc:sldMk cId="2825388006" sldId="2147474212"/>
        </pc:sldMkLst>
      </pc:sldChg>
      <pc:sldChg chg="add">
        <pc:chgData name="Rashpal Gata Aura (ESO)" userId="196895f2-bfc6-4b3d-8f90-4a7ed9ed52e1" providerId="ADAL" clId="{AAA4A516-DB68-4C83-B92C-227A88556E8D}" dt="2024-03-13T13:35:21.700" v="34"/>
        <pc:sldMkLst>
          <pc:docMk/>
          <pc:sldMk cId="3991109089" sldId="2147474213"/>
        </pc:sldMkLst>
      </pc:sldChg>
      <pc:sldChg chg="add">
        <pc:chgData name="Rashpal Gata Aura (ESO)" userId="196895f2-bfc6-4b3d-8f90-4a7ed9ed52e1" providerId="ADAL" clId="{AAA4A516-DB68-4C83-B92C-227A88556E8D}" dt="2024-03-13T13:35:21.700" v="34"/>
        <pc:sldMkLst>
          <pc:docMk/>
          <pc:sldMk cId="3899442875" sldId="2147480462"/>
        </pc:sldMkLst>
      </pc:sldChg>
      <pc:sldChg chg="add">
        <pc:chgData name="Rashpal Gata Aura (ESO)" userId="196895f2-bfc6-4b3d-8f90-4a7ed9ed52e1" providerId="ADAL" clId="{AAA4A516-DB68-4C83-B92C-227A88556E8D}" dt="2024-03-13T13:35:21.700" v="34"/>
        <pc:sldMkLst>
          <pc:docMk/>
          <pc:sldMk cId="4289937057" sldId="2147480463"/>
        </pc:sldMkLst>
      </pc:sldChg>
      <pc:sldChg chg="add">
        <pc:chgData name="Rashpal Gata Aura (ESO)" userId="196895f2-bfc6-4b3d-8f90-4a7ed9ed52e1" providerId="ADAL" clId="{AAA4A516-DB68-4C83-B92C-227A88556E8D}" dt="2024-03-13T13:35:21.700" v="34"/>
        <pc:sldMkLst>
          <pc:docMk/>
          <pc:sldMk cId="3599830782" sldId="2147480465"/>
        </pc:sldMkLst>
      </pc:sldChg>
      <pc:sldChg chg="add">
        <pc:chgData name="Rashpal Gata Aura (ESO)" userId="196895f2-bfc6-4b3d-8f90-4a7ed9ed52e1" providerId="ADAL" clId="{AAA4A516-DB68-4C83-B92C-227A88556E8D}" dt="2024-03-13T13:35:21.700" v="34"/>
        <pc:sldMkLst>
          <pc:docMk/>
          <pc:sldMk cId="3245767641" sldId="2147480471"/>
        </pc:sldMkLst>
      </pc:sldChg>
      <pc:sldChg chg="add">
        <pc:chgData name="Rashpal Gata Aura (ESO)" userId="196895f2-bfc6-4b3d-8f90-4a7ed9ed52e1" providerId="ADAL" clId="{AAA4A516-DB68-4C83-B92C-227A88556E8D}" dt="2024-03-13T13:35:21.700" v="34"/>
        <pc:sldMkLst>
          <pc:docMk/>
          <pc:sldMk cId="1512309917" sldId="2147480472"/>
        </pc:sldMkLst>
      </pc:sldChg>
      <pc:sldChg chg="modSp add mod">
        <pc:chgData name="Rashpal Gata Aura (ESO)" userId="196895f2-bfc6-4b3d-8f90-4a7ed9ed52e1" providerId="ADAL" clId="{AAA4A516-DB68-4C83-B92C-227A88556E8D}" dt="2024-03-13T13:39:47.261" v="89" actId="20577"/>
        <pc:sldMkLst>
          <pc:docMk/>
          <pc:sldMk cId="961403423" sldId="2147480473"/>
        </pc:sldMkLst>
        <pc:spChg chg="mod">
          <ac:chgData name="Rashpal Gata Aura (ESO)" userId="196895f2-bfc6-4b3d-8f90-4a7ed9ed52e1" providerId="ADAL" clId="{AAA4A516-DB68-4C83-B92C-227A88556E8D}" dt="2024-03-13T13:39:47.261" v="89" actId="20577"/>
          <ac:spMkLst>
            <pc:docMk/>
            <pc:sldMk cId="961403423" sldId="2147480473"/>
            <ac:spMk id="10" creationId="{4DBF6404-0DC2-A880-457D-9E4B693F229C}"/>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C76BD0-42CE-4DC1-B02D-9DF4F7EB95BE}" type="doc">
      <dgm:prSet loTypeId="urn:microsoft.com/office/officeart/2005/8/layout/hProcess11" loCatId="process" qsTypeId="urn:microsoft.com/office/officeart/2005/8/quickstyle/simple1" qsCatId="simple" csTypeId="urn:microsoft.com/office/officeart/2005/8/colors/accent2_2" csCatId="accent2" phldr="1"/>
      <dgm:spPr/>
    </dgm:pt>
    <dgm:pt modelId="{2609B8FD-C71D-4F9A-9E3F-51FB8B6118C8}">
      <dgm:prSet phldrT="[Text]" custT="1"/>
      <dgm:spPr/>
      <dgm:t>
        <a:bodyPr/>
        <a:lstStyle/>
        <a:p>
          <a:pPr algn="ctr"/>
          <a:r>
            <a:rPr lang="en-GB" sz="1200" dirty="0">
              <a:latin typeface="Arial"/>
              <a:cs typeface="Arial"/>
            </a:rPr>
            <a:t>Clarify outstanding TMO4 policy decisions</a:t>
          </a:r>
        </a:p>
        <a:p>
          <a:pPr algn="ctr"/>
          <a:r>
            <a:rPr lang="en-GB" sz="1200" b="1" dirty="0">
              <a:latin typeface="Arial"/>
              <a:cs typeface="Arial"/>
            </a:rPr>
            <a:t>Q1 2024</a:t>
          </a:r>
        </a:p>
      </dgm:t>
    </dgm:pt>
    <dgm:pt modelId="{982B1FD3-EF30-422E-883B-1D24D68440CA}" type="parTrans" cxnId="{BD50C07B-25ED-44E9-A3CA-89013EB66A4B}">
      <dgm:prSet/>
      <dgm:spPr/>
      <dgm:t>
        <a:bodyPr/>
        <a:lstStyle/>
        <a:p>
          <a:endParaRPr lang="en-GB"/>
        </a:p>
      </dgm:t>
    </dgm:pt>
    <dgm:pt modelId="{239E7232-1484-495E-A552-08C825F9CAFA}" type="sibTrans" cxnId="{BD50C07B-25ED-44E9-A3CA-89013EB66A4B}">
      <dgm:prSet/>
      <dgm:spPr/>
      <dgm:t>
        <a:bodyPr/>
        <a:lstStyle/>
        <a:p>
          <a:endParaRPr lang="en-GB"/>
        </a:p>
      </dgm:t>
    </dgm:pt>
    <dgm:pt modelId="{376CCCD0-9732-4D91-82EC-82151E6B2BBD}">
      <dgm:prSet phldrT="[Text]" custT="1"/>
      <dgm:spPr/>
      <dgm:t>
        <a:bodyPr/>
        <a:lstStyle/>
        <a:p>
          <a:pPr algn="ctr"/>
          <a:r>
            <a:rPr lang="en-GB" sz="1200" dirty="0">
              <a:latin typeface="Arial"/>
              <a:cs typeface="Arial"/>
            </a:rPr>
            <a:t>Raise Code Changes (CUSC, STC, STCP) for our </a:t>
          </a:r>
          <a:r>
            <a:rPr kumimoji="0" lang="en-GB" sz="1200" b="0" i="0" u="none" strike="noStrike" cap="none" spc="0" normalizeH="0" baseline="0" noProof="0" dirty="0">
              <a:ln/>
              <a:effectLst/>
              <a:uLnTx/>
              <a:uFillTx/>
              <a:latin typeface="Arial"/>
              <a:ea typeface="+mn-ea"/>
              <a:cs typeface="Arial"/>
            </a:rPr>
            <a:t>Minimum Viable Product seeking Urgent treatment </a:t>
          </a:r>
          <a:br>
            <a:rPr kumimoji="0" lang="en-GB" sz="1200" b="0" i="0" u="none" strike="noStrike" cap="none" spc="0" normalizeH="0" baseline="0" noProof="0" dirty="0">
              <a:ln/>
              <a:effectLst/>
              <a:uLnTx/>
              <a:uFillTx/>
              <a:latin typeface="Arial"/>
              <a:ea typeface="+mn-ea"/>
              <a:cs typeface="Arial"/>
            </a:rPr>
          </a:br>
          <a:r>
            <a:rPr kumimoji="0" lang="en-GB" sz="1200" b="1" i="0" u="none" strike="noStrike" cap="none" spc="0" normalizeH="0" baseline="0" noProof="0" dirty="0">
              <a:ln/>
              <a:effectLst/>
              <a:uLnTx/>
              <a:uFillTx/>
              <a:latin typeface="Arial"/>
              <a:ea typeface="+mn-ea"/>
              <a:cs typeface="Arial"/>
            </a:rPr>
            <a:t>April 2024</a:t>
          </a:r>
          <a:r>
            <a:rPr kumimoji="0" lang="en-GB" sz="1200" b="0" i="0" u="none" strike="noStrike" cap="none" spc="0" normalizeH="0" baseline="0" noProof="0" dirty="0">
              <a:ln/>
              <a:effectLst/>
              <a:uLnTx/>
              <a:uFillTx/>
              <a:latin typeface="Arial"/>
              <a:ea typeface="+mn-ea"/>
              <a:cs typeface="Arial"/>
            </a:rPr>
            <a:t> 	</a:t>
          </a:r>
          <a:endParaRPr lang="en-GB" sz="1200" dirty="0">
            <a:latin typeface="Arial"/>
            <a:cs typeface="Arial"/>
          </a:endParaRPr>
        </a:p>
      </dgm:t>
    </dgm:pt>
    <dgm:pt modelId="{30CD4ABA-C8F7-4247-91D4-18489213C849}" type="parTrans" cxnId="{6770333A-ED10-4DAE-9CD0-37883F721072}">
      <dgm:prSet/>
      <dgm:spPr/>
      <dgm:t>
        <a:bodyPr/>
        <a:lstStyle/>
        <a:p>
          <a:endParaRPr lang="en-GB"/>
        </a:p>
      </dgm:t>
    </dgm:pt>
    <dgm:pt modelId="{683ED8DF-CC2C-45A8-8808-378BC4E74956}" type="sibTrans" cxnId="{6770333A-ED10-4DAE-9CD0-37883F721072}">
      <dgm:prSet/>
      <dgm:spPr/>
      <dgm:t>
        <a:bodyPr/>
        <a:lstStyle/>
        <a:p>
          <a:endParaRPr lang="en-GB"/>
        </a:p>
      </dgm:t>
    </dgm:pt>
    <dgm:pt modelId="{36A9B380-6887-41CD-A236-B07EB6EEB955}">
      <dgm:prSet phldrT="[Text]" custT="1"/>
      <dgm:spPr/>
      <dgm:t>
        <a:bodyPr/>
        <a:lstStyle/>
        <a:p>
          <a:pPr algn="ctr"/>
          <a:r>
            <a:rPr lang="en-GB" sz="1200" dirty="0">
              <a:latin typeface="Arial"/>
              <a:cs typeface="Arial"/>
            </a:rPr>
            <a:t>Ofgem Decision on Code Changes </a:t>
          </a:r>
          <a:br>
            <a:rPr lang="en-GB" sz="1200" b="1" dirty="0">
              <a:latin typeface="Arial"/>
              <a:cs typeface="Arial"/>
            </a:rPr>
          </a:br>
          <a:r>
            <a:rPr lang="en-GB" sz="1200" b="1" dirty="0">
              <a:latin typeface="Arial"/>
              <a:cs typeface="Arial"/>
            </a:rPr>
            <a:t>September/October 2024</a:t>
          </a:r>
        </a:p>
      </dgm:t>
    </dgm:pt>
    <dgm:pt modelId="{5D23C175-2B0E-4DCC-B954-2318CE5E7511}" type="parTrans" cxnId="{D2236FBC-1924-4A33-9F23-35309C62A83A}">
      <dgm:prSet/>
      <dgm:spPr/>
      <dgm:t>
        <a:bodyPr/>
        <a:lstStyle/>
        <a:p>
          <a:endParaRPr lang="en-GB"/>
        </a:p>
      </dgm:t>
    </dgm:pt>
    <dgm:pt modelId="{86FE4F40-42AB-47FB-B931-7F4E8944E204}" type="sibTrans" cxnId="{D2236FBC-1924-4A33-9F23-35309C62A83A}">
      <dgm:prSet/>
      <dgm:spPr/>
      <dgm:t>
        <a:bodyPr/>
        <a:lstStyle/>
        <a:p>
          <a:endParaRPr lang="en-GB"/>
        </a:p>
      </dgm:t>
    </dgm:pt>
    <dgm:pt modelId="{6AAB3BCB-8CFA-4A55-995D-85638DCA4C20}">
      <dgm:prSet phldrT="[Text]" custT="1"/>
      <dgm:spPr/>
      <dgm:t>
        <a:bodyPr/>
        <a:lstStyle/>
        <a:p>
          <a:pPr algn="ctr"/>
          <a:r>
            <a:rPr lang="en-GB" sz="1200" dirty="0">
              <a:latin typeface="Arial"/>
              <a:cs typeface="Arial"/>
            </a:rPr>
            <a:t>Go Live</a:t>
          </a:r>
          <a:br>
            <a:rPr lang="en-GB" sz="1200" dirty="0">
              <a:latin typeface="Arial"/>
              <a:cs typeface="Arial"/>
            </a:rPr>
          </a:br>
          <a:r>
            <a:rPr lang="en-GB" sz="1200" b="1" dirty="0">
              <a:latin typeface="Arial"/>
              <a:cs typeface="Arial"/>
            </a:rPr>
            <a:t>1 January 2025</a:t>
          </a:r>
          <a:endParaRPr lang="en-GB" sz="1200" dirty="0">
            <a:latin typeface="Arial"/>
            <a:cs typeface="Arial"/>
          </a:endParaRPr>
        </a:p>
      </dgm:t>
    </dgm:pt>
    <dgm:pt modelId="{5AB259F9-8D5B-48BE-9998-A9ECDE6B5279}" type="parTrans" cxnId="{AA96864E-2679-441B-863D-1D843DAC4253}">
      <dgm:prSet/>
      <dgm:spPr/>
      <dgm:t>
        <a:bodyPr/>
        <a:lstStyle/>
        <a:p>
          <a:endParaRPr lang="en-GB"/>
        </a:p>
      </dgm:t>
    </dgm:pt>
    <dgm:pt modelId="{155C6100-7E1F-46F2-9912-82153F8D9FB4}" type="sibTrans" cxnId="{AA96864E-2679-441B-863D-1D843DAC4253}">
      <dgm:prSet/>
      <dgm:spPr/>
      <dgm:t>
        <a:bodyPr/>
        <a:lstStyle/>
        <a:p>
          <a:endParaRPr lang="en-GB"/>
        </a:p>
      </dgm:t>
    </dgm:pt>
    <dgm:pt modelId="{97BBBAA4-F415-416D-AD03-F597E8B406C2}" type="pres">
      <dgm:prSet presAssocID="{54C76BD0-42CE-4DC1-B02D-9DF4F7EB95BE}" presName="Name0" presStyleCnt="0">
        <dgm:presLayoutVars>
          <dgm:dir/>
          <dgm:resizeHandles val="exact"/>
        </dgm:presLayoutVars>
      </dgm:prSet>
      <dgm:spPr/>
    </dgm:pt>
    <dgm:pt modelId="{3FF7C000-80DC-465B-9716-587B6C7B868C}" type="pres">
      <dgm:prSet presAssocID="{54C76BD0-42CE-4DC1-B02D-9DF4F7EB95BE}" presName="arrow" presStyleLbl="bgShp" presStyleIdx="0" presStyleCnt="1"/>
      <dgm:spPr/>
    </dgm:pt>
    <dgm:pt modelId="{D98CECD8-0D7B-4507-851B-58E8A069788C}" type="pres">
      <dgm:prSet presAssocID="{54C76BD0-42CE-4DC1-B02D-9DF4F7EB95BE}" presName="points" presStyleCnt="0"/>
      <dgm:spPr/>
    </dgm:pt>
    <dgm:pt modelId="{A5B92BC2-0D8E-44A9-B453-190A0743E972}" type="pres">
      <dgm:prSet presAssocID="{2609B8FD-C71D-4F9A-9E3F-51FB8B6118C8}" presName="compositeA" presStyleCnt="0"/>
      <dgm:spPr/>
    </dgm:pt>
    <dgm:pt modelId="{F7F812B9-8954-4410-98BB-FB22465086C1}" type="pres">
      <dgm:prSet presAssocID="{2609B8FD-C71D-4F9A-9E3F-51FB8B6118C8}" presName="textA" presStyleLbl="revTx" presStyleIdx="0" presStyleCnt="4">
        <dgm:presLayoutVars>
          <dgm:bulletEnabled val="1"/>
        </dgm:presLayoutVars>
      </dgm:prSet>
      <dgm:spPr/>
    </dgm:pt>
    <dgm:pt modelId="{4D16B27F-1C05-4340-A17B-A460AD47B2CC}" type="pres">
      <dgm:prSet presAssocID="{2609B8FD-C71D-4F9A-9E3F-51FB8B6118C8}" presName="circleA" presStyleLbl="node1" presStyleIdx="0" presStyleCnt="4"/>
      <dgm:spPr/>
    </dgm:pt>
    <dgm:pt modelId="{4428EBD8-26DA-4353-A838-C89E15E4CC8C}" type="pres">
      <dgm:prSet presAssocID="{2609B8FD-C71D-4F9A-9E3F-51FB8B6118C8}" presName="spaceA" presStyleCnt="0"/>
      <dgm:spPr/>
    </dgm:pt>
    <dgm:pt modelId="{990D6E2D-CFE5-412B-8E2F-E4A9617FDE9C}" type="pres">
      <dgm:prSet presAssocID="{239E7232-1484-495E-A552-08C825F9CAFA}" presName="space" presStyleCnt="0"/>
      <dgm:spPr/>
    </dgm:pt>
    <dgm:pt modelId="{D3118457-55C7-4BE3-843B-48C86B783222}" type="pres">
      <dgm:prSet presAssocID="{376CCCD0-9732-4D91-82EC-82151E6B2BBD}" presName="compositeB" presStyleCnt="0"/>
      <dgm:spPr/>
    </dgm:pt>
    <dgm:pt modelId="{18BED963-A4E3-4C0F-AF25-C771FAF98FFF}" type="pres">
      <dgm:prSet presAssocID="{376CCCD0-9732-4D91-82EC-82151E6B2BBD}" presName="textB" presStyleLbl="revTx" presStyleIdx="1" presStyleCnt="4" custScaleX="150380">
        <dgm:presLayoutVars>
          <dgm:bulletEnabled val="1"/>
        </dgm:presLayoutVars>
      </dgm:prSet>
      <dgm:spPr/>
    </dgm:pt>
    <dgm:pt modelId="{CC37CF50-BA10-4DF5-B92B-D8086851BBA2}" type="pres">
      <dgm:prSet presAssocID="{376CCCD0-9732-4D91-82EC-82151E6B2BBD}" presName="circleB" presStyleLbl="node1" presStyleIdx="1" presStyleCnt="4"/>
      <dgm:spPr/>
    </dgm:pt>
    <dgm:pt modelId="{2A61D369-B047-46BA-8B43-FBC63C375431}" type="pres">
      <dgm:prSet presAssocID="{376CCCD0-9732-4D91-82EC-82151E6B2BBD}" presName="spaceB" presStyleCnt="0"/>
      <dgm:spPr/>
    </dgm:pt>
    <dgm:pt modelId="{49FDFA7F-E3AE-40AC-BB63-D2273AEE2514}" type="pres">
      <dgm:prSet presAssocID="{683ED8DF-CC2C-45A8-8808-378BC4E74956}" presName="space" presStyleCnt="0"/>
      <dgm:spPr/>
    </dgm:pt>
    <dgm:pt modelId="{B16F515E-0192-4E6D-9D71-F960E43D5E9D}" type="pres">
      <dgm:prSet presAssocID="{36A9B380-6887-41CD-A236-B07EB6EEB955}" presName="compositeA" presStyleCnt="0"/>
      <dgm:spPr/>
    </dgm:pt>
    <dgm:pt modelId="{0C6343D5-F872-4257-A416-60782407D1F6}" type="pres">
      <dgm:prSet presAssocID="{36A9B380-6887-41CD-A236-B07EB6EEB955}" presName="textA" presStyleLbl="revTx" presStyleIdx="2" presStyleCnt="4">
        <dgm:presLayoutVars>
          <dgm:bulletEnabled val="1"/>
        </dgm:presLayoutVars>
      </dgm:prSet>
      <dgm:spPr/>
    </dgm:pt>
    <dgm:pt modelId="{6831E35E-D8F4-449E-B252-5113D68AB275}" type="pres">
      <dgm:prSet presAssocID="{36A9B380-6887-41CD-A236-B07EB6EEB955}" presName="circleA" presStyleLbl="node1" presStyleIdx="2" presStyleCnt="4"/>
      <dgm:spPr/>
    </dgm:pt>
    <dgm:pt modelId="{48494CBD-052F-4687-A422-1FE9A6C0F86D}" type="pres">
      <dgm:prSet presAssocID="{36A9B380-6887-41CD-A236-B07EB6EEB955}" presName="spaceA" presStyleCnt="0"/>
      <dgm:spPr/>
    </dgm:pt>
    <dgm:pt modelId="{98375DB7-3F9C-4524-85E8-820EC7469807}" type="pres">
      <dgm:prSet presAssocID="{86FE4F40-42AB-47FB-B931-7F4E8944E204}" presName="space" presStyleCnt="0"/>
      <dgm:spPr/>
    </dgm:pt>
    <dgm:pt modelId="{82B6C383-70E3-4084-94A7-108032B0B126}" type="pres">
      <dgm:prSet presAssocID="{6AAB3BCB-8CFA-4A55-995D-85638DCA4C20}" presName="compositeB" presStyleCnt="0"/>
      <dgm:spPr/>
    </dgm:pt>
    <dgm:pt modelId="{6A82AA00-AC90-4275-A634-974A03EFFD65}" type="pres">
      <dgm:prSet presAssocID="{6AAB3BCB-8CFA-4A55-995D-85638DCA4C20}" presName="textB" presStyleLbl="revTx" presStyleIdx="3" presStyleCnt="4">
        <dgm:presLayoutVars>
          <dgm:bulletEnabled val="1"/>
        </dgm:presLayoutVars>
      </dgm:prSet>
      <dgm:spPr/>
    </dgm:pt>
    <dgm:pt modelId="{688925DC-AEC2-4C49-B220-6E959A2CF408}" type="pres">
      <dgm:prSet presAssocID="{6AAB3BCB-8CFA-4A55-995D-85638DCA4C20}" presName="circleB" presStyleLbl="node1" presStyleIdx="3" presStyleCnt="4"/>
      <dgm:spPr/>
    </dgm:pt>
    <dgm:pt modelId="{0A13C572-577B-41A0-9BA0-BD51C7204041}" type="pres">
      <dgm:prSet presAssocID="{6AAB3BCB-8CFA-4A55-995D-85638DCA4C20}" presName="spaceB" presStyleCnt="0"/>
      <dgm:spPr/>
    </dgm:pt>
  </dgm:ptLst>
  <dgm:cxnLst>
    <dgm:cxn modelId="{6770333A-ED10-4DAE-9CD0-37883F721072}" srcId="{54C76BD0-42CE-4DC1-B02D-9DF4F7EB95BE}" destId="{376CCCD0-9732-4D91-82EC-82151E6B2BBD}" srcOrd="1" destOrd="0" parTransId="{30CD4ABA-C8F7-4247-91D4-18489213C849}" sibTransId="{683ED8DF-CC2C-45A8-8808-378BC4E74956}"/>
    <dgm:cxn modelId="{AA96864E-2679-441B-863D-1D843DAC4253}" srcId="{54C76BD0-42CE-4DC1-B02D-9DF4F7EB95BE}" destId="{6AAB3BCB-8CFA-4A55-995D-85638DCA4C20}" srcOrd="3" destOrd="0" parTransId="{5AB259F9-8D5B-48BE-9998-A9ECDE6B5279}" sibTransId="{155C6100-7E1F-46F2-9912-82153F8D9FB4}"/>
    <dgm:cxn modelId="{617B5271-25DB-41FC-BEBD-E9EE9F4BECE0}" type="presOf" srcId="{6AAB3BCB-8CFA-4A55-995D-85638DCA4C20}" destId="{6A82AA00-AC90-4275-A634-974A03EFFD65}" srcOrd="0" destOrd="0" presId="urn:microsoft.com/office/officeart/2005/8/layout/hProcess11"/>
    <dgm:cxn modelId="{FBE6C171-4340-4FE9-ABED-CDA5D86BC7BF}" type="presOf" srcId="{36A9B380-6887-41CD-A236-B07EB6EEB955}" destId="{0C6343D5-F872-4257-A416-60782407D1F6}" srcOrd="0" destOrd="0" presId="urn:microsoft.com/office/officeart/2005/8/layout/hProcess11"/>
    <dgm:cxn modelId="{BD50C07B-25ED-44E9-A3CA-89013EB66A4B}" srcId="{54C76BD0-42CE-4DC1-B02D-9DF4F7EB95BE}" destId="{2609B8FD-C71D-4F9A-9E3F-51FB8B6118C8}" srcOrd="0" destOrd="0" parTransId="{982B1FD3-EF30-422E-883B-1D24D68440CA}" sibTransId="{239E7232-1484-495E-A552-08C825F9CAFA}"/>
    <dgm:cxn modelId="{D2236FBC-1924-4A33-9F23-35309C62A83A}" srcId="{54C76BD0-42CE-4DC1-B02D-9DF4F7EB95BE}" destId="{36A9B380-6887-41CD-A236-B07EB6EEB955}" srcOrd="2" destOrd="0" parTransId="{5D23C175-2B0E-4DCC-B954-2318CE5E7511}" sibTransId="{86FE4F40-42AB-47FB-B931-7F4E8944E204}"/>
    <dgm:cxn modelId="{E92C84C4-9816-4DFE-8379-78154B5DE6FF}" type="presOf" srcId="{2609B8FD-C71D-4F9A-9E3F-51FB8B6118C8}" destId="{F7F812B9-8954-4410-98BB-FB22465086C1}" srcOrd="0" destOrd="0" presId="urn:microsoft.com/office/officeart/2005/8/layout/hProcess11"/>
    <dgm:cxn modelId="{7812DFE3-B7F8-4CFE-9662-484AF5717B3C}" type="presOf" srcId="{376CCCD0-9732-4D91-82EC-82151E6B2BBD}" destId="{18BED963-A4E3-4C0F-AF25-C771FAF98FFF}" srcOrd="0" destOrd="0" presId="urn:microsoft.com/office/officeart/2005/8/layout/hProcess11"/>
    <dgm:cxn modelId="{5CC1DEF5-7A94-484F-AAD9-AD86A7F7E8C5}" type="presOf" srcId="{54C76BD0-42CE-4DC1-B02D-9DF4F7EB95BE}" destId="{97BBBAA4-F415-416D-AD03-F597E8B406C2}" srcOrd="0" destOrd="0" presId="urn:microsoft.com/office/officeart/2005/8/layout/hProcess11"/>
    <dgm:cxn modelId="{32D78117-DF0E-4841-9ABF-CA82CD989F2D}" type="presParOf" srcId="{97BBBAA4-F415-416D-AD03-F597E8B406C2}" destId="{3FF7C000-80DC-465B-9716-587B6C7B868C}" srcOrd="0" destOrd="0" presId="urn:microsoft.com/office/officeart/2005/8/layout/hProcess11"/>
    <dgm:cxn modelId="{25B821E4-CD13-4163-8203-DE7A7DC0F945}" type="presParOf" srcId="{97BBBAA4-F415-416D-AD03-F597E8B406C2}" destId="{D98CECD8-0D7B-4507-851B-58E8A069788C}" srcOrd="1" destOrd="0" presId="urn:microsoft.com/office/officeart/2005/8/layout/hProcess11"/>
    <dgm:cxn modelId="{415859A1-8114-4A92-B9ED-3807B304F5B1}" type="presParOf" srcId="{D98CECD8-0D7B-4507-851B-58E8A069788C}" destId="{A5B92BC2-0D8E-44A9-B453-190A0743E972}" srcOrd="0" destOrd="0" presId="urn:microsoft.com/office/officeart/2005/8/layout/hProcess11"/>
    <dgm:cxn modelId="{8149B45F-79EB-4380-81B5-D1C6BD9E1A70}" type="presParOf" srcId="{A5B92BC2-0D8E-44A9-B453-190A0743E972}" destId="{F7F812B9-8954-4410-98BB-FB22465086C1}" srcOrd="0" destOrd="0" presId="urn:microsoft.com/office/officeart/2005/8/layout/hProcess11"/>
    <dgm:cxn modelId="{96825635-BF79-4426-ACCE-64ABA12ECCD3}" type="presParOf" srcId="{A5B92BC2-0D8E-44A9-B453-190A0743E972}" destId="{4D16B27F-1C05-4340-A17B-A460AD47B2CC}" srcOrd="1" destOrd="0" presId="urn:microsoft.com/office/officeart/2005/8/layout/hProcess11"/>
    <dgm:cxn modelId="{4E29CD03-7EFA-4DF3-88F9-0296633A724E}" type="presParOf" srcId="{A5B92BC2-0D8E-44A9-B453-190A0743E972}" destId="{4428EBD8-26DA-4353-A838-C89E15E4CC8C}" srcOrd="2" destOrd="0" presId="urn:microsoft.com/office/officeart/2005/8/layout/hProcess11"/>
    <dgm:cxn modelId="{57836501-FC4C-4810-ACC1-7CAA49F32C1D}" type="presParOf" srcId="{D98CECD8-0D7B-4507-851B-58E8A069788C}" destId="{990D6E2D-CFE5-412B-8E2F-E4A9617FDE9C}" srcOrd="1" destOrd="0" presId="urn:microsoft.com/office/officeart/2005/8/layout/hProcess11"/>
    <dgm:cxn modelId="{40515D1F-5547-4BEE-B3A4-091072A8DA5A}" type="presParOf" srcId="{D98CECD8-0D7B-4507-851B-58E8A069788C}" destId="{D3118457-55C7-4BE3-843B-48C86B783222}" srcOrd="2" destOrd="0" presId="urn:microsoft.com/office/officeart/2005/8/layout/hProcess11"/>
    <dgm:cxn modelId="{A7A08B90-EDB3-43EF-96EE-5C3229FAEEF6}" type="presParOf" srcId="{D3118457-55C7-4BE3-843B-48C86B783222}" destId="{18BED963-A4E3-4C0F-AF25-C771FAF98FFF}" srcOrd="0" destOrd="0" presId="urn:microsoft.com/office/officeart/2005/8/layout/hProcess11"/>
    <dgm:cxn modelId="{D7947D82-80F4-4DF4-A000-BB69D5D874E9}" type="presParOf" srcId="{D3118457-55C7-4BE3-843B-48C86B783222}" destId="{CC37CF50-BA10-4DF5-B92B-D8086851BBA2}" srcOrd="1" destOrd="0" presId="urn:microsoft.com/office/officeart/2005/8/layout/hProcess11"/>
    <dgm:cxn modelId="{E5998674-B42C-4144-804B-604CE6A3D752}" type="presParOf" srcId="{D3118457-55C7-4BE3-843B-48C86B783222}" destId="{2A61D369-B047-46BA-8B43-FBC63C375431}" srcOrd="2" destOrd="0" presId="urn:microsoft.com/office/officeart/2005/8/layout/hProcess11"/>
    <dgm:cxn modelId="{156EF0F3-0B37-4A48-B67E-B99EBE6CA7B7}" type="presParOf" srcId="{D98CECD8-0D7B-4507-851B-58E8A069788C}" destId="{49FDFA7F-E3AE-40AC-BB63-D2273AEE2514}" srcOrd="3" destOrd="0" presId="urn:microsoft.com/office/officeart/2005/8/layout/hProcess11"/>
    <dgm:cxn modelId="{6A3A9A8D-97AF-4EE0-A6CD-25269C64AEC8}" type="presParOf" srcId="{D98CECD8-0D7B-4507-851B-58E8A069788C}" destId="{B16F515E-0192-4E6D-9D71-F960E43D5E9D}" srcOrd="4" destOrd="0" presId="urn:microsoft.com/office/officeart/2005/8/layout/hProcess11"/>
    <dgm:cxn modelId="{6F118097-9721-4B9C-ABD0-6DBBFD69106A}" type="presParOf" srcId="{B16F515E-0192-4E6D-9D71-F960E43D5E9D}" destId="{0C6343D5-F872-4257-A416-60782407D1F6}" srcOrd="0" destOrd="0" presId="urn:microsoft.com/office/officeart/2005/8/layout/hProcess11"/>
    <dgm:cxn modelId="{2A84EAB1-2AD7-4E35-BC9E-F35C3FB79D9B}" type="presParOf" srcId="{B16F515E-0192-4E6D-9D71-F960E43D5E9D}" destId="{6831E35E-D8F4-449E-B252-5113D68AB275}" srcOrd="1" destOrd="0" presId="urn:microsoft.com/office/officeart/2005/8/layout/hProcess11"/>
    <dgm:cxn modelId="{D0F030C4-9697-476B-B31B-89772391078B}" type="presParOf" srcId="{B16F515E-0192-4E6D-9D71-F960E43D5E9D}" destId="{48494CBD-052F-4687-A422-1FE9A6C0F86D}" srcOrd="2" destOrd="0" presId="urn:microsoft.com/office/officeart/2005/8/layout/hProcess11"/>
    <dgm:cxn modelId="{9872DDED-CB96-40D9-AEB6-0C6A25438E48}" type="presParOf" srcId="{D98CECD8-0D7B-4507-851B-58E8A069788C}" destId="{98375DB7-3F9C-4524-85E8-820EC7469807}" srcOrd="5" destOrd="0" presId="urn:microsoft.com/office/officeart/2005/8/layout/hProcess11"/>
    <dgm:cxn modelId="{88912E5A-F196-4B7C-AB3A-E6080E8A1AD6}" type="presParOf" srcId="{D98CECD8-0D7B-4507-851B-58E8A069788C}" destId="{82B6C383-70E3-4084-94A7-108032B0B126}" srcOrd="6" destOrd="0" presId="urn:microsoft.com/office/officeart/2005/8/layout/hProcess11"/>
    <dgm:cxn modelId="{BCB0EC6A-46E0-4948-A9BA-579CE571D5E5}" type="presParOf" srcId="{82B6C383-70E3-4084-94A7-108032B0B126}" destId="{6A82AA00-AC90-4275-A634-974A03EFFD65}" srcOrd="0" destOrd="0" presId="urn:microsoft.com/office/officeart/2005/8/layout/hProcess11"/>
    <dgm:cxn modelId="{8416826E-7C03-4C6F-92B7-1B3212C2F6F7}" type="presParOf" srcId="{82B6C383-70E3-4084-94A7-108032B0B126}" destId="{688925DC-AEC2-4C49-B220-6E959A2CF408}" srcOrd="1" destOrd="0" presId="urn:microsoft.com/office/officeart/2005/8/layout/hProcess11"/>
    <dgm:cxn modelId="{1CECF89A-B34E-4242-9E05-7F844C826944}" type="presParOf" srcId="{82B6C383-70E3-4084-94A7-108032B0B126}" destId="{0A13C572-577B-41A0-9BA0-BD51C7204041}"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2E5DBB2-8A15-4917-847F-53F2F2E1E617}" type="doc">
      <dgm:prSet loTypeId="urn:microsoft.com/office/officeart/2005/8/layout/hList6" loCatId="list" qsTypeId="urn:microsoft.com/office/officeart/2005/8/quickstyle/simple1" qsCatId="simple" csTypeId="urn:microsoft.com/office/officeart/2005/8/colors/colorful3" csCatId="colorful" phldr="1"/>
      <dgm:spPr/>
      <dgm:t>
        <a:bodyPr/>
        <a:lstStyle/>
        <a:p>
          <a:endParaRPr lang="en-GB"/>
        </a:p>
      </dgm:t>
    </dgm:pt>
    <dgm:pt modelId="{08C014E8-6DC3-404D-92DA-DAF74FEF417D}">
      <dgm:prSet custT="1"/>
      <dgm:spPr/>
      <dgm:t>
        <a:bodyPr/>
        <a:lstStyle/>
        <a:p>
          <a:r>
            <a:rPr lang="en-GB" sz="1400" dirty="0">
              <a:solidFill>
                <a:schemeClr val="bg1"/>
              </a:solidFill>
              <a:latin typeface="Arial"/>
              <a:cs typeface="Arial"/>
            </a:rPr>
            <a:t>8 Mods in total with only 2 (3 if LOA Phase 2 Mod needed) to be raised in April 2024</a:t>
          </a:r>
        </a:p>
      </dgm:t>
    </dgm:pt>
    <dgm:pt modelId="{DFD36CA7-91AC-4E5F-AC77-E08A995CC6E4}" type="parTrans" cxnId="{B0E7B9D0-8EA5-4F27-B133-D60E23F5C65B}">
      <dgm:prSet/>
      <dgm:spPr/>
      <dgm:t>
        <a:bodyPr/>
        <a:lstStyle/>
        <a:p>
          <a:endParaRPr lang="en-GB"/>
        </a:p>
      </dgm:t>
    </dgm:pt>
    <dgm:pt modelId="{66BAD885-E7D1-48DD-9A66-7E976D0132AB}" type="sibTrans" cxnId="{B0E7B9D0-8EA5-4F27-B133-D60E23F5C65B}">
      <dgm:prSet/>
      <dgm:spPr/>
      <dgm:t>
        <a:bodyPr/>
        <a:lstStyle/>
        <a:p>
          <a:endParaRPr lang="en-GB"/>
        </a:p>
      </dgm:t>
    </dgm:pt>
    <dgm:pt modelId="{6DBE7DF4-409F-4927-94FE-9F939437BA60}">
      <dgm:prSet custT="1"/>
      <dgm:spPr/>
      <dgm:t>
        <a:bodyPr/>
        <a:lstStyle/>
        <a:p>
          <a:pPr rtl="0"/>
          <a:r>
            <a:rPr lang="en-GB" sz="1400" dirty="0">
              <a:latin typeface="Arial"/>
              <a:cs typeface="Arial"/>
            </a:rPr>
            <a:t>On Methodology, obligations to have and consult on to be included in Process and Policy Modifications but the content and any approvals of such Methodology to be covered outside Code Modification process. </a:t>
          </a:r>
          <a:endParaRPr lang="en-GB" sz="1400" dirty="0">
            <a:solidFill>
              <a:srgbClr val="000000"/>
            </a:solidFill>
            <a:latin typeface="Arial"/>
            <a:cs typeface="Arial"/>
          </a:endParaRPr>
        </a:p>
      </dgm:t>
    </dgm:pt>
    <dgm:pt modelId="{D2AAC994-8C63-44EB-AFAD-D9AF00FE9270}" type="parTrans" cxnId="{06BCEE4D-7BBB-45F2-99C9-E880CD8E561A}">
      <dgm:prSet/>
      <dgm:spPr/>
      <dgm:t>
        <a:bodyPr/>
        <a:lstStyle/>
        <a:p>
          <a:endParaRPr lang="en-GB"/>
        </a:p>
      </dgm:t>
    </dgm:pt>
    <dgm:pt modelId="{05C853D3-B348-4500-BB22-E1F902F0A1D7}" type="sibTrans" cxnId="{06BCEE4D-7BBB-45F2-99C9-E880CD8E561A}">
      <dgm:prSet/>
      <dgm:spPr/>
      <dgm:t>
        <a:bodyPr/>
        <a:lstStyle/>
        <a:p>
          <a:endParaRPr lang="en-GB"/>
        </a:p>
      </dgm:t>
    </dgm:pt>
    <dgm:pt modelId="{695603DD-AD04-43D9-8C9E-6A6ED351779E}">
      <dgm:prSet custT="1"/>
      <dgm:spPr/>
      <dgm:t>
        <a:bodyPr/>
        <a:lstStyle/>
        <a:p>
          <a:pPr rtl="0"/>
          <a:r>
            <a:rPr lang="en-GB" sz="1400">
              <a:latin typeface="Arial"/>
              <a:cs typeface="Arial"/>
            </a:rPr>
            <a:t>Best case Workgroup structure is a cross code CUSC/STC Process and Policy one (with discussions of content of Connections Network Design Methodology and Distribution Forecasted Transmission Capacity outside Code Modification process). </a:t>
          </a:r>
        </a:p>
        <a:p>
          <a:pPr rtl="0"/>
          <a:r>
            <a:rPr lang="en-GB" sz="1400">
              <a:latin typeface="Arial"/>
              <a:cs typeface="Arial"/>
            </a:rPr>
            <a:t>We would need separate cross code Workgroups for User Commitment and Letter of Authority Phase 2.</a:t>
          </a:r>
        </a:p>
      </dgm:t>
    </dgm:pt>
    <dgm:pt modelId="{BDC87034-F177-4231-AB3C-D11ACF729C1E}" type="parTrans" cxnId="{1429C5C5-F60A-4FC5-8512-72776E4AAB16}">
      <dgm:prSet/>
      <dgm:spPr/>
      <dgm:t>
        <a:bodyPr/>
        <a:lstStyle/>
        <a:p>
          <a:endParaRPr lang="en-GB"/>
        </a:p>
      </dgm:t>
    </dgm:pt>
    <dgm:pt modelId="{7AD0E832-B587-4D74-8257-29FDD22983AB}" type="sibTrans" cxnId="{1429C5C5-F60A-4FC5-8512-72776E4AAB16}">
      <dgm:prSet/>
      <dgm:spPr/>
      <dgm:t>
        <a:bodyPr/>
        <a:lstStyle/>
        <a:p>
          <a:endParaRPr lang="en-GB"/>
        </a:p>
      </dgm:t>
    </dgm:pt>
    <dgm:pt modelId="{753D2E0B-7D3C-4078-B143-5B2DA1100699}" type="pres">
      <dgm:prSet presAssocID="{A2E5DBB2-8A15-4917-847F-53F2F2E1E617}" presName="Name0" presStyleCnt="0">
        <dgm:presLayoutVars>
          <dgm:dir/>
          <dgm:resizeHandles val="exact"/>
        </dgm:presLayoutVars>
      </dgm:prSet>
      <dgm:spPr/>
    </dgm:pt>
    <dgm:pt modelId="{1142816A-69CE-45AF-96F4-CE36AC84BFDB}" type="pres">
      <dgm:prSet presAssocID="{08C014E8-6DC3-404D-92DA-DAF74FEF417D}" presName="node" presStyleLbl="node1" presStyleIdx="0" presStyleCnt="3" custScaleX="2000000">
        <dgm:presLayoutVars>
          <dgm:bulletEnabled val="1"/>
        </dgm:presLayoutVars>
      </dgm:prSet>
      <dgm:spPr/>
    </dgm:pt>
    <dgm:pt modelId="{DC454578-BB84-4E3F-B6E8-7A7E9708C821}" type="pres">
      <dgm:prSet presAssocID="{66BAD885-E7D1-48DD-9A66-7E976D0132AB}" presName="sibTrans" presStyleCnt="0"/>
      <dgm:spPr/>
    </dgm:pt>
    <dgm:pt modelId="{AF49E2F2-1992-4D92-A03B-1409627F0071}" type="pres">
      <dgm:prSet presAssocID="{6DBE7DF4-409F-4927-94FE-9F939437BA60}" presName="node" presStyleLbl="node1" presStyleIdx="1" presStyleCnt="3" custScaleX="2000000">
        <dgm:presLayoutVars>
          <dgm:bulletEnabled val="1"/>
        </dgm:presLayoutVars>
      </dgm:prSet>
      <dgm:spPr/>
    </dgm:pt>
    <dgm:pt modelId="{5AA8A333-C04A-4931-81C8-A281299A478D}" type="pres">
      <dgm:prSet presAssocID="{05C853D3-B348-4500-BB22-E1F902F0A1D7}" presName="sibTrans" presStyleCnt="0"/>
      <dgm:spPr/>
    </dgm:pt>
    <dgm:pt modelId="{897F6046-0F9D-44FC-B827-20254CB16B39}" type="pres">
      <dgm:prSet presAssocID="{695603DD-AD04-43D9-8C9E-6A6ED351779E}" presName="node" presStyleLbl="node1" presStyleIdx="2" presStyleCnt="3" custScaleX="2000000">
        <dgm:presLayoutVars>
          <dgm:bulletEnabled val="1"/>
        </dgm:presLayoutVars>
      </dgm:prSet>
      <dgm:spPr/>
    </dgm:pt>
  </dgm:ptLst>
  <dgm:cxnLst>
    <dgm:cxn modelId="{2D59401A-2560-4ACE-A1C6-E3F5DAAD94D8}" type="presOf" srcId="{6DBE7DF4-409F-4927-94FE-9F939437BA60}" destId="{AF49E2F2-1992-4D92-A03B-1409627F0071}" srcOrd="0" destOrd="0" presId="urn:microsoft.com/office/officeart/2005/8/layout/hList6"/>
    <dgm:cxn modelId="{06BCEE4D-7BBB-45F2-99C9-E880CD8E561A}" srcId="{A2E5DBB2-8A15-4917-847F-53F2F2E1E617}" destId="{6DBE7DF4-409F-4927-94FE-9F939437BA60}" srcOrd="1" destOrd="0" parTransId="{D2AAC994-8C63-44EB-AFAD-D9AF00FE9270}" sibTransId="{05C853D3-B348-4500-BB22-E1F902F0A1D7}"/>
    <dgm:cxn modelId="{39FC1255-B2BA-4B99-82AE-1AB589999EFA}" type="presOf" srcId="{A2E5DBB2-8A15-4917-847F-53F2F2E1E617}" destId="{753D2E0B-7D3C-4078-B143-5B2DA1100699}" srcOrd="0" destOrd="0" presId="urn:microsoft.com/office/officeart/2005/8/layout/hList6"/>
    <dgm:cxn modelId="{8AFC1AB4-212F-4A0B-8129-F0E1E3D07BC4}" type="presOf" srcId="{08C014E8-6DC3-404D-92DA-DAF74FEF417D}" destId="{1142816A-69CE-45AF-96F4-CE36AC84BFDB}" srcOrd="0" destOrd="0" presId="urn:microsoft.com/office/officeart/2005/8/layout/hList6"/>
    <dgm:cxn modelId="{1429C5C5-F60A-4FC5-8512-72776E4AAB16}" srcId="{A2E5DBB2-8A15-4917-847F-53F2F2E1E617}" destId="{695603DD-AD04-43D9-8C9E-6A6ED351779E}" srcOrd="2" destOrd="0" parTransId="{BDC87034-F177-4231-AB3C-D11ACF729C1E}" sibTransId="{7AD0E832-B587-4D74-8257-29FDD22983AB}"/>
    <dgm:cxn modelId="{569C68C7-2DC1-4B23-8BB8-B55D9406FDA7}" type="presOf" srcId="{695603DD-AD04-43D9-8C9E-6A6ED351779E}" destId="{897F6046-0F9D-44FC-B827-20254CB16B39}" srcOrd="0" destOrd="0" presId="urn:microsoft.com/office/officeart/2005/8/layout/hList6"/>
    <dgm:cxn modelId="{B0E7B9D0-8EA5-4F27-B133-D60E23F5C65B}" srcId="{A2E5DBB2-8A15-4917-847F-53F2F2E1E617}" destId="{08C014E8-6DC3-404D-92DA-DAF74FEF417D}" srcOrd="0" destOrd="0" parTransId="{DFD36CA7-91AC-4E5F-AC77-E08A995CC6E4}" sibTransId="{66BAD885-E7D1-48DD-9A66-7E976D0132AB}"/>
    <dgm:cxn modelId="{451F9F84-7EB5-4BC2-94AC-2C579B11BF76}" type="presParOf" srcId="{753D2E0B-7D3C-4078-B143-5B2DA1100699}" destId="{1142816A-69CE-45AF-96F4-CE36AC84BFDB}" srcOrd="0" destOrd="0" presId="urn:microsoft.com/office/officeart/2005/8/layout/hList6"/>
    <dgm:cxn modelId="{C3FA0A5D-E0B4-45B8-8187-D3E36D8AC74D}" type="presParOf" srcId="{753D2E0B-7D3C-4078-B143-5B2DA1100699}" destId="{DC454578-BB84-4E3F-B6E8-7A7E9708C821}" srcOrd="1" destOrd="0" presId="urn:microsoft.com/office/officeart/2005/8/layout/hList6"/>
    <dgm:cxn modelId="{C6D58E4D-1560-4AA2-A299-8014CF167B97}" type="presParOf" srcId="{753D2E0B-7D3C-4078-B143-5B2DA1100699}" destId="{AF49E2F2-1992-4D92-A03B-1409627F0071}" srcOrd="2" destOrd="0" presId="urn:microsoft.com/office/officeart/2005/8/layout/hList6"/>
    <dgm:cxn modelId="{924273F3-B2D8-4C2C-AAE5-916DC570D107}" type="presParOf" srcId="{753D2E0B-7D3C-4078-B143-5B2DA1100699}" destId="{5AA8A333-C04A-4931-81C8-A281299A478D}" srcOrd="3" destOrd="0" presId="urn:microsoft.com/office/officeart/2005/8/layout/hList6"/>
    <dgm:cxn modelId="{64478A35-62D9-413E-876C-D6732B251AD8}" type="presParOf" srcId="{753D2E0B-7D3C-4078-B143-5B2DA1100699}" destId="{897F6046-0F9D-44FC-B827-20254CB16B39}" srcOrd="4" destOrd="0" presId="urn:microsoft.com/office/officeart/2005/8/layout/hList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F7C000-80DC-465B-9716-587B6C7B868C}">
      <dsp:nvSpPr>
        <dsp:cNvPr id="0" name=""/>
        <dsp:cNvSpPr/>
      </dsp:nvSpPr>
      <dsp:spPr>
        <a:xfrm>
          <a:off x="0" y="725213"/>
          <a:ext cx="10783614" cy="966952"/>
        </a:xfrm>
        <a:prstGeom prst="notched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F812B9-8954-4410-98BB-FB22465086C1}">
      <dsp:nvSpPr>
        <dsp:cNvPr id="0" name=""/>
        <dsp:cNvSpPr/>
      </dsp:nvSpPr>
      <dsp:spPr>
        <a:xfrm>
          <a:off x="777" y="0"/>
          <a:ext cx="2085112" cy="9669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kern="1200" dirty="0">
              <a:latin typeface="Arial"/>
              <a:cs typeface="Arial"/>
            </a:rPr>
            <a:t>Clarify outstanding TMO4 policy decisions</a:t>
          </a:r>
        </a:p>
        <a:p>
          <a:pPr marL="0" lvl="0" indent="0" algn="ctr" defTabSz="533400">
            <a:lnSpc>
              <a:spcPct val="90000"/>
            </a:lnSpc>
            <a:spcBef>
              <a:spcPct val="0"/>
            </a:spcBef>
            <a:spcAft>
              <a:spcPct val="35000"/>
            </a:spcAft>
            <a:buNone/>
          </a:pPr>
          <a:r>
            <a:rPr lang="en-GB" sz="1200" b="1" kern="1200" dirty="0">
              <a:latin typeface="Arial"/>
              <a:cs typeface="Arial"/>
            </a:rPr>
            <a:t>Q1 2024</a:t>
          </a:r>
        </a:p>
      </dsp:txBody>
      <dsp:txXfrm>
        <a:off x="777" y="0"/>
        <a:ext cx="2085112" cy="966952"/>
      </dsp:txXfrm>
    </dsp:sp>
    <dsp:sp modelId="{4D16B27F-1C05-4340-A17B-A460AD47B2CC}">
      <dsp:nvSpPr>
        <dsp:cNvPr id="0" name=""/>
        <dsp:cNvSpPr/>
      </dsp:nvSpPr>
      <dsp:spPr>
        <a:xfrm>
          <a:off x="922464" y="1087821"/>
          <a:ext cx="241738" cy="24173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BED963-A4E3-4C0F-AF25-C771FAF98FFF}">
      <dsp:nvSpPr>
        <dsp:cNvPr id="0" name=""/>
        <dsp:cNvSpPr/>
      </dsp:nvSpPr>
      <dsp:spPr>
        <a:xfrm>
          <a:off x="2190145" y="1450427"/>
          <a:ext cx="3135592" cy="9669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GB" sz="1200" kern="1200" dirty="0">
              <a:latin typeface="Arial"/>
              <a:cs typeface="Arial"/>
            </a:rPr>
            <a:t>Raise Code Changes (CUSC, STC, STCP) for our </a:t>
          </a:r>
          <a:r>
            <a:rPr kumimoji="0" lang="en-GB" sz="1200" b="0" i="0" u="none" strike="noStrike" kern="1200" cap="none" spc="0" normalizeH="0" baseline="0" noProof="0" dirty="0">
              <a:ln/>
              <a:effectLst/>
              <a:uLnTx/>
              <a:uFillTx/>
              <a:latin typeface="Arial"/>
              <a:ea typeface="+mn-ea"/>
              <a:cs typeface="Arial"/>
            </a:rPr>
            <a:t>Minimum Viable Product seeking Urgent treatment </a:t>
          </a:r>
          <a:br>
            <a:rPr kumimoji="0" lang="en-GB" sz="1200" b="0" i="0" u="none" strike="noStrike" kern="1200" cap="none" spc="0" normalizeH="0" baseline="0" noProof="0" dirty="0">
              <a:ln/>
              <a:effectLst/>
              <a:uLnTx/>
              <a:uFillTx/>
              <a:latin typeface="Arial"/>
              <a:ea typeface="+mn-ea"/>
              <a:cs typeface="Arial"/>
            </a:rPr>
          </a:br>
          <a:r>
            <a:rPr kumimoji="0" lang="en-GB" sz="1200" b="1" i="0" u="none" strike="noStrike" kern="1200" cap="none" spc="0" normalizeH="0" baseline="0" noProof="0" dirty="0">
              <a:ln/>
              <a:effectLst/>
              <a:uLnTx/>
              <a:uFillTx/>
              <a:latin typeface="Arial"/>
              <a:ea typeface="+mn-ea"/>
              <a:cs typeface="Arial"/>
            </a:rPr>
            <a:t>April 2024</a:t>
          </a:r>
          <a:r>
            <a:rPr kumimoji="0" lang="en-GB" sz="1200" b="0" i="0" u="none" strike="noStrike" kern="1200" cap="none" spc="0" normalizeH="0" baseline="0" noProof="0" dirty="0">
              <a:ln/>
              <a:effectLst/>
              <a:uLnTx/>
              <a:uFillTx/>
              <a:latin typeface="Arial"/>
              <a:ea typeface="+mn-ea"/>
              <a:cs typeface="Arial"/>
            </a:rPr>
            <a:t> 	</a:t>
          </a:r>
          <a:endParaRPr lang="en-GB" sz="1200" kern="1200" dirty="0">
            <a:latin typeface="Arial"/>
            <a:cs typeface="Arial"/>
          </a:endParaRPr>
        </a:p>
      </dsp:txBody>
      <dsp:txXfrm>
        <a:off x="2190145" y="1450427"/>
        <a:ext cx="3135592" cy="966952"/>
      </dsp:txXfrm>
    </dsp:sp>
    <dsp:sp modelId="{CC37CF50-BA10-4DF5-B92B-D8086851BBA2}">
      <dsp:nvSpPr>
        <dsp:cNvPr id="0" name=""/>
        <dsp:cNvSpPr/>
      </dsp:nvSpPr>
      <dsp:spPr>
        <a:xfrm>
          <a:off x="3637073" y="1087821"/>
          <a:ext cx="241738" cy="24173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6343D5-F872-4257-A416-60782407D1F6}">
      <dsp:nvSpPr>
        <dsp:cNvPr id="0" name=""/>
        <dsp:cNvSpPr/>
      </dsp:nvSpPr>
      <dsp:spPr>
        <a:xfrm>
          <a:off x="5429994" y="0"/>
          <a:ext cx="2085112" cy="9669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kern="1200" dirty="0">
              <a:latin typeface="Arial"/>
              <a:cs typeface="Arial"/>
            </a:rPr>
            <a:t>Ofgem Decision on Code Changes </a:t>
          </a:r>
          <a:br>
            <a:rPr lang="en-GB" sz="1200" b="1" kern="1200" dirty="0">
              <a:latin typeface="Arial"/>
              <a:cs typeface="Arial"/>
            </a:rPr>
          </a:br>
          <a:r>
            <a:rPr lang="en-GB" sz="1200" b="1" kern="1200" dirty="0">
              <a:latin typeface="Arial"/>
              <a:cs typeface="Arial"/>
            </a:rPr>
            <a:t>September/October 2024</a:t>
          </a:r>
        </a:p>
      </dsp:txBody>
      <dsp:txXfrm>
        <a:off x="5429994" y="0"/>
        <a:ext cx="2085112" cy="966952"/>
      </dsp:txXfrm>
    </dsp:sp>
    <dsp:sp modelId="{6831E35E-D8F4-449E-B252-5113D68AB275}">
      <dsp:nvSpPr>
        <dsp:cNvPr id="0" name=""/>
        <dsp:cNvSpPr/>
      </dsp:nvSpPr>
      <dsp:spPr>
        <a:xfrm>
          <a:off x="6351681" y="1087821"/>
          <a:ext cx="241738" cy="24173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A82AA00-AC90-4275-A634-974A03EFFD65}">
      <dsp:nvSpPr>
        <dsp:cNvPr id="0" name=""/>
        <dsp:cNvSpPr/>
      </dsp:nvSpPr>
      <dsp:spPr>
        <a:xfrm>
          <a:off x="7619362" y="1450427"/>
          <a:ext cx="2085112" cy="9669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GB" sz="1200" kern="1200" dirty="0">
              <a:latin typeface="Arial"/>
              <a:cs typeface="Arial"/>
            </a:rPr>
            <a:t>Go Live</a:t>
          </a:r>
          <a:br>
            <a:rPr lang="en-GB" sz="1200" kern="1200" dirty="0">
              <a:latin typeface="Arial"/>
              <a:cs typeface="Arial"/>
            </a:rPr>
          </a:br>
          <a:r>
            <a:rPr lang="en-GB" sz="1200" b="1" kern="1200" dirty="0">
              <a:latin typeface="Arial"/>
              <a:cs typeface="Arial"/>
            </a:rPr>
            <a:t>1 January 2025</a:t>
          </a:r>
          <a:endParaRPr lang="en-GB" sz="1200" kern="1200" dirty="0">
            <a:latin typeface="Arial"/>
            <a:cs typeface="Arial"/>
          </a:endParaRPr>
        </a:p>
      </dsp:txBody>
      <dsp:txXfrm>
        <a:off x="7619362" y="1450427"/>
        <a:ext cx="2085112" cy="966952"/>
      </dsp:txXfrm>
    </dsp:sp>
    <dsp:sp modelId="{688925DC-AEC2-4C49-B220-6E959A2CF408}">
      <dsp:nvSpPr>
        <dsp:cNvPr id="0" name=""/>
        <dsp:cNvSpPr/>
      </dsp:nvSpPr>
      <dsp:spPr>
        <a:xfrm>
          <a:off x="8541049" y="1087821"/>
          <a:ext cx="241738" cy="24173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42816A-69CE-45AF-96F4-CE36AC84BFDB}">
      <dsp:nvSpPr>
        <dsp:cNvPr id="0" name=""/>
        <dsp:cNvSpPr/>
      </dsp:nvSpPr>
      <dsp:spPr>
        <a:xfrm rot="16200000">
          <a:off x="-761156" y="768902"/>
          <a:ext cx="5170441" cy="3632635"/>
        </a:xfrm>
        <a:prstGeom prst="flowChartManualOperati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900" bIns="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chemeClr val="bg1"/>
              </a:solidFill>
              <a:latin typeface="Arial"/>
              <a:cs typeface="Arial"/>
            </a:rPr>
            <a:t>8 Mods in total with only 2 (3 if LOA Phase 2 Mod needed) to be raised in April 2024</a:t>
          </a:r>
        </a:p>
      </dsp:txBody>
      <dsp:txXfrm rot="5400000">
        <a:off x="7747" y="1034087"/>
        <a:ext cx="3632635" cy="3102265"/>
      </dsp:txXfrm>
    </dsp:sp>
    <dsp:sp modelId="{AF49E2F2-1992-4D92-A03B-1409627F0071}">
      <dsp:nvSpPr>
        <dsp:cNvPr id="0" name=""/>
        <dsp:cNvSpPr/>
      </dsp:nvSpPr>
      <dsp:spPr>
        <a:xfrm rot="16200000">
          <a:off x="2885101" y="768902"/>
          <a:ext cx="5170441" cy="3632635"/>
        </a:xfrm>
        <a:prstGeom prst="flowChartManualOperation">
          <a:avLst/>
        </a:prstGeom>
        <a:solidFill>
          <a:schemeClr val="accent3">
            <a:hueOff val="775507"/>
            <a:satOff val="5556"/>
            <a:lumOff val="-20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900" bIns="0" numCol="1" spcCol="1270" anchor="ctr" anchorCtr="0">
          <a:noAutofit/>
        </a:bodyPr>
        <a:lstStyle/>
        <a:p>
          <a:pPr marL="0" lvl="0" indent="0" algn="ctr" defTabSz="622300" rtl="0">
            <a:lnSpc>
              <a:spcPct val="90000"/>
            </a:lnSpc>
            <a:spcBef>
              <a:spcPct val="0"/>
            </a:spcBef>
            <a:spcAft>
              <a:spcPct val="35000"/>
            </a:spcAft>
            <a:buNone/>
          </a:pPr>
          <a:r>
            <a:rPr lang="en-GB" sz="1400" kern="1200" dirty="0">
              <a:latin typeface="Arial"/>
              <a:cs typeface="Arial"/>
            </a:rPr>
            <a:t>On Methodology, obligations to have and consult on to be included in Process and Policy Modifications but the content and any approvals of such Methodology to be covered outside Code Modification process. </a:t>
          </a:r>
          <a:endParaRPr lang="en-GB" sz="1400" kern="1200" dirty="0">
            <a:solidFill>
              <a:srgbClr val="000000"/>
            </a:solidFill>
            <a:latin typeface="Arial"/>
            <a:cs typeface="Arial"/>
          </a:endParaRPr>
        </a:p>
      </dsp:txBody>
      <dsp:txXfrm rot="5400000">
        <a:off x="3654004" y="1034087"/>
        <a:ext cx="3632635" cy="3102265"/>
      </dsp:txXfrm>
    </dsp:sp>
    <dsp:sp modelId="{897F6046-0F9D-44FC-B827-20254CB16B39}">
      <dsp:nvSpPr>
        <dsp:cNvPr id="0" name=""/>
        <dsp:cNvSpPr/>
      </dsp:nvSpPr>
      <dsp:spPr>
        <a:xfrm rot="16200000">
          <a:off x="6531358" y="768902"/>
          <a:ext cx="5170441" cy="3632635"/>
        </a:xfrm>
        <a:prstGeom prst="flowChartManualOperation">
          <a:avLst/>
        </a:prstGeom>
        <a:solidFill>
          <a:schemeClr val="accent3">
            <a:hueOff val="1551013"/>
            <a:satOff val="11112"/>
            <a:lumOff val="-411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900" bIns="0" numCol="1" spcCol="1270" anchor="ctr" anchorCtr="0">
          <a:noAutofit/>
        </a:bodyPr>
        <a:lstStyle/>
        <a:p>
          <a:pPr marL="0" lvl="0" indent="0" algn="ctr" defTabSz="622300" rtl="0">
            <a:lnSpc>
              <a:spcPct val="90000"/>
            </a:lnSpc>
            <a:spcBef>
              <a:spcPct val="0"/>
            </a:spcBef>
            <a:spcAft>
              <a:spcPct val="35000"/>
            </a:spcAft>
            <a:buNone/>
          </a:pPr>
          <a:r>
            <a:rPr lang="en-GB" sz="1400" kern="1200">
              <a:latin typeface="Arial"/>
              <a:cs typeface="Arial"/>
            </a:rPr>
            <a:t>Best case Workgroup structure is a cross code CUSC/STC Process and Policy one (with discussions of content of Connections Network Design Methodology and Distribution Forecasted Transmission Capacity outside Code Modification process). </a:t>
          </a:r>
        </a:p>
        <a:p>
          <a:pPr marL="0" lvl="0" indent="0" algn="ctr" defTabSz="622300" rtl="0">
            <a:lnSpc>
              <a:spcPct val="90000"/>
            </a:lnSpc>
            <a:spcBef>
              <a:spcPct val="0"/>
            </a:spcBef>
            <a:spcAft>
              <a:spcPct val="35000"/>
            </a:spcAft>
            <a:buNone/>
          </a:pPr>
          <a:r>
            <a:rPr lang="en-GB" sz="1400" kern="1200">
              <a:latin typeface="Arial"/>
              <a:cs typeface="Arial"/>
            </a:rPr>
            <a:t>We would need separate cross code Workgroups for User Commitment and Letter of Authority Phase 2.</a:t>
          </a:r>
        </a:p>
      </dsp:txBody>
      <dsp:txXfrm rot="5400000">
        <a:off x="7300261" y="1034087"/>
        <a:ext cx="3632635" cy="310226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3/19/2024</a:t>
            </a:fld>
            <a:endParaRPr lang="en-US"/>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3/19/2024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B74334-5195-1F4B-B190-5A416FFA43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78890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1919C86-D6CF-40EF-90E4-86DF09458A99}" type="slidenum">
              <a:rPr lang="en-GB" smtClean="0"/>
              <a:t>29</a:t>
            </a:fld>
            <a:endParaRPr lang="en-GB" dirty="0"/>
          </a:p>
        </p:txBody>
      </p:sp>
    </p:spTree>
    <p:extLst>
      <p:ext uri="{BB962C8B-B14F-4D97-AF65-F5344CB8AC3E}">
        <p14:creationId xmlns:p14="http://schemas.microsoft.com/office/powerpoint/2010/main" val="5207304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1239838"/>
            <a:ext cx="5956300" cy="3351212"/>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0BAFAE-65B8-9544-95D0-944138434591}" type="slidenum">
              <a:rPr kumimoji="0" lang="en-GB" sz="800" b="0" i="0" u="none" strike="noStrike" kern="1200" cap="none" spc="0" normalizeH="0" baseline="0" noProof="0" smtClean="0">
                <a:ln>
                  <a:noFill/>
                </a:ln>
                <a:solidFill>
                  <a:prstClr val="black"/>
                </a:solidFill>
                <a:effectLst/>
                <a:uLnTx/>
                <a:uFillTx/>
                <a:latin typeface="HelveticaNeueLT Pro 55 Roman" panose="020B0604020202020204" pitchFamily="34"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800" b="0" i="0" u="none" strike="noStrike" kern="1200" cap="none" spc="0" normalizeH="0" baseline="0" noProof="0">
              <a:ln>
                <a:noFill/>
              </a:ln>
              <a:solidFill>
                <a:prstClr val="black"/>
              </a:solidFill>
              <a:effectLst/>
              <a:uLnTx/>
              <a:uFillTx/>
              <a:latin typeface="HelveticaNeueLT Pro 55 Roman" panose="020B0604020202020204" pitchFamily="34" charset="77"/>
              <a:ea typeface="+mn-ea"/>
              <a:cs typeface="+mn-cs"/>
            </a:endParaRPr>
          </a:p>
        </p:txBody>
      </p:sp>
    </p:spTree>
    <p:extLst>
      <p:ext uri="{BB962C8B-B14F-4D97-AF65-F5344CB8AC3E}">
        <p14:creationId xmlns:p14="http://schemas.microsoft.com/office/powerpoint/2010/main" val="3070918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1239838"/>
            <a:ext cx="5956300" cy="3351212"/>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0BAFAE-65B8-9544-95D0-944138434591}" type="slidenum">
              <a:rPr kumimoji="0" lang="en-GB" sz="800" b="0" i="0" u="none" strike="noStrike" kern="1200" cap="none" spc="0" normalizeH="0" baseline="0" noProof="0" smtClean="0">
                <a:ln>
                  <a:noFill/>
                </a:ln>
                <a:solidFill>
                  <a:prstClr val="black"/>
                </a:solidFill>
                <a:effectLst/>
                <a:uLnTx/>
                <a:uFillTx/>
                <a:latin typeface="HelveticaNeueLT Pro 55 Roman" panose="020B0604020202020204" pitchFamily="34"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800" b="0" i="0" u="none" strike="noStrike" kern="1200" cap="none" spc="0" normalizeH="0" baseline="0" noProof="0">
              <a:ln>
                <a:noFill/>
              </a:ln>
              <a:solidFill>
                <a:prstClr val="black"/>
              </a:solidFill>
              <a:effectLst/>
              <a:uLnTx/>
              <a:uFillTx/>
              <a:latin typeface="HelveticaNeueLT Pro 55 Roman" panose="020B0604020202020204" pitchFamily="34" charset="77"/>
              <a:ea typeface="+mn-ea"/>
              <a:cs typeface="+mn-cs"/>
            </a:endParaRPr>
          </a:p>
        </p:txBody>
      </p:sp>
    </p:spTree>
    <p:extLst>
      <p:ext uri="{BB962C8B-B14F-4D97-AF65-F5344CB8AC3E}">
        <p14:creationId xmlns:p14="http://schemas.microsoft.com/office/powerpoint/2010/main" val="41493970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1239838"/>
            <a:ext cx="5956300" cy="33512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0BAFAE-65B8-9544-95D0-944138434591}" type="slidenum">
              <a:rPr kumimoji="0" lang="en-GB" sz="800" b="0" i="0" u="none" strike="noStrike" kern="1200" cap="none" spc="0" normalizeH="0" baseline="0" noProof="0" smtClean="0">
                <a:ln>
                  <a:noFill/>
                </a:ln>
                <a:solidFill>
                  <a:prstClr val="black"/>
                </a:solidFill>
                <a:effectLst/>
                <a:uLnTx/>
                <a:uFillTx/>
                <a:latin typeface="HelveticaNeueLT Pro 55 Roman" panose="020B0604020202020204" pitchFamily="34"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800" b="0" i="0" u="none" strike="noStrike" kern="1200" cap="none" spc="0" normalizeH="0" baseline="0" noProof="0" dirty="0">
              <a:ln>
                <a:noFill/>
              </a:ln>
              <a:solidFill>
                <a:prstClr val="black"/>
              </a:solidFill>
              <a:effectLst/>
              <a:uLnTx/>
              <a:uFillTx/>
              <a:latin typeface="HelveticaNeueLT Pro 55 Roman" panose="020B0604020202020204" pitchFamily="34" charset="77"/>
              <a:ea typeface="+mn-ea"/>
              <a:cs typeface="+mn-cs"/>
            </a:endParaRPr>
          </a:p>
        </p:txBody>
      </p:sp>
    </p:spTree>
    <p:extLst>
      <p:ext uri="{BB962C8B-B14F-4D97-AF65-F5344CB8AC3E}">
        <p14:creationId xmlns:p14="http://schemas.microsoft.com/office/powerpoint/2010/main" val="9296267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7B74334-5195-1F4B-B190-5A416FFA4340}" type="slidenum">
              <a:rPr lang="en-US" smtClean="0"/>
              <a:t>34</a:t>
            </a:fld>
            <a:endParaRPr lang="en-US"/>
          </a:p>
        </p:txBody>
      </p:sp>
    </p:spTree>
    <p:extLst>
      <p:ext uri="{BB962C8B-B14F-4D97-AF65-F5344CB8AC3E}">
        <p14:creationId xmlns:p14="http://schemas.microsoft.com/office/powerpoint/2010/main" val="1106492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B74334-5195-1F4B-B190-5A416FFA43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28621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368468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B74334-5195-1F4B-B190-5A416FFA43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49418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B74334-5195-1F4B-B190-5A416FFA43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0040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1919C86-D6CF-40EF-90E4-86DF09458A99}" type="slidenum">
              <a:rPr lang="en-GB" smtClean="0"/>
              <a:t>26</a:t>
            </a:fld>
            <a:endParaRPr lang="en-GB" dirty="0"/>
          </a:p>
        </p:txBody>
      </p:sp>
    </p:spTree>
    <p:extLst>
      <p:ext uri="{BB962C8B-B14F-4D97-AF65-F5344CB8AC3E}">
        <p14:creationId xmlns:p14="http://schemas.microsoft.com/office/powerpoint/2010/main" val="29310794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1919C86-D6CF-40EF-90E4-86DF09458A99}" type="slidenum">
              <a:rPr lang="en-GB" smtClean="0"/>
              <a:t>27</a:t>
            </a:fld>
            <a:endParaRPr lang="en-GB" dirty="0"/>
          </a:p>
        </p:txBody>
      </p:sp>
    </p:spTree>
    <p:extLst>
      <p:ext uri="{BB962C8B-B14F-4D97-AF65-F5344CB8AC3E}">
        <p14:creationId xmlns:p14="http://schemas.microsoft.com/office/powerpoint/2010/main" val="22945197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1239838"/>
            <a:ext cx="5956300" cy="33512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0BAFAE-65B8-9544-95D0-944138434591}" type="slidenum">
              <a:rPr kumimoji="0" lang="en-GB" sz="800" b="0" i="0" u="none" strike="noStrike" kern="1200" cap="none" spc="0" normalizeH="0" baseline="0" noProof="0" smtClean="0">
                <a:ln>
                  <a:noFill/>
                </a:ln>
                <a:solidFill>
                  <a:prstClr val="black"/>
                </a:solidFill>
                <a:effectLst/>
                <a:uLnTx/>
                <a:uFillTx/>
                <a:latin typeface="HelveticaNeueLT Pro 55 Roman" panose="020B0604020202020204" pitchFamily="34"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800" b="0" i="0" u="none" strike="noStrike" kern="1200" cap="none" spc="0" normalizeH="0" baseline="0" noProof="0" dirty="0">
              <a:ln>
                <a:noFill/>
              </a:ln>
              <a:solidFill>
                <a:prstClr val="black"/>
              </a:solidFill>
              <a:effectLst/>
              <a:uLnTx/>
              <a:uFillTx/>
              <a:latin typeface="HelveticaNeueLT Pro 55 Roman" panose="020B0604020202020204" pitchFamily="34" charset="77"/>
              <a:ea typeface="+mn-ea"/>
              <a:cs typeface="+mn-cs"/>
            </a:endParaRPr>
          </a:p>
        </p:txBody>
      </p:sp>
    </p:spTree>
    <p:extLst>
      <p:ext uri="{BB962C8B-B14F-4D97-AF65-F5344CB8AC3E}">
        <p14:creationId xmlns:p14="http://schemas.microsoft.com/office/powerpoint/2010/main" val="31895273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image" Target="../media/image1.emf"/></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29CD7AC2-B1F6-1E46-AA3F-5A87D732BF00}"/>
              </a:ext>
            </a:extLst>
          </p:cNvPr>
          <p:cNvSpPr>
            <a:spLocks noGrp="1"/>
          </p:cNvSpPr>
          <p:nvPr>
            <p:ph type="pic" sz="quarter" idx="11"/>
          </p:nvPr>
        </p:nvSpPr>
        <p:spPr>
          <a:xfrm>
            <a:off x="0" y="-12049"/>
            <a:ext cx="12192000" cy="6858000"/>
          </a:xfrm>
          <a:prstGeom prst="rect">
            <a:avLst/>
          </a:prstGeom>
        </p:spPr>
        <p:txBody>
          <a:bodyPr/>
          <a:lstStyle>
            <a:lvl1pPr>
              <a:defRPr sz="1000" b="0" i="0">
                <a:latin typeface="HelveticaNeueLT Pro 45 Lt" panose="020B0403020202020204" pitchFamily="34" charset="77"/>
              </a:defRPr>
            </a:lvl1pPr>
          </a:lstStyle>
          <a:p>
            <a:endParaRPr lang="en-US"/>
          </a:p>
        </p:txBody>
      </p:sp>
      <p:pic>
        <p:nvPicPr>
          <p:cNvPr id="4" name="Picture 3">
            <a:extLst>
              <a:ext uri="{FF2B5EF4-FFF2-40B4-BE49-F238E27FC236}">
                <a16:creationId xmlns:a16="http://schemas.microsoft.com/office/drawing/2014/main" id="{40FD52F0-D79B-19FF-DF3C-AB04A27A40F7}"/>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5" name="Picture 4">
            <a:extLst>
              <a:ext uri="{FF2B5EF4-FFF2-40B4-BE49-F238E27FC236}">
                <a16:creationId xmlns:a16="http://schemas.microsoft.com/office/drawing/2014/main" id="{0F65A994-B255-4DFE-40FE-6C8AA1FE277F}"/>
              </a:ext>
            </a:extLst>
          </p:cNvPr>
          <p:cNvPicPr>
            <a:picLocks noChangeAspect="1"/>
          </p:cNvPicPr>
          <p:nvPr userDrawn="1"/>
        </p:nvPicPr>
        <p:blipFill>
          <a:blip r:embed="rId3"/>
          <a:stretch>
            <a:fillRect/>
          </a:stretch>
        </p:blipFill>
        <p:spPr>
          <a:xfrm>
            <a:off x="-18961" y="6197486"/>
            <a:ext cx="12244931" cy="660514"/>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6" y="2034234"/>
            <a:ext cx="5833403" cy="2503899"/>
          </a:xfrm>
          <a:prstGeom prst="rect">
            <a:avLst/>
          </a:prstGeom>
        </p:spPr>
        <p:txBody>
          <a:bodyPr/>
          <a:lstStyle>
            <a:lvl1pPr marL="0" indent="0">
              <a:buNone/>
              <a:defRPr sz="2500" b="0" i="0">
                <a:solidFill>
                  <a:schemeClr val="bg1"/>
                </a:solidFill>
                <a:latin typeface="HelveticaNeueLT Pro 65 Md" panose="020B0604020202020204" pitchFamily="34" charset="77"/>
              </a:defRPr>
            </a:lvl1pPr>
            <a:lvl2pPr marL="457189" indent="0">
              <a:buNone/>
              <a:defRPr/>
            </a:lvl2pPr>
          </a:lstStyle>
          <a:p>
            <a:pPr lvl="0"/>
            <a:r>
              <a:rPr lang="en-GB"/>
              <a:t>Click to edit Master text styles</a:t>
            </a:r>
          </a:p>
        </p:txBody>
      </p:sp>
      <p:pic>
        <p:nvPicPr>
          <p:cNvPr id="2" name="Picture 1">
            <a:extLst>
              <a:ext uri="{FF2B5EF4-FFF2-40B4-BE49-F238E27FC236}">
                <a16:creationId xmlns:a16="http://schemas.microsoft.com/office/drawing/2014/main" id="{C5BE42A2-F3AE-CB31-94D1-950FFAD2DD6C}"/>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892488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Graphic 8">
            <a:extLst>
              <a:ext uri="{FF2B5EF4-FFF2-40B4-BE49-F238E27FC236}">
                <a16:creationId xmlns:a16="http://schemas.microsoft.com/office/drawing/2014/main" id="{E6A5E6B2-E857-A8FB-A3FA-E9FFDC99C3D5}"/>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a:p>
        </p:txBody>
      </p:sp>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7" name="Picture 6">
            <a:extLst>
              <a:ext uri="{FF2B5EF4-FFF2-40B4-BE49-F238E27FC236}">
                <a16:creationId xmlns:a16="http://schemas.microsoft.com/office/drawing/2014/main" id="{9319EFEA-EB8F-C694-EBAB-30F79CD566A1}"/>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468473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ccess 2020">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C46F04-B971-ED48-8DC4-65F6EF0AA31A}"/>
              </a:ext>
            </a:extLst>
          </p:cNvPr>
          <p:cNvPicPr>
            <a:picLocks noChangeAspect="1"/>
          </p:cNvPicPr>
          <p:nvPr userDrawn="1"/>
        </p:nvPicPr>
        <p:blipFill>
          <a:blip r:embed="rId2"/>
          <a:stretch>
            <a:fillRect/>
          </a:stretch>
        </p:blipFill>
        <p:spPr>
          <a:xfrm>
            <a:off x="0" y="4798"/>
            <a:ext cx="12192000" cy="6848403"/>
          </a:xfrm>
          <a:prstGeom prst="rect">
            <a:avLst/>
          </a:prstGeom>
        </p:spPr>
      </p:pic>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70309"/>
            <a:ext cx="3968051" cy="620712"/>
          </a:xfrm>
          <a:prstGeom prst="rect">
            <a:avLst/>
          </a:prstGeom>
        </p:spPr>
        <p:txBody>
          <a:bodyPr/>
          <a:lstStyle>
            <a:lvl1pPr marL="0" indent="0">
              <a:buNone/>
              <a:defRPr sz="2000" b="0" i="0">
                <a:solidFill>
                  <a:srgbClr val="D43900"/>
                </a:solidFill>
                <a:latin typeface="HelveticaNeueLT Pro 55 Roman" panose="020B0604020202020204" pitchFamily="34" charset="77"/>
              </a:defRPr>
            </a:lvl1pPr>
            <a:lvl2pPr marL="457189" indent="0">
              <a:buNone/>
              <a:defRPr b="0" i="0">
                <a:solidFill>
                  <a:srgbClr val="E8BC28"/>
                </a:solidFill>
                <a:latin typeface="HelveticaNeueLT Std Med" panose="020B0604020202020204" pitchFamily="34" charset="0"/>
              </a:defRPr>
            </a:lvl2pPr>
            <a:lvl3pPr marL="914377" indent="0">
              <a:buNone/>
              <a:defRPr b="0" i="0">
                <a:solidFill>
                  <a:srgbClr val="E8BC28"/>
                </a:solidFill>
                <a:latin typeface="HelveticaNeueLT Std Med" panose="020B0604020202020204" pitchFamily="34" charset="0"/>
              </a:defRPr>
            </a:lvl3pPr>
            <a:lvl4pPr marL="1371566" indent="0">
              <a:buNone/>
              <a:defRPr b="0" i="0">
                <a:solidFill>
                  <a:srgbClr val="E8BC28"/>
                </a:solidFill>
                <a:latin typeface="HelveticaNeueLT Std Med" panose="020B0604020202020204" pitchFamily="34" charset="0"/>
              </a:defRPr>
            </a:lvl4pPr>
            <a:lvl5pPr marL="1828755" indent="0">
              <a:buNone/>
              <a:defRPr b="0" i="0">
                <a:solidFill>
                  <a:srgbClr val="E8BC28"/>
                </a:solidFill>
                <a:latin typeface="HelveticaNeueLT Std Med" panose="020B0604020202020204" pitchFamily="34" charset="0"/>
              </a:defRPr>
            </a:lvl5pPr>
          </a:lstStyle>
          <a:p>
            <a:pPr lvl="0"/>
            <a:r>
              <a:rPr lang="en-GB"/>
              <a:t>Click to edit Master</a:t>
            </a:r>
            <a:endParaRPr lang="en-US"/>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itle 1">
            <a:extLst>
              <a:ext uri="{FF2B5EF4-FFF2-40B4-BE49-F238E27FC236}">
                <a16:creationId xmlns:a16="http://schemas.microsoft.com/office/drawing/2014/main" id="{D69A5C8F-1178-0C4F-B7BA-980F7032D6AB}"/>
              </a:ext>
            </a:extLst>
          </p:cNvPr>
          <p:cNvSpPr>
            <a:spLocks noGrp="1"/>
          </p:cNvSpPr>
          <p:nvPr>
            <p:ph type="title"/>
          </p:nvPr>
        </p:nvSpPr>
        <p:spPr>
          <a:xfrm>
            <a:off x="497523" y="780175"/>
            <a:ext cx="8832744"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8C094B79-CD59-90B7-EABB-AB77F548E3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62F39EDA-5C8D-5714-99BC-84201C4E459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1098F92-2B08-AE98-0FF0-128C910E001F}"/>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20307511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C0CFFD3-D966-774D-AB09-3C570299A3FC}"/>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25881" t="8075" r="59083" b="84871"/>
          <a:stretch/>
        </p:blipFill>
        <p:spPr>
          <a:xfrm flipH="1">
            <a:off x="-1" y="1774952"/>
            <a:ext cx="12192001" cy="4041648"/>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497523" y="1417922"/>
            <a:ext cx="4754880" cy="1288051"/>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6" name="Title 1">
            <a:extLst>
              <a:ext uri="{FF2B5EF4-FFF2-40B4-BE49-F238E27FC236}">
                <a16:creationId xmlns:a16="http://schemas.microsoft.com/office/drawing/2014/main" id="{0F859BC8-E720-C049-8B6C-4A94E85F1539}"/>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9684ACE6-E2C8-0C24-1EAC-FB288CE58382}"/>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B796A44C-ABE4-C3E4-8DEC-76994D30D7E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DFEB4EC1-307E-40D3-413A-2CBAE4E9FCFE}"/>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952910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1351494"/>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096813"/>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2734560"/>
            <a:ext cx="8371840" cy="2111018"/>
          </a:xfrm>
          <a:prstGeom prst="rect">
            <a:avLst/>
          </a:prstGeom>
          <a:ln>
            <a:noFill/>
          </a:ln>
        </p:spPr>
        <p:txBody>
          <a:bodyPr numCol="3"/>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1351099"/>
            <a:ext cx="1147762" cy="1147763"/>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2" name="Graphic 8">
            <a:extLst>
              <a:ext uri="{FF2B5EF4-FFF2-40B4-BE49-F238E27FC236}">
                <a16:creationId xmlns:a16="http://schemas.microsoft.com/office/drawing/2014/main" id="{D4906BEB-00F4-F6C0-0DF4-176D8B011793}"/>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CCBF663-9D12-9DC4-BEF2-8FF812ECBAB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A619DD0-6DB3-3C8B-358C-10DB1E2E5477}"/>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087169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_Intro_Copy-1COL">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7" name="Title 1">
            <a:extLst>
              <a:ext uri="{FF2B5EF4-FFF2-40B4-BE49-F238E27FC236}">
                <a16:creationId xmlns:a16="http://schemas.microsoft.com/office/drawing/2014/main" id="{695DC6A5-DB37-FE48-BF1C-BEA91A66B68E}"/>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20E2A6E1-458F-FE14-5E2E-BBD9EB78D5A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A96A5F14-656C-D31C-EEF9-6FDCF5A02D6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DE427F36-1D43-2561-542C-169F8945938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860907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_Intro_2COL-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7" name="Title 1">
            <a:extLst>
              <a:ext uri="{FF2B5EF4-FFF2-40B4-BE49-F238E27FC236}">
                <a16:creationId xmlns:a16="http://schemas.microsoft.com/office/drawing/2014/main" id="{7BE50DA5-DFD5-C149-8062-F1C0FE9A4240}"/>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0C0D3FC4-BB66-C3C4-2268-5E7E6B9BDBB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6B42B45C-694A-448C-9189-EDAF3E55674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F2E92CA-B582-D206-5889-6E16F9DEBE2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5143017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7" name="Title 1">
            <a:extLst>
              <a:ext uri="{FF2B5EF4-FFF2-40B4-BE49-F238E27FC236}">
                <a16:creationId xmlns:a16="http://schemas.microsoft.com/office/drawing/2014/main" id="{EFA0C61E-EFA0-F841-A9C6-9C9DDD748BB4}"/>
              </a:ext>
            </a:extLst>
          </p:cNvPr>
          <p:cNvSpPr txBox="1">
            <a:spLocks/>
          </p:cNvSpPr>
          <p:nvPr userDrawn="1"/>
        </p:nvSpPr>
        <p:spPr>
          <a:xfrm>
            <a:off x="488448" y="1351494"/>
            <a:ext cx="5043199" cy="637747"/>
          </a:xfrm>
          <a:prstGeom prst="rect">
            <a:avLst/>
          </a:prstGeom>
        </p:spPr>
        <p:txBody>
          <a:bodyPr anchor="t"/>
          <a:lstStyle>
            <a:lvl1pPr algn="l" defTabSz="914377" rtl="0" eaLnBrk="1" latinLnBrk="0" hangingPunct="1">
              <a:lnSpc>
                <a:spcPct val="90000"/>
              </a:lnSpc>
              <a:spcBef>
                <a:spcPct val="0"/>
              </a:spcBef>
              <a:buNone/>
              <a:defRPr sz="2500" b="0" i="0" kern="1200">
                <a:solidFill>
                  <a:srgbClr val="D43900"/>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b="0" i="0">
                <a:latin typeface="HelveticaNeueLT Pro 55 Roman" panose="020B0604020202020204" pitchFamily="34" charset="77"/>
              </a:rPr>
              <a:t>Click to edit Master title style</a:t>
            </a:r>
            <a:endParaRPr lang="en-US" b="0" i="0">
              <a:latin typeface="HelveticaNeueLT Pro 55 Roman" panose="020B0604020202020204" pitchFamily="34" charset="77"/>
            </a:endParaRPr>
          </a:p>
        </p:txBody>
      </p:sp>
      <p:sp>
        <p:nvSpPr>
          <p:cNvPr id="2" name="Graphic 8">
            <a:extLst>
              <a:ext uri="{FF2B5EF4-FFF2-40B4-BE49-F238E27FC236}">
                <a16:creationId xmlns:a16="http://schemas.microsoft.com/office/drawing/2014/main" id="{F1EA35E9-C9F7-63FF-CAA2-A8150A0E9CC1}"/>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790FE990-C3E6-2EA1-4CD8-B13797C5E611}"/>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366A2F2E-30F1-AB03-3A99-CE6BD66B7D6C}"/>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7230182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tro_Bullet_Picture">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Title 1">
            <a:extLst>
              <a:ext uri="{FF2B5EF4-FFF2-40B4-BE49-F238E27FC236}">
                <a16:creationId xmlns:a16="http://schemas.microsoft.com/office/drawing/2014/main" id="{046D799E-083A-B44F-8734-28595C102C83}"/>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EF2ACF22-297E-5CB4-F90C-6244796E21C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0E4CDDA-7E39-DD06-50C9-AFC2DD9979D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ABF65D76-EA02-9113-EE5A-62D1D4D7F31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2180592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lvl1pPr>
              <a:defRPr b="0" i="0">
                <a:solidFill>
                  <a:srgbClr val="454546"/>
                </a:solidFill>
                <a:latin typeface="HelveticaNeueLT Pro 45 Lt" panose="020B0403020202020204" pitchFamily="34" charset="77"/>
              </a:defRPr>
            </a:lvl1pPr>
          </a:lstStyle>
          <a:p>
            <a:endParaRPr lang="en-US"/>
          </a:p>
        </p:txBody>
      </p:sp>
      <p:sp>
        <p:nvSpPr>
          <p:cNvPr id="5" name="Title 1">
            <a:extLst>
              <a:ext uri="{FF2B5EF4-FFF2-40B4-BE49-F238E27FC236}">
                <a16:creationId xmlns:a16="http://schemas.microsoft.com/office/drawing/2014/main" id="{83C072FE-D45E-4C4A-AA98-CD8F8B245EBB}"/>
              </a:ext>
            </a:extLst>
          </p:cNvPr>
          <p:cNvSpPr>
            <a:spLocks noGrp="1"/>
          </p:cNvSpPr>
          <p:nvPr>
            <p:ph type="title"/>
          </p:nvPr>
        </p:nvSpPr>
        <p:spPr>
          <a:xfrm>
            <a:off x="497523" y="780175"/>
            <a:ext cx="9357677"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E50AB2F0-B090-1AF6-7D8E-826E20E3F3F0}"/>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4" name="Graphic 8">
            <a:extLst>
              <a:ext uri="{FF2B5EF4-FFF2-40B4-BE49-F238E27FC236}">
                <a16:creationId xmlns:a16="http://schemas.microsoft.com/office/drawing/2014/main" id="{C91347A1-FC09-583C-728A-1EEAA6D152A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6" name="Picture 5">
            <a:extLst>
              <a:ext uri="{FF2B5EF4-FFF2-40B4-BE49-F238E27FC236}">
                <a16:creationId xmlns:a16="http://schemas.microsoft.com/office/drawing/2014/main" id="{5297C58D-5F23-A21E-C318-C630DFF8F268}"/>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8767324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593130"/>
            <a:ext cx="8371840" cy="3653346"/>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Title 1">
            <a:extLst>
              <a:ext uri="{FF2B5EF4-FFF2-40B4-BE49-F238E27FC236}">
                <a16:creationId xmlns:a16="http://schemas.microsoft.com/office/drawing/2014/main" id="{3FA46F09-C41A-6B43-B6A5-60F817577FF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B9BF9560-574B-670D-CF89-8644467CEE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C7B56A1B-B7F0-61BD-E02C-18BC6870721A}"/>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76F88D0-A66C-C367-5B6D-1E3B39CC2FD9}"/>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886929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b="0" i="0">
              <a:latin typeface="HelveticaNeueLT Pro 65 Md" panose="020B0604020202020204" pitchFamily="34" charset="77"/>
            </a:endParaRPr>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2787385" y="2859817"/>
            <a:ext cx="6617229" cy="1468967"/>
          </a:xfrm>
          <a:prstGeom prst="rect">
            <a:avLst/>
          </a:prstGeom>
        </p:spPr>
        <p:txBody>
          <a:bodyPr/>
          <a:lstStyle>
            <a:lvl1pPr marL="0" indent="0">
              <a:buNone/>
              <a:defRPr sz="1200" b="0" i="0">
                <a:solidFill>
                  <a:srgbClr val="D43900"/>
                </a:solidFill>
                <a:latin typeface="HelveticaNeueLT Pro 65 Md" panose="020B0604020202020204" pitchFamily="34" charset="77"/>
              </a:defRPr>
            </a:lvl1pPr>
            <a:lvl2pPr marL="457189" indent="0">
              <a:buNone/>
              <a:defRPr sz="1800" b="0" i="0">
                <a:solidFill>
                  <a:srgbClr val="E8BC28"/>
                </a:solidFill>
                <a:latin typeface="HelveticaNeueLT Std Lt" panose="020B0403020202020204" pitchFamily="34" charset="0"/>
              </a:defRPr>
            </a:lvl2pPr>
            <a:lvl3pPr marL="914377" indent="0">
              <a:buNone/>
              <a:defRPr sz="1600" b="0" i="0">
                <a:solidFill>
                  <a:srgbClr val="E8BC28"/>
                </a:solidFill>
                <a:latin typeface="HelveticaNeueLT Std Lt" panose="020B0403020202020204" pitchFamily="34" charset="0"/>
              </a:defRPr>
            </a:lvl3pPr>
            <a:lvl4pPr marL="1371566" indent="0">
              <a:buNone/>
              <a:defRPr sz="1400" b="0" i="0">
                <a:solidFill>
                  <a:srgbClr val="E8BC28"/>
                </a:solidFill>
                <a:latin typeface="HelveticaNeueLT Std Lt" panose="020B0403020202020204" pitchFamily="34" charset="0"/>
              </a:defRPr>
            </a:lvl4pPr>
            <a:lvl5pPr marL="1828755" indent="0">
              <a:buNone/>
              <a:defRPr sz="1400" b="0" i="0">
                <a:solidFill>
                  <a:srgbClr val="E8BC28"/>
                </a:solidFill>
                <a:latin typeface="HelveticaNeueLT Std Lt" panose="020B0403020202020204" pitchFamily="34" charset="0"/>
              </a:defRPr>
            </a:lvl5pPr>
          </a:lstStyle>
          <a:p>
            <a:pPr lvl="0"/>
            <a:r>
              <a:rPr lang="en-GB"/>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2787385" y="2372444"/>
            <a:ext cx="6617230" cy="347521"/>
          </a:xfrm>
          <a:prstGeom prst="rect">
            <a:avLst/>
          </a:prstGeom>
        </p:spPr>
        <p:txBody>
          <a:bodyPr/>
          <a:lstStyle>
            <a:lvl1pPr marL="0" indent="0">
              <a:buNone/>
              <a:defRPr sz="2500" b="0" i="0">
                <a:solidFill>
                  <a:srgbClr val="D43900"/>
                </a:solidFill>
                <a:latin typeface="HelveticaNeueLT Pro 55 Roman" panose="020B0604020202020204" pitchFamily="34" charset="77"/>
              </a:defRPr>
            </a:lvl1pPr>
          </a:lstStyle>
          <a:p>
            <a:pPr lvl="0"/>
            <a:r>
              <a:rPr lang="en-GB"/>
              <a:t>Click to edit Master text styles</a:t>
            </a:r>
          </a:p>
        </p:txBody>
      </p:sp>
      <p:pic>
        <p:nvPicPr>
          <p:cNvPr id="7" name="Graphic 6">
            <a:extLst>
              <a:ext uri="{FF2B5EF4-FFF2-40B4-BE49-F238E27FC236}">
                <a16:creationId xmlns:a16="http://schemas.microsoft.com/office/drawing/2014/main" id="{D56E6A72-D405-DE40-A78F-2CB5F312FC0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2" y="2979604"/>
            <a:ext cx="5325978" cy="3878396"/>
          </a:xfrm>
          <a:prstGeom prst="rect">
            <a:avLst/>
          </a:prstGeom>
        </p:spPr>
      </p:pic>
      <p:pic>
        <p:nvPicPr>
          <p:cNvPr id="8" name="Graphic 7">
            <a:extLst>
              <a:ext uri="{FF2B5EF4-FFF2-40B4-BE49-F238E27FC236}">
                <a16:creationId xmlns:a16="http://schemas.microsoft.com/office/drawing/2014/main" id="{3B88E991-8C86-1E47-971B-5DF1AC8B74A0}"/>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rot="10800000">
            <a:off x="-1" y="0"/>
            <a:ext cx="5325978" cy="3878396"/>
          </a:xfrm>
          <a:prstGeom prst="rect">
            <a:avLst/>
          </a:prstGeom>
        </p:spPr>
      </p:pic>
      <p:sp>
        <p:nvSpPr>
          <p:cNvPr id="9" name="Graphic 8">
            <a:extLst>
              <a:ext uri="{FF2B5EF4-FFF2-40B4-BE49-F238E27FC236}">
                <a16:creationId xmlns:a16="http://schemas.microsoft.com/office/drawing/2014/main" id="{40E10344-428E-3445-B46F-EDC4E85516F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13" name="Graphic 8">
            <a:extLst>
              <a:ext uri="{FF2B5EF4-FFF2-40B4-BE49-F238E27FC236}">
                <a16:creationId xmlns:a16="http://schemas.microsoft.com/office/drawing/2014/main" id="{3FF73AA8-7BCB-8C40-A6F0-2A5A445B6AD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3" name="Picture 2">
            <a:extLst>
              <a:ext uri="{FF2B5EF4-FFF2-40B4-BE49-F238E27FC236}">
                <a16:creationId xmlns:a16="http://schemas.microsoft.com/office/drawing/2014/main" id="{4D3B4501-FBBB-678D-0D63-F1BD9786FFD0}"/>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6804274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endParaRPr lang="en-US"/>
          </a:p>
        </p:txBody>
      </p:sp>
      <p:sp>
        <p:nvSpPr>
          <p:cNvPr id="2" name="Graphic 8">
            <a:extLst>
              <a:ext uri="{FF2B5EF4-FFF2-40B4-BE49-F238E27FC236}">
                <a16:creationId xmlns:a16="http://schemas.microsoft.com/office/drawing/2014/main" id="{776CFD93-0194-494E-6E02-B2AC2CB60D0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356D661D-1ED4-4427-9039-E75E712A939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C973294E-05B2-D797-500A-58D59BF1BA2E}"/>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2366744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endParaRPr lang="en-US"/>
          </a:p>
        </p:txBody>
      </p:sp>
      <p:sp>
        <p:nvSpPr>
          <p:cNvPr id="9" name="Title 1">
            <a:extLst>
              <a:ext uri="{FF2B5EF4-FFF2-40B4-BE49-F238E27FC236}">
                <a16:creationId xmlns:a16="http://schemas.microsoft.com/office/drawing/2014/main" id="{8AA50767-73DF-E246-85B9-8F35754478CD}"/>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10" name="Text Placeholder 11">
            <a:extLst>
              <a:ext uri="{FF2B5EF4-FFF2-40B4-BE49-F238E27FC236}">
                <a16:creationId xmlns:a16="http://schemas.microsoft.com/office/drawing/2014/main" id="{5DF50CA8-40F3-5041-946E-33D6E9D7A053}"/>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2" name="Graphic 8">
            <a:extLst>
              <a:ext uri="{FF2B5EF4-FFF2-40B4-BE49-F238E27FC236}">
                <a16:creationId xmlns:a16="http://schemas.microsoft.com/office/drawing/2014/main" id="{80F9CD96-6320-5188-C984-0885A043387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4" name="Graphic 8">
            <a:extLst>
              <a:ext uri="{FF2B5EF4-FFF2-40B4-BE49-F238E27FC236}">
                <a16:creationId xmlns:a16="http://schemas.microsoft.com/office/drawing/2014/main" id="{D3F88D44-CA98-7120-C7C3-9504C79F6835}"/>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5" name="Picture 4">
            <a:extLst>
              <a:ext uri="{FF2B5EF4-FFF2-40B4-BE49-F238E27FC236}">
                <a16:creationId xmlns:a16="http://schemas.microsoft.com/office/drawing/2014/main" id="{0E4B4F7D-5C28-9DEF-8405-6556519D809F}"/>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9516432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_1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1932A07F-8C98-0D29-186C-36B1CEC67C0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09588CB6-9A46-E09A-EE34-839D69533FD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8A3F6CBC-B122-8944-52B4-F1E5EA053AA2}"/>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9107351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8"/>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DD457DFA-6035-0703-0BC3-EF83226CC64F}"/>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A8D81C55-2FD7-1A24-687E-372F2162C88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7C23F139-B62E-518A-C37E-B3E0A2760246}"/>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0991458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BG_4Col_Copy">
    <p:bg>
      <p:bgPr>
        <a:solidFill>
          <a:srgbClr val="D43900"/>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25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2856282"/>
            <a:ext cx="10769600" cy="424458"/>
          </a:xfrm>
          <a:prstGeom prst="rect">
            <a:avLst/>
          </a:prstGeom>
          <a:ln>
            <a:noFill/>
          </a:ln>
        </p:spPr>
        <p:txBody>
          <a:bodyPr numCol="5" spcCol="180000"/>
          <a:lstStyle>
            <a:lvl1pPr marL="0" indent="0">
              <a:buNone/>
              <a:defRPr sz="1200" b="0" i="0">
                <a:solidFill>
                  <a:schemeClr val="bg1"/>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327895"/>
            <a:ext cx="10769600" cy="1161287"/>
          </a:xfrm>
          <a:prstGeom prst="rect">
            <a:avLst/>
          </a:prstGeom>
          <a:ln>
            <a:noFill/>
          </a:ln>
        </p:spPr>
        <p:txBody>
          <a:bodyPr numCol="5" spcCol="180000"/>
          <a:lstStyle>
            <a:lvl1pPr marL="0" indent="0">
              <a:buNone/>
              <a:defRPr sz="900" b="0"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pic>
        <p:nvPicPr>
          <p:cNvPr id="3" name="Picture 2">
            <a:extLst>
              <a:ext uri="{FF2B5EF4-FFF2-40B4-BE49-F238E27FC236}">
                <a16:creationId xmlns:a16="http://schemas.microsoft.com/office/drawing/2014/main" id="{3A19D87C-753F-53C0-F782-3C13B3F953AB}"/>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4" name="Picture 3">
            <a:extLst>
              <a:ext uri="{FF2B5EF4-FFF2-40B4-BE49-F238E27FC236}">
                <a16:creationId xmlns:a16="http://schemas.microsoft.com/office/drawing/2014/main" id="{47BE6DD5-2055-A02F-1568-6E3B0AE433FC}"/>
              </a:ext>
            </a:extLst>
          </p:cNvPr>
          <p:cNvPicPr>
            <a:picLocks noChangeAspect="1"/>
          </p:cNvPicPr>
          <p:nvPr userDrawn="1"/>
        </p:nvPicPr>
        <p:blipFill>
          <a:blip r:embed="rId3"/>
          <a:stretch>
            <a:fillRect/>
          </a:stretch>
        </p:blipFill>
        <p:spPr>
          <a:xfrm>
            <a:off x="-18961" y="6197486"/>
            <a:ext cx="12244931" cy="660514"/>
          </a:xfrm>
          <a:prstGeom prst="rect">
            <a:avLst/>
          </a:prstGeom>
        </p:spPr>
      </p:pic>
      <p:pic>
        <p:nvPicPr>
          <p:cNvPr id="6" name="Picture 5">
            <a:extLst>
              <a:ext uri="{FF2B5EF4-FFF2-40B4-BE49-F238E27FC236}">
                <a16:creationId xmlns:a16="http://schemas.microsoft.com/office/drawing/2014/main" id="{55B857BA-D979-4319-A0FA-AC35B1E9B30F}"/>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36284701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2_column">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1696825"/>
            <a:ext cx="6738975" cy="4091233"/>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C41D837A-571C-7445-B6A0-3717544D9C25}"/>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CBA9C74B-FB94-A8AF-AFD0-0FF4A3357B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D6CC80C-9C38-B994-C7D5-ECFB05A17F0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0B0FDC4-0987-5AA3-D4E4-1743D3022F8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9719258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8" name="object 18">
            <a:extLst>
              <a:ext uri="{FF2B5EF4-FFF2-40B4-BE49-F238E27FC236}">
                <a16:creationId xmlns:a16="http://schemas.microsoft.com/office/drawing/2014/main" id="{79930289-FC11-FB4B-A1A7-069330195B3E}"/>
              </a:ext>
            </a:extLst>
          </p:cNvPr>
          <p:cNvSpPr/>
          <p:nvPr userDrawn="1"/>
        </p:nvSpPr>
        <p:spPr>
          <a:xfrm>
            <a:off x="6168836"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D43900"/>
          </a:solidFill>
        </p:spPr>
        <p:txBody>
          <a:bodyPr wrap="square" lIns="0" tIns="0" rIns="0" bIns="0" rtlCol="0"/>
          <a:lstStyle/>
          <a:p>
            <a:pPr defTabSz="368686"/>
            <a:endParaRPr sz="1452">
              <a:solidFill>
                <a:srgbClr val="F26522"/>
              </a:solidFill>
              <a:latin typeface="Calibri" panose="020F0502020204030204"/>
            </a:endParaRPr>
          </a:p>
        </p:txBody>
      </p:sp>
      <p:sp>
        <p:nvSpPr>
          <p:cNvPr id="29" name="object 19">
            <a:extLst>
              <a:ext uri="{FF2B5EF4-FFF2-40B4-BE49-F238E27FC236}">
                <a16:creationId xmlns:a16="http://schemas.microsoft.com/office/drawing/2014/main" id="{33004AE3-1FE8-9D41-8C14-A228B9BE1B70}"/>
              </a:ext>
            </a:extLst>
          </p:cNvPr>
          <p:cNvSpPr txBox="1"/>
          <p:nvPr userDrawn="1"/>
        </p:nvSpPr>
        <p:spPr>
          <a:xfrm>
            <a:off x="6274714" y="2315060"/>
            <a:ext cx="1209521" cy="371530"/>
          </a:xfrm>
          <a:prstGeom prst="rect">
            <a:avLst/>
          </a:prstGeom>
        </p:spPr>
        <p:txBody>
          <a:bodyPr vert="horz" wrap="square" lIns="0" tIns="10241" rIns="0" bIns="0" rtlCol="0">
            <a:spAutoFit/>
          </a:bodyPr>
          <a:lstStyle/>
          <a:p>
            <a:pPr marL="10241" marR="4097" lvl="0" indent="0" algn="l" defTabSz="368686" rtl="0" eaLnBrk="1" fontAlgn="auto" latinLnBrk="0" hangingPunct="1">
              <a:lnSpc>
                <a:spcPts val="887"/>
              </a:lnSpc>
              <a:spcBef>
                <a:spcPts val="56"/>
              </a:spcBef>
              <a:spcAft>
                <a:spcPts val="0"/>
              </a:spcAft>
              <a:buClrTx/>
              <a:buSzTx/>
              <a:buFontTx/>
              <a:buNone/>
              <a:tabLst/>
              <a:defRPr/>
            </a:pPr>
            <a:r>
              <a:rPr lang="en-GB" sz="800" b="1" i="0">
                <a:solidFill>
                  <a:schemeClr val="bg1"/>
                </a:solidFill>
                <a:latin typeface="HelveticaNeueLT Pro 95 Blk" panose="020B0604020202020204" pitchFamily="34" charset="77"/>
              </a:rPr>
              <a:t>Primary Text Orange</a:t>
            </a:r>
            <a:endParaRPr lang="en-GB" sz="800" b="1" i="0">
              <a:solidFill>
                <a:schemeClr val="bg1"/>
              </a:solidFill>
              <a:latin typeface="HelveticaNeueLT Pro 95 Blk" panose="020B0604020202020204" pitchFamily="34" charset="77"/>
              <a:cs typeface="HelveticaNeueLTPro-Hv"/>
            </a:endParaRPr>
          </a:p>
          <a:p>
            <a:pPr marL="10241" marR="4097" defTabSz="368686">
              <a:lnSpc>
                <a:spcPts val="887"/>
              </a:lnSpc>
              <a:spcBef>
                <a:spcPts val="56"/>
              </a:spcBef>
            </a:pPr>
            <a:r>
              <a:rPr sz="806" b="1" spc="4">
                <a:solidFill>
                  <a:schemeClr val="bg1"/>
                </a:solidFill>
                <a:latin typeface="HelveticaNeueLTPro-Blk"/>
                <a:cs typeface="HelveticaNeueLTPro-Blk"/>
              </a:rPr>
              <a:t>C:</a:t>
            </a:r>
            <a:r>
              <a:rPr lang="en-GB" sz="806" b="1" spc="4">
                <a:solidFill>
                  <a:schemeClr val="bg1"/>
                </a:solidFill>
                <a:latin typeface="HelveticaNeueLTPro-Blk"/>
                <a:cs typeface="HelveticaNeueLTPro-Blk"/>
              </a:rPr>
              <a:t>2</a:t>
            </a:r>
            <a:r>
              <a:rPr sz="806" b="1" spc="4">
                <a:solidFill>
                  <a:schemeClr val="bg1"/>
                </a:solidFill>
                <a:latin typeface="HelveticaNeueLTPro-Blk"/>
                <a:cs typeface="HelveticaNeueLTPro-Blk"/>
              </a:rPr>
              <a:t> </a:t>
            </a:r>
            <a:r>
              <a:rPr sz="806" b="1" spc="-8">
                <a:solidFill>
                  <a:schemeClr val="bg1"/>
                </a:solidFill>
                <a:latin typeface="HelveticaNeueLTPro-Blk"/>
                <a:cs typeface="HelveticaNeueLTPro-Blk"/>
              </a:rPr>
              <a:t>M:</a:t>
            </a:r>
            <a:r>
              <a:rPr lang="en-GB" sz="806" b="1" spc="-8">
                <a:solidFill>
                  <a:schemeClr val="bg1"/>
                </a:solidFill>
                <a:latin typeface="HelveticaNeueLTPro-Blk"/>
                <a:cs typeface="HelveticaNeueLTPro-Blk"/>
              </a:rPr>
              <a:t>84</a:t>
            </a:r>
            <a:r>
              <a:rPr sz="806" b="1" spc="-8">
                <a:solidFill>
                  <a:schemeClr val="bg1"/>
                </a:solidFill>
                <a:latin typeface="HelveticaNeueLTPro-Blk"/>
                <a:cs typeface="HelveticaNeueLTPro-Blk"/>
              </a:rPr>
              <a:t> </a:t>
            </a:r>
            <a:r>
              <a:rPr sz="806" b="1" spc="-20">
                <a:solidFill>
                  <a:schemeClr val="bg1"/>
                </a:solidFill>
                <a:latin typeface="HelveticaNeueLTPro-Blk"/>
                <a:cs typeface="HelveticaNeueLTPro-Blk"/>
              </a:rPr>
              <a:t>Y:10</a:t>
            </a:r>
            <a:r>
              <a:rPr lang="en-GB" sz="806" b="1" spc="-20">
                <a:solidFill>
                  <a:schemeClr val="bg1"/>
                </a:solidFill>
                <a:latin typeface="HelveticaNeueLTPro-Blk"/>
                <a:cs typeface="HelveticaNeueLTPro-Blk"/>
              </a:rPr>
              <a:t>0</a:t>
            </a:r>
            <a:r>
              <a:rPr sz="806" b="1" spc="-48">
                <a:solidFill>
                  <a:schemeClr val="bg1"/>
                </a:solidFill>
                <a:latin typeface="HelveticaNeueLTPro-Blk"/>
                <a:cs typeface="HelveticaNeueLTPro-Blk"/>
              </a:rPr>
              <a:t> </a:t>
            </a:r>
            <a:r>
              <a:rPr sz="806" b="1" spc="4">
                <a:solidFill>
                  <a:schemeClr val="bg1"/>
                </a:solidFill>
                <a:latin typeface="HelveticaNeueLTPro-Blk"/>
                <a:cs typeface="HelveticaNeueLTPro-Blk"/>
              </a:rPr>
              <a:t>K:</a:t>
            </a:r>
            <a:r>
              <a:rPr lang="en-GB" sz="806" b="1" spc="4">
                <a:solidFill>
                  <a:schemeClr val="bg1"/>
                </a:solidFill>
                <a:latin typeface="HelveticaNeueLTPro-Blk"/>
                <a:cs typeface="HelveticaNeueLTPro-Blk"/>
              </a:rPr>
              <a:t>8</a:t>
            </a:r>
            <a:r>
              <a:rPr sz="806" b="1" spc="4">
                <a:solidFill>
                  <a:schemeClr val="bg1"/>
                </a:solidFill>
                <a:latin typeface="HelveticaNeueLTPro-Blk"/>
                <a:cs typeface="HelveticaNeueLTPro-Blk"/>
              </a:rPr>
              <a:t>  R:</a:t>
            </a:r>
            <a:r>
              <a:rPr lang="en-GB" sz="806" b="1" spc="4">
                <a:solidFill>
                  <a:schemeClr val="bg1"/>
                </a:solidFill>
                <a:latin typeface="HelveticaNeueLTPro-Blk"/>
                <a:cs typeface="HelveticaNeueLTPro-Blk"/>
              </a:rPr>
              <a:t>212</a:t>
            </a:r>
            <a:r>
              <a:rPr sz="806" b="1" spc="4">
                <a:solidFill>
                  <a:schemeClr val="bg1"/>
                </a:solidFill>
                <a:latin typeface="HelveticaNeueLTPro-Blk"/>
                <a:cs typeface="HelveticaNeueLTPro-Blk"/>
              </a:rPr>
              <a:t> </a:t>
            </a:r>
            <a:r>
              <a:rPr sz="806" b="1" spc="-20">
                <a:solidFill>
                  <a:schemeClr val="bg1"/>
                </a:solidFill>
                <a:latin typeface="HelveticaNeueLTPro-Blk"/>
                <a:cs typeface="HelveticaNeueLTPro-Blk"/>
              </a:rPr>
              <a:t>G:</a:t>
            </a:r>
            <a:r>
              <a:rPr lang="en-GB" sz="806" b="1" spc="-20">
                <a:solidFill>
                  <a:schemeClr val="bg1"/>
                </a:solidFill>
                <a:latin typeface="HelveticaNeueLTPro-Blk"/>
                <a:cs typeface="HelveticaNeueLTPro-Blk"/>
              </a:rPr>
              <a:t>57</a:t>
            </a:r>
            <a:r>
              <a:rPr sz="806" b="1" spc="-28">
                <a:solidFill>
                  <a:schemeClr val="bg1"/>
                </a:solidFill>
                <a:latin typeface="HelveticaNeueLTPro-Blk"/>
                <a:cs typeface="HelveticaNeueLTPro-Blk"/>
              </a:rPr>
              <a:t> </a:t>
            </a:r>
            <a:r>
              <a:rPr sz="806" b="1" spc="4">
                <a:solidFill>
                  <a:schemeClr val="bg1"/>
                </a:solidFill>
                <a:latin typeface="HelveticaNeueLTPro-Blk"/>
                <a:cs typeface="HelveticaNeueLTPro-Blk"/>
              </a:rPr>
              <a:t>B:</a:t>
            </a:r>
            <a:r>
              <a:rPr lang="en-GB" sz="806" b="1" spc="4">
                <a:solidFill>
                  <a:schemeClr val="bg1"/>
                </a:solidFill>
                <a:latin typeface="HelveticaNeueLTPro-Blk"/>
                <a:cs typeface="HelveticaNeueLTPro-Blk"/>
              </a:rPr>
              <a:t>0</a:t>
            </a:r>
            <a:endParaRPr sz="806">
              <a:solidFill>
                <a:schemeClr val="bg1"/>
              </a:solidFill>
              <a:latin typeface="HelveticaNeueLTPro-Blk"/>
              <a:cs typeface="HelveticaNeueLTPro-Blk"/>
            </a:endParaRPr>
          </a:p>
        </p:txBody>
      </p:sp>
      <p:sp>
        <p:nvSpPr>
          <p:cNvPr id="3" name="object 6">
            <a:extLst>
              <a:ext uri="{FF2B5EF4-FFF2-40B4-BE49-F238E27FC236}">
                <a16:creationId xmlns:a16="http://schemas.microsoft.com/office/drawing/2014/main" id="{F74AEC0D-EADD-DE4F-AD46-CFF19F8A58D2}"/>
              </a:ext>
            </a:extLst>
          </p:cNvPr>
          <p:cNvSpPr/>
          <p:nvPr userDrawn="1"/>
        </p:nvSpPr>
        <p:spPr>
          <a:xfrm>
            <a:off x="8969947" y="581266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368686"/>
            <a:endParaRPr sz="1452">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9075826" y="5863223"/>
            <a:ext cx="94781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300  </a:t>
            </a:r>
            <a:r>
              <a:rPr sz="806" b="1" spc="-28">
                <a:solidFill>
                  <a:srgbClr val="FFFFFF"/>
                </a:solidFill>
                <a:latin typeface="HelveticaNeueLTPro-Blk"/>
                <a:cs typeface="HelveticaNeueLTPro-Blk"/>
              </a:rPr>
              <a:t>C</a:t>
            </a:r>
            <a:r>
              <a:rPr sz="806" b="1" spc="-36">
                <a:solidFill>
                  <a:srgbClr val="FFFFFF"/>
                </a:solidFill>
                <a:latin typeface="HelveticaNeueLTPro-Blk"/>
                <a:cs typeface="HelveticaNeueLTPro-Blk"/>
              </a:rPr>
              <a:t>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8">
                <a:solidFill>
                  <a:srgbClr val="FFFFFF"/>
                </a:solidFill>
                <a:latin typeface="HelveticaNeueLTPro-Blk"/>
                <a:cs typeface="HelveticaNeueLTPro-Blk"/>
              </a:rPr>
              <a:t>/</a:t>
            </a:r>
            <a:r>
              <a:rPr sz="806" b="1" spc="4">
                <a:solidFill>
                  <a:srgbClr val="FFFFFF"/>
                </a:solidFill>
                <a:latin typeface="HelveticaNeueLTPro-Blk"/>
                <a:cs typeface="HelveticaNeueLTPro-Blk"/>
              </a:rPr>
              <a:t>M</a:t>
            </a:r>
            <a:r>
              <a:rPr sz="806" b="1" spc="8">
                <a:solidFill>
                  <a:srgbClr val="FFFFFF"/>
                </a:solidFill>
                <a:latin typeface="HelveticaNeueLTPro-Blk"/>
                <a:cs typeface="HelveticaNeueLTPro-Blk"/>
              </a:rPr>
              <a:t>4</a:t>
            </a:r>
            <a:r>
              <a:rPr sz="806" b="1" spc="4">
                <a:solidFill>
                  <a:srgbClr val="FFFFFF"/>
                </a:solidFill>
                <a:latin typeface="HelveticaNeueLTPro-Blk"/>
                <a:cs typeface="HelveticaNeueLTPro-Blk"/>
              </a:rPr>
              <a:t>4</a:t>
            </a:r>
            <a:r>
              <a:rPr sz="806" b="1" spc="44">
                <a:solidFill>
                  <a:srgbClr val="FFFFFF"/>
                </a:solidFill>
                <a:latin typeface="HelveticaNeueLTPro-Blk"/>
                <a:cs typeface="HelveticaNeueLTPro-Blk"/>
              </a:rPr>
              <a:t>/</a:t>
            </a:r>
            <a:r>
              <a:rPr sz="806" b="1" spc="-20">
                <a:solidFill>
                  <a:srgbClr val="FFFFFF"/>
                </a:solidFill>
                <a:latin typeface="HelveticaNeueLTPro-Blk"/>
                <a:cs typeface="HelveticaNeueLTPro-Blk"/>
              </a:rPr>
              <a:t>Y0</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20">
                <a:solidFill>
                  <a:srgbClr val="FFFFFF"/>
                </a:solidFill>
                <a:latin typeface="HelveticaNeueLTPro-Blk"/>
                <a:cs typeface="HelveticaNeueLTPro-Blk"/>
              </a:rPr>
              <a:t>R0/G121/B193</a:t>
            </a:r>
            <a:endParaRPr sz="806">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3127447"/>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368686"/>
            <a:endParaRPr sz="1452">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3204031"/>
            <a:ext cx="885341"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4">
                <a:solidFill>
                  <a:srgbClr val="454546"/>
                </a:solidFill>
                <a:latin typeface="HelveticaNeueLTPro-Blk"/>
                <a:cs typeface="HelveticaNeueLTPro-Blk"/>
              </a:rPr>
              <a:t>297  C55/M0/Y0/K0  </a:t>
            </a:r>
            <a:r>
              <a:rPr sz="806" b="1" spc="12">
                <a:solidFill>
                  <a:srgbClr val="454546"/>
                </a:solidFill>
                <a:latin typeface="HelveticaNeueLTPro-Blk"/>
                <a:cs typeface="HelveticaNeueLTPro-Blk"/>
              </a:rPr>
              <a:t>R</a:t>
            </a:r>
            <a:r>
              <a:rPr sz="806" b="1" spc="-28">
                <a:solidFill>
                  <a:srgbClr val="454546"/>
                </a:solidFill>
                <a:latin typeface="HelveticaNeueLTPro-Blk"/>
                <a:cs typeface="HelveticaNeueLTPro-Blk"/>
              </a:rPr>
              <a:t>9</a:t>
            </a:r>
            <a:r>
              <a:rPr sz="806" b="1" spc="-40">
                <a:solidFill>
                  <a:srgbClr val="454546"/>
                </a:solidFill>
                <a:latin typeface="HelveticaNeueLTPro-Blk"/>
                <a:cs typeface="HelveticaNeueLTPro-Blk"/>
              </a:rPr>
              <a:t>1</a:t>
            </a:r>
            <a:r>
              <a:rPr sz="806" b="1" spc="-20">
                <a:solidFill>
                  <a:srgbClr val="454546"/>
                </a:solidFill>
                <a:latin typeface="HelveticaNeueLTPro-Blk"/>
                <a:cs typeface="HelveticaNeueLTPro-Blk"/>
              </a:rPr>
              <a:t>/</a:t>
            </a:r>
            <a:r>
              <a:rPr sz="806" b="1" spc="8">
                <a:solidFill>
                  <a:srgbClr val="454546"/>
                </a:solidFill>
                <a:latin typeface="HelveticaNeueLTPro-Blk"/>
                <a:cs typeface="HelveticaNeueLTPro-Blk"/>
              </a:rPr>
              <a:t>G2</a:t>
            </a:r>
            <a:r>
              <a:rPr sz="806" b="1" spc="4">
                <a:solidFill>
                  <a:srgbClr val="454546"/>
                </a:solidFill>
                <a:latin typeface="HelveticaNeueLTPro-Blk"/>
                <a:cs typeface="HelveticaNeueLTPro-Blk"/>
              </a:rPr>
              <a:t>0</a:t>
            </a:r>
            <a:r>
              <a:rPr sz="806" b="1" spc="-4">
                <a:solidFill>
                  <a:srgbClr val="454546"/>
                </a:solidFill>
                <a:latin typeface="HelveticaNeueLTPro-Blk"/>
                <a:cs typeface="HelveticaNeueLTPro-Blk"/>
              </a:rPr>
              <a:t>3</a:t>
            </a:r>
            <a:r>
              <a:rPr sz="806" b="1" spc="8">
                <a:solidFill>
                  <a:srgbClr val="454546"/>
                </a:solidFill>
                <a:latin typeface="HelveticaNeueLTPro-Blk"/>
                <a:cs typeface="HelveticaNeueLTPro-Blk"/>
              </a:rPr>
              <a:t>/</a:t>
            </a:r>
            <a:r>
              <a:rPr sz="806" b="1">
                <a:solidFill>
                  <a:srgbClr val="454546"/>
                </a:solidFill>
                <a:latin typeface="HelveticaNeueLTPro-Blk"/>
                <a:cs typeface="HelveticaNeueLTPro-Blk"/>
              </a:rPr>
              <a:t>B</a:t>
            </a:r>
            <a:r>
              <a:rPr sz="806" b="1" spc="8">
                <a:solidFill>
                  <a:srgbClr val="454546"/>
                </a:solidFill>
                <a:latin typeface="HelveticaNeueLTPro-Blk"/>
                <a:cs typeface="HelveticaNeueLTPro-Blk"/>
              </a:rPr>
              <a:t>2</a:t>
            </a:r>
            <a:r>
              <a:rPr sz="806" b="1" spc="16">
                <a:solidFill>
                  <a:srgbClr val="454546"/>
                </a:solidFill>
                <a:latin typeface="HelveticaNeueLTPro-Blk"/>
                <a:cs typeface="HelveticaNeueLTPro-Blk"/>
              </a:rPr>
              <a:t>4</a:t>
            </a:r>
            <a:r>
              <a:rPr sz="806" b="1">
                <a:solidFill>
                  <a:srgbClr val="454546"/>
                </a:solidFill>
                <a:latin typeface="HelveticaNeueLTPro-Blk"/>
                <a:cs typeface="HelveticaNeueLTPro-Blk"/>
              </a:rPr>
              <a:t>5</a:t>
            </a:r>
            <a:endParaRPr sz="806">
              <a:solidFill>
                <a:srgbClr val="454546"/>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4022700"/>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368686"/>
            <a:endParaRPr sz="1452">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4099284"/>
            <a:ext cx="954980"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4">
                <a:solidFill>
                  <a:srgbClr val="454546"/>
                </a:solidFill>
                <a:latin typeface="HelveticaNeueLTPro-Blk"/>
                <a:cs typeface="HelveticaNeueLTPro-Blk"/>
              </a:rPr>
              <a:t>390  </a:t>
            </a:r>
            <a:r>
              <a:rPr sz="806" b="1">
                <a:solidFill>
                  <a:srgbClr val="454546"/>
                </a:solidFill>
                <a:latin typeface="HelveticaNeueLTPro-Blk"/>
                <a:cs typeface="HelveticaNeueLTPro-Blk"/>
              </a:rPr>
              <a:t>C</a:t>
            </a:r>
            <a:r>
              <a:rPr sz="806" b="1" spc="12">
                <a:solidFill>
                  <a:srgbClr val="454546"/>
                </a:solidFill>
                <a:latin typeface="HelveticaNeueLTPro-Blk"/>
                <a:cs typeface="HelveticaNeueLTPro-Blk"/>
              </a:rPr>
              <a:t>2</a:t>
            </a:r>
            <a:r>
              <a:rPr sz="806" b="1" spc="20">
                <a:solidFill>
                  <a:srgbClr val="454546"/>
                </a:solidFill>
                <a:latin typeface="HelveticaNeueLTPro-Blk"/>
                <a:cs typeface="HelveticaNeueLTPro-Blk"/>
              </a:rPr>
              <a:t>2</a:t>
            </a:r>
            <a:r>
              <a:rPr sz="806" b="1" spc="8">
                <a:solidFill>
                  <a:srgbClr val="454546"/>
                </a:solidFill>
                <a:latin typeface="HelveticaNeueLTPro-Blk"/>
                <a:cs typeface="HelveticaNeueLTPro-Blk"/>
              </a:rPr>
              <a:t>/</a:t>
            </a:r>
            <a:r>
              <a:rPr sz="806" b="1" spc="12">
                <a:solidFill>
                  <a:srgbClr val="454546"/>
                </a:solidFill>
                <a:latin typeface="HelveticaNeueLTPro-Blk"/>
                <a:cs typeface="HelveticaNeueLTPro-Blk"/>
              </a:rPr>
              <a:t>M</a:t>
            </a:r>
            <a:r>
              <a:rPr sz="806" b="1" spc="-20">
                <a:solidFill>
                  <a:srgbClr val="454546"/>
                </a:solidFill>
                <a:latin typeface="HelveticaNeueLTPro-Blk"/>
                <a:cs typeface="HelveticaNeueLTPro-Blk"/>
              </a:rPr>
              <a:t>0</a:t>
            </a:r>
            <a:r>
              <a:rPr sz="806" b="1" spc="44">
                <a:solidFill>
                  <a:srgbClr val="454546"/>
                </a:solidFill>
                <a:latin typeface="HelveticaNeueLTPro-Blk"/>
                <a:cs typeface="HelveticaNeueLTPro-Blk"/>
              </a:rPr>
              <a:t>/</a:t>
            </a:r>
            <a:r>
              <a:rPr sz="806" b="1" spc="-36">
                <a:solidFill>
                  <a:srgbClr val="454546"/>
                </a:solidFill>
                <a:latin typeface="HelveticaNeueLTPro-Blk"/>
                <a:cs typeface="HelveticaNeueLTPro-Blk"/>
              </a:rPr>
              <a:t>Y1</a:t>
            </a:r>
            <a:r>
              <a:rPr sz="806" b="1" spc="8">
                <a:solidFill>
                  <a:srgbClr val="454546"/>
                </a:solidFill>
                <a:latin typeface="HelveticaNeueLTPro-Blk"/>
                <a:cs typeface="HelveticaNeueLTPro-Blk"/>
              </a:rPr>
              <a:t>0</a:t>
            </a:r>
            <a:r>
              <a:rPr sz="806" b="1" spc="-20">
                <a:solidFill>
                  <a:srgbClr val="454546"/>
                </a:solidFill>
                <a:latin typeface="HelveticaNeueLTPro-Blk"/>
                <a:cs typeface="HelveticaNeueLTPro-Blk"/>
              </a:rPr>
              <a:t>0</a:t>
            </a:r>
            <a:r>
              <a:rPr sz="806" b="1" spc="8">
                <a:solidFill>
                  <a:srgbClr val="454546"/>
                </a:solidFill>
                <a:latin typeface="HelveticaNeueLTPro-Blk"/>
                <a:cs typeface="HelveticaNeueLTPro-Blk"/>
              </a:rPr>
              <a:t>/</a:t>
            </a:r>
            <a:r>
              <a:rPr sz="806" b="1" spc="-4">
                <a:solidFill>
                  <a:srgbClr val="454546"/>
                </a:solidFill>
                <a:latin typeface="HelveticaNeueLTPro-Blk"/>
                <a:cs typeface="HelveticaNeueLTPro-Blk"/>
              </a:rPr>
              <a:t>K</a:t>
            </a:r>
            <a:r>
              <a:rPr sz="806" b="1">
                <a:solidFill>
                  <a:srgbClr val="454546"/>
                </a:solidFill>
                <a:latin typeface="HelveticaNeueLTPro-Blk"/>
                <a:cs typeface="HelveticaNeueLTPro-Blk"/>
              </a:rPr>
              <a:t>8  </a:t>
            </a:r>
            <a:r>
              <a:rPr sz="806" b="1" spc="-4">
                <a:solidFill>
                  <a:srgbClr val="454546"/>
                </a:solidFill>
                <a:latin typeface="HelveticaNeueLTPro-Blk"/>
                <a:cs typeface="HelveticaNeueLTPro-Blk"/>
              </a:rPr>
              <a:t>R194/G205/B35</a:t>
            </a:r>
            <a:endParaRPr sz="806">
              <a:solidFill>
                <a:srgbClr val="454546"/>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491768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368686"/>
            <a:endParaRPr sz="1452">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994266"/>
            <a:ext cx="941155"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527  </a:t>
            </a:r>
            <a:r>
              <a:rPr sz="806" b="1" spc="-12">
                <a:solidFill>
                  <a:srgbClr val="FFFFFF"/>
                </a:solidFill>
                <a:latin typeface="HelveticaNeueLTPro-Blk"/>
                <a:cs typeface="HelveticaNeueLTPro-Blk"/>
              </a:rPr>
              <a:t>C</a:t>
            </a:r>
            <a:r>
              <a:rPr sz="806" b="1" spc="-16">
                <a:solidFill>
                  <a:srgbClr val="FFFFFF"/>
                </a:solidFill>
                <a:latin typeface="HelveticaNeueLTPro-Blk"/>
                <a:cs typeface="HelveticaNeueLTPro-Blk"/>
              </a:rPr>
              <a:t>7</a:t>
            </a:r>
            <a:r>
              <a:rPr sz="806" b="1" spc="-4">
                <a:solidFill>
                  <a:srgbClr val="FFFFFF"/>
                </a:solidFill>
                <a:latin typeface="HelveticaNeueLTPro-Blk"/>
                <a:cs typeface="HelveticaNeueLTPro-Blk"/>
              </a:rPr>
              <a:t>3</a:t>
            </a:r>
            <a:r>
              <a:rPr sz="806" b="1" spc="8">
                <a:solidFill>
                  <a:srgbClr val="FFFFFF"/>
                </a:solidFill>
                <a:latin typeface="HelveticaNeueLTPro-Blk"/>
                <a:cs typeface="HelveticaNeueLTPro-Blk"/>
              </a:rPr>
              <a:t>/</a:t>
            </a:r>
            <a:r>
              <a:rPr sz="806" b="1" spc="-32">
                <a:solidFill>
                  <a:srgbClr val="FFFFFF"/>
                </a:solidFill>
                <a:latin typeface="HelveticaNeueLTPro-Blk"/>
                <a:cs typeface="HelveticaNeueLTPro-Blk"/>
              </a:rPr>
              <a:t>M</a:t>
            </a:r>
            <a:r>
              <a:rPr sz="806" b="1" spc="-36">
                <a:solidFill>
                  <a:srgbClr val="FFFFFF"/>
                </a:solidFill>
                <a:latin typeface="HelveticaNeueLTPro-Blk"/>
                <a:cs typeface="HelveticaNeueLTPro-Blk"/>
              </a:rPr>
              <a:t>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44">
                <a:solidFill>
                  <a:srgbClr val="FFFFFF"/>
                </a:solidFill>
                <a:latin typeface="HelveticaNeueLTPro-Blk"/>
                <a:cs typeface="HelveticaNeueLTPro-Blk"/>
              </a:rPr>
              <a:t>/</a:t>
            </a:r>
            <a:r>
              <a:rPr sz="806" b="1" spc="-20">
                <a:solidFill>
                  <a:srgbClr val="FFFFFF"/>
                </a:solidFill>
                <a:latin typeface="HelveticaNeueLTPro-Blk"/>
                <a:cs typeface="HelveticaNeueLTPro-Blk"/>
              </a:rPr>
              <a:t>Y0</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12">
                <a:solidFill>
                  <a:srgbClr val="FFFFFF"/>
                </a:solidFill>
                <a:latin typeface="HelveticaNeueLTPro-Blk"/>
                <a:cs typeface="HelveticaNeueLTPro-Blk"/>
              </a:rPr>
              <a:t>R106/G44/B145</a:t>
            </a:r>
            <a:endParaRPr sz="806">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6163393" y="312734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368686"/>
            <a:endParaRPr sz="1452">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6269271" y="3203926"/>
            <a:ext cx="102513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425  </a:t>
            </a:r>
            <a:r>
              <a:rPr sz="806" b="1" spc="-4">
                <a:solidFill>
                  <a:srgbClr val="FFFFFF"/>
                </a:solidFill>
                <a:latin typeface="HelveticaNeueLTPro-Blk"/>
                <a:cs typeface="HelveticaNeueLTPro-Blk"/>
              </a:rPr>
              <a:t>C67/M60/Y58/K43  </a:t>
            </a:r>
            <a:r>
              <a:rPr sz="806" b="1" spc="-8">
                <a:solidFill>
                  <a:srgbClr val="FFFFFF"/>
                </a:solidFill>
                <a:latin typeface="HelveticaNeueLTPro-Blk"/>
                <a:cs typeface="HelveticaNeueLTPro-Blk"/>
              </a:rPr>
              <a:t>R69/G69/B70</a:t>
            </a:r>
            <a:endParaRPr sz="806">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59910" y="402270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368686"/>
            <a:endParaRPr sz="1452">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5790" y="4099284"/>
            <a:ext cx="889437"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12">
                <a:solidFill>
                  <a:srgbClr val="454546"/>
                </a:solidFill>
                <a:latin typeface="HelveticaNeueLTPro-Blk"/>
                <a:cs typeface="HelveticaNeueLTPro-Blk"/>
              </a:rPr>
              <a:t>7408  </a:t>
            </a:r>
            <a:r>
              <a:rPr sz="806" b="1" spc="4">
                <a:solidFill>
                  <a:srgbClr val="454546"/>
                </a:solidFill>
                <a:latin typeface="HelveticaNeueLTPro-Blk"/>
                <a:cs typeface="HelveticaNeueLTPro-Blk"/>
              </a:rPr>
              <a:t>C</a:t>
            </a:r>
            <a:r>
              <a:rPr sz="806" b="1" spc="-20">
                <a:solidFill>
                  <a:srgbClr val="454546"/>
                </a:solidFill>
                <a:latin typeface="HelveticaNeueLTPro-Blk"/>
                <a:cs typeface="HelveticaNeueLTPro-Blk"/>
              </a:rPr>
              <a:t>0</a:t>
            </a:r>
            <a:r>
              <a:rPr sz="806" b="1" spc="8">
                <a:solidFill>
                  <a:srgbClr val="454546"/>
                </a:solidFill>
                <a:latin typeface="HelveticaNeueLTPro-Blk"/>
                <a:cs typeface="HelveticaNeueLTPro-Blk"/>
              </a:rPr>
              <a:t>/</a:t>
            </a:r>
            <a:r>
              <a:rPr sz="806" b="1" spc="12">
                <a:solidFill>
                  <a:srgbClr val="454546"/>
                </a:solidFill>
                <a:latin typeface="HelveticaNeueLTPro-Blk"/>
                <a:cs typeface="HelveticaNeueLTPro-Blk"/>
              </a:rPr>
              <a:t>M2</a:t>
            </a:r>
            <a:r>
              <a:rPr sz="806" b="1" spc="-12">
                <a:solidFill>
                  <a:srgbClr val="454546"/>
                </a:solidFill>
                <a:latin typeface="HelveticaNeueLTPro-Blk"/>
                <a:cs typeface="HelveticaNeueLTPro-Blk"/>
              </a:rPr>
              <a:t>5</a:t>
            </a:r>
            <a:r>
              <a:rPr sz="806" b="1" spc="44">
                <a:solidFill>
                  <a:srgbClr val="454546"/>
                </a:solidFill>
                <a:latin typeface="HelveticaNeueLTPro-Blk"/>
                <a:cs typeface="HelveticaNeueLTPro-Blk"/>
              </a:rPr>
              <a:t>/</a:t>
            </a:r>
            <a:r>
              <a:rPr sz="806" b="1" spc="-12">
                <a:solidFill>
                  <a:srgbClr val="454546"/>
                </a:solidFill>
                <a:latin typeface="HelveticaNeueLTPro-Blk"/>
                <a:cs typeface="HelveticaNeueLTPro-Blk"/>
              </a:rPr>
              <a:t>Y</a:t>
            </a:r>
            <a:r>
              <a:rPr sz="806" b="1" spc="4">
                <a:solidFill>
                  <a:srgbClr val="454546"/>
                </a:solidFill>
                <a:latin typeface="HelveticaNeueLTPro-Blk"/>
                <a:cs typeface="HelveticaNeueLTPro-Blk"/>
              </a:rPr>
              <a:t>9</a:t>
            </a:r>
            <a:r>
              <a:rPr sz="806" b="1" spc="-12">
                <a:solidFill>
                  <a:srgbClr val="454546"/>
                </a:solidFill>
                <a:latin typeface="HelveticaNeueLTPro-Blk"/>
                <a:cs typeface="HelveticaNeueLTPro-Blk"/>
              </a:rPr>
              <a:t>5</a:t>
            </a:r>
            <a:r>
              <a:rPr sz="806" b="1" spc="8">
                <a:solidFill>
                  <a:srgbClr val="454546"/>
                </a:solidFill>
                <a:latin typeface="HelveticaNeueLTPro-Blk"/>
                <a:cs typeface="HelveticaNeueLTPro-Blk"/>
              </a:rPr>
              <a:t>/</a:t>
            </a:r>
            <a:r>
              <a:rPr sz="806" b="1" spc="-24">
                <a:solidFill>
                  <a:srgbClr val="454546"/>
                </a:solidFill>
                <a:latin typeface="HelveticaNeueLTPro-Blk"/>
                <a:cs typeface="HelveticaNeueLTPro-Blk"/>
              </a:rPr>
              <a:t>K</a:t>
            </a:r>
            <a:r>
              <a:rPr sz="806" b="1">
                <a:solidFill>
                  <a:srgbClr val="454546"/>
                </a:solidFill>
                <a:latin typeface="HelveticaNeueLTPro-Blk"/>
                <a:cs typeface="HelveticaNeueLTPro-Blk"/>
              </a:rPr>
              <a:t>0  </a:t>
            </a:r>
            <a:r>
              <a:rPr sz="806" b="1" spc="-12">
                <a:solidFill>
                  <a:srgbClr val="454546"/>
                </a:solidFill>
                <a:latin typeface="HelveticaNeueLTPro-Blk"/>
                <a:cs typeface="HelveticaNeueLTPro-Blk"/>
              </a:rPr>
              <a:t>R255/G191/B34</a:t>
            </a:r>
            <a:endParaRPr sz="806">
              <a:solidFill>
                <a:srgbClr val="454546"/>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8968399"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368686"/>
            <a:endParaRPr sz="1452">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9074277" y="2282968"/>
            <a:ext cx="1603883" cy="730603"/>
          </a:xfrm>
          <a:prstGeom prst="rect">
            <a:avLst/>
          </a:prstGeom>
        </p:spPr>
        <p:txBody>
          <a:bodyPr vert="horz" wrap="square" lIns="0" tIns="10241" rIns="0" bIns="0" rtlCol="0">
            <a:spAutoFit/>
          </a:bodyPr>
          <a:lstStyle/>
          <a:p>
            <a:pPr marL="10241" defTabSz="368686">
              <a:lnSpc>
                <a:spcPts val="927"/>
              </a:lnSpc>
              <a:spcBef>
                <a:spcPts val="81"/>
              </a:spcBef>
            </a:pPr>
            <a:r>
              <a:rPr sz="806" b="1">
                <a:solidFill>
                  <a:schemeClr val="bg1"/>
                </a:solidFill>
                <a:latin typeface="HelveticaNeueLTPro-Blk"/>
                <a:cs typeface="HelveticaNeueLTPro-Blk"/>
              </a:rPr>
              <a:t>PANTONE</a:t>
            </a:r>
            <a:r>
              <a:rPr sz="806" b="1" spc="-8">
                <a:solidFill>
                  <a:schemeClr val="bg1"/>
                </a:solidFill>
                <a:latin typeface="HelveticaNeueLTPro-Blk"/>
                <a:cs typeface="HelveticaNeueLTPro-Blk"/>
              </a:rPr>
              <a:t> </a:t>
            </a:r>
            <a:r>
              <a:rPr sz="806" b="1" spc="-16">
                <a:solidFill>
                  <a:schemeClr val="bg1"/>
                </a:solidFill>
                <a:latin typeface="HelveticaNeueLTPro-Blk"/>
                <a:cs typeface="HelveticaNeueLTPro-Blk"/>
              </a:rPr>
              <a:t>166</a:t>
            </a:r>
            <a:endParaRPr sz="806">
              <a:solidFill>
                <a:schemeClr val="bg1"/>
              </a:solidFill>
              <a:latin typeface="HelveticaNeueLTPro-Blk"/>
              <a:cs typeface="HelveticaNeueLTPro-Blk"/>
            </a:endParaRPr>
          </a:p>
          <a:p>
            <a:pPr marL="10241" marR="4097" defTabSz="368686">
              <a:lnSpc>
                <a:spcPts val="887"/>
              </a:lnSpc>
              <a:spcBef>
                <a:spcPts val="56"/>
              </a:spcBef>
            </a:pPr>
            <a:r>
              <a:rPr sz="806" b="1" spc="4">
                <a:solidFill>
                  <a:schemeClr val="bg1"/>
                </a:solidFill>
                <a:latin typeface="HelveticaNeueLTPro-Blk"/>
                <a:cs typeface="HelveticaNeueLTPro-Blk"/>
              </a:rPr>
              <a:t>C:0 </a:t>
            </a:r>
            <a:r>
              <a:rPr sz="806" b="1" spc="-8">
                <a:solidFill>
                  <a:schemeClr val="bg1"/>
                </a:solidFill>
                <a:latin typeface="HelveticaNeueLTPro-Blk"/>
                <a:cs typeface="HelveticaNeueLTPro-Blk"/>
              </a:rPr>
              <a:t>M:75 </a:t>
            </a:r>
            <a:r>
              <a:rPr sz="806" b="1" spc="-20">
                <a:solidFill>
                  <a:schemeClr val="bg1"/>
                </a:solidFill>
                <a:latin typeface="HelveticaNeueLTPro-Blk"/>
                <a:cs typeface="HelveticaNeueLTPro-Blk"/>
              </a:rPr>
              <a:t>Y:100</a:t>
            </a:r>
            <a:r>
              <a:rPr sz="806" b="1" spc="-48">
                <a:solidFill>
                  <a:schemeClr val="bg1"/>
                </a:solidFill>
                <a:latin typeface="HelveticaNeueLTPro-Blk"/>
                <a:cs typeface="HelveticaNeueLTPro-Blk"/>
              </a:rPr>
              <a:t> </a:t>
            </a:r>
            <a:r>
              <a:rPr sz="806" b="1" spc="4">
                <a:solidFill>
                  <a:schemeClr val="bg1"/>
                </a:solidFill>
                <a:latin typeface="HelveticaNeueLTPro-Blk"/>
                <a:cs typeface="HelveticaNeueLTPro-Blk"/>
              </a:rPr>
              <a:t>K:0  </a:t>
            </a:r>
            <a:br>
              <a:rPr lang="en-GB" sz="806" b="1" spc="4">
                <a:solidFill>
                  <a:schemeClr val="bg1"/>
                </a:solidFill>
                <a:latin typeface="HelveticaNeueLTPro-Blk"/>
                <a:cs typeface="HelveticaNeueLTPro-Blk"/>
              </a:rPr>
            </a:br>
            <a:r>
              <a:rPr sz="806" b="1" spc="4">
                <a:solidFill>
                  <a:schemeClr val="bg1"/>
                </a:solidFill>
                <a:latin typeface="HelveticaNeueLTPro-Blk"/>
                <a:cs typeface="HelveticaNeueLTPro-Blk"/>
              </a:rPr>
              <a:t>R:242 </a:t>
            </a:r>
            <a:r>
              <a:rPr sz="806" b="1" spc="-20">
                <a:solidFill>
                  <a:schemeClr val="bg1"/>
                </a:solidFill>
                <a:latin typeface="HelveticaNeueLTPro-Blk"/>
                <a:cs typeface="HelveticaNeueLTPro-Blk"/>
              </a:rPr>
              <a:t>G:101</a:t>
            </a:r>
            <a:r>
              <a:rPr sz="806" b="1" spc="-28">
                <a:solidFill>
                  <a:schemeClr val="bg1"/>
                </a:solidFill>
                <a:latin typeface="HelveticaNeueLTPro-Blk"/>
                <a:cs typeface="HelveticaNeueLTPro-Blk"/>
              </a:rPr>
              <a:t> </a:t>
            </a:r>
            <a:r>
              <a:rPr sz="806" b="1" spc="4">
                <a:solidFill>
                  <a:schemeClr val="bg1"/>
                </a:solidFill>
                <a:latin typeface="HelveticaNeueLTPro-Blk"/>
                <a:cs typeface="HelveticaNeueLTPro-Blk"/>
              </a:rPr>
              <a:t>B:34</a:t>
            </a:r>
            <a:endParaRPr lang="en-GB" sz="806" b="1" spc="4">
              <a:solidFill>
                <a:schemeClr val="bg1"/>
              </a:solidFill>
              <a:latin typeface="HelveticaNeueLTPro-Blk"/>
              <a:cs typeface="HelveticaNeueLTPro-Blk"/>
            </a:endParaRPr>
          </a:p>
          <a:p>
            <a:pPr marL="10241" marR="4097" defTabSz="368686">
              <a:lnSpc>
                <a:spcPts val="887"/>
              </a:lnSpc>
              <a:spcBef>
                <a:spcPts val="56"/>
              </a:spcBef>
            </a:pPr>
            <a:r>
              <a:rPr lang="en-GB" sz="700" b="0" i="0" spc="4">
                <a:solidFill>
                  <a:schemeClr val="bg1"/>
                </a:solidFill>
                <a:latin typeface="HelveticaNeueLT Pro 65 Md" panose="020B0604020202020204" pitchFamily="34" charset="77"/>
                <a:cs typeface="HelveticaNeueLTPro-Blk"/>
              </a:rPr>
              <a:t>Please note that the white and </a:t>
            </a:r>
            <a:br>
              <a:rPr lang="en-GB" sz="700" b="0" i="0" spc="4">
                <a:solidFill>
                  <a:schemeClr val="bg1"/>
                </a:solidFill>
                <a:latin typeface="HelveticaNeueLT Pro 65 Md" panose="020B0604020202020204" pitchFamily="34" charset="77"/>
                <a:cs typeface="HelveticaNeueLTPro-Blk"/>
              </a:rPr>
            </a:br>
            <a:r>
              <a:rPr lang="en-GB" sz="700" b="0" i="0" spc="4">
                <a:solidFill>
                  <a:schemeClr val="bg1"/>
                </a:solidFill>
                <a:latin typeface="HelveticaNeueLT Pro 65 Md" panose="020B0604020202020204" pitchFamily="34" charset="77"/>
                <a:cs typeface="HelveticaNeueLTPro-Blk"/>
              </a:rPr>
              <a:t>grey copy is not to be used </a:t>
            </a:r>
            <a:br>
              <a:rPr lang="en-GB" sz="700" b="0" i="0" spc="4">
                <a:solidFill>
                  <a:schemeClr val="bg1"/>
                </a:solidFill>
                <a:latin typeface="HelveticaNeueLT Pro 65 Md" panose="020B0604020202020204" pitchFamily="34" charset="77"/>
                <a:cs typeface="HelveticaNeueLTPro-Blk"/>
              </a:rPr>
            </a:br>
            <a:r>
              <a:rPr lang="en-GB" sz="700" b="0" i="0" spc="4">
                <a:solidFill>
                  <a:schemeClr val="bg1"/>
                </a:solidFill>
                <a:latin typeface="HelveticaNeueLT Pro 65 Md" panose="020B0604020202020204" pitchFamily="34" charset="77"/>
                <a:cs typeface="HelveticaNeueLTPro-Blk"/>
              </a:rPr>
              <a:t>for normal text elements.</a:t>
            </a:r>
            <a:endParaRPr sz="700" b="0" i="0">
              <a:solidFill>
                <a:schemeClr val="bg1"/>
              </a:solidFill>
              <a:latin typeface="HelveticaNeueLT Pro 65 Md" panose="020B0604020202020204" pitchFamily="34" charset="77"/>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55710" y="49176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368686"/>
            <a:endParaRPr sz="1452">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61588" y="4994266"/>
            <a:ext cx="991848"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12">
                <a:solidFill>
                  <a:srgbClr val="454546"/>
                </a:solidFill>
                <a:latin typeface="HelveticaNeueLTPro-Blk"/>
                <a:cs typeface="HelveticaNeueLTPro-Blk"/>
              </a:rPr>
              <a:t>108  </a:t>
            </a:r>
            <a:r>
              <a:rPr sz="806" b="1" spc="4">
                <a:solidFill>
                  <a:srgbClr val="454546"/>
                </a:solidFill>
                <a:latin typeface="HelveticaNeueLTPro-Blk"/>
                <a:cs typeface="HelveticaNeueLTPro-Blk"/>
              </a:rPr>
              <a:t>C:0 </a:t>
            </a:r>
            <a:r>
              <a:rPr sz="806" b="1" spc="8">
                <a:solidFill>
                  <a:srgbClr val="454546"/>
                </a:solidFill>
                <a:latin typeface="HelveticaNeueLTPro-Blk"/>
                <a:cs typeface="HelveticaNeueLTPro-Blk"/>
              </a:rPr>
              <a:t>M:0 </a:t>
            </a:r>
            <a:r>
              <a:rPr sz="806" b="1" spc="-20">
                <a:solidFill>
                  <a:srgbClr val="454546"/>
                </a:solidFill>
                <a:latin typeface="HelveticaNeueLTPro-Blk"/>
                <a:cs typeface="HelveticaNeueLTPro-Blk"/>
              </a:rPr>
              <a:t>Y:100</a:t>
            </a:r>
            <a:r>
              <a:rPr sz="806" b="1" spc="-69">
                <a:solidFill>
                  <a:srgbClr val="454546"/>
                </a:solidFill>
                <a:latin typeface="HelveticaNeueLTPro-Blk"/>
                <a:cs typeface="HelveticaNeueLTPro-Blk"/>
              </a:rPr>
              <a:t> </a:t>
            </a:r>
            <a:r>
              <a:rPr sz="806" b="1" spc="4">
                <a:solidFill>
                  <a:srgbClr val="454546"/>
                </a:solidFill>
                <a:latin typeface="HelveticaNeueLTPro-Blk"/>
                <a:cs typeface="HelveticaNeueLTPro-Blk"/>
              </a:rPr>
              <a:t>K:0  </a:t>
            </a:r>
            <a:r>
              <a:rPr sz="806" b="1" spc="8">
                <a:solidFill>
                  <a:srgbClr val="454546"/>
                </a:solidFill>
                <a:latin typeface="HelveticaNeueLTPro-Blk"/>
                <a:cs typeface="HelveticaNeueLTPro-Blk"/>
              </a:rPr>
              <a:t>R:255 </a:t>
            </a:r>
            <a:r>
              <a:rPr sz="806" b="1" spc="4">
                <a:solidFill>
                  <a:srgbClr val="454546"/>
                </a:solidFill>
                <a:latin typeface="HelveticaNeueLTPro-Blk"/>
                <a:cs typeface="HelveticaNeueLTPro-Blk"/>
              </a:rPr>
              <a:t>G:230</a:t>
            </a:r>
            <a:r>
              <a:rPr sz="806" b="1" spc="-40">
                <a:solidFill>
                  <a:srgbClr val="454546"/>
                </a:solidFill>
                <a:latin typeface="HelveticaNeueLTPro-Blk"/>
                <a:cs typeface="HelveticaNeueLTPro-Blk"/>
              </a:rPr>
              <a:t> </a:t>
            </a:r>
            <a:r>
              <a:rPr sz="806" b="1" spc="8">
                <a:solidFill>
                  <a:srgbClr val="454546"/>
                </a:solidFill>
                <a:latin typeface="HelveticaNeueLTPro-Blk"/>
                <a:cs typeface="HelveticaNeueLTPro-Blk"/>
              </a:rPr>
              <a:t>B:0</a:t>
            </a:r>
            <a:endParaRPr sz="806">
              <a:solidFill>
                <a:srgbClr val="454546"/>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defTabSz="737372">
              <a:spcBef>
                <a:spcPts val="81"/>
              </a:spcBef>
            </a:pPr>
            <a:r>
              <a:rPr sz="968" b="1">
                <a:solidFill>
                  <a:srgbClr val="D43900"/>
                </a:solidFill>
                <a:latin typeface="HelveticaNeueLTPro-Hv"/>
                <a:cs typeface="HelveticaNeueLTPro-Hv"/>
              </a:rPr>
              <a:t>Primary</a:t>
            </a:r>
            <a:endParaRPr sz="968">
              <a:solidFill>
                <a:srgbClr val="D43900"/>
              </a:solidFill>
              <a:latin typeface="HelveticaNeueLTPro-Hv"/>
              <a:cs typeface="HelveticaNeueLTPro-Hv"/>
            </a:endParaRPr>
          </a:p>
          <a:p>
            <a:pPr marL="10241" marR="4097" defTabSz="737372">
              <a:lnSpc>
                <a:spcPct val="125000"/>
              </a:lnSpc>
              <a:spcAft>
                <a:spcPts val="484"/>
              </a:spcAft>
            </a:pPr>
            <a:r>
              <a:rPr sz="806" b="0" i="0" spc="-4">
                <a:solidFill>
                  <a:srgbClr val="454546"/>
                </a:solidFill>
                <a:latin typeface="HelveticaNeueLT Pro 55 Roman" panose="020B0604020202020204" pitchFamily="34" charset="77"/>
                <a:cs typeface="HelveticaNeueLTPro-Roman"/>
              </a:rPr>
              <a:t>This </a:t>
            </a:r>
            <a:r>
              <a:rPr sz="806" b="0" i="0" spc="-8">
                <a:solidFill>
                  <a:srgbClr val="454546"/>
                </a:solidFill>
                <a:latin typeface="HelveticaNeueLT Pro 55 Roman" panose="020B0604020202020204" pitchFamily="34" charset="77"/>
                <a:cs typeface="HelveticaNeueLTPro-Roman"/>
              </a:rPr>
              <a:t>palette </a:t>
            </a:r>
            <a:r>
              <a:rPr sz="806" b="0" i="0" spc="-4">
                <a:solidFill>
                  <a:srgbClr val="454546"/>
                </a:solidFill>
                <a:latin typeface="HelveticaNeueLT Pro 55 Roman" panose="020B0604020202020204" pitchFamily="34" charset="77"/>
                <a:cs typeface="HelveticaNeueLTPro-Roman"/>
              </a:rPr>
              <a:t>consists </a:t>
            </a:r>
            <a:r>
              <a:rPr sz="806" b="0" i="0" spc="-8">
                <a:solidFill>
                  <a:srgbClr val="454546"/>
                </a:solidFill>
                <a:latin typeface="HelveticaNeueLT Pro 55 Roman" panose="020B0604020202020204" pitchFamily="34" charset="77"/>
                <a:cs typeface="HelveticaNeueLTPro-Roman"/>
              </a:rPr>
              <a:t>of </a:t>
            </a:r>
            <a:r>
              <a:rPr sz="806" b="0" i="0" spc="-12">
                <a:solidFill>
                  <a:srgbClr val="454546"/>
                </a:solidFill>
                <a:latin typeface="HelveticaNeueLT Pro 55 Roman" panose="020B0604020202020204" pitchFamily="34" charset="77"/>
                <a:cs typeface="HelveticaNeueLTPro-Roman"/>
              </a:rPr>
              <a:t>yellows </a:t>
            </a:r>
            <a:r>
              <a:rPr sz="806" b="0" i="0" spc="-4">
                <a:solidFill>
                  <a:srgbClr val="454546"/>
                </a:solidFill>
                <a:latin typeface="HelveticaNeueLT Pro 55 Roman" panose="020B0604020202020204" pitchFamily="34" charset="77"/>
                <a:cs typeface="HelveticaNeueLTPro-Roman"/>
              </a:rPr>
              <a:t>and oranges, which </a:t>
            </a:r>
            <a:r>
              <a:rPr sz="806" b="0" i="0" spc="-12">
                <a:solidFill>
                  <a:srgbClr val="454546"/>
                </a:solidFill>
                <a:latin typeface="HelveticaNeueLT Pro 55 Roman" panose="020B0604020202020204" pitchFamily="34" charset="77"/>
                <a:cs typeface="HelveticaNeueLTPro-Roman"/>
              </a:rPr>
              <a:t>radiate </a:t>
            </a:r>
            <a:r>
              <a:rPr sz="806" b="0" i="0" spc="-8">
                <a:solidFill>
                  <a:srgbClr val="454546"/>
                </a:solidFill>
                <a:latin typeface="HelveticaNeueLT Pro 55 Roman" panose="020B0604020202020204" pitchFamily="34" charset="77"/>
                <a:cs typeface="HelveticaNeueLTPro-Roman"/>
              </a:rPr>
              <a:t>ambition, </a:t>
            </a:r>
            <a:r>
              <a:rPr sz="806" b="0" i="0" spc="-12">
                <a:solidFill>
                  <a:srgbClr val="454546"/>
                </a:solidFill>
                <a:latin typeface="HelveticaNeueLT Pro 55 Roman" panose="020B0604020202020204" pitchFamily="34" charset="77"/>
                <a:cs typeface="HelveticaNeueLTPro-Roman"/>
              </a:rPr>
              <a:t>energy, </a:t>
            </a:r>
            <a:r>
              <a:rPr sz="806" b="0" i="0" spc="-8">
                <a:solidFill>
                  <a:srgbClr val="454546"/>
                </a:solidFill>
                <a:latin typeface="HelveticaNeueLT Pro 55 Roman" panose="020B0604020202020204" pitchFamily="34" charset="77"/>
                <a:cs typeface="HelveticaNeueLTPro-Roman"/>
              </a:rPr>
              <a:t>warmth, </a:t>
            </a:r>
            <a:r>
              <a:rPr sz="806" b="0" i="0" spc="-4">
                <a:solidFill>
                  <a:srgbClr val="454546"/>
                </a:solidFill>
                <a:latin typeface="HelveticaNeueLT Pro 55 Roman" panose="020B0604020202020204" pitchFamily="34" charset="77"/>
                <a:cs typeface="HelveticaNeueLTPro-Roman"/>
              </a:rPr>
              <a:t>passion and </a:t>
            </a:r>
            <a:r>
              <a:rPr sz="806" b="0" i="0" spc="-12">
                <a:solidFill>
                  <a:srgbClr val="454546"/>
                </a:solidFill>
                <a:latin typeface="HelveticaNeueLT Pro 55 Roman" panose="020B0604020202020204" pitchFamily="34" charset="77"/>
                <a:cs typeface="HelveticaNeueLTPro-Roman"/>
              </a:rPr>
              <a:t>originality. </a:t>
            </a:r>
            <a:br>
              <a:rPr lang="en-GB" sz="806" b="0" i="0" spc="-12">
                <a:solidFill>
                  <a:srgbClr val="454546"/>
                </a:solidFill>
                <a:latin typeface="HelveticaNeueLT Pro 55 Roman" panose="020B0604020202020204" pitchFamily="34" charset="77"/>
                <a:cs typeface="HelveticaNeueLTPro-Roman"/>
              </a:rPr>
            </a:br>
            <a:r>
              <a:rPr sz="806" b="0" i="0" spc="-32">
                <a:solidFill>
                  <a:srgbClr val="454546"/>
                </a:solidFill>
                <a:latin typeface="HelveticaNeueLT Pro 55 Roman" panose="020B0604020202020204" pitchFamily="34" charset="77"/>
                <a:cs typeface="HelveticaNeueLTPro-Roman"/>
              </a:rPr>
              <a:t>You </a:t>
            </a:r>
            <a:r>
              <a:rPr sz="806" b="0" i="0">
                <a:solidFill>
                  <a:srgbClr val="454546"/>
                </a:solidFill>
                <a:latin typeface="HelveticaNeueLT Pro 55 Roman" panose="020B0604020202020204" pitchFamily="34" charset="77"/>
                <a:cs typeface="HelveticaNeueLTPro-Roman"/>
              </a:rPr>
              <a:t>can </a:t>
            </a:r>
            <a:r>
              <a:rPr sz="806" b="0" i="0" spc="-4">
                <a:solidFill>
                  <a:srgbClr val="454546"/>
                </a:solidFill>
                <a:latin typeface="HelveticaNeueLT Pro 55 Roman" panose="020B0604020202020204" pitchFamily="34" charset="77"/>
                <a:cs typeface="HelveticaNeueLTPro-Roman"/>
              </a:rPr>
              <a:t>use </a:t>
            </a:r>
            <a:r>
              <a:rPr sz="806" b="0" i="0">
                <a:solidFill>
                  <a:srgbClr val="454546"/>
                </a:solidFill>
                <a:latin typeface="HelveticaNeueLT Pro 55 Roman" panose="020B0604020202020204" pitchFamily="34" charset="77"/>
                <a:cs typeface="HelveticaNeueLTPro-Roman"/>
              </a:rPr>
              <a:t>a </a:t>
            </a:r>
            <a:r>
              <a:rPr sz="806" b="0" i="0" spc="-8">
                <a:solidFill>
                  <a:srgbClr val="454546"/>
                </a:solidFill>
                <a:latin typeface="HelveticaNeueLT Pro 55 Roman" panose="020B0604020202020204" pitchFamily="34" charset="77"/>
                <a:cs typeface="HelveticaNeueLTPro-Roman"/>
              </a:rPr>
              <a:t>gradient of </a:t>
            </a:r>
            <a:r>
              <a:rPr sz="806" b="0" i="0" spc="-4">
                <a:solidFill>
                  <a:srgbClr val="454546"/>
                </a:solidFill>
                <a:latin typeface="HelveticaNeueLT Pro 55 Roman" panose="020B0604020202020204" pitchFamily="34" charset="77"/>
                <a:cs typeface="HelveticaNeueLTPro-Roman"/>
              </a:rPr>
              <a:t>these colours </a:t>
            </a:r>
            <a:r>
              <a:rPr sz="806" b="0" i="0">
                <a:solidFill>
                  <a:srgbClr val="454546"/>
                </a:solidFill>
                <a:latin typeface="HelveticaNeueLT Pro 55 Roman" panose="020B0604020202020204" pitchFamily="34" charset="77"/>
                <a:cs typeface="HelveticaNeueLTPro-Roman"/>
              </a:rPr>
              <a:t>as a</a:t>
            </a:r>
            <a:r>
              <a:rPr sz="806" b="0" i="0" spc="20">
                <a:solidFill>
                  <a:srgbClr val="454546"/>
                </a:solidFill>
                <a:latin typeface="HelveticaNeueLT Pro 55 Roman" panose="020B0604020202020204" pitchFamily="34" charset="77"/>
                <a:cs typeface="HelveticaNeueLTPro-Roman"/>
              </a:rPr>
              <a:t> </a:t>
            </a:r>
            <a:r>
              <a:rPr sz="806" b="0" i="0" spc="-8">
                <a:solidFill>
                  <a:srgbClr val="454546"/>
                </a:solidFill>
                <a:latin typeface="HelveticaNeueLT Pro 55 Roman" panose="020B0604020202020204" pitchFamily="34" charset="77"/>
                <a:cs typeface="HelveticaNeueLTPro-Roman"/>
              </a:rPr>
              <a:t>background.</a:t>
            </a:r>
            <a:endParaRPr lang="en-GB" sz="806" b="0" i="0" spc="-8">
              <a:solidFill>
                <a:srgbClr val="454546"/>
              </a:solidFill>
              <a:latin typeface="HelveticaNeueLT Pro 55 Roman" panose="020B0604020202020204" pitchFamily="34" charset="77"/>
              <a:cs typeface="HelveticaNeueLTPro-Roman"/>
            </a:endParaRPr>
          </a:p>
          <a:p>
            <a:pPr marL="10241" defTabSz="737372"/>
            <a:r>
              <a:rPr lang="en-GB" sz="968" b="1">
                <a:solidFill>
                  <a:srgbClr val="D43900"/>
                </a:solidFill>
                <a:latin typeface="HelveticaNeueLTPro-Hv"/>
                <a:cs typeface="HelveticaNeueLTPro-Hv"/>
              </a:rPr>
              <a:t>Complementary</a:t>
            </a:r>
            <a:endParaRPr lang="en-GB" sz="968">
              <a:solidFill>
                <a:srgbClr val="D43900"/>
              </a:solidFill>
              <a:latin typeface="HelveticaNeueLTPro-Hv"/>
              <a:cs typeface="HelveticaNeueLTPro-Hv"/>
            </a:endParaRPr>
          </a:p>
          <a:p>
            <a:pPr marL="10241" marR="4097" defTabSz="737372">
              <a:lnSpc>
                <a:spcPct val="125000"/>
              </a:lnSpc>
              <a:spcAft>
                <a:spcPts val="484"/>
              </a:spcAft>
            </a:pPr>
            <a:r>
              <a:rPr lang="en-GB" sz="806" spc="-8">
                <a:solidFill>
                  <a:srgbClr val="454546"/>
                </a:solidFill>
                <a:latin typeface="HelveticaNeueLTPro-Roman"/>
                <a:cs typeface="HelveticaNeueLTPro-Roman"/>
              </a:rPr>
              <a:t>Consisting of </a:t>
            </a:r>
            <a:r>
              <a:rPr lang="en-GB" sz="806">
                <a:solidFill>
                  <a:srgbClr val="454546"/>
                </a:solidFill>
                <a:latin typeface="HelveticaNeueLTPro-Roman"/>
                <a:cs typeface="HelveticaNeueLTPro-Roman"/>
              </a:rPr>
              <a:t>a secondary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tertiary </a:t>
            </a:r>
            <a:r>
              <a:rPr lang="en-GB" sz="806" spc="-8">
                <a:solidFill>
                  <a:srgbClr val="454546"/>
                </a:solidFill>
                <a:latin typeface="HelveticaNeueLTPro-Roman"/>
                <a:cs typeface="HelveticaNeueLTPro-Roman"/>
              </a:rPr>
              <a:t>palette. </a:t>
            </a:r>
            <a:r>
              <a:rPr lang="en-GB" sz="806" spc="-4">
                <a:solidFill>
                  <a:srgbClr val="454546"/>
                </a:solidFill>
                <a:latin typeface="HelveticaNeueLTPro-Roman"/>
                <a:cs typeface="HelveticaNeueLTPro-Roman"/>
              </a:rPr>
              <a:t>This </a:t>
            </a:r>
            <a:r>
              <a:rPr lang="en-GB" sz="806" spc="-8">
                <a:solidFill>
                  <a:srgbClr val="454546"/>
                </a:solidFill>
                <a:latin typeface="HelveticaNeueLTPro-Roman"/>
                <a:cs typeface="HelveticaNeueLTPro-Roman"/>
              </a:rPr>
              <a:t>palette </a:t>
            </a:r>
            <a:r>
              <a:rPr lang="en-GB" sz="806" spc="-4">
                <a:solidFill>
                  <a:srgbClr val="454546"/>
                </a:solidFill>
                <a:latin typeface="HelveticaNeueLTPro-Roman"/>
                <a:cs typeface="HelveticaNeueLTPro-Roman"/>
              </a:rPr>
              <a:t>is  designed </a:t>
            </a:r>
            <a:r>
              <a:rPr lang="en-GB" sz="806" spc="-12">
                <a:solidFill>
                  <a:srgbClr val="454546"/>
                </a:solidFill>
                <a:latin typeface="HelveticaNeueLTPro-Roman"/>
                <a:cs typeface="HelveticaNeueLTPro-Roman"/>
              </a:rPr>
              <a:t>to </a:t>
            </a:r>
            <a:r>
              <a:rPr lang="en-GB" sz="806">
                <a:solidFill>
                  <a:srgbClr val="454546"/>
                </a:solidFill>
                <a:latin typeface="HelveticaNeueLTPro-Roman"/>
                <a:cs typeface="HelveticaNeueLTPro-Roman"/>
              </a:rPr>
              <a:t>support </a:t>
            </a:r>
            <a:r>
              <a:rPr lang="en-GB" sz="806" spc="-8">
                <a:solidFill>
                  <a:srgbClr val="454546"/>
                </a:solidFill>
                <a:latin typeface="HelveticaNeueLTPro-Roman"/>
                <a:cs typeface="HelveticaNeueLTPro-Roman"/>
              </a:rPr>
              <a:t>the </a:t>
            </a:r>
            <a:r>
              <a:rPr lang="en-GB" sz="806">
                <a:solidFill>
                  <a:srgbClr val="454546"/>
                </a:solidFill>
                <a:latin typeface="HelveticaNeueLTPro-Roman"/>
                <a:cs typeface="HelveticaNeueLTPro-Roman"/>
              </a:rPr>
              <a:t>primary </a:t>
            </a:r>
            <a:r>
              <a:rPr lang="en-GB" sz="806" spc="-4">
                <a:solidFill>
                  <a:srgbClr val="454546"/>
                </a:solidFill>
                <a:latin typeface="HelveticaNeueLTPro-Roman"/>
                <a:cs typeface="HelveticaNeueLTPro-Roman"/>
              </a:rPr>
              <a:t>colours. Ideal if </a:t>
            </a:r>
            <a:r>
              <a:rPr lang="en-GB" sz="806" spc="-8">
                <a:solidFill>
                  <a:srgbClr val="454546"/>
                </a:solidFill>
                <a:latin typeface="HelveticaNeueLTPro-Roman"/>
                <a:cs typeface="HelveticaNeueLTPro-Roman"/>
              </a:rPr>
              <a:t>communication </a:t>
            </a:r>
            <a:r>
              <a:rPr lang="en-GB" sz="806">
                <a:solidFill>
                  <a:srgbClr val="454546"/>
                </a:solidFill>
                <a:latin typeface="HelveticaNeueLTPro-Roman"/>
                <a:cs typeface="HelveticaNeueLTPro-Roman"/>
              </a:rPr>
              <a:t>needs further </a:t>
            </a:r>
            <a:r>
              <a:rPr lang="en-GB" sz="806" spc="-4">
                <a:solidFill>
                  <a:srgbClr val="454546"/>
                </a:solidFill>
                <a:latin typeface="HelveticaNeueLTPro-Roman"/>
                <a:cs typeface="HelveticaNeueLTPro-Roman"/>
              </a:rPr>
              <a:t>stand out. </a:t>
            </a:r>
            <a:r>
              <a:rPr lang="en-GB" sz="806">
                <a:solidFill>
                  <a:srgbClr val="454546"/>
                </a:solidFill>
                <a:latin typeface="HelveticaNeueLTPro-Roman"/>
                <a:cs typeface="HelveticaNeueLTPro-Roman"/>
              </a:rPr>
              <a:t>These </a:t>
            </a:r>
            <a:r>
              <a:rPr lang="en-GB" sz="806" spc="-4">
                <a:solidFill>
                  <a:srgbClr val="454546"/>
                </a:solidFill>
                <a:latin typeface="HelveticaNeueLTPro-Roman"/>
                <a:cs typeface="HelveticaNeueLTPro-Roman"/>
              </a:rPr>
              <a:t>colours are also designed </a:t>
            </a:r>
            <a:r>
              <a:rPr lang="en-GB" sz="806" spc="-8">
                <a:solidFill>
                  <a:srgbClr val="454546"/>
                </a:solidFill>
                <a:latin typeface="HelveticaNeueLTPro-Roman"/>
                <a:cs typeface="HelveticaNeueLTPro-Roman"/>
              </a:rPr>
              <a:t>with </a:t>
            </a:r>
            <a:r>
              <a:rPr lang="en-GB" sz="806">
                <a:solidFill>
                  <a:srgbClr val="454546"/>
                </a:solidFill>
                <a:latin typeface="HelveticaNeueLTPro-Roman"/>
                <a:cs typeface="HelveticaNeueLTPro-Roman"/>
              </a:rPr>
              <a:t>charts </a:t>
            </a:r>
            <a:r>
              <a:rPr lang="en-GB" sz="806" spc="-4">
                <a:solidFill>
                  <a:srgbClr val="454546"/>
                </a:solidFill>
                <a:latin typeface="HelveticaNeueLTPro-Roman"/>
                <a:cs typeface="HelveticaNeueLTPro-Roman"/>
              </a:rPr>
              <a:t>and colour </a:t>
            </a:r>
            <a:r>
              <a:rPr lang="en-GB" sz="806" spc="-8">
                <a:solidFill>
                  <a:srgbClr val="454546"/>
                </a:solidFill>
                <a:latin typeface="HelveticaNeueLTPro-Roman"/>
                <a:cs typeface="HelveticaNeueLTPro-Roman"/>
              </a:rPr>
              <a:t>coordinating </a:t>
            </a:r>
            <a:r>
              <a:rPr lang="en-GB" sz="806" spc="-4">
                <a:solidFill>
                  <a:srgbClr val="454546"/>
                </a:solidFill>
                <a:latin typeface="HelveticaNeueLTPro-Roman"/>
                <a:cs typeface="HelveticaNeueLTPro-Roman"/>
              </a:rPr>
              <a:t>in</a:t>
            </a:r>
            <a:r>
              <a:rPr lang="en-GB" sz="806" spc="8">
                <a:solidFill>
                  <a:srgbClr val="454546"/>
                </a:solidFill>
                <a:latin typeface="HelveticaNeueLTPro-Roman"/>
                <a:cs typeface="HelveticaNeueLTPro-Roman"/>
              </a:rPr>
              <a:t> </a:t>
            </a:r>
            <a:r>
              <a:rPr lang="en-GB" sz="806" spc="-8">
                <a:solidFill>
                  <a:srgbClr val="454546"/>
                </a:solidFill>
                <a:latin typeface="HelveticaNeueLTPro-Roman"/>
                <a:cs typeface="HelveticaNeueLTPro-Roman"/>
              </a:rPr>
              <a:t>mind.</a:t>
            </a:r>
          </a:p>
          <a:p>
            <a:pPr marL="10241" defTabSz="737372">
              <a:spcBef>
                <a:spcPts val="81"/>
              </a:spcBef>
            </a:pPr>
            <a:r>
              <a:rPr lang="en-GB" sz="968" b="1" spc="-4">
                <a:solidFill>
                  <a:srgbClr val="D43900"/>
                </a:solidFill>
                <a:latin typeface="HelveticaNeueLTPro-Hv"/>
                <a:cs typeface="HelveticaNeueLTPro-Hv"/>
              </a:rPr>
              <a:t>Note</a:t>
            </a:r>
            <a:endParaRPr lang="en-GB" sz="968">
              <a:solidFill>
                <a:srgbClr val="D43900"/>
              </a:solidFill>
              <a:latin typeface="HelveticaNeueLTPro-Hv"/>
              <a:cs typeface="HelveticaNeueLTPro-Hv"/>
            </a:endParaRPr>
          </a:p>
          <a:p>
            <a:pPr marL="10241" marR="4097" defTabSz="737372">
              <a:lnSpc>
                <a:spcPct val="125000"/>
              </a:lnSpc>
            </a:pPr>
            <a:r>
              <a:rPr lang="en-GB" sz="806" spc="-4">
                <a:solidFill>
                  <a:srgbClr val="454546"/>
                </a:solidFill>
                <a:latin typeface="HelveticaNeueLTPro-Roman"/>
                <a:cs typeface="HelveticaNeueLTPro-Roman"/>
              </a:rPr>
              <a:t>When using </a:t>
            </a:r>
            <a:r>
              <a:rPr lang="en-GB" sz="806" spc="-8">
                <a:solidFill>
                  <a:srgbClr val="454546"/>
                </a:solidFill>
                <a:latin typeface="HelveticaNeueLTPro-Roman"/>
                <a:cs typeface="HelveticaNeueLTPro-Roman"/>
              </a:rPr>
              <a:t>the </a:t>
            </a:r>
            <a:r>
              <a:rPr lang="en-GB" sz="806" spc="-4">
                <a:solidFill>
                  <a:srgbClr val="454546"/>
                </a:solidFill>
                <a:latin typeface="HelveticaNeueLTPro-Roman"/>
                <a:cs typeface="HelveticaNeueLTPro-Roman"/>
              </a:rPr>
              <a:t>colour </a:t>
            </a:r>
            <a:r>
              <a:rPr lang="en-GB" sz="806" spc="-8">
                <a:solidFill>
                  <a:srgbClr val="454546"/>
                </a:solidFill>
                <a:latin typeface="HelveticaNeueLTPro-Roman"/>
                <a:cs typeface="HelveticaNeueLTPro-Roman"/>
              </a:rPr>
              <a:t>palette, refer </a:t>
            </a:r>
            <a:r>
              <a:rPr lang="en-GB" sz="806" spc="-12">
                <a:solidFill>
                  <a:srgbClr val="454546"/>
                </a:solidFill>
                <a:latin typeface="HelveticaNeueLTPro-Roman"/>
                <a:cs typeface="HelveticaNeueLTPro-Roman"/>
              </a:rPr>
              <a:t>to </a:t>
            </a:r>
            <a:r>
              <a:rPr lang="en-GB" sz="806" spc="-8">
                <a:solidFill>
                  <a:srgbClr val="454546"/>
                </a:solidFill>
                <a:latin typeface="HelveticaNeueLTPro-Roman"/>
                <a:cs typeface="HelveticaNeueLTPro-Roman"/>
              </a:rPr>
              <a:t>the templates provided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be </a:t>
            </a:r>
            <a:r>
              <a:rPr lang="en-GB" sz="806" spc="-8">
                <a:solidFill>
                  <a:srgbClr val="454546"/>
                </a:solidFill>
                <a:latin typeface="HelveticaNeueLTPro-Roman"/>
                <a:cs typeface="HelveticaNeueLTPro-Roman"/>
              </a:rPr>
              <a:t>mindful of </a:t>
            </a:r>
            <a:r>
              <a:rPr lang="en-GB" sz="806" spc="-4">
                <a:solidFill>
                  <a:srgbClr val="454546"/>
                </a:solidFill>
                <a:latin typeface="HelveticaNeueLTPro-Roman"/>
                <a:cs typeface="HelveticaNeueLTPro-Roman"/>
              </a:rPr>
              <a:t>using </a:t>
            </a:r>
            <a:r>
              <a:rPr lang="en-GB" sz="806" spc="-8">
                <a:solidFill>
                  <a:srgbClr val="454546"/>
                </a:solidFill>
                <a:latin typeface="HelveticaNeueLTPro-Roman"/>
                <a:cs typeface="HelveticaNeueLTPro-Roman"/>
              </a:rPr>
              <a:t>too many </a:t>
            </a:r>
            <a:r>
              <a:rPr lang="en-GB" sz="806" spc="-4">
                <a:solidFill>
                  <a:srgbClr val="454546"/>
                </a:solidFill>
                <a:latin typeface="HelveticaNeueLTPro-Roman"/>
                <a:cs typeface="HelveticaNeueLTPro-Roman"/>
              </a:rPr>
              <a:t>colours on one </a:t>
            </a:r>
            <a:br>
              <a:rPr lang="en-GB" sz="806" spc="-4">
                <a:solidFill>
                  <a:srgbClr val="454546"/>
                </a:solidFill>
                <a:latin typeface="HelveticaNeueLTPro-Roman"/>
                <a:cs typeface="HelveticaNeueLTPro-Roman"/>
              </a:rPr>
            </a:br>
            <a:r>
              <a:rPr lang="en-GB" sz="806" spc="-4">
                <a:solidFill>
                  <a:srgbClr val="454546"/>
                </a:solidFill>
                <a:latin typeface="HelveticaNeueLTPro-Roman"/>
                <a:cs typeface="HelveticaNeueLTPro-Roman"/>
              </a:rPr>
              <a:t>piece </a:t>
            </a:r>
            <a:r>
              <a:rPr lang="en-GB" sz="806" spc="-8">
                <a:solidFill>
                  <a:srgbClr val="454546"/>
                </a:solidFill>
                <a:latin typeface="HelveticaNeueLTPro-Roman"/>
                <a:cs typeface="HelveticaNeueLTPro-Roman"/>
              </a:rPr>
              <a:t>of communication. </a:t>
            </a:r>
            <a:r>
              <a:rPr lang="en-GB" sz="806" spc="-12">
                <a:solidFill>
                  <a:srgbClr val="454546"/>
                </a:solidFill>
                <a:latin typeface="HelveticaNeueLTPro-Roman"/>
                <a:cs typeface="HelveticaNeueLTPro-Roman"/>
              </a:rPr>
              <a:t>Make </a:t>
            </a:r>
            <a:r>
              <a:rPr lang="en-GB" sz="806" spc="-4">
                <a:solidFill>
                  <a:srgbClr val="454546"/>
                </a:solidFill>
                <a:latin typeface="HelveticaNeueLTPro-Roman"/>
                <a:cs typeface="HelveticaNeueLTPro-Roman"/>
              </a:rPr>
              <a:t>sure </a:t>
            </a:r>
            <a:r>
              <a:rPr lang="en-GB" sz="806" spc="-8">
                <a:solidFill>
                  <a:srgbClr val="454546"/>
                </a:solidFill>
                <a:latin typeface="HelveticaNeueLTPro-Roman"/>
                <a:cs typeface="HelveticaNeueLTPro-Roman"/>
              </a:rPr>
              <a:t>the copy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imagery </a:t>
            </a:r>
            <a:r>
              <a:rPr lang="en-GB" sz="806" spc="-4">
                <a:solidFill>
                  <a:srgbClr val="454546"/>
                </a:solidFill>
                <a:latin typeface="HelveticaNeueLTPro-Roman"/>
                <a:cs typeface="HelveticaNeueLTPro-Roman"/>
              </a:rPr>
              <a:t>are </a:t>
            </a:r>
            <a:r>
              <a:rPr lang="en-GB" sz="806" spc="-8">
                <a:solidFill>
                  <a:srgbClr val="454546"/>
                </a:solidFill>
                <a:latin typeface="HelveticaNeueLTPro-Roman"/>
                <a:cs typeface="HelveticaNeueLTPro-Roman"/>
              </a:rPr>
              <a:t>legible </a:t>
            </a:r>
            <a:r>
              <a:rPr lang="en-GB" sz="806" spc="-4">
                <a:solidFill>
                  <a:srgbClr val="454546"/>
                </a:solidFill>
                <a:latin typeface="HelveticaNeueLTPro-Roman"/>
                <a:cs typeface="HelveticaNeueLTPro-Roman"/>
              </a:rPr>
              <a:t>and </a:t>
            </a:r>
            <a:r>
              <a:rPr lang="en-GB" sz="806" spc="-8">
                <a:solidFill>
                  <a:srgbClr val="454546"/>
                </a:solidFill>
                <a:latin typeface="HelveticaNeueLTPro-Roman"/>
                <a:cs typeface="HelveticaNeueLTPro-Roman"/>
              </a:rPr>
              <a:t>that </a:t>
            </a:r>
            <a:r>
              <a:rPr lang="en-GB" sz="806" spc="-4">
                <a:solidFill>
                  <a:srgbClr val="454546"/>
                </a:solidFill>
                <a:latin typeface="HelveticaNeueLTPro-Roman"/>
                <a:cs typeface="HelveticaNeueLTPro-Roman"/>
              </a:rPr>
              <a:t>colours are used</a:t>
            </a:r>
            <a:r>
              <a:rPr lang="en-GB" sz="806" spc="16">
                <a:solidFill>
                  <a:srgbClr val="454546"/>
                </a:solidFill>
                <a:latin typeface="HelveticaNeueLTPro-Roman"/>
                <a:cs typeface="HelveticaNeueLTPro-Roman"/>
              </a:rPr>
              <a:t> </a:t>
            </a:r>
            <a:r>
              <a:rPr lang="en-GB" sz="806" spc="-12">
                <a:solidFill>
                  <a:srgbClr val="454546"/>
                </a:solidFill>
                <a:latin typeface="HelveticaNeueLTPro-Roman"/>
                <a:cs typeface="HelveticaNeueLTPro-Roman"/>
              </a:rPr>
              <a:t>sparingly.</a:t>
            </a:r>
            <a:endParaRPr lang="en-GB" sz="806">
              <a:solidFill>
                <a:srgbClr val="454546"/>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18694"/>
            <a:ext cx="595676" cy="216341"/>
          </a:xfrm>
          <a:prstGeom prst="rect">
            <a:avLst/>
          </a:prstGeom>
        </p:spPr>
        <p:txBody>
          <a:bodyPr wrap="none">
            <a:spAutoFit/>
          </a:bodyPr>
          <a:lstStyle/>
          <a:p>
            <a:pPr marL="10241" defTabSz="737372">
              <a:spcBef>
                <a:spcPts val="81"/>
              </a:spcBef>
            </a:pPr>
            <a:r>
              <a:rPr lang="en-GB" sz="806" b="1" i="0">
                <a:solidFill>
                  <a:srgbClr val="D43900"/>
                </a:solidFill>
                <a:latin typeface="HelveticaNeueLT Pro 55 Roman" panose="020B0604020202020204" pitchFamily="34" charset="77"/>
                <a:cs typeface="HelveticaNeueLTPro-Hv"/>
              </a:rPr>
              <a:t>Primary</a:t>
            </a: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12954"/>
            <a:ext cx="1015663" cy="216341"/>
          </a:xfrm>
          <a:prstGeom prst="rect">
            <a:avLst/>
          </a:prstGeom>
        </p:spPr>
        <p:txBody>
          <a:bodyPr wrap="none">
            <a:spAutoFit/>
          </a:bodyPr>
          <a:lstStyle/>
          <a:p>
            <a:pPr marL="10241" defTabSz="737372">
              <a:spcBef>
                <a:spcPts val="81"/>
              </a:spcBef>
            </a:pPr>
            <a:r>
              <a:rPr lang="en-GB" sz="806" b="1" i="0">
                <a:solidFill>
                  <a:srgbClr val="D43900"/>
                </a:solidFill>
                <a:latin typeface="HelveticaNeueLT Pro 55 Roman" panose="020B0604020202020204" pitchFamily="34" charset="77"/>
                <a:cs typeface="HelveticaNeueLTPro-Hv"/>
              </a:rPr>
              <a:t>Complementary</a:t>
            </a: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52149" y="1158465"/>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500">
                <a:solidFill>
                  <a:srgbClr val="D43900"/>
                </a:solidFill>
                <a:latin typeface="HelveticaNeueLT Pro 55 Roman" panose="020B0604020202020204" pitchFamily="34" charset="77"/>
              </a:rPr>
              <a:t>Title Slide Header</a:t>
            </a:r>
          </a:p>
          <a:p>
            <a:pPr defTabSz="737354"/>
            <a:r>
              <a:rPr lang="en-US" sz="900">
                <a:solidFill>
                  <a:srgbClr val="454546"/>
                </a:solidFill>
                <a:latin typeface="HelveticaNeueLT Pro 55 Roman" panose="020B0604020202020204" pitchFamily="34" charset="77"/>
              </a:rPr>
              <a:t>Helvetica Neue Lt Pro (Roman) – 25pt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52149" y="2977752"/>
            <a:ext cx="4811098" cy="2981061"/>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NeueLT Std L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NeueLT Std L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NeueLT Std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defRPr/>
            </a:pP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Lorem ipsum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dolor</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sit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amet</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consectetuer</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adipiscing</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elit. Maecenas porttitor congue massa. Fusce posuere, magna sed pulvinar ultricies, purus lectus malesuada libero, sit amet commodo magna eros quis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urna</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US" sz="900">
                <a:solidFill>
                  <a:srgbClr val="454546"/>
                </a:solidFill>
                <a:latin typeface="HelveticaNeueLT Pro 55 Roman" panose="020B0604020202020204" pitchFamily="34" charset="77"/>
              </a:rPr>
              <a:t>Intro copy - Helvetica Neue Lt Pro (Medium) – 12pt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endParaRPr>
          </a:p>
          <a:p>
            <a:pPr defTabSz="737354">
              <a:spcBef>
                <a:spcPts val="806"/>
              </a:spcBef>
              <a:defRPr/>
            </a:pPr>
            <a:r>
              <a:rPr lang="en-GB" sz="1400" b="1" i="0">
                <a:solidFill>
                  <a:srgbClr val="D43900"/>
                </a:solidFill>
                <a:latin typeface="HelveticaNeueLT Pro 55 Roman" panose="020B0604020202020204" pitchFamily="34" charset="77"/>
              </a:rPr>
              <a:t>Sub heading 1 – Helvetica Neue LT Pro (Bold) – 14pt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a:solidFill>
                <a:srgbClr val="D43900"/>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1200" b="1" i="0">
                <a:solidFill>
                  <a:srgbClr val="D43900"/>
                </a:solidFill>
                <a:latin typeface="HelveticaNeueLT Pro 55 Roman" panose="020B0604020202020204" pitchFamily="34" charset="77"/>
              </a:rPr>
              <a:t>Sub heading 2 – Helvetica Neue LT Pro (Bold) – 12pt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1" i="0">
                <a:solidFill>
                  <a:srgbClr val="454546"/>
                </a:solidFill>
                <a:latin typeface="HelveticaNeueLT Pro 55 Roman" panose="020B0604020202020204" pitchFamily="34" charset="77"/>
              </a:rPr>
              <a:t>Sub heading 3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0" i="0">
                <a:solidFill>
                  <a:srgbClr val="454546"/>
                </a:solidFill>
                <a:latin typeface="HelveticaNeueLT Pro 55 Roman" panose="020B0604020202020204" pitchFamily="34" charset="77"/>
              </a:rPr>
              <a:t>Body copy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a:solidFill>
                <a:srgbClr val="D43900"/>
              </a:solidFill>
              <a:latin typeface="HelveticaNeueLT Pro 55 Roman" panose="020B0604020202020204" pitchFamily="34" charset="77"/>
            </a:endParaRPr>
          </a:p>
          <a:p>
            <a:pPr defTabSz="737354">
              <a:spcBef>
                <a:spcPts val="806"/>
              </a:spcBef>
              <a:defRPr/>
            </a:pPr>
            <a:endParaRPr lang="en-GB" sz="1400" b="1" i="0">
              <a:solidFill>
                <a:srgbClr val="D43900"/>
              </a:solidFill>
              <a:latin typeface="HelveticaNeueLT Pro 55 Roman" panose="020B0604020202020204" pitchFamily="34" charset="77"/>
            </a:endParaRPr>
          </a:p>
          <a:p>
            <a:pPr defTabSz="737354">
              <a:spcBef>
                <a:spcPts val="806"/>
              </a:spcBef>
              <a:defRPr/>
            </a:pPr>
            <a:endParaRPr lang="en-GB" sz="1290">
              <a:solidFill>
                <a:srgbClr val="000000">
                  <a:lumMod val="65000"/>
                  <a:lumOff val="35000"/>
                </a:srgbClr>
              </a:solidFill>
              <a:latin typeface="HelveticaNeueLT Pro 55 Roman" panose="020B0604020202020204" pitchFamily="34" charset="77"/>
            </a:endParaRP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552149" y="713193"/>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737354"/>
            <a:r>
              <a:rPr lang="en-US" sz="1613" b="0" i="0">
                <a:solidFill>
                  <a:srgbClr val="454546"/>
                </a:solidFill>
                <a:latin typeface="HelveticaNeueLT Pro 65 Md" panose="020B0604020202020204" pitchFamily="34" charset="77"/>
              </a:rPr>
              <a:t>PowerPoint Template Guide</a:t>
            </a:r>
          </a:p>
        </p:txBody>
      </p:sp>
      <p:sp>
        <p:nvSpPr>
          <p:cNvPr id="30" name="Title 2">
            <a:extLst>
              <a:ext uri="{FF2B5EF4-FFF2-40B4-BE49-F238E27FC236}">
                <a16:creationId xmlns:a16="http://schemas.microsoft.com/office/drawing/2014/main" id="{D8F9DDC2-B081-0641-9597-6AFD59265FE2}"/>
              </a:ext>
            </a:extLst>
          </p:cNvPr>
          <p:cNvSpPr txBox="1">
            <a:spLocks/>
          </p:cNvSpPr>
          <p:nvPr userDrawn="1"/>
        </p:nvSpPr>
        <p:spPr>
          <a:xfrm>
            <a:off x="552149" y="1818341"/>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000">
                <a:solidFill>
                  <a:srgbClr val="D43900"/>
                </a:solidFill>
                <a:latin typeface="HelveticaNeueLT Pro 55 Roman" panose="020B0604020202020204" pitchFamily="34" charset="77"/>
              </a:rPr>
              <a:t>Section Title</a:t>
            </a:r>
          </a:p>
          <a:p>
            <a:pPr defTabSz="737354"/>
            <a:r>
              <a:rPr lang="en-US" sz="900">
                <a:solidFill>
                  <a:srgbClr val="454546"/>
                </a:solidFill>
                <a:latin typeface="HelveticaNeueLT Pro 55 Roman" panose="020B0604020202020204" pitchFamily="34" charset="77"/>
              </a:rPr>
              <a:t>Helvetica Neue Lt Pro (Roman) – 20pt</a:t>
            </a:r>
          </a:p>
        </p:txBody>
      </p:sp>
      <p:sp>
        <p:nvSpPr>
          <p:cNvPr id="31" name="Title 2">
            <a:extLst>
              <a:ext uri="{FF2B5EF4-FFF2-40B4-BE49-F238E27FC236}">
                <a16:creationId xmlns:a16="http://schemas.microsoft.com/office/drawing/2014/main" id="{03E029CE-9E7F-E244-9307-4763DEC2F5A6}"/>
              </a:ext>
            </a:extLst>
          </p:cNvPr>
          <p:cNvSpPr txBox="1">
            <a:spLocks/>
          </p:cNvSpPr>
          <p:nvPr userDrawn="1"/>
        </p:nvSpPr>
        <p:spPr>
          <a:xfrm>
            <a:off x="552149" y="237638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1800" b="1" i="0">
                <a:solidFill>
                  <a:srgbClr val="D43900"/>
                </a:solidFill>
                <a:latin typeface="HelveticaNeueLT Pro 55 Roman" panose="020B0604020202020204" pitchFamily="34" charset="77"/>
              </a:rPr>
              <a:t>Heading</a:t>
            </a:r>
            <a:r>
              <a:rPr lang="en-GB" sz="2000" b="1" i="0">
                <a:solidFill>
                  <a:srgbClr val="D43900"/>
                </a:solidFill>
                <a:latin typeface="HelveticaNeueLT Pro 55 Roman" panose="020B0604020202020204" pitchFamily="34" charset="77"/>
              </a:rPr>
              <a:t> </a:t>
            </a:r>
          </a:p>
          <a:p>
            <a:pPr defTabSz="737354"/>
            <a:r>
              <a:rPr lang="en-US" sz="900">
                <a:solidFill>
                  <a:srgbClr val="454546"/>
                </a:solidFill>
                <a:latin typeface="HelveticaNeueLT Pro 55 Roman" panose="020B0604020202020204" pitchFamily="34" charset="77"/>
              </a:rPr>
              <a:t>Helvetica Neue Lt Pro (Roman) – 18pt</a:t>
            </a:r>
          </a:p>
        </p:txBody>
      </p:sp>
    </p:spTree>
    <p:extLst>
      <p:ext uri="{BB962C8B-B14F-4D97-AF65-F5344CB8AC3E}">
        <p14:creationId xmlns:p14="http://schemas.microsoft.com/office/powerpoint/2010/main" val="13332735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userDrawn="1"/>
        </p:nvPicPr>
        <p:blipFill>
          <a:blip r:embed="rId2"/>
          <a:srcRect/>
          <a:stretch/>
        </p:blipFill>
        <p:spPr>
          <a:xfrm>
            <a:off x="0" y="3363"/>
            <a:ext cx="12192000" cy="6858000"/>
          </a:xfrm>
          <a:prstGeom prst="rect">
            <a:avLst/>
          </a:prstGeom>
        </p:spPr>
      </p:pic>
      <p:pic>
        <p:nvPicPr>
          <p:cNvPr id="2" name="Picture 1">
            <a:extLst>
              <a:ext uri="{FF2B5EF4-FFF2-40B4-BE49-F238E27FC236}">
                <a16:creationId xmlns:a16="http://schemas.microsoft.com/office/drawing/2014/main" id="{98FD9B3C-5013-E839-6CD7-E213FD386C9D}"/>
              </a:ext>
            </a:extLst>
          </p:cNvPr>
          <p:cNvPicPr>
            <a:picLocks noChangeAspect="1"/>
          </p:cNvPicPr>
          <p:nvPr userDrawn="1"/>
        </p:nvPicPr>
        <p:blipFill>
          <a:blip r:embed="rId3"/>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2735E139-7CB9-E460-7730-5B5C225B94B7}"/>
              </a:ext>
            </a:extLst>
          </p:cNvPr>
          <p:cNvPicPr>
            <a:picLocks noChangeAspect="1"/>
          </p:cNvPicPr>
          <p:nvPr userDrawn="1"/>
        </p:nvPicPr>
        <p:blipFill>
          <a:blip r:embed="rId4"/>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E61E6A0E-E54B-2B56-476B-2967D6BAA821}"/>
              </a:ext>
            </a:extLst>
          </p:cNvPr>
          <p:cNvPicPr>
            <a:picLocks noChangeAspect="1"/>
          </p:cNvPicPr>
          <p:nvPr userDrawn="1"/>
        </p:nvPicPr>
        <p:blipFill>
          <a:blip r:embed="rId5"/>
          <a:srcRect/>
          <a:stretch/>
        </p:blipFill>
        <p:spPr>
          <a:xfrm>
            <a:off x="11423087" y="6426740"/>
            <a:ext cx="404054" cy="157424"/>
          </a:xfrm>
          <a:prstGeom prst="rect">
            <a:avLst/>
          </a:prstGeom>
        </p:spPr>
      </p:pic>
    </p:spTree>
    <p:extLst>
      <p:ext uri="{BB962C8B-B14F-4D97-AF65-F5344CB8AC3E}">
        <p14:creationId xmlns:p14="http://schemas.microsoft.com/office/powerpoint/2010/main" val="27013874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29CD7AC2-B1F6-1E46-AA3F-5A87D732BF00}"/>
              </a:ext>
            </a:extLst>
          </p:cNvPr>
          <p:cNvSpPr>
            <a:spLocks noGrp="1"/>
          </p:cNvSpPr>
          <p:nvPr>
            <p:ph type="pic" sz="quarter" idx="11"/>
          </p:nvPr>
        </p:nvSpPr>
        <p:spPr>
          <a:xfrm>
            <a:off x="0" y="-12049"/>
            <a:ext cx="12192000" cy="6858000"/>
          </a:xfrm>
          <a:prstGeom prst="rect">
            <a:avLst/>
          </a:prstGeom>
        </p:spPr>
        <p:txBody>
          <a:bodyPr/>
          <a:lstStyle>
            <a:lvl1pPr>
              <a:defRPr sz="1000" b="0" i="0">
                <a:latin typeface="HelveticaNeueLT Pro 45 Lt" panose="020B0403020202020204" pitchFamily="34" charset="77"/>
              </a:defRPr>
            </a:lvl1pPr>
          </a:lstStyle>
          <a:p>
            <a:endParaRPr lang="en-US"/>
          </a:p>
        </p:txBody>
      </p:sp>
      <p:pic>
        <p:nvPicPr>
          <p:cNvPr id="4" name="Picture 3">
            <a:extLst>
              <a:ext uri="{FF2B5EF4-FFF2-40B4-BE49-F238E27FC236}">
                <a16:creationId xmlns:a16="http://schemas.microsoft.com/office/drawing/2014/main" id="{40FD52F0-D79B-19FF-DF3C-AB04A27A40F7}"/>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5" name="Picture 4">
            <a:extLst>
              <a:ext uri="{FF2B5EF4-FFF2-40B4-BE49-F238E27FC236}">
                <a16:creationId xmlns:a16="http://schemas.microsoft.com/office/drawing/2014/main" id="{0F65A994-B255-4DFE-40FE-6C8AA1FE277F}"/>
              </a:ext>
            </a:extLst>
          </p:cNvPr>
          <p:cNvPicPr>
            <a:picLocks noChangeAspect="1"/>
          </p:cNvPicPr>
          <p:nvPr userDrawn="1"/>
        </p:nvPicPr>
        <p:blipFill>
          <a:blip r:embed="rId3"/>
          <a:stretch>
            <a:fillRect/>
          </a:stretch>
        </p:blipFill>
        <p:spPr>
          <a:xfrm>
            <a:off x="-18961" y="6197486"/>
            <a:ext cx="12244931" cy="660514"/>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6" y="2034234"/>
            <a:ext cx="5833403" cy="2503899"/>
          </a:xfrm>
          <a:prstGeom prst="rect">
            <a:avLst/>
          </a:prstGeom>
        </p:spPr>
        <p:txBody>
          <a:bodyPr/>
          <a:lstStyle>
            <a:lvl1pPr marL="0" indent="0">
              <a:buNone/>
              <a:defRPr sz="2500" b="0" i="0">
                <a:solidFill>
                  <a:schemeClr val="bg1"/>
                </a:solidFill>
                <a:latin typeface="HelveticaNeueLT Pro 65 Md" panose="020B0604020202020204" pitchFamily="34" charset="77"/>
              </a:defRPr>
            </a:lvl1pPr>
            <a:lvl2pPr marL="457189" indent="0">
              <a:buNone/>
              <a:defRPr/>
            </a:lvl2pPr>
          </a:lstStyle>
          <a:p>
            <a:pPr lvl="0"/>
            <a:r>
              <a:rPr lang="en-GB"/>
              <a:t>Click to edit Master text styles</a:t>
            </a:r>
          </a:p>
        </p:txBody>
      </p:sp>
      <p:pic>
        <p:nvPicPr>
          <p:cNvPr id="2" name="Picture 1">
            <a:extLst>
              <a:ext uri="{FF2B5EF4-FFF2-40B4-BE49-F238E27FC236}">
                <a16:creationId xmlns:a16="http://schemas.microsoft.com/office/drawing/2014/main" id="{C5BE42A2-F3AE-CB31-94D1-950FFAD2DD6C}"/>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1370343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INTR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b="0" i="0">
              <a:latin typeface="HelveticaNeueLT Pro 65 Md" panose="020B0604020202020204" pitchFamily="34" charset="77"/>
            </a:endParaRPr>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2787385" y="2859817"/>
            <a:ext cx="6617229" cy="1468967"/>
          </a:xfrm>
          <a:prstGeom prst="rect">
            <a:avLst/>
          </a:prstGeom>
        </p:spPr>
        <p:txBody>
          <a:bodyPr/>
          <a:lstStyle>
            <a:lvl1pPr marL="0" indent="0">
              <a:buNone/>
              <a:defRPr sz="1200" b="0" i="0">
                <a:solidFill>
                  <a:srgbClr val="D43900"/>
                </a:solidFill>
                <a:latin typeface="HelveticaNeueLT Pro 65 Md" panose="020B0604020202020204" pitchFamily="34" charset="77"/>
              </a:defRPr>
            </a:lvl1pPr>
            <a:lvl2pPr marL="457189" indent="0">
              <a:buNone/>
              <a:defRPr sz="1800" b="0" i="0">
                <a:solidFill>
                  <a:srgbClr val="E8BC28"/>
                </a:solidFill>
                <a:latin typeface="HelveticaNeueLT Std Lt" panose="020B0403020202020204" pitchFamily="34" charset="0"/>
              </a:defRPr>
            </a:lvl2pPr>
            <a:lvl3pPr marL="914377" indent="0">
              <a:buNone/>
              <a:defRPr sz="1600" b="0" i="0">
                <a:solidFill>
                  <a:srgbClr val="E8BC28"/>
                </a:solidFill>
                <a:latin typeface="HelveticaNeueLT Std Lt" panose="020B0403020202020204" pitchFamily="34" charset="0"/>
              </a:defRPr>
            </a:lvl3pPr>
            <a:lvl4pPr marL="1371566" indent="0">
              <a:buNone/>
              <a:defRPr sz="1400" b="0" i="0">
                <a:solidFill>
                  <a:srgbClr val="E8BC28"/>
                </a:solidFill>
                <a:latin typeface="HelveticaNeueLT Std Lt" panose="020B0403020202020204" pitchFamily="34" charset="0"/>
              </a:defRPr>
            </a:lvl4pPr>
            <a:lvl5pPr marL="1828755" indent="0">
              <a:buNone/>
              <a:defRPr sz="1400" b="0" i="0">
                <a:solidFill>
                  <a:srgbClr val="E8BC28"/>
                </a:solidFill>
                <a:latin typeface="HelveticaNeueLT Std Lt" panose="020B0403020202020204" pitchFamily="34" charset="0"/>
              </a:defRPr>
            </a:lvl5pPr>
          </a:lstStyle>
          <a:p>
            <a:pPr lvl="0"/>
            <a:r>
              <a:rPr lang="en-GB"/>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2787385" y="2372444"/>
            <a:ext cx="6617230" cy="347521"/>
          </a:xfrm>
          <a:prstGeom prst="rect">
            <a:avLst/>
          </a:prstGeom>
        </p:spPr>
        <p:txBody>
          <a:bodyPr/>
          <a:lstStyle>
            <a:lvl1pPr marL="0" indent="0">
              <a:buNone/>
              <a:defRPr sz="2500" b="0" i="0">
                <a:solidFill>
                  <a:srgbClr val="D43900"/>
                </a:solidFill>
                <a:latin typeface="HelveticaNeueLT Pro 55 Roman" panose="020B0604020202020204" pitchFamily="34" charset="77"/>
              </a:defRPr>
            </a:lvl1pPr>
          </a:lstStyle>
          <a:p>
            <a:pPr lvl="0"/>
            <a:r>
              <a:rPr lang="en-GB"/>
              <a:t>Click to edit Master text styles</a:t>
            </a:r>
          </a:p>
        </p:txBody>
      </p:sp>
      <p:pic>
        <p:nvPicPr>
          <p:cNvPr id="7" name="Graphic 6">
            <a:extLst>
              <a:ext uri="{FF2B5EF4-FFF2-40B4-BE49-F238E27FC236}">
                <a16:creationId xmlns:a16="http://schemas.microsoft.com/office/drawing/2014/main" id="{D56E6A72-D405-DE40-A78F-2CB5F312FC0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2" y="2979604"/>
            <a:ext cx="5325978" cy="3878396"/>
          </a:xfrm>
          <a:prstGeom prst="rect">
            <a:avLst/>
          </a:prstGeom>
        </p:spPr>
      </p:pic>
      <p:pic>
        <p:nvPicPr>
          <p:cNvPr id="8" name="Graphic 7">
            <a:extLst>
              <a:ext uri="{FF2B5EF4-FFF2-40B4-BE49-F238E27FC236}">
                <a16:creationId xmlns:a16="http://schemas.microsoft.com/office/drawing/2014/main" id="{3B88E991-8C86-1E47-971B-5DF1AC8B74A0}"/>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rot="10800000">
            <a:off x="-1" y="0"/>
            <a:ext cx="5325978" cy="3878396"/>
          </a:xfrm>
          <a:prstGeom prst="rect">
            <a:avLst/>
          </a:prstGeom>
        </p:spPr>
      </p:pic>
      <p:sp>
        <p:nvSpPr>
          <p:cNvPr id="9" name="Graphic 8">
            <a:extLst>
              <a:ext uri="{FF2B5EF4-FFF2-40B4-BE49-F238E27FC236}">
                <a16:creationId xmlns:a16="http://schemas.microsoft.com/office/drawing/2014/main" id="{40E10344-428E-3445-B46F-EDC4E85516F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13" name="Graphic 8">
            <a:extLst>
              <a:ext uri="{FF2B5EF4-FFF2-40B4-BE49-F238E27FC236}">
                <a16:creationId xmlns:a16="http://schemas.microsoft.com/office/drawing/2014/main" id="{3FF73AA8-7BCB-8C40-A6F0-2A5A445B6AD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3" name="Picture 2">
            <a:extLst>
              <a:ext uri="{FF2B5EF4-FFF2-40B4-BE49-F238E27FC236}">
                <a16:creationId xmlns:a16="http://schemas.microsoft.com/office/drawing/2014/main" id="{4D3B4501-FBBB-678D-0D63-F1BD9786FFD0}"/>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632973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ctr"/>
          <a:lstStyle>
            <a:lvl1pPr>
              <a:defRPr sz="2500" b="0" i="0">
                <a:solidFill>
                  <a:schemeClr val="bg1"/>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10C1C811-7961-919D-993F-095AC81E232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33044907-1C4E-3A84-2DDB-72E0651FC5A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9" name="Picture 8">
            <a:extLst>
              <a:ext uri="{FF2B5EF4-FFF2-40B4-BE49-F238E27FC236}">
                <a16:creationId xmlns:a16="http://schemas.microsoft.com/office/drawing/2014/main" id="{D66D0912-98B9-3471-5D3C-1DF11E840A4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2463860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ctr"/>
          <a:lstStyle>
            <a:lvl1pPr>
              <a:defRPr sz="2500" b="0" i="0">
                <a:solidFill>
                  <a:schemeClr val="bg1"/>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10C1C811-7961-919D-993F-095AC81E232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33044907-1C4E-3A84-2DDB-72E0651FC5A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9" name="Picture 8">
            <a:extLst>
              <a:ext uri="{FF2B5EF4-FFF2-40B4-BE49-F238E27FC236}">
                <a16:creationId xmlns:a16="http://schemas.microsoft.com/office/drawing/2014/main" id="{D66D0912-98B9-3471-5D3C-1DF11E840A4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340009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Contents Pag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C467E4A-CC9D-E041-8263-9CCBD5B47DBE}"/>
              </a:ext>
            </a:extLst>
          </p:cNvPr>
          <p:cNvSpPr>
            <a:spLocks noGrp="1"/>
          </p:cNvSpPr>
          <p:nvPr>
            <p:ph type="title" hasCustomPrompt="1"/>
          </p:nvPr>
        </p:nvSpPr>
        <p:spPr>
          <a:xfrm>
            <a:off x="497524" y="780175"/>
            <a:ext cx="1576374"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Contents</a:t>
            </a:r>
            <a:endParaRPr lang="en-US"/>
          </a:p>
        </p:txBody>
      </p:sp>
      <p:sp>
        <p:nvSpPr>
          <p:cNvPr id="9" name="Text Placeholder 11">
            <a:extLst>
              <a:ext uri="{FF2B5EF4-FFF2-40B4-BE49-F238E27FC236}">
                <a16:creationId xmlns:a16="http://schemas.microsoft.com/office/drawing/2014/main" id="{F38FD49F-C7EF-E14F-805C-2D07E703AC6F}"/>
              </a:ext>
            </a:extLst>
          </p:cNvPr>
          <p:cNvSpPr>
            <a:spLocks noGrp="1"/>
          </p:cNvSpPr>
          <p:nvPr>
            <p:ph type="body" sz="quarter" idx="10" hasCustomPrompt="1"/>
          </p:nvPr>
        </p:nvSpPr>
        <p:spPr>
          <a:xfrm>
            <a:off x="2383462" y="78017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0" name="Text Placeholder 11">
            <a:extLst>
              <a:ext uri="{FF2B5EF4-FFF2-40B4-BE49-F238E27FC236}">
                <a16:creationId xmlns:a16="http://schemas.microsoft.com/office/drawing/2014/main" id="{CF13EC0C-3E3A-4B4C-AD1D-36C152AB2A81}"/>
              </a:ext>
            </a:extLst>
          </p:cNvPr>
          <p:cNvSpPr>
            <a:spLocks noGrp="1"/>
          </p:cNvSpPr>
          <p:nvPr>
            <p:ph type="body" sz="quarter" idx="11" hasCustomPrompt="1"/>
          </p:nvPr>
        </p:nvSpPr>
        <p:spPr>
          <a:xfrm>
            <a:off x="2383462" y="127771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1" name="Text Placeholder 11">
            <a:extLst>
              <a:ext uri="{FF2B5EF4-FFF2-40B4-BE49-F238E27FC236}">
                <a16:creationId xmlns:a16="http://schemas.microsoft.com/office/drawing/2014/main" id="{845D83A8-B41B-424F-B8DA-250715155E84}"/>
              </a:ext>
            </a:extLst>
          </p:cNvPr>
          <p:cNvSpPr>
            <a:spLocks noGrp="1"/>
          </p:cNvSpPr>
          <p:nvPr>
            <p:ph type="body" sz="quarter" idx="12" hasCustomPrompt="1"/>
          </p:nvPr>
        </p:nvSpPr>
        <p:spPr>
          <a:xfrm>
            <a:off x="2383462" y="177525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3" name="Text Placeholder 11">
            <a:extLst>
              <a:ext uri="{FF2B5EF4-FFF2-40B4-BE49-F238E27FC236}">
                <a16:creationId xmlns:a16="http://schemas.microsoft.com/office/drawing/2014/main" id="{A384A9DD-3701-7C46-B11A-B35C8938662A}"/>
              </a:ext>
            </a:extLst>
          </p:cNvPr>
          <p:cNvSpPr>
            <a:spLocks noGrp="1"/>
          </p:cNvSpPr>
          <p:nvPr>
            <p:ph type="body" sz="quarter" idx="13" hasCustomPrompt="1"/>
          </p:nvPr>
        </p:nvSpPr>
        <p:spPr>
          <a:xfrm>
            <a:off x="5543521" y="78017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4" name="Text Placeholder 11">
            <a:extLst>
              <a:ext uri="{FF2B5EF4-FFF2-40B4-BE49-F238E27FC236}">
                <a16:creationId xmlns:a16="http://schemas.microsoft.com/office/drawing/2014/main" id="{0712E752-E697-EA48-AA18-01765EF3348E}"/>
              </a:ext>
            </a:extLst>
          </p:cNvPr>
          <p:cNvSpPr>
            <a:spLocks noGrp="1"/>
          </p:cNvSpPr>
          <p:nvPr>
            <p:ph type="body" sz="quarter" idx="14" hasCustomPrompt="1"/>
          </p:nvPr>
        </p:nvSpPr>
        <p:spPr>
          <a:xfrm>
            <a:off x="5543521" y="127771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5" name="Text Placeholder 11">
            <a:extLst>
              <a:ext uri="{FF2B5EF4-FFF2-40B4-BE49-F238E27FC236}">
                <a16:creationId xmlns:a16="http://schemas.microsoft.com/office/drawing/2014/main" id="{4854C24E-89B9-D946-9ACB-4C5A2330CE21}"/>
              </a:ext>
            </a:extLst>
          </p:cNvPr>
          <p:cNvSpPr>
            <a:spLocks noGrp="1"/>
          </p:cNvSpPr>
          <p:nvPr>
            <p:ph type="body" sz="quarter" idx="15" hasCustomPrompt="1"/>
          </p:nvPr>
        </p:nvSpPr>
        <p:spPr>
          <a:xfrm>
            <a:off x="5543521" y="177525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6" name="Text Placeholder 11">
            <a:extLst>
              <a:ext uri="{FF2B5EF4-FFF2-40B4-BE49-F238E27FC236}">
                <a16:creationId xmlns:a16="http://schemas.microsoft.com/office/drawing/2014/main" id="{8477FF4C-DCDA-A24C-A05F-21275ADAD02E}"/>
              </a:ext>
            </a:extLst>
          </p:cNvPr>
          <p:cNvSpPr>
            <a:spLocks noGrp="1"/>
          </p:cNvSpPr>
          <p:nvPr>
            <p:ph type="body" sz="quarter" idx="16" hasCustomPrompt="1"/>
          </p:nvPr>
        </p:nvSpPr>
        <p:spPr>
          <a:xfrm>
            <a:off x="2383462" y="228624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7" name="Text Placeholder 11">
            <a:extLst>
              <a:ext uri="{FF2B5EF4-FFF2-40B4-BE49-F238E27FC236}">
                <a16:creationId xmlns:a16="http://schemas.microsoft.com/office/drawing/2014/main" id="{4911384D-00A8-A846-8199-659658B4E7CB}"/>
              </a:ext>
            </a:extLst>
          </p:cNvPr>
          <p:cNvSpPr>
            <a:spLocks noGrp="1"/>
          </p:cNvSpPr>
          <p:nvPr>
            <p:ph type="body" sz="quarter" idx="17" hasCustomPrompt="1"/>
          </p:nvPr>
        </p:nvSpPr>
        <p:spPr>
          <a:xfrm>
            <a:off x="2383462" y="278378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8" name="Text Placeholder 11">
            <a:extLst>
              <a:ext uri="{FF2B5EF4-FFF2-40B4-BE49-F238E27FC236}">
                <a16:creationId xmlns:a16="http://schemas.microsoft.com/office/drawing/2014/main" id="{E7B1601A-7A27-8F4D-B29F-330068C19A45}"/>
              </a:ext>
            </a:extLst>
          </p:cNvPr>
          <p:cNvSpPr>
            <a:spLocks noGrp="1"/>
          </p:cNvSpPr>
          <p:nvPr>
            <p:ph type="body" sz="quarter" idx="18" hasCustomPrompt="1"/>
          </p:nvPr>
        </p:nvSpPr>
        <p:spPr>
          <a:xfrm>
            <a:off x="2383462" y="328132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9" name="Text Placeholder 11">
            <a:extLst>
              <a:ext uri="{FF2B5EF4-FFF2-40B4-BE49-F238E27FC236}">
                <a16:creationId xmlns:a16="http://schemas.microsoft.com/office/drawing/2014/main" id="{AC7C59BC-9FFC-E842-B65D-257EABEA0D62}"/>
              </a:ext>
            </a:extLst>
          </p:cNvPr>
          <p:cNvSpPr>
            <a:spLocks noGrp="1"/>
          </p:cNvSpPr>
          <p:nvPr>
            <p:ph type="body" sz="quarter" idx="19" hasCustomPrompt="1"/>
          </p:nvPr>
        </p:nvSpPr>
        <p:spPr>
          <a:xfrm>
            <a:off x="5543521" y="228624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0" name="Text Placeholder 11">
            <a:extLst>
              <a:ext uri="{FF2B5EF4-FFF2-40B4-BE49-F238E27FC236}">
                <a16:creationId xmlns:a16="http://schemas.microsoft.com/office/drawing/2014/main" id="{86DF93A0-D1F2-8243-837B-09BE4847DB15}"/>
              </a:ext>
            </a:extLst>
          </p:cNvPr>
          <p:cNvSpPr>
            <a:spLocks noGrp="1"/>
          </p:cNvSpPr>
          <p:nvPr>
            <p:ph type="body" sz="quarter" idx="20" hasCustomPrompt="1"/>
          </p:nvPr>
        </p:nvSpPr>
        <p:spPr>
          <a:xfrm>
            <a:off x="5543521" y="278378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1" name="Text Placeholder 11">
            <a:extLst>
              <a:ext uri="{FF2B5EF4-FFF2-40B4-BE49-F238E27FC236}">
                <a16:creationId xmlns:a16="http://schemas.microsoft.com/office/drawing/2014/main" id="{4564E3BF-9456-A14A-9DFF-F690D63BEC7D}"/>
              </a:ext>
            </a:extLst>
          </p:cNvPr>
          <p:cNvSpPr>
            <a:spLocks noGrp="1"/>
          </p:cNvSpPr>
          <p:nvPr>
            <p:ph type="body" sz="quarter" idx="21" hasCustomPrompt="1"/>
          </p:nvPr>
        </p:nvSpPr>
        <p:spPr>
          <a:xfrm>
            <a:off x="5543521" y="328132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2" name="Text Placeholder 11">
            <a:extLst>
              <a:ext uri="{FF2B5EF4-FFF2-40B4-BE49-F238E27FC236}">
                <a16:creationId xmlns:a16="http://schemas.microsoft.com/office/drawing/2014/main" id="{01B93480-A8EB-6949-8475-080A90044562}"/>
              </a:ext>
            </a:extLst>
          </p:cNvPr>
          <p:cNvSpPr>
            <a:spLocks noGrp="1"/>
          </p:cNvSpPr>
          <p:nvPr>
            <p:ph type="body" sz="quarter" idx="22" hasCustomPrompt="1"/>
          </p:nvPr>
        </p:nvSpPr>
        <p:spPr>
          <a:xfrm>
            <a:off x="2383462" y="3792316"/>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3" name="Text Placeholder 11">
            <a:extLst>
              <a:ext uri="{FF2B5EF4-FFF2-40B4-BE49-F238E27FC236}">
                <a16:creationId xmlns:a16="http://schemas.microsoft.com/office/drawing/2014/main" id="{1635D14D-7E0C-984E-9882-279DF7A25E84}"/>
              </a:ext>
            </a:extLst>
          </p:cNvPr>
          <p:cNvSpPr>
            <a:spLocks noGrp="1"/>
          </p:cNvSpPr>
          <p:nvPr>
            <p:ph type="body" sz="quarter" idx="23" hasCustomPrompt="1"/>
          </p:nvPr>
        </p:nvSpPr>
        <p:spPr>
          <a:xfrm>
            <a:off x="2383462" y="428985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4" name="Text Placeholder 11">
            <a:extLst>
              <a:ext uri="{FF2B5EF4-FFF2-40B4-BE49-F238E27FC236}">
                <a16:creationId xmlns:a16="http://schemas.microsoft.com/office/drawing/2014/main" id="{3D725C34-0EC8-8646-B18C-DD25F11FE4DB}"/>
              </a:ext>
            </a:extLst>
          </p:cNvPr>
          <p:cNvSpPr>
            <a:spLocks noGrp="1"/>
          </p:cNvSpPr>
          <p:nvPr>
            <p:ph type="body" sz="quarter" idx="24" hasCustomPrompt="1"/>
          </p:nvPr>
        </p:nvSpPr>
        <p:spPr>
          <a:xfrm>
            <a:off x="2383462" y="478739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5" name="Text Placeholder 11">
            <a:extLst>
              <a:ext uri="{FF2B5EF4-FFF2-40B4-BE49-F238E27FC236}">
                <a16:creationId xmlns:a16="http://schemas.microsoft.com/office/drawing/2014/main" id="{CCAEFCC5-E29F-8F45-9466-7C2324994B50}"/>
              </a:ext>
            </a:extLst>
          </p:cNvPr>
          <p:cNvSpPr>
            <a:spLocks noGrp="1"/>
          </p:cNvSpPr>
          <p:nvPr>
            <p:ph type="body" sz="quarter" idx="25" hasCustomPrompt="1"/>
          </p:nvPr>
        </p:nvSpPr>
        <p:spPr>
          <a:xfrm>
            <a:off x="5543521" y="3792316"/>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6" name="Text Placeholder 11">
            <a:extLst>
              <a:ext uri="{FF2B5EF4-FFF2-40B4-BE49-F238E27FC236}">
                <a16:creationId xmlns:a16="http://schemas.microsoft.com/office/drawing/2014/main" id="{3765E4FA-109D-EF46-A269-D052FA8B4E0B}"/>
              </a:ext>
            </a:extLst>
          </p:cNvPr>
          <p:cNvSpPr>
            <a:spLocks noGrp="1"/>
          </p:cNvSpPr>
          <p:nvPr>
            <p:ph type="body" sz="quarter" idx="26" hasCustomPrompt="1"/>
          </p:nvPr>
        </p:nvSpPr>
        <p:spPr>
          <a:xfrm>
            <a:off x="5543521" y="428985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7" name="Text Placeholder 11">
            <a:extLst>
              <a:ext uri="{FF2B5EF4-FFF2-40B4-BE49-F238E27FC236}">
                <a16:creationId xmlns:a16="http://schemas.microsoft.com/office/drawing/2014/main" id="{E1E267C0-5F02-BC40-A5ED-77F118565745}"/>
              </a:ext>
            </a:extLst>
          </p:cNvPr>
          <p:cNvSpPr>
            <a:spLocks noGrp="1"/>
          </p:cNvSpPr>
          <p:nvPr>
            <p:ph type="body" sz="quarter" idx="27" hasCustomPrompt="1"/>
          </p:nvPr>
        </p:nvSpPr>
        <p:spPr>
          <a:xfrm>
            <a:off x="5543521" y="478739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pic>
        <p:nvPicPr>
          <p:cNvPr id="35" name="Graphic 34">
            <a:extLst>
              <a:ext uri="{FF2B5EF4-FFF2-40B4-BE49-F238E27FC236}">
                <a16:creationId xmlns:a16="http://schemas.microsoft.com/office/drawing/2014/main" id="{D619706E-638F-5546-A799-A8DE39D8CE27}"/>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3" y="2759635"/>
            <a:ext cx="5325978" cy="3878396"/>
          </a:xfrm>
          <a:prstGeom prst="rect">
            <a:avLst/>
          </a:prstGeom>
        </p:spPr>
      </p:pic>
      <p:sp>
        <p:nvSpPr>
          <p:cNvPr id="2" name="Graphic 8">
            <a:extLst>
              <a:ext uri="{FF2B5EF4-FFF2-40B4-BE49-F238E27FC236}">
                <a16:creationId xmlns:a16="http://schemas.microsoft.com/office/drawing/2014/main" id="{9735D6CA-1429-99FC-43A2-2E14087120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EF27A2FC-F9B3-2710-DD7B-E27958E56E0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3915596-A3DE-0B79-C16B-4C8347247BBA}"/>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5434803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Content + Space">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780175"/>
            <a:ext cx="3148908" cy="2932112"/>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900" b="0" i="0">
                <a:ln>
                  <a:noFill/>
                </a:ln>
                <a:solidFill>
                  <a:srgbClr val="454546"/>
                </a:solidFill>
                <a:latin typeface="HelveticaNeueLT Pro 55 Roman" panose="020B0604020202020204" pitchFamily="34" charset="77"/>
              </a:defRPr>
            </a:lvl2pPr>
            <a:lvl3pPr marL="914377" indent="0">
              <a:buFont typeface="Arial" panose="020B0604020202020204" pitchFamily="34" charset="0"/>
              <a:buNone/>
              <a:defRPr sz="900" b="0" i="0">
                <a:solidFill>
                  <a:srgbClr val="454546"/>
                </a:solidFill>
                <a:latin typeface="HelveticaNeueLT Pro 55 Roman" panose="020B0604020202020204" pitchFamily="34" charset="77"/>
              </a:defRPr>
            </a:lvl3pPr>
            <a:lvl4pPr marL="1371566" indent="0">
              <a:buFont typeface="Arial" panose="020B0604020202020204" pitchFamily="34" charset="0"/>
              <a:buNone/>
              <a:defRPr sz="900" b="0" i="0">
                <a:solidFill>
                  <a:srgbClr val="454546"/>
                </a:solidFill>
                <a:latin typeface="HelveticaNeueLT Pro 55 Roman" panose="020B0604020202020204" pitchFamily="34" charset="77"/>
              </a:defRPr>
            </a:lvl4pPr>
            <a:lvl5pPr marL="1828755" indent="0">
              <a:buNone/>
              <a:defRPr b="0" i="0">
                <a:latin typeface="HelveticaNeueLT Std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sp>
        <p:nvSpPr>
          <p:cNvPr id="6" name="Title 1">
            <a:extLst>
              <a:ext uri="{FF2B5EF4-FFF2-40B4-BE49-F238E27FC236}">
                <a16:creationId xmlns:a16="http://schemas.microsoft.com/office/drawing/2014/main" id="{1C467E4A-CC9D-E041-8263-9CCBD5B47DBE}"/>
              </a:ext>
            </a:extLst>
          </p:cNvPr>
          <p:cNvSpPr>
            <a:spLocks noGrp="1"/>
          </p:cNvSpPr>
          <p:nvPr>
            <p:ph type="title"/>
          </p:nvPr>
        </p:nvSpPr>
        <p:spPr>
          <a:xfrm>
            <a:off x="497523" y="780175"/>
            <a:ext cx="3160077"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10" name="Graphic 9">
            <a:extLst>
              <a:ext uri="{FF2B5EF4-FFF2-40B4-BE49-F238E27FC236}">
                <a16:creationId xmlns:a16="http://schemas.microsoft.com/office/drawing/2014/main" id="{62D08151-A5C6-7141-A74A-90A3B0E8C87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4908" t="62631" r="25523" b="11691"/>
          <a:stretch/>
        </p:blipFill>
        <p:spPr>
          <a:xfrm flipH="1">
            <a:off x="0" y="2760133"/>
            <a:ext cx="6320589" cy="3878396"/>
          </a:xfrm>
          <a:prstGeom prst="rect">
            <a:avLst/>
          </a:prstGeom>
        </p:spPr>
      </p:pic>
      <p:sp>
        <p:nvSpPr>
          <p:cNvPr id="3" name="Graphic 8">
            <a:extLst>
              <a:ext uri="{FF2B5EF4-FFF2-40B4-BE49-F238E27FC236}">
                <a16:creationId xmlns:a16="http://schemas.microsoft.com/office/drawing/2014/main" id="{51F6A8F6-B6A4-DCC3-2827-E96408C7DD90}"/>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07C46133-972D-3BB1-D80A-0D003C85304B}"/>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5372698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83F1679-BC23-A749-A1A2-1A4F9116E33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7" name="Graphic 6">
            <a:extLst>
              <a:ext uri="{FF2B5EF4-FFF2-40B4-BE49-F238E27FC236}">
                <a16:creationId xmlns:a16="http://schemas.microsoft.com/office/drawing/2014/main" id="{C0FE70B6-EEC7-A347-BD89-843E2380954E}"/>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275589" y="2105855"/>
            <a:ext cx="7243165" cy="3799199"/>
          </a:xfrm>
          <a:prstGeom prst="rect">
            <a:avLst/>
          </a:prstGeom>
        </p:spPr>
      </p:pic>
      <p:pic>
        <p:nvPicPr>
          <p:cNvPr id="2" name="Picture 1">
            <a:extLst>
              <a:ext uri="{FF2B5EF4-FFF2-40B4-BE49-F238E27FC236}">
                <a16:creationId xmlns:a16="http://schemas.microsoft.com/office/drawing/2014/main" id="{A39A2BB4-FA85-19B2-C667-295711B2E8EA}"/>
              </a:ext>
            </a:extLst>
          </p:cNvPr>
          <p:cNvPicPr>
            <a:picLocks noChangeAspect="1"/>
          </p:cNvPicPr>
          <p:nvPr userDrawn="1"/>
        </p:nvPicPr>
        <p:blipFill>
          <a:blip r:embed="rId4"/>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E7E672B8-44CD-5213-AFAB-4608A2C08569}"/>
              </a:ext>
            </a:extLst>
          </p:cNvPr>
          <p:cNvPicPr>
            <a:picLocks noChangeAspect="1"/>
          </p:cNvPicPr>
          <p:nvPr userDrawn="1"/>
        </p:nvPicPr>
        <p:blipFill>
          <a:blip r:embed="rId5"/>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2AACDA85-5142-FA38-C5D9-B13050D5D71E}"/>
              </a:ext>
            </a:extLst>
          </p:cNvPr>
          <p:cNvPicPr>
            <a:picLocks noChangeAspect="1"/>
          </p:cNvPicPr>
          <p:nvPr userDrawn="1"/>
        </p:nvPicPr>
        <p:blipFill>
          <a:blip r:embed="rId6"/>
          <a:srcRect/>
          <a:stretch/>
        </p:blipFill>
        <p:spPr>
          <a:xfrm>
            <a:off x="11423087" y="6426740"/>
            <a:ext cx="404054" cy="157424"/>
          </a:xfrm>
          <a:prstGeom prst="rect">
            <a:avLst/>
          </a:prstGeom>
        </p:spPr>
      </p:pic>
    </p:spTree>
    <p:extLst>
      <p:ext uri="{BB962C8B-B14F-4D97-AF65-F5344CB8AC3E}">
        <p14:creationId xmlns:p14="http://schemas.microsoft.com/office/powerpoint/2010/main" val="20249890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Employees">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410227"/>
            <a:ext cx="2036041" cy="258700"/>
          </a:xfrm>
          <a:prstGeom prst="rect">
            <a:avLst/>
          </a:prstGeom>
        </p:spPr>
        <p:txBody>
          <a:bodyPr lIns="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583687"/>
            <a:ext cx="2036763" cy="258700"/>
          </a:xfrm>
          <a:prstGeom prst="rect">
            <a:avLst/>
          </a:prstGeom>
        </p:spPr>
        <p:txBody>
          <a:bodyPr lIns="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107292"/>
            <a:ext cx="1643869" cy="1058862"/>
          </a:xfrm>
          <a:prstGeom prst="rect">
            <a:avLst/>
          </a:prstGeom>
          <a:noFill/>
        </p:spPr>
        <p:txBody>
          <a:bodyPr/>
          <a:lstStyle>
            <a:lvl1pPr>
              <a:defRPr sz="1000" b="0" i="0">
                <a:latin typeface="HelveticaNeueLT Pro 55 Roman" panose="020B0604020202020204" pitchFamily="34" charset="77"/>
              </a:defRPr>
            </a:lvl1pPr>
          </a:lstStyle>
          <a:p>
            <a:endParaRPr lang="en-US"/>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107292"/>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107292"/>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endParaRPr lang="en-US"/>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107292"/>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782862"/>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107292"/>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54" name="Picture Placeholder 2">
            <a:extLst>
              <a:ext uri="{FF2B5EF4-FFF2-40B4-BE49-F238E27FC236}">
                <a16:creationId xmlns:a16="http://schemas.microsoft.com/office/drawing/2014/main" id="{D3FB89E4-0732-7D42-91C8-E83FB0AD2176}"/>
              </a:ext>
            </a:extLst>
          </p:cNvPr>
          <p:cNvSpPr>
            <a:spLocks noGrp="1"/>
          </p:cNvSpPr>
          <p:nvPr>
            <p:ph type="pic" sz="quarter" idx="50"/>
          </p:nvPr>
        </p:nvSpPr>
        <p:spPr>
          <a:xfrm>
            <a:off x="6056733" y="2111646"/>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endParaRPr lang="en-US"/>
          </a:p>
        </p:txBody>
      </p:sp>
      <p:sp>
        <p:nvSpPr>
          <p:cNvPr id="51" name="Title 1">
            <a:extLst>
              <a:ext uri="{FF2B5EF4-FFF2-40B4-BE49-F238E27FC236}">
                <a16:creationId xmlns:a16="http://schemas.microsoft.com/office/drawing/2014/main" id="{7E10C71C-B001-1F40-81C7-6144E4A8925B}"/>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B4E2364C-5AFB-D8B3-9645-87C4A584314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30CB281D-F695-4B1B-E950-FAD90CA2304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4918071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45 Lt" panose="020B0403020202020204" pitchFamily="34" charset="77"/>
              </a:defRPr>
            </a:lvl1pPr>
          </a:lstStyle>
          <a:p>
            <a:endParaRPr lang="en-US"/>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20201E"/>
                </a:solidFill>
                <a:latin typeface="HelveticaNeueLT Std Lt" panose="020B0403020202020204" pitchFamily="34" charset="0"/>
              </a:defRPr>
            </a:lvl3pPr>
            <a:lvl4pPr marL="1371566" indent="0">
              <a:buFont typeface="Arial" panose="020B0604020202020204" pitchFamily="34" charset="0"/>
              <a:buNone/>
              <a:defRPr sz="1400" b="0" i="0">
                <a:solidFill>
                  <a:srgbClr val="20201E"/>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3" name="Title 1">
            <a:extLst>
              <a:ext uri="{FF2B5EF4-FFF2-40B4-BE49-F238E27FC236}">
                <a16:creationId xmlns:a16="http://schemas.microsoft.com/office/drawing/2014/main" id="{C3F8C096-AD1C-0447-AE59-B87B6C8B04F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5E50F787-7DED-52D7-EB72-3B7EB225B66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5A3CB1BC-3F67-C703-EE85-57F8280C263C}"/>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8C8D7290-0005-067A-C739-024913B20A9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889431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a:t>
            </a:r>
            <a:endParaRPr lang="en-US"/>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1"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3" name="Graphic 8">
            <a:extLst>
              <a:ext uri="{FF2B5EF4-FFF2-40B4-BE49-F238E27FC236}">
                <a16:creationId xmlns:a16="http://schemas.microsoft.com/office/drawing/2014/main" id="{1A4D6603-6ABC-E0CA-30E0-22A2F1620014}"/>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a:p>
        </p:txBody>
      </p:sp>
      <p:pic>
        <p:nvPicPr>
          <p:cNvPr id="8" name="Picture 7">
            <a:extLst>
              <a:ext uri="{FF2B5EF4-FFF2-40B4-BE49-F238E27FC236}">
                <a16:creationId xmlns:a16="http://schemas.microsoft.com/office/drawing/2014/main" id="{CA3C746D-C534-44F1-E5D7-40592D44C1A9}"/>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6242880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Graphic 8">
            <a:extLst>
              <a:ext uri="{FF2B5EF4-FFF2-40B4-BE49-F238E27FC236}">
                <a16:creationId xmlns:a16="http://schemas.microsoft.com/office/drawing/2014/main" id="{E6A5E6B2-E857-A8FB-A3FA-E9FFDC99C3D5}"/>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a:p>
        </p:txBody>
      </p:sp>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7" name="Picture 6">
            <a:extLst>
              <a:ext uri="{FF2B5EF4-FFF2-40B4-BE49-F238E27FC236}">
                <a16:creationId xmlns:a16="http://schemas.microsoft.com/office/drawing/2014/main" id="{9319EFEA-EB8F-C694-EBAB-30F79CD566A1}"/>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38726783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Success 2020">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C46F04-B971-ED48-8DC4-65F6EF0AA31A}"/>
              </a:ext>
            </a:extLst>
          </p:cNvPr>
          <p:cNvPicPr>
            <a:picLocks noChangeAspect="1"/>
          </p:cNvPicPr>
          <p:nvPr userDrawn="1"/>
        </p:nvPicPr>
        <p:blipFill>
          <a:blip r:embed="rId2"/>
          <a:stretch>
            <a:fillRect/>
          </a:stretch>
        </p:blipFill>
        <p:spPr>
          <a:xfrm>
            <a:off x="0" y="4798"/>
            <a:ext cx="12192000" cy="6848403"/>
          </a:xfrm>
          <a:prstGeom prst="rect">
            <a:avLst/>
          </a:prstGeom>
        </p:spPr>
      </p:pic>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70309"/>
            <a:ext cx="3968051" cy="620712"/>
          </a:xfrm>
          <a:prstGeom prst="rect">
            <a:avLst/>
          </a:prstGeom>
        </p:spPr>
        <p:txBody>
          <a:bodyPr/>
          <a:lstStyle>
            <a:lvl1pPr marL="0" indent="0">
              <a:buNone/>
              <a:defRPr sz="2000" b="0" i="0">
                <a:solidFill>
                  <a:srgbClr val="D43900"/>
                </a:solidFill>
                <a:latin typeface="HelveticaNeueLT Pro 55 Roman" panose="020B0604020202020204" pitchFamily="34" charset="77"/>
              </a:defRPr>
            </a:lvl1pPr>
            <a:lvl2pPr marL="457189" indent="0">
              <a:buNone/>
              <a:defRPr b="0" i="0">
                <a:solidFill>
                  <a:srgbClr val="E8BC28"/>
                </a:solidFill>
                <a:latin typeface="HelveticaNeueLT Std Med" panose="020B0604020202020204" pitchFamily="34" charset="0"/>
              </a:defRPr>
            </a:lvl2pPr>
            <a:lvl3pPr marL="914377" indent="0">
              <a:buNone/>
              <a:defRPr b="0" i="0">
                <a:solidFill>
                  <a:srgbClr val="E8BC28"/>
                </a:solidFill>
                <a:latin typeface="HelveticaNeueLT Std Med" panose="020B0604020202020204" pitchFamily="34" charset="0"/>
              </a:defRPr>
            </a:lvl3pPr>
            <a:lvl4pPr marL="1371566" indent="0">
              <a:buNone/>
              <a:defRPr b="0" i="0">
                <a:solidFill>
                  <a:srgbClr val="E8BC28"/>
                </a:solidFill>
                <a:latin typeface="HelveticaNeueLT Std Med" panose="020B0604020202020204" pitchFamily="34" charset="0"/>
              </a:defRPr>
            </a:lvl4pPr>
            <a:lvl5pPr marL="1828755" indent="0">
              <a:buNone/>
              <a:defRPr b="0" i="0">
                <a:solidFill>
                  <a:srgbClr val="E8BC28"/>
                </a:solidFill>
                <a:latin typeface="HelveticaNeueLT Std Med" panose="020B0604020202020204" pitchFamily="34" charset="0"/>
              </a:defRPr>
            </a:lvl5pPr>
          </a:lstStyle>
          <a:p>
            <a:pPr lvl="0"/>
            <a:r>
              <a:rPr lang="en-GB"/>
              <a:t>Click to edit Master</a:t>
            </a:r>
            <a:endParaRPr lang="en-US"/>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itle 1">
            <a:extLst>
              <a:ext uri="{FF2B5EF4-FFF2-40B4-BE49-F238E27FC236}">
                <a16:creationId xmlns:a16="http://schemas.microsoft.com/office/drawing/2014/main" id="{D69A5C8F-1178-0C4F-B7BA-980F7032D6AB}"/>
              </a:ext>
            </a:extLst>
          </p:cNvPr>
          <p:cNvSpPr>
            <a:spLocks noGrp="1"/>
          </p:cNvSpPr>
          <p:nvPr>
            <p:ph type="title"/>
          </p:nvPr>
        </p:nvSpPr>
        <p:spPr>
          <a:xfrm>
            <a:off x="497523" y="780175"/>
            <a:ext cx="8832744"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8C094B79-CD59-90B7-EABB-AB77F548E3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62F39EDA-5C8D-5714-99BC-84201C4E459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1098F92-2B08-AE98-0FF0-128C910E001F}"/>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33363278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C0CFFD3-D966-774D-AB09-3C570299A3FC}"/>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25881" t="8075" r="59083" b="84871"/>
          <a:stretch/>
        </p:blipFill>
        <p:spPr>
          <a:xfrm flipH="1">
            <a:off x="-1" y="1774952"/>
            <a:ext cx="12192001" cy="4041648"/>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497523" y="1417922"/>
            <a:ext cx="4754880" cy="1288051"/>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6" name="Title 1">
            <a:extLst>
              <a:ext uri="{FF2B5EF4-FFF2-40B4-BE49-F238E27FC236}">
                <a16:creationId xmlns:a16="http://schemas.microsoft.com/office/drawing/2014/main" id="{0F859BC8-E720-C049-8B6C-4A94E85F1539}"/>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9684ACE6-E2C8-0C24-1EAC-FB288CE58382}"/>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B796A44C-ABE4-C3E4-8DEC-76994D30D7E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DFEB4EC1-307E-40D3-413A-2CBAE4E9FCFE}"/>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41724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s Pag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C467E4A-CC9D-E041-8263-9CCBD5B47DBE}"/>
              </a:ext>
            </a:extLst>
          </p:cNvPr>
          <p:cNvSpPr>
            <a:spLocks noGrp="1"/>
          </p:cNvSpPr>
          <p:nvPr>
            <p:ph type="title" hasCustomPrompt="1"/>
          </p:nvPr>
        </p:nvSpPr>
        <p:spPr>
          <a:xfrm>
            <a:off x="497524" y="780175"/>
            <a:ext cx="1576374"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Contents</a:t>
            </a:r>
            <a:endParaRPr lang="en-US"/>
          </a:p>
        </p:txBody>
      </p:sp>
      <p:sp>
        <p:nvSpPr>
          <p:cNvPr id="9" name="Text Placeholder 11">
            <a:extLst>
              <a:ext uri="{FF2B5EF4-FFF2-40B4-BE49-F238E27FC236}">
                <a16:creationId xmlns:a16="http://schemas.microsoft.com/office/drawing/2014/main" id="{F38FD49F-C7EF-E14F-805C-2D07E703AC6F}"/>
              </a:ext>
            </a:extLst>
          </p:cNvPr>
          <p:cNvSpPr>
            <a:spLocks noGrp="1"/>
          </p:cNvSpPr>
          <p:nvPr>
            <p:ph type="body" sz="quarter" idx="10" hasCustomPrompt="1"/>
          </p:nvPr>
        </p:nvSpPr>
        <p:spPr>
          <a:xfrm>
            <a:off x="2383462" y="78017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0" name="Text Placeholder 11">
            <a:extLst>
              <a:ext uri="{FF2B5EF4-FFF2-40B4-BE49-F238E27FC236}">
                <a16:creationId xmlns:a16="http://schemas.microsoft.com/office/drawing/2014/main" id="{CF13EC0C-3E3A-4B4C-AD1D-36C152AB2A81}"/>
              </a:ext>
            </a:extLst>
          </p:cNvPr>
          <p:cNvSpPr>
            <a:spLocks noGrp="1"/>
          </p:cNvSpPr>
          <p:nvPr>
            <p:ph type="body" sz="quarter" idx="11" hasCustomPrompt="1"/>
          </p:nvPr>
        </p:nvSpPr>
        <p:spPr>
          <a:xfrm>
            <a:off x="2383462" y="127771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1" name="Text Placeholder 11">
            <a:extLst>
              <a:ext uri="{FF2B5EF4-FFF2-40B4-BE49-F238E27FC236}">
                <a16:creationId xmlns:a16="http://schemas.microsoft.com/office/drawing/2014/main" id="{845D83A8-B41B-424F-B8DA-250715155E84}"/>
              </a:ext>
            </a:extLst>
          </p:cNvPr>
          <p:cNvSpPr>
            <a:spLocks noGrp="1"/>
          </p:cNvSpPr>
          <p:nvPr>
            <p:ph type="body" sz="quarter" idx="12" hasCustomPrompt="1"/>
          </p:nvPr>
        </p:nvSpPr>
        <p:spPr>
          <a:xfrm>
            <a:off x="2383462" y="177525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3" name="Text Placeholder 11">
            <a:extLst>
              <a:ext uri="{FF2B5EF4-FFF2-40B4-BE49-F238E27FC236}">
                <a16:creationId xmlns:a16="http://schemas.microsoft.com/office/drawing/2014/main" id="{A384A9DD-3701-7C46-B11A-B35C8938662A}"/>
              </a:ext>
            </a:extLst>
          </p:cNvPr>
          <p:cNvSpPr>
            <a:spLocks noGrp="1"/>
          </p:cNvSpPr>
          <p:nvPr>
            <p:ph type="body" sz="quarter" idx="13" hasCustomPrompt="1"/>
          </p:nvPr>
        </p:nvSpPr>
        <p:spPr>
          <a:xfrm>
            <a:off x="5543521" y="78017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4" name="Text Placeholder 11">
            <a:extLst>
              <a:ext uri="{FF2B5EF4-FFF2-40B4-BE49-F238E27FC236}">
                <a16:creationId xmlns:a16="http://schemas.microsoft.com/office/drawing/2014/main" id="{0712E752-E697-EA48-AA18-01765EF3348E}"/>
              </a:ext>
            </a:extLst>
          </p:cNvPr>
          <p:cNvSpPr>
            <a:spLocks noGrp="1"/>
          </p:cNvSpPr>
          <p:nvPr>
            <p:ph type="body" sz="quarter" idx="14" hasCustomPrompt="1"/>
          </p:nvPr>
        </p:nvSpPr>
        <p:spPr>
          <a:xfrm>
            <a:off x="5543521" y="127771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5" name="Text Placeholder 11">
            <a:extLst>
              <a:ext uri="{FF2B5EF4-FFF2-40B4-BE49-F238E27FC236}">
                <a16:creationId xmlns:a16="http://schemas.microsoft.com/office/drawing/2014/main" id="{4854C24E-89B9-D946-9ACB-4C5A2330CE21}"/>
              </a:ext>
            </a:extLst>
          </p:cNvPr>
          <p:cNvSpPr>
            <a:spLocks noGrp="1"/>
          </p:cNvSpPr>
          <p:nvPr>
            <p:ph type="body" sz="quarter" idx="15" hasCustomPrompt="1"/>
          </p:nvPr>
        </p:nvSpPr>
        <p:spPr>
          <a:xfrm>
            <a:off x="5543521" y="177525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6" name="Text Placeholder 11">
            <a:extLst>
              <a:ext uri="{FF2B5EF4-FFF2-40B4-BE49-F238E27FC236}">
                <a16:creationId xmlns:a16="http://schemas.microsoft.com/office/drawing/2014/main" id="{8477FF4C-DCDA-A24C-A05F-21275ADAD02E}"/>
              </a:ext>
            </a:extLst>
          </p:cNvPr>
          <p:cNvSpPr>
            <a:spLocks noGrp="1"/>
          </p:cNvSpPr>
          <p:nvPr>
            <p:ph type="body" sz="quarter" idx="16" hasCustomPrompt="1"/>
          </p:nvPr>
        </p:nvSpPr>
        <p:spPr>
          <a:xfrm>
            <a:off x="2383462" y="228624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7" name="Text Placeholder 11">
            <a:extLst>
              <a:ext uri="{FF2B5EF4-FFF2-40B4-BE49-F238E27FC236}">
                <a16:creationId xmlns:a16="http://schemas.microsoft.com/office/drawing/2014/main" id="{4911384D-00A8-A846-8199-659658B4E7CB}"/>
              </a:ext>
            </a:extLst>
          </p:cNvPr>
          <p:cNvSpPr>
            <a:spLocks noGrp="1"/>
          </p:cNvSpPr>
          <p:nvPr>
            <p:ph type="body" sz="quarter" idx="17" hasCustomPrompt="1"/>
          </p:nvPr>
        </p:nvSpPr>
        <p:spPr>
          <a:xfrm>
            <a:off x="2383462" y="278378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8" name="Text Placeholder 11">
            <a:extLst>
              <a:ext uri="{FF2B5EF4-FFF2-40B4-BE49-F238E27FC236}">
                <a16:creationId xmlns:a16="http://schemas.microsoft.com/office/drawing/2014/main" id="{E7B1601A-7A27-8F4D-B29F-330068C19A45}"/>
              </a:ext>
            </a:extLst>
          </p:cNvPr>
          <p:cNvSpPr>
            <a:spLocks noGrp="1"/>
          </p:cNvSpPr>
          <p:nvPr>
            <p:ph type="body" sz="quarter" idx="18" hasCustomPrompt="1"/>
          </p:nvPr>
        </p:nvSpPr>
        <p:spPr>
          <a:xfrm>
            <a:off x="2383462" y="328132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9" name="Text Placeholder 11">
            <a:extLst>
              <a:ext uri="{FF2B5EF4-FFF2-40B4-BE49-F238E27FC236}">
                <a16:creationId xmlns:a16="http://schemas.microsoft.com/office/drawing/2014/main" id="{AC7C59BC-9FFC-E842-B65D-257EABEA0D62}"/>
              </a:ext>
            </a:extLst>
          </p:cNvPr>
          <p:cNvSpPr>
            <a:spLocks noGrp="1"/>
          </p:cNvSpPr>
          <p:nvPr>
            <p:ph type="body" sz="quarter" idx="19" hasCustomPrompt="1"/>
          </p:nvPr>
        </p:nvSpPr>
        <p:spPr>
          <a:xfrm>
            <a:off x="5543521" y="228624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0" name="Text Placeholder 11">
            <a:extLst>
              <a:ext uri="{FF2B5EF4-FFF2-40B4-BE49-F238E27FC236}">
                <a16:creationId xmlns:a16="http://schemas.microsoft.com/office/drawing/2014/main" id="{86DF93A0-D1F2-8243-837B-09BE4847DB15}"/>
              </a:ext>
            </a:extLst>
          </p:cNvPr>
          <p:cNvSpPr>
            <a:spLocks noGrp="1"/>
          </p:cNvSpPr>
          <p:nvPr>
            <p:ph type="body" sz="quarter" idx="20" hasCustomPrompt="1"/>
          </p:nvPr>
        </p:nvSpPr>
        <p:spPr>
          <a:xfrm>
            <a:off x="5543521" y="278378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1" name="Text Placeholder 11">
            <a:extLst>
              <a:ext uri="{FF2B5EF4-FFF2-40B4-BE49-F238E27FC236}">
                <a16:creationId xmlns:a16="http://schemas.microsoft.com/office/drawing/2014/main" id="{4564E3BF-9456-A14A-9DFF-F690D63BEC7D}"/>
              </a:ext>
            </a:extLst>
          </p:cNvPr>
          <p:cNvSpPr>
            <a:spLocks noGrp="1"/>
          </p:cNvSpPr>
          <p:nvPr>
            <p:ph type="body" sz="quarter" idx="21" hasCustomPrompt="1"/>
          </p:nvPr>
        </p:nvSpPr>
        <p:spPr>
          <a:xfrm>
            <a:off x="5543521" y="328132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2" name="Text Placeholder 11">
            <a:extLst>
              <a:ext uri="{FF2B5EF4-FFF2-40B4-BE49-F238E27FC236}">
                <a16:creationId xmlns:a16="http://schemas.microsoft.com/office/drawing/2014/main" id="{01B93480-A8EB-6949-8475-080A90044562}"/>
              </a:ext>
            </a:extLst>
          </p:cNvPr>
          <p:cNvSpPr>
            <a:spLocks noGrp="1"/>
          </p:cNvSpPr>
          <p:nvPr>
            <p:ph type="body" sz="quarter" idx="22" hasCustomPrompt="1"/>
          </p:nvPr>
        </p:nvSpPr>
        <p:spPr>
          <a:xfrm>
            <a:off x="2383462" y="3792316"/>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3" name="Text Placeholder 11">
            <a:extLst>
              <a:ext uri="{FF2B5EF4-FFF2-40B4-BE49-F238E27FC236}">
                <a16:creationId xmlns:a16="http://schemas.microsoft.com/office/drawing/2014/main" id="{1635D14D-7E0C-984E-9882-279DF7A25E84}"/>
              </a:ext>
            </a:extLst>
          </p:cNvPr>
          <p:cNvSpPr>
            <a:spLocks noGrp="1"/>
          </p:cNvSpPr>
          <p:nvPr>
            <p:ph type="body" sz="quarter" idx="23" hasCustomPrompt="1"/>
          </p:nvPr>
        </p:nvSpPr>
        <p:spPr>
          <a:xfrm>
            <a:off x="2383462" y="428985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4" name="Text Placeholder 11">
            <a:extLst>
              <a:ext uri="{FF2B5EF4-FFF2-40B4-BE49-F238E27FC236}">
                <a16:creationId xmlns:a16="http://schemas.microsoft.com/office/drawing/2014/main" id="{3D725C34-0EC8-8646-B18C-DD25F11FE4DB}"/>
              </a:ext>
            </a:extLst>
          </p:cNvPr>
          <p:cNvSpPr>
            <a:spLocks noGrp="1"/>
          </p:cNvSpPr>
          <p:nvPr>
            <p:ph type="body" sz="quarter" idx="24" hasCustomPrompt="1"/>
          </p:nvPr>
        </p:nvSpPr>
        <p:spPr>
          <a:xfrm>
            <a:off x="2383462" y="478739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5" name="Text Placeholder 11">
            <a:extLst>
              <a:ext uri="{FF2B5EF4-FFF2-40B4-BE49-F238E27FC236}">
                <a16:creationId xmlns:a16="http://schemas.microsoft.com/office/drawing/2014/main" id="{CCAEFCC5-E29F-8F45-9466-7C2324994B50}"/>
              </a:ext>
            </a:extLst>
          </p:cNvPr>
          <p:cNvSpPr>
            <a:spLocks noGrp="1"/>
          </p:cNvSpPr>
          <p:nvPr>
            <p:ph type="body" sz="quarter" idx="25" hasCustomPrompt="1"/>
          </p:nvPr>
        </p:nvSpPr>
        <p:spPr>
          <a:xfrm>
            <a:off x="5543521" y="3792316"/>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6" name="Text Placeholder 11">
            <a:extLst>
              <a:ext uri="{FF2B5EF4-FFF2-40B4-BE49-F238E27FC236}">
                <a16:creationId xmlns:a16="http://schemas.microsoft.com/office/drawing/2014/main" id="{3765E4FA-109D-EF46-A269-D052FA8B4E0B}"/>
              </a:ext>
            </a:extLst>
          </p:cNvPr>
          <p:cNvSpPr>
            <a:spLocks noGrp="1"/>
          </p:cNvSpPr>
          <p:nvPr>
            <p:ph type="body" sz="quarter" idx="26" hasCustomPrompt="1"/>
          </p:nvPr>
        </p:nvSpPr>
        <p:spPr>
          <a:xfrm>
            <a:off x="5543521" y="428985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7" name="Text Placeholder 11">
            <a:extLst>
              <a:ext uri="{FF2B5EF4-FFF2-40B4-BE49-F238E27FC236}">
                <a16:creationId xmlns:a16="http://schemas.microsoft.com/office/drawing/2014/main" id="{E1E267C0-5F02-BC40-A5ED-77F118565745}"/>
              </a:ext>
            </a:extLst>
          </p:cNvPr>
          <p:cNvSpPr>
            <a:spLocks noGrp="1"/>
          </p:cNvSpPr>
          <p:nvPr>
            <p:ph type="body" sz="quarter" idx="27" hasCustomPrompt="1"/>
          </p:nvPr>
        </p:nvSpPr>
        <p:spPr>
          <a:xfrm>
            <a:off x="5543521" y="478739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pic>
        <p:nvPicPr>
          <p:cNvPr id="35" name="Graphic 34">
            <a:extLst>
              <a:ext uri="{FF2B5EF4-FFF2-40B4-BE49-F238E27FC236}">
                <a16:creationId xmlns:a16="http://schemas.microsoft.com/office/drawing/2014/main" id="{D619706E-638F-5546-A799-A8DE39D8CE27}"/>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3" y="2759635"/>
            <a:ext cx="5325978" cy="3878396"/>
          </a:xfrm>
          <a:prstGeom prst="rect">
            <a:avLst/>
          </a:prstGeom>
        </p:spPr>
      </p:pic>
      <p:sp>
        <p:nvSpPr>
          <p:cNvPr id="2" name="Graphic 8">
            <a:extLst>
              <a:ext uri="{FF2B5EF4-FFF2-40B4-BE49-F238E27FC236}">
                <a16:creationId xmlns:a16="http://schemas.microsoft.com/office/drawing/2014/main" id="{9735D6CA-1429-99FC-43A2-2E14087120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EF27A2FC-F9B3-2710-DD7B-E27958E56E0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3915596-A3DE-0B79-C16B-4C8347247BBA}"/>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41033894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1351494"/>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096813"/>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2734560"/>
            <a:ext cx="8371840" cy="2111018"/>
          </a:xfrm>
          <a:prstGeom prst="rect">
            <a:avLst/>
          </a:prstGeom>
          <a:ln>
            <a:noFill/>
          </a:ln>
        </p:spPr>
        <p:txBody>
          <a:bodyPr numCol="3"/>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1351099"/>
            <a:ext cx="1147762" cy="1147763"/>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2" name="Graphic 8">
            <a:extLst>
              <a:ext uri="{FF2B5EF4-FFF2-40B4-BE49-F238E27FC236}">
                <a16:creationId xmlns:a16="http://schemas.microsoft.com/office/drawing/2014/main" id="{D4906BEB-00F4-F6C0-0DF4-176D8B011793}"/>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CCBF663-9D12-9DC4-BEF2-8FF812ECBAB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A619DD0-6DB3-3C8B-358C-10DB1E2E5477}"/>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50757704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Title_Intro_Copy-1COL">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7" name="Title 1">
            <a:extLst>
              <a:ext uri="{FF2B5EF4-FFF2-40B4-BE49-F238E27FC236}">
                <a16:creationId xmlns:a16="http://schemas.microsoft.com/office/drawing/2014/main" id="{695DC6A5-DB37-FE48-BF1C-BEA91A66B68E}"/>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20E2A6E1-458F-FE14-5E2E-BBD9EB78D5A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A96A5F14-656C-D31C-EEF9-6FDCF5A02D6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DE427F36-1D43-2561-542C-169F8945938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5530534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itle_Intro_2COL-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7" name="Title 1">
            <a:extLst>
              <a:ext uri="{FF2B5EF4-FFF2-40B4-BE49-F238E27FC236}">
                <a16:creationId xmlns:a16="http://schemas.microsoft.com/office/drawing/2014/main" id="{7BE50DA5-DFD5-C149-8062-F1C0FE9A4240}"/>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0C0D3FC4-BB66-C3C4-2268-5E7E6B9BDBB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6B42B45C-694A-448C-9189-EDAF3E55674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F2E92CA-B582-D206-5889-6E16F9DEBE2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55821081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7" name="Title 1">
            <a:extLst>
              <a:ext uri="{FF2B5EF4-FFF2-40B4-BE49-F238E27FC236}">
                <a16:creationId xmlns:a16="http://schemas.microsoft.com/office/drawing/2014/main" id="{EFA0C61E-EFA0-F841-A9C6-9C9DDD748BB4}"/>
              </a:ext>
            </a:extLst>
          </p:cNvPr>
          <p:cNvSpPr txBox="1">
            <a:spLocks/>
          </p:cNvSpPr>
          <p:nvPr userDrawn="1"/>
        </p:nvSpPr>
        <p:spPr>
          <a:xfrm>
            <a:off x="488448" y="1351494"/>
            <a:ext cx="5043199" cy="637747"/>
          </a:xfrm>
          <a:prstGeom prst="rect">
            <a:avLst/>
          </a:prstGeom>
        </p:spPr>
        <p:txBody>
          <a:bodyPr anchor="t"/>
          <a:lstStyle>
            <a:lvl1pPr algn="l" defTabSz="914377" rtl="0" eaLnBrk="1" latinLnBrk="0" hangingPunct="1">
              <a:lnSpc>
                <a:spcPct val="90000"/>
              </a:lnSpc>
              <a:spcBef>
                <a:spcPct val="0"/>
              </a:spcBef>
              <a:buNone/>
              <a:defRPr sz="2500" b="0" i="0" kern="1200">
                <a:solidFill>
                  <a:srgbClr val="D43900"/>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b="0" i="0">
                <a:latin typeface="HelveticaNeueLT Pro 55 Roman" panose="020B0604020202020204" pitchFamily="34" charset="77"/>
              </a:rPr>
              <a:t>Click to edit Master title style</a:t>
            </a:r>
            <a:endParaRPr lang="en-US" b="0" i="0">
              <a:latin typeface="HelveticaNeueLT Pro 55 Roman" panose="020B0604020202020204" pitchFamily="34" charset="77"/>
            </a:endParaRPr>
          </a:p>
        </p:txBody>
      </p:sp>
      <p:sp>
        <p:nvSpPr>
          <p:cNvPr id="2" name="Graphic 8">
            <a:extLst>
              <a:ext uri="{FF2B5EF4-FFF2-40B4-BE49-F238E27FC236}">
                <a16:creationId xmlns:a16="http://schemas.microsoft.com/office/drawing/2014/main" id="{F1EA35E9-C9F7-63FF-CAA2-A8150A0E9CC1}"/>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790FE990-C3E6-2EA1-4CD8-B13797C5E611}"/>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366A2F2E-30F1-AB03-3A99-CE6BD66B7D6C}"/>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370467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Intro_Bullet_Picture">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Title 1">
            <a:extLst>
              <a:ext uri="{FF2B5EF4-FFF2-40B4-BE49-F238E27FC236}">
                <a16:creationId xmlns:a16="http://schemas.microsoft.com/office/drawing/2014/main" id="{046D799E-083A-B44F-8734-28595C102C83}"/>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EF2ACF22-297E-5CB4-F90C-6244796E21C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0E4CDDA-7E39-DD06-50C9-AFC2DD9979D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ABF65D76-EA02-9113-EE5A-62D1D4D7F31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7413015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lvl1pPr>
              <a:defRPr b="0" i="0">
                <a:solidFill>
                  <a:srgbClr val="454546"/>
                </a:solidFill>
                <a:latin typeface="HelveticaNeueLT Pro 45 Lt" panose="020B0403020202020204" pitchFamily="34" charset="77"/>
              </a:defRPr>
            </a:lvl1pPr>
          </a:lstStyle>
          <a:p>
            <a:endParaRPr lang="en-US"/>
          </a:p>
        </p:txBody>
      </p:sp>
      <p:sp>
        <p:nvSpPr>
          <p:cNvPr id="5" name="Title 1">
            <a:extLst>
              <a:ext uri="{FF2B5EF4-FFF2-40B4-BE49-F238E27FC236}">
                <a16:creationId xmlns:a16="http://schemas.microsoft.com/office/drawing/2014/main" id="{83C072FE-D45E-4C4A-AA98-CD8F8B245EBB}"/>
              </a:ext>
            </a:extLst>
          </p:cNvPr>
          <p:cNvSpPr>
            <a:spLocks noGrp="1"/>
          </p:cNvSpPr>
          <p:nvPr>
            <p:ph type="title"/>
          </p:nvPr>
        </p:nvSpPr>
        <p:spPr>
          <a:xfrm>
            <a:off x="497523" y="780175"/>
            <a:ext cx="9357677"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E50AB2F0-B090-1AF6-7D8E-826E20E3F3F0}"/>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4" name="Graphic 8">
            <a:extLst>
              <a:ext uri="{FF2B5EF4-FFF2-40B4-BE49-F238E27FC236}">
                <a16:creationId xmlns:a16="http://schemas.microsoft.com/office/drawing/2014/main" id="{C91347A1-FC09-583C-728A-1EEAA6D152A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6" name="Picture 5">
            <a:extLst>
              <a:ext uri="{FF2B5EF4-FFF2-40B4-BE49-F238E27FC236}">
                <a16:creationId xmlns:a16="http://schemas.microsoft.com/office/drawing/2014/main" id="{5297C58D-5F23-A21E-C318-C630DFF8F268}"/>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6210547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593130"/>
            <a:ext cx="8371840" cy="3653346"/>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Title 1">
            <a:extLst>
              <a:ext uri="{FF2B5EF4-FFF2-40B4-BE49-F238E27FC236}">
                <a16:creationId xmlns:a16="http://schemas.microsoft.com/office/drawing/2014/main" id="{3FA46F09-C41A-6B43-B6A5-60F817577FF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B9BF9560-574B-670D-CF89-8644467CEE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C7B56A1B-B7F0-61BD-E02C-18BC6870721A}"/>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76F88D0-A66C-C367-5B6D-1E3B39CC2FD9}"/>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30739514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endParaRPr lang="en-US"/>
          </a:p>
        </p:txBody>
      </p:sp>
      <p:sp>
        <p:nvSpPr>
          <p:cNvPr id="2" name="Graphic 8">
            <a:extLst>
              <a:ext uri="{FF2B5EF4-FFF2-40B4-BE49-F238E27FC236}">
                <a16:creationId xmlns:a16="http://schemas.microsoft.com/office/drawing/2014/main" id="{776CFD93-0194-494E-6E02-B2AC2CB60D0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356D661D-1ED4-4427-9039-E75E712A939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C973294E-05B2-D797-500A-58D59BF1BA2E}"/>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74872597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endParaRPr lang="en-US"/>
          </a:p>
        </p:txBody>
      </p:sp>
      <p:sp>
        <p:nvSpPr>
          <p:cNvPr id="9" name="Title 1">
            <a:extLst>
              <a:ext uri="{FF2B5EF4-FFF2-40B4-BE49-F238E27FC236}">
                <a16:creationId xmlns:a16="http://schemas.microsoft.com/office/drawing/2014/main" id="{8AA50767-73DF-E246-85B9-8F35754478CD}"/>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10" name="Text Placeholder 11">
            <a:extLst>
              <a:ext uri="{FF2B5EF4-FFF2-40B4-BE49-F238E27FC236}">
                <a16:creationId xmlns:a16="http://schemas.microsoft.com/office/drawing/2014/main" id="{5DF50CA8-40F3-5041-946E-33D6E9D7A053}"/>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2" name="Graphic 8">
            <a:extLst>
              <a:ext uri="{FF2B5EF4-FFF2-40B4-BE49-F238E27FC236}">
                <a16:creationId xmlns:a16="http://schemas.microsoft.com/office/drawing/2014/main" id="{80F9CD96-6320-5188-C984-0885A043387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4" name="Graphic 8">
            <a:extLst>
              <a:ext uri="{FF2B5EF4-FFF2-40B4-BE49-F238E27FC236}">
                <a16:creationId xmlns:a16="http://schemas.microsoft.com/office/drawing/2014/main" id="{D3F88D44-CA98-7120-C7C3-9504C79F6835}"/>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5" name="Picture 4">
            <a:extLst>
              <a:ext uri="{FF2B5EF4-FFF2-40B4-BE49-F238E27FC236}">
                <a16:creationId xmlns:a16="http://schemas.microsoft.com/office/drawing/2014/main" id="{0E4B4F7D-5C28-9DEF-8405-6556519D809F}"/>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6747326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Title_1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1932A07F-8C98-0D29-186C-36B1CEC67C0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09588CB6-9A46-E09A-EE34-839D69533FD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8A3F6CBC-B122-8944-52B4-F1E5EA053AA2}"/>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590777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Space">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780175"/>
            <a:ext cx="3148908" cy="2932112"/>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900" b="0" i="0">
                <a:ln>
                  <a:noFill/>
                </a:ln>
                <a:solidFill>
                  <a:srgbClr val="454546"/>
                </a:solidFill>
                <a:latin typeface="HelveticaNeueLT Pro 55 Roman" panose="020B0604020202020204" pitchFamily="34" charset="77"/>
              </a:defRPr>
            </a:lvl2pPr>
            <a:lvl3pPr marL="914377" indent="0">
              <a:buFont typeface="Arial" panose="020B0604020202020204" pitchFamily="34" charset="0"/>
              <a:buNone/>
              <a:defRPr sz="900" b="0" i="0">
                <a:solidFill>
                  <a:srgbClr val="454546"/>
                </a:solidFill>
                <a:latin typeface="HelveticaNeueLT Pro 55 Roman" panose="020B0604020202020204" pitchFamily="34" charset="77"/>
              </a:defRPr>
            </a:lvl3pPr>
            <a:lvl4pPr marL="1371566" indent="0">
              <a:buFont typeface="Arial" panose="020B0604020202020204" pitchFamily="34" charset="0"/>
              <a:buNone/>
              <a:defRPr sz="900" b="0" i="0">
                <a:solidFill>
                  <a:srgbClr val="454546"/>
                </a:solidFill>
                <a:latin typeface="HelveticaNeueLT Pro 55 Roman" panose="020B0604020202020204" pitchFamily="34" charset="77"/>
              </a:defRPr>
            </a:lvl4pPr>
            <a:lvl5pPr marL="1828755" indent="0">
              <a:buNone/>
              <a:defRPr b="0" i="0">
                <a:latin typeface="HelveticaNeueLT Std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sp>
        <p:nvSpPr>
          <p:cNvPr id="6" name="Title 1">
            <a:extLst>
              <a:ext uri="{FF2B5EF4-FFF2-40B4-BE49-F238E27FC236}">
                <a16:creationId xmlns:a16="http://schemas.microsoft.com/office/drawing/2014/main" id="{1C467E4A-CC9D-E041-8263-9CCBD5B47DBE}"/>
              </a:ext>
            </a:extLst>
          </p:cNvPr>
          <p:cNvSpPr>
            <a:spLocks noGrp="1"/>
          </p:cNvSpPr>
          <p:nvPr>
            <p:ph type="title"/>
          </p:nvPr>
        </p:nvSpPr>
        <p:spPr>
          <a:xfrm>
            <a:off x="497523" y="780175"/>
            <a:ext cx="3160077"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10" name="Graphic 9">
            <a:extLst>
              <a:ext uri="{FF2B5EF4-FFF2-40B4-BE49-F238E27FC236}">
                <a16:creationId xmlns:a16="http://schemas.microsoft.com/office/drawing/2014/main" id="{62D08151-A5C6-7141-A74A-90A3B0E8C87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4908" t="62631" r="25523" b="11691"/>
          <a:stretch/>
        </p:blipFill>
        <p:spPr>
          <a:xfrm flipH="1">
            <a:off x="0" y="2760133"/>
            <a:ext cx="6320589" cy="3878396"/>
          </a:xfrm>
          <a:prstGeom prst="rect">
            <a:avLst/>
          </a:prstGeom>
        </p:spPr>
      </p:pic>
      <p:sp>
        <p:nvSpPr>
          <p:cNvPr id="3" name="Graphic 8">
            <a:extLst>
              <a:ext uri="{FF2B5EF4-FFF2-40B4-BE49-F238E27FC236}">
                <a16:creationId xmlns:a16="http://schemas.microsoft.com/office/drawing/2014/main" id="{51F6A8F6-B6A4-DCC3-2827-E96408C7DD90}"/>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07C46133-972D-3BB1-D80A-0D003C85304B}"/>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3895785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_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8"/>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DD457DFA-6035-0703-0BC3-EF83226CC64F}"/>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A8D81C55-2FD7-1A24-687E-372F2162C88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7C23F139-B62E-518A-C37E-B3E0A2760246}"/>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85138332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YellowBG_4Col_Copy">
    <p:bg>
      <p:bgPr>
        <a:solidFill>
          <a:srgbClr val="D43900"/>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25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2856282"/>
            <a:ext cx="10769600" cy="424458"/>
          </a:xfrm>
          <a:prstGeom prst="rect">
            <a:avLst/>
          </a:prstGeom>
          <a:ln>
            <a:noFill/>
          </a:ln>
        </p:spPr>
        <p:txBody>
          <a:bodyPr numCol="5" spcCol="180000"/>
          <a:lstStyle>
            <a:lvl1pPr marL="0" indent="0">
              <a:buNone/>
              <a:defRPr sz="1200" b="0" i="0">
                <a:solidFill>
                  <a:schemeClr val="bg1"/>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327895"/>
            <a:ext cx="10769600" cy="1161287"/>
          </a:xfrm>
          <a:prstGeom prst="rect">
            <a:avLst/>
          </a:prstGeom>
          <a:ln>
            <a:noFill/>
          </a:ln>
        </p:spPr>
        <p:txBody>
          <a:bodyPr numCol="5" spcCol="180000"/>
          <a:lstStyle>
            <a:lvl1pPr marL="0" indent="0">
              <a:buNone/>
              <a:defRPr sz="900" b="0"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pic>
        <p:nvPicPr>
          <p:cNvPr id="3" name="Picture 2">
            <a:extLst>
              <a:ext uri="{FF2B5EF4-FFF2-40B4-BE49-F238E27FC236}">
                <a16:creationId xmlns:a16="http://schemas.microsoft.com/office/drawing/2014/main" id="{3A19D87C-753F-53C0-F782-3C13B3F953AB}"/>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4" name="Picture 3">
            <a:extLst>
              <a:ext uri="{FF2B5EF4-FFF2-40B4-BE49-F238E27FC236}">
                <a16:creationId xmlns:a16="http://schemas.microsoft.com/office/drawing/2014/main" id="{47BE6DD5-2055-A02F-1568-6E3B0AE433FC}"/>
              </a:ext>
            </a:extLst>
          </p:cNvPr>
          <p:cNvPicPr>
            <a:picLocks noChangeAspect="1"/>
          </p:cNvPicPr>
          <p:nvPr userDrawn="1"/>
        </p:nvPicPr>
        <p:blipFill>
          <a:blip r:embed="rId3"/>
          <a:stretch>
            <a:fillRect/>
          </a:stretch>
        </p:blipFill>
        <p:spPr>
          <a:xfrm>
            <a:off x="-18961" y="6197486"/>
            <a:ext cx="12244931" cy="660514"/>
          </a:xfrm>
          <a:prstGeom prst="rect">
            <a:avLst/>
          </a:prstGeom>
        </p:spPr>
      </p:pic>
      <p:pic>
        <p:nvPicPr>
          <p:cNvPr id="6" name="Picture 5">
            <a:extLst>
              <a:ext uri="{FF2B5EF4-FFF2-40B4-BE49-F238E27FC236}">
                <a16:creationId xmlns:a16="http://schemas.microsoft.com/office/drawing/2014/main" id="{55B857BA-D979-4319-A0FA-AC35B1E9B30F}"/>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62012979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Content-2_column">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1696825"/>
            <a:ext cx="6738975" cy="4091233"/>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C41D837A-571C-7445-B6A0-3717544D9C25}"/>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CBA9C74B-FB94-A8AF-AFD0-0FF4A3357B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D6CC80C-9C38-B994-C7D5-ECFB05A17F0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0B0FDC4-0987-5AA3-D4E4-1743D3022F8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37295587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8" name="object 18">
            <a:extLst>
              <a:ext uri="{FF2B5EF4-FFF2-40B4-BE49-F238E27FC236}">
                <a16:creationId xmlns:a16="http://schemas.microsoft.com/office/drawing/2014/main" id="{79930289-FC11-FB4B-A1A7-069330195B3E}"/>
              </a:ext>
            </a:extLst>
          </p:cNvPr>
          <p:cNvSpPr/>
          <p:nvPr userDrawn="1"/>
        </p:nvSpPr>
        <p:spPr>
          <a:xfrm>
            <a:off x="6168836"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D43900"/>
          </a:solidFill>
        </p:spPr>
        <p:txBody>
          <a:bodyPr wrap="square" lIns="0" tIns="0" rIns="0" bIns="0" rtlCol="0"/>
          <a:lstStyle/>
          <a:p>
            <a:pPr defTabSz="368686"/>
            <a:endParaRPr sz="1452">
              <a:solidFill>
                <a:srgbClr val="F26522"/>
              </a:solidFill>
              <a:latin typeface="Calibri" panose="020F0502020204030204"/>
            </a:endParaRPr>
          </a:p>
        </p:txBody>
      </p:sp>
      <p:sp>
        <p:nvSpPr>
          <p:cNvPr id="29" name="object 19">
            <a:extLst>
              <a:ext uri="{FF2B5EF4-FFF2-40B4-BE49-F238E27FC236}">
                <a16:creationId xmlns:a16="http://schemas.microsoft.com/office/drawing/2014/main" id="{33004AE3-1FE8-9D41-8C14-A228B9BE1B70}"/>
              </a:ext>
            </a:extLst>
          </p:cNvPr>
          <p:cNvSpPr txBox="1"/>
          <p:nvPr userDrawn="1"/>
        </p:nvSpPr>
        <p:spPr>
          <a:xfrm>
            <a:off x="6274714" y="2315060"/>
            <a:ext cx="1209521" cy="371530"/>
          </a:xfrm>
          <a:prstGeom prst="rect">
            <a:avLst/>
          </a:prstGeom>
        </p:spPr>
        <p:txBody>
          <a:bodyPr vert="horz" wrap="square" lIns="0" tIns="10241" rIns="0" bIns="0" rtlCol="0">
            <a:spAutoFit/>
          </a:bodyPr>
          <a:lstStyle/>
          <a:p>
            <a:pPr marL="10241" marR="4097" lvl="0" indent="0" algn="l" defTabSz="368686" rtl="0" eaLnBrk="1" fontAlgn="auto" latinLnBrk="0" hangingPunct="1">
              <a:lnSpc>
                <a:spcPts val="887"/>
              </a:lnSpc>
              <a:spcBef>
                <a:spcPts val="56"/>
              </a:spcBef>
              <a:spcAft>
                <a:spcPts val="0"/>
              </a:spcAft>
              <a:buClrTx/>
              <a:buSzTx/>
              <a:buFontTx/>
              <a:buNone/>
              <a:tabLst/>
              <a:defRPr/>
            </a:pPr>
            <a:r>
              <a:rPr lang="en-GB" sz="800" b="1" i="0">
                <a:solidFill>
                  <a:schemeClr val="bg1"/>
                </a:solidFill>
                <a:latin typeface="HelveticaNeueLT Pro 95 Blk" panose="020B0604020202020204" pitchFamily="34" charset="77"/>
              </a:rPr>
              <a:t>Primary Text Orange</a:t>
            </a:r>
            <a:endParaRPr lang="en-GB" sz="800" b="1" i="0">
              <a:solidFill>
                <a:schemeClr val="bg1"/>
              </a:solidFill>
              <a:latin typeface="HelveticaNeueLT Pro 95 Blk" panose="020B0604020202020204" pitchFamily="34" charset="77"/>
              <a:cs typeface="HelveticaNeueLTPro-Hv"/>
            </a:endParaRPr>
          </a:p>
          <a:p>
            <a:pPr marL="10241" marR="4097" defTabSz="368686">
              <a:lnSpc>
                <a:spcPts val="887"/>
              </a:lnSpc>
              <a:spcBef>
                <a:spcPts val="56"/>
              </a:spcBef>
            </a:pPr>
            <a:r>
              <a:rPr sz="806" b="1" spc="4">
                <a:solidFill>
                  <a:schemeClr val="bg1"/>
                </a:solidFill>
                <a:latin typeface="HelveticaNeueLTPro-Blk"/>
                <a:cs typeface="HelveticaNeueLTPro-Blk"/>
              </a:rPr>
              <a:t>C:</a:t>
            </a:r>
            <a:r>
              <a:rPr lang="en-GB" sz="806" b="1" spc="4">
                <a:solidFill>
                  <a:schemeClr val="bg1"/>
                </a:solidFill>
                <a:latin typeface="HelveticaNeueLTPro-Blk"/>
                <a:cs typeface="HelveticaNeueLTPro-Blk"/>
              </a:rPr>
              <a:t>2</a:t>
            </a:r>
            <a:r>
              <a:rPr sz="806" b="1" spc="4">
                <a:solidFill>
                  <a:schemeClr val="bg1"/>
                </a:solidFill>
                <a:latin typeface="HelveticaNeueLTPro-Blk"/>
                <a:cs typeface="HelveticaNeueLTPro-Blk"/>
              </a:rPr>
              <a:t> </a:t>
            </a:r>
            <a:r>
              <a:rPr sz="806" b="1" spc="-8">
                <a:solidFill>
                  <a:schemeClr val="bg1"/>
                </a:solidFill>
                <a:latin typeface="HelveticaNeueLTPro-Blk"/>
                <a:cs typeface="HelveticaNeueLTPro-Blk"/>
              </a:rPr>
              <a:t>M:</a:t>
            </a:r>
            <a:r>
              <a:rPr lang="en-GB" sz="806" b="1" spc="-8">
                <a:solidFill>
                  <a:schemeClr val="bg1"/>
                </a:solidFill>
                <a:latin typeface="HelveticaNeueLTPro-Blk"/>
                <a:cs typeface="HelveticaNeueLTPro-Blk"/>
              </a:rPr>
              <a:t>84</a:t>
            </a:r>
            <a:r>
              <a:rPr sz="806" b="1" spc="-8">
                <a:solidFill>
                  <a:schemeClr val="bg1"/>
                </a:solidFill>
                <a:latin typeface="HelveticaNeueLTPro-Blk"/>
                <a:cs typeface="HelveticaNeueLTPro-Blk"/>
              </a:rPr>
              <a:t> </a:t>
            </a:r>
            <a:r>
              <a:rPr sz="806" b="1" spc="-20">
                <a:solidFill>
                  <a:schemeClr val="bg1"/>
                </a:solidFill>
                <a:latin typeface="HelveticaNeueLTPro-Blk"/>
                <a:cs typeface="HelveticaNeueLTPro-Blk"/>
              </a:rPr>
              <a:t>Y:10</a:t>
            </a:r>
            <a:r>
              <a:rPr lang="en-GB" sz="806" b="1" spc="-20">
                <a:solidFill>
                  <a:schemeClr val="bg1"/>
                </a:solidFill>
                <a:latin typeface="HelveticaNeueLTPro-Blk"/>
                <a:cs typeface="HelveticaNeueLTPro-Blk"/>
              </a:rPr>
              <a:t>0</a:t>
            </a:r>
            <a:r>
              <a:rPr sz="806" b="1" spc="-48">
                <a:solidFill>
                  <a:schemeClr val="bg1"/>
                </a:solidFill>
                <a:latin typeface="HelveticaNeueLTPro-Blk"/>
                <a:cs typeface="HelveticaNeueLTPro-Blk"/>
              </a:rPr>
              <a:t> </a:t>
            </a:r>
            <a:r>
              <a:rPr sz="806" b="1" spc="4">
                <a:solidFill>
                  <a:schemeClr val="bg1"/>
                </a:solidFill>
                <a:latin typeface="HelveticaNeueLTPro-Blk"/>
                <a:cs typeface="HelveticaNeueLTPro-Blk"/>
              </a:rPr>
              <a:t>K:</a:t>
            </a:r>
            <a:r>
              <a:rPr lang="en-GB" sz="806" b="1" spc="4">
                <a:solidFill>
                  <a:schemeClr val="bg1"/>
                </a:solidFill>
                <a:latin typeface="HelveticaNeueLTPro-Blk"/>
                <a:cs typeface="HelveticaNeueLTPro-Blk"/>
              </a:rPr>
              <a:t>8</a:t>
            </a:r>
            <a:r>
              <a:rPr sz="806" b="1" spc="4">
                <a:solidFill>
                  <a:schemeClr val="bg1"/>
                </a:solidFill>
                <a:latin typeface="HelveticaNeueLTPro-Blk"/>
                <a:cs typeface="HelveticaNeueLTPro-Blk"/>
              </a:rPr>
              <a:t>  R:</a:t>
            </a:r>
            <a:r>
              <a:rPr lang="en-GB" sz="806" b="1" spc="4">
                <a:solidFill>
                  <a:schemeClr val="bg1"/>
                </a:solidFill>
                <a:latin typeface="HelveticaNeueLTPro-Blk"/>
                <a:cs typeface="HelveticaNeueLTPro-Blk"/>
              </a:rPr>
              <a:t>212</a:t>
            </a:r>
            <a:r>
              <a:rPr sz="806" b="1" spc="4">
                <a:solidFill>
                  <a:schemeClr val="bg1"/>
                </a:solidFill>
                <a:latin typeface="HelveticaNeueLTPro-Blk"/>
                <a:cs typeface="HelveticaNeueLTPro-Blk"/>
              </a:rPr>
              <a:t> </a:t>
            </a:r>
            <a:r>
              <a:rPr sz="806" b="1" spc="-20">
                <a:solidFill>
                  <a:schemeClr val="bg1"/>
                </a:solidFill>
                <a:latin typeface="HelveticaNeueLTPro-Blk"/>
                <a:cs typeface="HelveticaNeueLTPro-Blk"/>
              </a:rPr>
              <a:t>G:</a:t>
            </a:r>
            <a:r>
              <a:rPr lang="en-GB" sz="806" b="1" spc="-20">
                <a:solidFill>
                  <a:schemeClr val="bg1"/>
                </a:solidFill>
                <a:latin typeface="HelveticaNeueLTPro-Blk"/>
                <a:cs typeface="HelveticaNeueLTPro-Blk"/>
              </a:rPr>
              <a:t>57</a:t>
            </a:r>
            <a:r>
              <a:rPr sz="806" b="1" spc="-28">
                <a:solidFill>
                  <a:schemeClr val="bg1"/>
                </a:solidFill>
                <a:latin typeface="HelveticaNeueLTPro-Blk"/>
                <a:cs typeface="HelveticaNeueLTPro-Blk"/>
              </a:rPr>
              <a:t> </a:t>
            </a:r>
            <a:r>
              <a:rPr sz="806" b="1" spc="4">
                <a:solidFill>
                  <a:schemeClr val="bg1"/>
                </a:solidFill>
                <a:latin typeface="HelveticaNeueLTPro-Blk"/>
                <a:cs typeface="HelveticaNeueLTPro-Blk"/>
              </a:rPr>
              <a:t>B:</a:t>
            </a:r>
            <a:r>
              <a:rPr lang="en-GB" sz="806" b="1" spc="4">
                <a:solidFill>
                  <a:schemeClr val="bg1"/>
                </a:solidFill>
                <a:latin typeface="HelveticaNeueLTPro-Blk"/>
                <a:cs typeface="HelveticaNeueLTPro-Blk"/>
              </a:rPr>
              <a:t>0</a:t>
            </a:r>
            <a:endParaRPr sz="806">
              <a:solidFill>
                <a:schemeClr val="bg1"/>
              </a:solidFill>
              <a:latin typeface="HelveticaNeueLTPro-Blk"/>
              <a:cs typeface="HelveticaNeueLTPro-Blk"/>
            </a:endParaRPr>
          </a:p>
        </p:txBody>
      </p:sp>
      <p:sp>
        <p:nvSpPr>
          <p:cNvPr id="3" name="object 6">
            <a:extLst>
              <a:ext uri="{FF2B5EF4-FFF2-40B4-BE49-F238E27FC236}">
                <a16:creationId xmlns:a16="http://schemas.microsoft.com/office/drawing/2014/main" id="{F74AEC0D-EADD-DE4F-AD46-CFF19F8A58D2}"/>
              </a:ext>
            </a:extLst>
          </p:cNvPr>
          <p:cNvSpPr/>
          <p:nvPr userDrawn="1"/>
        </p:nvSpPr>
        <p:spPr>
          <a:xfrm>
            <a:off x="8969947" y="581266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368686"/>
            <a:endParaRPr sz="1452">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9075826" y="5863223"/>
            <a:ext cx="94781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300  </a:t>
            </a:r>
            <a:r>
              <a:rPr sz="806" b="1" spc="-28">
                <a:solidFill>
                  <a:srgbClr val="FFFFFF"/>
                </a:solidFill>
                <a:latin typeface="HelveticaNeueLTPro-Blk"/>
                <a:cs typeface="HelveticaNeueLTPro-Blk"/>
              </a:rPr>
              <a:t>C</a:t>
            </a:r>
            <a:r>
              <a:rPr sz="806" b="1" spc="-36">
                <a:solidFill>
                  <a:srgbClr val="FFFFFF"/>
                </a:solidFill>
                <a:latin typeface="HelveticaNeueLTPro-Blk"/>
                <a:cs typeface="HelveticaNeueLTPro-Blk"/>
              </a:rPr>
              <a:t>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8">
                <a:solidFill>
                  <a:srgbClr val="FFFFFF"/>
                </a:solidFill>
                <a:latin typeface="HelveticaNeueLTPro-Blk"/>
                <a:cs typeface="HelveticaNeueLTPro-Blk"/>
              </a:rPr>
              <a:t>/</a:t>
            </a:r>
            <a:r>
              <a:rPr sz="806" b="1" spc="4">
                <a:solidFill>
                  <a:srgbClr val="FFFFFF"/>
                </a:solidFill>
                <a:latin typeface="HelveticaNeueLTPro-Blk"/>
                <a:cs typeface="HelveticaNeueLTPro-Blk"/>
              </a:rPr>
              <a:t>M</a:t>
            </a:r>
            <a:r>
              <a:rPr sz="806" b="1" spc="8">
                <a:solidFill>
                  <a:srgbClr val="FFFFFF"/>
                </a:solidFill>
                <a:latin typeface="HelveticaNeueLTPro-Blk"/>
                <a:cs typeface="HelveticaNeueLTPro-Blk"/>
              </a:rPr>
              <a:t>4</a:t>
            </a:r>
            <a:r>
              <a:rPr sz="806" b="1" spc="4">
                <a:solidFill>
                  <a:srgbClr val="FFFFFF"/>
                </a:solidFill>
                <a:latin typeface="HelveticaNeueLTPro-Blk"/>
                <a:cs typeface="HelveticaNeueLTPro-Blk"/>
              </a:rPr>
              <a:t>4</a:t>
            </a:r>
            <a:r>
              <a:rPr sz="806" b="1" spc="44">
                <a:solidFill>
                  <a:srgbClr val="FFFFFF"/>
                </a:solidFill>
                <a:latin typeface="HelveticaNeueLTPro-Blk"/>
                <a:cs typeface="HelveticaNeueLTPro-Blk"/>
              </a:rPr>
              <a:t>/</a:t>
            </a:r>
            <a:r>
              <a:rPr sz="806" b="1" spc="-20">
                <a:solidFill>
                  <a:srgbClr val="FFFFFF"/>
                </a:solidFill>
                <a:latin typeface="HelveticaNeueLTPro-Blk"/>
                <a:cs typeface="HelveticaNeueLTPro-Blk"/>
              </a:rPr>
              <a:t>Y0</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20">
                <a:solidFill>
                  <a:srgbClr val="FFFFFF"/>
                </a:solidFill>
                <a:latin typeface="HelveticaNeueLTPro-Blk"/>
                <a:cs typeface="HelveticaNeueLTPro-Blk"/>
              </a:rPr>
              <a:t>R0/G121/B193</a:t>
            </a:r>
            <a:endParaRPr sz="806">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3127447"/>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368686"/>
            <a:endParaRPr sz="1452">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3204031"/>
            <a:ext cx="885341"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4">
                <a:solidFill>
                  <a:srgbClr val="454546"/>
                </a:solidFill>
                <a:latin typeface="HelveticaNeueLTPro-Blk"/>
                <a:cs typeface="HelveticaNeueLTPro-Blk"/>
              </a:rPr>
              <a:t>297  C55/M0/Y0/K0  </a:t>
            </a:r>
            <a:r>
              <a:rPr sz="806" b="1" spc="12">
                <a:solidFill>
                  <a:srgbClr val="454546"/>
                </a:solidFill>
                <a:latin typeface="HelveticaNeueLTPro-Blk"/>
                <a:cs typeface="HelveticaNeueLTPro-Blk"/>
              </a:rPr>
              <a:t>R</a:t>
            </a:r>
            <a:r>
              <a:rPr sz="806" b="1" spc="-28">
                <a:solidFill>
                  <a:srgbClr val="454546"/>
                </a:solidFill>
                <a:latin typeface="HelveticaNeueLTPro-Blk"/>
                <a:cs typeface="HelveticaNeueLTPro-Blk"/>
              </a:rPr>
              <a:t>9</a:t>
            </a:r>
            <a:r>
              <a:rPr sz="806" b="1" spc="-40">
                <a:solidFill>
                  <a:srgbClr val="454546"/>
                </a:solidFill>
                <a:latin typeface="HelveticaNeueLTPro-Blk"/>
                <a:cs typeface="HelveticaNeueLTPro-Blk"/>
              </a:rPr>
              <a:t>1</a:t>
            </a:r>
            <a:r>
              <a:rPr sz="806" b="1" spc="-20">
                <a:solidFill>
                  <a:srgbClr val="454546"/>
                </a:solidFill>
                <a:latin typeface="HelveticaNeueLTPro-Blk"/>
                <a:cs typeface="HelveticaNeueLTPro-Blk"/>
              </a:rPr>
              <a:t>/</a:t>
            </a:r>
            <a:r>
              <a:rPr sz="806" b="1" spc="8">
                <a:solidFill>
                  <a:srgbClr val="454546"/>
                </a:solidFill>
                <a:latin typeface="HelveticaNeueLTPro-Blk"/>
                <a:cs typeface="HelveticaNeueLTPro-Blk"/>
              </a:rPr>
              <a:t>G2</a:t>
            </a:r>
            <a:r>
              <a:rPr sz="806" b="1" spc="4">
                <a:solidFill>
                  <a:srgbClr val="454546"/>
                </a:solidFill>
                <a:latin typeface="HelveticaNeueLTPro-Blk"/>
                <a:cs typeface="HelveticaNeueLTPro-Blk"/>
              </a:rPr>
              <a:t>0</a:t>
            </a:r>
            <a:r>
              <a:rPr sz="806" b="1" spc="-4">
                <a:solidFill>
                  <a:srgbClr val="454546"/>
                </a:solidFill>
                <a:latin typeface="HelveticaNeueLTPro-Blk"/>
                <a:cs typeface="HelveticaNeueLTPro-Blk"/>
              </a:rPr>
              <a:t>3</a:t>
            </a:r>
            <a:r>
              <a:rPr sz="806" b="1" spc="8">
                <a:solidFill>
                  <a:srgbClr val="454546"/>
                </a:solidFill>
                <a:latin typeface="HelveticaNeueLTPro-Blk"/>
                <a:cs typeface="HelveticaNeueLTPro-Blk"/>
              </a:rPr>
              <a:t>/</a:t>
            </a:r>
            <a:r>
              <a:rPr sz="806" b="1">
                <a:solidFill>
                  <a:srgbClr val="454546"/>
                </a:solidFill>
                <a:latin typeface="HelveticaNeueLTPro-Blk"/>
                <a:cs typeface="HelveticaNeueLTPro-Blk"/>
              </a:rPr>
              <a:t>B</a:t>
            </a:r>
            <a:r>
              <a:rPr sz="806" b="1" spc="8">
                <a:solidFill>
                  <a:srgbClr val="454546"/>
                </a:solidFill>
                <a:latin typeface="HelveticaNeueLTPro-Blk"/>
                <a:cs typeface="HelveticaNeueLTPro-Blk"/>
              </a:rPr>
              <a:t>2</a:t>
            </a:r>
            <a:r>
              <a:rPr sz="806" b="1" spc="16">
                <a:solidFill>
                  <a:srgbClr val="454546"/>
                </a:solidFill>
                <a:latin typeface="HelveticaNeueLTPro-Blk"/>
                <a:cs typeface="HelveticaNeueLTPro-Blk"/>
              </a:rPr>
              <a:t>4</a:t>
            </a:r>
            <a:r>
              <a:rPr sz="806" b="1">
                <a:solidFill>
                  <a:srgbClr val="454546"/>
                </a:solidFill>
                <a:latin typeface="HelveticaNeueLTPro-Blk"/>
                <a:cs typeface="HelveticaNeueLTPro-Blk"/>
              </a:rPr>
              <a:t>5</a:t>
            </a:r>
            <a:endParaRPr sz="806">
              <a:solidFill>
                <a:srgbClr val="454546"/>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4022700"/>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368686"/>
            <a:endParaRPr sz="1452">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4099284"/>
            <a:ext cx="954980"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4">
                <a:solidFill>
                  <a:srgbClr val="454546"/>
                </a:solidFill>
                <a:latin typeface="HelveticaNeueLTPro-Blk"/>
                <a:cs typeface="HelveticaNeueLTPro-Blk"/>
              </a:rPr>
              <a:t>390  </a:t>
            </a:r>
            <a:r>
              <a:rPr sz="806" b="1">
                <a:solidFill>
                  <a:srgbClr val="454546"/>
                </a:solidFill>
                <a:latin typeface="HelveticaNeueLTPro-Blk"/>
                <a:cs typeface="HelveticaNeueLTPro-Blk"/>
              </a:rPr>
              <a:t>C</a:t>
            </a:r>
            <a:r>
              <a:rPr sz="806" b="1" spc="12">
                <a:solidFill>
                  <a:srgbClr val="454546"/>
                </a:solidFill>
                <a:latin typeface="HelveticaNeueLTPro-Blk"/>
                <a:cs typeface="HelveticaNeueLTPro-Blk"/>
              </a:rPr>
              <a:t>2</a:t>
            </a:r>
            <a:r>
              <a:rPr sz="806" b="1" spc="20">
                <a:solidFill>
                  <a:srgbClr val="454546"/>
                </a:solidFill>
                <a:latin typeface="HelveticaNeueLTPro-Blk"/>
                <a:cs typeface="HelveticaNeueLTPro-Blk"/>
              </a:rPr>
              <a:t>2</a:t>
            </a:r>
            <a:r>
              <a:rPr sz="806" b="1" spc="8">
                <a:solidFill>
                  <a:srgbClr val="454546"/>
                </a:solidFill>
                <a:latin typeface="HelveticaNeueLTPro-Blk"/>
                <a:cs typeface="HelveticaNeueLTPro-Blk"/>
              </a:rPr>
              <a:t>/</a:t>
            </a:r>
            <a:r>
              <a:rPr sz="806" b="1" spc="12">
                <a:solidFill>
                  <a:srgbClr val="454546"/>
                </a:solidFill>
                <a:latin typeface="HelveticaNeueLTPro-Blk"/>
                <a:cs typeface="HelveticaNeueLTPro-Blk"/>
              </a:rPr>
              <a:t>M</a:t>
            </a:r>
            <a:r>
              <a:rPr sz="806" b="1" spc="-20">
                <a:solidFill>
                  <a:srgbClr val="454546"/>
                </a:solidFill>
                <a:latin typeface="HelveticaNeueLTPro-Blk"/>
                <a:cs typeface="HelveticaNeueLTPro-Blk"/>
              </a:rPr>
              <a:t>0</a:t>
            </a:r>
            <a:r>
              <a:rPr sz="806" b="1" spc="44">
                <a:solidFill>
                  <a:srgbClr val="454546"/>
                </a:solidFill>
                <a:latin typeface="HelveticaNeueLTPro-Blk"/>
                <a:cs typeface="HelveticaNeueLTPro-Blk"/>
              </a:rPr>
              <a:t>/</a:t>
            </a:r>
            <a:r>
              <a:rPr sz="806" b="1" spc="-36">
                <a:solidFill>
                  <a:srgbClr val="454546"/>
                </a:solidFill>
                <a:latin typeface="HelveticaNeueLTPro-Blk"/>
                <a:cs typeface="HelveticaNeueLTPro-Blk"/>
              </a:rPr>
              <a:t>Y1</a:t>
            </a:r>
            <a:r>
              <a:rPr sz="806" b="1" spc="8">
                <a:solidFill>
                  <a:srgbClr val="454546"/>
                </a:solidFill>
                <a:latin typeface="HelveticaNeueLTPro-Blk"/>
                <a:cs typeface="HelveticaNeueLTPro-Blk"/>
              </a:rPr>
              <a:t>0</a:t>
            </a:r>
            <a:r>
              <a:rPr sz="806" b="1" spc="-20">
                <a:solidFill>
                  <a:srgbClr val="454546"/>
                </a:solidFill>
                <a:latin typeface="HelveticaNeueLTPro-Blk"/>
                <a:cs typeface="HelveticaNeueLTPro-Blk"/>
              </a:rPr>
              <a:t>0</a:t>
            </a:r>
            <a:r>
              <a:rPr sz="806" b="1" spc="8">
                <a:solidFill>
                  <a:srgbClr val="454546"/>
                </a:solidFill>
                <a:latin typeface="HelveticaNeueLTPro-Blk"/>
                <a:cs typeface="HelveticaNeueLTPro-Blk"/>
              </a:rPr>
              <a:t>/</a:t>
            </a:r>
            <a:r>
              <a:rPr sz="806" b="1" spc="-4">
                <a:solidFill>
                  <a:srgbClr val="454546"/>
                </a:solidFill>
                <a:latin typeface="HelveticaNeueLTPro-Blk"/>
                <a:cs typeface="HelveticaNeueLTPro-Blk"/>
              </a:rPr>
              <a:t>K</a:t>
            </a:r>
            <a:r>
              <a:rPr sz="806" b="1">
                <a:solidFill>
                  <a:srgbClr val="454546"/>
                </a:solidFill>
                <a:latin typeface="HelveticaNeueLTPro-Blk"/>
                <a:cs typeface="HelveticaNeueLTPro-Blk"/>
              </a:rPr>
              <a:t>8  </a:t>
            </a:r>
            <a:r>
              <a:rPr sz="806" b="1" spc="-4">
                <a:solidFill>
                  <a:srgbClr val="454546"/>
                </a:solidFill>
                <a:latin typeface="HelveticaNeueLTPro-Blk"/>
                <a:cs typeface="HelveticaNeueLTPro-Blk"/>
              </a:rPr>
              <a:t>R194/G205/B35</a:t>
            </a:r>
            <a:endParaRPr sz="806">
              <a:solidFill>
                <a:srgbClr val="454546"/>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491768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368686"/>
            <a:endParaRPr sz="1452">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994266"/>
            <a:ext cx="941155"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527  </a:t>
            </a:r>
            <a:r>
              <a:rPr sz="806" b="1" spc="-12">
                <a:solidFill>
                  <a:srgbClr val="FFFFFF"/>
                </a:solidFill>
                <a:latin typeface="HelveticaNeueLTPro-Blk"/>
                <a:cs typeface="HelveticaNeueLTPro-Blk"/>
              </a:rPr>
              <a:t>C</a:t>
            </a:r>
            <a:r>
              <a:rPr sz="806" b="1" spc="-16">
                <a:solidFill>
                  <a:srgbClr val="FFFFFF"/>
                </a:solidFill>
                <a:latin typeface="HelveticaNeueLTPro-Blk"/>
                <a:cs typeface="HelveticaNeueLTPro-Blk"/>
              </a:rPr>
              <a:t>7</a:t>
            </a:r>
            <a:r>
              <a:rPr sz="806" b="1" spc="-4">
                <a:solidFill>
                  <a:srgbClr val="FFFFFF"/>
                </a:solidFill>
                <a:latin typeface="HelveticaNeueLTPro-Blk"/>
                <a:cs typeface="HelveticaNeueLTPro-Blk"/>
              </a:rPr>
              <a:t>3</a:t>
            </a:r>
            <a:r>
              <a:rPr sz="806" b="1" spc="8">
                <a:solidFill>
                  <a:srgbClr val="FFFFFF"/>
                </a:solidFill>
                <a:latin typeface="HelveticaNeueLTPro-Blk"/>
                <a:cs typeface="HelveticaNeueLTPro-Blk"/>
              </a:rPr>
              <a:t>/</a:t>
            </a:r>
            <a:r>
              <a:rPr sz="806" b="1" spc="-32">
                <a:solidFill>
                  <a:srgbClr val="FFFFFF"/>
                </a:solidFill>
                <a:latin typeface="HelveticaNeueLTPro-Blk"/>
                <a:cs typeface="HelveticaNeueLTPro-Blk"/>
              </a:rPr>
              <a:t>M</a:t>
            </a:r>
            <a:r>
              <a:rPr sz="806" b="1" spc="-36">
                <a:solidFill>
                  <a:srgbClr val="FFFFFF"/>
                </a:solidFill>
                <a:latin typeface="HelveticaNeueLTPro-Blk"/>
                <a:cs typeface="HelveticaNeueLTPro-Blk"/>
              </a:rPr>
              <a:t>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44">
                <a:solidFill>
                  <a:srgbClr val="FFFFFF"/>
                </a:solidFill>
                <a:latin typeface="HelveticaNeueLTPro-Blk"/>
                <a:cs typeface="HelveticaNeueLTPro-Blk"/>
              </a:rPr>
              <a:t>/</a:t>
            </a:r>
            <a:r>
              <a:rPr sz="806" b="1" spc="-20">
                <a:solidFill>
                  <a:srgbClr val="FFFFFF"/>
                </a:solidFill>
                <a:latin typeface="HelveticaNeueLTPro-Blk"/>
                <a:cs typeface="HelveticaNeueLTPro-Blk"/>
              </a:rPr>
              <a:t>Y0</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12">
                <a:solidFill>
                  <a:srgbClr val="FFFFFF"/>
                </a:solidFill>
                <a:latin typeface="HelveticaNeueLTPro-Blk"/>
                <a:cs typeface="HelveticaNeueLTPro-Blk"/>
              </a:rPr>
              <a:t>R106/G44/B145</a:t>
            </a:r>
            <a:endParaRPr sz="806">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6163393" y="312734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368686"/>
            <a:endParaRPr sz="1452">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6269271" y="3203926"/>
            <a:ext cx="102513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425  </a:t>
            </a:r>
            <a:r>
              <a:rPr sz="806" b="1" spc="-4">
                <a:solidFill>
                  <a:srgbClr val="FFFFFF"/>
                </a:solidFill>
                <a:latin typeface="HelveticaNeueLTPro-Blk"/>
                <a:cs typeface="HelveticaNeueLTPro-Blk"/>
              </a:rPr>
              <a:t>C67/M60/Y58/K43  </a:t>
            </a:r>
            <a:r>
              <a:rPr sz="806" b="1" spc="-8">
                <a:solidFill>
                  <a:srgbClr val="FFFFFF"/>
                </a:solidFill>
                <a:latin typeface="HelveticaNeueLTPro-Blk"/>
                <a:cs typeface="HelveticaNeueLTPro-Blk"/>
              </a:rPr>
              <a:t>R69/G69/B70</a:t>
            </a:r>
            <a:endParaRPr sz="806">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59910" y="402270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368686"/>
            <a:endParaRPr sz="1452">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5790" y="4099284"/>
            <a:ext cx="889437"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12">
                <a:solidFill>
                  <a:srgbClr val="454546"/>
                </a:solidFill>
                <a:latin typeface="HelveticaNeueLTPro-Blk"/>
                <a:cs typeface="HelveticaNeueLTPro-Blk"/>
              </a:rPr>
              <a:t>7408  </a:t>
            </a:r>
            <a:r>
              <a:rPr sz="806" b="1" spc="4">
                <a:solidFill>
                  <a:srgbClr val="454546"/>
                </a:solidFill>
                <a:latin typeface="HelveticaNeueLTPro-Blk"/>
                <a:cs typeface="HelveticaNeueLTPro-Blk"/>
              </a:rPr>
              <a:t>C</a:t>
            </a:r>
            <a:r>
              <a:rPr sz="806" b="1" spc="-20">
                <a:solidFill>
                  <a:srgbClr val="454546"/>
                </a:solidFill>
                <a:latin typeface="HelveticaNeueLTPro-Blk"/>
                <a:cs typeface="HelveticaNeueLTPro-Blk"/>
              </a:rPr>
              <a:t>0</a:t>
            </a:r>
            <a:r>
              <a:rPr sz="806" b="1" spc="8">
                <a:solidFill>
                  <a:srgbClr val="454546"/>
                </a:solidFill>
                <a:latin typeface="HelveticaNeueLTPro-Blk"/>
                <a:cs typeface="HelveticaNeueLTPro-Blk"/>
              </a:rPr>
              <a:t>/</a:t>
            </a:r>
            <a:r>
              <a:rPr sz="806" b="1" spc="12">
                <a:solidFill>
                  <a:srgbClr val="454546"/>
                </a:solidFill>
                <a:latin typeface="HelveticaNeueLTPro-Blk"/>
                <a:cs typeface="HelveticaNeueLTPro-Blk"/>
              </a:rPr>
              <a:t>M2</a:t>
            </a:r>
            <a:r>
              <a:rPr sz="806" b="1" spc="-12">
                <a:solidFill>
                  <a:srgbClr val="454546"/>
                </a:solidFill>
                <a:latin typeface="HelveticaNeueLTPro-Blk"/>
                <a:cs typeface="HelveticaNeueLTPro-Blk"/>
              </a:rPr>
              <a:t>5</a:t>
            </a:r>
            <a:r>
              <a:rPr sz="806" b="1" spc="44">
                <a:solidFill>
                  <a:srgbClr val="454546"/>
                </a:solidFill>
                <a:latin typeface="HelveticaNeueLTPro-Blk"/>
                <a:cs typeface="HelveticaNeueLTPro-Blk"/>
              </a:rPr>
              <a:t>/</a:t>
            </a:r>
            <a:r>
              <a:rPr sz="806" b="1" spc="-12">
                <a:solidFill>
                  <a:srgbClr val="454546"/>
                </a:solidFill>
                <a:latin typeface="HelveticaNeueLTPro-Blk"/>
                <a:cs typeface="HelveticaNeueLTPro-Blk"/>
              </a:rPr>
              <a:t>Y</a:t>
            </a:r>
            <a:r>
              <a:rPr sz="806" b="1" spc="4">
                <a:solidFill>
                  <a:srgbClr val="454546"/>
                </a:solidFill>
                <a:latin typeface="HelveticaNeueLTPro-Blk"/>
                <a:cs typeface="HelveticaNeueLTPro-Blk"/>
              </a:rPr>
              <a:t>9</a:t>
            </a:r>
            <a:r>
              <a:rPr sz="806" b="1" spc="-12">
                <a:solidFill>
                  <a:srgbClr val="454546"/>
                </a:solidFill>
                <a:latin typeface="HelveticaNeueLTPro-Blk"/>
                <a:cs typeface="HelveticaNeueLTPro-Blk"/>
              </a:rPr>
              <a:t>5</a:t>
            </a:r>
            <a:r>
              <a:rPr sz="806" b="1" spc="8">
                <a:solidFill>
                  <a:srgbClr val="454546"/>
                </a:solidFill>
                <a:latin typeface="HelveticaNeueLTPro-Blk"/>
                <a:cs typeface="HelveticaNeueLTPro-Blk"/>
              </a:rPr>
              <a:t>/</a:t>
            </a:r>
            <a:r>
              <a:rPr sz="806" b="1" spc="-24">
                <a:solidFill>
                  <a:srgbClr val="454546"/>
                </a:solidFill>
                <a:latin typeface="HelveticaNeueLTPro-Blk"/>
                <a:cs typeface="HelveticaNeueLTPro-Blk"/>
              </a:rPr>
              <a:t>K</a:t>
            </a:r>
            <a:r>
              <a:rPr sz="806" b="1">
                <a:solidFill>
                  <a:srgbClr val="454546"/>
                </a:solidFill>
                <a:latin typeface="HelveticaNeueLTPro-Blk"/>
                <a:cs typeface="HelveticaNeueLTPro-Blk"/>
              </a:rPr>
              <a:t>0  </a:t>
            </a:r>
            <a:r>
              <a:rPr sz="806" b="1" spc="-12">
                <a:solidFill>
                  <a:srgbClr val="454546"/>
                </a:solidFill>
                <a:latin typeface="HelveticaNeueLTPro-Blk"/>
                <a:cs typeface="HelveticaNeueLTPro-Blk"/>
              </a:rPr>
              <a:t>R255/G191/B34</a:t>
            </a:r>
            <a:endParaRPr sz="806">
              <a:solidFill>
                <a:srgbClr val="454546"/>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8968399"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368686"/>
            <a:endParaRPr sz="1452">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9074277" y="2282968"/>
            <a:ext cx="1603883" cy="730603"/>
          </a:xfrm>
          <a:prstGeom prst="rect">
            <a:avLst/>
          </a:prstGeom>
        </p:spPr>
        <p:txBody>
          <a:bodyPr vert="horz" wrap="square" lIns="0" tIns="10241" rIns="0" bIns="0" rtlCol="0">
            <a:spAutoFit/>
          </a:bodyPr>
          <a:lstStyle/>
          <a:p>
            <a:pPr marL="10241" defTabSz="368686">
              <a:lnSpc>
                <a:spcPts val="927"/>
              </a:lnSpc>
              <a:spcBef>
                <a:spcPts val="81"/>
              </a:spcBef>
            </a:pPr>
            <a:r>
              <a:rPr sz="806" b="1">
                <a:solidFill>
                  <a:schemeClr val="bg1"/>
                </a:solidFill>
                <a:latin typeface="HelveticaNeueLTPro-Blk"/>
                <a:cs typeface="HelveticaNeueLTPro-Blk"/>
              </a:rPr>
              <a:t>PANTONE</a:t>
            </a:r>
            <a:r>
              <a:rPr sz="806" b="1" spc="-8">
                <a:solidFill>
                  <a:schemeClr val="bg1"/>
                </a:solidFill>
                <a:latin typeface="HelveticaNeueLTPro-Blk"/>
                <a:cs typeface="HelveticaNeueLTPro-Blk"/>
              </a:rPr>
              <a:t> </a:t>
            </a:r>
            <a:r>
              <a:rPr sz="806" b="1" spc="-16">
                <a:solidFill>
                  <a:schemeClr val="bg1"/>
                </a:solidFill>
                <a:latin typeface="HelveticaNeueLTPro-Blk"/>
                <a:cs typeface="HelveticaNeueLTPro-Blk"/>
              </a:rPr>
              <a:t>166</a:t>
            </a:r>
            <a:endParaRPr sz="806">
              <a:solidFill>
                <a:schemeClr val="bg1"/>
              </a:solidFill>
              <a:latin typeface="HelveticaNeueLTPro-Blk"/>
              <a:cs typeface="HelveticaNeueLTPro-Blk"/>
            </a:endParaRPr>
          </a:p>
          <a:p>
            <a:pPr marL="10241" marR="4097" defTabSz="368686">
              <a:lnSpc>
                <a:spcPts val="887"/>
              </a:lnSpc>
              <a:spcBef>
                <a:spcPts val="56"/>
              </a:spcBef>
            </a:pPr>
            <a:r>
              <a:rPr sz="806" b="1" spc="4">
                <a:solidFill>
                  <a:schemeClr val="bg1"/>
                </a:solidFill>
                <a:latin typeface="HelveticaNeueLTPro-Blk"/>
                <a:cs typeface="HelveticaNeueLTPro-Blk"/>
              </a:rPr>
              <a:t>C:0 </a:t>
            </a:r>
            <a:r>
              <a:rPr sz="806" b="1" spc="-8">
                <a:solidFill>
                  <a:schemeClr val="bg1"/>
                </a:solidFill>
                <a:latin typeface="HelveticaNeueLTPro-Blk"/>
                <a:cs typeface="HelveticaNeueLTPro-Blk"/>
              </a:rPr>
              <a:t>M:75 </a:t>
            </a:r>
            <a:r>
              <a:rPr sz="806" b="1" spc="-20">
                <a:solidFill>
                  <a:schemeClr val="bg1"/>
                </a:solidFill>
                <a:latin typeface="HelveticaNeueLTPro-Blk"/>
                <a:cs typeface="HelveticaNeueLTPro-Blk"/>
              </a:rPr>
              <a:t>Y:100</a:t>
            </a:r>
            <a:r>
              <a:rPr sz="806" b="1" spc="-48">
                <a:solidFill>
                  <a:schemeClr val="bg1"/>
                </a:solidFill>
                <a:latin typeface="HelveticaNeueLTPro-Blk"/>
                <a:cs typeface="HelveticaNeueLTPro-Blk"/>
              </a:rPr>
              <a:t> </a:t>
            </a:r>
            <a:r>
              <a:rPr sz="806" b="1" spc="4">
                <a:solidFill>
                  <a:schemeClr val="bg1"/>
                </a:solidFill>
                <a:latin typeface="HelveticaNeueLTPro-Blk"/>
                <a:cs typeface="HelveticaNeueLTPro-Blk"/>
              </a:rPr>
              <a:t>K:0  </a:t>
            </a:r>
            <a:br>
              <a:rPr lang="en-GB" sz="806" b="1" spc="4">
                <a:solidFill>
                  <a:schemeClr val="bg1"/>
                </a:solidFill>
                <a:latin typeface="HelveticaNeueLTPro-Blk"/>
                <a:cs typeface="HelveticaNeueLTPro-Blk"/>
              </a:rPr>
            </a:br>
            <a:r>
              <a:rPr sz="806" b="1" spc="4">
                <a:solidFill>
                  <a:schemeClr val="bg1"/>
                </a:solidFill>
                <a:latin typeface="HelveticaNeueLTPro-Blk"/>
                <a:cs typeface="HelveticaNeueLTPro-Blk"/>
              </a:rPr>
              <a:t>R:242 </a:t>
            </a:r>
            <a:r>
              <a:rPr sz="806" b="1" spc="-20">
                <a:solidFill>
                  <a:schemeClr val="bg1"/>
                </a:solidFill>
                <a:latin typeface="HelveticaNeueLTPro-Blk"/>
                <a:cs typeface="HelveticaNeueLTPro-Blk"/>
              </a:rPr>
              <a:t>G:101</a:t>
            </a:r>
            <a:r>
              <a:rPr sz="806" b="1" spc="-28">
                <a:solidFill>
                  <a:schemeClr val="bg1"/>
                </a:solidFill>
                <a:latin typeface="HelveticaNeueLTPro-Blk"/>
                <a:cs typeface="HelveticaNeueLTPro-Blk"/>
              </a:rPr>
              <a:t> </a:t>
            </a:r>
            <a:r>
              <a:rPr sz="806" b="1" spc="4">
                <a:solidFill>
                  <a:schemeClr val="bg1"/>
                </a:solidFill>
                <a:latin typeface="HelveticaNeueLTPro-Blk"/>
                <a:cs typeface="HelveticaNeueLTPro-Blk"/>
              </a:rPr>
              <a:t>B:34</a:t>
            </a:r>
            <a:endParaRPr lang="en-GB" sz="806" b="1" spc="4">
              <a:solidFill>
                <a:schemeClr val="bg1"/>
              </a:solidFill>
              <a:latin typeface="HelveticaNeueLTPro-Blk"/>
              <a:cs typeface="HelveticaNeueLTPro-Blk"/>
            </a:endParaRPr>
          </a:p>
          <a:p>
            <a:pPr marL="10241" marR="4097" defTabSz="368686">
              <a:lnSpc>
                <a:spcPts val="887"/>
              </a:lnSpc>
              <a:spcBef>
                <a:spcPts val="56"/>
              </a:spcBef>
            </a:pPr>
            <a:r>
              <a:rPr lang="en-GB" sz="700" b="0" i="0" spc="4">
                <a:solidFill>
                  <a:schemeClr val="bg1"/>
                </a:solidFill>
                <a:latin typeface="HelveticaNeueLT Pro 65 Md" panose="020B0604020202020204" pitchFamily="34" charset="77"/>
                <a:cs typeface="HelveticaNeueLTPro-Blk"/>
              </a:rPr>
              <a:t>Please note that the white and </a:t>
            </a:r>
            <a:br>
              <a:rPr lang="en-GB" sz="700" b="0" i="0" spc="4">
                <a:solidFill>
                  <a:schemeClr val="bg1"/>
                </a:solidFill>
                <a:latin typeface="HelveticaNeueLT Pro 65 Md" panose="020B0604020202020204" pitchFamily="34" charset="77"/>
                <a:cs typeface="HelveticaNeueLTPro-Blk"/>
              </a:rPr>
            </a:br>
            <a:r>
              <a:rPr lang="en-GB" sz="700" b="0" i="0" spc="4">
                <a:solidFill>
                  <a:schemeClr val="bg1"/>
                </a:solidFill>
                <a:latin typeface="HelveticaNeueLT Pro 65 Md" panose="020B0604020202020204" pitchFamily="34" charset="77"/>
                <a:cs typeface="HelveticaNeueLTPro-Blk"/>
              </a:rPr>
              <a:t>grey copy is not to be used </a:t>
            </a:r>
            <a:br>
              <a:rPr lang="en-GB" sz="700" b="0" i="0" spc="4">
                <a:solidFill>
                  <a:schemeClr val="bg1"/>
                </a:solidFill>
                <a:latin typeface="HelveticaNeueLT Pro 65 Md" panose="020B0604020202020204" pitchFamily="34" charset="77"/>
                <a:cs typeface="HelveticaNeueLTPro-Blk"/>
              </a:rPr>
            </a:br>
            <a:r>
              <a:rPr lang="en-GB" sz="700" b="0" i="0" spc="4">
                <a:solidFill>
                  <a:schemeClr val="bg1"/>
                </a:solidFill>
                <a:latin typeface="HelveticaNeueLT Pro 65 Md" panose="020B0604020202020204" pitchFamily="34" charset="77"/>
                <a:cs typeface="HelveticaNeueLTPro-Blk"/>
              </a:rPr>
              <a:t>for normal text elements.</a:t>
            </a:r>
            <a:endParaRPr sz="700" b="0" i="0">
              <a:solidFill>
                <a:schemeClr val="bg1"/>
              </a:solidFill>
              <a:latin typeface="HelveticaNeueLT Pro 65 Md" panose="020B0604020202020204" pitchFamily="34" charset="77"/>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55710" y="49176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368686"/>
            <a:endParaRPr sz="1452">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61588" y="4994266"/>
            <a:ext cx="991848"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12">
                <a:solidFill>
                  <a:srgbClr val="454546"/>
                </a:solidFill>
                <a:latin typeface="HelveticaNeueLTPro-Blk"/>
                <a:cs typeface="HelveticaNeueLTPro-Blk"/>
              </a:rPr>
              <a:t>108  </a:t>
            </a:r>
            <a:r>
              <a:rPr sz="806" b="1" spc="4">
                <a:solidFill>
                  <a:srgbClr val="454546"/>
                </a:solidFill>
                <a:latin typeface="HelveticaNeueLTPro-Blk"/>
                <a:cs typeface="HelveticaNeueLTPro-Blk"/>
              </a:rPr>
              <a:t>C:0 </a:t>
            </a:r>
            <a:r>
              <a:rPr sz="806" b="1" spc="8">
                <a:solidFill>
                  <a:srgbClr val="454546"/>
                </a:solidFill>
                <a:latin typeface="HelveticaNeueLTPro-Blk"/>
                <a:cs typeface="HelveticaNeueLTPro-Blk"/>
              </a:rPr>
              <a:t>M:0 </a:t>
            </a:r>
            <a:r>
              <a:rPr sz="806" b="1" spc="-20">
                <a:solidFill>
                  <a:srgbClr val="454546"/>
                </a:solidFill>
                <a:latin typeface="HelveticaNeueLTPro-Blk"/>
                <a:cs typeface="HelveticaNeueLTPro-Blk"/>
              </a:rPr>
              <a:t>Y:100</a:t>
            </a:r>
            <a:r>
              <a:rPr sz="806" b="1" spc="-69">
                <a:solidFill>
                  <a:srgbClr val="454546"/>
                </a:solidFill>
                <a:latin typeface="HelveticaNeueLTPro-Blk"/>
                <a:cs typeface="HelveticaNeueLTPro-Blk"/>
              </a:rPr>
              <a:t> </a:t>
            </a:r>
            <a:r>
              <a:rPr sz="806" b="1" spc="4">
                <a:solidFill>
                  <a:srgbClr val="454546"/>
                </a:solidFill>
                <a:latin typeface="HelveticaNeueLTPro-Blk"/>
                <a:cs typeface="HelveticaNeueLTPro-Blk"/>
              </a:rPr>
              <a:t>K:0  </a:t>
            </a:r>
            <a:r>
              <a:rPr sz="806" b="1" spc="8">
                <a:solidFill>
                  <a:srgbClr val="454546"/>
                </a:solidFill>
                <a:latin typeface="HelveticaNeueLTPro-Blk"/>
                <a:cs typeface="HelveticaNeueLTPro-Blk"/>
              </a:rPr>
              <a:t>R:255 </a:t>
            </a:r>
            <a:r>
              <a:rPr sz="806" b="1" spc="4">
                <a:solidFill>
                  <a:srgbClr val="454546"/>
                </a:solidFill>
                <a:latin typeface="HelveticaNeueLTPro-Blk"/>
                <a:cs typeface="HelveticaNeueLTPro-Blk"/>
              </a:rPr>
              <a:t>G:230</a:t>
            </a:r>
            <a:r>
              <a:rPr sz="806" b="1" spc="-40">
                <a:solidFill>
                  <a:srgbClr val="454546"/>
                </a:solidFill>
                <a:latin typeface="HelveticaNeueLTPro-Blk"/>
                <a:cs typeface="HelveticaNeueLTPro-Blk"/>
              </a:rPr>
              <a:t> </a:t>
            </a:r>
            <a:r>
              <a:rPr sz="806" b="1" spc="8">
                <a:solidFill>
                  <a:srgbClr val="454546"/>
                </a:solidFill>
                <a:latin typeface="HelveticaNeueLTPro-Blk"/>
                <a:cs typeface="HelveticaNeueLTPro-Blk"/>
              </a:rPr>
              <a:t>B:0</a:t>
            </a:r>
            <a:endParaRPr sz="806">
              <a:solidFill>
                <a:srgbClr val="454546"/>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defTabSz="737372">
              <a:spcBef>
                <a:spcPts val="81"/>
              </a:spcBef>
            </a:pPr>
            <a:r>
              <a:rPr sz="968" b="1">
                <a:solidFill>
                  <a:srgbClr val="D43900"/>
                </a:solidFill>
                <a:latin typeface="HelveticaNeueLTPro-Hv"/>
                <a:cs typeface="HelveticaNeueLTPro-Hv"/>
              </a:rPr>
              <a:t>Primary</a:t>
            </a:r>
            <a:endParaRPr sz="968">
              <a:solidFill>
                <a:srgbClr val="D43900"/>
              </a:solidFill>
              <a:latin typeface="HelveticaNeueLTPro-Hv"/>
              <a:cs typeface="HelveticaNeueLTPro-Hv"/>
            </a:endParaRPr>
          </a:p>
          <a:p>
            <a:pPr marL="10241" marR="4097" defTabSz="737372">
              <a:lnSpc>
                <a:spcPct val="125000"/>
              </a:lnSpc>
              <a:spcAft>
                <a:spcPts val="484"/>
              </a:spcAft>
            </a:pPr>
            <a:r>
              <a:rPr sz="806" b="0" i="0" spc="-4">
                <a:solidFill>
                  <a:srgbClr val="454546"/>
                </a:solidFill>
                <a:latin typeface="HelveticaNeueLT Pro 55 Roman" panose="020B0604020202020204" pitchFamily="34" charset="77"/>
                <a:cs typeface="HelveticaNeueLTPro-Roman"/>
              </a:rPr>
              <a:t>This </a:t>
            </a:r>
            <a:r>
              <a:rPr sz="806" b="0" i="0" spc="-8">
                <a:solidFill>
                  <a:srgbClr val="454546"/>
                </a:solidFill>
                <a:latin typeface="HelveticaNeueLT Pro 55 Roman" panose="020B0604020202020204" pitchFamily="34" charset="77"/>
                <a:cs typeface="HelveticaNeueLTPro-Roman"/>
              </a:rPr>
              <a:t>palette </a:t>
            </a:r>
            <a:r>
              <a:rPr sz="806" b="0" i="0" spc="-4">
                <a:solidFill>
                  <a:srgbClr val="454546"/>
                </a:solidFill>
                <a:latin typeface="HelveticaNeueLT Pro 55 Roman" panose="020B0604020202020204" pitchFamily="34" charset="77"/>
                <a:cs typeface="HelveticaNeueLTPro-Roman"/>
              </a:rPr>
              <a:t>consists </a:t>
            </a:r>
            <a:r>
              <a:rPr sz="806" b="0" i="0" spc="-8">
                <a:solidFill>
                  <a:srgbClr val="454546"/>
                </a:solidFill>
                <a:latin typeface="HelveticaNeueLT Pro 55 Roman" panose="020B0604020202020204" pitchFamily="34" charset="77"/>
                <a:cs typeface="HelveticaNeueLTPro-Roman"/>
              </a:rPr>
              <a:t>of </a:t>
            </a:r>
            <a:r>
              <a:rPr sz="806" b="0" i="0" spc="-12">
                <a:solidFill>
                  <a:srgbClr val="454546"/>
                </a:solidFill>
                <a:latin typeface="HelveticaNeueLT Pro 55 Roman" panose="020B0604020202020204" pitchFamily="34" charset="77"/>
                <a:cs typeface="HelveticaNeueLTPro-Roman"/>
              </a:rPr>
              <a:t>yellows </a:t>
            </a:r>
            <a:r>
              <a:rPr sz="806" b="0" i="0" spc="-4">
                <a:solidFill>
                  <a:srgbClr val="454546"/>
                </a:solidFill>
                <a:latin typeface="HelveticaNeueLT Pro 55 Roman" panose="020B0604020202020204" pitchFamily="34" charset="77"/>
                <a:cs typeface="HelveticaNeueLTPro-Roman"/>
              </a:rPr>
              <a:t>and oranges, which </a:t>
            </a:r>
            <a:r>
              <a:rPr sz="806" b="0" i="0" spc="-12">
                <a:solidFill>
                  <a:srgbClr val="454546"/>
                </a:solidFill>
                <a:latin typeface="HelveticaNeueLT Pro 55 Roman" panose="020B0604020202020204" pitchFamily="34" charset="77"/>
                <a:cs typeface="HelveticaNeueLTPro-Roman"/>
              </a:rPr>
              <a:t>radiate </a:t>
            </a:r>
            <a:r>
              <a:rPr sz="806" b="0" i="0" spc="-8">
                <a:solidFill>
                  <a:srgbClr val="454546"/>
                </a:solidFill>
                <a:latin typeface="HelveticaNeueLT Pro 55 Roman" panose="020B0604020202020204" pitchFamily="34" charset="77"/>
                <a:cs typeface="HelveticaNeueLTPro-Roman"/>
              </a:rPr>
              <a:t>ambition, </a:t>
            </a:r>
            <a:r>
              <a:rPr sz="806" b="0" i="0" spc="-12">
                <a:solidFill>
                  <a:srgbClr val="454546"/>
                </a:solidFill>
                <a:latin typeface="HelveticaNeueLT Pro 55 Roman" panose="020B0604020202020204" pitchFamily="34" charset="77"/>
                <a:cs typeface="HelveticaNeueLTPro-Roman"/>
              </a:rPr>
              <a:t>energy, </a:t>
            </a:r>
            <a:r>
              <a:rPr sz="806" b="0" i="0" spc="-8">
                <a:solidFill>
                  <a:srgbClr val="454546"/>
                </a:solidFill>
                <a:latin typeface="HelveticaNeueLT Pro 55 Roman" panose="020B0604020202020204" pitchFamily="34" charset="77"/>
                <a:cs typeface="HelveticaNeueLTPro-Roman"/>
              </a:rPr>
              <a:t>warmth, </a:t>
            </a:r>
            <a:r>
              <a:rPr sz="806" b="0" i="0" spc="-4">
                <a:solidFill>
                  <a:srgbClr val="454546"/>
                </a:solidFill>
                <a:latin typeface="HelveticaNeueLT Pro 55 Roman" panose="020B0604020202020204" pitchFamily="34" charset="77"/>
                <a:cs typeface="HelveticaNeueLTPro-Roman"/>
              </a:rPr>
              <a:t>passion and </a:t>
            </a:r>
            <a:r>
              <a:rPr sz="806" b="0" i="0" spc="-12">
                <a:solidFill>
                  <a:srgbClr val="454546"/>
                </a:solidFill>
                <a:latin typeface="HelveticaNeueLT Pro 55 Roman" panose="020B0604020202020204" pitchFamily="34" charset="77"/>
                <a:cs typeface="HelveticaNeueLTPro-Roman"/>
              </a:rPr>
              <a:t>originality. </a:t>
            </a:r>
            <a:br>
              <a:rPr lang="en-GB" sz="806" b="0" i="0" spc="-12">
                <a:solidFill>
                  <a:srgbClr val="454546"/>
                </a:solidFill>
                <a:latin typeface="HelveticaNeueLT Pro 55 Roman" panose="020B0604020202020204" pitchFamily="34" charset="77"/>
                <a:cs typeface="HelveticaNeueLTPro-Roman"/>
              </a:rPr>
            </a:br>
            <a:r>
              <a:rPr sz="806" b="0" i="0" spc="-32">
                <a:solidFill>
                  <a:srgbClr val="454546"/>
                </a:solidFill>
                <a:latin typeface="HelveticaNeueLT Pro 55 Roman" panose="020B0604020202020204" pitchFamily="34" charset="77"/>
                <a:cs typeface="HelveticaNeueLTPro-Roman"/>
              </a:rPr>
              <a:t>You </a:t>
            </a:r>
            <a:r>
              <a:rPr sz="806" b="0" i="0">
                <a:solidFill>
                  <a:srgbClr val="454546"/>
                </a:solidFill>
                <a:latin typeface="HelveticaNeueLT Pro 55 Roman" panose="020B0604020202020204" pitchFamily="34" charset="77"/>
                <a:cs typeface="HelveticaNeueLTPro-Roman"/>
              </a:rPr>
              <a:t>can </a:t>
            </a:r>
            <a:r>
              <a:rPr sz="806" b="0" i="0" spc="-4">
                <a:solidFill>
                  <a:srgbClr val="454546"/>
                </a:solidFill>
                <a:latin typeface="HelveticaNeueLT Pro 55 Roman" panose="020B0604020202020204" pitchFamily="34" charset="77"/>
                <a:cs typeface="HelveticaNeueLTPro-Roman"/>
              </a:rPr>
              <a:t>use </a:t>
            </a:r>
            <a:r>
              <a:rPr sz="806" b="0" i="0">
                <a:solidFill>
                  <a:srgbClr val="454546"/>
                </a:solidFill>
                <a:latin typeface="HelveticaNeueLT Pro 55 Roman" panose="020B0604020202020204" pitchFamily="34" charset="77"/>
                <a:cs typeface="HelveticaNeueLTPro-Roman"/>
              </a:rPr>
              <a:t>a </a:t>
            </a:r>
            <a:r>
              <a:rPr sz="806" b="0" i="0" spc="-8">
                <a:solidFill>
                  <a:srgbClr val="454546"/>
                </a:solidFill>
                <a:latin typeface="HelveticaNeueLT Pro 55 Roman" panose="020B0604020202020204" pitchFamily="34" charset="77"/>
                <a:cs typeface="HelveticaNeueLTPro-Roman"/>
              </a:rPr>
              <a:t>gradient of </a:t>
            </a:r>
            <a:r>
              <a:rPr sz="806" b="0" i="0" spc="-4">
                <a:solidFill>
                  <a:srgbClr val="454546"/>
                </a:solidFill>
                <a:latin typeface="HelveticaNeueLT Pro 55 Roman" panose="020B0604020202020204" pitchFamily="34" charset="77"/>
                <a:cs typeface="HelveticaNeueLTPro-Roman"/>
              </a:rPr>
              <a:t>these colours </a:t>
            </a:r>
            <a:r>
              <a:rPr sz="806" b="0" i="0">
                <a:solidFill>
                  <a:srgbClr val="454546"/>
                </a:solidFill>
                <a:latin typeface="HelveticaNeueLT Pro 55 Roman" panose="020B0604020202020204" pitchFamily="34" charset="77"/>
                <a:cs typeface="HelveticaNeueLTPro-Roman"/>
              </a:rPr>
              <a:t>as a</a:t>
            </a:r>
            <a:r>
              <a:rPr sz="806" b="0" i="0" spc="20">
                <a:solidFill>
                  <a:srgbClr val="454546"/>
                </a:solidFill>
                <a:latin typeface="HelveticaNeueLT Pro 55 Roman" panose="020B0604020202020204" pitchFamily="34" charset="77"/>
                <a:cs typeface="HelveticaNeueLTPro-Roman"/>
              </a:rPr>
              <a:t> </a:t>
            </a:r>
            <a:r>
              <a:rPr sz="806" b="0" i="0" spc="-8">
                <a:solidFill>
                  <a:srgbClr val="454546"/>
                </a:solidFill>
                <a:latin typeface="HelveticaNeueLT Pro 55 Roman" panose="020B0604020202020204" pitchFamily="34" charset="77"/>
                <a:cs typeface="HelveticaNeueLTPro-Roman"/>
              </a:rPr>
              <a:t>background.</a:t>
            </a:r>
            <a:endParaRPr lang="en-GB" sz="806" b="0" i="0" spc="-8">
              <a:solidFill>
                <a:srgbClr val="454546"/>
              </a:solidFill>
              <a:latin typeface="HelveticaNeueLT Pro 55 Roman" panose="020B0604020202020204" pitchFamily="34" charset="77"/>
              <a:cs typeface="HelveticaNeueLTPro-Roman"/>
            </a:endParaRPr>
          </a:p>
          <a:p>
            <a:pPr marL="10241" defTabSz="737372"/>
            <a:r>
              <a:rPr lang="en-GB" sz="968" b="1">
                <a:solidFill>
                  <a:srgbClr val="D43900"/>
                </a:solidFill>
                <a:latin typeface="HelveticaNeueLTPro-Hv"/>
                <a:cs typeface="HelveticaNeueLTPro-Hv"/>
              </a:rPr>
              <a:t>Complementary</a:t>
            </a:r>
            <a:endParaRPr lang="en-GB" sz="968">
              <a:solidFill>
                <a:srgbClr val="D43900"/>
              </a:solidFill>
              <a:latin typeface="HelveticaNeueLTPro-Hv"/>
              <a:cs typeface="HelveticaNeueLTPro-Hv"/>
            </a:endParaRPr>
          </a:p>
          <a:p>
            <a:pPr marL="10241" marR="4097" defTabSz="737372">
              <a:lnSpc>
                <a:spcPct val="125000"/>
              </a:lnSpc>
              <a:spcAft>
                <a:spcPts val="484"/>
              </a:spcAft>
            </a:pPr>
            <a:r>
              <a:rPr lang="en-GB" sz="806" spc="-8">
                <a:solidFill>
                  <a:srgbClr val="454546"/>
                </a:solidFill>
                <a:latin typeface="HelveticaNeueLTPro-Roman"/>
                <a:cs typeface="HelveticaNeueLTPro-Roman"/>
              </a:rPr>
              <a:t>Consisting of </a:t>
            </a:r>
            <a:r>
              <a:rPr lang="en-GB" sz="806">
                <a:solidFill>
                  <a:srgbClr val="454546"/>
                </a:solidFill>
                <a:latin typeface="HelveticaNeueLTPro-Roman"/>
                <a:cs typeface="HelveticaNeueLTPro-Roman"/>
              </a:rPr>
              <a:t>a secondary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tertiary </a:t>
            </a:r>
            <a:r>
              <a:rPr lang="en-GB" sz="806" spc="-8">
                <a:solidFill>
                  <a:srgbClr val="454546"/>
                </a:solidFill>
                <a:latin typeface="HelveticaNeueLTPro-Roman"/>
                <a:cs typeface="HelveticaNeueLTPro-Roman"/>
              </a:rPr>
              <a:t>palette. </a:t>
            </a:r>
            <a:r>
              <a:rPr lang="en-GB" sz="806" spc="-4">
                <a:solidFill>
                  <a:srgbClr val="454546"/>
                </a:solidFill>
                <a:latin typeface="HelveticaNeueLTPro-Roman"/>
                <a:cs typeface="HelveticaNeueLTPro-Roman"/>
              </a:rPr>
              <a:t>This </a:t>
            </a:r>
            <a:r>
              <a:rPr lang="en-GB" sz="806" spc="-8">
                <a:solidFill>
                  <a:srgbClr val="454546"/>
                </a:solidFill>
                <a:latin typeface="HelveticaNeueLTPro-Roman"/>
                <a:cs typeface="HelveticaNeueLTPro-Roman"/>
              </a:rPr>
              <a:t>palette </a:t>
            </a:r>
            <a:r>
              <a:rPr lang="en-GB" sz="806" spc="-4">
                <a:solidFill>
                  <a:srgbClr val="454546"/>
                </a:solidFill>
                <a:latin typeface="HelveticaNeueLTPro-Roman"/>
                <a:cs typeface="HelveticaNeueLTPro-Roman"/>
              </a:rPr>
              <a:t>is  designed </a:t>
            </a:r>
            <a:r>
              <a:rPr lang="en-GB" sz="806" spc="-12">
                <a:solidFill>
                  <a:srgbClr val="454546"/>
                </a:solidFill>
                <a:latin typeface="HelveticaNeueLTPro-Roman"/>
                <a:cs typeface="HelveticaNeueLTPro-Roman"/>
              </a:rPr>
              <a:t>to </a:t>
            </a:r>
            <a:r>
              <a:rPr lang="en-GB" sz="806">
                <a:solidFill>
                  <a:srgbClr val="454546"/>
                </a:solidFill>
                <a:latin typeface="HelveticaNeueLTPro-Roman"/>
                <a:cs typeface="HelveticaNeueLTPro-Roman"/>
              </a:rPr>
              <a:t>support </a:t>
            </a:r>
            <a:r>
              <a:rPr lang="en-GB" sz="806" spc="-8">
                <a:solidFill>
                  <a:srgbClr val="454546"/>
                </a:solidFill>
                <a:latin typeface="HelveticaNeueLTPro-Roman"/>
                <a:cs typeface="HelveticaNeueLTPro-Roman"/>
              </a:rPr>
              <a:t>the </a:t>
            </a:r>
            <a:r>
              <a:rPr lang="en-GB" sz="806">
                <a:solidFill>
                  <a:srgbClr val="454546"/>
                </a:solidFill>
                <a:latin typeface="HelveticaNeueLTPro-Roman"/>
                <a:cs typeface="HelveticaNeueLTPro-Roman"/>
              </a:rPr>
              <a:t>primary </a:t>
            </a:r>
            <a:r>
              <a:rPr lang="en-GB" sz="806" spc="-4">
                <a:solidFill>
                  <a:srgbClr val="454546"/>
                </a:solidFill>
                <a:latin typeface="HelveticaNeueLTPro-Roman"/>
                <a:cs typeface="HelveticaNeueLTPro-Roman"/>
              </a:rPr>
              <a:t>colours. Ideal if </a:t>
            </a:r>
            <a:r>
              <a:rPr lang="en-GB" sz="806" spc="-8">
                <a:solidFill>
                  <a:srgbClr val="454546"/>
                </a:solidFill>
                <a:latin typeface="HelveticaNeueLTPro-Roman"/>
                <a:cs typeface="HelveticaNeueLTPro-Roman"/>
              </a:rPr>
              <a:t>communication </a:t>
            </a:r>
            <a:r>
              <a:rPr lang="en-GB" sz="806">
                <a:solidFill>
                  <a:srgbClr val="454546"/>
                </a:solidFill>
                <a:latin typeface="HelveticaNeueLTPro-Roman"/>
                <a:cs typeface="HelveticaNeueLTPro-Roman"/>
              </a:rPr>
              <a:t>needs further </a:t>
            </a:r>
            <a:r>
              <a:rPr lang="en-GB" sz="806" spc="-4">
                <a:solidFill>
                  <a:srgbClr val="454546"/>
                </a:solidFill>
                <a:latin typeface="HelveticaNeueLTPro-Roman"/>
                <a:cs typeface="HelveticaNeueLTPro-Roman"/>
              </a:rPr>
              <a:t>stand out. </a:t>
            </a:r>
            <a:r>
              <a:rPr lang="en-GB" sz="806">
                <a:solidFill>
                  <a:srgbClr val="454546"/>
                </a:solidFill>
                <a:latin typeface="HelveticaNeueLTPro-Roman"/>
                <a:cs typeface="HelveticaNeueLTPro-Roman"/>
              </a:rPr>
              <a:t>These </a:t>
            </a:r>
            <a:r>
              <a:rPr lang="en-GB" sz="806" spc="-4">
                <a:solidFill>
                  <a:srgbClr val="454546"/>
                </a:solidFill>
                <a:latin typeface="HelveticaNeueLTPro-Roman"/>
                <a:cs typeface="HelveticaNeueLTPro-Roman"/>
              </a:rPr>
              <a:t>colours are also designed </a:t>
            </a:r>
            <a:r>
              <a:rPr lang="en-GB" sz="806" spc="-8">
                <a:solidFill>
                  <a:srgbClr val="454546"/>
                </a:solidFill>
                <a:latin typeface="HelveticaNeueLTPro-Roman"/>
                <a:cs typeface="HelveticaNeueLTPro-Roman"/>
              </a:rPr>
              <a:t>with </a:t>
            </a:r>
            <a:r>
              <a:rPr lang="en-GB" sz="806">
                <a:solidFill>
                  <a:srgbClr val="454546"/>
                </a:solidFill>
                <a:latin typeface="HelveticaNeueLTPro-Roman"/>
                <a:cs typeface="HelveticaNeueLTPro-Roman"/>
              </a:rPr>
              <a:t>charts </a:t>
            </a:r>
            <a:r>
              <a:rPr lang="en-GB" sz="806" spc="-4">
                <a:solidFill>
                  <a:srgbClr val="454546"/>
                </a:solidFill>
                <a:latin typeface="HelveticaNeueLTPro-Roman"/>
                <a:cs typeface="HelveticaNeueLTPro-Roman"/>
              </a:rPr>
              <a:t>and colour </a:t>
            </a:r>
            <a:r>
              <a:rPr lang="en-GB" sz="806" spc="-8">
                <a:solidFill>
                  <a:srgbClr val="454546"/>
                </a:solidFill>
                <a:latin typeface="HelveticaNeueLTPro-Roman"/>
                <a:cs typeface="HelveticaNeueLTPro-Roman"/>
              </a:rPr>
              <a:t>coordinating </a:t>
            </a:r>
            <a:r>
              <a:rPr lang="en-GB" sz="806" spc="-4">
                <a:solidFill>
                  <a:srgbClr val="454546"/>
                </a:solidFill>
                <a:latin typeface="HelveticaNeueLTPro-Roman"/>
                <a:cs typeface="HelveticaNeueLTPro-Roman"/>
              </a:rPr>
              <a:t>in</a:t>
            </a:r>
            <a:r>
              <a:rPr lang="en-GB" sz="806" spc="8">
                <a:solidFill>
                  <a:srgbClr val="454546"/>
                </a:solidFill>
                <a:latin typeface="HelveticaNeueLTPro-Roman"/>
                <a:cs typeface="HelveticaNeueLTPro-Roman"/>
              </a:rPr>
              <a:t> </a:t>
            </a:r>
            <a:r>
              <a:rPr lang="en-GB" sz="806" spc="-8">
                <a:solidFill>
                  <a:srgbClr val="454546"/>
                </a:solidFill>
                <a:latin typeface="HelveticaNeueLTPro-Roman"/>
                <a:cs typeface="HelveticaNeueLTPro-Roman"/>
              </a:rPr>
              <a:t>mind.</a:t>
            </a:r>
          </a:p>
          <a:p>
            <a:pPr marL="10241" defTabSz="737372">
              <a:spcBef>
                <a:spcPts val="81"/>
              </a:spcBef>
            </a:pPr>
            <a:r>
              <a:rPr lang="en-GB" sz="968" b="1" spc="-4">
                <a:solidFill>
                  <a:srgbClr val="D43900"/>
                </a:solidFill>
                <a:latin typeface="HelveticaNeueLTPro-Hv"/>
                <a:cs typeface="HelveticaNeueLTPro-Hv"/>
              </a:rPr>
              <a:t>Note</a:t>
            </a:r>
            <a:endParaRPr lang="en-GB" sz="968">
              <a:solidFill>
                <a:srgbClr val="D43900"/>
              </a:solidFill>
              <a:latin typeface="HelveticaNeueLTPro-Hv"/>
              <a:cs typeface="HelveticaNeueLTPro-Hv"/>
            </a:endParaRPr>
          </a:p>
          <a:p>
            <a:pPr marL="10241" marR="4097" defTabSz="737372">
              <a:lnSpc>
                <a:spcPct val="125000"/>
              </a:lnSpc>
            </a:pPr>
            <a:r>
              <a:rPr lang="en-GB" sz="806" spc="-4">
                <a:solidFill>
                  <a:srgbClr val="454546"/>
                </a:solidFill>
                <a:latin typeface="HelveticaNeueLTPro-Roman"/>
                <a:cs typeface="HelveticaNeueLTPro-Roman"/>
              </a:rPr>
              <a:t>When using </a:t>
            </a:r>
            <a:r>
              <a:rPr lang="en-GB" sz="806" spc="-8">
                <a:solidFill>
                  <a:srgbClr val="454546"/>
                </a:solidFill>
                <a:latin typeface="HelveticaNeueLTPro-Roman"/>
                <a:cs typeface="HelveticaNeueLTPro-Roman"/>
              </a:rPr>
              <a:t>the </a:t>
            </a:r>
            <a:r>
              <a:rPr lang="en-GB" sz="806" spc="-4">
                <a:solidFill>
                  <a:srgbClr val="454546"/>
                </a:solidFill>
                <a:latin typeface="HelveticaNeueLTPro-Roman"/>
                <a:cs typeface="HelveticaNeueLTPro-Roman"/>
              </a:rPr>
              <a:t>colour </a:t>
            </a:r>
            <a:r>
              <a:rPr lang="en-GB" sz="806" spc="-8">
                <a:solidFill>
                  <a:srgbClr val="454546"/>
                </a:solidFill>
                <a:latin typeface="HelveticaNeueLTPro-Roman"/>
                <a:cs typeface="HelveticaNeueLTPro-Roman"/>
              </a:rPr>
              <a:t>palette, refer </a:t>
            </a:r>
            <a:r>
              <a:rPr lang="en-GB" sz="806" spc="-12">
                <a:solidFill>
                  <a:srgbClr val="454546"/>
                </a:solidFill>
                <a:latin typeface="HelveticaNeueLTPro-Roman"/>
                <a:cs typeface="HelveticaNeueLTPro-Roman"/>
              </a:rPr>
              <a:t>to </a:t>
            </a:r>
            <a:r>
              <a:rPr lang="en-GB" sz="806" spc="-8">
                <a:solidFill>
                  <a:srgbClr val="454546"/>
                </a:solidFill>
                <a:latin typeface="HelveticaNeueLTPro-Roman"/>
                <a:cs typeface="HelveticaNeueLTPro-Roman"/>
              </a:rPr>
              <a:t>the templates provided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be </a:t>
            </a:r>
            <a:r>
              <a:rPr lang="en-GB" sz="806" spc="-8">
                <a:solidFill>
                  <a:srgbClr val="454546"/>
                </a:solidFill>
                <a:latin typeface="HelveticaNeueLTPro-Roman"/>
                <a:cs typeface="HelveticaNeueLTPro-Roman"/>
              </a:rPr>
              <a:t>mindful of </a:t>
            </a:r>
            <a:r>
              <a:rPr lang="en-GB" sz="806" spc="-4">
                <a:solidFill>
                  <a:srgbClr val="454546"/>
                </a:solidFill>
                <a:latin typeface="HelveticaNeueLTPro-Roman"/>
                <a:cs typeface="HelveticaNeueLTPro-Roman"/>
              </a:rPr>
              <a:t>using </a:t>
            </a:r>
            <a:r>
              <a:rPr lang="en-GB" sz="806" spc="-8">
                <a:solidFill>
                  <a:srgbClr val="454546"/>
                </a:solidFill>
                <a:latin typeface="HelveticaNeueLTPro-Roman"/>
                <a:cs typeface="HelveticaNeueLTPro-Roman"/>
              </a:rPr>
              <a:t>too many </a:t>
            </a:r>
            <a:r>
              <a:rPr lang="en-GB" sz="806" spc="-4">
                <a:solidFill>
                  <a:srgbClr val="454546"/>
                </a:solidFill>
                <a:latin typeface="HelveticaNeueLTPro-Roman"/>
                <a:cs typeface="HelveticaNeueLTPro-Roman"/>
              </a:rPr>
              <a:t>colours on one </a:t>
            </a:r>
            <a:br>
              <a:rPr lang="en-GB" sz="806" spc="-4">
                <a:solidFill>
                  <a:srgbClr val="454546"/>
                </a:solidFill>
                <a:latin typeface="HelveticaNeueLTPro-Roman"/>
                <a:cs typeface="HelveticaNeueLTPro-Roman"/>
              </a:rPr>
            </a:br>
            <a:r>
              <a:rPr lang="en-GB" sz="806" spc="-4">
                <a:solidFill>
                  <a:srgbClr val="454546"/>
                </a:solidFill>
                <a:latin typeface="HelveticaNeueLTPro-Roman"/>
                <a:cs typeface="HelveticaNeueLTPro-Roman"/>
              </a:rPr>
              <a:t>piece </a:t>
            </a:r>
            <a:r>
              <a:rPr lang="en-GB" sz="806" spc="-8">
                <a:solidFill>
                  <a:srgbClr val="454546"/>
                </a:solidFill>
                <a:latin typeface="HelveticaNeueLTPro-Roman"/>
                <a:cs typeface="HelveticaNeueLTPro-Roman"/>
              </a:rPr>
              <a:t>of communication. </a:t>
            </a:r>
            <a:r>
              <a:rPr lang="en-GB" sz="806" spc="-12">
                <a:solidFill>
                  <a:srgbClr val="454546"/>
                </a:solidFill>
                <a:latin typeface="HelveticaNeueLTPro-Roman"/>
                <a:cs typeface="HelveticaNeueLTPro-Roman"/>
              </a:rPr>
              <a:t>Make </a:t>
            </a:r>
            <a:r>
              <a:rPr lang="en-GB" sz="806" spc="-4">
                <a:solidFill>
                  <a:srgbClr val="454546"/>
                </a:solidFill>
                <a:latin typeface="HelveticaNeueLTPro-Roman"/>
                <a:cs typeface="HelveticaNeueLTPro-Roman"/>
              </a:rPr>
              <a:t>sure </a:t>
            </a:r>
            <a:r>
              <a:rPr lang="en-GB" sz="806" spc="-8">
                <a:solidFill>
                  <a:srgbClr val="454546"/>
                </a:solidFill>
                <a:latin typeface="HelveticaNeueLTPro-Roman"/>
                <a:cs typeface="HelveticaNeueLTPro-Roman"/>
              </a:rPr>
              <a:t>the copy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imagery </a:t>
            </a:r>
            <a:r>
              <a:rPr lang="en-GB" sz="806" spc="-4">
                <a:solidFill>
                  <a:srgbClr val="454546"/>
                </a:solidFill>
                <a:latin typeface="HelveticaNeueLTPro-Roman"/>
                <a:cs typeface="HelveticaNeueLTPro-Roman"/>
              </a:rPr>
              <a:t>are </a:t>
            </a:r>
            <a:r>
              <a:rPr lang="en-GB" sz="806" spc="-8">
                <a:solidFill>
                  <a:srgbClr val="454546"/>
                </a:solidFill>
                <a:latin typeface="HelveticaNeueLTPro-Roman"/>
                <a:cs typeface="HelveticaNeueLTPro-Roman"/>
              </a:rPr>
              <a:t>legible </a:t>
            </a:r>
            <a:r>
              <a:rPr lang="en-GB" sz="806" spc="-4">
                <a:solidFill>
                  <a:srgbClr val="454546"/>
                </a:solidFill>
                <a:latin typeface="HelveticaNeueLTPro-Roman"/>
                <a:cs typeface="HelveticaNeueLTPro-Roman"/>
              </a:rPr>
              <a:t>and </a:t>
            </a:r>
            <a:r>
              <a:rPr lang="en-GB" sz="806" spc="-8">
                <a:solidFill>
                  <a:srgbClr val="454546"/>
                </a:solidFill>
                <a:latin typeface="HelveticaNeueLTPro-Roman"/>
                <a:cs typeface="HelveticaNeueLTPro-Roman"/>
              </a:rPr>
              <a:t>that </a:t>
            </a:r>
            <a:r>
              <a:rPr lang="en-GB" sz="806" spc="-4">
                <a:solidFill>
                  <a:srgbClr val="454546"/>
                </a:solidFill>
                <a:latin typeface="HelveticaNeueLTPro-Roman"/>
                <a:cs typeface="HelveticaNeueLTPro-Roman"/>
              </a:rPr>
              <a:t>colours are used</a:t>
            </a:r>
            <a:r>
              <a:rPr lang="en-GB" sz="806" spc="16">
                <a:solidFill>
                  <a:srgbClr val="454546"/>
                </a:solidFill>
                <a:latin typeface="HelveticaNeueLTPro-Roman"/>
                <a:cs typeface="HelveticaNeueLTPro-Roman"/>
              </a:rPr>
              <a:t> </a:t>
            </a:r>
            <a:r>
              <a:rPr lang="en-GB" sz="806" spc="-12">
                <a:solidFill>
                  <a:srgbClr val="454546"/>
                </a:solidFill>
                <a:latin typeface="HelveticaNeueLTPro-Roman"/>
                <a:cs typeface="HelveticaNeueLTPro-Roman"/>
              </a:rPr>
              <a:t>sparingly.</a:t>
            </a:r>
            <a:endParaRPr lang="en-GB" sz="806">
              <a:solidFill>
                <a:srgbClr val="454546"/>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18694"/>
            <a:ext cx="595676" cy="216341"/>
          </a:xfrm>
          <a:prstGeom prst="rect">
            <a:avLst/>
          </a:prstGeom>
        </p:spPr>
        <p:txBody>
          <a:bodyPr wrap="none">
            <a:spAutoFit/>
          </a:bodyPr>
          <a:lstStyle/>
          <a:p>
            <a:pPr marL="10241" defTabSz="737372">
              <a:spcBef>
                <a:spcPts val="81"/>
              </a:spcBef>
            </a:pPr>
            <a:r>
              <a:rPr lang="en-GB" sz="806" b="1" i="0">
                <a:solidFill>
                  <a:srgbClr val="D43900"/>
                </a:solidFill>
                <a:latin typeface="HelveticaNeueLT Pro 55 Roman" panose="020B0604020202020204" pitchFamily="34" charset="77"/>
                <a:cs typeface="HelveticaNeueLTPro-Hv"/>
              </a:rPr>
              <a:t>Primary</a:t>
            </a: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12954"/>
            <a:ext cx="1015663" cy="216341"/>
          </a:xfrm>
          <a:prstGeom prst="rect">
            <a:avLst/>
          </a:prstGeom>
        </p:spPr>
        <p:txBody>
          <a:bodyPr wrap="none">
            <a:spAutoFit/>
          </a:bodyPr>
          <a:lstStyle/>
          <a:p>
            <a:pPr marL="10241" defTabSz="737372">
              <a:spcBef>
                <a:spcPts val="81"/>
              </a:spcBef>
            </a:pPr>
            <a:r>
              <a:rPr lang="en-GB" sz="806" b="1" i="0">
                <a:solidFill>
                  <a:srgbClr val="D43900"/>
                </a:solidFill>
                <a:latin typeface="HelveticaNeueLT Pro 55 Roman" panose="020B0604020202020204" pitchFamily="34" charset="77"/>
                <a:cs typeface="HelveticaNeueLTPro-Hv"/>
              </a:rPr>
              <a:t>Complementary</a:t>
            </a: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52149" y="1158465"/>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500">
                <a:solidFill>
                  <a:srgbClr val="D43900"/>
                </a:solidFill>
                <a:latin typeface="HelveticaNeueLT Pro 55 Roman" panose="020B0604020202020204" pitchFamily="34" charset="77"/>
              </a:rPr>
              <a:t>Title Slide Header</a:t>
            </a:r>
          </a:p>
          <a:p>
            <a:pPr defTabSz="737354"/>
            <a:r>
              <a:rPr lang="en-US" sz="900">
                <a:solidFill>
                  <a:srgbClr val="454546"/>
                </a:solidFill>
                <a:latin typeface="HelveticaNeueLT Pro 55 Roman" panose="020B0604020202020204" pitchFamily="34" charset="77"/>
              </a:rPr>
              <a:t>Helvetica Neue Lt Pro (Roman) – 25pt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52149" y="2977752"/>
            <a:ext cx="4811098" cy="2981061"/>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NeueLT Std L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NeueLT Std L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NeueLT Std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defRPr/>
            </a:pP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Lorem ipsum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dolor</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sit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amet</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consectetuer</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adipiscing</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elit. Maecenas porttitor congue massa. Fusce posuere, magna sed pulvinar ultricies, purus lectus malesuada libero, sit amet commodo magna eros quis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urna</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US" sz="900">
                <a:solidFill>
                  <a:srgbClr val="454546"/>
                </a:solidFill>
                <a:latin typeface="HelveticaNeueLT Pro 55 Roman" panose="020B0604020202020204" pitchFamily="34" charset="77"/>
              </a:rPr>
              <a:t>Intro copy - Helvetica Neue Lt Pro (Medium) – 12pt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endParaRPr>
          </a:p>
          <a:p>
            <a:pPr defTabSz="737354">
              <a:spcBef>
                <a:spcPts val="806"/>
              </a:spcBef>
              <a:defRPr/>
            </a:pPr>
            <a:r>
              <a:rPr lang="en-GB" sz="1400" b="1" i="0">
                <a:solidFill>
                  <a:srgbClr val="D43900"/>
                </a:solidFill>
                <a:latin typeface="HelveticaNeueLT Pro 55 Roman" panose="020B0604020202020204" pitchFamily="34" charset="77"/>
              </a:rPr>
              <a:t>Sub heading 1 – Helvetica Neue LT Pro (Bold) – 14pt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a:solidFill>
                <a:srgbClr val="D43900"/>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1200" b="1" i="0">
                <a:solidFill>
                  <a:srgbClr val="D43900"/>
                </a:solidFill>
                <a:latin typeface="HelveticaNeueLT Pro 55 Roman" panose="020B0604020202020204" pitchFamily="34" charset="77"/>
              </a:rPr>
              <a:t>Sub heading 2 – Helvetica Neue LT Pro (Bold) – 12pt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1" i="0">
                <a:solidFill>
                  <a:srgbClr val="454546"/>
                </a:solidFill>
                <a:latin typeface="HelveticaNeueLT Pro 55 Roman" panose="020B0604020202020204" pitchFamily="34" charset="77"/>
              </a:rPr>
              <a:t>Sub heading 3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0" i="0">
                <a:solidFill>
                  <a:srgbClr val="454546"/>
                </a:solidFill>
                <a:latin typeface="HelveticaNeueLT Pro 55 Roman" panose="020B0604020202020204" pitchFamily="34" charset="77"/>
              </a:rPr>
              <a:t>Body copy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a:solidFill>
                <a:srgbClr val="D43900"/>
              </a:solidFill>
              <a:latin typeface="HelveticaNeueLT Pro 55 Roman" panose="020B0604020202020204" pitchFamily="34" charset="77"/>
            </a:endParaRPr>
          </a:p>
          <a:p>
            <a:pPr defTabSz="737354">
              <a:spcBef>
                <a:spcPts val="806"/>
              </a:spcBef>
              <a:defRPr/>
            </a:pPr>
            <a:endParaRPr lang="en-GB" sz="1400" b="1" i="0">
              <a:solidFill>
                <a:srgbClr val="D43900"/>
              </a:solidFill>
              <a:latin typeface="HelveticaNeueLT Pro 55 Roman" panose="020B0604020202020204" pitchFamily="34" charset="77"/>
            </a:endParaRPr>
          </a:p>
          <a:p>
            <a:pPr defTabSz="737354">
              <a:spcBef>
                <a:spcPts val="806"/>
              </a:spcBef>
              <a:defRPr/>
            </a:pPr>
            <a:endParaRPr lang="en-GB" sz="1290">
              <a:solidFill>
                <a:srgbClr val="000000">
                  <a:lumMod val="65000"/>
                  <a:lumOff val="35000"/>
                </a:srgbClr>
              </a:solidFill>
              <a:latin typeface="HelveticaNeueLT Pro 55 Roman" panose="020B0604020202020204" pitchFamily="34" charset="77"/>
            </a:endParaRP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552149" y="713193"/>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737354"/>
            <a:r>
              <a:rPr lang="en-US" sz="1613" b="0" i="0">
                <a:solidFill>
                  <a:srgbClr val="454546"/>
                </a:solidFill>
                <a:latin typeface="HelveticaNeueLT Pro 65 Md" panose="020B0604020202020204" pitchFamily="34" charset="77"/>
              </a:rPr>
              <a:t>PowerPoint Template Guide</a:t>
            </a:r>
          </a:p>
        </p:txBody>
      </p:sp>
      <p:sp>
        <p:nvSpPr>
          <p:cNvPr id="30" name="Title 2">
            <a:extLst>
              <a:ext uri="{FF2B5EF4-FFF2-40B4-BE49-F238E27FC236}">
                <a16:creationId xmlns:a16="http://schemas.microsoft.com/office/drawing/2014/main" id="{D8F9DDC2-B081-0641-9597-6AFD59265FE2}"/>
              </a:ext>
            </a:extLst>
          </p:cNvPr>
          <p:cNvSpPr txBox="1">
            <a:spLocks/>
          </p:cNvSpPr>
          <p:nvPr userDrawn="1"/>
        </p:nvSpPr>
        <p:spPr>
          <a:xfrm>
            <a:off x="552149" y="1818341"/>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000">
                <a:solidFill>
                  <a:srgbClr val="D43900"/>
                </a:solidFill>
                <a:latin typeface="HelveticaNeueLT Pro 55 Roman" panose="020B0604020202020204" pitchFamily="34" charset="77"/>
              </a:rPr>
              <a:t>Section Title</a:t>
            </a:r>
          </a:p>
          <a:p>
            <a:pPr defTabSz="737354"/>
            <a:r>
              <a:rPr lang="en-US" sz="900">
                <a:solidFill>
                  <a:srgbClr val="454546"/>
                </a:solidFill>
                <a:latin typeface="HelveticaNeueLT Pro 55 Roman" panose="020B0604020202020204" pitchFamily="34" charset="77"/>
              </a:rPr>
              <a:t>Helvetica Neue Lt Pro (Roman) – 20pt</a:t>
            </a:r>
          </a:p>
        </p:txBody>
      </p:sp>
      <p:sp>
        <p:nvSpPr>
          <p:cNvPr id="31" name="Title 2">
            <a:extLst>
              <a:ext uri="{FF2B5EF4-FFF2-40B4-BE49-F238E27FC236}">
                <a16:creationId xmlns:a16="http://schemas.microsoft.com/office/drawing/2014/main" id="{03E029CE-9E7F-E244-9307-4763DEC2F5A6}"/>
              </a:ext>
            </a:extLst>
          </p:cNvPr>
          <p:cNvSpPr txBox="1">
            <a:spLocks/>
          </p:cNvSpPr>
          <p:nvPr userDrawn="1"/>
        </p:nvSpPr>
        <p:spPr>
          <a:xfrm>
            <a:off x="552149" y="237638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1800" b="1" i="0">
                <a:solidFill>
                  <a:srgbClr val="D43900"/>
                </a:solidFill>
                <a:latin typeface="HelveticaNeueLT Pro 55 Roman" panose="020B0604020202020204" pitchFamily="34" charset="77"/>
              </a:rPr>
              <a:t>Heading</a:t>
            </a:r>
            <a:r>
              <a:rPr lang="en-GB" sz="2000" b="1" i="0">
                <a:solidFill>
                  <a:srgbClr val="D43900"/>
                </a:solidFill>
                <a:latin typeface="HelveticaNeueLT Pro 55 Roman" panose="020B0604020202020204" pitchFamily="34" charset="77"/>
              </a:rPr>
              <a:t> </a:t>
            </a:r>
          </a:p>
          <a:p>
            <a:pPr defTabSz="737354"/>
            <a:r>
              <a:rPr lang="en-US" sz="900">
                <a:solidFill>
                  <a:srgbClr val="454546"/>
                </a:solidFill>
                <a:latin typeface="HelveticaNeueLT Pro 55 Roman" panose="020B0604020202020204" pitchFamily="34" charset="77"/>
              </a:rPr>
              <a:t>Helvetica Neue Lt Pro (Roman) – 18pt</a:t>
            </a:r>
          </a:p>
        </p:txBody>
      </p:sp>
    </p:spTree>
    <p:extLst>
      <p:ext uri="{BB962C8B-B14F-4D97-AF65-F5344CB8AC3E}">
        <p14:creationId xmlns:p14="http://schemas.microsoft.com/office/powerpoint/2010/main" val="88121503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userDrawn="1"/>
        </p:nvPicPr>
        <p:blipFill>
          <a:blip r:embed="rId2"/>
          <a:srcRect/>
          <a:stretch/>
        </p:blipFill>
        <p:spPr>
          <a:xfrm>
            <a:off x="0" y="3363"/>
            <a:ext cx="12192000" cy="6858000"/>
          </a:xfrm>
          <a:prstGeom prst="rect">
            <a:avLst/>
          </a:prstGeom>
        </p:spPr>
      </p:pic>
      <p:pic>
        <p:nvPicPr>
          <p:cNvPr id="2" name="Picture 1">
            <a:extLst>
              <a:ext uri="{FF2B5EF4-FFF2-40B4-BE49-F238E27FC236}">
                <a16:creationId xmlns:a16="http://schemas.microsoft.com/office/drawing/2014/main" id="{98FD9B3C-5013-E839-6CD7-E213FD386C9D}"/>
              </a:ext>
            </a:extLst>
          </p:cNvPr>
          <p:cNvPicPr>
            <a:picLocks noChangeAspect="1"/>
          </p:cNvPicPr>
          <p:nvPr userDrawn="1"/>
        </p:nvPicPr>
        <p:blipFill>
          <a:blip r:embed="rId3"/>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2735E139-7CB9-E460-7730-5B5C225B94B7}"/>
              </a:ext>
            </a:extLst>
          </p:cNvPr>
          <p:cNvPicPr>
            <a:picLocks noChangeAspect="1"/>
          </p:cNvPicPr>
          <p:nvPr userDrawn="1"/>
        </p:nvPicPr>
        <p:blipFill>
          <a:blip r:embed="rId4"/>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E61E6A0E-E54B-2B56-476B-2967D6BAA821}"/>
              </a:ext>
            </a:extLst>
          </p:cNvPr>
          <p:cNvPicPr>
            <a:picLocks noChangeAspect="1"/>
          </p:cNvPicPr>
          <p:nvPr userDrawn="1"/>
        </p:nvPicPr>
        <p:blipFill>
          <a:blip r:embed="rId5"/>
          <a:srcRect/>
          <a:stretch/>
        </p:blipFill>
        <p:spPr>
          <a:xfrm>
            <a:off x="11423087" y="6426740"/>
            <a:ext cx="404054" cy="157424"/>
          </a:xfrm>
          <a:prstGeom prst="rect">
            <a:avLst/>
          </a:prstGeom>
        </p:spPr>
      </p:pic>
    </p:spTree>
    <p:extLst>
      <p:ext uri="{BB962C8B-B14F-4D97-AF65-F5344CB8AC3E}">
        <p14:creationId xmlns:p14="http://schemas.microsoft.com/office/powerpoint/2010/main" val="376055977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29CD7AC2-B1F6-1E46-AA3F-5A87D732BF00}"/>
              </a:ext>
            </a:extLst>
          </p:cNvPr>
          <p:cNvSpPr>
            <a:spLocks noGrp="1"/>
          </p:cNvSpPr>
          <p:nvPr>
            <p:ph type="pic" sz="quarter" idx="11"/>
          </p:nvPr>
        </p:nvSpPr>
        <p:spPr>
          <a:xfrm>
            <a:off x="0" y="-12049"/>
            <a:ext cx="12192000" cy="6858000"/>
          </a:xfrm>
          <a:prstGeom prst="rect">
            <a:avLst/>
          </a:prstGeom>
        </p:spPr>
        <p:txBody>
          <a:bodyPr/>
          <a:lstStyle>
            <a:lvl1pPr>
              <a:defRPr sz="1000" b="0" i="0">
                <a:latin typeface="HelveticaNeueLT Pro 45 Lt" panose="020B0403020202020204" pitchFamily="34" charset="77"/>
              </a:defRPr>
            </a:lvl1pPr>
          </a:lstStyle>
          <a:p>
            <a:endParaRPr lang="en-US"/>
          </a:p>
        </p:txBody>
      </p:sp>
      <p:pic>
        <p:nvPicPr>
          <p:cNvPr id="4" name="Picture 3">
            <a:extLst>
              <a:ext uri="{FF2B5EF4-FFF2-40B4-BE49-F238E27FC236}">
                <a16:creationId xmlns:a16="http://schemas.microsoft.com/office/drawing/2014/main" id="{40FD52F0-D79B-19FF-DF3C-AB04A27A40F7}"/>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5" name="Picture 4">
            <a:extLst>
              <a:ext uri="{FF2B5EF4-FFF2-40B4-BE49-F238E27FC236}">
                <a16:creationId xmlns:a16="http://schemas.microsoft.com/office/drawing/2014/main" id="{0F65A994-B255-4DFE-40FE-6C8AA1FE277F}"/>
              </a:ext>
            </a:extLst>
          </p:cNvPr>
          <p:cNvPicPr>
            <a:picLocks noChangeAspect="1"/>
          </p:cNvPicPr>
          <p:nvPr userDrawn="1"/>
        </p:nvPicPr>
        <p:blipFill>
          <a:blip r:embed="rId3"/>
          <a:stretch>
            <a:fillRect/>
          </a:stretch>
        </p:blipFill>
        <p:spPr>
          <a:xfrm>
            <a:off x="-18961" y="6197486"/>
            <a:ext cx="12244931" cy="660514"/>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6" y="2034234"/>
            <a:ext cx="5833403" cy="2503899"/>
          </a:xfrm>
          <a:prstGeom prst="rect">
            <a:avLst/>
          </a:prstGeom>
        </p:spPr>
        <p:txBody>
          <a:bodyPr/>
          <a:lstStyle>
            <a:lvl1pPr marL="0" indent="0">
              <a:buNone/>
              <a:defRPr sz="2500" b="0" i="0">
                <a:solidFill>
                  <a:schemeClr val="bg1"/>
                </a:solidFill>
                <a:latin typeface="HelveticaNeueLT Pro 65 Md" panose="020B0604020202020204" pitchFamily="34" charset="77"/>
              </a:defRPr>
            </a:lvl1pPr>
            <a:lvl2pPr marL="457189" indent="0">
              <a:buNone/>
              <a:defRPr/>
            </a:lvl2pPr>
          </a:lstStyle>
          <a:p>
            <a:pPr lvl="0"/>
            <a:r>
              <a:rPr lang="en-GB"/>
              <a:t>Click to edit Master text styles</a:t>
            </a:r>
          </a:p>
        </p:txBody>
      </p:sp>
      <p:pic>
        <p:nvPicPr>
          <p:cNvPr id="2" name="Picture 1">
            <a:extLst>
              <a:ext uri="{FF2B5EF4-FFF2-40B4-BE49-F238E27FC236}">
                <a16:creationId xmlns:a16="http://schemas.microsoft.com/office/drawing/2014/main" id="{C5BE42A2-F3AE-CB31-94D1-950FFAD2DD6C}"/>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354046298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62847" y="1414222"/>
            <a:ext cx="11266309" cy="20926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6E983326-A70F-4957-A3ED-4F2F5C0FDFC2}" type="datetime1">
              <a:rPr lang="en-US"/>
              <a:pPr>
                <a:defRPr/>
              </a:pPr>
              <a:t>3/19/2024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D2633F-9E37-4580-B197-799DECA1053C}" type="slidenum">
              <a:rPr lang="en-US" altLang="en-US"/>
              <a:pPr>
                <a:defRPr/>
              </a:pPr>
              <a:t>‹#›</a:t>
            </a:fld>
            <a:endParaRPr lang="en-US" altLang="en-US"/>
          </a:p>
        </p:txBody>
      </p:sp>
    </p:spTree>
    <p:extLst>
      <p:ext uri="{BB962C8B-B14F-4D97-AF65-F5344CB8AC3E}">
        <p14:creationId xmlns:p14="http://schemas.microsoft.com/office/powerpoint/2010/main" val="258362027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Half Page - Grey-Yellow">
    <p:spTree>
      <p:nvGrpSpPr>
        <p:cNvPr id="1" name=""/>
        <p:cNvGrpSpPr/>
        <p:nvPr/>
      </p:nvGrpSpPr>
      <p:grpSpPr>
        <a:xfrm>
          <a:off x="0" y="0"/>
          <a:ext cx="0" cy="0"/>
          <a:chOff x="0" y="0"/>
          <a:chExt cx="0" cy="0"/>
        </a:xfrm>
      </p:grpSpPr>
      <p:sp>
        <p:nvSpPr>
          <p:cNvPr id="6" name="object 100">
            <a:extLst>
              <a:ext uri="{FF2B5EF4-FFF2-40B4-BE49-F238E27FC236}">
                <a16:creationId xmlns:a16="http://schemas.microsoft.com/office/drawing/2014/main" id="{6A33ECFE-A54A-0D4B-AA6E-F0823218F1E2}"/>
              </a:ext>
            </a:extLst>
          </p:cNvPr>
          <p:cNvSpPr/>
          <p:nvPr userDrawn="1"/>
        </p:nvSpPr>
        <p:spPr>
          <a:xfrm>
            <a:off x="-14094" y="0"/>
            <a:ext cx="6110092" cy="6858000"/>
          </a:xfrm>
          <a:custGeom>
            <a:avLst/>
            <a:gdLst/>
            <a:ahLst/>
            <a:cxnLst/>
            <a:rect l="l" t="t" r="r" b="b"/>
            <a:pathLst>
              <a:path w="108584" h="7055484">
                <a:moveTo>
                  <a:pt x="108000" y="0"/>
                </a:moveTo>
                <a:lnTo>
                  <a:pt x="0" y="0"/>
                </a:lnTo>
                <a:lnTo>
                  <a:pt x="0" y="7054900"/>
                </a:lnTo>
                <a:lnTo>
                  <a:pt x="108000" y="7054900"/>
                </a:lnTo>
                <a:lnTo>
                  <a:pt x="108000" y="0"/>
                </a:lnTo>
                <a:close/>
              </a:path>
            </a:pathLst>
          </a:custGeom>
          <a:solidFill>
            <a:srgbClr val="FFBF22"/>
          </a:solidFill>
        </p:spPr>
        <p:txBody>
          <a:bodyPr wrap="square" lIns="0" tIns="0" rIns="0" bIns="0" rtlCol="0"/>
          <a:lstStyle/>
          <a:p>
            <a:endParaRPr sz="2400" b="0" i="0" dirty="0">
              <a:latin typeface="HelveticaNeueLT Pro 55 Roman" panose="020B0604020202020204" pitchFamily="34" charset="77"/>
            </a:endParaRPr>
          </a:p>
        </p:txBody>
      </p:sp>
    </p:spTree>
    <p:extLst>
      <p:ext uri="{BB962C8B-B14F-4D97-AF65-F5344CB8AC3E}">
        <p14:creationId xmlns:p14="http://schemas.microsoft.com/office/powerpoint/2010/main" val="1770106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83F1679-BC23-A749-A1A2-1A4F9116E33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7" name="Graphic 6">
            <a:extLst>
              <a:ext uri="{FF2B5EF4-FFF2-40B4-BE49-F238E27FC236}">
                <a16:creationId xmlns:a16="http://schemas.microsoft.com/office/drawing/2014/main" id="{C0FE70B6-EEC7-A347-BD89-843E2380954E}"/>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275589" y="2105855"/>
            <a:ext cx="7243165" cy="3799199"/>
          </a:xfrm>
          <a:prstGeom prst="rect">
            <a:avLst/>
          </a:prstGeom>
        </p:spPr>
      </p:pic>
      <p:pic>
        <p:nvPicPr>
          <p:cNvPr id="2" name="Picture 1">
            <a:extLst>
              <a:ext uri="{FF2B5EF4-FFF2-40B4-BE49-F238E27FC236}">
                <a16:creationId xmlns:a16="http://schemas.microsoft.com/office/drawing/2014/main" id="{A39A2BB4-FA85-19B2-C667-295711B2E8EA}"/>
              </a:ext>
            </a:extLst>
          </p:cNvPr>
          <p:cNvPicPr>
            <a:picLocks noChangeAspect="1"/>
          </p:cNvPicPr>
          <p:nvPr userDrawn="1"/>
        </p:nvPicPr>
        <p:blipFill>
          <a:blip r:embed="rId4"/>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E7E672B8-44CD-5213-AFAB-4608A2C08569}"/>
              </a:ext>
            </a:extLst>
          </p:cNvPr>
          <p:cNvPicPr>
            <a:picLocks noChangeAspect="1"/>
          </p:cNvPicPr>
          <p:nvPr userDrawn="1"/>
        </p:nvPicPr>
        <p:blipFill>
          <a:blip r:embed="rId5"/>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2AACDA85-5142-FA38-C5D9-B13050D5D71E}"/>
              </a:ext>
            </a:extLst>
          </p:cNvPr>
          <p:cNvPicPr>
            <a:picLocks noChangeAspect="1"/>
          </p:cNvPicPr>
          <p:nvPr userDrawn="1"/>
        </p:nvPicPr>
        <p:blipFill>
          <a:blip r:embed="rId6"/>
          <a:srcRect/>
          <a:stretch/>
        </p:blipFill>
        <p:spPr>
          <a:xfrm>
            <a:off x="11423087" y="6426740"/>
            <a:ext cx="404054" cy="157424"/>
          </a:xfrm>
          <a:prstGeom prst="rect">
            <a:avLst/>
          </a:prstGeom>
        </p:spPr>
      </p:pic>
    </p:spTree>
    <p:extLst>
      <p:ext uri="{BB962C8B-B14F-4D97-AF65-F5344CB8AC3E}">
        <p14:creationId xmlns:p14="http://schemas.microsoft.com/office/powerpoint/2010/main" val="2009963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mployees">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410227"/>
            <a:ext cx="2036041" cy="258700"/>
          </a:xfrm>
          <a:prstGeom prst="rect">
            <a:avLst/>
          </a:prstGeom>
        </p:spPr>
        <p:txBody>
          <a:bodyPr lIns="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583687"/>
            <a:ext cx="2036763" cy="258700"/>
          </a:xfrm>
          <a:prstGeom prst="rect">
            <a:avLst/>
          </a:prstGeom>
        </p:spPr>
        <p:txBody>
          <a:bodyPr lIns="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107292"/>
            <a:ext cx="1643869" cy="1058862"/>
          </a:xfrm>
          <a:prstGeom prst="rect">
            <a:avLst/>
          </a:prstGeom>
          <a:noFill/>
        </p:spPr>
        <p:txBody>
          <a:bodyPr/>
          <a:lstStyle>
            <a:lvl1pPr>
              <a:defRPr sz="1000" b="0" i="0">
                <a:latin typeface="HelveticaNeueLT Pro 55 Roman" panose="020B0604020202020204" pitchFamily="34" charset="77"/>
              </a:defRPr>
            </a:lvl1pPr>
          </a:lstStyle>
          <a:p>
            <a:endParaRPr lang="en-US"/>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107292"/>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107292"/>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endParaRPr lang="en-US"/>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107292"/>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782862"/>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107292"/>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54" name="Picture Placeholder 2">
            <a:extLst>
              <a:ext uri="{FF2B5EF4-FFF2-40B4-BE49-F238E27FC236}">
                <a16:creationId xmlns:a16="http://schemas.microsoft.com/office/drawing/2014/main" id="{D3FB89E4-0732-7D42-91C8-E83FB0AD2176}"/>
              </a:ext>
            </a:extLst>
          </p:cNvPr>
          <p:cNvSpPr>
            <a:spLocks noGrp="1"/>
          </p:cNvSpPr>
          <p:nvPr>
            <p:ph type="pic" sz="quarter" idx="50"/>
          </p:nvPr>
        </p:nvSpPr>
        <p:spPr>
          <a:xfrm>
            <a:off x="6056733" y="2111646"/>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endParaRPr lang="en-US"/>
          </a:p>
        </p:txBody>
      </p:sp>
      <p:sp>
        <p:nvSpPr>
          <p:cNvPr id="51" name="Title 1">
            <a:extLst>
              <a:ext uri="{FF2B5EF4-FFF2-40B4-BE49-F238E27FC236}">
                <a16:creationId xmlns:a16="http://schemas.microsoft.com/office/drawing/2014/main" id="{7E10C71C-B001-1F40-81C7-6144E4A8925B}"/>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B4E2364C-5AFB-D8B3-9645-87C4A584314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30CB281D-F695-4B1B-E950-FAD90CA2304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000601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45 Lt" panose="020B0403020202020204" pitchFamily="34" charset="77"/>
              </a:defRPr>
            </a:lvl1pPr>
          </a:lstStyle>
          <a:p>
            <a:endParaRPr lang="en-US"/>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20201E"/>
                </a:solidFill>
                <a:latin typeface="HelveticaNeueLT Std Lt" panose="020B0403020202020204" pitchFamily="34" charset="0"/>
              </a:defRPr>
            </a:lvl3pPr>
            <a:lvl4pPr marL="1371566" indent="0">
              <a:buFont typeface="Arial" panose="020B0604020202020204" pitchFamily="34" charset="0"/>
              <a:buNone/>
              <a:defRPr sz="1400" b="0" i="0">
                <a:solidFill>
                  <a:srgbClr val="20201E"/>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3" name="Title 1">
            <a:extLst>
              <a:ext uri="{FF2B5EF4-FFF2-40B4-BE49-F238E27FC236}">
                <a16:creationId xmlns:a16="http://schemas.microsoft.com/office/drawing/2014/main" id="{C3F8C096-AD1C-0447-AE59-B87B6C8B04F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5E50F787-7DED-52D7-EB72-3B7EB225B66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5A3CB1BC-3F67-C703-EE85-57F8280C263C}"/>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8C8D7290-0005-067A-C739-024913B20A9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918667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a:t>
            </a:r>
            <a:endParaRPr lang="en-US"/>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1"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3" name="Graphic 8">
            <a:extLst>
              <a:ext uri="{FF2B5EF4-FFF2-40B4-BE49-F238E27FC236}">
                <a16:creationId xmlns:a16="http://schemas.microsoft.com/office/drawing/2014/main" id="{1A4D6603-6ABC-E0CA-30E0-22A2F1620014}"/>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a:p>
        </p:txBody>
      </p:sp>
      <p:pic>
        <p:nvPicPr>
          <p:cNvPr id="8" name="Picture 7">
            <a:extLst>
              <a:ext uri="{FF2B5EF4-FFF2-40B4-BE49-F238E27FC236}">
                <a16:creationId xmlns:a16="http://schemas.microsoft.com/office/drawing/2014/main" id="{CA3C746D-C534-44F1-E5D7-40592D44C1A9}"/>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228488305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351702"/>
      </p:ext>
    </p:extLst>
  </p:cSld>
  <p:clrMap bg1="lt1" tx1="dk1" bg2="lt2" tx2="dk2" accent1="accent1" accent2="accent2" accent3="accent3" accent4="accent4" accent5="accent5" accent6="accent6" hlink="hlink" folHlink="folHlink"/>
  <p:sldLayoutIdLst>
    <p:sldLayoutId id="2147484789" r:id="rId1"/>
    <p:sldLayoutId id="2147484790" r:id="rId2"/>
    <p:sldLayoutId id="2147484791" r:id="rId3"/>
    <p:sldLayoutId id="2147484792" r:id="rId4"/>
    <p:sldLayoutId id="2147484793" r:id="rId5"/>
    <p:sldLayoutId id="2147484794" r:id="rId6"/>
    <p:sldLayoutId id="2147484795" r:id="rId7"/>
    <p:sldLayoutId id="2147484796" r:id="rId8"/>
    <p:sldLayoutId id="2147484797" r:id="rId9"/>
    <p:sldLayoutId id="2147484798" r:id="rId10"/>
    <p:sldLayoutId id="2147484799" r:id="rId11"/>
    <p:sldLayoutId id="2147484800" r:id="rId12"/>
    <p:sldLayoutId id="2147484801" r:id="rId13"/>
    <p:sldLayoutId id="2147484802" r:id="rId14"/>
    <p:sldLayoutId id="2147484803" r:id="rId15"/>
    <p:sldLayoutId id="2147484804" r:id="rId16"/>
    <p:sldLayoutId id="2147484805" r:id="rId17"/>
    <p:sldLayoutId id="2147484806" r:id="rId18"/>
    <p:sldLayoutId id="2147484807" r:id="rId19"/>
    <p:sldLayoutId id="2147484808" r:id="rId20"/>
    <p:sldLayoutId id="2147484809" r:id="rId21"/>
    <p:sldLayoutId id="2147484810" r:id="rId22"/>
    <p:sldLayoutId id="2147484811" r:id="rId23"/>
    <p:sldLayoutId id="2147484812" r:id="rId24"/>
    <p:sldLayoutId id="2147484813" r:id="rId25"/>
    <p:sldLayoutId id="2147484814" r:id="rId26"/>
    <p:sldLayoutId id="2147484815" r:id="rId27"/>
    <p:sldLayoutId id="2147484761" r:id="rId28"/>
    <p:sldLayoutId id="2147484762" r:id="rId29"/>
    <p:sldLayoutId id="2147484763" r:id="rId30"/>
    <p:sldLayoutId id="2147484764" r:id="rId31"/>
    <p:sldLayoutId id="2147484765" r:id="rId32"/>
    <p:sldLayoutId id="2147484766" r:id="rId33"/>
    <p:sldLayoutId id="2147484767" r:id="rId34"/>
    <p:sldLayoutId id="2147484768" r:id="rId35"/>
    <p:sldLayoutId id="2147484769" r:id="rId36"/>
    <p:sldLayoutId id="2147484770" r:id="rId37"/>
    <p:sldLayoutId id="2147484771" r:id="rId38"/>
    <p:sldLayoutId id="2147484772" r:id="rId39"/>
    <p:sldLayoutId id="2147484773" r:id="rId40"/>
    <p:sldLayoutId id="2147484774" r:id="rId41"/>
    <p:sldLayoutId id="2147484775" r:id="rId42"/>
    <p:sldLayoutId id="2147484776" r:id="rId43"/>
    <p:sldLayoutId id="2147484777" r:id="rId44"/>
    <p:sldLayoutId id="2147484778" r:id="rId45"/>
    <p:sldLayoutId id="2147484779" r:id="rId46"/>
    <p:sldLayoutId id="2147484780" r:id="rId47"/>
    <p:sldLayoutId id="2147484781" r:id="rId48"/>
    <p:sldLayoutId id="2147484782" r:id="rId49"/>
    <p:sldLayoutId id="2147484783" r:id="rId50"/>
    <p:sldLayoutId id="2147484784" r:id="rId51"/>
    <p:sldLayoutId id="2147484785" r:id="rId52"/>
    <p:sldLayoutId id="2147484786" r:id="rId53"/>
    <p:sldLayoutId id="2147484787" r:id="rId54"/>
    <p:sldLayoutId id="2147484838" r:id="rId55"/>
    <p:sldLayoutId id="2147484839" r:id="rId56"/>
    <p:sldLayoutId id="2147484840" r:id="rId57"/>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jpe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jpe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7.xml"/><Relationship Id="rId1" Type="http://schemas.openxmlformats.org/officeDocument/2006/relationships/slideLayout" Target="../slideLayouts/slideLayout57.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hyperlink" Target="https://assets.publishing.service.gov.uk/media/655dd873d03a8d001207fe56/connections-action-plan.pdf" TargetMode="External"/><Relationship Id="rId4" Type="http://schemas.openxmlformats.org/officeDocument/2006/relationships/diagramLayout" Target="../diagrams/layout1.xml"/><Relationship Id="rId9"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6.xml"/><Relationship Id="rId5" Type="http://schemas.openxmlformats.org/officeDocument/2006/relationships/image" Target="../media/image23.png"/><Relationship Id="rId4" Type="http://schemas.openxmlformats.org/officeDocument/2006/relationships/image" Target="../media/image22.png"/></Relationships>
</file>

<file path=ppt/slides/_rels/slide31.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21.png"/><Relationship Id="rId7" Type="http://schemas.openxmlformats.org/officeDocument/2006/relationships/diagramLayout" Target="../diagrams/layout2.xml"/><Relationship Id="rId2" Type="http://schemas.openxmlformats.org/officeDocument/2006/relationships/notesSlide" Target="../notesSlides/notesSlide12.xml"/><Relationship Id="rId1" Type="http://schemas.openxmlformats.org/officeDocument/2006/relationships/slideLayout" Target="../slideLayouts/slideLayout26.xml"/><Relationship Id="rId6" Type="http://schemas.openxmlformats.org/officeDocument/2006/relationships/diagramData" Target="../diagrams/data2.xml"/><Relationship Id="rId5" Type="http://schemas.openxmlformats.org/officeDocument/2006/relationships/image" Target="../media/image23.png"/><Relationship Id="rId10" Type="http://schemas.microsoft.com/office/2007/relationships/diagramDrawing" Target="../diagrams/drawing2.xml"/><Relationship Id="rId4" Type="http://schemas.openxmlformats.org/officeDocument/2006/relationships/image" Target="../media/image22.png"/><Relationship Id="rId9" Type="http://schemas.openxmlformats.org/officeDocument/2006/relationships/diagramColors" Target="../diagrams/colors2.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6.xml"/><Relationship Id="rId5" Type="http://schemas.openxmlformats.org/officeDocument/2006/relationships/image" Target="../media/image23.png"/><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8" Type="http://schemas.openxmlformats.org/officeDocument/2006/relationships/hyperlink" Target="https://www.nationalgrideso.com/industry-information/codes/stc/modifications/cm087-introducing-connections-process-facilitate-competitively-appointed-transmission-owners" TargetMode="External"/><Relationship Id="rId3" Type="http://schemas.openxmlformats.org/officeDocument/2006/relationships/image" Target="../media/image15.png"/><Relationship Id="rId7" Type="http://schemas.openxmlformats.org/officeDocument/2006/relationships/hyperlink" Target="https://www.nationalgrideso.com/industry-information/codes/stc/modifications/cm086-introducing-competitively-appointed-transmission-owners-transmission-service-providers" TargetMode="External"/><Relationship Id="rId2" Type="http://schemas.openxmlformats.org/officeDocument/2006/relationships/notesSlide" Target="../notesSlides/notesSlide2.xml"/><Relationship Id="rId1" Type="http://schemas.openxmlformats.org/officeDocument/2006/relationships/slideLayout" Target="../slideLayouts/slideLayout56.xml"/><Relationship Id="rId6" Type="http://schemas.openxmlformats.org/officeDocument/2006/relationships/hyperlink" Target="https://www.nationalgrideso.com/industry-information/codes/stc/modifications/cm085-clarify-ofto-reactive-power-requirements" TargetMode="External"/><Relationship Id="rId5" Type="http://schemas.openxmlformats.org/officeDocument/2006/relationships/hyperlink" Target="https://www.nationalgrideso.com/industry-information/codes/stc/modifications/cm079-consideration-stcstcp-changes-relation-cmp330374" TargetMode="External"/><Relationship Id="rId4" Type="http://schemas.openxmlformats.org/officeDocument/2006/relationships/hyperlink" Target="https://www.ofgem.gov.uk/publications/code-modificationmodification-proposals-ofgem-decision-expected-publication-dates-timetable"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jpe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Placeholder 24">
            <a:extLst>
              <a:ext uri="{FF2B5EF4-FFF2-40B4-BE49-F238E27FC236}">
                <a16:creationId xmlns:a16="http://schemas.microsoft.com/office/drawing/2014/main" id="{C05CFD13-C1A7-834C-9A48-949D97938079}"/>
              </a:ext>
            </a:extLst>
          </p:cNvPr>
          <p:cNvSpPr>
            <a:spLocks noGrp="1"/>
          </p:cNvSpPr>
          <p:nvPr>
            <p:ph type="body" sz="quarter" idx="10"/>
          </p:nvPr>
        </p:nvSpPr>
        <p:spPr>
          <a:xfrm>
            <a:off x="2787386" y="3263700"/>
            <a:ext cx="6617229" cy="1468967"/>
          </a:xfrm>
        </p:spPr>
        <p:txBody>
          <a:bodyPr/>
          <a:lstStyle/>
          <a:p>
            <a:r>
              <a:rPr lang="en-GB" sz="1600" dirty="0"/>
              <a:t>Wednesday 27 March 2024 </a:t>
            </a:r>
          </a:p>
          <a:p>
            <a:r>
              <a:rPr lang="en-GB" sz="1600" dirty="0"/>
              <a:t>Online Meeting via Teams</a:t>
            </a:r>
          </a:p>
        </p:txBody>
      </p:sp>
      <p:sp>
        <p:nvSpPr>
          <p:cNvPr id="26" name="Text Placeholder 25">
            <a:extLst>
              <a:ext uri="{FF2B5EF4-FFF2-40B4-BE49-F238E27FC236}">
                <a16:creationId xmlns:a16="http://schemas.microsoft.com/office/drawing/2014/main" id="{F7BF32E2-ABB1-2048-83B6-D19984EBA737}"/>
              </a:ext>
            </a:extLst>
          </p:cNvPr>
          <p:cNvSpPr>
            <a:spLocks noGrp="1"/>
          </p:cNvSpPr>
          <p:nvPr>
            <p:ph type="body" sz="quarter" idx="11"/>
          </p:nvPr>
        </p:nvSpPr>
        <p:spPr>
          <a:xfrm>
            <a:off x="2787385" y="2512296"/>
            <a:ext cx="6617230" cy="347521"/>
          </a:xfrm>
        </p:spPr>
        <p:txBody>
          <a:bodyPr/>
          <a:lstStyle/>
          <a:p>
            <a:r>
              <a:rPr lang="en-GB" b="1" dirty="0">
                <a:latin typeface="HelveticaNeueLT Pro 65 Md" panose="020B0604020202020204" pitchFamily="34" charset="77"/>
              </a:rPr>
              <a:t>STC Panel</a:t>
            </a:r>
          </a:p>
        </p:txBody>
      </p:sp>
      <p:pic>
        <p:nvPicPr>
          <p:cNvPr id="48" name="Picture 2" descr="Microsoft Teams vs. RingCentral Office: What's the Best Tool for Business  Communication? | PCMag">
            <a:extLst>
              <a:ext uri="{FF2B5EF4-FFF2-40B4-BE49-F238E27FC236}">
                <a16:creationId xmlns:a16="http://schemas.microsoft.com/office/drawing/2014/main" id="{E21A6E20-1868-465B-9F9E-434B456EB9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76193" y="473621"/>
            <a:ext cx="2815807" cy="1576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1758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7623453-E2CB-AE3A-030F-0A6257C0662C}"/>
              </a:ext>
            </a:extLst>
          </p:cNvPr>
          <p:cNvSpPr>
            <a:spLocks noGrp="1"/>
          </p:cNvSpPr>
          <p:nvPr>
            <p:ph type="title"/>
          </p:nvPr>
        </p:nvSpPr>
        <p:spPr>
          <a:xfrm>
            <a:off x="251766" y="76990"/>
            <a:ext cx="12192000" cy="728884"/>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4100" b="1" dirty="0">
                <a:solidFill>
                  <a:srgbClr val="C00000"/>
                </a:solidFill>
                <a:latin typeface="Helvetica Neue Condensed" panose="02000503000000020004"/>
                <a:ea typeface="+mj-ea"/>
                <a:cs typeface="+mj-cs"/>
              </a:rPr>
              <a:t>Legal Text Changes for PM0138</a:t>
            </a:r>
            <a:endParaRPr lang="en-US" sz="4100" b="1" dirty="0">
              <a:solidFill>
                <a:srgbClr val="C00000"/>
              </a:solidFill>
              <a:latin typeface="Helvetica Neue Condensed" panose="02000503000000020004"/>
              <a:ea typeface="+mj-ea"/>
              <a:cs typeface="+mj-cs"/>
            </a:endParaRPr>
          </a:p>
        </p:txBody>
      </p:sp>
      <p:sp>
        <p:nvSpPr>
          <p:cNvPr id="3" name="Content Placeholder 6">
            <a:extLst>
              <a:ext uri="{FF2B5EF4-FFF2-40B4-BE49-F238E27FC236}">
                <a16:creationId xmlns:a16="http://schemas.microsoft.com/office/drawing/2014/main" id="{E3CC473B-BCD3-337A-F825-466B0D5C9DF5}"/>
              </a:ext>
            </a:extLst>
          </p:cNvPr>
          <p:cNvSpPr txBox="1">
            <a:spLocks/>
          </p:cNvSpPr>
          <p:nvPr/>
        </p:nvSpPr>
        <p:spPr>
          <a:xfrm>
            <a:off x="251766" y="2471302"/>
            <a:ext cx="11422370" cy="755079"/>
          </a:xfrm>
          <a:prstGeom prst="rect">
            <a:avLst/>
          </a:prstGeom>
        </p:spPr>
        <p:txBody>
          <a:bodyPr vert="horz" wrap="square" lIns="0" tIns="0" rIns="0" bIns="0" rtlCol="0" anchor="t">
            <a:sp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marR="0" lvl="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Calibri Light"/>
            </a:endParaRPr>
          </a:p>
          <a:p>
            <a:pPr marL="228594" marR="0" lvl="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00000"/>
              </a:solidFill>
              <a:effectLst/>
              <a:uLnTx/>
              <a:uFillTx/>
              <a:latin typeface="Calibri" panose="020F0502020204030204"/>
              <a:ea typeface="Arial" panose="020B0604020202020204" pitchFamily="34" charset="0"/>
              <a:cs typeface="Arial" panose="020B0604020202020204" pitchFamily="34" charset="0"/>
            </a:endParaRPr>
          </a:p>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Calibri Light"/>
            </a:endParaRPr>
          </a:p>
        </p:txBody>
      </p:sp>
      <p:graphicFrame>
        <p:nvGraphicFramePr>
          <p:cNvPr id="2" name="Table 1">
            <a:extLst>
              <a:ext uri="{FF2B5EF4-FFF2-40B4-BE49-F238E27FC236}">
                <a16:creationId xmlns:a16="http://schemas.microsoft.com/office/drawing/2014/main" id="{141B6F55-4ACB-6013-8836-C68B6284DB17}"/>
              </a:ext>
            </a:extLst>
          </p:cNvPr>
          <p:cNvGraphicFramePr>
            <a:graphicFrameLocks noGrp="1"/>
          </p:cNvGraphicFramePr>
          <p:nvPr>
            <p:extLst>
              <p:ext uri="{D42A27DB-BD31-4B8C-83A1-F6EECF244321}">
                <p14:modId xmlns:p14="http://schemas.microsoft.com/office/powerpoint/2010/main" val="274865437"/>
              </p:ext>
            </p:extLst>
          </p:nvPr>
        </p:nvGraphicFramePr>
        <p:xfrm>
          <a:off x="283399" y="764571"/>
          <a:ext cx="11368849" cy="677506"/>
        </p:xfrm>
        <a:graphic>
          <a:graphicData uri="http://schemas.openxmlformats.org/drawingml/2006/table">
            <a:tbl>
              <a:tblPr/>
              <a:tblGrid>
                <a:gridCol w="762596">
                  <a:extLst>
                    <a:ext uri="{9D8B030D-6E8A-4147-A177-3AD203B41FA5}">
                      <a16:colId xmlns:a16="http://schemas.microsoft.com/office/drawing/2014/main" val="1023240232"/>
                    </a:ext>
                  </a:extLst>
                </a:gridCol>
                <a:gridCol w="1687587">
                  <a:extLst>
                    <a:ext uri="{9D8B030D-6E8A-4147-A177-3AD203B41FA5}">
                      <a16:colId xmlns:a16="http://schemas.microsoft.com/office/drawing/2014/main" val="4291398696"/>
                    </a:ext>
                  </a:extLst>
                </a:gridCol>
                <a:gridCol w="8918666">
                  <a:extLst>
                    <a:ext uri="{9D8B030D-6E8A-4147-A177-3AD203B41FA5}">
                      <a16:colId xmlns:a16="http://schemas.microsoft.com/office/drawing/2014/main" val="369544508"/>
                    </a:ext>
                  </a:extLst>
                </a:gridCol>
              </a:tblGrid>
              <a:tr h="323494">
                <a:tc>
                  <a:txBody>
                    <a:bodyPr/>
                    <a:lstStyle/>
                    <a:p>
                      <a:pPr algn="l" fontAlgn="b"/>
                      <a:r>
                        <a:rPr lang="en-GB" sz="1100" b="1" i="0" u="none" strike="noStrike" dirty="0">
                          <a:solidFill>
                            <a:srgbClr val="000000"/>
                          </a:solidFill>
                          <a:effectLst/>
                          <a:latin typeface="Arial" panose="020B0604020202020204" pitchFamily="34" charset="0"/>
                          <a:cs typeface="Arial" panose="020B0604020202020204" pitchFamily="34" charset="0"/>
                        </a:rPr>
                        <a:t>SECTION</a:t>
                      </a:r>
                    </a:p>
                  </a:txBody>
                  <a:tcPr marL="6104" marR="6104" marT="61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l" fontAlgn="b"/>
                      <a:r>
                        <a:rPr lang="en-GB" sz="1100" b="1" i="0" u="none" strike="noStrike" dirty="0">
                          <a:solidFill>
                            <a:srgbClr val="000000"/>
                          </a:solidFill>
                          <a:effectLst/>
                          <a:latin typeface="Arial" panose="020B0604020202020204" pitchFamily="34" charset="0"/>
                          <a:cs typeface="Arial" panose="020B0604020202020204" pitchFamily="34" charset="0"/>
                        </a:rPr>
                        <a:t>SUMMARY</a:t>
                      </a:r>
                    </a:p>
                  </a:txBody>
                  <a:tcPr marL="6104" marR="6104" marT="61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l" fontAlgn="b"/>
                      <a:r>
                        <a:rPr lang="en-GB" sz="1100" b="1" i="0" u="none" strike="noStrike" dirty="0">
                          <a:solidFill>
                            <a:srgbClr val="000000"/>
                          </a:solidFill>
                          <a:effectLst/>
                          <a:latin typeface="Arial" panose="020B0604020202020204" pitchFamily="34" charset="0"/>
                          <a:cs typeface="Arial" panose="020B0604020202020204" pitchFamily="34" charset="0"/>
                        </a:rPr>
                        <a:t>CHANGES</a:t>
                      </a:r>
                    </a:p>
                  </a:txBody>
                  <a:tcPr marL="6104" marR="6104" marT="61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extLst>
                  <a:ext uri="{0D108BD9-81ED-4DB2-BD59-A6C34878D82A}">
                    <a16:rowId xmlns:a16="http://schemas.microsoft.com/office/drawing/2014/main" val="1875551475"/>
                  </a:ext>
                </a:extLst>
              </a:tr>
              <a:tr h="354012">
                <a:tc>
                  <a:txBody>
                    <a:bodyPr/>
                    <a:lstStyle/>
                    <a:p>
                      <a:pPr algn="l" fontAlgn="b"/>
                      <a:r>
                        <a:rPr lang="en-GB" sz="1100" b="0" i="0" u="none" strike="noStrike" dirty="0">
                          <a:solidFill>
                            <a:srgbClr val="000000"/>
                          </a:solidFill>
                          <a:effectLst/>
                          <a:latin typeface="Calibri" panose="020F0502020204030204" pitchFamily="34" charset="0"/>
                        </a:rPr>
                        <a:t>STCP08-2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Flow diagram box insert eNAMS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chemeClr val="tx1"/>
                          </a:solidFill>
                          <a:effectLst/>
                          <a:latin typeface="Calibri" panose="020F0502020204030204" pitchFamily="34" charset="0"/>
                        </a:rPr>
                        <a:t>Appendix A: Process Diagrams</a:t>
                      </a:r>
                      <a:br>
                        <a:rPr lang="en-GB" sz="1100" b="0" i="0" u="none" strike="noStrike" dirty="0">
                          <a:solidFill>
                            <a:srgbClr val="FF0000"/>
                          </a:solidFill>
                          <a:effectLst/>
                          <a:latin typeface="Calibri" panose="020F0502020204030204" pitchFamily="34" charset="0"/>
                        </a:rPr>
                      </a:br>
                      <a:r>
                        <a:rPr lang="en-GB" sz="1100" b="0" i="0" u="none" strike="noStrike" dirty="0">
                          <a:solidFill>
                            <a:schemeClr val="tx1"/>
                          </a:solidFill>
                          <a:effectLst/>
                          <a:latin typeface="Calibri" panose="020F0502020204030204" pitchFamily="34" charset="0"/>
                        </a:rPr>
                        <a:t>Outage(s) included in </a:t>
                      </a:r>
                      <a:r>
                        <a:rPr lang="en-GB" sz="1100" b="0" i="0" u="none" strike="sngStrike" dirty="0">
                          <a:solidFill>
                            <a:srgbClr val="FF0000"/>
                          </a:solidFill>
                          <a:effectLst/>
                          <a:latin typeface="Calibri" panose="020F0502020204030204" pitchFamily="34" charset="0"/>
                        </a:rPr>
                        <a:t>TOGA</a:t>
                      </a:r>
                      <a:r>
                        <a:rPr lang="en-GB" sz="1100" b="0" i="0" u="none" strike="noStrike" dirty="0">
                          <a:solidFill>
                            <a:srgbClr val="FF0000"/>
                          </a:solidFill>
                          <a:effectLst/>
                          <a:latin typeface="Calibri" panose="020F0502020204030204" pitchFamily="34" charset="0"/>
                        </a:rPr>
                        <a:t> </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FF0000"/>
                          </a:solidFill>
                          <a:effectLst/>
                          <a:latin typeface="Calibri" panose="020F0502020204030204" pitchFamily="34" charset="0"/>
                        </a:rPr>
                        <a:t> </a:t>
                      </a:r>
                      <a:r>
                        <a:rPr lang="en-GB" sz="1100" b="0" i="0" u="none" strike="noStrike" dirty="0">
                          <a:solidFill>
                            <a:schemeClr val="tx1"/>
                          </a:solidFill>
                          <a:effectLst/>
                          <a:latin typeface="Calibri" panose="020F0502020204030204" pitchFamily="34" charset="0"/>
                        </a:rPr>
                        <a:t>database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3312431"/>
                  </a:ext>
                </a:extLst>
              </a:tr>
            </a:tbl>
          </a:graphicData>
        </a:graphic>
      </p:graphicFrame>
      <p:graphicFrame>
        <p:nvGraphicFramePr>
          <p:cNvPr id="6" name="Table 5">
            <a:extLst>
              <a:ext uri="{FF2B5EF4-FFF2-40B4-BE49-F238E27FC236}">
                <a16:creationId xmlns:a16="http://schemas.microsoft.com/office/drawing/2014/main" id="{CB6F85D0-3504-C942-B711-D8CE843894E6}"/>
              </a:ext>
            </a:extLst>
          </p:cNvPr>
          <p:cNvGraphicFramePr>
            <a:graphicFrameLocks noGrp="1"/>
          </p:cNvGraphicFramePr>
          <p:nvPr>
            <p:extLst>
              <p:ext uri="{D42A27DB-BD31-4B8C-83A1-F6EECF244321}">
                <p14:modId xmlns:p14="http://schemas.microsoft.com/office/powerpoint/2010/main" val="3594303409"/>
              </p:ext>
            </p:extLst>
          </p:nvPr>
        </p:nvGraphicFramePr>
        <p:xfrm>
          <a:off x="251766" y="1781948"/>
          <a:ext cx="11436464" cy="4197239"/>
        </p:xfrm>
        <a:graphic>
          <a:graphicData uri="http://schemas.openxmlformats.org/drawingml/2006/table">
            <a:tbl>
              <a:tblPr/>
              <a:tblGrid>
                <a:gridCol w="878250">
                  <a:extLst>
                    <a:ext uri="{9D8B030D-6E8A-4147-A177-3AD203B41FA5}">
                      <a16:colId xmlns:a16="http://schemas.microsoft.com/office/drawing/2014/main" val="116767865"/>
                    </a:ext>
                  </a:extLst>
                </a:gridCol>
                <a:gridCol w="1586506">
                  <a:extLst>
                    <a:ext uri="{9D8B030D-6E8A-4147-A177-3AD203B41FA5}">
                      <a16:colId xmlns:a16="http://schemas.microsoft.com/office/drawing/2014/main" val="2623155699"/>
                    </a:ext>
                  </a:extLst>
                </a:gridCol>
                <a:gridCol w="8971708">
                  <a:extLst>
                    <a:ext uri="{9D8B030D-6E8A-4147-A177-3AD203B41FA5}">
                      <a16:colId xmlns:a16="http://schemas.microsoft.com/office/drawing/2014/main" val="1573140253"/>
                    </a:ext>
                  </a:extLst>
                </a:gridCol>
              </a:tblGrid>
              <a:tr h="295799">
                <a:tc>
                  <a:txBody>
                    <a:bodyPr/>
                    <a:lstStyle/>
                    <a:p>
                      <a:pPr marL="0" algn="l" defTabSz="914377" rtl="0" eaLnBrk="1" fontAlgn="b" latinLnBrk="0" hangingPunct="1"/>
                      <a:r>
                        <a:rPr lang="en-GB" sz="1100" b="1" i="0" u="none" strike="noStrike" kern="1200" dirty="0">
                          <a:solidFill>
                            <a:srgbClr val="000000"/>
                          </a:solidFill>
                          <a:effectLst/>
                          <a:latin typeface="Arial" panose="020B0604020202020204" pitchFamily="34" charset="0"/>
                          <a:ea typeface="+mn-ea"/>
                          <a:cs typeface="Arial" panose="020B0604020202020204" pitchFamily="34" charset="0"/>
                        </a:rPr>
                        <a:t>SECTION</a:t>
                      </a:r>
                    </a:p>
                  </a:txBody>
                  <a:tcPr marL="5590" marR="5590" marT="55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marL="0" algn="l" defTabSz="914377" rtl="0" eaLnBrk="1" fontAlgn="b" latinLnBrk="0" hangingPunct="1"/>
                      <a:r>
                        <a:rPr lang="en-GB" sz="1100" b="1" i="0" u="none" strike="noStrike" kern="1200" dirty="0">
                          <a:solidFill>
                            <a:srgbClr val="000000"/>
                          </a:solidFill>
                          <a:effectLst/>
                          <a:latin typeface="Arial" panose="020B0604020202020204" pitchFamily="34" charset="0"/>
                          <a:ea typeface="+mn-ea"/>
                          <a:cs typeface="Arial" panose="020B0604020202020204" pitchFamily="34" charset="0"/>
                        </a:rPr>
                        <a:t>SUMMARY</a:t>
                      </a:r>
                    </a:p>
                  </a:txBody>
                  <a:tcPr marL="5590" marR="5590" marT="55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marL="0" algn="l" defTabSz="914377" rtl="0" eaLnBrk="1" fontAlgn="b" latinLnBrk="0" hangingPunct="1"/>
                      <a:r>
                        <a:rPr lang="en-GB" sz="1100" b="1" i="0" u="none" strike="noStrike" kern="1200" dirty="0">
                          <a:solidFill>
                            <a:srgbClr val="000000"/>
                          </a:solidFill>
                          <a:effectLst/>
                          <a:latin typeface="Arial" panose="020B0604020202020204" pitchFamily="34" charset="0"/>
                          <a:ea typeface="+mn-ea"/>
                          <a:cs typeface="Arial" panose="020B0604020202020204" pitchFamily="34" charset="0"/>
                        </a:rPr>
                        <a:t>CHANGES</a:t>
                      </a:r>
                    </a:p>
                  </a:txBody>
                  <a:tcPr marL="5590" marR="5590" marT="55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extLst>
                  <a:ext uri="{0D108BD9-81ED-4DB2-BD59-A6C34878D82A}">
                    <a16:rowId xmlns:a16="http://schemas.microsoft.com/office/drawing/2014/main" val="2094938067"/>
                  </a:ext>
                </a:extLst>
              </a:tr>
              <a:tr h="323705">
                <a:tc>
                  <a:txBody>
                    <a:bodyPr/>
                    <a:lstStyle/>
                    <a:p>
                      <a:pPr algn="l" fontAlgn="b"/>
                      <a:r>
                        <a:rPr lang="en-GB" sz="1100" b="0" i="0" u="none" strike="noStrike">
                          <a:solidFill>
                            <a:srgbClr val="000000"/>
                          </a:solidFill>
                          <a:effectLst/>
                          <a:latin typeface="Calibri" panose="020F0502020204030204" pitchFamily="34" charset="0"/>
                        </a:rPr>
                        <a:t>STCP11-1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chemeClr val="tx1"/>
                          </a:solidFill>
                          <a:effectLst/>
                          <a:latin typeface="Calibri" panose="020F0502020204030204" pitchFamily="34" charset="0"/>
                        </a:rPr>
                        <a:t>1.3.1.7 The Company Outage Database means the database (currently known as </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FF0000"/>
                          </a:solidFill>
                          <a:effectLst/>
                          <a:latin typeface="Calibri" panose="020F0502020204030204" pitchFamily="34" charset="0"/>
                        </a:rPr>
                        <a:t>) </a:t>
                      </a:r>
                      <a:r>
                        <a:rPr lang="en-GB" sz="1100" b="0" i="0" u="none" strike="noStrike" dirty="0">
                          <a:solidFill>
                            <a:schemeClr val="tx1"/>
                          </a:solidFill>
                          <a:effectLst/>
                          <a:latin typeface="Calibri" panose="020F0502020204030204" pitchFamily="34" charset="0"/>
                        </a:rPr>
                        <a:t>used by The Company to record and monitor details of</a:t>
                      </a:r>
                      <a:r>
                        <a:rPr lang="en-GB" sz="1100" b="0" i="0" u="none" strike="noStrike" dirty="0">
                          <a:solidFill>
                            <a:srgbClr val="FF0000"/>
                          </a:solidFill>
                          <a:effectLst/>
                          <a:latin typeface="Calibri" panose="020F0502020204030204" pitchFamily="34" charset="0"/>
                        </a:rPr>
                        <a:t> </a:t>
                      </a:r>
                      <a:r>
                        <a:rPr lang="en-GB" sz="1100" b="0" i="0" u="none" strike="noStrike" dirty="0">
                          <a:solidFill>
                            <a:schemeClr val="tx1"/>
                          </a:solidFill>
                          <a:effectLst/>
                          <a:latin typeface="Calibri" panose="020F0502020204030204" pitchFamily="34" charset="0"/>
                        </a:rPr>
                        <a:t>Outages of equipment forming part of the National Electricity Transmission System.(See also Appendix B – Outage Database)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1618472"/>
                  </a:ext>
                </a:extLst>
              </a:tr>
              <a:tr h="323705">
                <a:tc>
                  <a:txBody>
                    <a:bodyPr/>
                    <a:lstStyle/>
                    <a:p>
                      <a:pPr algn="l" fontAlgn="b"/>
                      <a:r>
                        <a:rPr lang="en-GB" sz="1100" b="0" i="0" u="none" strike="noStrike">
                          <a:solidFill>
                            <a:srgbClr val="000000"/>
                          </a:solidFill>
                          <a:effectLst/>
                          <a:latin typeface="Calibri" panose="020F0502020204030204" pitchFamily="34" charset="0"/>
                        </a:rPr>
                        <a:t>STCP11-1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chemeClr val="tx1"/>
                          </a:solidFill>
                          <a:effectLst/>
                          <a:latin typeface="Calibri" panose="020F0502020204030204" pitchFamily="34" charset="0"/>
                        </a:rPr>
                        <a:t>1.6.1 The Company shall build the Outage Plans to the NETS Security and Quality of Supply Standards. See also Appendix B – The Company Outage Database (known as </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FF0000"/>
                          </a:solidFill>
                          <a:effectLst/>
                          <a:latin typeface="Calibri" panose="020F0502020204030204" pitchFamily="34" charset="0"/>
                        </a:rPr>
                        <a: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9050938"/>
                  </a:ext>
                </a:extLst>
              </a:tr>
              <a:tr h="279480">
                <a:tc>
                  <a:txBody>
                    <a:bodyPr/>
                    <a:lstStyle/>
                    <a:p>
                      <a:pPr algn="l" fontAlgn="b"/>
                      <a:r>
                        <a:rPr lang="en-GB" sz="1100" b="0" i="0" u="none" strike="noStrike">
                          <a:solidFill>
                            <a:srgbClr val="000000"/>
                          </a:solidFill>
                          <a:effectLst/>
                          <a:latin typeface="Calibri" panose="020F0502020204030204" pitchFamily="34" charset="0"/>
                        </a:rPr>
                        <a:t>STCP11-1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1000" b="0" i="0" u="none" strike="noStrike" dirty="0">
                          <a:solidFill>
                            <a:srgbClr val="000000"/>
                          </a:solidFill>
                          <a:effectLst/>
                          <a:latin typeface="Arial" panose="020B0604020202020204" pitchFamily="34" charset="0"/>
                        </a:rPr>
                        <a:t>4.2.6</a:t>
                      </a:r>
                      <a:r>
                        <a:rPr lang="en-GB" sz="700" b="0" i="0" u="none" strike="noStrike" dirty="0">
                          <a:solidFill>
                            <a:srgbClr val="000000"/>
                          </a:solidFill>
                          <a:effectLst/>
                          <a:latin typeface="Times New Roman" panose="02020603050405020304" pitchFamily="18" charset="0"/>
                        </a:rPr>
                        <a:t>       </a:t>
                      </a:r>
                      <a:r>
                        <a:rPr lang="en-GB" sz="1000" b="0" i="0" u="none" strike="noStrike" dirty="0">
                          <a:solidFill>
                            <a:srgbClr val="000000"/>
                          </a:solidFill>
                          <a:effectLst/>
                          <a:latin typeface="Arial" panose="020B0604020202020204" pitchFamily="34" charset="0"/>
                        </a:rPr>
                        <a:t>Outages represented on all </a:t>
                      </a:r>
                      <a:r>
                        <a:rPr lang="en-GB" sz="1000" b="0" i="0" u="none" strike="sngStrike" dirty="0" err="1">
                          <a:solidFill>
                            <a:srgbClr val="FF0000"/>
                          </a:solidFill>
                          <a:effectLst/>
                          <a:latin typeface="Arial" panose="020B0604020202020204" pitchFamily="34" charset="0"/>
                        </a:rPr>
                        <a:t>TOGA</a:t>
                      </a:r>
                      <a:r>
                        <a:rPr lang="en-GB" sz="1000" b="0" i="0" u="none" strike="noStrike" dirty="0" err="1">
                          <a:solidFill>
                            <a:srgbClr val="FF0000"/>
                          </a:solidFill>
                          <a:effectLst/>
                          <a:latin typeface="Arial" panose="020B0604020202020204" pitchFamily="34" charset="0"/>
                        </a:rPr>
                        <a:t>eNAMS</a:t>
                      </a:r>
                      <a:r>
                        <a:rPr lang="en-GB" sz="1000" b="0" i="0" u="none" strike="noStrike" dirty="0">
                          <a:solidFill>
                            <a:srgbClr val="000000"/>
                          </a:solidFill>
                          <a:effectLst/>
                          <a:latin typeface="Arial" panose="020B0604020202020204" pitchFamily="34" charset="0"/>
                        </a:rPr>
                        <a:t> reports must include both outages with a TO’s network, and all outages within the boundary of influence for that TO.</a:t>
                      </a:r>
                    </a:p>
                  </a:txBody>
                  <a:tcPr marL="6350" marR="6350" marT="635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6685070"/>
                  </a:ext>
                </a:extLst>
              </a:tr>
              <a:tr h="323705">
                <a:tc>
                  <a:txBody>
                    <a:bodyPr/>
                    <a:lstStyle/>
                    <a:p>
                      <a:pPr algn="l" fontAlgn="b"/>
                      <a:r>
                        <a:rPr lang="en-GB" sz="1100" b="0" i="0" u="none" strike="noStrike">
                          <a:solidFill>
                            <a:srgbClr val="000000"/>
                          </a:solidFill>
                          <a:effectLst/>
                          <a:latin typeface="Calibri" panose="020F0502020204030204" pitchFamily="34" charset="0"/>
                        </a:rPr>
                        <a:t>STCP11-1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4.3.1 TOs may choose to receive relevant 4 week ahead rolling Outage information in written or electronic format in addition to, or instead of, direct access to the </a:t>
                      </a:r>
                      <a:r>
                        <a:rPr lang="en-GB" sz="1100" b="0" i="0" u="none" strike="sngStrike">
                          <a:solidFill>
                            <a:srgbClr val="FF0000"/>
                          </a:solidFill>
                          <a:effectLst/>
                          <a:latin typeface="Calibri" panose="020F0502020204030204" pitchFamily="34" charset="0"/>
                        </a:rPr>
                        <a:t>TOGA</a:t>
                      </a:r>
                      <a:r>
                        <a:rPr lang="en-GB" sz="1100" b="0" i="0" u="none" strike="noStrike">
                          <a:solidFill>
                            <a:srgbClr val="FF0000"/>
                          </a:solidFill>
                          <a:effectLst/>
                          <a:latin typeface="Calibri" panose="020F0502020204030204" pitchFamily="34" charset="0"/>
                        </a:rPr>
                        <a:t>eNAM</a:t>
                      </a:r>
                      <a:r>
                        <a:rPr lang="en-GB" sz="1100" b="0" i="0" u="none" strike="noStrike">
                          <a:solidFill>
                            <a:srgbClr val="000000"/>
                          </a:solidFill>
                          <a:effectLst/>
                          <a:latin typeface="Calibri" panose="020F0502020204030204" pitchFamily="34" charset="0"/>
                        </a:rPr>
                        <a:t>S database.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4136855"/>
                  </a:ext>
                </a:extLst>
              </a:tr>
              <a:tr h="485556">
                <a:tc>
                  <a:txBody>
                    <a:bodyPr/>
                    <a:lstStyle/>
                    <a:p>
                      <a:pPr algn="l" fontAlgn="b"/>
                      <a:r>
                        <a:rPr lang="en-GB" sz="1100" b="0" i="0" u="none" strike="noStrike">
                          <a:solidFill>
                            <a:srgbClr val="000000"/>
                          </a:solidFill>
                          <a:effectLst/>
                          <a:latin typeface="Calibri" panose="020F0502020204030204" pitchFamily="34" charset="0"/>
                        </a:rPr>
                        <a:t>STCP11-1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Calibri" panose="020F0502020204030204" pitchFamily="34" charset="0"/>
                        </a:rPr>
                        <a:t>4.3.2.3 The aim of these meetings shall include:-</a:t>
                      </a:r>
                      <a:br>
                        <a:rPr lang="en-GB" sz="1100" b="0" i="0" u="none" strike="noStrike" dirty="0">
                          <a:solidFill>
                            <a:srgbClr val="000000"/>
                          </a:solidFill>
                          <a:effectLst/>
                          <a:latin typeface="Calibri" panose="020F0502020204030204" pitchFamily="34" charset="0"/>
                        </a:rPr>
                      </a:br>
                      <a:r>
                        <a:rPr lang="en-GB" sz="1100" b="0" i="0" u="none" strike="noStrike" dirty="0">
                          <a:solidFill>
                            <a:srgbClr val="000000"/>
                          </a:solidFill>
                          <a:effectLst/>
                          <a:latin typeface="Calibri" panose="020F0502020204030204" pitchFamily="34" charset="0"/>
                        </a:rPr>
                        <a:t>4. Consideration of risks to the implementation of an Outage or associated with an Outage recorded in </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000000"/>
                          </a:solidFill>
                          <a:effectLst/>
                          <a:latin typeface="Calibri" panose="020F0502020204030204" pitchFamily="34" charset="0"/>
                        </a:rPr>
                        <a:t>. (See Appendix B – The Company Outage Database (known as </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2080689"/>
                  </a:ext>
                </a:extLst>
              </a:tr>
              <a:tr h="323705">
                <a:tc>
                  <a:txBody>
                    <a:bodyPr/>
                    <a:lstStyle/>
                    <a:p>
                      <a:pPr algn="l" fontAlgn="b"/>
                      <a:r>
                        <a:rPr lang="en-GB" sz="1100" b="0" i="0" u="none" strike="noStrike">
                          <a:solidFill>
                            <a:srgbClr val="000000"/>
                          </a:solidFill>
                          <a:effectLst/>
                          <a:latin typeface="Calibri" panose="020F0502020204030204" pitchFamily="34" charset="0"/>
                        </a:rPr>
                        <a:t>STCP11-1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Calibri" panose="020F0502020204030204" pitchFamily="34" charset="0"/>
                        </a:rPr>
                        <a:t>4.4.8.2 Outages represented on all </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000000"/>
                          </a:solidFill>
                          <a:effectLst/>
                          <a:latin typeface="Calibri" panose="020F0502020204030204" pitchFamily="34" charset="0"/>
                        </a:rPr>
                        <a:t> reports must include both outages within a TO network, and all outages within the boundary of influence for that TO.</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4079392"/>
                  </a:ext>
                </a:extLst>
              </a:tr>
              <a:tr h="323705">
                <a:tc>
                  <a:txBody>
                    <a:bodyPr/>
                    <a:lstStyle/>
                    <a:p>
                      <a:pPr algn="l" fontAlgn="b"/>
                      <a:r>
                        <a:rPr lang="en-GB" sz="1100" b="0" i="0" u="none" strike="noStrike">
                          <a:solidFill>
                            <a:srgbClr val="000000"/>
                          </a:solidFill>
                          <a:effectLst/>
                          <a:latin typeface="Calibri" panose="020F0502020204030204" pitchFamily="34" charset="0"/>
                        </a:rPr>
                        <a:t>STCP11-1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6.2.1 A boundary of influence circuit created for example for ‘TO1’ on assets owned by ‘TO2’ is not automatically created or linked in reverse for ‘TO2’ on assets owned by ‘TO1 and so these also need to be created in the </a:t>
                      </a:r>
                      <a:r>
                        <a:rPr lang="en-GB" sz="1100" b="0" i="0" u="none" strike="sngStrike">
                          <a:solidFill>
                            <a:srgbClr val="FF0000"/>
                          </a:solidFill>
                          <a:effectLst/>
                          <a:latin typeface="Calibri" panose="020F0502020204030204" pitchFamily="34" charset="0"/>
                        </a:rPr>
                        <a:t>TOGA</a:t>
                      </a:r>
                      <a:r>
                        <a:rPr lang="en-GB" sz="1100" b="0" i="0" u="none" strike="noStrike">
                          <a:solidFill>
                            <a:srgbClr val="FF0000"/>
                          </a:solidFill>
                          <a:effectLst/>
                          <a:latin typeface="Calibri" panose="020F0502020204030204" pitchFamily="34" charset="0"/>
                        </a:rPr>
                        <a:t>eNAMS</a:t>
                      </a:r>
                      <a:r>
                        <a:rPr lang="en-GB" sz="1100" b="0" i="0" u="none" strike="noStrike">
                          <a:solidFill>
                            <a:srgbClr val="000000"/>
                          </a:solidFill>
                          <a:effectLst/>
                          <a:latin typeface="Calibri" panose="020F0502020204030204" pitchFamily="34" charset="0"/>
                        </a:rPr>
                        <a:t> database.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4767608"/>
                  </a:ext>
                </a:extLst>
              </a:tr>
              <a:tr h="161851">
                <a:tc>
                  <a:txBody>
                    <a:bodyPr/>
                    <a:lstStyle/>
                    <a:p>
                      <a:pPr algn="l" fontAlgn="b"/>
                      <a:r>
                        <a:rPr lang="en-GB" sz="1100" b="0" i="0" u="none" strike="noStrike">
                          <a:solidFill>
                            <a:srgbClr val="000000"/>
                          </a:solidFill>
                          <a:effectLst/>
                          <a:latin typeface="Calibri" panose="020F0502020204030204" pitchFamily="34" charset="0"/>
                        </a:rPr>
                        <a:t>STCP11-1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Calibri" panose="020F0502020204030204" pitchFamily="34" charset="0"/>
                        </a:rPr>
                        <a:t>6.5.2 The </a:t>
                      </a:r>
                      <a:r>
                        <a:rPr lang="en-GB" sz="1100" b="0" i="0" u="none" strike="noStrike" dirty="0" err="1">
                          <a:solidFill>
                            <a:srgbClr val="FF0000"/>
                          </a:solidFill>
                          <a:effectLst/>
                          <a:latin typeface="Calibri" panose="020F0502020204030204" pitchFamily="34" charset="0"/>
                        </a:rPr>
                        <a:t>TOGAeNAMS</a:t>
                      </a:r>
                      <a:r>
                        <a:rPr lang="en-GB" sz="1100" b="0" i="0" u="none" strike="noStrike" dirty="0">
                          <a:solidFill>
                            <a:srgbClr val="000000"/>
                          </a:solidFill>
                          <a:effectLst/>
                          <a:latin typeface="Calibri" panose="020F0502020204030204" pitchFamily="34" charset="0"/>
                        </a:rPr>
                        <a:t> database has been designed to allow the replacement of the current TO of an offshore network with a new TO.</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2277257"/>
                  </a:ext>
                </a:extLst>
              </a:tr>
              <a:tr h="161851">
                <a:tc>
                  <a:txBody>
                    <a:bodyPr/>
                    <a:lstStyle/>
                    <a:p>
                      <a:pPr algn="l" fontAlgn="b"/>
                      <a:r>
                        <a:rPr lang="en-GB" sz="1100" b="0" i="0" u="none" strike="noStrike">
                          <a:solidFill>
                            <a:srgbClr val="000000"/>
                          </a:solidFill>
                          <a:effectLst/>
                          <a:latin typeface="Calibri" panose="020F0502020204030204" pitchFamily="34" charset="0"/>
                        </a:rPr>
                        <a:t>STCP11-1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Appendix B The Company Outage Database (known as </a:t>
                      </a:r>
                      <a:r>
                        <a:rPr lang="en-GB" sz="1100" b="0" i="0" u="none" strike="sngStrike">
                          <a:solidFill>
                            <a:srgbClr val="FF0000"/>
                          </a:solidFill>
                          <a:effectLst/>
                          <a:latin typeface="Calibri" panose="020F0502020204030204" pitchFamily="34" charset="0"/>
                        </a:rPr>
                        <a:t>TOGA</a:t>
                      </a:r>
                      <a:r>
                        <a:rPr lang="en-GB" sz="1100" b="0" i="0" u="none" strike="noStrike">
                          <a:solidFill>
                            <a:srgbClr val="FF0000"/>
                          </a:solidFill>
                          <a:effectLst/>
                          <a:latin typeface="Calibri" panose="020F0502020204030204" pitchFamily="34" charset="0"/>
                        </a:rPr>
                        <a:t>eNAMS</a:t>
                      </a:r>
                      <a:r>
                        <a:rPr lang="en-GB" sz="1100" b="0" i="0" u="none" strike="noStrike">
                          <a:solidFill>
                            <a:srgbClr val="000000"/>
                          </a:solidFill>
                          <a:effectLst/>
                          <a:latin typeface="Calibri" panose="020F0502020204030204" pitchFamily="34" charset="0"/>
                        </a:rPr>
                        <a:t> – Transmission Outage And Generation Availability)</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6689351"/>
                  </a:ext>
                </a:extLst>
              </a:tr>
              <a:tr h="323705">
                <a:tc>
                  <a:txBody>
                    <a:bodyPr/>
                    <a:lstStyle/>
                    <a:p>
                      <a:pPr algn="l" fontAlgn="b"/>
                      <a:r>
                        <a:rPr lang="en-GB" sz="1100" b="0" i="0" u="none" strike="noStrike">
                          <a:solidFill>
                            <a:srgbClr val="000000"/>
                          </a:solidFill>
                          <a:effectLst/>
                          <a:latin typeface="Calibri" panose="020F0502020204030204" pitchFamily="34" charset="0"/>
                        </a:rPr>
                        <a:t>STCP11-1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dirty="0">
                          <a:solidFill>
                            <a:srgbClr val="000000"/>
                          </a:solidFill>
                          <a:effectLst/>
                          <a:latin typeface="Calibri" panose="020F0502020204030204" pitchFamily="34" charset="0"/>
                        </a:rPr>
                        <a:t>Description</a:t>
                      </a:r>
                      <a:br>
                        <a:rPr lang="en-GB" sz="1100" b="0" i="0" u="none" strike="noStrike" dirty="0">
                          <a:solidFill>
                            <a:srgbClr val="000000"/>
                          </a:solidFill>
                          <a:effectLst/>
                          <a:latin typeface="Calibri" panose="020F0502020204030204" pitchFamily="34" charset="0"/>
                        </a:rPr>
                      </a:br>
                      <a:r>
                        <a:rPr lang="en-GB" sz="1100" b="0" i="0" u="none" strike="noStrike" dirty="0">
                          <a:solidFill>
                            <a:srgbClr val="000000"/>
                          </a:solidFill>
                          <a:effectLst/>
                          <a:latin typeface="Calibri" panose="020F0502020204030204" pitchFamily="34" charset="0"/>
                        </a:rPr>
                        <a:t>All requirements for access to the Transmission System shall be recorded in The Company Outage database, (</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000000"/>
                          </a:solidFill>
                          <a:effectLst/>
                          <a:latin typeface="Calibri" panose="020F0502020204030204" pitchFamily="34" charset="0"/>
                        </a:rPr>
                        <a: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8040713"/>
                  </a:ext>
                </a:extLst>
              </a:tr>
              <a:tr h="323705">
                <a:tc>
                  <a:txBody>
                    <a:bodyPr/>
                    <a:lstStyle/>
                    <a:p>
                      <a:pPr algn="l" fontAlgn="b"/>
                      <a:r>
                        <a:rPr lang="en-GB" sz="1100" b="0" i="0" u="none" strike="noStrike">
                          <a:solidFill>
                            <a:srgbClr val="000000"/>
                          </a:solidFill>
                          <a:effectLst/>
                          <a:latin typeface="Calibri" panose="020F0502020204030204" pitchFamily="34" charset="0"/>
                        </a:rPr>
                        <a:t>STCP11-1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dirty="0">
                          <a:solidFill>
                            <a:srgbClr val="000000"/>
                          </a:solidFill>
                          <a:effectLst/>
                          <a:latin typeface="Calibri" panose="020F0502020204030204" pitchFamily="34" charset="0"/>
                        </a:rPr>
                        <a:t>Creation of Entries</a:t>
                      </a:r>
                      <a:br>
                        <a:rPr lang="en-GB" sz="1100" b="0" i="0" u="none" strike="noStrike" dirty="0">
                          <a:solidFill>
                            <a:srgbClr val="000000"/>
                          </a:solidFill>
                          <a:effectLst/>
                          <a:latin typeface="Calibri" panose="020F0502020204030204" pitchFamily="34" charset="0"/>
                        </a:rPr>
                      </a:br>
                      <a:r>
                        <a:rPr lang="en-GB" sz="1100" b="0" i="0" u="none" strike="noStrike" dirty="0">
                          <a:solidFill>
                            <a:srgbClr val="000000"/>
                          </a:solidFill>
                          <a:effectLst/>
                          <a:latin typeface="Calibri" panose="020F0502020204030204" pitchFamily="34" charset="0"/>
                        </a:rPr>
                        <a:t>It is an in-built requirement of </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000000"/>
                          </a:solidFill>
                          <a:effectLst/>
                          <a:latin typeface="Calibri" panose="020F0502020204030204" pitchFamily="34" charset="0"/>
                        </a:rPr>
                        <a:t> that all potential circuit Outages are created from a Basic Data record.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14440"/>
                  </a:ext>
                </a:extLst>
              </a:tr>
              <a:tr h="323705">
                <a:tc>
                  <a:txBody>
                    <a:bodyPr/>
                    <a:lstStyle/>
                    <a:p>
                      <a:pPr algn="l" fontAlgn="b"/>
                      <a:r>
                        <a:rPr lang="en-GB" sz="1100" b="0" i="0" u="none" strike="noStrike">
                          <a:solidFill>
                            <a:srgbClr val="000000"/>
                          </a:solidFill>
                          <a:effectLst/>
                          <a:latin typeface="Calibri" panose="020F0502020204030204" pitchFamily="34" charset="0"/>
                        </a:rPr>
                        <a:t>STCP11-1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as an Abbreviation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dirty="0">
                          <a:solidFill>
                            <a:srgbClr val="000000"/>
                          </a:solidFill>
                          <a:effectLst/>
                          <a:latin typeface="Calibri" panose="020F0502020204030204" pitchFamily="34" charset="0"/>
                        </a:rPr>
                        <a:t>Abbreviations</a:t>
                      </a:r>
                      <a:br>
                        <a:rPr lang="en-GB" sz="1100" b="0" i="0" u="none" strike="noStrike" dirty="0">
                          <a:solidFill>
                            <a:srgbClr val="000000"/>
                          </a:solidFill>
                          <a:effectLst/>
                          <a:latin typeface="Calibri" panose="020F0502020204030204" pitchFamily="34" charset="0"/>
                        </a:rPr>
                      </a:b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FF0000"/>
                          </a:solidFill>
                          <a:effectLst/>
                          <a:latin typeface="Calibri" panose="020F0502020204030204" pitchFamily="34" charset="0"/>
                        </a:rPr>
                        <a:t> (currently the name for The Company Outage Database)</a:t>
                      </a:r>
                      <a:endParaRPr lang="en-GB" sz="1100" b="0"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3467432"/>
                  </a:ext>
                </a:extLst>
              </a:tr>
            </a:tbl>
          </a:graphicData>
        </a:graphic>
      </p:graphicFrame>
    </p:spTree>
    <p:extLst>
      <p:ext uri="{BB962C8B-B14F-4D97-AF65-F5344CB8AC3E}">
        <p14:creationId xmlns:p14="http://schemas.microsoft.com/office/powerpoint/2010/main" val="1465212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7623453-E2CB-AE3A-030F-0A6257C0662C}"/>
              </a:ext>
            </a:extLst>
          </p:cNvPr>
          <p:cNvSpPr>
            <a:spLocks noGrp="1"/>
          </p:cNvSpPr>
          <p:nvPr>
            <p:ph type="title"/>
          </p:nvPr>
        </p:nvSpPr>
        <p:spPr>
          <a:xfrm>
            <a:off x="251766" y="165961"/>
            <a:ext cx="12192000" cy="728884"/>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4100" b="1" dirty="0">
                <a:solidFill>
                  <a:srgbClr val="C00000"/>
                </a:solidFill>
                <a:latin typeface="Helvetica Neue Condensed" panose="02000503000000020004"/>
                <a:ea typeface="+mj-ea"/>
                <a:cs typeface="+mj-cs"/>
              </a:rPr>
              <a:t>Legal Text Changes for PM0138</a:t>
            </a:r>
            <a:endParaRPr lang="en-US" sz="4100" b="1" dirty="0">
              <a:solidFill>
                <a:srgbClr val="C00000"/>
              </a:solidFill>
              <a:latin typeface="Helvetica Neue Condensed" panose="02000503000000020004"/>
              <a:ea typeface="+mj-ea"/>
              <a:cs typeface="+mj-cs"/>
            </a:endParaRPr>
          </a:p>
        </p:txBody>
      </p:sp>
      <p:sp>
        <p:nvSpPr>
          <p:cNvPr id="3" name="Content Placeholder 6">
            <a:extLst>
              <a:ext uri="{FF2B5EF4-FFF2-40B4-BE49-F238E27FC236}">
                <a16:creationId xmlns:a16="http://schemas.microsoft.com/office/drawing/2014/main" id="{E3CC473B-BCD3-337A-F825-466B0D5C9DF5}"/>
              </a:ext>
            </a:extLst>
          </p:cNvPr>
          <p:cNvSpPr txBox="1">
            <a:spLocks/>
          </p:cNvSpPr>
          <p:nvPr/>
        </p:nvSpPr>
        <p:spPr>
          <a:xfrm>
            <a:off x="251766" y="2471302"/>
            <a:ext cx="11422370" cy="755079"/>
          </a:xfrm>
          <a:prstGeom prst="rect">
            <a:avLst/>
          </a:prstGeom>
        </p:spPr>
        <p:txBody>
          <a:bodyPr vert="horz" wrap="square" lIns="0" tIns="0" rIns="0" bIns="0" rtlCol="0" anchor="t">
            <a:sp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marR="0" lvl="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Calibri Light"/>
            </a:endParaRPr>
          </a:p>
          <a:p>
            <a:pPr marL="228594" marR="0" lvl="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00000"/>
              </a:solidFill>
              <a:effectLst/>
              <a:uLnTx/>
              <a:uFillTx/>
              <a:latin typeface="Calibri" panose="020F0502020204030204"/>
              <a:ea typeface="Arial" panose="020B0604020202020204" pitchFamily="34" charset="0"/>
              <a:cs typeface="Arial" panose="020B0604020202020204" pitchFamily="34" charset="0"/>
            </a:endParaRPr>
          </a:p>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Calibri Light"/>
            </a:endParaRPr>
          </a:p>
        </p:txBody>
      </p:sp>
      <p:graphicFrame>
        <p:nvGraphicFramePr>
          <p:cNvPr id="2" name="Table 1">
            <a:extLst>
              <a:ext uri="{FF2B5EF4-FFF2-40B4-BE49-F238E27FC236}">
                <a16:creationId xmlns:a16="http://schemas.microsoft.com/office/drawing/2014/main" id="{E92F0AD4-A65F-8C35-6B7B-90E31D0E6B4B}"/>
              </a:ext>
            </a:extLst>
          </p:cNvPr>
          <p:cNvGraphicFramePr>
            <a:graphicFrameLocks noGrp="1"/>
          </p:cNvGraphicFramePr>
          <p:nvPr>
            <p:extLst>
              <p:ext uri="{D42A27DB-BD31-4B8C-83A1-F6EECF244321}">
                <p14:modId xmlns:p14="http://schemas.microsoft.com/office/powerpoint/2010/main" val="1260307524"/>
              </p:ext>
            </p:extLst>
          </p:nvPr>
        </p:nvGraphicFramePr>
        <p:xfrm>
          <a:off x="251766" y="1034526"/>
          <a:ext cx="11436464" cy="5375395"/>
        </p:xfrm>
        <a:graphic>
          <a:graphicData uri="http://schemas.openxmlformats.org/drawingml/2006/table">
            <a:tbl>
              <a:tblPr/>
              <a:tblGrid>
                <a:gridCol w="878250">
                  <a:extLst>
                    <a:ext uri="{9D8B030D-6E8A-4147-A177-3AD203B41FA5}">
                      <a16:colId xmlns:a16="http://schemas.microsoft.com/office/drawing/2014/main" val="116767865"/>
                    </a:ext>
                  </a:extLst>
                </a:gridCol>
                <a:gridCol w="1586506">
                  <a:extLst>
                    <a:ext uri="{9D8B030D-6E8A-4147-A177-3AD203B41FA5}">
                      <a16:colId xmlns:a16="http://schemas.microsoft.com/office/drawing/2014/main" val="2623155699"/>
                    </a:ext>
                  </a:extLst>
                </a:gridCol>
                <a:gridCol w="8971708">
                  <a:extLst>
                    <a:ext uri="{9D8B030D-6E8A-4147-A177-3AD203B41FA5}">
                      <a16:colId xmlns:a16="http://schemas.microsoft.com/office/drawing/2014/main" val="1573140253"/>
                    </a:ext>
                  </a:extLst>
                </a:gridCol>
              </a:tblGrid>
              <a:tr h="295799">
                <a:tc>
                  <a:txBody>
                    <a:bodyPr/>
                    <a:lstStyle/>
                    <a:p>
                      <a:pPr marL="0" algn="l" defTabSz="914377" rtl="0" eaLnBrk="1" fontAlgn="b" latinLnBrk="0" hangingPunct="1"/>
                      <a:r>
                        <a:rPr lang="en-GB" sz="1100" b="1" i="0" u="none" strike="noStrike" kern="1200" dirty="0">
                          <a:solidFill>
                            <a:srgbClr val="000000"/>
                          </a:solidFill>
                          <a:effectLst/>
                          <a:latin typeface="Arial" panose="020B0604020202020204" pitchFamily="34" charset="0"/>
                          <a:ea typeface="+mn-ea"/>
                          <a:cs typeface="Arial" panose="020B0604020202020204" pitchFamily="34" charset="0"/>
                        </a:rPr>
                        <a:t>SECTION</a:t>
                      </a:r>
                    </a:p>
                  </a:txBody>
                  <a:tcPr marL="5590" marR="5590" marT="55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marL="0" algn="l" defTabSz="914377" rtl="0" eaLnBrk="1" fontAlgn="b" latinLnBrk="0" hangingPunct="1"/>
                      <a:r>
                        <a:rPr lang="en-GB" sz="1100" b="1" i="0" u="none" strike="noStrike" kern="1200" dirty="0">
                          <a:solidFill>
                            <a:srgbClr val="000000"/>
                          </a:solidFill>
                          <a:effectLst/>
                          <a:latin typeface="Arial" panose="020B0604020202020204" pitchFamily="34" charset="0"/>
                          <a:ea typeface="+mn-ea"/>
                          <a:cs typeface="Arial" panose="020B0604020202020204" pitchFamily="34" charset="0"/>
                        </a:rPr>
                        <a:t>SUMMARY</a:t>
                      </a:r>
                    </a:p>
                  </a:txBody>
                  <a:tcPr marL="5590" marR="5590" marT="55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marL="0" algn="l" defTabSz="914377" rtl="0" eaLnBrk="1" fontAlgn="b" latinLnBrk="0" hangingPunct="1"/>
                      <a:r>
                        <a:rPr lang="en-GB" sz="1100" b="1" i="0" u="none" strike="noStrike" kern="1200" dirty="0">
                          <a:solidFill>
                            <a:srgbClr val="000000"/>
                          </a:solidFill>
                          <a:effectLst/>
                          <a:latin typeface="Arial" panose="020B0604020202020204" pitchFamily="34" charset="0"/>
                          <a:ea typeface="+mn-ea"/>
                          <a:cs typeface="Arial" panose="020B0604020202020204" pitchFamily="34" charset="0"/>
                        </a:rPr>
                        <a:t>CHANGES</a:t>
                      </a:r>
                    </a:p>
                  </a:txBody>
                  <a:tcPr marL="5590" marR="5590" marT="55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extLst>
                  <a:ext uri="{0D108BD9-81ED-4DB2-BD59-A6C34878D82A}">
                    <a16:rowId xmlns:a16="http://schemas.microsoft.com/office/drawing/2014/main" val="2094938067"/>
                  </a:ext>
                </a:extLst>
              </a:tr>
              <a:tr h="323705">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Calibri" panose="020F0502020204030204" pitchFamily="34" charset="0"/>
                        </a:rPr>
                        <a:t>1.1.6 The Company shall use The Company Outage Database (currently known as</a:t>
                      </a:r>
                      <a:r>
                        <a:rPr lang="en-GB" sz="1100" b="0" i="0" u="none" strike="sngStrike" dirty="0">
                          <a:solidFill>
                            <a:srgbClr val="000000"/>
                          </a:solidFill>
                          <a:effectLst/>
                          <a:latin typeface="Calibri" panose="020F0502020204030204" pitchFamily="34" charset="0"/>
                        </a:rPr>
                        <a:t> </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000000"/>
                          </a:solidFill>
                          <a:effectLst/>
                          <a:latin typeface="Calibri" panose="020F0502020204030204" pitchFamily="34" charset="0"/>
                        </a:rPr>
                        <a:t>) to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1618472"/>
                  </a:ext>
                </a:extLst>
              </a:tr>
              <a:tr h="323705">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Remove TOGA reference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1.1.9 This procedure should be read in conjunction with STCP11-1 Outage Planning</a:t>
                      </a:r>
                      <a:r>
                        <a:rPr lang="en-GB" sz="1100" b="0" i="0" u="none" strike="sngStrike">
                          <a:solidFill>
                            <a:srgbClr val="FF0000"/>
                          </a:solidFill>
                          <a:effectLst/>
                          <a:latin typeface="Calibri" panose="020F0502020204030204" pitchFamily="34" charset="0"/>
                        </a:rPr>
                        <a:t>, and the TOGA System Interface Specification, Issue 5.0 available on request</a:t>
                      </a:r>
                      <a:r>
                        <a:rPr lang="en-GB" sz="1100" b="0" i="0" u="none" strike="noStrike">
                          <a:solidFill>
                            <a:srgbClr val="000000"/>
                          </a:solidFill>
                          <a:effectLst/>
                          <a:latin typeface="Calibri" panose="020F0502020204030204" pitchFamily="34" charset="0"/>
                        </a:rPr>
                        <a: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9050938"/>
                  </a:ext>
                </a:extLst>
              </a:tr>
              <a:tr h="279480">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Remove TOGA reference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sngStrike" dirty="0">
                          <a:solidFill>
                            <a:srgbClr val="FF0000"/>
                          </a:solidFill>
                          <a:effectLst/>
                          <a:latin typeface="Calibri" panose="020F0502020204030204" pitchFamily="34" charset="0"/>
                        </a:rPr>
                        <a:t>2.1.1 Additional Outage Data means data items listed in the TOGA system Interface Specification.</a:t>
                      </a:r>
                      <a:endParaRPr lang="en-GB" sz="1100" b="0" i="0" u="none" strike="noStrike" dirty="0">
                        <a:solidFill>
                          <a:srgbClr val="FF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6685070"/>
                  </a:ext>
                </a:extLst>
              </a:tr>
              <a:tr h="323705">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Calibri" panose="020F0502020204030204" pitchFamily="34" charset="0"/>
                        </a:rPr>
                        <a:t>3.1.2 All new TOs will be able to access </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000000"/>
                          </a:solidFill>
                          <a:effectLst/>
                          <a:latin typeface="Calibri" panose="020F0502020204030204" pitchFamily="34" charset="0"/>
                        </a:rPr>
                        <a:t> via the current web browser interface</a:t>
                      </a:r>
                      <a:r>
                        <a:rPr lang="en-GB" sz="1100" b="0" i="0" u="none" strike="noStrike" dirty="0">
                          <a:solidFill>
                            <a:srgbClr val="FF0000"/>
                          </a:solidFill>
                          <a:effectLst/>
                          <a:latin typeface="Calibri" panose="020F0502020204030204" pitchFamily="34" charset="0"/>
                        </a:rPr>
                        <a:t>:</a:t>
                      </a:r>
                      <a:r>
                        <a:rPr lang="en-GB" sz="1100" b="0" i="0" u="none" strike="sngStrike" dirty="0">
                          <a:solidFill>
                            <a:srgbClr val="FF0000"/>
                          </a:solidFill>
                          <a:effectLst/>
                          <a:latin typeface="Calibri" panose="020F0502020204030204" pitchFamily="34" charset="0"/>
                        </a:rPr>
                        <a:t>. </a:t>
                      </a:r>
                      <a:r>
                        <a:rPr lang="en-GB" sz="1100" b="0" i="0" u="none" strike="noStrike" dirty="0">
                          <a:solidFill>
                            <a:srgbClr val="FF0000"/>
                          </a:solidFill>
                          <a:effectLst/>
                          <a:latin typeface="Calibri" panose="020F0502020204030204" pitchFamily="34" charset="0"/>
                        </a:rPr>
                        <a:t>https://portal.nationalgrideso.com/eNAMS/s/login/</a:t>
                      </a:r>
                      <a:endParaRPr lang="en-GB" sz="1100" b="0"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4136855"/>
                  </a:ext>
                </a:extLst>
              </a:tr>
              <a:tr h="361063">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Calibri" panose="020F0502020204030204" pitchFamily="34" charset="0"/>
                        </a:rPr>
                        <a:t>3.1.4 The Company shall hold the master Basic Outage list in The Company Outage Database (known as </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000000"/>
                          </a:solidFill>
                          <a:effectLst/>
                          <a:latin typeface="Calibri" panose="020F0502020204030204" pitchFamily="34" charset="0"/>
                        </a:rPr>
                        <a:t>). Each new request for an Outage shall be based on a Basic Outage.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2080689"/>
                  </a:ext>
                </a:extLst>
              </a:tr>
              <a:tr h="323705">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Delete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3.1.5 For each Outage Request, The Company Outage Database shall contain:</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 </a:t>
                      </a:r>
                      <a:r>
                        <a:rPr lang="en-GB" sz="1100" b="0" i="0" u="none" strike="sngStrike">
                          <a:solidFill>
                            <a:srgbClr val="FF0000"/>
                          </a:solidFill>
                          <a:effectLst/>
                          <a:latin typeface="Calibri" panose="020F0502020204030204" pitchFamily="34" charset="0"/>
                        </a:rPr>
                        <a:t>Additional Outage Data (as set out in the TOGA System Interface Specification). </a:t>
                      </a:r>
                      <a:endParaRPr lang="en-GB" sz="1100" b="0" i="0" u="none" strike="noStrike">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4079392"/>
                  </a:ext>
                </a:extLst>
              </a:tr>
              <a:tr h="323705">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new sentence for eNAMS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Calibri" panose="020F0502020204030204" pitchFamily="34" charset="0"/>
                        </a:rPr>
                        <a:t>3.1.6 </a:t>
                      </a:r>
                      <a:r>
                        <a:rPr lang="en-GB" sz="1100" b="0" i="0" u="none" strike="noStrike" dirty="0">
                          <a:solidFill>
                            <a:srgbClr val="FF0000"/>
                          </a:solidFill>
                          <a:effectLst/>
                          <a:latin typeface="Calibri" panose="020F0502020204030204" pitchFamily="34" charset="0"/>
                        </a:rPr>
                        <a:t>Note:  To deliver efficiencies in the TOs’ year ahead plan build process, it is possible to “Bulk Upload” outages into </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FF0000"/>
                          </a:solidFill>
                          <a:effectLst/>
                          <a:latin typeface="Calibri" panose="020F0502020204030204" pitchFamily="34" charset="0"/>
                        </a:rPr>
                        <a:t> using an Excel CSV file.  Details can be found in the “</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FF0000"/>
                          </a:solidFill>
                          <a:effectLst/>
                          <a:latin typeface="Calibri" panose="020F0502020204030204" pitchFamily="34" charset="0"/>
                        </a:rPr>
                        <a:t> BULK Uploads Guide” on the ESO’s website;</a:t>
                      </a:r>
                      <a:r>
                        <a:rPr lang="en-GB" sz="1100" b="0" i="0" u="none" strike="noStrike" dirty="0">
                          <a:solidFill>
                            <a:srgbClr val="000000"/>
                          </a:solidFill>
                          <a:effectLst/>
                          <a:latin typeface="Calibri" panose="020F0502020204030204" pitchFamily="34" charset="0"/>
                        </a:rPr>
                        <a:t> </a:t>
                      </a:r>
                      <a:r>
                        <a:rPr lang="en-GB" sz="1100" b="0" i="0" u="none" strike="sngStrike" dirty="0">
                          <a:solidFill>
                            <a:srgbClr val="FF0000"/>
                          </a:solidFill>
                          <a:effectLst/>
                          <a:latin typeface="Calibri" panose="020F0502020204030204" pitchFamily="34" charset="0"/>
                        </a:rPr>
                        <a:t>Details and formats of available fields for data transfers to/from The Company Outage Database are those listed in TOGA System Interface Specification, Issue 5.</a:t>
                      </a:r>
                      <a:endParaRPr lang="en-GB" sz="1100" b="0"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4767608"/>
                  </a:ext>
                </a:extLst>
              </a:tr>
              <a:tr h="249627">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chemeClr val="tx1"/>
                          </a:solidFill>
                          <a:effectLst/>
                          <a:latin typeface="Calibri" panose="020F0502020204030204" pitchFamily="34" charset="0"/>
                        </a:rPr>
                        <a:t>3.1.11 The Company shall maintain an up to date The Company Outage Database </a:t>
                      </a:r>
                      <a:r>
                        <a:rPr lang="en-GB" sz="1100" b="0" i="0" u="none" strike="noStrike" dirty="0">
                          <a:solidFill>
                            <a:srgbClr val="FF0000"/>
                          </a:solidFill>
                          <a:effectLst/>
                          <a:latin typeface="Calibri" panose="020F0502020204030204" pitchFamily="34" charset="0"/>
                        </a:rPr>
                        <a:t>(</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FF0000"/>
                          </a:solidFill>
                          <a:effectLst/>
                          <a:latin typeface="Calibri" panose="020F0502020204030204" pitchFamily="34" charset="0"/>
                        </a:rPr>
                        <a:t>) </a:t>
                      </a:r>
                      <a:r>
                        <a:rPr lang="en-GB" sz="1100" b="0" i="0" u="none" strike="noStrike" dirty="0">
                          <a:solidFill>
                            <a:schemeClr val="tx1"/>
                          </a:solidFill>
                          <a:effectLst/>
                          <a:latin typeface="Calibri" panose="020F0502020204030204" pitchFamily="34" charset="0"/>
                        </a:rPr>
                        <a:t>user guide that shall be made available to each TO online.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2277257"/>
                  </a:ext>
                </a:extLst>
              </a:tr>
              <a:tr h="341906">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Delete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chemeClr val="tx1"/>
                          </a:solidFill>
                          <a:effectLst/>
                          <a:latin typeface="Calibri" panose="020F0502020204030204" pitchFamily="34" charset="0"/>
                        </a:rPr>
                        <a:t>4.2.5 The TO shall provide requests for Outage changes in accordance with STCP 11-1: Outage Planning.</a:t>
                      </a:r>
                      <a:r>
                        <a:rPr lang="en-GB" sz="1100" b="0" i="0" u="none" strike="sngStrike" dirty="0">
                          <a:solidFill>
                            <a:schemeClr val="tx1"/>
                          </a:solidFill>
                          <a:effectLst/>
                          <a:latin typeface="Calibri" panose="020F0502020204030204" pitchFamily="34" charset="0"/>
                        </a:rPr>
                        <a:t> </a:t>
                      </a:r>
                      <a:r>
                        <a:rPr lang="en-GB" sz="1100" b="0" i="0" u="none" strike="sngStrike" dirty="0">
                          <a:solidFill>
                            <a:srgbClr val="FF0000"/>
                          </a:solidFill>
                          <a:effectLst/>
                          <a:latin typeface="Calibri" panose="020F0502020204030204" pitchFamily="34" charset="0"/>
                        </a:rPr>
                        <a:t>These shall include the Additional Outage Data detailed in the TOGA System Interface Specification Issue 5. </a:t>
                      </a:r>
                      <a:endParaRPr lang="en-GB" sz="1100" b="0" i="0" u="none" strike="noStrike" dirty="0">
                        <a:solidFill>
                          <a:srgbClr val="FF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6689351"/>
                  </a:ext>
                </a:extLst>
              </a:tr>
              <a:tr h="323705">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Appendix A Flow Diagram both page 1 and page 2</a:t>
                      </a:r>
                      <a:br>
                        <a:rPr lang="en-GB" sz="1100" b="0" i="0" u="none" strike="noStrike">
                          <a:solidFill>
                            <a:srgbClr val="000000"/>
                          </a:solidFill>
                          <a:effectLst/>
                          <a:latin typeface="Calibri" panose="020F0502020204030204" pitchFamily="34" charset="0"/>
                        </a:rPr>
                      </a:br>
                      <a:r>
                        <a:rPr lang="en-GB" sz="1100" b="0" i="0" u="none" strike="noStrike">
                          <a:solidFill>
                            <a:srgbClr val="FF0000"/>
                          </a:solidFill>
                          <a:effectLst/>
                          <a:latin typeface="Calibri" panose="020F0502020204030204" pitchFamily="34" charset="0"/>
                        </a:rPr>
                        <a:t>Replace TOGA with eNAMS</a:t>
                      </a:r>
                      <a:endParaRPr lang="en-GB" sz="1100" b="0" i="0" u="none" strike="noStrike">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8040713"/>
                  </a:ext>
                </a:extLst>
              </a:tr>
              <a:tr h="323705">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Calibri" panose="020F0502020204030204" pitchFamily="34" charset="0"/>
                        </a:rPr>
                        <a:t>Appendix B:  Basic Outage and Basic Asset Data</a:t>
                      </a:r>
                      <a:br>
                        <a:rPr lang="en-GB" sz="1100" b="0" i="0" u="none" strike="noStrike" dirty="0">
                          <a:solidFill>
                            <a:srgbClr val="000000"/>
                          </a:solidFill>
                          <a:effectLst/>
                          <a:latin typeface="Calibri" panose="020F0502020204030204" pitchFamily="34" charset="0"/>
                        </a:rPr>
                      </a:br>
                      <a:r>
                        <a:rPr lang="en-GB" sz="1100" b="0" i="0" u="none" strike="noStrike" dirty="0">
                          <a:solidFill>
                            <a:srgbClr val="000000"/>
                          </a:solidFill>
                          <a:effectLst/>
                          <a:latin typeface="Calibri" panose="020F0502020204030204" pitchFamily="34" charset="0"/>
                        </a:rPr>
                        <a:t>B.1 </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000000"/>
                          </a:solidFill>
                          <a:effectLst/>
                          <a:latin typeface="Calibri" panose="020F0502020204030204" pitchFamily="34" charset="0"/>
                        </a:rPr>
                        <a:t> Basic Outage Data</a:t>
                      </a:r>
                      <a:br>
                        <a:rPr lang="en-GB" sz="1100" b="0" i="0" u="none" strike="noStrike" dirty="0">
                          <a:solidFill>
                            <a:srgbClr val="000000"/>
                          </a:solidFill>
                          <a:effectLst/>
                          <a:latin typeface="Calibri" panose="020F0502020204030204" pitchFamily="34" charset="0"/>
                        </a:rPr>
                      </a:br>
                      <a:endParaRPr lang="en-GB" sz="1100" b="0"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14440"/>
                  </a:ext>
                </a:extLst>
              </a:tr>
              <a:tr h="323705">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Delete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Calibri" panose="020F0502020204030204" pitchFamily="34" charset="0"/>
                        </a:rPr>
                        <a:t>The list of data stored against a Basic Outage record is shown below. </a:t>
                      </a:r>
                      <a:r>
                        <a:rPr lang="en-GB" sz="1100" b="0" i="0" u="none" strike="sngStrike" dirty="0">
                          <a:solidFill>
                            <a:srgbClr val="FF0000"/>
                          </a:solidFill>
                          <a:effectLst/>
                          <a:latin typeface="Calibri" panose="020F0502020204030204" pitchFamily="34" charset="0"/>
                        </a:rPr>
                        <a:t>Refer to TOGA System Interface Specification, Issue 5.0 available on request.  </a:t>
                      </a:r>
                      <a:endParaRPr lang="en-GB" sz="1100" b="0"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3467432"/>
                  </a:ext>
                </a:extLst>
              </a:tr>
              <a:tr h="323705">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Calibri" panose="020F0502020204030204" pitchFamily="34" charset="0"/>
                        </a:rPr>
                        <a:t>B.2 </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000000"/>
                          </a:solidFill>
                          <a:effectLst/>
                          <a:latin typeface="Calibri" panose="020F0502020204030204" pitchFamily="34" charset="0"/>
                        </a:rPr>
                        <a:t> Basic Asset Data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9272671"/>
                  </a:ext>
                </a:extLst>
              </a:tr>
              <a:tr h="323705">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dirty="0">
                          <a:solidFill>
                            <a:srgbClr val="000000"/>
                          </a:solidFill>
                          <a:effectLst/>
                          <a:latin typeface="Calibri" panose="020F0502020204030204" pitchFamily="34" charset="0"/>
                        </a:rPr>
                        <a:t>Basic Asset Code</a:t>
                      </a:r>
                      <a:br>
                        <a:rPr lang="en-GB" sz="1100" b="0" i="0" u="none" strike="noStrike" dirty="0">
                          <a:solidFill>
                            <a:srgbClr val="000000"/>
                          </a:solidFill>
                          <a:effectLst/>
                          <a:latin typeface="Calibri" panose="020F0502020204030204" pitchFamily="34" charset="0"/>
                        </a:rPr>
                      </a:br>
                      <a:r>
                        <a:rPr lang="en-GB" sz="1100" b="0" i="0" u="none" strike="noStrike" dirty="0">
                          <a:solidFill>
                            <a:srgbClr val="000000"/>
                          </a:solidFill>
                          <a:effectLst/>
                          <a:latin typeface="Calibri" panose="020F0502020204030204" pitchFamily="34" charset="0"/>
                        </a:rPr>
                        <a:t>The basic asset code is used to identify unique assets within the </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000000"/>
                          </a:solidFill>
                          <a:effectLst/>
                          <a:latin typeface="Calibri" panose="020F0502020204030204" pitchFamily="34" charset="0"/>
                        </a:rPr>
                        <a:t> database. Each asset will require a unique code which is generated by The Company, with liaison with the TO if required.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79251982"/>
                  </a:ext>
                </a:extLst>
              </a:tr>
            </a:tbl>
          </a:graphicData>
        </a:graphic>
      </p:graphicFrame>
    </p:spTree>
    <p:extLst>
      <p:ext uri="{BB962C8B-B14F-4D97-AF65-F5344CB8AC3E}">
        <p14:creationId xmlns:p14="http://schemas.microsoft.com/office/powerpoint/2010/main" val="42823624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7623453-E2CB-AE3A-030F-0A6257C0662C}"/>
              </a:ext>
            </a:extLst>
          </p:cNvPr>
          <p:cNvSpPr>
            <a:spLocks noGrp="1"/>
          </p:cNvSpPr>
          <p:nvPr>
            <p:ph type="title"/>
          </p:nvPr>
        </p:nvSpPr>
        <p:spPr>
          <a:xfrm>
            <a:off x="251766" y="165961"/>
            <a:ext cx="12192000" cy="728884"/>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2800" b="1" dirty="0">
                <a:solidFill>
                  <a:srgbClr val="C00000"/>
                </a:solidFill>
                <a:latin typeface="Helvetica Neue Condensed" panose="02000503000000020004"/>
                <a:ea typeface="+mj-ea"/>
                <a:cs typeface="+mj-cs"/>
              </a:rPr>
              <a:t>Legal Text Changes for PM0138</a:t>
            </a:r>
            <a:endParaRPr lang="en-US" sz="2800" b="1" dirty="0">
              <a:latin typeface="Segoe UI Light" panose="020B0502040204020203" pitchFamily="34" charset="0"/>
              <a:cs typeface="Segoe UI Light" panose="020B0502040204020203" pitchFamily="34" charset="0"/>
            </a:endParaRPr>
          </a:p>
        </p:txBody>
      </p:sp>
      <p:sp>
        <p:nvSpPr>
          <p:cNvPr id="3" name="Content Placeholder 6">
            <a:extLst>
              <a:ext uri="{FF2B5EF4-FFF2-40B4-BE49-F238E27FC236}">
                <a16:creationId xmlns:a16="http://schemas.microsoft.com/office/drawing/2014/main" id="{E3CC473B-BCD3-337A-F825-466B0D5C9DF5}"/>
              </a:ext>
            </a:extLst>
          </p:cNvPr>
          <p:cNvSpPr txBox="1">
            <a:spLocks/>
          </p:cNvSpPr>
          <p:nvPr/>
        </p:nvSpPr>
        <p:spPr>
          <a:xfrm>
            <a:off x="251766" y="2471302"/>
            <a:ext cx="11422370" cy="755079"/>
          </a:xfrm>
          <a:prstGeom prst="rect">
            <a:avLst/>
          </a:prstGeom>
        </p:spPr>
        <p:txBody>
          <a:bodyPr vert="horz" wrap="square" lIns="0" tIns="0" rIns="0" bIns="0" rtlCol="0" anchor="t">
            <a:sp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marR="0" lvl="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Calibri Light"/>
            </a:endParaRPr>
          </a:p>
          <a:p>
            <a:pPr marL="228594" marR="0" lvl="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00000"/>
              </a:solidFill>
              <a:effectLst/>
              <a:uLnTx/>
              <a:uFillTx/>
              <a:latin typeface="Calibri" panose="020F0502020204030204"/>
              <a:ea typeface="Arial" panose="020B0604020202020204" pitchFamily="34" charset="0"/>
              <a:cs typeface="Arial" panose="020B0604020202020204" pitchFamily="34" charset="0"/>
            </a:endParaRPr>
          </a:p>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Calibri Light"/>
            </a:endParaRPr>
          </a:p>
        </p:txBody>
      </p:sp>
      <p:graphicFrame>
        <p:nvGraphicFramePr>
          <p:cNvPr id="6" name="Table 5">
            <a:extLst>
              <a:ext uri="{FF2B5EF4-FFF2-40B4-BE49-F238E27FC236}">
                <a16:creationId xmlns:a16="http://schemas.microsoft.com/office/drawing/2014/main" id="{B881BE81-FE25-310F-FE4A-2346BCC598EA}"/>
              </a:ext>
            </a:extLst>
          </p:cNvPr>
          <p:cNvGraphicFramePr>
            <a:graphicFrameLocks noGrp="1"/>
          </p:cNvGraphicFramePr>
          <p:nvPr>
            <p:extLst>
              <p:ext uri="{D42A27DB-BD31-4B8C-83A1-F6EECF244321}">
                <p14:modId xmlns:p14="http://schemas.microsoft.com/office/powerpoint/2010/main" val="3446342511"/>
              </p:ext>
            </p:extLst>
          </p:nvPr>
        </p:nvGraphicFramePr>
        <p:xfrm>
          <a:off x="251766" y="894845"/>
          <a:ext cx="11436464" cy="4202319"/>
        </p:xfrm>
        <a:graphic>
          <a:graphicData uri="http://schemas.openxmlformats.org/drawingml/2006/table">
            <a:tbl>
              <a:tblPr/>
              <a:tblGrid>
                <a:gridCol w="878250">
                  <a:extLst>
                    <a:ext uri="{9D8B030D-6E8A-4147-A177-3AD203B41FA5}">
                      <a16:colId xmlns:a16="http://schemas.microsoft.com/office/drawing/2014/main" val="116767865"/>
                    </a:ext>
                  </a:extLst>
                </a:gridCol>
                <a:gridCol w="1586506">
                  <a:extLst>
                    <a:ext uri="{9D8B030D-6E8A-4147-A177-3AD203B41FA5}">
                      <a16:colId xmlns:a16="http://schemas.microsoft.com/office/drawing/2014/main" val="2623155699"/>
                    </a:ext>
                  </a:extLst>
                </a:gridCol>
                <a:gridCol w="8971708">
                  <a:extLst>
                    <a:ext uri="{9D8B030D-6E8A-4147-A177-3AD203B41FA5}">
                      <a16:colId xmlns:a16="http://schemas.microsoft.com/office/drawing/2014/main" val="1573140253"/>
                    </a:ext>
                  </a:extLst>
                </a:gridCol>
              </a:tblGrid>
              <a:tr h="295799">
                <a:tc>
                  <a:txBody>
                    <a:bodyPr/>
                    <a:lstStyle/>
                    <a:p>
                      <a:pPr marL="0" algn="l" defTabSz="914377" rtl="0" eaLnBrk="1" fontAlgn="b" latinLnBrk="0" hangingPunct="1"/>
                      <a:r>
                        <a:rPr lang="en-GB" sz="1100" b="1" i="0" u="none" strike="noStrike" kern="1200" dirty="0">
                          <a:solidFill>
                            <a:srgbClr val="000000"/>
                          </a:solidFill>
                          <a:effectLst/>
                          <a:latin typeface="Arial" panose="020B0604020202020204" pitchFamily="34" charset="0"/>
                          <a:ea typeface="+mn-ea"/>
                          <a:cs typeface="Arial" panose="020B0604020202020204" pitchFamily="34" charset="0"/>
                        </a:rPr>
                        <a:t>SECTION</a:t>
                      </a:r>
                    </a:p>
                  </a:txBody>
                  <a:tcPr marL="5590" marR="5590" marT="55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marL="0" algn="l" defTabSz="914377" rtl="0" eaLnBrk="1" fontAlgn="b" latinLnBrk="0" hangingPunct="1"/>
                      <a:r>
                        <a:rPr lang="en-GB" sz="1100" b="1" i="0" u="none" strike="noStrike" kern="1200" dirty="0">
                          <a:solidFill>
                            <a:srgbClr val="000000"/>
                          </a:solidFill>
                          <a:effectLst/>
                          <a:latin typeface="Arial" panose="020B0604020202020204" pitchFamily="34" charset="0"/>
                          <a:ea typeface="+mn-ea"/>
                          <a:cs typeface="Arial" panose="020B0604020202020204" pitchFamily="34" charset="0"/>
                        </a:rPr>
                        <a:t>SUMMARY</a:t>
                      </a:r>
                    </a:p>
                  </a:txBody>
                  <a:tcPr marL="5590" marR="5590" marT="55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marL="0" algn="l" defTabSz="914377" rtl="0" eaLnBrk="1" fontAlgn="b" latinLnBrk="0" hangingPunct="1"/>
                      <a:r>
                        <a:rPr lang="en-GB" sz="1100" b="1" i="0" u="none" strike="noStrike" kern="1200" dirty="0">
                          <a:solidFill>
                            <a:srgbClr val="000000"/>
                          </a:solidFill>
                          <a:effectLst/>
                          <a:latin typeface="Arial" panose="020B0604020202020204" pitchFamily="34" charset="0"/>
                          <a:ea typeface="+mn-ea"/>
                          <a:cs typeface="Arial" panose="020B0604020202020204" pitchFamily="34" charset="0"/>
                        </a:rPr>
                        <a:t>CHANGES</a:t>
                      </a:r>
                    </a:p>
                  </a:txBody>
                  <a:tcPr marL="5590" marR="5590" marT="55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extLst>
                  <a:ext uri="{0D108BD9-81ED-4DB2-BD59-A6C34878D82A}">
                    <a16:rowId xmlns:a16="http://schemas.microsoft.com/office/drawing/2014/main" val="2094938067"/>
                  </a:ext>
                </a:extLst>
              </a:tr>
              <a:tr h="323705">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Calibri" panose="020F0502020204030204" pitchFamily="34" charset="0"/>
                        </a:rPr>
                        <a:t>Insert </a:t>
                      </a:r>
                      <a:r>
                        <a:rPr lang="en-GB" sz="1100" b="0" i="0" u="none" strike="noStrike" dirty="0" err="1">
                          <a:solidFill>
                            <a:srgbClr val="000000"/>
                          </a:solidFill>
                          <a:effectLst/>
                          <a:latin typeface="Calibri" panose="020F0502020204030204" pitchFamily="34" charset="0"/>
                        </a:rPr>
                        <a:t>eNAMS</a:t>
                      </a:r>
                      <a:r>
                        <a:rPr lang="en-GB" sz="1100" b="0" i="0" u="none" strike="noStrike" dirty="0">
                          <a:solidFill>
                            <a:srgbClr val="000000"/>
                          </a:solidFill>
                          <a:effectLst/>
                          <a:latin typeface="Calibri" panose="020F0502020204030204" pitchFamily="34" charset="0"/>
                        </a:rPr>
                        <a:t>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dirty="0">
                          <a:solidFill>
                            <a:srgbClr val="000000"/>
                          </a:solidFill>
                          <a:effectLst/>
                          <a:latin typeface="Calibri" panose="020F0502020204030204" pitchFamily="34" charset="0"/>
                        </a:rPr>
                        <a:t>Description</a:t>
                      </a:r>
                      <a:br>
                        <a:rPr lang="en-GB" sz="1100" b="0" i="0" u="none" strike="noStrike" dirty="0">
                          <a:solidFill>
                            <a:srgbClr val="000000"/>
                          </a:solidFill>
                          <a:effectLst/>
                          <a:latin typeface="Calibri" panose="020F0502020204030204" pitchFamily="34" charset="0"/>
                        </a:rPr>
                      </a:br>
                      <a:r>
                        <a:rPr lang="en-GB" sz="1100" b="0" i="0" u="none" strike="noStrike" dirty="0">
                          <a:solidFill>
                            <a:srgbClr val="000000"/>
                          </a:solidFill>
                          <a:effectLst/>
                          <a:latin typeface="Calibri" panose="020F0502020204030204" pitchFamily="34" charset="0"/>
                        </a:rPr>
                        <a:t>A full and meaningful description of the asset being added/removed from the </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000000"/>
                          </a:solidFill>
                          <a:effectLst/>
                          <a:latin typeface="Calibri" panose="020F0502020204030204" pitchFamily="34" charset="0"/>
                        </a:rPr>
                        <a:t> database is required to ensure it can be identified and added/removed from Basic Outage Data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1618472"/>
                  </a:ext>
                </a:extLst>
              </a:tr>
              <a:tr h="323705">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Commissioning Date</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There is a requirement to ensure that the correct commissioning date is entered into </a:t>
                      </a:r>
                      <a:r>
                        <a:rPr lang="en-GB" sz="1100" b="0" i="0" u="none" strike="sngStrike">
                          <a:solidFill>
                            <a:srgbClr val="FF0000"/>
                          </a:solidFill>
                          <a:effectLst/>
                          <a:latin typeface="Calibri" panose="020F0502020204030204" pitchFamily="34" charset="0"/>
                        </a:rPr>
                        <a:t>TOGA</a:t>
                      </a:r>
                      <a:r>
                        <a:rPr lang="en-GB" sz="1100" b="0" i="0" u="none" strike="noStrike">
                          <a:solidFill>
                            <a:srgbClr val="FF0000"/>
                          </a:solidFill>
                          <a:effectLst/>
                          <a:latin typeface="Calibri" panose="020F0502020204030204" pitchFamily="34" charset="0"/>
                        </a:rPr>
                        <a:t>eNAMS</a:t>
                      </a:r>
                      <a:r>
                        <a:rPr lang="en-GB" sz="1100" b="0" i="0" u="none" strike="noStrike">
                          <a:solidFill>
                            <a:srgbClr val="000000"/>
                          </a:solidFill>
                          <a:effectLst/>
                          <a:latin typeface="Calibri" panose="020F0502020204030204" pitchFamily="34" charset="0"/>
                        </a:rPr>
                        <a:t>. This ensures that assets are added and removed from the database as and when required.</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9050938"/>
                  </a:ext>
                </a:extLst>
              </a:tr>
              <a:tr h="279480">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Decommissioning Date</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Assets should have appropriate and correct decommissioning dates entered into the</a:t>
                      </a:r>
                      <a:r>
                        <a:rPr lang="en-GB" sz="1100" b="0" i="0" u="none" strike="noStrike">
                          <a:solidFill>
                            <a:srgbClr val="FF0000"/>
                          </a:solidFill>
                          <a:effectLst/>
                          <a:latin typeface="Calibri" panose="020F0502020204030204" pitchFamily="34" charset="0"/>
                        </a:rPr>
                        <a:t> </a:t>
                      </a:r>
                      <a:r>
                        <a:rPr lang="en-GB" sz="1100" b="0" i="0" u="none" strike="sngStrike">
                          <a:solidFill>
                            <a:srgbClr val="FF0000"/>
                          </a:solidFill>
                          <a:effectLst/>
                          <a:latin typeface="Calibri" panose="020F0502020204030204" pitchFamily="34" charset="0"/>
                        </a:rPr>
                        <a:t>TOGA</a:t>
                      </a:r>
                      <a:r>
                        <a:rPr lang="en-GB" sz="1100" b="0" i="0" u="none" strike="noStrike">
                          <a:solidFill>
                            <a:srgbClr val="FF0000"/>
                          </a:solidFill>
                          <a:effectLst/>
                          <a:latin typeface="Calibri" panose="020F0502020204030204" pitchFamily="34" charset="0"/>
                        </a:rPr>
                        <a:t>eNAMS</a:t>
                      </a:r>
                      <a:r>
                        <a:rPr lang="en-GB" sz="1100" b="0" i="0" u="none" strike="noStrike">
                          <a:solidFill>
                            <a:srgbClr val="000000"/>
                          </a:solidFill>
                          <a:effectLst/>
                          <a:latin typeface="Calibri" panose="020F0502020204030204" pitchFamily="34" charset="0"/>
                        </a:rPr>
                        <a:t> database. This ensures that the asset remains on record, but is no longer in use.</a:t>
                      </a:r>
                    </a:p>
                  </a:txBody>
                  <a:tcPr marL="6350" marR="6350" marT="635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6685070"/>
                  </a:ext>
                </a:extLst>
              </a:tr>
              <a:tr h="323705">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Appendix C:  The Company Outage Database (</a:t>
                      </a:r>
                      <a:r>
                        <a:rPr lang="en-GB" sz="1100" b="0" i="0" u="none" strike="sngStrike">
                          <a:solidFill>
                            <a:srgbClr val="FF0000"/>
                          </a:solidFill>
                          <a:effectLst/>
                          <a:latin typeface="Calibri" panose="020F0502020204030204" pitchFamily="34" charset="0"/>
                        </a:rPr>
                        <a:t>TOGA</a:t>
                      </a:r>
                      <a:r>
                        <a:rPr lang="en-GB" sz="1100" b="0" i="0" u="none" strike="noStrike">
                          <a:solidFill>
                            <a:srgbClr val="FF0000"/>
                          </a:solidFill>
                          <a:effectLst/>
                          <a:latin typeface="Calibri" panose="020F0502020204030204" pitchFamily="34" charset="0"/>
                        </a:rPr>
                        <a:t>eNAMS</a:t>
                      </a:r>
                      <a:r>
                        <a:rPr lang="en-GB" sz="1100" b="0" i="0" u="none" strike="noStrike">
                          <a:solidFill>
                            <a:srgbClr val="000000"/>
                          </a:solidFill>
                          <a:effectLst/>
                          <a:latin typeface="Calibri" panose="020F0502020204030204" pitchFamily="34" charset="0"/>
                        </a:rPr>
                        <a:t>) Codes</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C.1.1 Request Outage status codes (As used by SP,SHETL)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4136855"/>
                  </a:ext>
                </a:extLst>
              </a:tr>
              <a:tr h="361063">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dirty="0">
                          <a:solidFill>
                            <a:srgbClr val="000000"/>
                          </a:solidFill>
                          <a:effectLst/>
                          <a:latin typeface="Calibri" panose="020F0502020204030204" pitchFamily="34" charset="0"/>
                        </a:rPr>
                        <a:t>C.7 Party Codes</a:t>
                      </a:r>
                      <a:br>
                        <a:rPr lang="en-GB" sz="1100" b="0" i="0" u="none" strike="noStrike" dirty="0">
                          <a:solidFill>
                            <a:srgbClr val="000000"/>
                          </a:solidFill>
                          <a:effectLst/>
                          <a:latin typeface="Calibri" panose="020F0502020204030204" pitchFamily="34" charset="0"/>
                        </a:rPr>
                      </a:br>
                      <a:r>
                        <a:rPr lang="en-GB" sz="1100" b="0" i="0" u="none" strike="noStrike" dirty="0">
                          <a:solidFill>
                            <a:srgbClr val="000000"/>
                          </a:solidFill>
                          <a:effectLst/>
                          <a:latin typeface="Calibri" panose="020F0502020204030204" pitchFamily="34" charset="0"/>
                        </a:rPr>
                        <a:t>These are the codes that are used to indicate who is requesting the Outage or change to an Outage. They can be codes that refer to The Company, TO or an external party. The following table lists these codes. Note all users of The Company Outage Database (</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000000"/>
                          </a:solidFill>
                          <a:effectLst/>
                          <a:latin typeface="Calibri" panose="020F0502020204030204" pitchFamily="34" charset="0"/>
                        </a:rPr>
                        <a:t>) will have a party code assigned to them. (This list will be subject to update to include further external parties)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2080689"/>
                  </a:ext>
                </a:extLst>
              </a:tr>
              <a:tr h="323705">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Appendix D:   Change of Network Ownership</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A history detailing the past and present ownership of assets will be retained in the </a:t>
                      </a:r>
                      <a:r>
                        <a:rPr lang="en-GB" sz="1100" b="0" i="0" u="none" strike="sngStrike">
                          <a:solidFill>
                            <a:srgbClr val="FF0000"/>
                          </a:solidFill>
                          <a:effectLst/>
                          <a:latin typeface="Calibri" panose="020F0502020204030204" pitchFamily="34" charset="0"/>
                        </a:rPr>
                        <a:t>TOGA</a:t>
                      </a:r>
                      <a:r>
                        <a:rPr lang="en-GB" sz="1100" b="0" i="0" u="none" strike="noStrike">
                          <a:solidFill>
                            <a:srgbClr val="FF0000"/>
                          </a:solidFill>
                          <a:effectLst/>
                          <a:latin typeface="Calibri" panose="020F0502020204030204" pitchFamily="34" charset="0"/>
                        </a:rPr>
                        <a:t>eNAMS</a:t>
                      </a:r>
                      <a:r>
                        <a:rPr lang="en-GB" sz="1100" b="0" i="0" u="none" strike="noStrike">
                          <a:solidFill>
                            <a:srgbClr val="000000"/>
                          </a:solidFill>
                          <a:effectLst/>
                          <a:latin typeface="Calibri" panose="020F0502020204030204" pitchFamily="34" charset="0"/>
                        </a:rPr>
                        <a:t> database.</a:t>
                      </a:r>
                      <a:br>
                        <a:rPr lang="en-GB" sz="1100" b="0" i="0" u="none" strike="noStrike">
                          <a:solidFill>
                            <a:srgbClr val="000000"/>
                          </a:solidFill>
                          <a:effectLst/>
                          <a:latin typeface="Calibri" panose="020F0502020204030204" pitchFamily="34" charset="0"/>
                        </a:rPr>
                      </a:br>
                      <a:r>
                        <a:rPr lang="en-GB" sz="1100" b="0" i="0" u="none" strike="sngStrike">
                          <a:solidFill>
                            <a:srgbClr val="FF0000"/>
                          </a:solidFill>
                          <a:effectLst/>
                          <a:latin typeface="Calibri" panose="020F0502020204030204" pitchFamily="34" charset="0"/>
                        </a:rPr>
                        <a:t>TOGA</a:t>
                      </a:r>
                      <a:r>
                        <a:rPr lang="en-GB" sz="1100" b="0" i="0" u="none" strike="noStrike">
                          <a:solidFill>
                            <a:srgbClr val="FF0000"/>
                          </a:solidFill>
                          <a:effectLst/>
                          <a:latin typeface="Calibri" panose="020F0502020204030204" pitchFamily="34" charset="0"/>
                        </a:rPr>
                        <a:t>eNAMS</a:t>
                      </a:r>
                      <a:r>
                        <a:rPr lang="en-GB" sz="1100" b="0" i="0" u="none" strike="noStrike">
                          <a:solidFill>
                            <a:srgbClr val="000000"/>
                          </a:solidFill>
                          <a:effectLst/>
                          <a:latin typeface="Calibri" panose="020F0502020204030204" pitchFamily="34" charset="0"/>
                        </a:rPr>
                        <a:t> will maintain the integrity of outage requests and reports etc. over any period of ownership change against the following criteria: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4079392"/>
                  </a:ext>
                </a:extLst>
              </a:tr>
              <a:tr h="323705">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Appendix F:   Capacity Declaration</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The Capacity Declaration will be facilitated within </a:t>
                      </a:r>
                      <a:r>
                        <a:rPr lang="en-GB" sz="1100" b="0" i="0" u="none" strike="sngStrike">
                          <a:solidFill>
                            <a:srgbClr val="FF0000"/>
                          </a:solidFill>
                          <a:effectLst/>
                          <a:latin typeface="Calibri" panose="020F0502020204030204" pitchFamily="34" charset="0"/>
                        </a:rPr>
                        <a:t>TOGA</a:t>
                      </a:r>
                      <a:r>
                        <a:rPr lang="en-GB" sz="1100" b="0" i="0" u="none" strike="noStrike">
                          <a:solidFill>
                            <a:srgbClr val="FF0000"/>
                          </a:solidFill>
                          <a:effectLst/>
                          <a:latin typeface="Calibri" panose="020F0502020204030204" pitchFamily="34" charset="0"/>
                        </a:rPr>
                        <a:t>eNAMS</a:t>
                      </a:r>
                      <a:r>
                        <a:rPr lang="en-GB" sz="1100" b="0" i="0" u="none" strike="noStrike">
                          <a:solidFill>
                            <a:srgbClr val="000000"/>
                          </a:solidFill>
                          <a:effectLst/>
                          <a:latin typeface="Calibri" panose="020F0502020204030204" pitchFamily="34" charset="0"/>
                        </a:rPr>
                        <a:t> by creating a Planned Outage against the assets associated with a Basic Outage. The Company will create a capacity declaration on behalf of a DNO and The Company will create a capacity declaration on behalf of the Offshore TO.</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4767608"/>
                  </a:ext>
                </a:extLst>
              </a:tr>
              <a:tr h="249627">
                <a:tc>
                  <a:txBody>
                    <a:bodyPr/>
                    <a:lstStyle/>
                    <a:p>
                      <a:pPr algn="l" fontAlgn="b"/>
                      <a:r>
                        <a:rPr lang="en-GB" sz="1100" b="0" i="0" u="none" strike="noStrike">
                          <a:solidFill>
                            <a:srgbClr val="000000"/>
                          </a:solidFill>
                          <a:effectLst/>
                          <a:latin typeface="Calibri" panose="020F0502020204030204" pitchFamily="34" charset="0"/>
                        </a:rPr>
                        <a:t>STCP11-2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dirty="0">
                          <a:solidFill>
                            <a:srgbClr val="000000"/>
                          </a:solidFill>
                          <a:effectLst/>
                          <a:latin typeface="Calibri" panose="020F0502020204030204" pitchFamily="34" charset="0"/>
                        </a:rPr>
                        <a:t>Appendix G:  Abbreviations and Definitions </a:t>
                      </a:r>
                      <a:br>
                        <a:rPr lang="en-GB" sz="1100" b="0" i="0" u="none" strike="noStrike" dirty="0">
                          <a:solidFill>
                            <a:srgbClr val="000000"/>
                          </a:solidFill>
                          <a:effectLst/>
                          <a:latin typeface="Calibri" panose="020F0502020204030204" pitchFamily="34" charset="0"/>
                        </a:rPr>
                      </a:b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000000"/>
                          </a:solidFill>
                          <a:effectLst/>
                          <a:latin typeface="Calibri" panose="020F0502020204030204" pitchFamily="34" charset="0"/>
                        </a:rPr>
                        <a:t> </a:t>
                      </a:r>
                      <a:r>
                        <a:rPr lang="en-GB" sz="1100" b="0" i="0" u="none" strike="noStrike" dirty="0">
                          <a:solidFill>
                            <a:srgbClr val="FF0000"/>
                          </a:solidFill>
                          <a:effectLst/>
                          <a:latin typeface="Calibri" panose="020F0502020204030204" pitchFamily="34" charset="0"/>
                        </a:rPr>
                        <a:t>Electricity Network Access Management System </a:t>
                      </a:r>
                      <a:endParaRPr lang="en-GB" sz="1100" b="0" i="0" u="none" strike="noStrike" dirty="0">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2277257"/>
                  </a:ext>
                </a:extLst>
              </a:tr>
            </a:tbl>
          </a:graphicData>
        </a:graphic>
      </p:graphicFrame>
      <p:graphicFrame>
        <p:nvGraphicFramePr>
          <p:cNvPr id="7" name="Table 6">
            <a:extLst>
              <a:ext uri="{FF2B5EF4-FFF2-40B4-BE49-F238E27FC236}">
                <a16:creationId xmlns:a16="http://schemas.microsoft.com/office/drawing/2014/main" id="{FED6CA95-1EDD-8512-245F-56E40460228D}"/>
              </a:ext>
            </a:extLst>
          </p:cNvPr>
          <p:cNvGraphicFramePr>
            <a:graphicFrameLocks noGrp="1"/>
          </p:cNvGraphicFramePr>
          <p:nvPr>
            <p:extLst>
              <p:ext uri="{D42A27DB-BD31-4B8C-83A1-F6EECF244321}">
                <p14:modId xmlns:p14="http://schemas.microsoft.com/office/powerpoint/2010/main" val="1673803921"/>
              </p:ext>
            </p:extLst>
          </p:nvPr>
        </p:nvGraphicFramePr>
        <p:xfrm>
          <a:off x="251766" y="5292393"/>
          <a:ext cx="11436464" cy="637429"/>
        </p:xfrm>
        <a:graphic>
          <a:graphicData uri="http://schemas.openxmlformats.org/drawingml/2006/table">
            <a:tbl>
              <a:tblPr/>
              <a:tblGrid>
                <a:gridCol w="878250">
                  <a:extLst>
                    <a:ext uri="{9D8B030D-6E8A-4147-A177-3AD203B41FA5}">
                      <a16:colId xmlns:a16="http://schemas.microsoft.com/office/drawing/2014/main" val="3175976617"/>
                    </a:ext>
                  </a:extLst>
                </a:gridCol>
                <a:gridCol w="1586506">
                  <a:extLst>
                    <a:ext uri="{9D8B030D-6E8A-4147-A177-3AD203B41FA5}">
                      <a16:colId xmlns:a16="http://schemas.microsoft.com/office/drawing/2014/main" val="3885178564"/>
                    </a:ext>
                  </a:extLst>
                </a:gridCol>
                <a:gridCol w="8971708">
                  <a:extLst>
                    <a:ext uri="{9D8B030D-6E8A-4147-A177-3AD203B41FA5}">
                      <a16:colId xmlns:a16="http://schemas.microsoft.com/office/drawing/2014/main" val="866015351"/>
                    </a:ext>
                  </a:extLst>
                </a:gridCol>
              </a:tblGrid>
              <a:tr h="295799">
                <a:tc>
                  <a:txBody>
                    <a:bodyPr/>
                    <a:lstStyle/>
                    <a:p>
                      <a:pPr marL="0" algn="l" defTabSz="914377" rtl="0" eaLnBrk="1" fontAlgn="b" latinLnBrk="0" hangingPunct="1"/>
                      <a:r>
                        <a:rPr lang="en-GB" sz="1100" b="1" i="0" u="none" strike="noStrike" kern="1200" dirty="0">
                          <a:solidFill>
                            <a:srgbClr val="000000"/>
                          </a:solidFill>
                          <a:effectLst/>
                          <a:latin typeface="Arial" panose="020B0604020202020204" pitchFamily="34" charset="0"/>
                          <a:ea typeface="+mn-ea"/>
                          <a:cs typeface="Arial" panose="020B0604020202020204" pitchFamily="34" charset="0"/>
                        </a:rPr>
                        <a:t>SECTION</a:t>
                      </a:r>
                    </a:p>
                  </a:txBody>
                  <a:tcPr marL="5590" marR="5590" marT="55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marL="0" algn="l" defTabSz="914377" rtl="0" eaLnBrk="1" fontAlgn="b" latinLnBrk="0" hangingPunct="1"/>
                      <a:r>
                        <a:rPr lang="en-GB" sz="1100" b="1" i="0" u="none" strike="noStrike" kern="1200" dirty="0">
                          <a:solidFill>
                            <a:srgbClr val="000000"/>
                          </a:solidFill>
                          <a:effectLst/>
                          <a:latin typeface="Arial" panose="020B0604020202020204" pitchFamily="34" charset="0"/>
                          <a:ea typeface="+mn-ea"/>
                          <a:cs typeface="Arial" panose="020B0604020202020204" pitchFamily="34" charset="0"/>
                        </a:rPr>
                        <a:t>SUMMARY</a:t>
                      </a:r>
                    </a:p>
                  </a:txBody>
                  <a:tcPr marL="5590" marR="5590" marT="55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marL="0" algn="l" defTabSz="914377" rtl="0" eaLnBrk="1" fontAlgn="b" latinLnBrk="0" hangingPunct="1"/>
                      <a:r>
                        <a:rPr lang="en-GB" sz="1100" b="1" i="0" u="none" strike="noStrike" kern="1200" dirty="0">
                          <a:solidFill>
                            <a:srgbClr val="000000"/>
                          </a:solidFill>
                          <a:effectLst/>
                          <a:latin typeface="Arial" panose="020B0604020202020204" pitchFamily="34" charset="0"/>
                          <a:ea typeface="+mn-ea"/>
                          <a:cs typeface="Arial" panose="020B0604020202020204" pitchFamily="34" charset="0"/>
                        </a:rPr>
                        <a:t>CHANGES</a:t>
                      </a:r>
                    </a:p>
                  </a:txBody>
                  <a:tcPr marL="5590" marR="5590" marT="55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extLst>
                  <a:ext uri="{0D108BD9-81ED-4DB2-BD59-A6C34878D82A}">
                    <a16:rowId xmlns:a16="http://schemas.microsoft.com/office/drawing/2014/main" val="3031586674"/>
                  </a:ext>
                </a:extLst>
              </a:tr>
              <a:tr h="323705">
                <a:tc>
                  <a:txBody>
                    <a:bodyPr/>
                    <a:lstStyle/>
                    <a:p>
                      <a:pPr algn="l" fontAlgn="b"/>
                      <a:r>
                        <a:rPr lang="en-GB" sz="1100" b="0" i="0" u="none" strike="noStrike">
                          <a:solidFill>
                            <a:srgbClr val="000000"/>
                          </a:solidFill>
                          <a:effectLst/>
                          <a:latin typeface="Calibri" panose="020F0502020204030204" pitchFamily="34" charset="0"/>
                        </a:rPr>
                        <a:t>STCP19-3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Insert eNAMS for TOGA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Calibri" panose="020F0502020204030204" pitchFamily="34" charset="0"/>
                        </a:rPr>
                        <a:t>A8: EXAMPLE UDFS STRUCTURE</a:t>
                      </a:r>
                      <a:br>
                        <a:rPr lang="en-GB" sz="1100" b="0" i="0" u="none" strike="noStrike" dirty="0">
                          <a:solidFill>
                            <a:srgbClr val="000000"/>
                          </a:solidFill>
                          <a:effectLst/>
                          <a:latin typeface="Calibri" panose="020F0502020204030204" pitchFamily="34" charset="0"/>
                        </a:rPr>
                      </a:br>
                      <a:r>
                        <a:rPr lang="en-GB" sz="1100" b="0" i="0" u="none" strike="noStrike" dirty="0">
                          <a:solidFill>
                            <a:srgbClr val="000000"/>
                          </a:solidFill>
                          <a:effectLst/>
                          <a:latin typeface="Calibri" panose="020F0502020204030204" pitchFamily="34" charset="0"/>
                        </a:rPr>
                        <a:t>A.4 </a:t>
                      </a:r>
                      <a:r>
                        <a:rPr lang="en-GB" sz="1100" b="0" i="0" u="none" strike="sngStrike" dirty="0" err="1">
                          <a:solidFill>
                            <a:srgbClr val="FF0000"/>
                          </a:solidFill>
                          <a:effectLst/>
                          <a:latin typeface="Calibri" panose="020F0502020204030204" pitchFamily="34" charset="0"/>
                        </a:rPr>
                        <a:t>TOGA</a:t>
                      </a:r>
                      <a:r>
                        <a:rPr lang="en-GB" sz="1100" b="0" i="0" u="none" strike="noStrike" dirty="0" err="1">
                          <a:solidFill>
                            <a:srgbClr val="FF0000"/>
                          </a:solidFill>
                          <a:effectLst/>
                          <a:latin typeface="Calibri" panose="020F0502020204030204" pitchFamily="34" charset="0"/>
                        </a:rPr>
                        <a:t>eNAMS</a:t>
                      </a:r>
                      <a:r>
                        <a:rPr lang="en-GB" sz="1100" b="0" i="0" u="none" strike="noStrike" dirty="0">
                          <a:solidFill>
                            <a:srgbClr val="000000"/>
                          </a:solidFill>
                          <a:effectLst/>
                          <a:latin typeface="Calibri" panose="020F0502020204030204" pitchFamily="34" charset="0"/>
                        </a:rPr>
                        <a:t> Registration Details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2942776"/>
                  </a:ext>
                </a:extLst>
              </a:tr>
            </a:tbl>
          </a:graphicData>
        </a:graphic>
      </p:graphicFrame>
    </p:spTree>
    <p:extLst>
      <p:ext uri="{BB962C8B-B14F-4D97-AF65-F5344CB8AC3E}">
        <p14:creationId xmlns:p14="http://schemas.microsoft.com/office/powerpoint/2010/main" val="2350059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7623453-E2CB-AE3A-030F-0A6257C0662C}"/>
              </a:ext>
            </a:extLst>
          </p:cNvPr>
          <p:cNvSpPr>
            <a:spLocks noGrp="1"/>
          </p:cNvSpPr>
          <p:nvPr>
            <p:ph type="title"/>
          </p:nvPr>
        </p:nvSpPr>
        <p:spPr>
          <a:xfrm>
            <a:off x="251766" y="165961"/>
            <a:ext cx="12192000" cy="728884"/>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2800" b="1" dirty="0">
                <a:solidFill>
                  <a:srgbClr val="C00000"/>
                </a:solidFill>
                <a:latin typeface="Helvetica Neue Condensed" panose="02000503000000020004"/>
                <a:ea typeface="+mj-ea"/>
                <a:cs typeface="+mj-cs"/>
              </a:rPr>
              <a:t>Next Steps PM0138</a:t>
            </a:r>
            <a:endParaRPr lang="en-US" sz="2800" b="1" dirty="0">
              <a:solidFill>
                <a:srgbClr val="C00000"/>
              </a:solidFill>
              <a:latin typeface="Helvetica Neue Condensed" panose="02000503000000020004"/>
              <a:ea typeface="+mj-ea"/>
              <a:cs typeface="+mj-cs"/>
            </a:endParaRPr>
          </a:p>
        </p:txBody>
      </p:sp>
      <p:sp>
        <p:nvSpPr>
          <p:cNvPr id="3" name="Content Placeholder 6">
            <a:extLst>
              <a:ext uri="{FF2B5EF4-FFF2-40B4-BE49-F238E27FC236}">
                <a16:creationId xmlns:a16="http://schemas.microsoft.com/office/drawing/2014/main" id="{E3CC473B-BCD3-337A-F825-466B0D5C9DF5}"/>
              </a:ext>
            </a:extLst>
          </p:cNvPr>
          <p:cNvSpPr txBox="1">
            <a:spLocks/>
          </p:cNvSpPr>
          <p:nvPr/>
        </p:nvSpPr>
        <p:spPr>
          <a:xfrm>
            <a:off x="251766" y="2471302"/>
            <a:ext cx="11422370" cy="755079"/>
          </a:xfrm>
          <a:prstGeom prst="rect">
            <a:avLst/>
          </a:prstGeom>
        </p:spPr>
        <p:txBody>
          <a:bodyPr vert="horz" wrap="square" lIns="0" tIns="0" rIns="0" bIns="0" rtlCol="0" anchor="t">
            <a:sp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marR="0" lvl="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Calibri Light"/>
            </a:endParaRPr>
          </a:p>
          <a:p>
            <a:pPr marL="228594" marR="0" lvl="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00000"/>
              </a:solidFill>
              <a:effectLst/>
              <a:uLnTx/>
              <a:uFillTx/>
              <a:latin typeface="Calibri" panose="020F0502020204030204"/>
              <a:ea typeface="Arial" panose="020B0604020202020204" pitchFamily="34" charset="0"/>
              <a:cs typeface="Arial" panose="020B0604020202020204" pitchFamily="34" charset="0"/>
            </a:endParaRPr>
          </a:p>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Calibri Light"/>
            </a:endParaRPr>
          </a:p>
        </p:txBody>
      </p:sp>
      <p:sp>
        <p:nvSpPr>
          <p:cNvPr id="6" name="TextBox 5">
            <a:extLst>
              <a:ext uri="{FF2B5EF4-FFF2-40B4-BE49-F238E27FC236}">
                <a16:creationId xmlns:a16="http://schemas.microsoft.com/office/drawing/2014/main" id="{BBE0A0DA-26A8-A6CE-CF86-0C877B1DA5B1}"/>
              </a:ext>
            </a:extLst>
          </p:cNvPr>
          <p:cNvSpPr txBox="1"/>
          <p:nvPr/>
        </p:nvSpPr>
        <p:spPr>
          <a:xfrm>
            <a:off x="325268" y="1080721"/>
            <a:ext cx="11434138" cy="3600986"/>
          </a:xfrm>
          <a:prstGeom prst="rect">
            <a:avLst/>
          </a:prstGeom>
          <a:noFill/>
        </p:spPr>
        <p:txBody>
          <a:bodyPr wrap="square" lIns="0" tIns="0" rIns="0" bIns="0" rtlCol="0">
            <a:spAutoFit/>
          </a:bodyPr>
          <a:lstStyle/>
          <a:p>
            <a:pPr marL="525744" marR="0" lvl="2"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Arial" panose="020B0604020202020204" pitchFamily="34" charset="0"/>
                <a:cs typeface="Arial" panose="020B0604020202020204" pitchFamily="34" charset="0"/>
              </a:rPr>
              <a:t>The changes identified to STCP 08-2, STCP 11-1, STCP 11-2, STCP 19-3 deal effectively with the issue.</a:t>
            </a:r>
          </a:p>
          <a:p>
            <a:pPr marL="239994" marR="0" lvl="2" indent="0" algn="l" defTabSz="457200" rtl="0" eaLnBrk="1" fontAlgn="auto" latinLnBrk="0" hangingPunct="1">
              <a:lnSpc>
                <a:spcPct val="100000"/>
              </a:lnSpc>
              <a:spcBef>
                <a:spcPts val="0"/>
              </a:spcBef>
              <a:spcAft>
                <a:spcPts val="0"/>
              </a:spcAft>
              <a:buClrTx/>
              <a:buSzTx/>
              <a:buFontTx/>
              <a:buNone/>
              <a:tabLst/>
              <a:defRPr/>
            </a:pPr>
            <a:endParaRPr lang="en-GB" sz="2000" dirty="0">
              <a:latin typeface="Arial" panose="020B0604020202020204" pitchFamily="34" charset="0"/>
              <a:cs typeface="Arial" panose="020B0604020202020204" pitchFamily="34" charset="0"/>
            </a:endParaRPr>
          </a:p>
          <a:p>
            <a:pPr marL="525744" marR="0" lvl="2"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Arial" panose="020B0604020202020204" pitchFamily="34" charset="0"/>
                <a:cs typeface="Arial" panose="020B0604020202020204" pitchFamily="34" charset="0"/>
              </a:rPr>
              <a:t>The proposal and Legal Text are now being shared for review and approval by the March 2024 STC Panel</a:t>
            </a:r>
          </a:p>
          <a:p>
            <a:pPr marL="525744" marR="0" lvl="2"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2000" dirty="0">
              <a:latin typeface="Arial" panose="020B0604020202020204" pitchFamily="34" charset="0"/>
              <a:cs typeface="Arial" panose="020B0604020202020204" pitchFamily="34" charset="0"/>
            </a:endParaRPr>
          </a:p>
          <a:p>
            <a:pPr marL="525744" marR="0" lvl="2"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Arial" panose="020B0604020202020204" pitchFamily="34" charset="0"/>
                <a:cs typeface="Arial" panose="020B0604020202020204" pitchFamily="34" charset="0"/>
              </a:rPr>
              <a:t>Changes are not material</a:t>
            </a:r>
          </a:p>
          <a:p>
            <a:pPr marL="525744" marR="0" lvl="2"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2000" dirty="0">
              <a:latin typeface="Arial" panose="020B0604020202020204" pitchFamily="34" charset="0"/>
              <a:cs typeface="Arial" panose="020B0604020202020204" pitchFamily="34" charset="0"/>
            </a:endParaRPr>
          </a:p>
          <a:p>
            <a:pPr marL="525744" marR="0" lvl="2"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1" dirty="0">
                <a:latin typeface="Arial" panose="020B0604020202020204" pitchFamily="34" charset="0"/>
                <a:cs typeface="Arial" panose="020B0604020202020204" pitchFamily="34" charset="0"/>
              </a:rPr>
              <a:t>ESO recommends that the changes are approved in order to bring the STCPs in line with developments enacted in 2021 to replace TOGA with </a:t>
            </a:r>
            <a:r>
              <a:rPr lang="en-GB" sz="2000" b="1" dirty="0" err="1">
                <a:latin typeface="Arial" panose="020B0604020202020204" pitchFamily="34" charset="0"/>
                <a:cs typeface="Arial" panose="020B0604020202020204" pitchFamily="34" charset="0"/>
              </a:rPr>
              <a:t>eNAMS</a:t>
            </a:r>
            <a:r>
              <a:rPr lang="en-GB" sz="2000" b="1" dirty="0">
                <a:latin typeface="Arial" panose="020B0604020202020204" pitchFamily="34" charset="0"/>
                <a:cs typeface="Arial" panose="020B0604020202020204" pitchFamily="34" charset="0"/>
              </a:rPr>
              <a:t> as the ESO’s outage planning tool.</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00000"/>
              </a:solidFill>
              <a:effectLst/>
              <a:uLnTx/>
              <a:uFillTx/>
              <a:latin typeface="Calibri Light" panose="020F0302020204030204" pitchFamily="34" charset="0"/>
              <a:ea typeface="+mn-ea"/>
              <a:cs typeface="Calibri Light" panose="020F0302020204030204" pitchFamily="34" charset="0"/>
            </a:endParaRPr>
          </a:p>
        </p:txBody>
      </p:sp>
    </p:spTree>
    <p:extLst>
      <p:ext uri="{BB962C8B-B14F-4D97-AF65-F5344CB8AC3E}">
        <p14:creationId xmlns:p14="http://schemas.microsoft.com/office/powerpoint/2010/main" val="2176849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31371" y="356659"/>
            <a:ext cx="11521280" cy="1344149"/>
          </a:xfrm>
        </p:spPr>
        <p:txBody>
          <a:bodyPr/>
          <a:lstStyle/>
          <a:p>
            <a:r>
              <a:rPr lang="en-GB" altLang="en-US" sz="3733" b="1" dirty="0">
                <a:solidFill>
                  <a:srgbClr val="C00000"/>
                </a:solidFill>
                <a:latin typeface="Helvetica Neue Condensed"/>
              </a:rPr>
              <a:t>PM0138 – the asks of Panel</a:t>
            </a:r>
            <a:endParaRPr lang="en-GB" altLang="en-US" sz="1867" b="1" dirty="0">
              <a:solidFill>
                <a:srgbClr val="C00000"/>
              </a:solidFill>
              <a:latin typeface="Helvetica Neue Condensed"/>
            </a:endParaRPr>
          </a:p>
        </p:txBody>
      </p:sp>
      <p:sp>
        <p:nvSpPr>
          <p:cNvPr id="2" name="Rectangle 1">
            <a:extLst>
              <a:ext uri="{FF2B5EF4-FFF2-40B4-BE49-F238E27FC236}">
                <a16:creationId xmlns:a16="http://schemas.microsoft.com/office/drawing/2014/main" id="{D12B9A16-5CAE-408A-8E1F-57ED227792CD}"/>
              </a:ext>
            </a:extLst>
          </p:cNvPr>
          <p:cNvSpPr/>
          <p:nvPr/>
        </p:nvSpPr>
        <p:spPr>
          <a:xfrm>
            <a:off x="512134" y="1565160"/>
            <a:ext cx="11167731" cy="2234458"/>
          </a:xfrm>
          <a:prstGeom prst="rect">
            <a:avLst/>
          </a:prstGeom>
        </p:spPr>
        <p:txBody>
          <a:bodyPr wrap="square">
            <a:spAutoFit/>
          </a:bodyPr>
          <a:lstStyle/>
          <a:p>
            <a:pPr marL="342900" indent="-342900" algn="just" defTabSz="415869">
              <a:buFont typeface="Arial" panose="020B0604020202020204" pitchFamily="34" charset="0"/>
              <a:buChar char="•"/>
              <a:defRPr/>
            </a:pPr>
            <a:r>
              <a:rPr kumimoji="0" lang="en-GB" sz="2400" b="1" i="0" u="none" strike="noStrike" kern="1200" cap="none" spc="0" normalizeH="0" baseline="0" noProof="0" dirty="0">
                <a:ln>
                  <a:noFill/>
                </a:ln>
                <a:solidFill>
                  <a:srgbClr val="454545"/>
                </a:solidFill>
                <a:effectLst/>
                <a:uLnTx/>
                <a:uFillTx/>
                <a:latin typeface="Arial" panose="020B0604020202020204"/>
                <a:ea typeface="+mn-ea"/>
                <a:cs typeface="+mn-cs"/>
              </a:rPr>
              <a:t>AGREE </a:t>
            </a:r>
            <a:r>
              <a:rPr lang="en-GB" sz="2400" dirty="0">
                <a:solidFill>
                  <a:srgbClr val="454545"/>
                </a:solidFill>
                <a:latin typeface="Arial" panose="020B0604020202020204"/>
              </a:rPr>
              <a:t>that the materiality of the STCP change</a:t>
            </a:r>
          </a:p>
          <a:p>
            <a:pPr algn="just" defTabSz="415869">
              <a:defRPr/>
            </a:pPr>
            <a:endParaRPr kumimoji="0" lang="en-GB" sz="2400" b="1" i="0" u="none" strike="noStrike" kern="1200" cap="none" spc="0" normalizeH="0" baseline="0" noProof="0" dirty="0">
              <a:ln>
                <a:noFill/>
              </a:ln>
              <a:solidFill>
                <a:srgbClr val="454545"/>
              </a:solidFill>
              <a:effectLst/>
              <a:uLnTx/>
              <a:uFillTx/>
              <a:latin typeface="Arial" panose="020B0604020202020204"/>
              <a:ea typeface="+mn-ea"/>
              <a:cs typeface="+mn-cs"/>
            </a:endParaRPr>
          </a:p>
          <a:p>
            <a:pPr marL="342900" indent="-342900" algn="just" defTabSz="415869">
              <a:buFont typeface="Arial" panose="020B0604020202020204" pitchFamily="34" charset="0"/>
              <a:buChar char="•"/>
              <a:defRPr/>
            </a:pPr>
            <a:r>
              <a:rPr kumimoji="0" lang="en-GB" sz="2400" b="1" i="0" u="none" strike="noStrike" kern="1200" cap="none" spc="0" normalizeH="0" baseline="0" noProof="0" dirty="0">
                <a:ln>
                  <a:noFill/>
                </a:ln>
                <a:solidFill>
                  <a:srgbClr val="454545"/>
                </a:solidFill>
                <a:effectLst/>
                <a:uLnTx/>
                <a:uFillTx/>
                <a:latin typeface="Arial" panose="020B0604020202020204"/>
                <a:ea typeface="+mn-ea"/>
                <a:cs typeface="+mn-cs"/>
              </a:rPr>
              <a:t>AGREE </a:t>
            </a:r>
            <a:r>
              <a:rPr lang="en-GB" sz="2400" dirty="0">
                <a:solidFill>
                  <a:srgbClr val="454545"/>
                </a:solidFill>
                <a:latin typeface="Arial" panose="020B0604020202020204"/>
              </a:rPr>
              <a:t>the implementation next steps</a:t>
            </a:r>
          </a:p>
          <a:p>
            <a:pPr marL="342900" marR="0" lvl="0" indent="-342900" algn="just" defTabSz="415869"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1" i="0" u="none" strike="noStrike" kern="1200" cap="none" spc="0" normalizeH="0" baseline="0" noProof="0" dirty="0">
              <a:ln>
                <a:noFill/>
              </a:ln>
              <a:solidFill>
                <a:srgbClr val="454545"/>
              </a:solidFill>
              <a:effectLst/>
              <a:uLnTx/>
              <a:uFillTx/>
              <a:latin typeface="Arial" panose="020B0604020202020204"/>
              <a:ea typeface="+mn-ea"/>
              <a:cs typeface="+mn-cs"/>
            </a:endParaRPr>
          </a:p>
          <a:p>
            <a:pPr marL="363538" marR="0" lvl="0" indent="-365125"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altLang="en-US" sz="2400" b="1" i="0" u="none" strike="noStrike" kern="1200" cap="none" spc="0" normalizeH="0" baseline="0" noProof="0" dirty="0">
                <a:ln>
                  <a:noFill/>
                </a:ln>
                <a:solidFill>
                  <a:srgbClr val="454545"/>
                </a:solidFill>
                <a:effectLst/>
                <a:uLnTx/>
                <a:uFillTx/>
                <a:latin typeface="Arial" panose="020B0604020202020204"/>
                <a:ea typeface="+mn-ea"/>
                <a:cs typeface="+mn-cs"/>
              </a:rPr>
              <a:t>NOTE</a:t>
            </a:r>
            <a:r>
              <a:rPr kumimoji="0" lang="en-US" altLang="en-US" sz="2400" b="0" i="0" u="none" strike="noStrike" kern="1200" cap="none" spc="0" normalizeH="0" baseline="0" noProof="0" dirty="0">
                <a:ln>
                  <a:noFill/>
                </a:ln>
                <a:solidFill>
                  <a:srgbClr val="454545"/>
                </a:solidFill>
                <a:effectLst/>
                <a:uLnTx/>
                <a:uFillTx/>
                <a:latin typeface="Arial" panose="020B0604020202020204"/>
                <a:ea typeface="+mn-ea"/>
                <a:cs typeface="+mn-cs"/>
              </a:rPr>
              <a:t> </a:t>
            </a:r>
            <a:r>
              <a:rPr lang="en-US" altLang="en-US" sz="2400" dirty="0">
                <a:solidFill>
                  <a:srgbClr val="454545"/>
                </a:solidFill>
                <a:latin typeface="Arial" panose="020B0604020202020204"/>
              </a:rPr>
              <a:t>that Implementation Date will be 12 April 2024 if Panel agree to implement this change and Panel identify no material impacts</a:t>
            </a:r>
            <a:endParaRPr kumimoji="0" lang="en-US" altLang="en-US" sz="2400" b="0" i="0" u="none" strike="noStrike" kern="1200" cap="none" spc="0" normalizeH="0" baseline="0" noProof="0" dirty="0">
              <a:ln>
                <a:noFill/>
              </a:ln>
              <a:solidFill>
                <a:srgbClr val="454545"/>
              </a:solidFill>
              <a:effectLst/>
              <a:highlight>
                <a:srgbClr val="FFFF00"/>
              </a:highlight>
              <a:uLnTx/>
              <a:uFillTx/>
              <a:latin typeface="Arial" panose="020B0604020202020204"/>
              <a:ea typeface="+mn-ea"/>
              <a:cs typeface="+mn-cs"/>
            </a:endParaRPr>
          </a:p>
        </p:txBody>
      </p:sp>
    </p:spTree>
    <p:extLst>
      <p:ext uri="{BB962C8B-B14F-4D97-AF65-F5344CB8AC3E}">
        <p14:creationId xmlns:p14="http://schemas.microsoft.com/office/powerpoint/2010/main" val="2656290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4">
            <a:extLst>
              <a:ext uri="{FF2B5EF4-FFF2-40B4-BE49-F238E27FC236}">
                <a16:creationId xmlns:a16="http://schemas.microsoft.com/office/drawing/2014/main" id="{7F24EA17-A75A-47C9-07D9-A855557D3364}"/>
              </a:ext>
            </a:extLst>
          </p:cNvPr>
          <p:cNvPicPr>
            <a:picLocks noChangeAspect="1"/>
          </p:cNvPicPr>
          <p:nvPr/>
        </p:nvPicPr>
        <p:blipFill>
          <a:blip r:embed="rId2"/>
          <a:srcRect/>
          <a:stretch/>
        </p:blipFill>
        <p:spPr>
          <a:xfrm>
            <a:off x="0" y="0"/>
            <a:ext cx="12192000" cy="6858000"/>
          </a:xfrm>
          <a:prstGeom prst="rect">
            <a:avLst/>
          </a:prstGeom>
        </p:spPr>
      </p:pic>
      <p:pic>
        <p:nvPicPr>
          <p:cNvPr id="4" name="Picture 3">
            <a:extLst>
              <a:ext uri="{FF2B5EF4-FFF2-40B4-BE49-F238E27FC236}">
                <a16:creationId xmlns:a16="http://schemas.microsoft.com/office/drawing/2014/main" id="{F8CA80FE-9235-E152-B270-0C7507C0C435}"/>
              </a:ext>
            </a:extLst>
          </p:cNvPr>
          <p:cNvPicPr>
            <a:picLocks noChangeAspect="1"/>
          </p:cNvPicPr>
          <p:nvPr/>
        </p:nvPicPr>
        <p:blipFill>
          <a:blip r:embed="rId3"/>
          <a:stretch>
            <a:fillRect/>
          </a:stretch>
        </p:blipFill>
        <p:spPr>
          <a:xfrm>
            <a:off x="-18960" y="5384304"/>
            <a:ext cx="12210960" cy="1318732"/>
          </a:xfrm>
          <a:prstGeom prst="rect">
            <a:avLst/>
          </a:prstGeom>
        </p:spPr>
      </p:pic>
      <p:pic>
        <p:nvPicPr>
          <p:cNvPr id="8" name="Picture 7">
            <a:extLst>
              <a:ext uri="{FF2B5EF4-FFF2-40B4-BE49-F238E27FC236}">
                <a16:creationId xmlns:a16="http://schemas.microsoft.com/office/drawing/2014/main" id="{73D4386A-A2A5-2B25-28B6-55281785E01B}"/>
              </a:ext>
            </a:extLst>
          </p:cNvPr>
          <p:cNvPicPr>
            <a:picLocks noChangeAspect="1"/>
          </p:cNvPicPr>
          <p:nvPr/>
        </p:nvPicPr>
        <p:blipFill>
          <a:blip r:embed="rId4"/>
          <a:stretch>
            <a:fillRect/>
          </a:stretch>
        </p:blipFill>
        <p:spPr>
          <a:xfrm>
            <a:off x="-18961" y="6197486"/>
            <a:ext cx="12244931" cy="660514"/>
          </a:xfrm>
          <a:prstGeom prst="rect">
            <a:avLst/>
          </a:prstGeom>
        </p:spPr>
      </p:pic>
      <p:pic>
        <p:nvPicPr>
          <p:cNvPr id="9" name="Picture 8">
            <a:extLst>
              <a:ext uri="{FF2B5EF4-FFF2-40B4-BE49-F238E27FC236}">
                <a16:creationId xmlns:a16="http://schemas.microsoft.com/office/drawing/2014/main" id="{CC87ED6C-6362-156B-D341-6103E437A870}"/>
              </a:ext>
            </a:extLst>
          </p:cNvPr>
          <p:cNvPicPr>
            <a:picLocks noChangeAspect="1"/>
          </p:cNvPicPr>
          <p:nvPr/>
        </p:nvPicPr>
        <p:blipFill>
          <a:blip r:embed="rId5"/>
          <a:srcRect/>
          <a:stretch/>
        </p:blipFill>
        <p:spPr>
          <a:xfrm>
            <a:off x="11423087" y="6426740"/>
            <a:ext cx="404054" cy="157424"/>
          </a:xfrm>
          <a:prstGeom prst="rect">
            <a:avLst/>
          </a:prstGeom>
        </p:spPr>
      </p:pic>
      <p:sp>
        <p:nvSpPr>
          <p:cNvPr id="10" name="Text Placeholder 1">
            <a:extLst>
              <a:ext uri="{FF2B5EF4-FFF2-40B4-BE49-F238E27FC236}">
                <a16:creationId xmlns:a16="http://schemas.microsoft.com/office/drawing/2014/main" id="{4DBF6404-0DC2-A880-457D-9E4B693F229C}"/>
              </a:ext>
            </a:extLst>
          </p:cNvPr>
          <p:cNvSpPr txBox="1">
            <a:spLocks/>
          </p:cNvSpPr>
          <p:nvPr/>
        </p:nvSpPr>
        <p:spPr>
          <a:xfrm>
            <a:off x="147188" y="5176177"/>
            <a:ext cx="9598391" cy="1200329"/>
          </a:xfrm>
          <a:prstGeom prst="rect">
            <a:avLst/>
          </a:prstGeom>
        </p:spPr>
        <p:txBody>
          <a:bodyPr vert="horz" wrap="square" lIns="0" tIns="0" rIns="0" bIns="0" rtlCol="0" anchor="t">
            <a:spAutoFit/>
          </a:bodyPr>
          <a:lstStyle>
            <a:lvl1pPr marL="0" indent="0" eaLnBrk="1" hangingPunct="1">
              <a:spcAft>
                <a:spcPts val="800"/>
              </a:spcAft>
              <a:buFont typeface="Wingdings 2" panose="05020102010507070707" pitchFamily="18" charset="2"/>
              <a:buNone/>
              <a:defRPr sz="2500" b="0" i="0">
                <a:solidFill>
                  <a:schemeClr val="bg1"/>
                </a:solidFill>
                <a:latin typeface="HelveticaNeueLT Pro 65 Md" panose="020B0604020202020204" pitchFamily="34" charset="77"/>
                <a:ea typeface="+mn-ea"/>
                <a:cs typeface="+mn-cs"/>
              </a:defRPr>
            </a:lvl1pPr>
            <a:lvl2pPr marL="457189" indent="0" eaLnBrk="1" hangingPunct="1">
              <a:spcAft>
                <a:spcPts val="800"/>
              </a:spcAft>
              <a:buFont typeface="Wingdings 2" panose="05020102010507070707" pitchFamily="18" charset="2"/>
              <a:buNone/>
              <a:defRPr sz="2133">
                <a:solidFill>
                  <a:schemeClr val="tx1"/>
                </a:solidFill>
                <a:latin typeface="+mn-lt"/>
                <a:ea typeface="+mn-ea"/>
                <a:cs typeface="+mn-cs"/>
              </a:defRPr>
            </a:lvl2pPr>
            <a:lvl3pPr marL="239994" indent="-239994" eaLnBrk="1" hangingPunct="1">
              <a:spcAft>
                <a:spcPts val="800"/>
              </a:spcAft>
              <a:buClr>
                <a:schemeClr val="accent1"/>
              </a:buClr>
              <a:buFont typeface="Wingdings 2" panose="05020102010507070707" pitchFamily="18" charset="2"/>
              <a:buChar char=""/>
              <a:defRPr sz="2133">
                <a:solidFill>
                  <a:schemeClr val="tx1"/>
                </a:solidFill>
                <a:latin typeface="+mn-lt"/>
                <a:ea typeface="+mn-ea"/>
                <a:cs typeface="+mn-cs"/>
              </a:defRPr>
            </a:lvl3pPr>
            <a:lvl4pPr marL="479988"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4pPr>
            <a:lvl5pPr marL="719982"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5pPr>
            <a:lvl6pPr marL="239994" indent="-239994" eaLnBrk="1" hangingPunct="1">
              <a:spcAft>
                <a:spcPts val="800"/>
              </a:spcAft>
              <a:buFont typeface="+mj-lt"/>
              <a:buAutoNum type="arabicPeriod"/>
              <a:defRPr sz="2133">
                <a:solidFill>
                  <a:schemeClr val="tx1"/>
                </a:solidFill>
                <a:latin typeface="+mn-lt"/>
                <a:ea typeface="+mn-ea"/>
                <a:cs typeface="+mn-cs"/>
              </a:defRPr>
            </a:lvl6pPr>
            <a:lvl7pPr marL="479988" indent="-239994" eaLnBrk="1" hangingPunct="1">
              <a:spcAft>
                <a:spcPts val="800"/>
              </a:spcAft>
              <a:buFont typeface="+mj-lt"/>
              <a:buAutoNum type="alphaLcPeriod"/>
              <a:defRPr sz="2133">
                <a:solidFill>
                  <a:schemeClr val="tx1"/>
                </a:solidFill>
                <a:latin typeface="+mn-lt"/>
                <a:ea typeface="+mn-ea"/>
                <a:cs typeface="+mn-cs"/>
              </a:defRPr>
            </a:lvl7pPr>
            <a:lvl8pPr marL="719982" indent="-239994" eaLnBrk="1" hangingPunct="1">
              <a:spcAft>
                <a:spcPts val="800"/>
              </a:spcAft>
              <a:buFont typeface="+mj-lt"/>
              <a:buAutoNum type="romanLcPeriod"/>
              <a:defRPr sz="2133">
                <a:solidFill>
                  <a:schemeClr val="tx1"/>
                </a:solidFill>
                <a:latin typeface="+mn-lt"/>
                <a:ea typeface="+mn-ea"/>
                <a:cs typeface="+mn-cs"/>
              </a:defRPr>
            </a:lvl8pPr>
            <a:lvl9pPr marL="0" indent="0" eaLnBrk="1" hangingPunct="1">
              <a:spcAft>
                <a:spcPts val="800"/>
              </a:spcAft>
              <a:defRPr sz="3200">
                <a:solidFill>
                  <a:schemeClr val="accen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800"/>
              </a:spcAft>
              <a:buClrTx/>
              <a:buSzTx/>
              <a:buFont typeface="Wingdings 2" panose="05020102010507070707" pitchFamily="18" charset="2"/>
              <a:buNone/>
              <a:tabLst/>
              <a:defRPr/>
            </a:pPr>
            <a:r>
              <a:rPr kumimoji="0" lang="en-GB" sz="1600" b="1" i="0" u="none" strike="noStrike" kern="0" cap="none" spc="0" normalizeH="0" baseline="0" noProof="0" dirty="0">
                <a:ln>
                  <a:noFill/>
                </a:ln>
                <a:solidFill>
                  <a:srgbClr val="FFBF22"/>
                </a:solidFill>
                <a:effectLst/>
                <a:uLnTx/>
                <a:uFillTx/>
                <a:latin typeface="HelveticaNeueLT Pro 65 Md"/>
                <a:ea typeface="+mn-ea"/>
                <a:cs typeface="+mn-cs"/>
              </a:rPr>
              <a:t>PM0139 – </a:t>
            </a:r>
            <a:r>
              <a:rPr lang="en-GB" sz="1600" b="1" kern="0" dirty="0">
                <a:solidFill>
                  <a:srgbClr val="FFBF22"/>
                </a:solidFill>
                <a:latin typeface="HelveticaNeueLT Pro 65 Md"/>
              </a:rPr>
              <a:t>STCP</a:t>
            </a:r>
            <a:r>
              <a:rPr lang="en-GB" sz="1600" dirty="0">
                <a:solidFill>
                  <a:srgbClr val="454545"/>
                </a:solidFill>
                <a:effectLst/>
                <a:latin typeface="Arial" panose="020B0604020202020204" pitchFamily="34" charset="0"/>
                <a:ea typeface="Times New Roman" panose="02020603050405020304" pitchFamily="18" charset="0"/>
              </a:rPr>
              <a:t> </a:t>
            </a:r>
            <a:r>
              <a:rPr lang="en-GB" sz="1600" b="1" kern="0" dirty="0">
                <a:solidFill>
                  <a:srgbClr val="FFBF22"/>
                </a:solidFill>
                <a:latin typeface="HelveticaNeueLT Pro 65 Md"/>
              </a:rPr>
              <a:t>19-6 Update: Updating submission dates for application fee charges.</a:t>
            </a:r>
          </a:p>
          <a:p>
            <a:pPr marL="0" marR="0" lvl="0" indent="0" algn="l" defTabSz="914400" rtl="0" eaLnBrk="1" fontAlgn="auto" latinLnBrk="0" hangingPunct="1">
              <a:lnSpc>
                <a:spcPct val="100000"/>
              </a:lnSpc>
              <a:spcBef>
                <a:spcPts val="0"/>
              </a:spcBef>
              <a:spcAft>
                <a:spcPts val="800"/>
              </a:spcAft>
              <a:buClrTx/>
              <a:buSzTx/>
              <a:buFont typeface="Wingdings 2" panose="05020102010507070707" pitchFamily="18" charset="2"/>
              <a:buNone/>
              <a:tabLst/>
              <a:defRPr/>
            </a:pPr>
            <a:r>
              <a:rPr kumimoji="0" lang="en-GB" sz="1400" b="0" i="0" u="none" strike="noStrike" kern="0" cap="none" spc="0" normalizeH="0" baseline="0" noProof="0" dirty="0">
                <a:ln>
                  <a:noFill/>
                </a:ln>
                <a:solidFill>
                  <a:srgbClr val="FFBF22"/>
                </a:solidFill>
                <a:effectLst/>
                <a:uLnTx/>
                <a:uFillTx/>
                <a:latin typeface="HelveticaNeueLT Pro 65 Md" panose="020B0604020202020204" pitchFamily="34" charset="77"/>
                <a:ea typeface="+mj-lt"/>
                <a:cs typeface="Arial" panose="020B0604020202020204"/>
              </a:rPr>
              <a:t>Cyrus Motashaw</a:t>
            </a:r>
          </a:p>
          <a:p>
            <a:pPr marL="0" marR="0" lvl="0" indent="0" algn="l" defTabSz="914400" rtl="0" eaLnBrk="1" fontAlgn="auto" latinLnBrk="0" hangingPunct="1">
              <a:lnSpc>
                <a:spcPct val="100000"/>
              </a:lnSpc>
              <a:spcBef>
                <a:spcPts val="0"/>
              </a:spcBef>
              <a:spcAft>
                <a:spcPts val="800"/>
              </a:spcAft>
              <a:buClrTx/>
              <a:buSzTx/>
              <a:buFont typeface="Wingdings 2" panose="05020102010507070707" pitchFamily="18" charset="2"/>
              <a:buNone/>
              <a:tabLst/>
              <a:defRPr/>
            </a:pPr>
            <a:r>
              <a:rPr lang="en-GB" sz="1400" kern="0" dirty="0">
                <a:solidFill>
                  <a:srgbClr val="FFBF22"/>
                </a:solidFill>
                <a:ea typeface="+mj-lt"/>
                <a:cs typeface="Arial" panose="020B0604020202020204"/>
              </a:rPr>
              <a:t>27 March 2024</a:t>
            </a:r>
            <a:endParaRPr kumimoji="0" lang="en-GB" sz="1400" b="0" i="0" u="none" strike="noStrike" kern="0" cap="none" spc="0" normalizeH="0" baseline="0" noProof="0" dirty="0">
              <a:ln>
                <a:noFill/>
              </a:ln>
              <a:solidFill>
                <a:srgbClr val="FFBF22"/>
              </a:solidFill>
              <a:effectLst/>
              <a:uLnTx/>
              <a:uFillTx/>
              <a:latin typeface="HelveticaNeueLT Pro 65 Md" panose="020B0604020202020204" pitchFamily="34" charset="77"/>
              <a:ea typeface="+mj-lt"/>
              <a:cs typeface="Arial" panose="020B0604020202020204"/>
            </a:endParaRPr>
          </a:p>
          <a:p>
            <a:pPr marL="0" marR="0" lvl="0" indent="0" algn="l" defTabSz="914400" rtl="0" eaLnBrk="1" fontAlgn="auto" latinLnBrk="0" hangingPunct="1">
              <a:lnSpc>
                <a:spcPct val="100000"/>
              </a:lnSpc>
              <a:spcBef>
                <a:spcPts val="0"/>
              </a:spcBef>
              <a:spcAft>
                <a:spcPts val="800"/>
              </a:spcAft>
              <a:buClrTx/>
              <a:buSzTx/>
              <a:buFont typeface="Wingdings 2" panose="05020102010507070707" pitchFamily="18" charset="2"/>
              <a:buNone/>
              <a:tabLst/>
              <a:defRPr/>
            </a:pPr>
            <a:endParaRPr kumimoji="0" lang="en-US" sz="1400" b="0" i="0" u="none" strike="noStrike" kern="0" cap="none" spc="0" normalizeH="0" baseline="0" noProof="0" dirty="0">
              <a:ln>
                <a:noFill/>
              </a:ln>
              <a:solidFill>
                <a:sysClr val="window" lastClr="FFFFFF"/>
              </a:solidFill>
              <a:effectLst/>
              <a:uLnTx/>
              <a:uFillTx/>
              <a:latin typeface="HelveticaNeueLT Pro 65 Md" panose="020B0604020202020204" pitchFamily="34" charset="77"/>
              <a:ea typeface="+mn-ea"/>
              <a:cs typeface="+mn-cs"/>
            </a:endParaRPr>
          </a:p>
        </p:txBody>
      </p:sp>
    </p:spTree>
    <p:extLst>
      <p:ext uri="{BB962C8B-B14F-4D97-AF65-F5344CB8AC3E}">
        <p14:creationId xmlns:p14="http://schemas.microsoft.com/office/powerpoint/2010/main" val="961403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7623453-E2CB-AE3A-030F-0A6257C0662C}"/>
              </a:ext>
            </a:extLst>
          </p:cNvPr>
          <p:cNvSpPr>
            <a:spLocks noGrp="1"/>
          </p:cNvSpPr>
          <p:nvPr>
            <p:ph type="title"/>
          </p:nvPr>
        </p:nvSpPr>
        <p:spPr>
          <a:xfrm>
            <a:off x="251766" y="165961"/>
            <a:ext cx="12192000" cy="728884"/>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2800" b="1" dirty="0">
                <a:solidFill>
                  <a:srgbClr val="C00000"/>
                </a:solidFill>
                <a:latin typeface="Helvetica Neue Condensed" panose="02000503000000020004"/>
                <a:ea typeface="+mj-ea"/>
                <a:cs typeface="+mj-cs"/>
              </a:rPr>
              <a:t>Next Steps PM0139</a:t>
            </a:r>
            <a:endParaRPr lang="en-US" sz="2800" b="1" dirty="0">
              <a:solidFill>
                <a:srgbClr val="C00000"/>
              </a:solidFill>
              <a:latin typeface="Helvetica Neue Condensed" panose="02000503000000020004"/>
              <a:ea typeface="+mj-ea"/>
              <a:cs typeface="+mj-cs"/>
            </a:endParaRPr>
          </a:p>
        </p:txBody>
      </p:sp>
      <p:sp>
        <p:nvSpPr>
          <p:cNvPr id="3" name="Content Placeholder 6">
            <a:extLst>
              <a:ext uri="{FF2B5EF4-FFF2-40B4-BE49-F238E27FC236}">
                <a16:creationId xmlns:a16="http://schemas.microsoft.com/office/drawing/2014/main" id="{E3CC473B-BCD3-337A-F825-466B0D5C9DF5}"/>
              </a:ext>
            </a:extLst>
          </p:cNvPr>
          <p:cNvSpPr txBox="1">
            <a:spLocks/>
          </p:cNvSpPr>
          <p:nvPr/>
        </p:nvSpPr>
        <p:spPr>
          <a:xfrm>
            <a:off x="251766" y="2471302"/>
            <a:ext cx="11422370" cy="755079"/>
          </a:xfrm>
          <a:prstGeom prst="rect">
            <a:avLst/>
          </a:prstGeom>
        </p:spPr>
        <p:txBody>
          <a:bodyPr vert="horz" wrap="square" lIns="0" tIns="0" rIns="0" bIns="0" rtlCol="0" anchor="t">
            <a:sp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marR="0" lvl="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Calibri Light"/>
            </a:endParaRPr>
          </a:p>
          <a:p>
            <a:pPr marL="228594" marR="0" lvl="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00000"/>
              </a:solidFill>
              <a:effectLst/>
              <a:uLnTx/>
              <a:uFillTx/>
              <a:latin typeface="Calibri" panose="020F0502020204030204"/>
              <a:ea typeface="Arial" panose="020B0604020202020204" pitchFamily="34" charset="0"/>
              <a:cs typeface="Arial" panose="020B0604020202020204" pitchFamily="34" charset="0"/>
            </a:endParaRPr>
          </a:p>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800" b="0" i="0" u="none" strike="noStrike" kern="1200" cap="none" spc="0" normalizeH="0" baseline="0" noProof="0" dirty="0">
              <a:ln>
                <a:noFill/>
              </a:ln>
              <a:solidFill>
                <a:srgbClr val="000000"/>
              </a:solidFill>
              <a:effectLst/>
              <a:uLnTx/>
              <a:uFillTx/>
              <a:latin typeface="Calibri" panose="020F0502020204030204"/>
              <a:ea typeface="+mn-ea"/>
              <a:cs typeface="Calibri Light"/>
            </a:endParaRPr>
          </a:p>
        </p:txBody>
      </p:sp>
      <p:sp>
        <p:nvSpPr>
          <p:cNvPr id="6" name="TextBox 5">
            <a:extLst>
              <a:ext uri="{FF2B5EF4-FFF2-40B4-BE49-F238E27FC236}">
                <a16:creationId xmlns:a16="http://schemas.microsoft.com/office/drawing/2014/main" id="{BBE0A0DA-26A8-A6CE-CF86-0C877B1DA5B1}"/>
              </a:ext>
            </a:extLst>
          </p:cNvPr>
          <p:cNvSpPr txBox="1"/>
          <p:nvPr/>
        </p:nvSpPr>
        <p:spPr>
          <a:xfrm>
            <a:off x="325268" y="1080721"/>
            <a:ext cx="11434138" cy="3908762"/>
          </a:xfrm>
          <a:prstGeom prst="rect">
            <a:avLst/>
          </a:prstGeom>
          <a:noFill/>
        </p:spPr>
        <p:txBody>
          <a:bodyPr wrap="square" lIns="0" tIns="0" rIns="0" bIns="0" rtlCol="0">
            <a:spAutoFit/>
          </a:bodyPr>
          <a:lstStyle/>
          <a:p>
            <a:pPr marL="525744" marR="0" lvl="2"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2000" dirty="0">
              <a:latin typeface="Arial" panose="020B0604020202020204" pitchFamily="34" charset="0"/>
              <a:cs typeface="Arial" panose="020B0604020202020204" pitchFamily="34" charset="0"/>
            </a:endParaRPr>
          </a:p>
          <a:p>
            <a:pPr marL="525744" lvl="2" indent="-285750">
              <a:buFont typeface="Arial" panose="020B0604020202020204" pitchFamily="34" charset="0"/>
              <a:buChar char="•"/>
              <a:defRPr/>
            </a:pPr>
            <a:r>
              <a:rPr lang="en-GB" sz="2000" dirty="0">
                <a:latin typeface="Arial" panose="020B0604020202020204" pitchFamily="34" charset="0"/>
                <a:cs typeface="Arial" panose="020B0604020202020204" pitchFamily="34" charset="0"/>
              </a:rPr>
              <a:t>STCP19-6 sets out dates for the submission of daily-charge out rates and fixed price application fees. </a:t>
            </a:r>
          </a:p>
          <a:p>
            <a:pPr marL="239994" lvl="2">
              <a:defRPr/>
            </a:pPr>
            <a:endParaRPr lang="en-GB" sz="2000" dirty="0">
              <a:latin typeface="Arial" panose="020B0604020202020204" pitchFamily="34" charset="0"/>
              <a:cs typeface="Arial" panose="020B0604020202020204" pitchFamily="34" charset="0"/>
            </a:endParaRPr>
          </a:p>
          <a:p>
            <a:pPr marL="525744" lvl="2" indent="-285750">
              <a:buFont typeface="Arial" panose="020B0604020202020204" pitchFamily="34" charset="0"/>
              <a:buChar char="•"/>
              <a:defRPr/>
            </a:pPr>
            <a:r>
              <a:rPr lang="en-GB" sz="2000" dirty="0">
                <a:latin typeface="Arial" panose="020B0604020202020204" pitchFamily="34" charset="0"/>
                <a:cs typeface="Arial" panose="020B0604020202020204" pitchFamily="34" charset="0"/>
              </a:rPr>
              <a:t>The dates currently listed in the procedure do not reflect best practice agreed between relevant parties, which ensure fully cost reflective charges to be set. </a:t>
            </a:r>
          </a:p>
          <a:p>
            <a:pPr marL="239994" marR="0" lvl="2" indent="0" algn="l" defTabSz="457200" rtl="0" eaLnBrk="1" fontAlgn="auto" latinLnBrk="0" hangingPunct="1">
              <a:lnSpc>
                <a:spcPct val="100000"/>
              </a:lnSpc>
              <a:spcBef>
                <a:spcPts val="0"/>
              </a:spcBef>
              <a:spcAft>
                <a:spcPts val="0"/>
              </a:spcAft>
              <a:buClrTx/>
              <a:buSzTx/>
              <a:buFontTx/>
              <a:buNone/>
              <a:tabLst/>
              <a:defRPr/>
            </a:pPr>
            <a:endParaRPr lang="en-GB" sz="2000" dirty="0">
              <a:latin typeface="Arial" panose="020B0604020202020204" pitchFamily="34" charset="0"/>
              <a:cs typeface="Arial" panose="020B0604020202020204" pitchFamily="34" charset="0"/>
            </a:endParaRPr>
          </a:p>
          <a:p>
            <a:pPr marL="525744" marR="0" lvl="2"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Arial" panose="020B0604020202020204" pitchFamily="34" charset="0"/>
                <a:cs typeface="Arial" panose="020B0604020202020204" pitchFamily="34" charset="0"/>
              </a:rPr>
              <a:t>The proposal and Legal Text are now being shared for review and approval at the March 2024 STC Panel</a:t>
            </a:r>
          </a:p>
          <a:p>
            <a:pPr marL="525744" marR="0" lvl="2"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2000" dirty="0">
              <a:latin typeface="Arial" panose="020B0604020202020204" pitchFamily="34" charset="0"/>
              <a:cs typeface="Arial" panose="020B0604020202020204" pitchFamily="34" charset="0"/>
            </a:endParaRPr>
          </a:p>
          <a:p>
            <a:pPr marL="525744" marR="0" lvl="2"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Arial" panose="020B0604020202020204" pitchFamily="34" charset="0"/>
                <a:cs typeface="Arial" panose="020B0604020202020204" pitchFamily="34" charset="0"/>
              </a:rPr>
              <a:t>Changes are not material</a:t>
            </a:r>
          </a:p>
          <a:p>
            <a:pPr marL="525744" marR="0" lvl="2"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2000" dirty="0">
              <a:latin typeface="Arial" panose="020B0604020202020204" pitchFamily="34" charset="0"/>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00000"/>
              </a:solidFill>
              <a:effectLst/>
              <a:uLnTx/>
              <a:uFillTx/>
              <a:latin typeface="Calibri Light" panose="020F0302020204030204" pitchFamily="34" charset="0"/>
              <a:ea typeface="+mn-ea"/>
              <a:cs typeface="Calibri Light" panose="020F0302020204030204" pitchFamily="34" charset="0"/>
            </a:endParaRPr>
          </a:p>
        </p:txBody>
      </p:sp>
    </p:spTree>
    <p:extLst>
      <p:ext uri="{BB962C8B-B14F-4D97-AF65-F5344CB8AC3E}">
        <p14:creationId xmlns:p14="http://schemas.microsoft.com/office/powerpoint/2010/main" val="37910238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31371" y="356659"/>
            <a:ext cx="11521280" cy="1344149"/>
          </a:xfrm>
        </p:spPr>
        <p:txBody>
          <a:bodyPr/>
          <a:lstStyle/>
          <a:p>
            <a:r>
              <a:rPr lang="en-GB" altLang="en-US" sz="3733" b="1" dirty="0">
                <a:solidFill>
                  <a:srgbClr val="C00000"/>
                </a:solidFill>
                <a:latin typeface="Helvetica Neue Condensed"/>
              </a:rPr>
              <a:t>PM0139 – the asks of Panel</a:t>
            </a:r>
            <a:endParaRPr lang="en-GB" altLang="en-US" sz="1867" b="1" dirty="0">
              <a:solidFill>
                <a:srgbClr val="C00000"/>
              </a:solidFill>
              <a:latin typeface="Helvetica Neue Condensed"/>
            </a:endParaRPr>
          </a:p>
        </p:txBody>
      </p:sp>
      <p:sp>
        <p:nvSpPr>
          <p:cNvPr id="2" name="Rectangle 1">
            <a:extLst>
              <a:ext uri="{FF2B5EF4-FFF2-40B4-BE49-F238E27FC236}">
                <a16:creationId xmlns:a16="http://schemas.microsoft.com/office/drawing/2014/main" id="{D12B9A16-5CAE-408A-8E1F-57ED227792CD}"/>
              </a:ext>
            </a:extLst>
          </p:cNvPr>
          <p:cNvSpPr/>
          <p:nvPr/>
        </p:nvSpPr>
        <p:spPr>
          <a:xfrm>
            <a:off x="512134" y="1565160"/>
            <a:ext cx="11167731" cy="2234458"/>
          </a:xfrm>
          <a:prstGeom prst="rect">
            <a:avLst/>
          </a:prstGeom>
        </p:spPr>
        <p:txBody>
          <a:bodyPr wrap="square">
            <a:spAutoFit/>
          </a:bodyPr>
          <a:lstStyle/>
          <a:p>
            <a:pPr marL="342900" indent="-342900" algn="just" defTabSz="415869">
              <a:buFont typeface="Arial" panose="020B0604020202020204" pitchFamily="34" charset="0"/>
              <a:buChar char="•"/>
              <a:defRPr/>
            </a:pPr>
            <a:r>
              <a:rPr kumimoji="0" lang="en-GB" sz="2400" b="1" i="0" u="none" strike="noStrike" kern="1200" cap="none" spc="0" normalizeH="0" baseline="0" noProof="0" dirty="0">
                <a:ln>
                  <a:noFill/>
                </a:ln>
                <a:solidFill>
                  <a:srgbClr val="454545"/>
                </a:solidFill>
                <a:effectLst/>
                <a:uLnTx/>
                <a:uFillTx/>
                <a:latin typeface="Arial" panose="020B0604020202020204"/>
                <a:ea typeface="+mn-ea"/>
                <a:cs typeface="+mn-cs"/>
              </a:rPr>
              <a:t>AGREE </a:t>
            </a:r>
            <a:r>
              <a:rPr lang="en-GB" sz="2400" dirty="0">
                <a:solidFill>
                  <a:srgbClr val="454545"/>
                </a:solidFill>
                <a:latin typeface="Arial" panose="020B0604020202020204"/>
              </a:rPr>
              <a:t>that the materiality of the STCP change</a:t>
            </a:r>
          </a:p>
          <a:p>
            <a:pPr algn="just" defTabSz="415869">
              <a:defRPr/>
            </a:pPr>
            <a:endParaRPr kumimoji="0" lang="en-GB" sz="2400" b="1" i="0" u="none" strike="noStrike" kern="1200" cap="none" spc="0" normalizeH="0" baseline="0" noProof="0" dirty="0">
              <a:ln>
                <a:noFill/>
              </a:ln>
              <a:solidFill>
                <a:srgbClr val="454545"/>
              </a:solidFill>
              <a:effectLst/>
              <a:uLnTx/>
              <a:uFillTx/>
              <a:latin typeface="Arial" panose="020B0604020202020204"/>
              <a:ea typeface="+mn-ea"/>
              <a:cs typeface="+mn-cs"/>
            </a:endParaRPr>
          </a:p>
          <a:p>
            <a:pPr marL="342900" indent="-342900" algn="just" defTabSz="415869">
              <a:buFont typeface="Arial" panose="020B0604020202020204" pitchFamily="34" charset="0"/>
              <a:buChar char="•"/>
              <a:defRPr/>
            </a:pPr>
            <a:r>
              <a:rPr kumimoji="0" lang="en-GB" sz="2400" b="1" i="0" u="none" strike="noStrike" kern="1200" cap="none" spc="0" normalizeH="0" baseline="0" noProof="0" dirty="0">
                <a:ln>
                  <a:noFill/>
                </a:ln>
                <a:solidFill>
                  <a:srgbClr val="454545"/>
                </a:solidFill>
                <a:effectLst/>
                <a:uLnTx/>
                <a:uFillTx/>
                <a:latin typeface="Arial" panose="020B0604020202020204"/>
                <a:ea typeface="+mn-ea"/>
                <a:cs typeface="+mn-cs"/>
              </a:rPr>
              <a:t>AGREE </a:t>
            </a:r>
            <a:r>
              <a:rPr lang="en-GB" sz="2400" dirty="0">
                <a:solidFill>
                  <a:srgbClr val="454545"/>
                </a:solidFill>
                <a:latin typeface="Arial" panose="020B0604020202020204"/>
              </a:rPr>
              <a:t>the implementation next steps</a:t>
            </a:r>
          </a:p>
          <a:p>
            <a:pPr marL="342900" marR="0" lvl="0" indent="-342900" algn="just" defTabSz="415869"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1" i="0" u="none" strike="noStrike" kern="1200" cap="none" spc="0" normalizeH="0" baseline="0" noProof="0" dirty="0">
              <a:ln>
                <a:noFill/>
              </a:ln>
              <a:solidFill>
                <a:srgbClr val="454545"/>
              </a:solidFill>
              <a:effectLst/>
              <a:uLnTx/>
              <a:uFillTx/>
              <a:latin typeface="Arial" panose="020B0604020202020204"/>
              <a:ea typeface="+mn-ea"/>
              <a:cs typeface="+mn-cs"/>
            </a:endParaRPr>
          </a:p>
          <a:p>
            <a:pPr marL="363538" marR="0" lvl="0" indent="-365125" algn="just"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altLang="en-US" sz="2400" b="1" i="0" u="none" strike="noStrike" kern="1200" cap="none" spc="0" normalizeH="0" baseline="0" noProof="0" dirty="0">
                <a:ln>
                  <a:noFill/>
                </a:ln>
                <a:solidFill>
                  <a:srgbClr val="454545"/>
                </a:solidFill>
                <a:effectLst/>
                <a:uLnTx/>
                <a:uFillTx/>
                <a:latin typeface="Arial" panose="020B0604020202020204"/>
                <a:ea typeface="+mn-ea"/>
                <a:cs typeface="+mn-cs"/>
              </a:rPr>
              <a:t>NOTE</a:t>
            </a:r>
            <a:r>
              <a:rPr kumimoji="0" lang="en-US" altLang="en-US" sz="2400" b="0" i="0" u="none" strike="noStrike" kern="1200" cap="none" spc="0" normalizeH="0" baseline="0" noProof="0" dirty="0">
                <a:ln>
                  <a:noFill/>
                </a:ln>
                <a:solidFill>
                  <a:srgbClr val="454545"/>
                </a:solidFill>
                <a:effectLst/>
                <a:uLnTx/>
                <a:uFillTx/>
                <a:latin typeface="Arial" panose="020B0604020202020204"/>
                <a:ea typeface="+mn-ea"/>
                <a:cs typeface="+mn-cs"/>
              </a:rPr>
              <a:t> </a:t>
            </a:r>
            <a:r>
              <a:rPr lang="en-US" altLang="en-US" sz="2400" dirty="0">
                <a:solidFill>
                  <a:srgbClr val="454545"/>
                </a:solidFill>
                <a:latin typeface="Arial" panose="020B0604020202020204"/>
              </a:rPr>
              <a:t>that Implementation Date will be Friday 12 April 2024  if Panel agree to implement this change and Panel identify no material impacts</a:t>
            </a:r>
            <a:endParaRPr kumimoji="0" lang="en-US" altLang="en-US" sz="2400" b="0" i="0" u="none" strike="noStrike" kern="1200" cap="none" spc="0" normalizeH="0" baseline="0" noProof="0" dirty="0">
              <a:ln>
                <a:noFill/>
              </a:ln>
              <a:solidFill>
                <a:srgbClr val="454545"/>
              </a:solidFill>
              <a:effectLst/>
              <a:highlight>
                <a:srgbClr val="FFFF00"/>
              </a:highlight>
              <a:uLnTx/>
              <a:uFillTx/>
              <a:latin typeface="Arial" panose="020B0604020202020204"/>
              <a:ea typeface="+mn-ea"/>
              <a:cs typeface="+mn-cs"/>
            </a:endParaRPr>
          </a:p>
        </p:txBody>
      </p:sp>
    </p:spTree>
    <p:extLst>
      <p:ext uri="{BB962C8B-B14F-4D97-AF65-F5344CB8AC3E}">
        <p14:creationId xmlns:p14="http://schemas.microsoft.com/office/powerpoint/2010/main" val="37762754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0BD49DA-B044-4B7E-A684-D0951A8BB8F1}"/>
              </a:ext>
            </a:extLst>
          </p:cNvPr>
          <p:cNvSpPr>
            <a:spLocks noGrp="1"/>
          </p:cNvSpPr>
          <p:nvPr>
            <p:ph type="body" sz="quarter" idx="10"/>
          </p:nvPr>
        </p:nvSpPr>
        <p:spPr>
          <a:xfrm>
            <a:off x="3145917" y="2780074"/>
            <a:ext cx="5257099" cy="773474"/>
          </a:xfrm>
          <a:solidFill>
            <a:schemeClr val="bg1"/>
          </a:solidFill>
        </p:spPr>
        <p:txBody>
          <a:bodyPr vert="horz" lIns="91440" tIns="45720" rIns="91440" bIns="45720" rtlCol="0">
            <a:noAutofit/>
          </a:bodyPr>
          <a:lstStyle/>
          <a:p>
            <a:r>
              <a:rPr lang="en-GB" sz="1800" b="1" dirty="0">
                <a:solidFill>
                  <a:srgbClr val="0079C1"/>
                </a:solidFill>
              </a:rPr>
              <a:t>PM0126</a:t>
            </a:r>
            <a:r>
              <a:rPr lang="en-GB" sz="1800" dirty="0">
                <a:solidFill>
                  <a:schemeClr val="tx1"/>
                </a:solidFill>
                <a:latin typeface="Helvetica Neue LT Std 55 Roman"/>
                <a:cs typeface="Arial" panose="020B0604020202020204" pitchFamily="34" charset="0"/>
              </a:rPr>
              <a:t> </a:t>
            </a:r>
            <a:r>
              <a:rPr lang="en-GB" sz="1800" b="1" dirty="0">
                <a:solidFill>
                  <a:srgbClr val="0079C1"/>
                </a:solidFill>
              </a:rPr>
              <a:t>- Transmission Impact Assessment process</a:t>
            </a:r>
          </a:p>
          <a:p>
            <a:br>
              <a:rPr lang="en-US" sz="2800" b="1" dirty="0">
                <a:solidFill>
                  <a:schemeClr val="accent1"/>
                </a:solidFill>
                <a:latin typeface="Arial" panose="020B0604020202020204" pitchFamily="34" charset="0"/>
                <a:cs typeface="Arial" panose="020B0604020202020204" pitchFamily="34" charset="0"/>
              </a:rPr>
            </a:br>
            <a:endParaRPr lang="en-GB" sz="2800" b="1" dirty="0">
              <a:solidFill>
                <a:schemeClr val="accent1"/>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8163128C-6CBB-4BFE-858B-5EED77D92C6B}"/>
              </a:ext>
            </a:extLst>
          </p:cNvPr>
          <p:cNvSpPr>
            <a:spLocks noGrp="1"/>
          </p:cNvSpPr>
          <p:nvPr>
            <p:ph type="body" sz="quarter" idx="11"/>
          </p:nvPr>
        </p:nvSpPr>
        <p:spPr>
          <a:xfrm>
            <a:off x="3145917" y="2214289"/>
            <a:ext cx="5156772" cy="498497"/>
          </a:xfrm>
          <a:solidFill>
            <a:schemeClr val="bg1"/>
          </a:solidFill>
        </p:spPr>
        <p:txBody>
          <a:bodyPr>
            <a:normAutofit/>
          </a:bodyPr>
          <a:lstStyle/>
          <a:p>
            <a:r>
              <a:rPr lang="en-GB" b="1" dirty="0"/>
              <a:t>Inflight Modification Updates</a:t>
            </a:r>
          </a:p>
        </p:txBody>
      </p:sp>
    </p:spTree>
    <p:extLst>
      <p:ext uri="{BB962C8B-B14F-4D97-AF65-F5344CB8AC3E}">
        <p14:creationId xmlns:p14="http://schemas.microsoft.com/office/powerpoint/2010/main" val="32944144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31371" y="356659"/>
            <a:ext cx="11521280" cy="1344149"/>
          </a:xfrm>
        </p:spPr>
        <p:txBody>
          <a:bodyPr/>
          <a:lstStyle/>
          <a:p>
            <a:r>
              <a:rPr lang="en-GB" altLang="en-US" sz="3733" b="1" dirty="0">
                <a:solidFill>
                  <a:srgbClr val="C00000"/>
                </a:solidFill>
                <a:latin typeface="Helvetica Neue Condensed"/>
              </a:rPr>
              <a:t>PM0126 – Update for Panel</a:t>
            </a:r>
            <a:endParaRPr lang="en-GB" altLang="en-US" sz="1867" b="1" dirty="0">
              <a:solidFill>
                <a:srgbClr val="C00000"/>
              </a:solidFill>
              <a:latin typeface="Helvetica Neue Condensed"/>
            </a:endParaRPr>
          </a:p>
        </p:txBody>
      </p:sp>
      <p:sp>
        <p:nvSpPr>
          <p:cNvPr id="2" name="Rectangle 1">
            <a:extLst>
              <a:ext uri="{FF2B5EF4-FFF2-40B4-BE49-F238E27FC236}">
                <a16:creationId xmlns:a16="http://schemas.microsoft.com/office/drawing/2014/main" id="{D12B9A16-5CAE-408A-8E1F-57ED227792CD}"/>
              </a:ext>
            </a:extLst>
          </p:cNvPr>
          <p:cNvSpPr/>
          <p:nvPr/>
        </p:nvSpPr>
        <p:spPr>
          <a:xfrm>
            <a:off x="431371" y="1382280"/>
            <a:ext cx="11167731" cy="3046988"/>
          </a:xfrm>
          <a:prstGeom prst="rect">
            <a:avLst/>
          </a:prstGeom>
        </p:spPr>
        <p:txBody>
          <a:bodyPr wrap="square">
            <a:spAutoFit/>
          </a:bodyPr>
          <a:lstStyle/>
          <a:p>
            <a:pPr marL="342900" indent="-342900" algn="just" defTabSz="415869">
              <a:buFont typeface="Arial" panose="020B0604020202020204" pitchFamily="34" charset="0"/>
              <a:buChar char="•"/>
              <a:defRPr/>
            </a:pPr>
            <a:r>
              <a:rPr lang="en-US" altLang="en-US" sz="2400" dirty="0">
                <a:solidFill>
                  <a:srgbClr val="454545"/>
                </a:solidFill>
                <a:latin typeface="Arial" panose="020B0604020202020204"/>
              </a:rPr>
              <a:t>Discussions have taken place outside of the STC Panel meeting between the Proposer and SPT to address concerns raised.</a:t>
            </a:r>
          </a:p>
          <a:p>
            <a:pPr marL="342900" indent="-342900" algn="just" defTabSz="415869">
              <a:buFont typeface="Arial" panose="020B0604020202020204" pitchFamily="34" charset="0"/>
              <a:buChar char="•"/>
              <a:defRPr/>
            </a:pPr>
            <a:endParaRPr lang="en-US" altLang="en-US" sz="2400" dirty="0">
              <a:solidFill>
                <a:srgbClr val="454545"/>
              </a:solidFill>
              <a:latin typeface="Arial" panose="020B0604020202020204"/>
            </a:endParaRPr>
          </a:p>
          <a:p>
            <a:pPr marL="342900" indent="-342900" algn="just" defTabSz="415869">
              <a:buFont typeface="Arial" panose="020B0604020202020204" pitchFamily="34" charset="0"/>
              <a:buChar char="•"/>
              <a:defRPr/>
            </a:pPr>
            <a:r>
              <a:rPr lang="en-US" altLang="en-US" sz="2400" dirty="0">
                <a:solidFill>
                  <a:srgbClr val="454545"/>
                </a:solidFill>
                <a:latin typeface="Arial" panose="020B0604020202020204"/>
              </a:rPr>
              <a:t>Once actions from the meeting have been addressed the Proposer will confirm implementation can proceed with the Chair.</a:t>
            </a:r>
          </a:p>
          <a:p>
            <a:pPr marL="342900" indent="-342900" algn="just" defTabSz="415869">
              <a:buFont typeface="Arial" panose="020B0604020202020204" pitchFamily="34" charset="0"/>
              <a:buChar char="•"/>
              <a:defRPr/>
            </a:pPr>
            <a:endParaRPr lang="en-US" altLang="en-US" sz="2400" dirty="0">
              <a:solidFill>
                <a:srgbClr val="454545"/>
              </a:solidFill>
              <a:latin typeface="Arial" panose="020B0604020202020204"/>
            </a:endParaRPr>
          </a:p>
          <a:p>
            <a:pPr marL="342900" indent="-342900" algn="just" defTabSz="415869">
              <a:buFont typeface="Arial" panose="020B0604020202020204" pitchFamily="34" charset="0"/>
              <a:buChar char="•"/>
              <a:defRPr/>
            </a:pPr>
            <a:r>
              <a:rPr lang="en-US" altLang="en-US" sz="2400" dirty="0">
                <a:solidFill>
                  <a:srgbClr val="454545"/>
                </a:solidFill>
                <a:latin typeface="Arial" panose="020B0604020202020204"/>
              </a:rPr>
              <a:t>Members will confirm their approval for implementation via an email sent by the Chair. </a:t>
            </a:r>
          </a:p>
        </p:txBody>
      </p:sp>
    </p:spTree>
    <p:extLst>
      <p:ext uri="{BB962C8B-B14F-4D97-AF65-F5344CB8AC3E}">
        <p14:creationId xmlns:p14="http://schemas.microsoft.com/office/powerpoint/2010/main" val="1574601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4">
            <a:extLst>
              <a:ext uri="{FF2B5EF4-FFF2-40B4-BE49-F238E27FC236}">
                <a16:creationId xmlns:a16="http://schemas.microsoft.com/office/drawing/2014/main" id="{394787F6-A732-3944-8982-0414A0ED0657}"/>
              </a:ext>
            </a:extLst>
          </p:cNvPr>
          <p:cNvPicPr>
            <a:picLocks noChangeAspect="1"/>
          </p:cNvPicPr>
          <p:nvPr/>
        </p:nvPicPr>
        <p:blipFill>
          <a:blip r:embed="rId2"/>
          <a:srcRect/>
          <a:stretch/>
        </p:blipFill>
        <p:spPr>
          <a:xfrm>
            <a:off x="0" y="0"/>
            <a:ext cx="12192000" cy="6858000"/>
          </a:xfrm>
          <a:prstGeom prst="rect">
            <a:avLst/>
          </a:prstGeom>
        </p:spPr>
      </p:pic>
      <p:pic>
        <p:nvPicPr>
          <p:cNvPr id="4" name="Picture 3">
            <a:extLst>
              <a:ext uri="{FF2B5EF4-FFF2-40B4-BE49-F238E27FC236}">
                <a16:creationId xmlns:a16="http://schemas.microsoft.com/office/drawing/2014/main" id="{F8CA80FE-9235-E152-B270-0C7507C0C435}"/>
              </a:ext>
            </a:extLst>
          </p:cNvPr>
          <p:cNvPicPr>
            <a:picLocks noChangeAspect="1"/>
          </p:cNvPicPr>
          <p:nvPr/>
        </p:nvPicPr>
        <p:blipFill>
          <a:blip r:embed="rId3"/>
          <a:stretch>
            <a:fillRect/>
          </a:stretch>
        </p:blipFill>
        <p:spPr>
          <a:xfrm>
            <a:off x="-18960" y="5384304"/>
            <a:ext cx="12210960" cy="1318732"/>
          </a:xfrm>
          <a:prstGeom prst="rect">
            <a:avLst/>
          </a:prstGeom>
        </p:spPr>
      </p:pic>
      <p:pic>
        <p:nvPicPr>
          <p:cNvPr id="8" name="Picture 7">
            <a:extLst>
              <a:ext uri="{FF2B5EF4-FFF2-40B4-BE49-F238E27FC236}">
                <a16:creationId xmlns:a16="http://schemas.microsoft.com/office/drawing/2014/main" id="{73D4386A-A2A5-2B25-28B6-55281785E01B}"/>
              </a:ext>
            </a:extLst>
          </p:cNvPr>
          <p:cNvPicPr>
            <a:picLocks noChangeAspect="1"/>
          </p:cNvPicPr>
          <p:nvPr/>
        </p:nvPicPr>
        <p:blipFill>
          <a:blip r:embed="rId4"/>
          <a:stretch>
            <a:fillRect/>
          </a:stretch>
        </p:blipFill>
        <p:spPr>
          <a:xfrm>
            <a:off x="-18961" y="6197486"/>
            <a:ext cx="12244931" cy="660514"/>
          </a:xfrm>
          <a:prstGeom prst="rect">
            <a:avLst/>
          </a:prstGeom>
        </p:spPr>
      </p:pic>
      <p:pic>
        <p:nvPicPr>
          <p:cNvPr id="9" name="Picture 8">
            <a:extLst>
              <a:ext uri="{FF2B5EF4-FFF2-40B4-BE49-F238E27FC236}">
                <a16:creationId xmlns:a16="http://schemas.microsoft.com/office/drawing/2014/main" id="{CC87ED6C-6362-156B-D341-6103E437A870}"/>
              </a:ext>
            </a:extLst>
          </p:cNvPr>
          <p:cNvPicPr>
            <a:picLocks noChangeAspect="1"/>
          </p:cNvPicPr>
          <p:nvPr/>
        </p:nvPicPr>
        <p:blipFill>
          <a:blip r:embed="rId5"/>
          <a:srcRect/>
          <a:stretch/>
        </p:blipFill>
        <p:spPr>
          <a:xfrm>
            <a:off x="11423087" y="6426740"/>
            <a:ext cx="404054" cy="157424"/>
          </a:xfrm>
          <a:prstGeom prst="rect">
            <a:avLst/>
          </a:prstGeom>
        </p:spPr>
      </p:pic>
      <p:sp>
        <p:nvSpPr>
          <p:cNvPr id="11" name="Text Placeholder 1">
            <a:extLst>
              <a:ext uri="{FF2B5EF4-FFF2-40B4-BE49-F238E27FC236}">
                <a16:creationId xmlns:a16="http://schemas.microsoft.com/office/drawing/2014/main" id="{B9C7B096-8DED-4554-B18A-8F2ECFCBC37B}"/>
              </a:ext>
            </a:extLst>
          </p:cNvPr>
          <p:cNvSpPr>
            <a:spLocks noGrp="1"/>
          </p:cNvSpPr>
          <p:nvPr>
            <p:ph type="body" sz="quarter" idx="10"/>
          </p:nvPr>
        </p:nvSpPr>
        <p:spPr>
          <a:xfrm>
            <a:off x="274603" y="463582"/>
            <a:ext cx="4187483" cy="1014376"/>
          </a:xfrm>
        </p:spPr>
        <p:txBody>
          <a:bodyPr/>
          <a:lstStyle/>
          <a:p>
            <a:r>
              <a:rPr lang="en-US" sz="6600">
                <a:effectLst>
                  <a:outerShdw blurRad="50800" dist="50800" dir="5400000" algn="ctr" rotWithShape="0">
                    <a:schemeClr val="tx1"/>
                  </a:outerShdw>
                </a:effectLst>
                <a:latin typeface="+mn-lt"/>
              </a:rPr>
              <a:t>WELCOME</a:t>
            </a:r>
          </a:p>
        </p:txBody>
      </p:sp>
    </p:spTree>
    <p:extLst>
      <p:ext uri="{BB962C8B-B14F-4D97-AF65-F5344CB8AC3E}">
        <p14:creationId xmlns:p14="http://schemas.microsoft.com/office/powerpoint/2010/main" val="24787954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163128C-6CBB-4BFE-858B-5EED77D92C6B}"/>
              </a:ext>
            </a:extLst>
          </p:cNvPr>
          <p:cNvSpPr>
            <a:spLocks noGrp="1"/>
          </p:cNvSpPr>
          <p:nvPr>
            <p:ph type="body" sz="quarter" idx="11"/>
          </p:nvPr>
        </p:nvSpPr>
        <p:spPr>
          <a:xfrm>
            <a:off x="2744936" y="2594544"/>
            <a:ext cx="3157100" cy="492824"/>
          </a:xfrm>
          <a:solidFill>
            <a:schemeClr val="bg1"/>
          </a:solidFill>
        </p:spPr>
        <p:txBody>
          <a:bodyPr>
            <a:normAutofit/>
          </a:bodyPr>
          <a:lstStyle/>
          <a:p>
            <a:r>
              <a:rPr lang="en-GB" b="1" dirty="0"/>
              <a:t>Workgroup Report</a:t>
            </a:r>
            <a:endParaRPr lang="en-GB" sz="4000" b="1" dirty="0"/>
          </a:p>
          <a:p>
            <a:endParaRPr lang="en-GB" sz="1800" b="1" dirty="0">
              <a:solidFill>
                <a:srgbClr val="0079C1"/>
              </a:solidFill>
              <a:latin typeface="HelveticaNeueLT Pro 65 Md" panose="020B0604020202020204" pitchFamily="34" charset="77"/>
            </a:endParaRPr>
          </a:p>
          <a:p>
            <a:endParaRPr lang="en-GB" sz="4000" b="1" dirty="0"/>
          </a:p>
          <a:p>
            <a:endParaRPr lang="en-GB" sz="4000" b="1" dirty="0"/>
          </a:p>
        </p:txBody>
      </p:sp>
      <p:sp>
        <p:nvSpPr>
          <p:cNvPr id="5" name="TextBox 4">
            <a:extLst>
              <a:ext uri="{FF2B5EF4-FFF2-40B4-BE49-F238E27FC236}">
                <a16:creationId xmlns:a16="http://schemas.microsoft.com/office/drawing/2014/main" id="{92ED4321-E214-41DE-8D12-2FCAF849A092}"/>
              </a:ext>
            </a:extLst>
          </p:cNvPr>
          <p:cNvSpPr txBox="1"/>
          <p:nvPr/>
        </p:nvSpPr>
        <p:spPr>
          <a:xfrm>
            <a:off x="2824449" y="3087368"/>
            <a:ext cx="4389120" cy="341632"/>
          </a:xfrm>
          <a:prstGeom prst="rect">
            <a:avLst/>
          </a:prstGeom>
        </p:spPr>
        <p:txBody>
          <a:bodyPr wrap="square" rtlCol="0">
            <a:spAutoFit/>
          </a:bodyPr>
          <a:lstStyle/>
          <a:p>
            <a:pPr marR="0" lvl="0" defTabSz="914377" fontAlgn="auto">
              <a:lnSpc>
                <a:spcPct val="90000"/>
              </a:lnSpc>
              <a:spcBef>
                <a:spcPts val="1000"/>
              </a:spcBef>
              <a:spcAft>
                <a:spcPts val="0"/>
              </a:spcAft>
              <a:buClrTx/>
              <a:buSzTx/>
              <a:tabLst/>
              <a:defRPr/>
            </a:pPr>
            <a:r>
              <a:rPr lang="en-GB" b="1" dirty="0">
                <a:solidFill>
                  <a:srgbClr val="0079C1"/>
                </a:solidFill>
                <a:latin typeface="HelveticaNeueLT Pro 65 Md" panose="020B0604020202020204" pitchFamily="34" charset="77"/>
              </a:rPr>
              <a:t>None</a:t>
            </a:r>
          </a:p>
        </p:txBody>
      </p:sp>
    </p:spTree>
    <p:extLst>
      <p:ext uri="{BB962C8B-B14F-4D97-AF65-F5344CB8AC3E}">
        <p14:creationId xmlns:p14="http://schemas.microsoft.com/office/powerpoint/2010/main" val="38986559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163128C-6CBB-4BFE-858B-5EED77D92C6B}"/>
              </a:ext>
            </a:extLst>
          </p:cNvPr>
          <p:cNvSpPr>
            <a:spLocks noGrp="1"/>
          </p:cNvSpPr>
          <p:nvPr>
            <p:ph type="body" sz="quarter" idx="11"/>
          </p:nvPr>
        </p:nvSpPr>
        <p:spPr>
          <a:xfrm>
            <a:off x="2737412" y="1975258"/>
            <a:ext cx="7079318" cy="759501"/>
          </a:xfrm>
          <a:solidFill>
            <a:schemeClr val="bg1"/>
          </a:solidFill>
        </p:spPr>
        <p:txBody>
          <a:bodyPr>
            <a:normAutofit fontScale="92500"/>
          </a:bodyPr>
          <a:lstStyle/>
          <a:p>
            <a:r>
              <a:rPr lang="en-GB" sz="4000" b="1" dirty="0"/>
              <a:t>Draft Final Modification Report</a:t>
            </a:r>
          </a:p>
          <a:p>
            <a:endParaRPr lang="en-GB" sz="4000" b="1" dirty="0"/>
          </a:p>
          <a:p>
            <a:endParaRPr lang="en-GB" sz="4000" b="1" dirty="0"/>
          </a:p>
          <a:p>
            <a:endParaRPr lang="en-GB" sz="4000" b="1" dirty="0"/>
          </a:p>
        </p:txBody>
      </p:sp>
      <p:sp>
        <p:nvSpPr>
          <p:cNvPr id="5" name="Text Placeholder 4">
            <a:extLst>
              <a:ext uri="{FF2B5EF4-FFF2-40B4-BE49-F238E27FC236}">
                <a16:creationId xmlns:a16="http://schemas.microsoft.com/office/drawing/2014/main" id="{9B2499E8-2B28-4141-9807-18DCBF45252D}"/>
              </a:ext>
            </a:extLst>
          </p:cNvPr>
          <p:cNvSpPr>
            <a:spLocks noGrp="1"/>
          </p:cNvSpPr>
          <p:nvPr>
            <p:ph type="body" sz="quarter" idx="10"/>
          </p:nvPr>
        </p:nvSpPr>
        <p:spPr/>
        <p:txBody>
          <a:bodyPr/>
          <a:lstStyle/>
          <a:p>
            <a:r>
              <a:rPr lang="en-GB" sz="1800" b="1" dirty="0">
                <a:solidFill>
                  <a:srgbClr val="0079C1"/>
                </a:solidFill>
              </a:rPr>
              <a:t>CM094: Amendment to Bi-annual estimate provisions</a:t>
            </a:r>
          </a:p>
          <a:p>
            <a:r>
              <a:rPr lang="en-GB" sz="1800" b="1" dirty="0">
                <a:solidFill>
                  <a:srgbClr val="0079C1"/>
                </a:solidFill>
              </a:rPr>
              <a:t> </a:t>
            </a:r>
            <a:r>
              <a:rPr lang="en-GB" sz="1800" dirty="0"/>
              <a:t>Sarah Carter (Panel Chair)</a:t>
            </a:r>
          </a:p>
        </p:txBody>
      </p:sp>
    </p:spTree>
    <p:extLst>
      <p:ext uri="{BB962C8B-B14F-4D97-AF65-F5344CB8AC3E}">
        <p14:creationId xmlns:p14="http://schemas.microsoft.com/office/powerpoint/2010/main" val="12457944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a:spLocks noGrp="1"/>
          </p:cNvSpPr>
          <p:nvPr>
            <p:ph type="title"/>
          </p:nvPr>
        </p:nvSpPr>
        <p:spPr>
          <a:xfrm>
            <a:off x="318355" y="408030"/>
            <a:ext cx="11521280" cy="1344149"/>
          </a:xfrm>
        </p:spPr>
        <p:txBody>
          <a:bodyPr/>
          <a:lstStyle/>
          <a:p>
            <a:r>
              <a:rPr lang="en-GB" altLang="en-US" sz="2800" b="1">
                <a:solidFill>
                  <a:srgbClr val="C00000"/>
                </a:solidFill>
                <a:latin typeface="Arial" panose="020B0604020202020204" pitchFamily="34" charset="0"/>
                <a:cs typeface="Arial" panose="020B0604020202020204" pitchFamily="34" charset="0"/>
              </a:rPr>
              <a:t>Solutions and Workgroup Vote</a:t>
            </a:r>
            <a:br>
              <a:rPr lang="en-GB" altLang="en-US" b="1">
                <a:solidFill>
                  <a:srgbClr val="C00000"/>
                </a:solidFill>
              </a:rPr>
            </a:br>
            <a:endParaRPr lang="en-GB" altLang="en-US" b="1">
              <a:solidFill>
                <a:srgbClr val="C00000"/>
              </a:solidFill>
            </a:endParaRPr>
          </a:p>
        </p:txBody>
      </p:sp>
      <p:sp>
        <p:nvSpPr>
          <p:cNvPr id="5" name="Rectangle 4">
            <a:extLst>
              <a:ext uri="{FF2B5EF4-FFF2-40B4-BE49-F238E27FC236}">
                <a16:creationId xmlns:a16="http://schemas.microsoft.com/office/drawing/2014/main" id="{BC581F01-1F66-4809-8884-8348CEBBE372}"/>
              </a:ext>
            </a:extLst>
          </p:cNvPr>
          <p:cNvSpPr/>
          <p:nvPr/>
        </p:nvSpPr>
        <p:spPr>
          <a:xfrm>
            <a:off x="431371" y="1028733"/>
            <a:ext cx="11232545" cy="5157816"/>
          </a:xfrm>
          <a:prstGeom prst="rect">
            <a:avLst/>
          </a:prstGeom>
          <a:solidFill>
            <a:schemeClr val="bg1"/>
          </a:solidFill>
          <a:ln>
            <a:noFill/>
          </a:ln>
        </p:spPr>
        <p:txBody>
          <a:bodyPr wrap="square" lIns="0" tIns="0" rIns="0" bIns="0" rtlCol="0" anchor="t" anchorCtr="0">
            <a:no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Times New Roman" panose="02020603050405020304" pitchFamily="18" charset="0"/>
              </a:rPr>
              <a:t>Solution: </a:t>
            </a:r>
          </a:p>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Where the Authority  has approved the need for strategic Transmission Reinforcement Works via the price control framework, then Customers should no longer securitise for those specific works. Customers securities would only be released post the reinforcement needs case being approved by the Authority. Customers will continue to secure up to this point and will still be required to securitise against any connection assets, sole use works, any shared Enabling Works, as well as any wider work securities that are not approved by the Authority.</a:t>
            </a:r>
            <a:endPar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600"/>
              </a:spcAft>
              <a:buClrTx/>
              <a:buSzTx/>
              <a:buFontTx/>
              <a:buNone/>
              <a:tabLst/>
              <a:defRPr/>
            </a:pPr>
            <a:endPar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12736539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a:spLocks noGrp="1"/>
          </p:cNvSpPr>
          <p:nvPr>
            <p:ph type="title"/>
          </p:nvPr>
        </p:nvSpPr>
        <p:spPr>
          <a:xfrm>
            <a:off x="277259" y="264191"/>
            <a:ext cx="11521280" cy="1344149"/>
          </a:xfrm>
        </p:spPr>
        <p:txBody>
          <a:bodyPr/>
          <a:lstStyle/>
          <a:p>
            <a:r>
              <a:rPr lang="en-GB" altLang="en-US" sz="2800" b="1">
                <a:solidFill>
                  <a:srgbClr val="C00000"/>
                </a:solidFill>
                <a:latin typeface="Arial" panose="020B0604020202020204" pitchFamily="34" charset="0"/>
                <a:cs typeface="Arial" panose="020B0604020202020204" pitchFamily="34" charset="0"/>
              </a:rPr>
              <a:t>Code Administrator Consultation Responses</a:t>
            </a:r>
            <a:endParaRPr lang="en-GB" altLang="en-US" b="1">
              <a:solidFill>
                <a:srgbClr val="C00000"/>
              </a:solidFill>
            </a:endParaRPr>
          </a:p>
        </p:txBody>
      </p:sp>
      <p:sp>
        <p:nvSpPr>
          <p:cNvPr id="5" name="Rectangle 4">
            <a:extLst>
              <a:ext uri="{FF2B5EF4-FFF2-40B4-BE49-F238E27FC236}">
                <a16:creationId xmlns:a16="http://schemas.microsoft.com/office/drawing/2014/main" id="{BC581F01-1F66-4809-8884-8348CEBBE372}"/>
              </a:ext>
            </a:extLst>
          </p:cNvPr>
          <p:cNvSpPr/>
          <p:nvPr/>
        </p:nvSpPr>
        <p:spPr>
          <a:xfrm>
            <a:off x="393461" y="936265"/>
            <a:ext cx="11232545" cy="5157816"/>
          </a:xfrm>
          <a:prstGeom prst="rect">
            <a:avLst/>
          </a:prstGeom>
          <a:solidFill>
            <a:schemeClr val="bg1"/>
          </a:solidFill>
          <a:ln>
            <a:noFill/>
          </a:ln>
        </p:spPr>
        <p:txBody>
          <a:bodyPr wrap="square" lIns="0" tIns="0" rIns="0" bIns="0" rtlCol="0" anchor="t" anchorCtr="0">
            <a:no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Times New Roman" panose="02020603050405020304" pitchFamily="18" charset="0"/>
              </a:rPr>
              <a:t>Summary of </a:t>
            </a:r>
            <a:r>
              <a:rPr kumimoji="0" lang="en-GB" alt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Code Administrator Consultation Responses </a:t>
            </a: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Arial" panose="020B0604020202020204" pitchFamily="34" charset="0"/>
                <a:cs typeface="Times New Roman" panose="02020603050405020304" pitchFamily="18" charset="0"/>
              </a:rPr>
              <a:t>: </a:t>
            </a:r>
          </a:p>
          <a:p>
            <a:pPr marL="285750" marR="0" lvl="0"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Code Administrator Consultation was run from 15 March 2024 to 20 March 2024 and received </a:t>
            </a:r>
            <a:r>
              <a:rPr kumimoji="0" lang="en-GB" sz="1800" b="0" i="0" u="none" strike="noStrike" kern="1200" cap="none" spc="0" normalizeH="0" baseline="0" noProof="0" dirty="0">
                <a:ln>
                  <a:noFill/>
                </a:ln>
                <a:solidFill>
                  <a:srgbClr val="000000"/>
                </a:solidFill>
                <a:effectLst/>
                <a:highlight>
                  <a:srgbClr val="FFFF00"/>
                </a:highlight>
                <a:uLnTx/>
                <a:uFillTx/>
                <a:latin typeface="Arial" panose="020B0604020202020204" pitchFamily="34" charset="0"/>
                <a:ea typeface="+mn-ea"/>
                <a:cs typeface="Times New Roman" panose="02020603050405020304" pitchFamily="18" charset="0"/>
              </a:rPr>
              <a:t>X</a:t>
            </a: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 non-confidential responses [and </a:t>
            </a:r>
            <a:r>
              <a:rPr kumimoji="0" lang="en-GB" sz="1800" b="0" i="0" u="none" strike="noStrike" kern="1200" cap="none" spc="0" normalizeH="0" baseline="0" noProof="0" dirty="0">
                <a:ln>
                  <a:noFill/>
                </a:ln>
                <a:solidFill>
                  <a:srgbClr val="000000"/>
                </a:solidFill>
                <a:effectLst/>
                <a:highlight>
                  <a:srgbClr val="FFFF00"/>
                </a:highlight>
                <a:uLnTx/>
                <a:uFillTx/>
                <a:latin typeface="Arial" panose="020B0604020202020204" pitchFamily="34" charset="0"/>
                <a:ea typeface="+mn-ea"/>
                <a:cs typeface="Times New Roman" panose="02020603050405020304" pitchFamily="18" charset="0"/>
              </a:rPr>
              <a:t>X</a:t>
            </a: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 confidential responses]. Key points were:</a:t>
            </a:r>
          </a:p>
          <a:p>
            <a:pPr marL="742950" marR="0" lvl="1"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[General trends]</a:t>
            </a:r>
          </a:p>
          <a:p>
            <a:pPr marL="742950" marR="0" lvl="1"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[Flag legal text issues]</a:t>
            </a:r>
          </a:p>
          <a:p>
            <a:pPr marL="742950" marR="0" lvl="1" indent="-28575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lang="en-GB" dirty="0">
              <a:solidFill>
                <a:srgbClr val="000000"/>
              </a:solidFill>
              <a:latin typeface="Arial" panose="020B0604020202020204" pitchFamily="34" charset="0"/>
              <a:cs typeface="Times New Roman" panose="02020603050405020304" pitchFamily="18" charset="0"/>
            </a:endParaRPr>
          </a:p>
          <a:p>
            <a:pPr marR="0" lvl="1" algn="l" defTabSz="457200" rtl="0" eaLnBrk="1" fontAlgn="auto" latinLnBrk="0" hangingPunct="1">
              <a:lnSpc>
                <a:spcPct val="100000"/>
              </a:lnSpc>
              <a:spcBef>
                <a:spcPts val="0"/>
              </a:spcBef>
              <a:spcAft>
                <a:spcPts val="600"/>
              </a:spcAft>
              <a:buClrTx/>
              <a:buSzTx/>
              <a:tabLst/>
              <a:defRPr/>
            </a:pPr>
            <a:r>
              <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TO BE UPDATED ONCE CODE ADMINISTRATOR CONSULTATION HAS COMPLETED </a:t>
            </a:r>
          </a:p>
        </p:txBody>
      </p:sp>
    </p:spTree>
    <p:extLst>
      <p:ext uri="{BB962C8B-B14F-4D97-AF65-F5344CB8AC3E}">
        <p14:creationId xmlns:p14="http://schemas.microsoft.com/office/powerpoint/2010/main" val="4380741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8674" name="Title 1"/>
          <p:cNvSpPr>
            <a:spLocks noGrp="1"/>
          </p:cNvSpPr>
          <p:nvPr>
            <p:ph type="title"/>
          </p:nvPr>
        </p:nvSpPr>
        <p:spPr>
          <a:xfrm>
            <a:off x="271085" y="269374"/>
            <a:ext cx="11327999" cy="393955"/>
          </a:xfrm>
        </p:spPr>
        <p:txBody>
          <a:bodyPr/>
          <a:lstStyle/>
          <a:p>
            <a:r>
              <a:rPr lang="en-GB" altLang="en-US" sz="3200" b="1">
                <a:solidFill>
                  <a:srgbClr val="C00000"/>
                </a:solidFill>
                <a:latin typeface="Arial" panose="020B0604020202020204" pitchFamily="34" charset="0"/>
                <a:cs typeface="Arial" panose="020B0604020202020204" pitchFamily="34" charset="0"/>
              </a:rPr>
              <a:t>CM094 Next Steps</a:t>
            </a:r>
          </a:p>
        </p:txBody>
      </p:sp>
      <p:sp>
        <p:nvSpPr>
          <p:cNvPr id="28676" name="Slide Number Placeholder 3"/>
          <p:cNvSpPr>
            <a:spLocks noGrp="1"/>
          </p:cNvSpPr>
          <p:nvPr>
            <p:ph type="sldNum" sz="quarter" idx="12"/>
          </p:nvPr>
        </p:nvSpPr>
        <p:spPr>
          <a:noFill/>
        </p:spPr>
        <p:txBody>
          <a:bodyPr/>
          <a:lstStyle>
            <a:lvl1pPr eaLnBrk="0" hangingPunct="0">
              <a:defRPr sz="1600">
                <a:solidFill>
                  <a:schemeClr val="tx1"/>
                </a:solidFill>
                <a:latin typeface="Frutiger LT 45 Light" pitchFamily="34" charset="0"/>
                <a:cs typeface="Arial" charset="0"/>
              </a:defRPr>
            </a:lvl1pPr>
            <a:lvl2pPr marL="742932" indent="-285744" eaLnBrk="0" hangingPunct="0">
              <a:defRPr sz="1600">
                <a:solidFill>
                  <a:schemeClr val="tx1"/>
                </a:solidFill>
                <a:latin typeface="Frutiger LT 45 Light" pitchFamily="34" charset="0"/>
                <a:cs typeface="Arial" charset="0"/>
              </a:defRPr>
            </a:lvl2pPr>
            <a:lvl3pPr marL="1142971" indent="-228594" eaLnBrk="0" hangingPunct="0">
              <a:defRPr sz="1600">
                <a:solidFill>
                  <a:schemeClr val="tx1"/>
                </a:solidFill>
                <a:latin typeface="Frutiger LT 45 Light" pitchFamily="34" charset="0"/>
                <a:cs typeface="Arial" charset="0"/>
              </a:defRPr>
            </a:lvl3pPr>
            <a:lvl4pPr marL="1600160" indent="-228594" eaLnBrk="0" hangingPunct="0">
              <a:defRPr sz="1600">
                <a:solidFill>
                  <a:schemeClr val="tx1"/>
                </a:solidFill>
                <a:latin typeface="Frutiger LT 45 Light" pitchFamily="34" charset="0"/>
                <a:cs typeface="Arial" charset="0"/>
              </a:defRPr>
            </a:lvl4pPr>
            <a:lvl5pPr marL="2057349" indent="-228594" eaLnBrk="0" hangingPunct="0">
              <a:defRPr sz="1600">
                <a:solidFill>
                  <a:schemeClr val="tx1"/>
                </a:solidFill>
                <a:latin typeface="Frutiger LT 45 Light" pitchFamily="34" charset="0"/>
                <a:cs typeface="Arial" charset="0"/>
              </a:defRPr>
            </a:lvl5pPr>
            <a:lvl6pPr marL="2514537" indent="-228594" eaLnBrk="0" fontAlgn="base" hangingPunct="0">
              <a:spcBef>
                <a:spcPct val="0"/>
              </a:spcBef>
              <a:spcAft>
                <a:spcPct val="0"/>
              </a:spcAft>
              <a:defRPr sz="1600">
                <a:solidFill>
                  <a:schemeClr val="tx1"/>
                </a:solidFill>
                <a:latin typeface="Frutiger LT 45 Light" pitchFamily="34" charset="0"/>
                <a:cs typeface="Arial" charset="0"/>
              </a:defRPr>
            </a:lvl6pPr>
            <a:lvl7pPr marL="2971726" indent="-228594" eaLnBrk="0" fontAlgn="base" hangingPunct="0">
              <a:spcBef>
                <a:spcPct val="0"/>
              </a:spcBef>
              <a:spcAft>
                <a:spcPct val="0"/>
              </a:spcAft>
              <a:defRPr sz="1600">
                <a:solidFill>
                  <a:schemeClr val="tx1"/>
                </a:solidFill>
                <a:latin typeface="Frutiger LT 45 Light" pitchFamily="34" charset="0"/>
                <a:cs typeface="Arial" charset="0"/>
              </a:defRPr>
            </a:lvl7pPr>
            <a:lvl8pPr marL="3428914" indent="-228594" eaLnBrk="0" fontAlgn="base" hangingPunct="0">
              <a:spcBef>
                <a:spcPct val="0"/>
              </a:spcBef>
              <a:spcAft>
                <a:spcPct val="0"/>
              </a:spcAft>
              <a:defRPr sz="1600">
                <a:solidFill>
                  <a:schemeClr val="tx1"/>
                </a:solidFill>
                <a:latin typeface="Frutiger LT 45 Light" pitchFamily="34" charset="0"/>
                <a:cs typeface="Arial" charset="0"/>
              </a:defRPr>
            </a:lvl8pPr>
            <a:lvl9pPr marL="3886103" indent="-228594" eaLnBrk="0" fontAlgn="base" hangingPunct="0">
              <a:spcBef>
                <a:spcPct val="0"/>
              </a:spcBef>
              <a:spcAft>
                <a:spcPct val="0"/>
              </a:spcAft>
              <a:defRPr sz="1600">
                <a:solidFill>
                  <a:schemeClr val="tx1"/>
                </a:solidFill>
                <a:latin typeface="Frutiger LT 45 Light" pitchFamily="34" charset="0"/>
                <a:cs typeface="Arial" charset="0"/>
              </a:defRPr>
            </a:lvl9pPr>
          </a:lstStyle>
          <a:p>
            <a:pPr marL="0" marR="0" lvl="0" indent="0" algn="l" defTabSz="554478" rtl="0" eaLnBrk="1" fontAlgn="auto" latinLnBrk="0" hangingPunct="1">
              <a:lnSpc>
                <a:spcPct val="100000"/>
              </a:lnSpc>
              <a:spcBef>
                <a:spcPts val="0"/>
              </a:spcBef>
              <a:spcAft>
                <a:spcPts val="0"/>
              </a:spcAft>
              <a:buClrTx/>
              <a:buSzTx/>
              <a:buFontTx/>
              <a:buNone/>
              <a:tabLst/>
              <a:defRPr/>
            </a:pPr>
            <a:r>
              <a:rPr kumimoji="0" lang="en-US" altLang="en-US" sz="1200" b="0" i="0" u="none" strike="noStrike" kern="1200" cap="none" spc="0" normalizeH="0" baseline="0" noProof="0">
                <a:ln>
                  <a:noFill/>
                </a:ln>
                <a:solidFill>
                  <a:prstClr val="white"/>
                </a:solidFill>
                <a:effectLst/>
                <a:uLnTx/>
                <a:uFillTx/>
                <a:latin typeface="Arial" charset="0"/>
                <a:ea typeface="ＭＳ Ｐゴシック" pitchFamily="34" charset="-128"/>
                <a:cs typeface="Arial" charset="0"/>
              </a:rPr>
              <a:t>1</a:t>
            </a:r>
          </a:p>
        </p:txBody>
      </p:sp>
      <p:graphicFrame>
        <p:nvGraphicFramePr>
          <p:cNvPr id="2" name="Table 1">
            <a:extLst>
              <a:ext uri="{FF2B5EF4-FFF2-40B4-BE49-F238E27FC236}">
                <a16:creationId xmlns:a16="http://schemas.microsoft.com/office/drawing/2014/main" id="{89375179-2DE7-4CE9-88B5-B9B1898783E4}"/>
              </a:ext>
            </a:extLst>
          </p:cNvPr>
          <p:cNvGraphicFramePr>
            <a:graphicFrameLocks noGrp="1"/>
          </p:cNvGraphicFramePr>
          <p:nvPr>
            <p:extLst>
              <p:ext uri="{D42A27DB-BD31-4B8C-83A1-F6EECF244321}">
                <p14:modId xmlns:p14="http://schemas.microsoft.com/office/powerpoint/2010/main" val="972733537"/>
              </p:ext>
            </p:extLst>
          </p:nvPr>
        </p:nvGraphicFramePr>
        <p:xfrm>
          <a:off x="379713" y="891650"/>
          <a:ext cx="11542255" cy="4283532"/>
        </p:xfrm>
        <a:graphic>
          <a:graphicData uri="http://schemas.openxmlformats.org/drawingml/2006/table">
            <a:tbl>
              <a:tblPr firstRow="1" bandRow="1">
                <a:tableStyleId>{00A15C55-8517-42AA-B614-E9B94910E393}</a:tableStyleId>
              </a:tblPr>
              <a:tblGrid>
                <a:gridCol w="5649455">
                  <a:extLst>
                    <a:ext uri="{9D8B030D-6E8A-4147-A177-3AD203B41FA5}">
                      <a16:colId xmlns:a16="http://schemas.microsoft.com/office/drawing/2014/main" val="3344758788"/>
                    </a:ext>
                  </a:extLst>
                </a:gridCol>
                <a:gridCol w="5892800">
                  <a:extLst>
                    <a:ext uri="{9D8B030D-6E8A-4147-A177-3AD203B41FA5}">
                      <a16:colId xmlns:a16="http://schemas.microsoft.com/office/drawing/2014/main" val="2941548857"/>
                    </a:ext>
                  </a:extLst>
                </a:gridCol>
              </a:tblGrid>
              <a:tr h="378519">
                <a:tc>
                  <a:txBody>
                    <a:bodyPr/>
                    <a:lstStyle/>
                    <a:p>
                      <a:r>
                        <a:rPr lang="en-GB" sz="1800">
                          <a:latin typeface="Arial" panose="020B0604020202020204" pitchFamily="34" charset="0"/>
                          <a:cs typeface="Arial" panose="020B0604020202020204" pitchFamily="34" charset="0"/>
                        </a:rPr>
                        <a:t>Milestone</a:t>
                      </a:r>
                    </a:p>
                  </a:txBody>
                  <a:tcPr marL="121920" marR="121920" marT="60960" marB="60960"/>
                </a:tc>
                <a:tc>
                  <a:txBody>
                    <a:bodyPr/>
                    <a:lstStyle/>
                    <a:p>
                      <a:r>
                        <a:rPr lang="en-GB" sz="1800">
                          <a:latin typeface="Arial" panose="020B0604020202020204" pitchFamily="34" charset="0"/>
                          <a:cs typeface="Arial" panose="020B0604020202020204" pitchFamily="34" charset="0"/>
                        </a:rPr>
                        <a:t>Date</a:t>
                      </a:r>
                    </a:p>
                  </a:txBody>
                  <a:tcPr marL="121920" marR="121920" marT="60960" marB="60960"/>
                </a:tc>
                <a:extLst>
                  <a:ext uri="{0D108BD9-81ED-4DB2-BD59-A6C34878D82A}">
                    <a16:rowId xmlns:a16="http://schemas.microsoft.com/office/drawing/2014/main" val="1019530033"/>
                  </a:ext>
                </a:extLst>
              </a:tr>
              <a:tr h="1004378">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dirty="0">
                          <a:solidFill>
                            <a:schemeClr val="tx1">
                              <a:lumMod val="75000"/>
                            </a:schemeClr>
                          </a:solidFill>
                          <a:latin typeface="Arial" panose="020B0604020202020204" pitchFamily="34" charset="0"/>
                          <a:cs typeface="Arial" panose="020B0604020202020204" pitchFamily="34" charset="0"/>
                        </a:rPr>
                        <a:t>Draft</a:t>
                      </a:r>
                      <a:r>
                        <a:rPr lang="en-GB" sz="1800" baseline="0" dirty="0">
                          <a:solidFill>
                            <a:schemeClr val="tx1">
                              <a:lumMod val="75000"/>
                            </a:schemeClr>
                          </a:solidFill>
                          <a:latin typeface="Arial" panose="020B0604020202020204" pitchFamily="34" charset="0"/>
                          <a:cs typeface="Arial" panose="020B0604020202020204" pitchFamily="34" charset="0"/>
                        </a:rPr>
                        <a:t> Final Modification Report presented to Panel</a:t>
                      </a:r>
                      <a:endParaRPr lang="en-GB" sz="1800" dirty="0">
                        <a:solidFill>
                          <a:schemeClr val="tx1">
                            <a:lumMod val="75000"/>
                          </a:schemeClr>
                        </a:solidFill>
                        <a:latin typeface="Arial" panose="020B0604020202020204" pitchFamily="34" charset="0"/>
                        <a:cs typeface="Arial" panose="020B0604020202020204" pitchFamily="34" charset="0"/>
                      </a:endParaRPr>
                    </a:p>
                    <a:p>
                      <a:endParaRPr lang="en-GB" sz="1800" dirty="0">
                        <a:solidFill>
                          <a:schemeClr val="tx1">
                            <a:lumMod val="75000"/>
                          </a:schemeClr>
                        </a:solidFill>
                        <a:latin typeface="Arial" panose="020B0604020202020204" pitchFamily="34" charset="0"/>
                        <a:cs typeface="Arial" panose="020B0604020202020204" pitchFamily="34" charset="0"/>
                      </a:endParaRP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u="none" strike="noStrike" kern="0" cap="none" spc="0" normalizeH="0" baseline="0" noProof="0" dirty="0">
                          <a:ln>
                            <a:noFill/>
                          </a:ln>
                          <a:solidFill>
                            <a:srgbClr val="454545"/>
                          </a:solidFill>
                          <a:effectLst/>
                          <a:uLnTx/>
                          <a:uFillTx/>
                          <a:latin typeface="Arial" panose="020B0604020202020204" pitchFamily="34" charset="0"/>
                          <a:cs typeface="Arial" panose="020B0604020202020204" pitchFamily="34" charset="0"/>
                        </a:rPr>
                        <a:t>27 March 2024</a:t>
                      </a:r>
                      <a:endParaRPr lang="en-US"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51484978"/>
                  </a:ext>
                </a:extLst>
              </a:tr>
              <a:tr h="1004378">
                <a:tc>
                  <a:txBody>
                    <a:bodyPr/>
                    <a:lstStyle/>
                    <a:p>
                      <a:r>
                        <a:rPr lang="en-GB" sz="1800" baseline="0">
                          <a:solidFill>
                            <a:schemeClr val="tx1">
                              <a:lumMod val="75000"/>
                            </a:schemeClr>
                          </a:solidFill>
                          <a:latin typeface="Arial" panose="020B0604020202020204" pitchFamily="34" charset="0"/>
                          <a:cs typeface="Arial" panose="020B0604020202020204" pitchFamily="34" charset="0"/>
                        </a:rPr>
                        <a:t>Final Modification Report issued to Panel to check votes recorded correctly</a:t>
                      </a:r>
                      <a:endParaRPr lang="en-GB" sz="1800">
                        <a:solidFill>
                          <a:schemeClr val="tx1">
                            <a:lumMod val="75000"/>
                          </a:schemeClr>
                        </a:solidFill>
                        <a:latin typeface="Arial" panose="020B0604020202020204" pitchFamily="34" charset="0"/>
                        <a:cs typeface="Arial" panose="020B0604020202020204" pitchFamily="34" charset="0"/>
                      </a:endParaRP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u="none" strike="noStrike" kern="0" cap="none" spc="0" normalizeH="0" baseline="0" noProof="0">
                          <a:ln>
                            <a:noFill/>
                          </a:ln>
                          <a:solidFill>
                            <a:srgbClr val="454545"/>
                          </a:solidFill>
                          <a:effectLst/>
                          <a:uLnTx/>
                          <a:uFillTx/>
                          <a:latin typeface="Arial" panose="020B0604020202020204" pitchFamily="34" charset="0"/>
                          <a:cs typeface="Arial" panose="020B0604020202020204" pitchFamily="34" charset="0"/>
                        </a:rPr>
                        <a:t>27 March 2024 (2pm - 4pm)</a:t>
                      </a:r>
                      <a:endParaRPr lang="en-US" sz="18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65689375"/>
                  </a:ext>
                </a:extLst>
              </a:tr>
              <a:tr h="619228">
                <a:tc>
                  <a:txBody>
                    <a:bodyPr/>
                    <a:lstStyle/>
                    <a:p>
                      <a:r>
                        <a:rPr lang="en-GB" sz="1800">
                          <a:solidFill>
                            <a:schemeClr val="tx1">
                              <a:lumMod val="75000"/>
                            </a:schemeClr>
                          </a:solidFill>
                          <a:latin typeface="Arial" panose="020B0604020202020204" pitchFamily="34" charset="0"/>
                          <a:cs typeface="Arial" panose="020B0604020202020204" pitchFamily="34" charset="0"/>
                        </a:rPr>
                        <a:t>Submission of Final Modification Report to Ofgem</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u="none" strike="noStrike" kern="0" cap="none" spc="0" normalizeH="0" baseline="0" noProof="0">
                          <a:ln>
                            <a:noFill/>
                          </a:ln>
                          <a:solidFill>
                            <a:srgbClr val="454545"/>
                          </a:solidFill>
                          <a:effectLst/>
                          <a:uLnTx/>
                          <a:uFillTx/>
                          <a:latin typeface="Arial" panose="020B0604020202020204" pitchFamily="34" charset="0"/>
                          <a:cs typeface="Arial" panose="020B0604020202020204" pitchFamily="34" charset="0"/>
                        </a:rPr>
                        <a:t>27 March 2024 (by 5pm)</a:t>
                      </a:r>
                      <a:endParaRPr lang="en-US" sz="18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475411229"/>
                  </a:ext>
                </a:extLst>
              </a:tr>
              <a:tr h="619228">
                <a:tc>
                  <a:txBody>
                    <a:bodyPr/>
                    <a:lstStyle/>
                    <a:p>
                      <a:r>
                        <a:rPr lang="en-GB" sz="1800">
                          <a:solidFill>
                            <a:schemeClr val="tx1">
                              <a:lumMod val="75000"/>
                            </a:schemeClr>
                          </a:solidFill>
                          <a:latin typeface="Arial" panose="020B0604020202020204" pitchFamily="34" charset="0"/>
                          <a:cs typeface="Arial" panose="020B0604020202020204" pitchFamily="34" charset="0"/>
                        </a:rPr>
                        <a:t>Ofgem decision date</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u="none" strike="noStrike" kern="0" cap="none" spc="0" normalizeH="0" baseline="0" noProof="0">
                          <a:ln>
                            <a:noFill/>
                          </a:ln>
                          <a:solidFill>
                            <a:srgbClr val="454545"/>
                          </a:solidFill>
                          <a:effectLst/>
                          <a:uLnTx/>
                          <a:uFillTx/>
                          <a:latin typeface="Arial" panose="020B0604020202020204" pitchFamily="34" charset="0"/>
                          <a:cs typeface="Arial" panose="020B0604020202020204" pitchFamily="34" charset="0"/>
                        </a:rPr>
                        <a:t>ASAP</a:t>
                      </a:r>
                      <a:endParaRPr lang="en-US" sz="1800">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18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48668047"/>
                  </a:ext>
                </a:extLst>
              </a:tr>
              <a:tr h="619228">
                <a:tc>
                  <a:txBody>
                    <a:bodyPr/>
                    <a:lstStyle/>
                    <a:p>
                      <a:r>
                        <a:rPr lang="en-GB" sz="1800">
                          <a:solidFill>
                            <a:schemeClr val="tx1">
                              <a:lumMod val="75000"/>
                            </a:schemeClr>
                          </a:solidFill>
                          <a:latin typeface="Arial" panose="020B0604020202020204" pitchFamily="34" charset="0"/>
                          <a:cs typeface="Arial" panose="020B0604020202020204" pitchFamily="34" charset="0"/>
                        </a:rPr>
                        <a:t>Implementation Date</a:t>
                      </a:r>
                    </a:p>
                  </a:txBody>
                  <a:tcPr marL="121920" marR="121920" marT="60960" marB="60960"/>
                </a:tc>
                <a:tc>
                  <a:txBody>
                    <a:bodyPr/>
                    <a:lstStyle/>
                    <a:p>
                      <a:r>
                        <a:rPr kumimoji="0" lang="en-GB" sz="1800" b="0" u="none" strike="noStrike" kern="0" cap="none" spc="0" normalizeH="0" baseline="0" noProof="0" dirty="0">
                          <a:ln>
                            <a:noFill/>
                          </a:ln>
                          <a:solidFill>
                            <a:srgbClr val="454545"/>
                          </a:solidFill>
                          <a:effectLst/>
                          <a:uLnTx/>
                          <a:uFillTx/>
                          <a:latin typeface="Arial" panose="020B0604020202020204" pitchFamily="34" charset="0"/>
                          <a:cs typeface="Arial" panose="020B0604020202020204" pitchFamily="34" charset="0"/>
                        </a:rPr>
                        <a:t>ASAP</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183928070"/>
                  </a:ext>
                </a:extLst>
              </a:tr>
            </a:tbl>
          </a:graphicData>
        </a:graphic>
      </p:graphicFrame>
    </p:spTree>
    <p:extLst>
      <p:ext uri="{BB962C8B-B14F-4D97-AF65-F5344CB8AC3E}">
        <p14:creationId xmlns:p14="http://schemas.microsoft.com/office/powerpoint/2010/main" val="37043222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0"/>
          </p:nvPr>
        </p:nvSpPr>
        <p:spPr>
          <a:xfrm>
            <a:off x="4452155" y="3073376"/>
            <a:ext cx="3287689" cy="355624"/>
          </a:xfrm>
          <a:solidFill>
            <a:schemeClr val="bg1"/>
          </a:solidFill>
        </p:spPr>
        <p:txBody>
          <a:bodyPr/>
          <a:lstStyle/>
          <a:p>
            <a:r>
              <a:rPr lang="en-GB" sz="2500" b="1"/>
              <a:t>Any Other Business</a:t>
            </a:r>
          </a:p>
        </p:txBody>
      </p:sp>
    </p:spTree>
    <p:extLst>
      <p:ext uri="{BB962C8B-B14F-4D97-AF65-F5344CB8AC3E}">
        <p14:creationId xmlns:p14="http://schemas.microsoft.com/office/powerpoint/2010/main" val="35130887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19862F99-3BF6-2542-9234-968606C2B47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28858" t="-13409" r="28142"/>
          <a:stretch/>
        </p:blipFill>
        <p:spPr>
          <a:xfrm>
            <a:off x="6406518" y="559027"/>
            <a:ext cx="5242537" cy="466948"/>
          </a:xfrm>
          <a:prstGeom prst="rect">
            <a:avLst/>
          </a:prstGeom>
        </p:spPr>
      </p:pic>
      <p:sp>
        <p:nvSpPr>
          <p:cNvPr id="11" name="object 14">
            <a:extLst>
              <a:ext uri="{FF2B5EF4-FFF2-40B4-BE49-F238E27FC236}">
                <a16:creationId xmlns:a16="http://schemas.microsoft.com/office/drawing/2014/main" id="{A45B2BF9-72F3-417D-0DE0-FF7FAAB742C3}"/>
              </a:ext>
            </a:extLst>
          </p:cNvPr>
          <p:cNvSpPr txBox="1"/>
          <p:nvPr/>
        </p:nvSpPr>
        <p:spPr>
          <a:xfrm>
            <a:off x="6238451" y="2299350"/>
            <a:ext cx="5335819" cy="761747"/>
          </a:xfrm>
          <a:prstGeom prst="rect">
            <a:avLst/>
          </a:prstGeom>
        </p:spPr>
        <p:txBody>
          <a:bodyPr vert="horz" wrap="square" lIns="0" tIns="0" rIns="0" bIns="0" numCol="1" spcCol="180000" rtlCol="0" anchor="t">
            <a:spAutoFit/>
          </a:bodyPr>
          <a:lstStyle/>
          <a:p>
            <a:pPr marR="6350" hangingPunct="0">
              <a:spcBef>
                <a:spcPts val="133"/>
              </a:spcBef>
              <a:spcAft>
                <a:spcPts val="800"/>
              </a:spcAft>
            </a:pPr>
            <a:r>
              <a:rPr lang="en-GB" sz="2100" b="1" noProof="1">
                <a:solidFill>
                  <a:srgbClr val="CC3300"/>
                </a:solidFill>
                <a:latin typeface="HelveticaNeueLT Pro 55 Roman"/>
              </a:rPr>
              <a:t>Connections Reform</a:t>
            </a:r>
          </a:p>
          <a:p>
            <a:pPr marR="6350" hangingPunct="0">
              <a:spcBef>
                <a:spcPts val="133"/>
              </a:spcBef>
              <a:spcAft>
                <a:spcPts val="800"/>
              </a:spcAft>
            </a:pPr>
            <a:r>
              <a:rPr lang="en-GB" sz="2100" b="1" noProof="1">
                <a:solidFill>
                  <a:srgbClr val="CC3300"/>
                </a:solidFill>
                <a:latin typeface="HelveticaNeueLT Pro 55 Roman"/>
              </a:rPr>
              <a:t>Code Change Strategy</a:t>
            </a:r>
          </a:p>
        </p:txBody>
      </p:sp>
      <p:sp>
        <p:nvSpPr>
          <p:cNvPr id="12" name="TextBox 11">
            <a:extLst>
              <a:ext uri="{FF2B5EF4-FFF2-40B4-BE49-F238E27FC236}">
                <a16:creationId xmlns:a16="http://schemas.microsoft.com/office/drawing/2014/main" id="{6A233472-BA12-BB16-EE10-2462C5D67660}"/>
              </a:ext>
            </a:extLst>
          </p:cNvPr>
          <p:cNvSpPr txBox="1"/>
          <p:nvPr/>
        </p:nvSpPr>
        <p:spPr>
          <a:xfrm>
            <a:off x="6238452" y="3403431"/>
            <a:ext cx="4952260" cy="315471"/>
          </a:xfrm>
          <a:prstGeom prst="rect">
            <a:avLst/>
          </a:prstGeom>
          <a:noFill/>
        </p:spPr>
        <p:txBody>
          <a:bodyPr wrap="square" lIns="91440" tIns="45720" rIns="91440" bIns="45720" anchor="t">
            <a:spAutoFit/>
          </a:bodyPr>
          <a:lstStyle/>
          <a:p>
            <a:endParaRPr lang="en-GB" sz="1450" dirty="0">
              <a:latin typeface="HelveticaNeueLT Pro 55 Roman" panose="020B0604020202020204"/>
            </a:endParaRPr>
          </a:p>
        </p:txBody>
      </p:sp>
      <p:pic>
        <p:nvPicPr>
          <p:cNvPr id="15" name="Picture 14">
            <a:extLst>
              <a:ext uri="{FF2B5EF4-FFF2-40B4-BE49-F238E27FC236}">
                <a16:creationId xmlns:a16="http://schemas.microsoft.com/office/drawing/2014/main" id="{07FFEF04-1E3D-CA7E-F989-5F2980E99430}"/>
              </a:ext>
            </a:extLst>
          </p:cNvPr>
          <p:cNvPicPr>
            <a:picLocks noChangeAspect="1"/>
          </p:cNvPicPr>
          <p:nvPr/>
        </p:nvPicPr>
        <p:blipFill>
          <a:blip r:embed="rId4"/>
          <a:srcRect/>
          <a:stretch/>
        </p:blipFill>
        <p:spPr>
          <a:xfrm>
            <a:off x="11574271" y="6504517"/>
            <a:ext cx="401453" cy="156411"/>
          </a:xfrm>
          <a:prstGeom prst="rect">
            <a:avLst/>
          </a:prstGeom>
        </p:spPr>
      </p:pic>
      <p:sp>
        <p:nvSpPr>
          <p:cNvPr id="27" name="AutoShape 4" descr="Julian Leslie (ESO)">
            <a:extLst>
              <a:ext uri="{FF2B5EF4-FFF2-40B4-BE49-F238E27FC236}">
                <a16:creationId xmlns:a16="http://schemas.microsoft.com/office/drawing/2014/main" id="{DF4CE645-0C04-8400-B789-6ADB23C8EFF3}"/>
              </a:ext>
            </a:extLst>
          </p:cNvPr>
          <p:cNvSpPr>
            <a:spLocks noChangeAspect="1" noChangeArrowheads="1"/>
          </p:cNvSpPr>
          <p:nvPr/>
        </p:nvSpPr>
        <p:spPr bwMode="auto">
          <a:xfrm>
            <a:off x="-1890232" y="4275592"/>
            <a:ext cx="406400" cy="406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en-GB" sz="2400" dirty="0"/>
          </a:p>
        </p:txBody>
      </p:sp>
    </p:spTree>
    <p:extLst>
      <p:ext uri="{BB962C8B-B14F-4D97-AF65-F5344CB8AC3E}">
        <p14:creationId xmlns:p14="http://schemas.microsoft.com/office/powerpoint/2010/main" val="39911090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17F84-A47D-6F10-590A-44B80BA4B344}"/>
              </a:ext>
            </a:extLst>
          </p:cNvPr>
          <p:cNvSpPr/>
          <p:nvPr/>
        </p:nvSpPr>
        <p:spPr>
          <a:xfrm>
            <a:off x="10023231" y="6277708"/>
            <a:ext cx="1459523" cy="298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978817C1-58DE-187F-2CBF-A9A63F8F658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1482754" y="6464393"/>
            <a:ext cx="446871" cy="174106"/>
          </a:xfrm>
          <a:prstGeom prst="rect">
            <a:avLst/>
          </a:prstGeom>
        </p:spPr>
      </p:pic>
      <p:sp>
        <p:nvSpPr>
          <p:cNvPr id="20" name="object 70">
            <a:extLst>
              <a:ext uri="{FF2B5EF4-FFF2-40B4-BE49-F238E27FC236}">
                <a16:creationId xmlns:a16="http://schemas.microsoft.com/office/drawing/2014/main" id="{4435B9F3-3AAA-4EFE-9033-1807F792BECB}"/>
              </a:ext>
            </a:extLst>
          </p:cNvPr>
          <p:cNvSpPr txBox="1">
            <a:spLocks/>
          </p:cNvSpPr>
          <p:nvPr/>
        </p:nvSpPr>
        <p:spPr>
          <a:xfrm>
            <a:off x="546135" y="63790"/>
            <a:ext cx="11482939" cy="379669"/>
          </a:xfrm>
          <a:prstGeom prst="rect">
            <a:avLst/>
          </a:prstGeom>
        </p:spPr>
        <p:txBody>
          <a:bodyPr vert="horz" wrap="square" lIns="0" tIns="10237" rIns="0" bIns="0" rtlCol="0" anchor="t">
            <a:spAutoFit/>
          </a:bodyPr>
          <a:lstStyle>
            <a:lvl1pPr eaLnBrk="1" hangingPunct="1">
              <a:defRPr>
                <a:latin typeface="+mj-lt"/>
                <a:ea typeface="+mj-ea"/>
                <a:cs typeface="+mj-cs"/>
              </a:defRPr>
            </a:lvl1pPr>
          </a:lstStyle>
          <a:p>
            <a:pPr marL="10160" marR="0" lvl="0" indent="0" algn="l" defTabSz="737006" rtl="0" eaLnBrk="1" fontAlgn="auto" latinLnBrk="0" hangingPunct="1">
              <a:lnSpc>
                <a:spcPct val="100000"/>
              </a:lnSpc>
              <a:spcBef>
                <a:spcPts val="81"/>
              </a:spcBef>
              <a:spcAft>
                <a:spcPts val="0"/>
              </a:spcAft>
              <a:buClrTx/>
              <a:buSzTx/>
              <a:buFontTx/>
              <a:buNone/>
              <a:tabLst/>
              <a:defRPr/>
            </a:pPr>
            <a:r>
              <a:rPr lang="en-GB" sz="2400" b="1" kern="0" spc="-32" dirty="0">
                <a:solidFill>
                  <a:srgbClr val="D43900"/>
                </a:solidFill>
                <a:latin typeface="Arial"/>
                <a:cs typeface="Arial"/>
              </a:rPr>
              <a:t>Connection Reform – Details </a:t>
            </a:r>
            <a:endParaRPr kumimoji="0" lang="en-GB" sz="1200" b="1" i="0" u="none" strike="noStrike" kern="0" cap="none" spc="0" normalizeH="0" baseline="0" noProof="0" dirty="0">
              <a:ln>
                <a:noFill/>
              </a:ln>
              <a:solidFill>
                <a:srgbClr val="D43900"/>
              </a:solidFill>
              <a:effectLst/>
              <a:uLnTx/>
              <a:uFillTx/>
              <a:latin typeface="Arial"/>
              <a:ea typeface="+mj-ea"/>
              <a:cs typeface="Arial"/>
            </a:endParaRPr>
          </a:p>
        </p:txBody>
      </p:sp>
      <p:sp>
        <p:nvSpPr>
          <p:cNvPr id="6" name="TextBox 5">
            <a:extLst>
              <a:ext uri="{FF2B5EF4-FFF2-40B4-BE49-F238E27FC236}">
                <a16:creationId xmlns:a16="http://schemas.microsoft.com/office/drawing/2014/main" id="{B6393C45-E956-4814-A32A-BA72CCE819E5}"/>
              </a:ext>
            </a:extLst>
          </p:cNvPr>
          <p:cNvSpPr txBox="1"/>
          <p:nvPr/>
        </p:nvSpPr>
        <p:spPr>
          <a:xfrm>
            <a:off x="463344" y="1384843"/>
            <a:ext cx="5419236" cy="4370408"/>
          </a:xfrm>
          <a:prstGeom prst="rect">
            <a:avLst/>
          </a:prstGeom>
          <a:noFill/>
          <a:ln w="38100">
            <a:solidFill>
              <a:schemeClr val="accent2"/>
            </a:solidFill>
          </a:ln>
        </p:spPr>
        <p:txBody>
          <a:bodyPr wrap="square" lIns="73705" tIns="36852" rIns="73705" bIns="36852" anchor="t">
            <a:spAutoFit/>
          </a:bodyPr>
          <a:lstStyle/>
          <a:p>
            <a:pPr fontAlgn="base">
              <a:lnSpc>
                <a:spcPct val="107000"/>
              </a:lnSpc>
              <a:spcAft>
                <a:spcPts val="645"/>
              </a:spcAft>
            </a:pPr>
            <a:r>
              <a:rPr lang="en-GB" sz="2000" b="1" u="sng" dirty="0">
                <a:solidFill>
                  <a:srgbClr val="000000"/>
                </a:solidFill>
                <a:latin typeface="HelveticaNeueLT Pro 55 Roman" panose="020B0604020202020204"/>
                <a:cs typeface="Arial"/>
              </a:rPr>
              <a:t>Final Recommendations Include:</a:t>
            </a:r>
            <a:br>
              <a:rPr lang="en-GB" sz="2400" b="1" dirty="0">
                <a:latin typeface="HelveticaNeueLT Pro 55 Roman" panose="020B0604020202020204"/>
                <a:cs typeface="Arial" panose="020B0604020202020204" pitchFamily="34" charset="0"/>
              </a:rPr>
            </a:br>
            <a:endParaRPr lang="en-GB" sz="2400" b="1" dirty="0">
              <a:solidFill>
                <a:srgbClr val="D43900"/>
              </a:solidFill>
              <a:latin typeface="HelveticaNeueLT Pro 55 Roman" panose="020B0604020202020204"/>
              <a:cs typeface="Arial" panose="020B0604020202020204" pitchFamily="34" charset="0"/>
            </a:endParaRPr>
          </a:p>
          <a:p>
            <a:pPr marL="342900" indent="-342900" algn="just">
              <a:lnSpc>
                <a:spcPct val="107000"/>
              </a:lnSpc>
              <a:spcAft>
                <a:spcPts val="645"/>
              </a:spcAft>
              <a:buClr>
                <a:srgbClr val="D43900"/>
              </a:buClr>
              <a:buFont typeface="Symbol" panose="05050102010706020507" pitchFamily="18" charset="2"/>
              <a:buChar char=""/>
            </a:pPr>
            <a:r>
              <a:rPr lang="en-GB" sz="1600" dirty="0">
                <a:solidFill>
                  <a:srgbClr val="454546"/>
                </a:solidFill>
                <a:latin typeface="HelveticaNeueLT Pro 55 Roman" panose="020B0604020202020204"/>
                <a:cs typeface="Arial" panose="020B0604020202020204" pitchFamily="34" charset="0"/>
              </a:rPr>
              <a:t>Applicable to all </a:t>
            </a:r>
            <a:r>
              <a:rPr lang="en-GB" sz="1600" b="1" dirty="0">
                <a:solidFill>
                  <a:srgbClr val="454546"/>
                </a:solidFill>
                <a:latin typeface="HelveticaNeueLT Pro 55 Roman" panose="020B0604020202020204"/>
                <a:cs typeface="Arial" panose="020B0604020202020204" pitchFamily="34" charset="0"/>
              </a:rPr>
              <a:t>new generation</a:t>
            </a:r>
            <a:r>
              <a:rPr lang="en-GB" sz="1600" dirty="0">
                <a:solidFill>
                  <a:srgbClr val="454546"/>
                </a:solidFill>
                <a:latin typeface="HelveticaNeueLT Pro 55 Roman" panose="020B0604020202020204"/>
                <a:cs typeface="Arial" panose="020B0604020202020204" pitchFamily="34" charset="0"/>
              </a:rPr>
              <a:t>, </a:t>
            </a:r>
            <a:r>
              <a:rPr lang="en-GB" sz="1600" b="1" dirty="0">
                <a:solidFill>
                  <a:srgbClr val="454546"/>
                </a:solidFill>
                <a:latin typeface="HelveticaNeueLT Pro 55 Roman" panose="020B0604020202020204"/>
                <a:cs typeface="Arial" panose="020B0604020202020204" pitchFamily="34" charset="0"/>
              </a:rPr>
              <a:t>interconnection </a:t>
            </a:r>
            <a:r>
              <a:rPr lang="en-GB" sz="1600" dirty="0">
                <a:solidFill>
                  <a:srgbClr val="454546"/>
                </a:solidFill>
                <a:latin typeface="HelveticaNeueLT Pro 55 Roman" panose="020B0604020202020204"/>
                <a:cs typeface="Arial" panose="020B0604020202020204" pitchFamily="34" charset="0"/>
              </a:rPr>
              <a:t>and </a:t>
            </a:r>
            <a:r>
              <a:rPr lang="en-GB" sz="1600" b="1" dirty="0">
                <a:solidFill>
                  <a:srgbClr val="454546"/>
                </a:solidFill>
                <a:latin typeface="HelveticaNeueLT Pro 55 Roman" panose="020B0604020202020204"/>
                <a:cs typeface="Arial" panose="020B0604020202020204" pitchFamily="34" charset="0"/>
              </a:rPr>
              <a:t>demand</a:t>
            </a:r>
            <a:r>
              <a:rPr lang="en-GB" sz="1600" dirty="0">
                <a:solidFill>
                  <a:srgbClr val="454546"/>
                </a:solidFill>
                <a:latin typeface="HelveticaNeueLT Pro 55 Roman" panose="020B0604020202020204"/>
                <a:cs typeface="Arial" panose="020B0604020202020204" pitchFamily="34" charset="0"/>
              </a:rPr>
              <a:t> connection applications</a:t>
            </a:r>
          </a:p>
          <a:p>
            <a:pPr algn="just">
              <a:lnSpc>
                <a:spcPct val="107000"/>
              </a:lnSpc>
              <a:spcAft>
                <a:spcPts val="645"/>
              </a:spcAft>
              <a:buClr>
                <a:srgbClr val="D43900"/>
              </a:buClr>
            </a:pPr>
            <a:endParaRPr lang="en-GB" sz="1600" dirty="0">
              <a:solidFill>
                <a:srgbClr val="454546"/>
              </a:solidFill>
              <a:latin typeface="HelveticaNeueLT Pro 55 Roman" panose="020B0604020202020204"/>
              <a:cs typeface="Arial" panose="020B0604020202020204" pitchFamily="34" charset="0"/>
            </a:endParaRPr>
          </a:p>
          <a:p>
            <a:pPr marL="342900" indent="-342900" algn="just">
              <a:lnSpc>
                <a:spcPct val="107000"/>
              </a:lnSpc>
              <a:spcAft>
                <a:spcPts val="645"/>
              </a:spcAft>
              <a:buClr>
                <a:srgbClr val="D43900"/>
              </a:buClr>
              <a:buFont typeface="Symbol" panose="05050102010706020507" pitchFamily="18" charset="2"/>
              <a:buChar char=""/>
            </a:pPr>
            <a:r>
              <a:rPr lang="en-GB" sz="1600" dirty="0">
                <a:solidFill>
                  <a:srgbClr val="454546"/>
                </a:solidFill>
                <a:latin typeface="HelveticaNeueLT Pro 55 Roman" panose="020B0604020202020204"/>
                <a:cs typeface="Arial" panose="020B0604020202020204" pitchFamily="34" charset="0"/>
              </a:rPr>
              <a:t>Application </a:t>
            </a:r>
            <a:r>
              <a:rPr lang="en-GB" sz="1600" b="1" dirty="0">
                <a:solidFill>
                  <a:srgbClr val="454546"/>
                </a:solidFill>
                <a:latin typeface="HelveticaNeueLT Pro 55 Roman" panose="020B0604020202020204"/>
                <a:cs typeface="Arial" panose="020B0604020202020204" pitchFamily="34" charset="0"/>
              </a:rPr>
              <a:t>windows</a:t>
            </a:r>
            <a:r>
              <a:rPr lang="en-GB" sz="1600" dirty="0">
                <a:solidFill>
                  <a:srgbClr val="454546"/>
                </a:solidFill>
                <a:latin typeface="HelveticaNeueLT Pro 55 Roman" panose="020B0604020202020204"/>
                <a:cs typeface="Arial" panose="020B0604020202020204" pitchFamily="34" charset="0"/>
              </a:rPr>
              <a:t> and two formal </a:t>
            </a:r>
            <a:r>
              <a:rPr lang="en-GB" sz="1600" b="1" dirty="0">
                <a:solidFill>
                  <a:srgbClr val="454546"/>
                </a:solidFill>
                <a:latin typeface="HelveticaNeueLT Pro 55 Roman" panose="020B0604020202020204"/>
                <a:cs typeface="Arial" panose="020B0604020202020204" pitchFamily="34" charset="0"/>
              </a:rPr>
              <a:t>gates</a:t>
            </a:r>
          </a:p>
          <a:p>
            <a:pPr marL="800100" lvl="1" indent="-342900" algn="just">
              <a:lnSpc>
                <a:spcPct val="107000"/>
              </a:lnSpc>
              <a:spcAft>
                <a:spcPts val="645"/>
              </a:spcAft>
              <a:buClr>
                <a:srgbClr val="D43900"/>
              </a:buClr>
              <a:buFont typeface="Symbol" panose="05050102010706020507" pitchFamily="18" charset="2"/>
              <a:buChar char=""/>
            </a:pPr>
            <a:r>
              <a:rPr lang="en-GB" sz="1600" dirty="0">
                <a:solidFill>
                  <a:srgbClr val="454546"/>
                </a:solidFill>
                <a:latin typeface="HelveticaNeueLT Pro 55 Roman" panose="020B0604020202020204"/>
                <a:cs typeface="Arial" panose="020B0604020202020204" pitchFamily="34" charset="0"/>
              </a:rPr>
              <a:t>Gate 1: connection location and connection date</a:t>
            </a:r>
          </a:p>
          <a:p>
            <a:pPr marL="800100" lvl="1" indent="-342900" algn="just">
              <a:lnSpc>
                <a:spcPct val="107000"/>
              </a:lnSpc>
              <a:spcAft>
                <a:spcPts val="645"/>
              </a:spcAft>
              <a:buClr>
                <a:srgbClr val="D43900"/>
              </a:buClr>
              <a:buFont typeface="Symbol" panose="05050102010706020507" pitchFamily="18" charset="2"/>
              <a:buChar char=""/>
            </a:pPr>
            <a:r>
              <a:rPr lang="en-GB" sz="1600" dirty="0">
                <a:solidFill>
                  <a:srgbClr val="454546"/>
                </a:solidFill>
                <a:latin typeface="HelveticaNeueLT Pro 55 Roman" panose="020B0604020202020204"/>
                <a:cs typeface="Arial" panose="020B0604020202020204" pitchFamily="34" charset="0"/>
              </a:rPr>
              <a:t>Gate 2: accelerate ‘priority projects’ </a:t>
            </a:r>
          </a:p>
          <a:p>
            <a:pPr marL="342900" indent="-342900" algn="just">
              <a:lnSpc>
                <a:spcPct val="107000"/>
              </a:lnSpc>
              <a:spcAft>
                <a:spcPts val="645"/>
              </a:spcAft>
              <a:buClr>
                <a:srgbClr val="D43900"/>
              </a:buClr>
              <a:buFont typeface="Symbol" panose="05050102010706020507" pitchFamily="18" charset="2"/>
              <a:buChar char=""/>
            </a:pPr>
            <a:endParaRPr lang="en-GB" sz="1600" dirty="0">
              <a:solidFill>
                <a:srgbClr val="454546"/>
              </a:solidFill>
              <a:latin typeface="HelveticaNeueLT Pro 55 Roman" panose="020B0604020202020204"/>
              <a:cs typeface="Arial" panose="020B0604020202020204" pitchFamily="34" charset="0"/>
            </a:endParaRPr>
          </a:p>
          <a:p>
            <a:pPr marL="342900" indent="-342900" algn="just">
              <a:lnSpc>
                <a:spcPct val="107000"/>
              </a:lnSpc>
              <a:spcAft>
                <a:spcPts val="645"/>
              </a:spcAft>
              <a:buClr>
                <a:srgbClr val="D43900"/>
              </a:buClr>
              <a:buFont typeface="Symbol" panose="05050102010706020507" pitchFamily="18" charset="2"/>
              <a:buChar char=""/>
            </a:pPr>
            <a:r>
              <a:rPr lang="en-GB" sz="1600" b="1" dirty="0">
                <a:solidFill>
                  <a:srgbClr val="454546"/>
                </a:solidFill>
                <a:latin typeface="HelveticaNeueLT Pro 55 Roman" panose="020B0604020202020204"/>
                <a:cs typeface="Arial" panose="020B0604020202020204" pitchFamily="34" charset="0"/>
              </a:rPr>
              <a:t>Letter of Authority </a:t>
            </a:r>
            <a:r>
              <a:rPr lang="en-GB" sz="1600" dirty="0">
                <a:solidFill>
                  <a:srgbClr val="454546"/>
                </a:solidFill>
                <a:latin typeface="HelveticaNeueLT Pro 55 Roman" panose="020B0604020202020204"/>
                <a:cs typeface="Arial" panose="020B0604020202020204" pitchFamily="34" charset="0"/>
              </a:rPr>
              <a:t>entry Requirement</a:t>
            </a:r>
          </a:p>
          <a:p>
            <a:pPr marL="342900" indent="-342900" algn="just">
              <a:lnSpc>
                <a:spcPct val="107000"/>
              </a:lnSpc>
              <a:spcAft>
                <a:spcPts val="645"/>
              </a:spcAft>
              <a:buClr>
                <a:srgbClr val="D43900"/>
              </a:buClr>
              <a:buFont typeface="Symbol" panose="05050102010706020507" pitchFamily="18" charset="2"/>
              <a:buChar char=""/>
            </a:pPr>
            <a:endParaRPr lang="en-GB" sz="1600" dirty="0">
              <a:solidFill>
                <a:srgbClr val="454546"/>
              </a:solidFill>
              <a:latin typeface="HelveticaNeueLT Pro 55 Roman" panose="020B0604020202020204"/>
              <a:cs typeface="Arial" panose="020B0604020202020204" pitchFamily="34" charset="0"/>
            </a:endParaRPr>
          </a:p>
          <a:p>
            <a:pPr marL="342900" indent="-342900" algn="just">
              <a:lnSpc>
                <a:spcPct val="107000"/>
              </a:lnSpc>
              <a:spcAft>
                <a:spcPts val="645"/>
              </a:spcAft>
              <a:buClr>
                <a:srgbClr val="D43900"/>
              </a:buClr>
              <a:buFont typeface="Symbol" panose="05050102010706020507" pitchFamily="18" charset="2"/>
              <a:buChar char=""/>
            </a:pPr>
            <a:r>
              <a:rPr lang="en-GB" sz="1600" dirty="0">
                <a:solidFill>
                  <a:srgbClr val="454546"/>
                </a:solidFill>
                <a:latin typeface="HelveticaNeueLT Pro 55 Roman" panose="020B0604020202020204"/>
                <a:cs typeface="Arial" panose="020B0604020202020204" pitchFamily="34" charset="0"/>
              </a:rPr>
              <a:t>Reserve </a:t>
            </a:r>
            <a:r>
              <a:rPr lang="en-GB" sz="1600" b="1" dirty="0">
                <a:solidFill>
                  <a:srgbClr val="454546"/>
                </a:solidFill>
                <a:latin typeface="HelveticaNeueLT Pro 55 Roman" panose="020B0604020202020204"/>
                <a:cs typeface="Arial" panose="020B0604020202020204" pitchFamily="34" charset="0"/>
              </a:rPr>
              <a:t>capacity for DNOs </a:t>
            </a:r>
            <a:r>
              <a:rPr lang="en-GB" sz="1600" dirty="0">
                <a:solidFill>
                  <a:srgbClr val="454546"/>
                </a:solidFill>
                <a:latin typeface="HelveticaNeueLT Pro 55 Roman" panose="020B0604020202020204"/>
                <a:cs typeface="Arial" panose="020B0604020202020204" pitchFamily="34" charset="0"/>
              </a:rPr>
              <a:t>- Not to hold up Embedded Generation within the agreed ranges.</a:t>
            </a:r>
          </a:p>
        </p:txBody>
      </p:sp>
      <p:sp>
        <p:nvSpPr>
          <p:cNvPr id="7" name="TextBox 6">
            <a:extLst>
              <a:ext uri="{FF2B5EF4-FFF2-40B4-BE49-F238E27FC236}">
                <a16:creationId xmlns:a16="http://schemas.microsoft.com/office/drawing/2014/main" id="{BAB16F01-8B3D-4924-85C4-59A6B1E1B262}"/>
              </a:ext>
            </a:extLst>
          </p:cNvPr>
          <p:cNvSpPr txBox="1"/>
          <p:nvPr/>
        </p:nvSpPr>
        <p:spPr>
          <a:xfrm>
            <a:off x="6287604" y="1384851"/>
            <a:ext cx="5419236" cy="4370400"/>
          </a:xfrm>
          <a:prstGeom prst="rect">
            <a:avLst/>
          </a:prstGeom>
          <a:noFill/>
          <a:ln w="38100">
            <a:solidFill>
              <a:schemeClr val="accent2"/>
            </a:solidFill>
          </a:ln>
        </p:spPr>
        <p:txBody>
          <a:bodyPr wrap="square">
            <a:spAutoFit/>
          </a:bodyPr>
          <a:lstStyle/>
          <a:p>
            <a:pPr algn="just">
              <a:lnSpc>
                <a:spcPct val="107000"/>
              </a:lnSpc>
              <a:spcAft>
                <a:spcPts val="800"/>
              </a:spcAft>
            </a:pPr>
            <a:r>
              <a:rPr lang="en-GB" sz="2000" b="1" u="sng" dirty="0">
                <a:solidFill>
                  <a:srgbClr val="000000"/>
                </a:solidFill>
                <a:latin typeface="HelveticaNeueLT Pro 55 Roman" panose="020B0604020202020204"/>
                <a:cs typeface="Arial"/>
              </a:rPr>
              <a:t>Customer and Consumer Benefits  </a:t>
            </a:r>
          </a:p>
          <a:p>
            <a:pPr algn="just">
              <a:lnSpc>
                <a:spcPct val="107000"/>
              </a:lnSpc>
              <a:spcAft>
                <a:spcPts val="800"/>
              </a:spcAft>
            </a:pPr>
            <a:endPar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endParaRPr>
          </a:p>
          <a:p>
            <a:pPr marL="342900" lvl="0" indent="-342900" algn="just">
              <a:lnSpc>
                <a:spcPct val="107000"/>
              </a:lnSpc>
              <a:buClr>
                <a:srgbClr val="D43900"/>
              </a:buClr>
              <a:buFont typeface="Symbol" panose="05050102010706020507" pitchFamily="18" charset="2"/>
              <a:buChar char=""/>
            </a:pPr>
            <a:r>
              <a:rPr lang="en-GB" sz="1600" dirty="0">
                <a:solidFill>
                  <a:srgbClr val="454546"/>
                </a:solidFill>
                <a:latin typeface="HelveticaNeueLT Pro 55 Roman" panose="020B0604020202020204"/>
                <a:ea typeface="Calibri" panose="020F0502020204030204" pitchFamily="34" charset="0"/>
                <a:cs typeface="Arial" panose="020B0604020202020204" pitchFamily="34" charset="0"/>
              </a:rPr>
              <a:t>G</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reatest opportunity for </a:t>
            </a:r>
            <a:r>
              <a:rPr lang="en-GB" sz="1600" b="1" dirty="0">
                <a:solidFill>
                  <a:srgbClr val="454546"/>
                </a:solidFill>
                <a:effectLst/>
                <a:latin typeface="HelveticaNeueLT Pro 55 Roman" panose="020B0604020202020204"/>
                <a:ea typeface="Calibri" panose="020F0502020204030204" pitchFamily="34" charset="0"/>
                <a:cs typeface="Arial" panose="020B0604020202020204" pitchFamily="34" charset="0"/>
              </a:rPr>
              <a:t>earlier connection dates</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 on a </a:t>
            </a:r>
            <a:r>
              <a:rPr lang="en-GB" sz="1600" b="1" dirty="0">
                <a:solidFill>
                  <a:srgbClr val="454546"/>
                </a:solidFill>
                <a:effectLst/>
                <a:latin typeface="HelveticaNeueLT Pro 55 Roman" panose="020B0604020202020204"/>
                <a:ea typeface="Calibri" panose="020F0502020204030204" pitchFamily="34" charset="0"/>
                <a:cs typeface="Arial" panose="020B0604020202020204" pitchFamily="34" charset="0"/>
              </a:rPr>
              <a:t>first ready first connected </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basis; </a:t>
            </a:r>
          </a:p>
          <a:p>
            <a:pPr marL="342900" lvl="0" indent="-342900" algn="just">
              <a:lnSpc>
                <a:spcPct val="107000"/>
              </a:lnSpc>
              <a:buClr>
                <a:srgbClr val="D43900"/>
              </a:buClr>
              <a:buFont typeface="Symbol" panose="05050102010706020507" pitchFamily="18" charset="2"/>
              <a:buChar char=""/>
            </a:pPr>
            <a:endPar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endParaRPr>
          </a:p>
          <a:p>
            <a:pPr marL="342900" lvl="0" indent="-342900" algn="just">
              <a:lnSpc>
                <a:spcPct val="107000"/>
              </a:lnSpc>
              <a:buClr>
                <a:srgbClr val="D43900"/>
              </a:buClr>
              <a:buFont typeface="Symbol" panose="05050102010706020507" pitchFamily="18" charset="2"/>
              <a:buChar char=""/>
            </a:pPr>
            <a:r>
              <a:rPr lang="en-GB" sz="1600" dirty="0">
                <a:solidFill>
                  <a:srgbClr val="454546"/>
                </a:solidFill>
                <a:latin typeface="HelveticaNeueLT Pro 55 Roman" panose="020B0604020202020204"/>
                <a:ea typeface="Calibri" panose="020F0502020204030204" pitchFamily="34" charset="0"/>
                <a:cs typeface="Arial" panose="020B0604020202020204" pitchFamily="34" charset="0"/>
              </a:rPr>
              <a:t>M</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ore efficient and </a:t>
            </a:r>
            <a:r>
              <a:rPr lang="en-GB" sz="1600" b="1" dirty="0">
                <a:solidFill>
                  <a:srgbClr val="454546"/>
                </a:solidFill>
                <a:effectLst/>
                <a:latin typeface="HelveticaNeueLT Pro 55 Roman" panose="020B0604020202020204"/>
                <a:ea typeface="Calibri" panose="020F0502020204030204" pitchFamily="34" charset="0"/>
                <a:cs typeface="Arial" panose="020B0604020202020204" pitchFamily="34" charset="0"/>
              </a:rPr>
              <a:t>coordinated future planning</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 of the network</a:t>
            </a:r>
          </a:p>
          <a:p>
            <a:pPr marL="342900" lvl="0" indent="-342900" algn="just">
              <a:lnSpc>
                <a:spcPct val="107000"/>
              </a:lnSpc>
              <a:buClr>
                <a:srgbClr val="D43900"/>
              </a:buClr>
              <a:buFont typeface="Symbol" panose="05050102010706020507" pitchFamily="18" charset="2"/>
              <a:buChar char=""/>
            </a:pPr>
            <a:endPar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endParaRPr>
          </a:p>
          <a:p>
            <a:pPr marL="342900" lvl="0" indent="-342900" algn="just">
              <a:lnSpc>
                <a:spcPct val="107000"/>
              </a:lnSpc>
              <a:buClr>
                <a:srgbClr val="D43900"/>
              </a:buClr>
              <a:buFont typeface="Symbol" panose="05050102010706020507" pitchFamily="18" charset="2"/>
              <a:buChar char=""/>
            </a:pPr>
            <a:r>
              <a:rPr lang="en-GB" sz="1600" dirty="0">
                <a:solidFill>
                  <a:srgbClr val="454546"/>
                </a:solidFill>
                <a:latin typeface="HelveticaNeueLT Pro 55 Roman" panose="020B0604020202020204"/>
                <a:ea typeface="Calibri" panose="020F0502020204030204" pitchFamily="34" charset="0"/>
                <a:cs typeface="Arial" panose="020B0604020202020204" pitchFamily="34" charset="0"/>
              </a:rPr>
              <a:t>S</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upports ability to </a:t>
            </a:r>
            <a:r>
              <a:rPr lang="en-GB" sz="1600" b="1" dirty="0">
                <a:solidFill>
                  <a:srgbClr val="454546"/>
                </a:solidFill>
                <a:effectLst/>
                <a:latin typeface="HelveticaNeueLT Pro 55 Roman" panose="020B0604020202020204"/>
                <a:ea typeface="Calibri" panose="020F0502020204030204" pitchFamily="34" charset="0"/>
                <a:cs typeface="Arial" panose="020B0604020202020204" pitchFamily="34" charset="0"/>
              </a:rPr>
              <a:t>build network</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 more efficiently </a:t>
            </a:r>
            <a:r>
              <a:rPr lang="en-GB" sz="1600" b="1" dirty="0">
                <a:solidFill>
                  <a:srgbClr val="454546"/>
                </a:solidFill>
                <a:effectLst/>
                <a:latin typeface="HelveticaNeueLT Pro 55 Roman" panose="020B0604020202020204"/>
                <a:ea typeface="Calibri" panose="020F0502020204030204" pitchFamily="34" charset="0"/>
                <a:cs typeface="Arial" panose="020B0604020202020204" pitchFamily="34" charset="0"/>
              </a:rPr>
              <a:t>in anticipation</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 of need </a:t>
            </a:r>
          </a:p>
          <a:p>
            <a:pPr marL="342900" lvl="0" indent="-342900" algn="just">
              <a:lnSpc>
                <a:spcPct val="107000"/>
              </a:lnSpc>
              <a:buClr>
                <a:srgbClr val="D43900"/>
              </a:buClr>
              <a:buFont typeface="Symbol" panose="05050102010706020507" pitchFamily="18" charset="2"/>
              <a:buChar char=""/>
            </a:pPr>
            <a:endPar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endParaRPr>
          </a:p>
          <a:p>
            <a:pPr marL="342900" lvl="0" indent="-342900" algn="just">
              <a:lnSpc>
                <a:spcPct val="107000"/>
              </a:lnSpc>
              <a:buClr>
                <a:srgbClr val="D43900"/>
              </a:buClr>
              <a:buFont typeface="Symbol" panose="05050102010706020507" pitchFamily="18" charset="2"/>
              <a:buChar char=""/>
            </a:pPr>
            <a:r>
              <a:rPr lang="en-GB" sz="1600" dirty="0">
                <a:solidFill>
                  <a:srgbClr val="454546"/>
                </a:solidFill>
                <a:latin typeface="HelveticaNeueLT Pro 55 Roman" panose="020B0604020202020204"/>
                <a:ea typeface="Calibri" panose="020F0502020204030204" pitchFamily="34" charset="0"/>
                <a:cs typeface="Arial" panose="020B0604020202020204" pitchFamily="34" charset="0"/>
              </a:rPr>
              <a:t>Better </a:t>
            </a:r>
            <a:r>
              <a:rPr lang="en-GB" sz="1600" b="1" dirty="0">
                <a:solidFill>
                  <a:srgbClr val="454546"/>
                </a:solidFill>
                <a:effectLst/>
                <a:latin typeface="HelveticaNeueLT Pro 55 Roman" panose="020B0604020202020204"/>
                <a:ea typeface="Calibri" panose="020F0502020204030204" pitchFamily="34" charset="0"/>
                <a:cs typeface="Arial" panose="020B0604020202020204" pitchFamily="34" charset="0"/>
              </a:rPr>
              <a:t>facilitates competition</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 innovation and introduction of </a:t>
            </a:r>
            <a:r>
              <a:rPr lang="en-GB" sz="1600" b="1" dirty="0">
                <a:solidFill>
                  <a:srgbClr val="454546"/>
                </a:solidFill>
                <a:effectLst/>
                <a:latin typeface="HelveticaNeueLT Pro 55 Roman" panose="020B0604020202020204"/>
                <a:ea typeface="Calibri" panose="020F0502020204030204" pitchFamily="34" charset="0"/>
                <a:cs typeface="Arial" panose="020B0604020202020204" pitchFamily="34" charset="0"/>
              </a:rPr>
              <a:t>non-build solutions</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 and</a:t>
            </a:r>
          </a:p>
          <a:p>
            <a:pPr marL="342900" lvl="0" indent="-342900" algn="just">
              <a:lnSpc>
                <a:spcPct val="107000"/>
              </a:lnSpc>
              <a:buClr>
                <a:srgbClr val="D43900"/>
              </a:buClr>
              <a:buFont typeface="Symbol" panose="05050102010706020507" pitchFamily="18" charset="2"/>
              <a:buChar char=""/>
            </a:pPr>
            <a:endPar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endParaRPr>
          </a:p>
          <a:p>
            <a:pPr marL="342900" lvl="0" indent="-342900" algn="just">
              <a:lnSpc>
                <a:spcPct val="107000"/>
              </a:lnSpc>
              <a:spcAft>
                <a:spcPts val="800"/>
              </a:spcAft>
              <a:buClr>
                <a:srgbClr val="D43900"/>
              </a:buClr>
              <a:buFont typeface="Symbol" panose="05050102010706020507" pitchFamily="18" charset="2"/>
              <a:buChar char=""/>
            </a:pPr>
            <a:r>
              <a:rPr lang="en-GB" sz="1600" b="1" dirty="0">
                <a:solidFill>
                  <a:srgbClr val="454546"/>
                </a:solidFill>
                <a:latin typeface="HelveticaNeueLT Pro 55 Roman" panose="020B0604020202020204"/>
                <a:ea typeface="Calibri" panose="020F0502020204030204" pitchFamily="34" charset="0"/>
                <a:cs typeface="Arial" panose="020B0604020202020204" pitchFamily="34" charset="0"/>
              </a:rPr>
              <a:t>F</a:t>
            </a:r>
            <a:r>
              <a:rPr lang="en-GB" sz="1600" b="1" dirty="0">
                <a:solidFill>
                  <a:srgbClr val="454546"/>
                </a:solidFill>
                <a:effectLst/>
                <a:latin typeface="HelveticaNeueLT Pro 55 Roman" panose="020B0604020202020204"/>
                <a:ea typeface="Calibri" panose="020F0502020204030204" pitchFamily="34" charset="0"/>
                <a:cs typeface="Arial" panose="020B0604020202020204" pitchFamily="34" charset="0"/>
              </a:rPr>
              <a:t>uture-proofed</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 - aligned </a:t>
            </a:r>
            <a:r>
              <a:rPr lang="en-GB" sz="1600" dirty="0">
                <a:solidFill>
                  <a:srgbClr val="454546"/>
                </a:solidFill>
                <a:latin typeface="HelveticaNeueLT Pro 55 Roman" panose="020B0604020202020204"/>
                <a:ea typeface="Calibri" panose="020F0502020204030204" pitchFamily="34" charset="0"/>
                <a:cs typeface="Arial" panose="020B0604020202020204" pitchFamily="34" charset="0"/>
              </a:rPr>
              <a:t>with </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other programmes</a:t>
            </a:r>
          </a:p>
        </p:txBody>
      </p:sp>
    </p:spTree>
    <p:extLst>
      <p:ext uri="{BB962C8B-B14F-4D97-AF65-F5344CB8AC3E}">
        <p14:creationId xmlns:p14="http://schemas.microsoft.com/office/powerpoint/2010/main" val="38994428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70">
            <a:extLst>
              <a:ext uri="{FF2B5EF4-FFF2-40B4-BE49-F238E27FC236}">
                <a16:creationId xmlns:a16="http://schemas.microsoft.com/office/drawing/2014/main" id="{5290C5EC-CDF0-0F42-81B3-D2B0371A03BA}"/>
              </a:ext>
            </a:extLst>
          </p:cNvPr>
          <p:cNvSpPr txBox="1">
            <a:spLocks/>
          </p:cNvSpPr>
          <p:nvPr/>
        </p:nvSpPr>
        <p:spPr>
          <a:xfrm>
            <a:off x="640643" y="274148"/>
            <a:ext cx="3607620" cy="625890"/>
          </a:xfrm>
          <a:prstGeom prst="rect">
            <a:avLst/>
          </a:prstGeom>
        </p:spPr>
        <p:txBody>
          <a:bodyPr vert="horz" wrap="square" lIns="0" tIns="10237" rIns="0" bIns="0" rtlCol="0" anchor="t">
            <a:spAutoFit/>
          </a:bodyPr>
          <a:lstStyle>
            <a:lvl1pPr eaLnBrk="1" hangingPunct="1">
              <a:defRPr>
                <a:latin typeface="+mj-lt"/>
                <a:ea typeface="+mj-ea"/>
                <a:cs typeface="+mj-cs"/>
              </a:defRPr>
            </a:lvl1pPr>
          </a:lstStyle>
          <a:p>
            <a:pPr marL="10160" defTabSz="737006">
              <a:spcBef>
                <a:spcPts val="81"/>
              </a:spcBef>
              <a:defRPr/>
            </a:pPr>
            <a:r>
              <a:rPr lang="en-GB" sz="2000" b="1" kern="0" spc="-32" dirty="0">
                <a:solidFill>
                  <a:srgbClr val="D43900"/>
                </a:solidFill>
                <a:latin typeface="Arial"/>
                <a:cs typeface="Arial"/>
              </a:rPr>
              <a:t>Reformed connections process overview</a:t>
            </a:r>
          </a:p>
        </p:txBody>
      </p:sp>
      <p:sp>
        <p:nvSpPr>
          <p:cNvPr id="4" name="bg object 16">
            <a:extLst>
              <a:ext uri="{FF2B5EF4-FFF2-40B4-BE49-F238E27FC236}">
                <a16:creationId xmlns:a16="http://schemas.microsoft.com/office/drawing/2014/main" id="{EA818279-73C8-37AC-801C-FDCE18293432}"/>
              </a:ext>
            </a:extLst>
          </p:cNvPr>
          <p:cNvSpPr/>
          <p:nvPr/>
        </p:nvSpPr>
        <p:spPr>
          <a:xfrm>
            <a:off x="7387787" y="0"/>
            <a:ext cx="4804213" cy="2386479"/>
          </a:xfrm>
          <a:custGeom>
            <a:avLst/>
            <a:gdLst/>
            <a:ahLst/>
            <a:cxnLst/>
            <a:rect l="l" t="t" r="r" b="b"/>
            <a:pathLst>
              <a:path w="6051550" h="3006090">
                <a:moveTo>
                  <a:pt x="6051334" y="2878798"/>
                </a:moveTo>
                <a:lnTo>
                  <a:pt x="6011418" y="2891498"/>
                </a:lnTo>
                <a:lnTo>
                  <a:pt x="5962053" y="2904198"/>
                </a:lnTo>
                <a:lnTo>
                  <a:pt x="5912510" y="2904198"/>
                </a:lnTo>
                <a:lnTo>
                  <a:pt x="5862777" y="2916898"/>
                </a:lnTo>
                <a:lnTo>
                  <a:pt x="5762917" y="2916898"/>
                </a:lnTo>
                <a:lnTo>
                  <a:pt x="5712841" y="2929598"/>
                </a:lnTo>
                <a:lnTo>
                  <a:pt x="5411838" y="2929598"/>
                </a:lnTo>
                <a:lnTo>
                  <a:pt x="5361775" y="2916898"/>
                </a:lnTo>
                <a:lnTo>
                  <a:pt x="5311826" y="2916898"/>
                </a:lnTo>
                <a:lnTo>
                  <a:pt x="5261902" y="2904198"/>
                </a:lnTo>
                <a:lnTo>
                  <a:pt x="5211915" y="2904198"/>
                </a:lnTo>
                <a:lnTo>
                  <a:pt x="5161775" y="2891498"/>
                </a:lnTo>
                <a:lnTo>
                  <a:pt x="5112397" y="2891498"/>
                </a:lnTo>
                <a:lnTo>
                  <a:pt x="4964582" y="2853398"/>
                </a:lnTo>
                <a:lnTo>
                  <a:pt x="4915535" y="2853398"/>
                </a:lnTo>
                <a:lnTo>
                  <a:pt x="4670056" y="2789898"/>
                </a:lnTo>
                <a:lnTo>
                  <a:pt x="4621873" y="2764498"/>
                </a:lnTo>
                <a:lnTo>
                  <a:pt x="4478807" y="2726398"/>
                </a:lnTo>
                <a:lnTo>
                  <a:pt x="4430725" y="2700998"/>
                </a:lnTo>
                <a:lnTo>
                  <a:pt x="4335551" y="2675598"/>
                </a:lnTo>
                <a:lnTo>
                  <a:pt x="4288218" y="2650198"/>
                </a:lnTo>
                <a:lnTo>
                  <a:pt x="4241050" y="2637498"/>
                </a:lnTo>
                <a:lnTo>
                  <a:pt x="4194060" y="2612098"/>
                </a:lnTo>
                <a:lnTo>
                  <a:pt x="4147223" y="2599398"/>
                </a:lnTo>
                <a:lnTo>
                  <a:pt x="4100550" y="2573998"/>
                </a:lnTo>
                <a:lnTo>
                  <a:pt x="4054030" y="2561298"/>
                </a:lnTo>
                <a:lnTo>
                  <a:pt x="3961460" y="2510498"/>
                </a:lnTo>
                <a:lnTo>
                  <a:pt x="3915410" y="2497798"/>
                </a:lnTo>
                <a:lnTo>
                  <a:pt x="3778135" y="2421598"/>
                </a:lnTo>
                <a:lnTo>
                  <a:pt x="3732657" y="2408898"/>
                </a:lnTo>
                <a:lnTo>
                  <a:pt x="3552152" y="2307298"/>
                </a:lnTo>
                <a:lnTo>
                  <a:pt x="3507359" y="2294598"/>
                </a:lnTo>
                <a:lnTo>
                  <a:pt x="2979191" y="1989797"/>
                </a:lnTo>
                <a:lnTo>
                  <a:pt x="2935884" y="1951697"/>
                </a:lnTo>
                <a:lnTo>
                  <a:pt x="2678061" y="1799297"/>
                </a:lnTo>
                <a:lnTo>
                  <a:pt x="2635402" y="1761197"/>
                </a:lnTo>
                <a:lnTo>
                  <a:pt x="2466175" y="1659597"/>
                </a:lnTo>
                <a:lnTo>
                  <a:pt x="2424112" y="1621497"/>
                </a:lnTo>
                <a:lnTo>
                  <a:pt x="2298471" y="1545297"/>
                </a:lnTo>
                <a:lnTo>
                  <a:pt x="2256752" y="1507197"/>
                </a:lnTo>
                <a:lnTo>
                  <a:pt x="2173541" y="1456397"/>
                </a:lnTo>
                <a:lnTo>
                  <a:pt x="2132050" y="1418297"/>
                </a:lnTo>
                <a:lnTo>
                  <a:pt x="2049246" y="1367497"/>
                </a:lnTo>
                <a:lnTo>
                  <a:pt x="2007933" y="1329397"/>
                </a:lnTo>
                <a:lnTo>
                  <a:pt x="1925472" y="1278597"/>
                </a:lnTo>
                <a:lnTo>
                  <a:pt x="1884324" y="1240497"/>
                </a:lnTo>
                <a:lnTo>
                  <a:pt x="1843201" y="1215097"/>
                </a:lnTo>
                <a:lnTo>
                  <a:pt x="1802130" y="1176997"/>
                </a:lnTo>
                <a:lnTo>
                  <a:pt x="1720100" y="1126197"/>
                </a:lnTo>
                <a:lnTo>
                  <a:pt x="1679117" y="1088097"/>
                </a:lnTo>
                <a:lnTo>
                  <a:pt x="1597253" y="1037297"/>
                </a:lnTo>
                <a:lnTo>
                  <a:pt x="1556334" y="999197"/>
                </a:lnTo>
                <a:lnTo>
                  <a:pt x="1474571" y="935697"/>
                </a:lnTo>
                <a:lnTo>
                  <a:pt x="1270203" y="783297"/>
                </a:lnTo>
                <a:lnTo>
                  <a:pt x="1188402" y="732497"/>
                </a:lnTo>
                <a:lnTo>
                  <a:pt x="1147483" y="694397"/>
                </a:lnTo>
                <a:lnTo>
                  <a:pt x="1106538" y="668997"/>
                </a:lnTo>
                <a:lnTo>
                  <a:pt x="1065580" y="630897"/>
                </a:lnTo>
                <a:lnTo>
                  <a:pt x="983551" y="580097"/>
                </a:lnTo>
                <a:lnTo>
                  <a:pt x="942251" y="541997"/>
                </a:lnTo>
                <a:lnTo>
                  <a:pt x="900925" y="516597"/>
                </a:lnTo>
                <a:lnTo>
                  <a:pt x="859574" y="478497"/>
                </a:lnTo>
                <a:lnTo>
                  <a:pt x="776820" y="427697"/>
                </a:lnTo>
                <a:lnTo>
                  <a:pt x="735406" y="389597"/>
                </a:lnTo>
                <a:lnTo>
                  <a:pt x="652487" y="338797"/>
                </a:lnTo>
                <a:lnTo>
                  <a:pt x="610997" y="300697"/>
                </a:lnTo>
                <a:lnTo>
                  <a:pt x="527913" y="249897"/>
                </a:lnTo>
                <a:lnTo>
                  <a:pt x="486321" y="211797"/>
                </a:lnTo>
                <a:lnTo>
                  <a:pt x="403059" y="160997"/>
                </a:lnTo>
                <a:lnTo>
                  <a:pt x="361365" y="122897"/>
                </a:lnTo>
                <a:lnTo>
                  <a:pt x="277901" y="72097"/>
                </a:lnTo>
                <a:lnTo>
                  <a:pt x="236105" y="33997"/>
                </a:lnTo>
                <a:lnTo>
                  <a:pt x="190030" y="8597"/>
                </a:lnTo>
                <a:lnTo>
                  <a:pt x="0" y="8597"/>
                </a:lnTo>
                <a:lnTo>
                  <a:pt x="48780" y="33997"/>
                </a:lnTo>
                <a:lnTo>
                  <a:pt x="90690" y="72097"/>
                </a:lnTo>
                <a:lnTo>
                  <a:pt x="174409" y="122897"/>
                </a:lnTo>
                <a:lnTo>
                  <a:pt x="216204" y="160997"/>
                </a:lnTo>
                <a:lnTo>
                  <a:pt x="299707" y="211797"/>
                </a:lnTo>
                <a:lnTo>
                  <a:pt x="341414" y="249897"/>
                </a:lnTo>
                <a:lnTo>
                  <a:pt x="466318" y="326097"/>
                </a:lnTo>
                <a:lnTo>
                  <a:pt x="507885" y="364197"/>
                </a:lnTo>
                <a:lnTo>
                  <a:pt x="590943" y="414997"/>
                </a:lnTo>
                <a:lnTo>
                  <a:pt x="632421" y="453097"/>
                </a:lnTo>
                <a:lnTo>
                  <a:pt x="715314" y="503897"/>
                </a:lnTo>
                <a:lnTo>
                  <a:pt x="756716" y="541997"/>
                </a:lnTo>
                <a:lnTo>
                  <a:pt x="839444" y="592797"/>
                </a:lnTo>
                <a:lnTo>
                  <a:pt x="880770" y="630897"/>
                </a:lnTo>
                <a:lnTo>
                  <a:pt x="922083" y="656297"/>
                </a:lnTo>
                <a:lnTo>
                  <a:pt x="963218" y="694397"/>
                </a:lnTo>
                <a:lnTo>
                  <a:pt x="1045387" y="745197"/>
                </a:lnTo>
                <a:lnTo>
                  <a:pt x="1086434" y="783297"/>
                </a:lnTo>
                <a:lnTo>
                  <a:pt x="1127467" y="808697"/>
                </a:lnTo>
                <a:lnTo>
                  <a:pt x="1209484" y="872197"/>
                </a:lnTo>
                <a:lnTo>
                  <a:pt x="1414475" y="1024597"/>
                </a:lnTo>
                <a:lnTo>
                  <a:pt x="1496529" y="1088097"/>
                </a:lnTo>
                <a:lnTo>
                  <a:pt x="1578673" y="1138897"/>
                </a:lnTo>
                <a:lnTo>
                  <a:pt x="1619796" y="1176997"/>
                </a:lnTo>
                <a:lnTo>
                  <a:pt x="1702130" y="1227797"/>
                </a:lnTo>
                <a:lnTo>
                  <a:pt x="1743354" y="1265897"/>
                </a:lnTo>
                <a:lnTo>
                  <a:pt x="1784629" y="1291297"/>
                </a:lnTo>
                <a:lnTo>
                  <a:pt x="1825955" y="1329397"/>
                </a:lnTo>
                <a:lnTo>
                  <a:pt x="1908771" y="1380197"/>
                </a:lnTo>
                <a:lnTo>
                  <a:pt x="1950275" y="1418297"/>
                </a:lnTo>
                <a:lnTo>
                  <a:pt x="2033485" y="1469097"/>
                </a:lnTo>
                <a:lnTo>
                  <a:pt x="2075192" y="1507197"/>
                </a:lnTo>
                <a:lnTo>
                  <a:pt x="2158873" y="1557997"/>
                </a:lnTo>
                <a:lnTo>
                  <a:pt x="2200833" y="1596097"/>
                </a:lnTo>
                <a:lnTo>
                  <a:pt x="2327287" y="1672297"/>
                </a:lnTo>
                <a:lnTo>
                  <a:pt x="2369655" y="1710397"/>
                </a:lnTo>
                <a:lnTo>
                  <a:pt x="2497391" y="1786597"/>
                </a:lnTo>
                <a:lnTo>
                  <a:pt x="2540203" y="1824697"/>
                </a:lnTo>
                <a:lnTo>
                  <a:pt x="2755709" y="1951697"/>
                </a:lnTo>
                <a:lnTo>
                  <a:pt x="2799118" y="1989797"/>
                </a:lnTo>
                <a:lnTo>
                  <a:pt x="3017863" y="2116798"/>
                </a:lnTo>
                <a:lnTo>
                  <a:pt x="3555441" y="2421598"/>
                </a:lnTo>
                <a:lnTo>
                  <a:pt x="3601110" y="2434298"/>
                </a:lnTo>
                <a:lnTo>
                  <a:pt x="3785222" y="2535898"/>
                </a:lnTo>
                <a:lnTo>
                  <a:pt x="3831628" y="2548598"/>
                </a:lnTo>
                <a:lnTo>
                  <a:pt x="3924884" y="2599398"/>
                </a:lnTo>
                <a:lnTo>
                  <a:pt x="3971747" y="2612098"/>
                </a:lnTo>
                <a:lnTo>
                  <a:pt x="4065930" y="2662898"/>
                </a:lnTo>
                <a:lnTo>
                  <a:pt x="4113263" y="2675598"/>
                </a:lnTo>
                <a:lnTo>
                  <a:pt x="4160761" y="2700998"/>
                </a:lnTo>
                <a:lnTo>
                  <a:pt x="4208424" y="2713698"/>
                </a:lnTo>
                <a:lnTo>
                  <a:pt x="4256252" y="2739098"/>
                </a:lnTo>
                <a:lnTo>
                  <a:pt x="4352404" y="2764498"/>
                </a:lnTo>
                <a:lnTo>
                  <a:pt x="4400740" y="2789898"/>
                </a:lnTo>
                <a:lnTo>
                  <a:pt x="4498022" y="2815298"/>
                </a:lnTo>
                <a:lnTo>
                  <a:pt x="4547133" y="2840698"/>
                </a:lnTo>
                <a:lnTo>
                  <a:pt x="4996421" y="2954998"/>
                </a:lnTo>
                <a:lnTo>
                  <a:pt x="5047462" y="2954998"/>
                </a:lnTo>
                <a:lnTo>
                  <a:pt x="5149913" y="2980398"/>
                </a:lnTo>
                <a:lnTo>
                  <a:pt x="5200548" y="2980398"/>
                </a:lnTo>
                <a:lnTo>
                  <a:pt x="5251678" y="2993098"/>
                </a:lnTo>
                <a:lnTo>
                  <a:pt x="5303126" y="2993098"/>
                </a:lnTo>
                <a:lnTo>
                  <a:pt x="5354764" y="3005798"/>
                </a:lnTo>
                <a:lnTo>
                  <a:pt x="5801030" y="3005798"/>
                </a:lnTo>
                <a:lnTo>
                  <a:pt x="5850217" y="2993098"/>
                </a:lnTo>
                <a:lnTo>
                  <a:pt x="5899302" y="2993098"/>
                </a:lnTo>
                <a:lnTo>
                  <a:pt x="5948248" y="2980398"/>
                </a:lnTo>
                <a:lnTo>
                  <a:pt x="5997041" y="2980398"/>
                </a:lnTo>
                <a:lnTo>
                  <a:pt x="6045644" y="2967698"/>
                </a:lnTo>
                <a:lnTo>
                  <a:pt x="6051334" y="2967698"/>
                </a:lnTo>
                <a:lnTo>
                  <a:pt x="6051334" y="2929598"/>
                </a:lnTo>
                <a:lnTo>
                  <a:pt x="6051334" y="2878798"/>
                </a:lnTo>
                <a:close/>
              </a:path>
              <a:path w="6051550" h="3006090">
                <a:moveTo>
                  <a:pt x="6051334" y="2540939"/>
                </a:moveTo>
                <a:lnTo>
                  <a:pt x="6006693" y="2550579"/>
                </a:lnTo>
                <a:lnTo>
                  <a:pt x="5957290" y="2559862"/>
                </a:lnTo>
                <a:lnTo>
                  <a:pt x="5907633" y="2567825"/>
                </a:lnTo>
                <a:lnTo>
                  <a:pt x="5857760" y="2574480"/>
                </a:lnTo>
                <a:lnTo>
                  <a:pt x="5807710" y="2579840"/>
                </a:lnTo>
                <a:lnTo>
                  <a:pt x="5757507" y="2583942"/>
                </a:lnTo>
                <a:lnTo>
                  <a:pt x="5707177" y="2586786"/>
                </a:lnTo>
                <a:lnTo>
                  <a:pt x="5656758" y="2588387"/>
                </a:lnTo>
                <a:lnTo>
                  <a:pt x="5606275" y="2588768"/>
                </a:lnTo>
                <a:lnTo>
                  <a:pt x="5555754" y="2587955"/>
                </a:lnTo>
                <a:lnTo>
                  <a:pt x="5505247" y="2585961"/>
                </a:lnTo>
                <a:lnTo>
                  <a:pt x="5454751" y="2582799"/>
                </a:lnTo>
                <a:lnTo>
                  <a:pt x="5404332" y="2578493"/>
                </a:lnTo>
                <a:lnTo>
                  <a:pt x="5353990" y="2573045"/>
                </a:lnTo>
                <a:lnTo>
                  <a:pt x="5303774" y="2566492"/>
                </a:lnTo>
                <a:lnTo>
                  <a:pt x="5253710" y="2558846"/>
                </a:lnTo>
                <a:lnTo>
                  <a:pt x="5203825" y="2550109"/>
                </a:lnTo>
                <a:lnTo>
                  <a:pt x="5080139" y="2526715"/>
                </a:lnTo>
                <a:lnTo>
                  <a:pt x="4957026" y="2498369"/>
                </a:lnTo>
                <a:lnTo>
                  <a:pt x="4857813" y="2471216"/>
                </a:lnTo>
                <a:lnTo>
                  <a:pt x="4808677" y="2457056"/>
                </a:lnTo>
                <a:lnTo>
                  <a:pt x="4759985" y="2442400"/>
                </a:lnTo>
                <a:lnTo>
                  <a:pt x="4711852" y="2427186"/>
                </a:lnTo>
                <a:lnTo>
                  <a:pt x="4568291" y="2376436"/>
                </a:lnTo>
                <a:lnTo>
                  <a:pt x="4520184" y="2358821"/>
                </a:lnTo>
                <a:lnTo>
                  <a:pt x="4472457" y="2340572"/>
                </a:lnTo>
                <a:lnTo>
                  <a:pt x="4424845" y="2321229"/>
                </a:lnTo>
                <a:lnTo>
                  <a:pt x="4377601" y="2301379"/>
                </a:lnTo>
                <a:lnTo>
                  <a:pt x="4330687" y="2281059"/>
                </a:lnTo>
                <a:lnTo>
                  <a:pt x="4284078" y="2260333"/>
                </a:lnTo>
                <a:lnTo>
                  <a:pt x="4237723" y="2239251"/>
                </a:lnTo>
                <a:lnTo>
                  <a:pt x="4191139" y="2218715"/>
                </a:lnTo>
                <a:lnTo>
                  <a:pt x="4144734" y="2197697"/>
                </a:lnTo>
                <a:lnTo>
                  <a:pt x="4098506" y="2176234"/>
                </a:lnTo>
                <a:lnTo>
                  <a:pt x="4052455" y="2154339"/>
                </a:lnTo>
                <a:lnTo>
                  <a:pt x="4006570" y="2132025"/>
                </a:lnTo>
                <a:lnTo>
                  <a:pt x="3960863" y="2109317"/>
                </a:lnTo>
                <a:lnTo>
                  <a:pt x="3869918" y="2062772"/>
                </a:lnTo>
                <a:lnTo>
                  <a:pt x="3779609" y="2014829"/>
                </a:lnTo>
                <a:lnTo>
                  <a:pt x="3689896" y="1965629"/>
                </a:lnTo>
                <a:lnTo>
                  <a:pt x="3600754" y="1915299"/>
                </a:lnTo>
                <a:lnTo>
                  <a:pt x="3512172" y="1863991"/>
                </a:lnTo>
                <a:lnTo>
                  <a:pt x="3380244" y="1785454"/>
                </a:lnTo>
                <a:lnTo>
                  <a:pt x="3249333" y="1705051"/>
                </a:lnTo>
                <a:lnTo>
                  <a:pt x="3119412" y="1622958"/>
                </a:lnTo>
                <a:lnTo>
                  <a:pt x="2990519" y="1539303"/>
                </a:lnTo>
                <a:lnTo>
                  <a:pt x="2862643" y="1454111"/>
                </a:lnTo>
                <a:lnTo>
                  <a:pt x="2735757" y="1367383"/>
                </a:lnTo>
                <a:lnTo>
                  <a:pt x="2609888" y="1279118"/>
                </a:lnTo>
                <a:lnTo>
                  <a:pt x="2402014" y="1129042"/>
                </a:lnTo>
                <a:lnTo>
                  <a:pt x="2195931" y="976261"/>
                </a:lnTo>
                <a:lnTo>
                  <a:pt x="1135519" y="162458"/>
                </a:lnTo>
                <a:lnTo>
                  <a:pt x="929525" y="8216"/>
                </a:lnTo>
                <a:lnTo>
                  <a:pt x="918387" y="0"/>
                </a:lnTo>
                <a:lnTo>
                  <a:pt x="742543" y="0"/>
                </a:lnTo>
                <a:lnTo>
                  <a:pt x="905979" y="119748"/>
                </a:lnTo>
                <a:lnTo>
                  <a:pt x="1106855" y="269481"/>
                </a:lnTo>
                <a:lnTo>
                  <a:pt x="2104504" y="1029500"/>
                </a:lnTo>
                <a:lnTo>
                  <a:pt x="2306650" y="1178750"/>
                </a:lnTo>
                <a:lnTo>
                  <a:pt x="2512809" y="1327137"/>
                </a:lnTo>
                <a:lnTo>
                  <a:pt x="2639517" y="1415973"/>
                </a:lnTo>
                <a:lnTo>
                  <a:pt x="2767317" y="1503324"/>
                </a:lnTo>
                <a:lnTo>
                  <a:pt x="2896171" y="1589151"/>
                </a:lnTo>
                <a:lnTo>
                  <a:pt x="3026054" y="1673428"/>
                </a:lnTo>
                <a:lnTo>
                  <a:pt x="3156940" y="1756130"/>
                </a:lnTo>
                <a:lnTo>
                  <a:pt x="3288792" y="1837220"/>
                </a:lnTo>
                <a:lnTo>
                  <a:pt x="3421913" y="1916493"/>
                </a:lnTo>
                <a:lnTo>
                  <a:pt x="3556127" y="1993963"/>
                </a:lnTo>
                <a:lnTo>
                  <a:pt x="3646309" y="2044420"/>
                </a:lnTo>
                <a:lnTo>
                  <a:pt x="3737152" y="2093760"/>
                </a:lnTo>
                <a:lnTo>
                  <a:pt x="3828681" y="2141880"/>
                </a:lnTo>
                <a:lnTo>
                  <a:pt x="3920985" y="2188654"/>
                </a:lnTo>
                <a:lnTo>
                  <a:pt x="3967442" y="2211489"/>
                </a:lnTo>
                <a:lnTo>
                  <a:pt x="4014114" y="2233955"/>
                </a:lnTo>
                <a:lnTo>
                  <a:pt x="4061002" y="2256015"/>
                </a:lnTo>
                <a:lnTo>
                  <a:pt x="4108132" y="2277668"/>
                </a:lnTo>
                <a:lnTo>
                  <a:pt x="4297896" y="2361768"/>
                </a:lnTo>
                <a:lnTo>
                  <a:pt x="4345432" y="2382101"/>
                </a:lnTo>
                <a:lnTo>
                  <a:pt x="4393069" y="2401887"/>
                </a:lnTo>
                <a:lnTo>
                  <a:pt x="4440834" y="2421051"/>
                </a:lnTo>
                <a:lnTo>
                  <a:pt x="4489183" y="2439327"/>
                </a:lnTo>
                <a:lnTo>
                  <a:pt x="4537697" y="2456891"/>
                </a:lnTo>
                <a:lnTo>
                  <a:pt x="4685208" y="2508377"/>
                </a:lnTo>
                <a:lnTo>
                  <a:pt x="4735182" y="2523947"/>
                </a:lnTo>
                <a:lnTo>
                  <a:pt x="4785030" y="2538730"/>
                </a:lnTo>
                <a:lnTo>
                  <a:pt x="4834763" y="2552852"/>
                </a:lnTo>
                <a:lnTo>
                  <a:pt x="4934001" y="2579573"/>
                </a:lnTo>
                <a:lnTo>
                  <a:pt x="5061470" y="2608491"/>
                </a:lnTo>
                <a:lnTo>
                  <a:pt x="5190490" y="2632405"/>
                </a:lnTo>
                <a:lnTo>
                  <a:pt x="5239296" y="2640761"/>
                </a:lnTo>
                <a:lnTo>
                  <a:pt x="5288343" y="2648115"/>
                </a:lnTo>
                <a:lnTo>
                  <a:pt x="5337619" y="2654452"/>
                </a:lnTo>
                <a:lnTo>
                  <a:pt x="5387060" y="2659761"/>
                </a:lnTo>
                <a:lnTo>
                  <a:pt x="5436667" y="2664028"/>
                </a:lnTo>
                <a:lnTo>
                  <a:pt x="5486387" y="2667228"/>
                </a:lnTo>
                <a:lnTo>
                  <a:pt x="5536196" y="2669349"/>
                </a:lnTo>
                <a:lnTo>
                  <a:pt x="5586069" y="2670365"/>
                </a:lnTo>
                <a:lnTo>
                  <a:pt x="5635968" y="2670264"/>
                </a:lnTo>
                <a:lnTo>
                  <a:pt x="5685853" y="2669032"/>
                </a:lnTo>
                <a:lnTo>
                  <a:pt x="5735726" y="2666631"/>
                </a:lnTo>
                <a:lnTo>
                  <a:pt x="5785523" y="2663063"/>
                </a:lnTo>
                <a:lnTo>
                  <a:pt x="5835231" y="2658300"/>
                </a:lnTo>
                <a:lnTo>
                  <a:pt x="5884811" y="2652331"/>
                </a:lnTo>
                <a:lnTo>
                  <a:pt x="5934240" y="2645130"/>
                </a:lnTo>
                <a:lnTo>
                  <a:pt x="5983478" y="2636697"/>
                </a:lnTo>
                <a:lnTo>
                  <a:pt x="6032500" y="2626982"/>
                </a:lnTo>
                <a:lnTo>
                  <a:pt x="6051334" y="2622740"/>
                </a:lnTo>
                <a:lnTo>
                  <a:pt x="6051334" y="2588768"/>
                </a:lnTo>
                <a:lnTo>
                  <a:pt x="6051334" y="2540939"/>
                </a:lnTo>
                <a:close/>
              </a:path>
              <a:path w="6051550" h="3006090">
                <a:moveTo>
                  <a:pt x="6051334" y="2203462"/>
                </a:moveTo>
                <a:lnTo>
                  <a:pt x="5991174" y="2218283"/>
                </a:lnTo>
                <a:lnTo>
                  <a:pt x="5941682" y="2228164"/>
                </a:lnTo>
                <a:lnTo>
                  <a:pt x="5891847" y="2236419"/>
                </a:lnTo>
                <a:lnTo>
                  <a:pt x="5841708" y="2243086"/>
                </a:lnTo>
                <a:lnTo>
                  <a:pt x="5791327" y="2248192"/>
                </a:lnTo>
                <a:lnTo>
                  <a:pt x="5740755" y="2251773"/>
                </a:lnTo>
                <a:lnTo>
                  <a:pt x="5690082" y="2253843"/>
                </a:lnTo>
                <a:lnTo>
                  <a:pt x="5639333" y="2254453"/>
                </a:lnTo>
                <a:lnTo>
                  <a:pt x="5588571" y="2253615"/>
                </a:lnTo>
                <a:lnTo>
                  <a:pt x="5537873" y="2251367"/>
                </a:lnTo>
                <a:lnTo>
                  <a:pt x="5487289" y="2247735"/>
                </a:lnTo>
                <a:lnTo>
                  <a:pt x="5424132" y="2241270"/>
                </a:lnTo>
                <a:lnTo>
                  <a:pt x="5361229" y="2232710"/>
                </a:lnTo>
                <a:lnTo>
                  <a:pt x="5297716" y="2221852"/>
                </a:lnTo>
                <a:lnTo>
                  <a:pt x="5173484" y="2196795"/>
                </a:lnTo>
                <a:lnTo>
                  <a:pt x="5049850" y="2166899"/>
                </a:lnTo>
                <a:lnTo>
                  <a:pt x="4888738" y="2119084"/>
                </a:lnTo>
                <a:lnTo>
                  <a:pt x="4840325" y="2103285"/>
                </a:lnTo>
                <a:lnTo>
                  <a:pt x="4792345" y="2086457"/>
                </a:lnTo>
                <a:lnTo>
                  <a:pt x="4624070" y="2022779"/>
                </a:lnTo>
                <a:lnTo>
                  <a:pt x="4505172" y="1971548"/>
                </a:lnTo>
                <a:lnTo>
                  <a:pt x="4272356" y="1862620"/>
                </a:lnTo>
                <a:lnTo>
                  <a:pt x="4226230" y="1840103"/>
                </a:lnTo>
                <a:lnTo>
                  <a:pt x="4180332" y="1816900"/>
                </a:lnTo>
                <a:lnTo>
                  <a:pt x="4134637" y="1793151"/>
                </a:lnTo>
                <a:lnTo>
                  <a:pt x="4043654" y="1744637"/>
                </a:lnTo>
                <a:lnTo>
                  <a:pt x="3955542" y="1695818"/>
                </a:lnTo>
                <a:lnTo>
                  <a:pt x="3868026" y="1645983"/>
                </a:lnTo>
                <a:lnTo>
                  <a:pt x="3781069" y="1595170"/>
                </a:lnTo>
                <a:lnTo>
                  <a:pt x="3694684" y="1543405"/>
                </a:lnTo>
                <a:lnTo>
                  <a:pt x="3608819" y="1490738"/>
                </a:lnTo>
                <a:lnTo>
                  <a:pt x="3523488" y="1437182"/>
                </a:lnTo>
                <a:lnTo>
                  <a:pt x="3396450" y="1355318"/>
                </a:lnTo>
                <a:lnTo>
                  <a:pt x="3270478" y="1271676"/>
                </a:lnTo>
                <a:lnTo>
                  <a:pt x="3145561" y="1186395"/>
                </a:lnTo>
                <a:lnTo>
                  <a:pt x="3021609" y="1099591"/>
                </a:lnTo>
                <a:lnTo>
                  <a:pt x="2898584" y="1011389"/>
                </a:lnTo>
                <a:lnTo>
                  <a:pt x="2735910" y="891819"/>
                </a:lnTo>
                <a:lnTo>
                  <a:pt x="2574658" y="770267"/>
                </a:lnTo>
                <a:lnTo>
                  <a:pt x="2374900" y="615962"/>
                </a:lnTo>
                <a:lnTo>
                  <a:pt x="2335174" y="584835"/>
                </a:lnTo>
                <a:lnTo>
                  <a:pt x="1601431" y="0"/>
                </a:lnTo>
                <a:lnTo>
                  <a:pt x="1440345" y="0"/>
                </a:lnTo>
                <a:lnTo>
                  <a:pt x="1462049" y="16916"/>
                </a:lnTo>
                <a:lnTo>
                  <a:pt x="2276017" y="660387"/>
                </a:lnTo>
                <a:lnTo>
                  <a:pt x="2316048" y="691489"/>
                </a:lnTo>
                <a:lnTo>
                  <a:pt x="2517368" y="845705"/>
                </a:lnTo>
                <a:lnTo>
                  <a:pt x="2679979" y="967257"/>
                </a:lnTo>
                <a:lnTo>
                  <a:pt x="2844101" y="1086878"/>
                </a:lnTo>
                <a:lnTo>
                  <a:pt x="2968282" y="1175156"/>
                </a:lnTo>
                <a:lnTo>
                  <a:pt x="3093440" y="1262062"/>
                </a:lnTo>
                <a:lnTo>
                  <a:pt x="3219653" y="1347470"/>
                </a:lnTo>
                <a:lnTo>
                  <a:pt x="3346958" y="1431264"/>
                </a:lnTo>
                <a:lnTo>
                  <a:pt x="3475431" y="1513319"/>
                </a:lnTo>
                <a:lnTo>
                  <a:pt x="3561740" y="1567002"/>
                </a:lnTo>
                <a:lnTo>
                  <a:pt x="3648621" y="1619821"/>
                </a:lnTo>
                <a:lnTo>
                  <a:pt x="3736073" y="1671739"/>
                </a:lnTo>
                <a:lnTo>
                  <a:pt x="3824109" y="1722716"/>
                </a:lnTo>
                <a:lnTo>
                  <a:pt x="3912755" y="1772729"/>
                </a:lnTo>
                <a:lnTo>
                  <a:pt x="4002036" y="1821726"/>
                </a:lnTo>
                <a:lnTo>
                  <a:pt x="4094327" y="1870468"/>
                </a:lnTo>
                <a:lnTo>
                  <a:pt x="4140797" y="1894382"/>
                </a:lnTo>
                <a:lnTo>
                  <a:pt x="4187583" y="1917801"/>
                </a:lnTo>
                <a:lnTo>
                  <a:pt x="4234777" y="1940598"/>
                </a:lnTo>
                <a:lnTo>
                  <a:pt x="4472317" y="2050516"/>
                </a:lnTo>
                <a:lnTo>
                  <a:pt x="4591812" y="2101443"/>
                </a:lnTo>
                <a:lnTo>
                  <a:pt x="4763414" y="2165616"/>
                </a:lnTo>
                <a:lnTo>
                  <a:pt x="4813401" y="2182914"/>
                </a:lnTo>
                <a:lnTo>
                  <a:pt x="4863681" y="2199106"/>
                </a:lnTo>
                <a:lnTo>
                  <a:pt x="4994414" y="2238273"/>
                </a:lnTo>
                <a:lnTo>
                  <a:pt x="5122215" y="2270036"/>
                </a:lnTo>
                <a:lnTo>
                  <a:pt x="5187023" y="2283930"/>
                </a:lnTo>
                <a:lnTo>
                  <a:pt x="5284660" y="2302941"/>
                </a:lnTo>
                <a:lnTo>
                  <a:pt x="5349024" y="2313673"/>
                </a:lnTo>
                <a:lnTo>
                  <a:pt x="5414632" y="2322334"/>
                </a:lnTo>
                <a:lnTo>
                  <a:pt x="5480520" y="2328811"/>
                </a:lnTo>
                <a:lnTo>
                  <a:pt x="5533390" y="2332380"/>
                </a:lnTo>
                <a:lnTo>
                  <a:pt x="5586349" y="2334514"/>
                </a:lnTo>
                <a:lnTo>
                  <a:pt x="5639346" y="2335174"/>
                </a:lnTo>
                <a:lnTo>
                  <a:pt x="5692356" y="2334336"/>
                </a:lnTo>
                <a:lnTo>
                  <a:pt x="5745340" y="2331961"/>
                </a:lnTo>
                <a:lnTo>
                  <a:pt x="5798248" y="2328011"/>
                </a:lnTo>
                <a:lnTo>
                  <a:pt x="5851055" y="2322436"/>
                </a:lnTo>
                <a:lnTo>
                  <a:pt x="5903696" y="2315210"/>
                </a:lnTo>
                <a:lnTo>
                  <a:pt x="5956160" y="2306294"/>
                </a:lnTo>
                <a:lnTo>
                  <a:pt x="6008408" y="2295652"/>
                </a:lnTo>
                <a:lnTo>
                  <a:pt x="6051334" y="2285288"/>
                </a:lnTo>
                <a:lnTo>
                  <a:pt x="6051334" y="2254453"/>
                </a:lnTo>
                <a:lnTo>
                  <a:pt x="6051334" y="2203462"/>
                </a:lnTo>
                <a:close/>
              </a:path>
              <a:path w="6051550" h="3006090">
                <a:moveTo>
                  <a:pt x="6051334" y="1862975"/>
                </a:moveTo>
                <a:lnTo>
                  <a:pt x="5973254" y="1885683"/>
                </a:lnTo>
                <a:lnTo>
                  <a:pt x="5923902" y="1896783"/>
                </a:lnTo>
                <a:lnTo>
                  <a:pt x="5874042" y="1905723"/>
                </a:lnTo>
                <a:lnTo>
                  <a:pt x="5823775" y="1912505"/>
                </a:lnTo>
                <a:lnTo>
                  <a:pt x="5773204" y="1917141"/>
                </a:lnTo>
                <a:lnTo>
                  <a:pt x="5722531" y="1920024"/>
                </a:lnTo>
                <a:lnTo>
                  <a:pt x="5671680" y="1920849"/>
                </a:lnTo>
                <a:lnTo>
                  <a:pt x="5620715" y="1919744"/>
                </a:lnTo>
                <a:lnTo>
                  <a:pt x="5569699" y="1916823"/>
                </a:lnTo>
                <a:lnTo>
                  <a:pt x="5518721" y="1912200"/>
                </a:lnTo>
                <a:lnTo>
                  <a:pt x="5467845" y="1905977"/>
                </a:lnTo>
                <a:lnTo>
                  <a:pt x="5417121" y="1898269"/>
                </a:lnTo>
                <a:lnTo>
                  <a:pt x="5366639" y="1889188"/>
                </a:lnTo>
                <a:lnTo>
                  <a:pt x="5316461" y="1878850"/>
                </a:lnTo>
                <a:lnTo>
                  <a:pt x="5235664" y="1860194"/>
                </a:lnTo>
                <a:lnTo>
                  <a:pt x="5142789" y="1835683"/>
                </a:lnTo>
                <a:lnTo>
                  <a:pt x="4987239" y="1786318"/>
                </a:lnTo>
                <a:lnTo>
                  <a:pt x="4926977" y="1764868"/>
                </a:lnTo>
                <a:lnTo>
                  <a:pt x="4776508" y="1705470"/>
                </a:lnTo>
                <a:lnTo>
                  <a:pt x="4728591" y="1684591"/>
                </a:lnTo>
                <a:lnTo>
                  <a:pt x="4681004" y="1663065"/>
                </a:lnTo>
                <a:lnTo>
                  <a:pt x="4633773" y="1640967"/>
                </a:lnTo>
                <a:lnTo>
                  <a:pt x="4586935" y="1618399"/>
                </a:lnTo>
                <a:lnTo>
                  <a:pt x="4447362" y="1549819"/>
                </a:lnTo>
                <a:lnTo>
                  <a:pt x="4401045" y="1526552"/>
                </a:lnTo>
                <a:lnTo>
                  <a:pt x="4355020" y="1502651"/>
                </a:lnTo>
                <a:lnTo>
                  <a:pt x="4263783" y="1452778"/>
                </a:lnTo>
                <a:lnTo>
                  <a:pt x="4218381" y="1427353"/>
                </a:lnTo>
                <a:lnTo>
                  <a:pt x="4128135" y="1375460"/>
                </a:lnTo>
                <a:lnTo>
                  <a:pt x="4038587" y="1322285"/>
                </a:lnTo>
                <a:lnTo>
                  <a:pt x="3949712" y="1267904"/>
                </a:lnTo>
                <a:lnTo>
                  <a:pt x="3818559" y="1185011"/>
                </a:lnTo>
                <a:lnTo>
                  <a:pt x="3733152" y="1129525"/>
                </a:lnTo>
                <a:lnTo>
                  <a:pt x="3648354" y="1073188"/>
                </a:lnTo>
                <a:lnTo>
                  <a:pt x="3564128" y="1016038"/>
                </a:lnTo>
                <a:lnTo>
                  <a:pt x="3438817" y="928878"/>
                </a:lnTo>
                <a:lnTo>
                  <a:pt x="3314662" y="840105"/>
                </a:lnTo>
                <a:lnTo>
                  <a:pt x="3191560" y="749833"/>
                </a:lnTo>
                <a:lnTo>
                  <a:pt x="3069437" y="658177"/>
                </a:lnTo>
                <a:lnTo>
                  <a:pt x="2907931" y="534009"/>
                </a:lnTo>
                <a:lnTo>
                  <a:pt x="2747772" y="407885"/>
                </a:lnTo>
                <a:lnTo>
                  <a:pt x="2549131" y="247878"/>
                </a:lnTo>
                <a:lnTo>
                  <a:pt x="2248573" y="0"/>
                </a:lnTo>
                <a:lnTo>
                  <a:pt x="2098484" y="0"/>
                </a:lnTo>
                <a:lnTo>
                  <a:pt x="2489720" y="320903"/>
                </a:lnTo>
                <a:lnTo>
                  <a:pt x="2689695" y="480669"/>
                </a:lnTo>
                <a:lnTo>
                  <a:pt x="2851200" y="606806"/>
                </a:lnTo>
                <a:lnTo>
                  <a:pt x="3014243" y="731126"/>
                </a:lnTo>
                <a:lnTo>
                  <a:pt x="3137636" y="822960"/>
                </a:lnTo>
                <a:lnTo>
                  <a:pt x="3262033" y="913434"/>
                </a:lnTo>
                <a:lnTo>
                  <a:pt x="3387534" y="1002423"/>
                </a:lnTo>
                <a:lnTo>
                  <a:pt x="3514179" y="1089761"/>
                </a:lnTo>
                <a:lnTo>
                  <a:pt x="3599294" y="1147013"/>
                </a:lnTo>
                <a:lnTo>
                  <a:pt x="3684955" y="1203439"/>
                </a:lnTo>
                <a:lnTo>
                  <a:pt x="3771214" y="1258989"/>
                </a:lnTo>
                <a:lnTo>
                  <a:pt x="3859136" y="1314386"/>
                </a:lnTo>
                <a:lnTo>
                  <a:pt x="3948811" y="1369542"/>
                </a:lnTo>
                <a:lnTo>
                  <a:pt x="4039209" y="1423568"/>
                </a:lnTo>
                <a:lnTo>
                  <a:pt x="4130357" y="1476362"/>
                </a:lnTo>
                <a:lnTo>
                  <a:pt x="4222305" y="1527848"/>
                </a:lnTo>
                <a:lnTo>
                  <a:pt x="4315091" y="1578076"/>
                </a:lnTo>
                <a:lnTo>
                  <a:pt x="4362107" y="1602257"/>
                </a:lnTo>
                <a:lnTo>
                  <a:pt x="4409478" y="1625815"/>
                </a:lnTo>
                <a:lnTo>
                  <a:pt x="4552200" y="1695196"/>
                </a:lnTo>
                <a:lnTo>
                  <a:pt x="4599825" y="1717890"/>
                </a:lnTo>
                <a:lnTo>
                  <a:pt x="4647552" y="1739976"/>
                </a:lnTo>
                <a:lnTo>
                  <a:pt x="4695469" y="1761413"/>
                </a:lnTo>
                <a:lnTo>
                  <a:pt x="4743653" y="1782178"/>
                </a:lnTo>
                <a:lnTo>
                  <a:pt x="4897831" y="1842376"/>
                </a:lnTo>
                <a:lnTo>
                  <a:pt x="4960988" y="1864575"/>
                </a:lnTo>
                <a:lnTo>
                  <a:pt x="5086045" y="1904555"/>
                </a:lnTo>
                <a:lnTo>
                  <a:pt x="5182222" y="1930628"/>
                </a:lnTo>
                <a:lnTo>
                  <a:pt x="5294896" y="1957209"/>
                </a:lnTo>
                <a:lnTo>
                  <a:pt x="5342547" y="1966988"/>
                </a:lnTo>
                <a:lnTo>
                  <a:pt x="5390400" y="1975688"/>
                </a:lnTo>
                <a:lnTo>
                  <a:pt x="5438432" y="1983219"/>
                </a:lnTo>
                <a:lnTo>
                  <a:pt x="5486641" y="1989505"/>
                </a:lnTo>
                <a:lnTo>
                  <a:pt x="5535028" y="1994458"/>
                </a:lnTo>
                <a:lnTo>
                  <a:pt x="5583567" y="1998002"/>
                </a:lnTo>
                <a:lnTo>
                  <a:pt x="5632247" y="2000021"/>
                </a:lnTo>
                <a:lnTo>
                  <a:pt x="5681078" y="2000465"/>
                </a:lnTo>
                <a:lnTo>
                  <a:pt x="5730049" y="1999221"/>
                </a:lnTo>
                <a:lnTo>
                  <a:pt x="5779147" y="1996211"/>
                </a:lnTo>
                <a:lnTo>
                  <a:pt x="5827954" y="1991664"/>
                </a:lnTo>
                <a:lnTo>
                  <a:pt x="5876620" y="1985200"/>
                </a:lnTo>
                <a:lnTo>
                  <a:pt x="5925058" y="1976793"/>
                </a:lnTo>
                <a:lnTo>
                  <a:pt x="5973165" y="1966455"/>
                </a:lnTo>
                <a:lnTo>
                  <a:pt x="6020854" y="1954199"/>
                </a:lnTo>
                <a:lnTo>
                  <a:pt x="6051334" y="1945017"/>
                </a:lnTo>
                <a:lnTo>
                  <a:pt x="6051334" y="1920849"/>
                </a:lnTo>
                <a:lnTo>
                  <a:pt x="6051334" y="1862975"/>
                </a:lnTo>
                <a:close/>
              </a:path>
              <a:path w="6051550" h="3006090">
                <a:moveTo>
                  <a:pt x="6051334" y="1516329"/>
                </a:moveTo>
                <a:lnTo>
                  <a:pt x="5975274" y="1546999"/>
                </a:lnTo>
                <a:lnTo>
                  <a:pt x="5926531" y="1561325"/>
                </a:lnTo>
                <a:lnTo>
                  <a:pt x="5876899" y="1572298"/>
                </a:lnTo>
                <a:lnTo>
                  <a:pt x="5826607" y="1580248"/>
                </a:lnTo>
                <a:lnTo>
                  <a:pt x="5775795" y="1585353"/>
                </a:lnTo>
                <a:lnTo>
                  <a:pt x="5724601" y="1587741"/>
                </a:lnTo>
                <a:lnTo>
                  <a:pt x="5673153" y="1587563"/>
                </a:lnTo>
                <a:lnTo>
                  <a:pt x="5621629" y="1584960"/>
                </a:lnTo>
                <a:lnTo>
                  <a:pt x="5570131" y="1580070"/>
                </a:lnTo>
                <a:lnTo>
                  <a:pt x="5518823" y="1573060"/>
                </a:lnTo>
                <a:lnTo>
                  <a:pt x="5467845" y="1564055"/>
                </a:lnTo>
                <a:lnTo>
                  <a:pt x="5417337" y="1553210"/>
                </a:lnTo>
                <a:lnTo>
                  <a:pt x="5414175" y="1552587"/>
                </a:lnTo>
                <a:lnTo>
                  <a:pt x="5317515" y="1527898"/>
                </a:lnTo>
                <a:lnTo>
                  <a:pt x="5268696" y="1514449"/>
                </a:lnTo>
                <a:lnTo>
                  <a:pt x="5219344" y="1499501"/>
                </a:lnTo>
                <a:lnTo>
                  <a:pt x="5107749" y="1461008"/>
                </a:lnTo>
                <a:lnTo>
                  <a:pt x="5047831" y="1438529"/>
                </a:lnTo>
                <a:lnTo>
                  <a:pt x="4928425" y="1388427"/>
                </a:lnTo>
                <a:lnTo>
                  <a:pt x="4880648" y="1367370"/>
                </a:lnTo>
                <a:lnTo>
                  <a:pt x="4833417" y="1345196"/>
                </a:lnTo>
                <a:lnTo>
                  <a:pt x="4786630" y="1322197"/>
                </a:lnTo>
                <a:lnTo>
                  <a:pt x="4601934" y="1227302"/>
                </a:lnTo>
                <a:lnTo>
                  <a:pt x="4556112" y="1203045"/>
                </a:lnTo>
                <a:lnTo>
                  <a:pt x="4510583" y="1178128"/>
                </a:lnTo>
                <a:lnTo>
                  <a:pt x="4422470" y="1127455"/>
                </a:lnTo>
                <a:lnTo>
                  <a:pt x="4379722" y="1102296"/>
                </a:lnTo>
                <a:lnTo>
                  <a:pt x="4294759" y="1051013"/>
                </a:lnTo>
                <a:lnTo>
                  <a:pt x="4210481" y="998537"/>
                </a:lnTo>
                <a:lnTo>
                  <a:pt x="4126852" y="944956"/>
                </a:lnTo>
                <a:lnTo>
                  <a:pt x="4043832" y="890371"/>
                </a:lnTo>
                <a:lnTo>
                  <a:pt x="3961384" y="834834"/>
                </a:lnTo>
                <a:lnTo>
                  <a:pt x="3879469" y="778459"/>
                </a:lnTo>
                <a:lnTo>
                  <a:pt x="3757498" y="692480"/>
                </a:lnTo>
                <a:lnTo>
                  <a:pt x="3636492" y="605078"/>
                </a:lnTo>
                <a:lnTo>
                  <a:pt x="3596360" y="575665"/>
                </a:lnTo>
                <a:lnTo>
                  <a:pt x="3514814" y="514642"/>
                </a:lnTo>
                <a:lnTo>
                  <a:pt x="3393452" y="421754"/>
                </a:lnTo>
                <a:lnTo>
                  <a:pt x="3273120" y="327418"/>
                </a:lnTo>
                <a:lnTo>
                  <a:pt x="3153689" y="231813"/>
                </a:lnTo>
                <a:lnTo>
                  <a:pt x="2995638" y="102616"/>
                </a:lnTo>
                <a:lnTo>
                  <a:pt x="2872270" y="0"/>
                </a:lnTo>
                <a:lnTo>
                  <a:pt x="2728899" y="0"/>
                </a:lnTo>
                <a:lnTo>
                  <a:pt x="2937713" y="173024"/>
                </a:lnTo>
                <a:lnTo>
                  <a:pt x="3096920" y="302107"/>
                </a:lnTo>
                <a:lnTo>
                  <a:pt x="3217380" y="397751"/>
                </a:lnTo>
                <a:lnTo>
                  <a:pt x="3338893" y="492226"/>
                </a:lnTo>
                <a:lnTo>
                  <a:pt x="3461613" y="585381"/>
                </a:lnTo>
                <a:lnTo>
                  <a:pt x="3544163" y="646671"/>
                </a:lnTo>
                <a:lnTo>
                  <a:pt x="3625291" y="705421"/>
                </a:lnTo>
                <a:lnTo>
                  <a:pt x="3747795" y="792530"/>
                </a:lnTo>
                <a:lnTo>
                  <a:pt x="3871430" y="878166"/>
                </a:lnTo>
                <a:lnTo>
                  <a:pt x="3954551" y="934288"/>
                </a:lnTo>
                <a:lnTo>
                  <a:pt x="4038282" y="989558"/>
                </a:lnTo>
                <a:lnTo>
                  <a:pt x="4122661" y="1043876"/>
                </a:lnTo>
                <a:lnTo>
                  <a:pt x="4207738" y="1097153"/>
                </a:lnTo>
                <a:lnTo>
                  <a:pt x="4293565" y="1149311"/>
                </a:lnTo>
                <a:lnTo>
                  <a:pt x="4380166" y="1200277"/>
                </a:lnTo>
                <a:lnTo>
                  <a:pt x="4469752" y="1251318"/>
                </a:lnTo>
                <a:lnTo>
                  <a:pt x="4516285" y="1276553"/>
                </a:lnTo>
                <a:lnTo>
                  <a:pt x="4563211" y="1301165"/>
                </a:lnTo>
                <a:lnTo>
                  <a:pt x="4751959" y="1397127"/>
                </a:lnTo>
                <a:lnTo>
                  <a:pt x="4799368" y="1420190"/>
                </a:lnTo>
                <a:lnTo>
                  <a:pt x="4847107" y="1442364"/>
                </a:lnTo>
                <a:lnTo>
                  <a:pt x="4895329" y="1463395"/>
                </a:lnTo>
                <a:lnTo>
                  <a:pt x="5017808" y="1514221"/>
                </a:lnTo>
                <a:lnTo>
                  <a:pt x="5080660" y="1537538"/>
                </a:lnTo>
                <a:lnTo>
                  <a:pt x="5192217" y="1575523"/>
                </a:lnTo>
                <a:lnTo>
                  <a:pt x="5243220" y="1590814"/>
                </a:lnTo>
                <a:lnTo>
                  <a:pt x="5295519" y="1605114"/>
                </a:lnTo>
                <a:lnTo>
                  <a:pt x="5348656" y="1618627"/>
                </a:lnTo>
                <a:lnTo>
                  <a:pt x="5402224" y="1631581"/>
                </a:lnTo>
                <a:lnTo>
                  <a:pt x="5399075" y="1630972"/>
                </a:lnTo>
                <a:lnTo>
                  <a:pt x="5447754" y="1641259"/>
                </a:lnTo>
                <a:lnTo>
                  <a:pt x="5496877" y="1649996"/>
                </a:lnTo>
                <a:lnTo>
                  <a:pt x="5546369" y="1657045"/>
                </a:lnTo>
                <a:lnTo>
                  <a:pt x="5596140" y="1662264"/>
                </a:lnTo>
                <a:lnTo>
                  <a:pt x="5646128" y="1665541"/>
                </a:lnTo>
                <a:lnTo>
                  <a:pt x="5696242" y="1666709"/>
                </a:lnTo>
                <a:lnTo>
                  <a:pt x="5746432" y="1665668"/>
                </a:lnTo>
                <a:lnTo>
                  <a:pt x="5796597" y="1662264"/>
                </a:lnTo>
                <a:lnTo>
                  <a:pt x="5846673" y="1656359"/>
                </a:lnTo>
                <a:lnTo>
                  <a:pt x="5896584" y="1647837"/>
                </a:lnTo>
                <a:lnTo>
                  <a:pt x="5946254" y="1636547"/>
                </a:lnTo>
                <a:lnTo>
                  <a:pt x="5995314" y="1622069"/>
                </a:lnTo>
                <a:lnTo>
                  <a:pt x="6043015" y="1604543"/>
                </a:lnTo>
                <a:lnTo>
                  <a:pt x="6051334" y="1600885"/>
                </a:lnTo>
                <a:lnTo>
                  <a:pt x="6051334" y="1587741"/>
                </a:lnTo>
                <a:lnTo>
                  <a:pt x="6051334" y="1516329"/>
                </a:lnTo>
                <a:close/>
              </a:path>
            </a:pathLst>
          </a:custGeom>
          <a:solidFill>
            <a:srgbClr val="FFBF22">
              <a:alpha val="19999"/>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Rectangle: Rounded Corners 2">
            <a:extLst>
              <a:ext uri="{FF2B5EF4-FFF2-40B4-BE49-F238E27FC236}">
                <a16:creationId xmlns:a16="http://schemas.microsoft.com/office/drawing/2014/main" id="{15258A30-2B97-D11D-2225-5E430484F439}"/>
              </a:ext>
            </a:extLst>
          </p:cNvPr>
          <p:cNvSpPr/>
          <p:nvPr/>
        </p:nvSpPr>
        <p:spPr>
          <a:xfrm>
            <a:off x="624386" y="2521198"/>
            <a:ext cx="1198104" cy="870353"/>
          </a:xfrm>
          <a:prstGeom prst="roundRect">
            <a:avLst>
              <a:gd name="adj" fmla="val 1696"/>
            </a:avLst>
          </a:prstGeom>
          <a:solidFill>
            <a:srgbClr val="FFFFFF"/>
          </a:solidFill>
          <a:ln w="19050" cap="flat" cmpd="sng" algn="ctr">
            <a:solidFill>
              <a:srgbClr val="FFBE21"/>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1. Pre-application</a:t>
            </a:r>
          </a:p>
        </p:txBody>
      </p:sp>
      <p:sp>
        <p:nvSpPr>
          <p:cNvPr id="8" name="Rectangle: Rounded Corners 2">
            <a:extLst>
              <a:ext uri="{FF2B5EF4-FFF2-40B4-BE49-F238E27FC236}">
                <a16:creationId xmlns:a16="http://schemas.microsoft.com/office/drawing/2014/main" id="{21546B25-E4DF-254C-F703-CCA035A36C44}"/>
              </a:ext>
            </a:extLst>
          </p:cNvPr>
          <p:cNvSpPr/>
          <p:nvPr/>
        </p:nvSpPr>
        <p:spPr>
          <a:xfrm>
            <a:off x="1925881" y="2521198"/>
            <a:ext cx="1236751" cy="870353"/>
          </a:xfrm>
          <a:prstGeom prst="roundRect">
            <a:avLst>
              <a:gd name="adj" fmla="val 1696"/>
            </a:avLst>
          </a:prstGeom>
          <a:solidFill>
            <a:srgbClr val="5BCBF5"/>
          </a:solidFill>
          <a:ln w="19050" cap="flat" cmpd="sng" algn="ctr">
            <a:solidFill>
              <a:srgbClr val="5BCBF5"/>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2. Applications submitted (Window)</a:t>
            </a:r>
          </a:p>
        </p:txBody>
      </p:sp>
      <p:sp>
        <p:nvSpPr>
          <p:cNvPr id="9" name="Rectangle: Rounded Corners 2">
            <a:extLst>
              <a:ext uri="{FF2B5EF4-FFF2-40B4-BE49-F238E27FC236}">
                <a16:creationId xmlns:a16="http://schemas.microsoft.com/office/drawing/2014/main" id="{63E72D97-D4BB-5019-FA48-610D7814D79E}"/>
              </a:ext>
            </a:extLst>
          </p:cNvPr>
          <p:cNvSpPr/>
          <p:nvPr/>
        </p:nvSpPr>
        <p:spPr>
          <a:xfrm>
            <a:off x="3262612" y="2521198"/>
            <a:ext cx="1056209" cy="870353"/>
          </a:xfrm>
          <a:prstGeom prst="roundRect">
            <a:avLst>
              <a:gd name="adj" fmla="val 1696"/>
            </a:avLst>
          </a:prstGeom>
          <a:solidFill>
            <a:srgbClr val="FFFFFF"/>
          </a:solidFill>
          <a:ln w="19050" cap="flat" cmpd="sng" algn="ctr">
            <a:solidFill>
              <a:srgbClr val="FFBE21"/>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3. Batched Assessment</a:t>
            </a:r>
          </a:p>
        </p:txBody>
      </p:sp>
      <p:sp>
        <p:nvSpPr>
          <p:cNvPr id="10" name="Rectangle: Rounded Corners 2">
            <a:extLst>
              <a:ext uri="{FF2B5EF4-FFF2-40B4-BE49-F238E27FC236}">
                <a16:creationId xmlns:a16="http://schemas.microsoft.com/office/drawing/2014/main" id="{CEC134AB-C381-E2AB-6D06-B13CFB12AE0C}"/>
              </a:ext>
            </a:extLst>
          </p:cNvPr>
          <p:cNvSpPr/>
          <p:nvPr/>
        </p:nvSpPr>
        <p:spPr>
          <a:xfrm>
            <a:off x="4423536" y="2521198"/>
            <a:ext cx="906114" cy="870353"/>
          </a:xfrm>
          <a:prstGeom prst="roundRect">
            <a:avLst>
              <a:gd name="adj" fmla="val 1696"/>
            </a:avLst>
          </a:prstGeom>
          <a:solidFill>
            <a:srgbClr val="FFFFFF"/>
          </a:solidFill>
          <a:ln w="19050" cap="flat" cmpd="sng" algn="ctr">
            <a:solidFill>
              <a:srgbClr val="FFBE21"/>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4. Contract Offers</a:t>
            </a:r>
          </a:p>
        </p:txBody>
      </p:sp>
      <p:sp>
        <p:nvSpPr>
          <p:cNvPr id="11" name="Rectangle: Rounded Corners 2">
            <a:extLst>
              <a:ext uri="{FF2B5EF4-FFF2-40B4-BE49-F238E27FC236}">
                <a16:creationId xmlns:a16="http://schemas.microsoft.com/office/drawing/2014/main" id="{FD0417A4-8D9B-B06E-BD34-A0C3C887D805}"/>
              </a:ext>
            </a:extLst>
          </p:cNvPr>
          <p:cNvSpPr/>
          <p:nvPr/>
        </p:nvSpPr>
        <p:spPr>
          <a:xfrm>
            <a:off x="5434365" y="2521198"/>
            <a:ext cx="1060944" cy="870353"/>
          </a:xfrm>
          <a:prstGeom prst="roundRect">
            <a:avLst>
              <a:gd name="adj" fmla="val 1696"/>
            </a:avLst>
          </a:prstGeom>
          <a:solidFill>
            <a:srgbClr val="D33900"/>
          </a:solidFill>
          <a:ln w="19050" cap="flat" cmpd="sng" algn="ctr">
            <a:solidFill>
              <a:srgbClr val="D33900"/>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5. Contract Acceptance or Rejection</a:t>
            </a:r>
          </a:p>
        </p:txBody>
      </p:sp>
      <p:sp>
        <p:nvSpPr>
          <p:cNvPr id="12" name="Rectangle: Rounded Corners 2">
            <a:extLst>
              <a:ext uri="{FF2B5EF4-FFF2-40B4-BE49-F238E27FC236}">
                <a16:creationId xmlns:a16="http://schemas.microsoft.com/office/drawing/2014/main" id="{8024F44D-A032-9E09-7A67-99D718D508F2}"/>
              </a:ext>
            </a:extLst>
          </p:cNvPr>
          <p:cNvSpPr/>
          <p:nvPr/>
        </p:nvSpPr>
        <p:spPr>
          <a:xfrm>
            <a:off x="6601807" y="2521198"/>
            <a:ext cx="934473" cy="870353"/>
          </a:xfrm>
          <a:prstGeom prst="roundRect">
            <a:avLst>
              <a:gd name="adj" fmla="val 1696"/>
            </a:avLst>
          </a:prstGeom>
          <a:solidFill>
            <a:srgbClr val="FFFFFF"/>
          </a:solidFill>
          <a:ln w="19050" cap="flat" cmpd="sng" algn="ctr">
            <a:solidFill>
              <a:srgbClr val="FFBE21"/>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6. Projects progress</a:t>
            </a:r>
          </a:p>
        </p:txBody>
      </p:sp>
      <p:sp>
        <p:nvSpPr>
          <p:cNvPr id="13" name="Rectangle: Rounded Corners 2">
            <a:extLst>
              <a:ext uri="{FF2B5EF4-FFF2-40B4-BE49-F238E27FC236}">
                <a16:creationId xmlns:a16="http://schemas.microsoft.com/office/drawing/2014/main" id="{B34031FC-C895-AD2F-8E97-66C745A3ADA1}"/>
              </a:ext>
            </a:extLst>
          </p:cNvPr>
          <p:cNvSpPr/>
          <p:nvPr/>
        </p:nvSpPr>
        <p:spPr>
          <a:xfrm>
            <a:off x="7639110" y="2521198"/>
            <a:ext cx="1198104" cy="870353"/>
          </a:xfrm>
          <a:prstGeom prst="roundRect">
            <a:avLst>
              <a:gd name="adj" fmla="val 1696"/>
            </a:avLst>
          </a:prstGeom>
          <a:solidFill>
            <a:srgbClr val="FFFFFF"/>
          </a:solidFill>
          <a:ln w="19050" cap="flat" cmpd="sng" algn="ctr">
            <a:solidFill>
              <a:srgbClr val="FFBE21"/>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7. Possible Application for Advancement</a:t>
            </a:r>
          </a:p>
        </p:txBody>
      </p:sp>
      <p:sp>
        <p:nvSpPr>
          <p:cNvPr id="22" name="Rectangle: Rounded Corners 2">
            <a:extLst>
              <a:ext uri="{FF2B5EF4-FFF2-40B4-BE49-F238E27FC236}">
                <a16:creationId xmlns:a16="http://schemas.microsoft.com/office/drawing/2014/main" id="{1BE5F1AC-BA4E-3475-781E-9ADE3A40A68B}"/>
              </a:ext>
            </a:extLst>
          </p:cNvPr>
          <p:cNvSpPr/>
          <p:nvPr/>
        </p:nvSpPr>
        <p:spPr>
          <a:xfrm>
            <a:off x="8940044" y="2521198"/>
            <a:ext cx="992339" cy="870353"/>
          </a:xfrm>
          <a:prstGeom prst="roundRect">
            <a:avLst>
              <a:gd name="adj" fmla="val 1696"/>
            </a:avLst>
          </a:prstGeom>
          <a:solidFill>
            <a:srgbClr val="FFFFFF"/>
          </a:solidFill>
          <a:ln w="19050" cap="flat" cmpd="sng" algn="ctr">
            <a:solidFill>
              <a:srgbClr val="FFBE21"/>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8. Updated Offers</a:t>
            </a:r>
          </a:p>
        </p:txBody>
      </p:sp>
      <p:sp>
        <p:nvSpPr>
          <p:cNvPr id="23" name="Rectangle: Rounded Corners 2">
            <a:extLst>
              <a:ext uri="{FF2B5EF4-FFF2-40B4-BE49-F238E27FC236}">
                <a16:creationId xmlns:a16="http://schemas.microsoft.com/office/drawing/2014/main" id="{50F06D31-FF47-3395-8D23-B13C06D64B1D}"/>
              </a:ext>
            </a:extLst>
          </p:cNvPr>
          <p:cNvSpPr/>
          <p:nvPr/>
        </p:nvSpPr>
        <p:spPr>
          <a:xfrm>
            <a:off x="10035213" y="2521198"/>
            <a:ext cx="992339" cy="870353"/>
          </a:xfrm>
          <a:prstGeom prst="roundRect">
            <a:avLst>
              <a:gd name="adj" fmla="val 1696"/>
            </a:avLst>
          </a:prstGeom>
          <a:solidFill>
            <a:srgbClr val="FFFFFF"/>
          </a:solidFill>
          <a:ln w="19050" cap="flat" cmpd="sng" algn="ctr">
            <a:solidFill>
              <a:srgbClr val="FFBE21"/>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10. Projects progress</a:t>
            </a:r>
          </a:p>
        </p:txBody>
      </p:sp>
      <p:sp>
        <p:nvSpPr>
          <p:cNvPr id="24" name="Rectangle: Rounded Corners 2">
            <a:extLst>
              <a:ext uri="{FF2B5EF4-FFF2-40B4-BE49-F238E27FC236}">
                <a16:creationId xmlns:a16="http://schemas.microsoft.com/office/drawing/2014/main" id="{92304DDB-2D0F-58B8-23CB-CA358C5CBBB9}"/>
              </a:ext>
            </a:extLst>
          </p:cNvPr>
          <p:cNvSpPr/>
          <p:nvPr/>
        </p:nvSpPr>
        <p:spPr>
          <a:xfrm>
            <a:off x="11130382" y="2521198"/>
            <a:ext cx="992339" cy="870353"/>
          </a:xfrm>
          <a:prstGeom prst="roundRect">
            <a:avLst>
              <a:gd name="adj" fmla="val 1696"/>
            </a:avLst>
          </a:prstGeom>
          <a:solidFill>
            <a:srgbClr val="FFFFFF"/>
          </a:solidFill>
          <a:ln w="19050" cap="flat" cmpd="sng" algn="ctr">
            <a:solidFill>
              <a:srgbClr val="FFBE21"/>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11. Connection</a:t>
            </a:r>
          </a:p>
        </p:txBody>
      </p:sp>
      <p:sp>
        <p:nvSpPr>
          <p:cNvPr id="25" name="Rectangle: Rounded Corners 2">
            <a:extLst>
              <a:ext uri="{FF2B5EF4-FFF2-40B4-BE49-F238E27FC236}">
                <a16:creationId xmlns:a16="http://schemas.microsoft.com/office/drawing/2014/main" id="{DBBE0762-5876-B362-6BDA-0C713952896B}"/>
              </a:ext>
            </a:extLst>
          </p:cNvPr>
          <p:cNvSpPr/>
          <p:nvPr/>
        </p:nvSpPr>
        <p:spPr>
          <a:xfrm>
            <a:off x="9297889" y="3665871"/>
            <a:ext cx="1371819" cy="382373"/>
          </a:xfrm>
          <a:prstGeom prst="roundRect">
            <a:avLst>
              <a:gd name="adj" fmla="val 1696"/>
            </a:avLst>
          </a:prstGeom>
          <a:solidFill>
            <a:srgbClr val="D33900"/>
          </a:solidFill>
          <a:ln w="19050" cap="flat" cmpd="sng" algn="ctr">
            <a:solidFill>
              <a:srgbClr val="D33900"/>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9. Rejection</a:t>
            </a:r>
          </a:p>
        </p:txBody>
      </p:sp>
      <p:sp>
        <p:nvSpPr>
          <p:cNvPr id="26" name="Rectangle: Rounded Corners 2">
            <a:extLst>
              <a:ext uri="{FF2B5EF4-FFF2-40B4-BE49-F238E27FC236}">
                <a16:creationId xmlns:a16="http://schemas.microsoft.com/office/drawing/2014/main" id="{B51E7F7E-D0C8-0A7E-70BA-582E49E354D0}"/>
              </a:ext>
            </a:extLst>
          </p:cNvPr>
          <p:cNvSpPr/>
          <p:nvPr/>
        </p:nvSpPr>
        <p:spPr>
          <a:xfrm>
            <a:off x="9288745" y="1864505"/>
            <a:ext cx="1371819" cy="382373"/>
          </a:xfrm>
          <a:prstGeom prst="roundRect">
            <a:avLst>
              <a:gd name="adj" fmla="val 1696"/>
            </a:avLst>
          </a:prstGeom>
          <a:solidFill>
            <a:srgbClr val="D33900"/>
          </a:solidFill>
          <a:ln w="19050" cap="flat" cmpd="sng" algn="ctr">
            <a:solidFill>
              <a:srgbClr val="D33900"/>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9. Acceptance</a:t>
            </a:r>
          </a:p>
        </p:txBody>
      </p:sp>
      <p:sp>
        <p:nvSpPr>
          <p:cNvPr id="27" name="Rectangle: Rounded Corners 2">
            <a:extLst>
              <a:ext uri="{FF2B5EF4-FFF2-40B4-BE49-F238E27FC236}">
                <a16:creationId xmlns:a16="http://schemas.microsoft.com/office/drawing/2014/main" id="{332A5749-E057-B01B-B032-12227D25DFF7}"/>
              </a:ext>
            </a:extLst>
          </p:cNvPr>
          <p:cNvSpPr/>
          <p:nvPr/>
        </p:nvSpPr>
        <p:spPr>
          <a:xfrm>
            <a:off x="5434365" y="3665870"/>
            <a:ext cx="1060944" cy="382373"/>
          </a:xfrm>
          <a:prstGeom prst="roundRect">
            <a:avLst>
              <a:gd name="adj" fmla="val 1696"/>
            </a:avLst>
          </a:prstGeom>
          <a:solidFill>
            <a:srgbClr val="CDCE00"/>
          </a:solidFill>
          <a:ln w="19050" cap="flat" cmpd="sng" algn="ctr">
            <a:solidFill>
              <a:srgbClr val="CDCE00"/>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Gate 1</a:t>
            </a:r>
          </a:p>
        </p:txBody>
      </p:sp>
      <p:sp>
        <p:nvSpPr>
          <p:cNvPr id="28" name="Rectangle: Rounded Corners 2">
            <a:extLst>
              <a:ext uri="{FF2B5EF4-FFF2-40B4-BE49-F238E27FC236}">
                <a16:creationId xmlns:a16="http://schemas.microsoft.com/office/drawing/2014/main" id="{AF2DD88B-3604-77B3-E44D-360C85CBEC6F}"/>
              </a:ext>
            </a:extLst>
          </p:cNvPr>
          <p:cNvSpPr/>
          <p:nvPr/>
        </p:nvSpPr>
        <p:spPr>
          <a:xfrm>
            <a:off x="7639110" y="3665870"/>
            <a:ext cx="1198104" cy="382373"/>
          </a:xfrm>
          <a:prstGeom prst="roundRect">
            <a:avLst>
              <a:gd name="adj" fmla="val 1696"/>
            </a:avLst>
          </a:prstGeom>
          <a:solidFill>
            <a:srgbClr val="CDCE00"/>
          </a:solidFill>
          <a:ln w="19050" cap="flat" cmpd="sng" algn="ctr">
            <a:solidFill>
              <a:srgbClr val="CDCE00"/>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Gate 2</a:t>
            </a:r>
          </a:p>
        </p:txBody>
      </p:sp>
      <p:sp>
        <p:nvSpPr>
          <p:cNvPr id="33" name="Rectangle: Rounded Corners 2">
            <a:extLst>
              <a:ext uri="{FF2B5EF4-FFF2-40B4-BE49-F238E27FC236}">
                <a16:creationId xmlns:a16="http://schemas.microsoft.com/office/drawing/2014/main" id="{AD1798E1-F555-A634-D5D4-D2A8BDB00E30}"/>
              </a:ext>
            </a:extLst>
          </p:cNvPr>
          <p:cNvSpPr/>
          <p:nvPr/>
        </p:nvSpPr>
        <p:spPr>
          <a:xfrm>
            <a:off x="612782" y="1041892"/>
            <a:ext cx="5879040" cy="382373"/>
          </a:xfrm>
          <a:prstGeom prst="roundRect">
            <a:avLst>
              <a:gd name="adj" fmla="val 1696"/>
            </a:avLst>
          </a:prstGeom>
          <a:solidFill>
            <a:srgbClr val="CDCE00"/>
          </a:solidFill>
          <a:ln w="19050" cap="flat" cmpd="sng" algn="ctr">
            <a:solidFill>
              <a:srgbClr val="CDCE00"/>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Annual Application Window – Pre-Application Stage to Gate 1</a:t>
            </a:r>
          </a:p>
        </p:txBody>
      </p:sp>
      <p:sp>
        <p:nvSpPr>
          <p:cNvPr id="34" name="Rectangle: Rounded Corners 2">
            <a:extLst>
              <a:ext uri="{FF2B5EF4-FFF2-40B4-BE49-F238E27FC236}">
                <a16:creationId xmlns:a16="http://schemas.microsoft.com/office/drawing/2014/main" id="{7ECBDE18-903E-92B6-282F-8A73CC440D1A}"/>
              </a:ext>
            </a:extLst>
          </p:cNvPr>
          <p:cNvSpPr/>
          <p:nvPr/>
        </p:nvSpPr>
        <p:spPr>
          <a:xfrm>
            <a:off x="6601807" y="1041892"/>
            <a:ext cx="5520914" cy="382373"/>
          </a:xfrm>
          <a:prstGeom prst="roundRect">
            <a:avLst>
              <a:gd name="adj" fmla="val 1696"/>
            </a:avLst>
          </a:prstGeom>
          <a:solidFill>
            <a:srgbClr val="D43900"/>
          </a:solidFill>
          <a:ln w="19050" cap="flat" cmpd="sng" algn="ctr">
            <a:solidFill>
              <a:srgbClr val="D43900"/>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Reactive Queue Management + and Contract Management</a:t>
            </a:r>
          </a:p>
        </p:txBody>
      </p:sp>
      <p:cxnSp>
        <p:nvCxnSpPr>
          <p:cNvPr id="35" name="Straight Arrow Connector 34">
            <a:extLst>
              <a:ext uri="{FF2B5EF4-FFF2-40B4-BE49-F238E27FC236}">
                <a16:creationId xmlns:a16="http://schemas.microsoft.com/office/drawing/2014/main" id="{D061887A-E1EF-B52E-3E38-3F9F056AA935}"/>
              </a:ext>
            </a:extLst>
          </p:cNvPr>
          <p:cNvCxnSpPr>
            <a:cxnSpLocks/>
          </p:cNvCxnSpPr>
          <p:nvPr/>
        </p:nvCxnSpPr>
        <p:spPr>
          <a:xfrm flipV="1">
            <a:off x="9425570" y="2333596"/>
            <a:ext cx="0" cy="187602"/>
          </a:xfrm>
          <a:prstGeom prst="straightConnector1">
            <a:avLst/>
          </a:prstGeom>
          <a:noFill/>
          <a:ln w="19050" cap="rnd" cmpd="sng" algn="ctr">
            <a:solidFill>
              <a:srgbClr val="FFBE21"/>
            </a:solidFill>
            <a:prstDash val="solid"/>
            <a:round/>
            <a:tailEnd type="arrow"/>
          </a:ln>
          <a:effectLst/>
        </p:spPr>
      </p:cxnSp>
      <p:cxnSp>
        <p:nvCxnSpPr>
          <p:cNvPr id="36" name="Straight Arrow Connector 35">
            <a:extLst>
              <a:ext uri="{FF2B5EF4-FFF2-40B4-BE49-F238E27FC236}">
                <a16:creationId xmlns:a16="http://schemas.microsoft.com/office/drawing/2014/main" id="{B5D69D03-6AE0-D29C-9380-867BF4C1E259}"/>
              </a:ext>
            </a:extLst>
          </p:cNvPr>
          <p:cNvCxnSpPr>
            <a:cxnSpLocks/>
          </p:cNvCxnSpPr>
          <p:nvPr/>
        </p:nvCxnSpPr>
        <p:spPr>
          <a:xfrm>
            <a:off x="10513706" y="2243978"/>
            <a:ext cx="0" cy="187602"/>
          </a:xfrm>
          <a:prstGeom prst="straightConnector1">
            <a:avLst/>
          </a:prstGeom>
          <a:noFill/>
          <a:ln w="19050" cap="rnd" cmpd="sng" algn="ctr">
            <a:solidFill>
              <a:srgbClr val="D33900"/>
            </a:solidFill>
            <a:prstDash val="solid"/>
            <a:round/>
            <a:tailEnd type="arrow"/>
          </a:ln>
          <a:effectLst/>
        </p:spPr>
      </p:cxnSp>
      <p:cxnSp>
        <p:nvCxnSpPr>
          <p:cNvPr id="37" name="Straight Arrow Connector 36">
            <a:extLst>
              <a:ext uri="{FF2B5EF4-FFF2-40B4-BE49-F238E27FC236}">
                <a16:creationId xmlns:a16="http://schemas.microsoft.com/office/drawing/2014/main" id="{6F324648-68B2-42F9-ADBC-A55F22A58AF1}"/>
              </a:ext>
            </a:extLst>
          </p:cNvPr>
          <p:cNvCxnSpPr>
            <a:cxnSpLocks/>
          </p:cNvCxnSpPr>
          <p:nvPr/>
        </p:nvCxnSpPr>
        <p:spPr>
          <a:xfrm>
            <a:off x="9425570" y="3392181"/>
            <a:ext cx="0" cy="187602"/>
          </a:xfrm>
          <a:prstGeom prst="straightConnector1">
            <a:avLst/>
          </a:prstGeom>
          <a:noFill/>
          <a:ln w="19050" cap="rnd" cmpd="sng" algn="ctr">
            <a:solidFill>
              <a:srgbClr val="FFBE21"/>
            </a:solidFill>
            <a:prstDash val="solid"/>
            <a:round/>
            <a:tailEnd type="arrow"/>
          </a:ln>
          <a:effectLst/>
        </p:spPr>
      </p:cxnSp>
      <p:cxnSp>
        <p:nvCxnSpPr>
          <p:cNvPr id="38" name="Straight Arrow Connector 37">
            <a:extLst>
              <a:ext uri="{FF2B5EF4-FFF2-40B4-BE49-F238E27FC236}">
                <a16:creationId xmlns:a16="http://schemas.microsoft.com/office/drawing/2014/main" id="{92095D20-1807-8D8D-B4AC-9A80C0E17C59}"/>
              </a:ext>
            </a:extLst>
          </p:cNvPr>
          <p:cNvCxnSpPr>
            <a:cxnSpLocks/>
          </p:cNvCxnSpPr>
          <p:nvPr/>
        </p:nvCxnSpPr>
        <p:spPr>
          <a:xfrm flipV="1">
            <a:off x="10513706" y="3478268"/>
            <a:ext cx="0" cy="187602"/>
          </a:xfrm>
          <a:prstGeom prst="straightConnector1">
            <a:avLst/>
          </a:prstGeom>
          <a:noFill/>
          <a:ln w="19050" cap="rnd" cmpd="sng" algn="ctr">
            <a:solidFill>
              <a:srgbClr val="D33900"/>
            </a:solidFill>
            <a:prstDash val="solid"/>
            <a:round/>
            <a:tailEnd type="arrow"/>
          </a:ln>
          <a:effectLst/>
        </p:spPr>
      </p:cxnSp>
      <p:cxnSp>
        <p:nvCxnSpPr>
          <p:cNvPr id="40" name="Straight Connector 39">
            <a:extLst>
              <a:ext uri="{FF2B5EF4-FFF2-40B4-BE49-F238E27FC236}">
                <a16:creationId xmlns:a16="http://schemas.microsoft.com/office/drawing/2014/main" id="{93640048-5F64-D928-C95C-162CC2270971}"/>
              </a:ext>
            </a:extLst>
          </p:cNvPr>
          <p:cNvCxnSpPr>
            <a:stCxn id="6" idx="3"/>
            <a:endCxn id="8" idx="1"/>
          </p:cNvCxnSpPr>
          <p:nvPr/>
        </p:nvCxnSpPr>
        <p:spPr>
          <a:xfrm>
            <a:off x="1822490" y="2956375"/>
            <a:ext cx="103391" cy="0"/>
          </a:xfrm>
          <a:prstGeom prst="line">
            <a:avLst/>
          </a:prstGeom>
          <a:noFill/>
          <a:ln w="19050" cap="flat" cmpd="sng" algn="ctr">
            <a:solidFill>
              <a:srgbClr val="FFBE21"/>
            </a:solidFill>
            <a:prstDash val="solid"/>
            <a:miter lim="800000"/>
          </a:ln>
          <a:effectLst/>
        </p:spPr>
      </p:cxnSp>
      <p:cxnSp>
        <p:nvCxnSpPr>
          <p:cNvPr id="41" name="Straight Connector 40">
            <a:extLst>
              <a:ext uri="{FF2B5EF4-FFF2-40B4-BE49-F238E27FC236}">
                <a16:creationId xmlns:a16="http://schemas.microsoft.com/office/drawing/2014/main" id="{533D9D17-9FA1-EBF6-6373-EF1F4C7B49A5}"/>
              </a:ext>
            </a:extLst>
          </p:cNvPr>
          <p:cNvCxnSpPr>
            <a:cxnSpLocks/>
          </p:cNvCxnSpPr>
          <p:nvPr/>
        </p:nvCxnSpPr>
        <p:spPr>
          <a:xfrm>
            <a:off x="3165214" y="2956375"/>
            <a:ext cx="103391" cy="0"/>
          </a:xfrm>
          <a:prstGeom prst="line">
            <a:avLst/>
          </a:prstGeom>
          <a:noFill/>
          <a:ln w="19050" cap="flat" cmpd="sng" algn="ctr">
            <a:solidFill>
              <a:srgbClr val="FFBE21"/>
            </a:solidFill>
            <a:prstDash val="solid"/>
            <a:miter lim="800000"/>
          </a:ln>
          <a:effectLst/>
        </p:spPr>
      </p:cxnSp>
      <p:cxnSp>
        <p:nvCxnSpPr>
          <p:cNvPr id="42" name="Straight Connector 41">
            <a:extLst>
              <a:ext uri="{FF2B5EF4-FFF2-40B4-BE49-F238E27FC236}">
                <a16:creationId xmlns:a16="http://schemas.microsoft.com/office/drawing/2014/main" id="{AC7A6EC9-76A5-2C17-9AD4-ACD94373C45D}"/>
              </a:ext>
            </a:extLst>
          </p:cNvPr>
          <p:cNvCxnSpPr/>
          <p:nvPr/>
        </p:nvCxnSpPr>
        <p:spPr>
          <a:xfrm>
            <a:off x="4320245" y="2956375"/>
            <a:ext cx="103391" cy="0"/>
          </a:xfrm>
          <a:prstGeom prst="line">
            <a:avLst/>
          </a:prstGeom>
          <a:noFill/>
          <a:ln w="19050" cap="flat" cmpd="sng" algn="ctr">
            <a:solidFill>
              <a:srgbClr val="FFBE21"/>
            </a:solidFill>
            <a:prstDash val="solid"/>
            <a:miter lim="800000"/>
          </a:ln>
          <a:effectLst/>
        </p:spPr>
      </p:cxnSp>
      <p:cxnSp>
        <p:nvCxnSpPr>
          <p:cNvPr id="43" name="Straight Connector 42">
            <a:extLst>
              <a:ext uri="{FF2B5EF4-FFF2-40B4-BE49-F238E27FC236}">
                <a16:creationId xmlns:a16="http://schemas.microsoft.com/office/drawing/2014/main" id="{CDED1D08-DA6A-FD49-DF59-3BA44FB732D1}"/>
              </a:ext>
            </a:extLst>
          </p:cNvPr>
          <p:cNvCxnSpPr/>
          <p:nvPr/>
        </p:nvCxnSpPr>
        <p:spPr>
          <a:xfrm>
            <a:off x="5326085" y="2956375"/>
            <a:ext cx="103391" cy="0"/>
          </a:xfrm>
          <a:prstGeom prst="line">
            <a:avLst/>
          </a:prstGeom>
          <a:noFill/>
          <a:ln w="19050" cap="flat" cmpd="sng" algn="ctr">
            <a:solidFill>
              <a:srgbClr val="FFBE21"/>
            </a:solidFill>
            <a:prstDash val="solid"/>
            <a:miter lim="800000"/>
          </a:ln>
          <a:effectLst/>
        </p:spPr>
      </p:cxnSp>
      <p:cxnSp>
        <p:nvCxnSpPr>
          <p:cNvPr id="44" name="Straight Connector 43">
            <a:extLst>
              <a:ext uri="{FF2B5EF4-FFF2-40B4-BE49-F238E27FC236}">
                <a16:creationId xmlns:a16="http://schemas.microsoft.com/office/drawing/2014/main" id="{5F883B17-BA89-3FB0-005E-892C268698DF}"/>
              </a:ext>
            </a:extLst>
          </p:cNvPr>
          <p:cNvCxnSpPr/>
          <p:nvPr/>
        </p:nvCxnSpPr>
        <p:spPr>
          <a:xfrm>
            <a:off x="6505179" y="2956375"/>
            <a:ext cx="103391" cy="0"/>
          </a:xfrm>
          <a:prstGeom prst="line">
            <a:avLst/>
          </a:prstGeom>
          <a:noFill/>
          <a:ln w="19050" cap="flat" cmpd="sng" algn="ctr">
            <a:solidFill>
              <a:srgbClr val="FFBE21"/>
            </a:solidFill>
            <a:prstDash val="solid"/>
            <a:miter lim="800000"/>
          </a:ln>
          <a:effectLst/>
        </p:spPr>
      </p:cxnSp>
      <p:cxnSp>
        <p:nvCxnSpPr>
          <p:cNvPr id="45" name="Straight Connector 44">
            <a:extLst>
              <a:ext uri="{FF2B5EF4-FFF2-40B4-BE49-F238E27FC236}">
                <a16:creationId xmlns:a16="http://schemas.microsoft.com/office/drawing/2014/main" id="{72319C2F-54B2-FC12-1D81-738C576BB9E8}"/>
              </a:ext>
            </a:extLst>
          </p:cNvPr>
          <p:cNvCxnSpPr/>
          <p:nvPr/>
        </p:nvCxnSpPr>
        <p:spPr>
          <a:xfrm>
            <a:off x="7530269" y="2956375"/>
            <a:ext cx="103391" cy="0"/>
          </a:xfrm>
          <a:prstGeom prst="line">
            <a:avLst/>
          </a:prstGeom>
          <a:noFill/>
          <a:ln w="19050" cap="flat" cmpd="sng" algn="ctr">
            <a:solidFill>
              <a:srgbClr val="FFBE21"/>
            </a:solidFill>
            <a:prstDash val="solid"/>
            <a:miter lim="800000"/>
          </a:ln>
          <a:effectLst/>
        </p:spPr>
      </p:cxnSp>
      <p:cxnSp>
        <p:nvCxnSpPr>
          <p:cNvPr id="46" name="Straight Connector 45">
            <a:extLst>
              <a:ext uri="{FF2B5EF4-FFF2-40B4-BE49-F238E27FC236}">
                <a16:creationId xmlns:a16="http://schemas.microsoft.com/office/drawing/2014/main" id="{6976C935-A818-1C45-5124-3AC02DCC6626}"/>
              </a:ext>
            </a:extLst>
          </p:cNvPr>
          <p:cNvCxnSpPr/>
          <p:nvPr/>
        </p:nvCxnSpPr>
        <p:spPr>
          <a:xfrm>
            <a:off x="8829680" y="2956375"/>
            <a:ext cx="103391" cy="0"/>
          </a:xfrm>
          <a:prstGeom prst="line">
            <a:avLst/>
          </a:prstGeom>
          <a:noFill/>
          <a:ln w="19050" cap="flat" cmpd="sng" algn="ctr">
            <a:solidFill>
              <a:srgbClr val="FFBE21"/>
            </a:solidFill>
            <a:prstDash val="solid"/>
            <a:miter lim="800000"/>
          </a:ln>
          <a:effectLst/>
        </p:spPr>
      </p:cxnSp>
      <p:cxnSp>
        <p:nvCxnSpPr>
          <p:cNvPr id="47" name="Straight Connector 46">
            <a:extLst>
              <a:ext uri="{FF2B5EF4-FFF2-40B4-BE49-F238E27FC236}">
                <a16:creationId xmlns:a16="http://schemas.microsoft.com/office/drawing/2014/main" id="{0D7A588E-A62C-137E-1982-958B01086A0E}"/>
              </a:ext>
            </a:extLst>
          </p:cNvPr>
          <p:cNvCxnSpPr/>
          <p:nvPr/>
        </p:nvCxnSpPr>
        <p:spPr>
          <a:xfrm>
            <a:off x="11019428" y="2956375"/>
            <a:ext cx="103391" cy="0"/>
          </a:xfrm>
          <a:prstGeom prst="line">
            <a:avLst/>
          </a:prstGeom>
          <a:noFill/>
          <a:ln w="19050" cap="flat" cmpd="sng" algn="ctr">
            <a:solidFill>
              <a:srgbClr val="FFBE21"/>
            </a:solidFill>
            <a:prstDash val="solid"/>
            <a:miter lim="800000"/>
          </a:ln>
          <a:effectLst/>
        </p:spPr>
      </p:cxnSp>
      <p:cxnSp>
        <p:nvCxnSpPr>
          <p:cNvPr id="48" name="Straight Connector 47">
            <a:extLst>
              <a:ext uri="{FF2B5EF4-FFF2-40B4-BE49-F238E27FC236}">
                <a16:creationId xmlns:a16="http://schemas.microsoft.com/office/drawing/2014/main" id="{8BB551DC-E718-D8F5-5494-C5B72A5D4A7C}"/>
              </a:ext>
            </a:extLst>
          </p:cNvPr>
          <p:cNvCxnSpPr>
            <a:cxnSpLocks/>
          </p:cNvCxnSpPr>
          <p:nvPr/>
        </p:nvCxnSpPr>
        <p:spPr>
          <a:xfrm flipV="1">
            <a:off x="3217172" y="1624008"/>
            <a:ext cx="0" cy="2424235"/>
          </a:xfrm>
          <a:prstGeom prst="line">
            <a:avLst/>
          </a:prstGeom>
          <a:noFill/>
          <a:ln w="19050" cap="flat" cmpd="sng" algn="ctr">
            <a:solidFill>
              <a:srgbClr val="FFBE21"/>
            </a:solidFill>
            <a:prstDash val="sysDash"/>
            <a:miter lim="800000"/>
          </a:ln>
          <a:effectLst/>
        </p:spPr>
      </p:cxnSp>
      <p:cxnSp>
        <p:nvCxnSpPr>
          <p:cNvPr id="49" name="Straight Connector 48">
            <a:extLst>
              <a:ext uri="{FF2B5EF4-FFF2-40B4-BE49-F238E27FC236}">
                <a16:creationId xmlns:a16="http://schemas.microsoft.com/office/drawing/2014/main" id="{8CFF2CD2-230B-380A-BE3B-B68BE6C42EBE}"/>
              </a:ext>
            </a:extLst>
          </p:cNvPr>
          <p:cNvCxnSpPr>
            <a:cxnSpLocks/>
          </p:cNvCxnSpPr>
          <p:nvPr/>
        </p:nvCxnSpPr>
        <p:spPr>
          <a:xfrm flipH="1" flipV="1">
            <a:off x="7575423" y="1521304"/>
            <a:ext cx="19842" cy="2712720"/>
          </a:xfrm>
          <a:prstGeom prst="line">
            <a:avLst/>
          </a:prstGeom>
          <a:noFill/>
          <a:ln w="19050" cap="flat" cmpd="sng" algn="ctr">
            <a:solidFill>
              <a:srgbClr val="FFBE21"/>
            </a:solidFill>
            <a:prstDash val="sysDash"/>
            <a:miter lim="800000"/>
          </a:ln>
          <a:effectLst/>
        </p:spPr>
      </p:cxnSp>
      <p:sp>
        <p:nvSpPr>
          <p:cNvPr id="14" name="Arrow: Up 13">
            <a:extLst>
              <a:ext uri="{FF2B5EF4-FFF2-40B4-BE49-F238E27FC236}">
                <a16:creationId xmlns:a16="http://schemas.microsoft.com/office/drawing/2014/main" id="{4B37261F-C613-0C64-ECC8-1E15470D8D65}"/>
              </a:ext>
            </a:extLst>
          </p:cNvPr>
          <p:cNvSpPr/>
          <p:nvPr/>
        </p:nvSpPr>
        <p:spPr>
          <a:xfrm>
            <a:off x="7829552" y="4157662"/>
            <a:ext cx="757238" cy="871538"/>
          </a:xfrm>
          <a:prstGeom prst="up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highlight>
                <a:srgbClr val="FFFF00"/>
              </a:highlight>
            </a:endParaRPr>
          </a:p>
        </p:txBody>
      </p:sp>
      <p:sp>
        <p:nvSpPr>
          <p:cNvPr id="16" name="TextBox 15">
            <a:extLst>
              <a:ext uri="{FF2B5EF4-FFF2-40B4-BE49-F238E27FC236}">
                <a16:creationId xmlns:a16="http://schemas.microsoft.com/office/drawing/2014/main" id="{C29F51BF-3AC6-03D6-7A12-90B0CBE546F7}"/>
              </a:ext>
            </a:extLst>
          </p:cNvPr>
          <p:cNvSpPr txBox="1"/>
          <p:nvPr/>
        </p:nvSpPr>
        <p:spPr>
          <a:xfrm>
            <a:off x="7200901" y="5039022"/>
            <a:ext cx="2828925" cy="116955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latin typeface="Arial" panose="020B0604020202020204" pitchFamily="34" charset="0"/>
                <a:cs typeface="Arial" panose="020B0604020202020204" pitchFamily="34" charset="0"/>
              </a:rPr>
              <a:t>Used to determine queue position for projects within the application window and to accelerate viable and robust ‘priority projects’.</a:t>
            </a:r>
          </a:p>
        </p:txBody>
      </p:sp>
      <p:sp>
        <p:nvSpPr>
          <p:cNvPr id="17" name="Arrow: Up 16">
            <a:extLst>
              <a:ext uri="{FF2B5EF4-FFF2-40B4-BE49-F238E27FC236}">
                <a16:creationId xmlns:a16="http://schemas.microsoft.com/office/drawing/2014/main" id="{B7BAD3D6-5FD0-10C1-C6BF-6DD59E7E7282}"/>
              </a:ext>
            </a:extLst>
          </p:cNvPr>
          <p:cNvSpPr/>
          <p:nvPr/>
        </p:nvSpPr>
        <p:spPr>
          <a:xfrm>
            <a:off x="5567355" y="4152894"/>
            <a:ext cx="757238" cy="871538"/>
          </a:xfrm>
          <a:prstGeom prst="up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highlight>
                <a:srgbClr val="FFFF00"/>
              </a:highlight>
            </a:endParaRPr>
          </a:p>
        </p:txBody>
      </p:sp>
      <p:sp>
        <p:nvSpPr>
          <p:cNvPr id="18" name="TextBox 17">
            <a:extLst>
              <a:ext uri="{FF2B5EF4-FFF2-40B4-BE49-F238E27FC236}">
                <a16:creationId xmlns:a16="http://schemas.microsoft.com/office/drawing/2014/main" id="{426B9E91-7F8C-04CF-9ED8-09432A76CFB8}"/>
              </a:ext>
            </a:extLst>
          </p:cNvPr>
          <p:cNvSpPr txBox="1"/>
          <p:nvPr/>
        </p:nvSpPr>
        <p:spPr>
          <a:xfrm>
            <a:off x="4953003" y="5034257"/>
            <a:ext cx="2319335" cy="138499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latin typeface="Arial" panose="020B0604020202020204" pitchFamily="34" charset="0"/>
                <a:cs typeface="Arial" panose="020B0604020202020204" pitchFamily="34" charset="0"/>
              </a:rPr>
              <a:t>Provides a coordinated network design connection date (not best case connection date) and no queue position allocated.</a:t>
            </a:r>
          </a:p>
        </p:txBody>
      </p:sp>
    </p:spTree>
    <p:extLst>
      <p:ext uri="{BB962C8B-B14F-4D97-AF65-F5344CB8AC3E}">
        <p14:creationId xmlns:p14="http://schemas.microsoft.com/office/powerpoint/2010/main" val="42899370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70">
            <a:extLst>
              <a:ext uri="{FF2B5EF4-FFF2-40B4-BE49-F238E27FC236}">
                <a16:creationId xmlns:a16="http://schemas.microsoft.com/office/drawing/2014/main" id="{2DA78956-F80E-7DB7-A909-28F7021DE0D6}"/>
              </a:ext>
            </a:extLst>
          </p:cNvPr>
          <p:cNvSpPr txBox="1">
            <a:spLocks/>
          </p:cNvSpPr>
          <p:nvPr/>
        </p:nvSpPr>
        <p:spPr>
          <a:xfrm>
            <a:off x="584863" y="173223"/>
            <a:ext cx="6467578" cy="318114"/>
          </a:xfrm>
          <a:prstGeom prst="rect">
            <a:avLst/>
          </a:prstGeom>
        </p:spPr>
        <p:txBody>
          <a:bodyPr vert="horz" wrap="square" lIns="0" tIns="10237" rIns="0" bIns="0" rtlCol="0">
            <a:spAutoFit/>
          </a:bodyPr>
          <a:lstStyle>
            <a:lvl1pPr eaLnBrk="1" hangingPunct="1">
              <a:defRPr>
                <a:latin typeface="+mj-lt"/>
                <a:ea typeface="+mj-ea"/>
                <a:cs typeface="+mj-cs"/>
              </a:defRPr>
            </a:lvl1pPr>
          </a:lstStyle>
          <a:p>
            <a:pPr marL="10236" marR="0" lvl="0" indent="0" algn="l" defTabSz="737006" rtl="0" eaLnBrk="1" fontAlgn="auto" latinLnBrk="0" hangingPunct="1">
              <a:lnSpc>
                <a:spcPct val="100000"/>
              </a:lnSpc>
              <a:spcBef>
                <a:spcPts val="81"/>
              </a:spcBef>
              <a:spcAft>
                <a:spcPts val="0"/>
              </a:spcAft>
              <a:buClrTx/>
              <a:buSzTx/>
              <a:buFontTx/>
              <a:buNone/>
              <a:tabLst/>
              <a:defRPr/>
            </a:pPr>
            <a:r>
              <a:rPr kumimoji="0" lang="en-GB" sz="2000" b="1" i="0" u="none" strike="noStrike" kern="0" cap="none" spc="-32" normalizeH="0" baseline="0" noProof="0" dirty="0">
                <a:ln>
                  <a:noFill/>
                </a:ln>
                <a:solidFill>
                  <a:srgbClr val="D43900"/>
                </a:solidFill>
                <a:effectLst/>
                <a:uLnTx/>
                <a:uFillTx/>
                <a:latin typeface="HelveticaNeueLT Pro 55 Roman" panose="020B0604020202020204"/>
                <a:ea typeface="+mj-ea"/>
                <a:cs typeface="HelveticaNeueLTPro-Roman"/>
              </a:rPr>
              <a:t>Overall Timeline – where do the Code changes fit in?</a:t>
            </a:r>
            <a:endParaRPr kumimoji="0" lang="en-GB" sz="2000" b="1" i="0" u="none" strike="noStrike" kern="0" cap="none" spc="0" normalizeH="0" baseline="0" noProof="0" dirty="0">
              <a:ln>
                <a:noFill/>
              </a:ln>
              <a:solidFill>
                <a:srgbClr val="D43900"/>
              </a:solidFill>
              <a:effectLst/>
              <a:uLnTx/>
              <a:uFillTx/>
              <a:latin typeface="HelveticaNeueLT Pro 55 Roman" panose="020B0604020202020204"/>
              <a:ea typeface="+mj-ea"/>
              <a:cs typeface="HelveticaNeueLTPro-Roman"/>
            </a:endParaRPr>
          </a:p>
        </p:txBody>
      </p:sp>
      <p:sp>
        <p:nvSpPr>
          <p:cNvPr id="5" name="bg object 16">
            <a:extLst>
              <a:ext uri="{FF2B5EF4-FFF2-40B4-BE49-F238E27FC236}">
                <a16:creationId xmlns:a16="http://schemas.microsoft.com/office/drawing/2014/main" id="{53E942DE-B186-FCC6-B2CA-B81A47541FA3}"/>
              </a:ext>
            </a:extLst>
          </p:cNvPr>
          <p:cNvSpPr/>
          <p:nvPr/>
        </p:nvSpPr>
        <p:spPr>
          <a:xfrm>
            <a:off x="7291535" y="59835"/>
            <a:ext cx="4804213" cy="2386479"/>
          </a:xfrm>
          <a:custGeom>
            <a:avLst/>
            <a:gdLst/>
            <a:ahLst/>
            <a:cxnLst/>
            <a:rect l="l" t="t" r="r" b="b"/>
            <a:pathLst>
              <a:path w="6051550" h="3006090">
                <a:moveTo>
                  <a:pt x="6051334" y="2878798"/>
                </a:moveTo>
                <a:lnTo>
                  <a:pt x="6011418" y="2891498"/>
                </a:lnTo>
                <a:lnTo>
                  <a:pt x="5962053" y="2904198"/>
                </a:lnTo>
                <a:lnTo>
                  <a:pt x="5912510" y="2904198"/>
                </a:lnTo>
                <a:lnTo>
                  <a:pt x="5862777" y="2916898"/>
                </a:lnTo>
                <a:lnTo>
                  <a:pt x="5762917" y="2916898"/>
                </a:lnTo>
                <a:lnTo>
                  <a:pt x="5712841" y="2929598"/>
                </a:lnTo>
                <a:lnTo>
                  <a:pt x="5411838" y="2929598"/>
                </a:lnTo>
                <a:lnTo>
                  <a:pt x="5361775" y="2916898"/>
                </a:lnTo>
                <a:lnTo>
                  <a:pt x="5311826" y="2916898"/>
                </a:lnTo>
                <a:lnTo>
                  <a:pt x="5261902" y="2904198"/>
                </a:lnTo>
                <a:lnTo>
                  <a:pt x="5211915" y="2904198"/>
                </a:lnTo>
                <a:lnTo>
                  <a:pt x="5161775" y="2891498"/>
                </a:lnTo>
                <a:lnTo>
                  <a:pt x="5112397" y="2891498"/>
                </a:lnTo>
                <a:lnTo>
                  <a:pt x="4964582" y="2853398"/>
                </a:lnTo>
                <a:lnTo>
                  <a:pt x="4915535" y="2853398"/>
                </a:lnTo>
                <a:lnTo>
                  <a:pt x="4670056" y="2789898"/>
                </a:lnTo>
                <a:lnTo>
                  <a:pt x="4621873" y="2764498"/>
                </a:lnTo>
                <a:lnTo>
                  <a:pt x="4478807" y="2726398"/>
                </a:lnTo>
                <a:lnTo>
                  <a:pt x="4430725" y="2700998"/>
                </a:lnTo>
                <a:lnTo>
                  <a:pt x="4335551" y="2675598"/>
                </a:lnTo>
                <a:lnTo>
                  <a:pt x="4288218" y="2650198"/>
                </a:lnTo>
                <a:lnTo>
                  <a:pt x="4241050" y="2637498"/>
                </a:lnTo>
                <a:lnTo>
                  <a:pt x="4194060" y="2612098"/>
                </a:lnTo>
                <a:lnTo>
                  <a:pt x="4147223" y="2599398"/>
                </a:lnTo>
                <a:lnTo>
                  <a:pt x="4100550" y="2573998"/>
                </a:lnTo>
                <a:lnTo>
                  <a:pt x="4054030" y="2561298"/>
                </a:lnTo>
                <a:lnTo>
                  <a:pt x="3961460" y="2510498"/>
                </a:lnTo>
                <a:lnTo>
                  <a:pt x="3915410" y="2497798"/>
                </a:lnTo>
                <a:lnTo>
                  <a:pt x="3778135" y="2421598"/>
                </a:lnTo>
                <a:lnTo>
                  <a:pt x="3732657" y="2408898"/>
                </a:lnTo>
                <a:lnTo>
                  <a:pt x="3552152" y="2307298"/>
                </a:lnTo>
                <a:lnTo>
                  <a:pt x="3507359" y="2294598"/>
                </a:lnTo>
                <a:lnTo>
                  <a:pt x="2979191" y="1989797"/>
                </a:lnTo>
                <a:lnTo>
                  <a:pt x="2935884" y="1951697"/>
                </a:lnTo>
                <a:lnTo>
                  <a:pt x="2678061" y="1799297"/>
                </a:lnTo>
                <a:lnTo>
                  <a:pt x="2635402" y="1761197"/>
                </a:lnTo>
                <a:lnTo>
                  <a:pt x="2466175" y="1659597"/>
                </a:lnTo>
                <a:lnTo>
                  <a:pt x="2424112" y="1621497"/>
                </a:lnTo>
                <a:lnTo>
                  <a:pt x="2298471" y="1545297"/>
                </a:lnTo>
                <a:lnTo>
                  <a:pt x="2256752" y="1507197"/>
                </a:lnTo>
                <a:lnTo>
                  <a:pt x="2173541" y="1456397"/>
                </a:lnTo>
                <a:lnTo>
                  <a:pt x="2132050" y="1418297"/>
                </a:lnTo>
                <a:lnTo>
                  <a:pt x="2049246" y="1367497"/>
                </a:lnTo>
                <a:lnTo>
                  <a:pt x="2007933" y="1329397"/>
                </a:lnTo>
                <a:lnTo>
                  <a:pt x="1925472" y="1278597"/>
                </a:lnTo>
                <a:lnTo>
                  <a:pt x="1884324" y="1240497"/>
                </a:lnTo>
                <a:lnTo>
                  <a:pt x="1843201" y="1215097"/>
                </a:lnTo>
                <a:lnTo>
                  <a:pt x="1802130" y="1176997"/>
                </a:lnTo>
                <a:lnTo>
                  <a:pt x="1720100" y="1126197"/>
                </a:lnTo>
                <a:lnTo>
                  <a:pt x="1679117" y="1088097"/>
                </a:lnTo>
                <a:lnTo>
                  <a:pt x="1597253" y="1037297"/>
                </a:lnTo>
                <a:lnTo>
                  <a:pt x="1556334" y="999197"/>
                </a:lnTo>
                <a:lnTo>
                  <a:pt x="1474571" y="935697"/>
                </a:lnTo>
                <a:lnTo>
                  <a:pt x="1270203" y="783297"/>
                </a:lnTo>
                <a:lnTo>
                  <a:pt x="1188402" y="732497"/>
                </a:lnTo>
                <a:lnTo>
                  <a:pt x="1147483" y="694397"/>
                </a:lnTo>
                <a:lnTo>
                  <a:pt x="1106538" y="668997"/>
                </a:lnTo>
                <a:lnTo>
                  <a:pt x="1065580" y="630897"/>
                </a:lnTo>
                <a:lnTo>
                  <a:pt x="983551" y="580097"/>
                </a:lnTo>
                <a:lnTo>
                  <a:pt x="942251" y="541997"/>
                </a:lnTo>
                <a:lnTo>
                  <a:pt x="900925" y="516597"/>
                </a:lnTo>
                <a:lnTo>
                  <a:pt x="859574" y="478497"/>
                </a:lnTo>
                <a:lnTo>
                  <a:pt x="776820" y="427697"/>
                </a:lnTo>
                <a:lnTo>
                  <a:pt x="735406" y="389597"/>
                </a:lnTo>
                <a:lnTo>
                  <a:pt x="652487" y="338797"/>
                </a:lnTo>
                <a:lnTo>
                  <a:pt x="610997" y="300697"/>
                </a:lnTo>
                <a:lnTo>
                  <a:pt x="527913" y="249897"/>
                </a:lnTo>
                <a:lnTo>
                  <a:pt x="486321" y="211797"/>
                </a:lnTo>
                <a:lnTo>
                  <a:pt x="403059" y="160997"/>
                </a:lnTo>
                <a:lnTo>
                  <a:pt x="361365" y="122897"/>
                </a:lnTo>
                <a:lnTo>
                  <a:pt x="277901" y="72097"/>
                </a:lnTo>
                <a:lnTo>
                  <a:pt x="236105" y="33997"/>
                </a:lnTo>
                <a:lnTo>
                  <a:pt x="190030" y="8597"/>
                </a:lnTo>
                <a:lnTo>
                  <a:pt x="0" y="8597"/>
                </a:lnTo>
                <a:lnTo>
                  <a:pt x="48780" y="33997"/>
                </a:lnTo>
                <a:lnTo>
                  <a:pt x="90690" y="72097"/>
                </a:lnTo>
                <a:lnTo>
                  <a:pt x="174409" y="122897"/>
                </a:lnTo>
                <a:lnTo>
                  <a:pt x="216204" y="160997"/>
                </a:lnTo>
                <a:lnTo>
                  <a:pt x="299707" y="211797"/>
                </a:lnTo>
                <a:lnTo>
                  <a:pt x="341414" y="249897"/>
                </a:lnTo>
                <a:lnTo>
                  <a:pt x="466318" y="326097"/>
                </a:lnTo>
                <a:lnTo>
                  <a:pt x="507885" y="364197"/>
                </a:lnTo>
                <a:lnTo>
                  <a:pt x="590943" y="414997"/>
                </a:lnTo>
                <a:lnTo>
                  <a:pt x="632421" y="453097"/>
                </a:lnTo>
                <a:lnTo>
                  <a:pt x="715314" y="503897"/>
                </a:lnTo>
                <a:lnTo>
                  <a:pt x="756716" y="541997"/>
                </a:lnTo>
                <a:lnTo>
                  <a:pt x="839444" y="592797"/>
                </a:lnTo>
                <a:lnTo>
                  <a:pt x="880770" y="630897"/>
                </a:lnTo>
                <a:lnTo>
                  <a:pt x="922083" y="656297"/>
                </a:lnTo>
                <a:lnTo>
                  <a:pt x="963218" y="694397"/>
                </a:lnTo>
                <a:lnTo>
                  <a:pt x="1045387" y="745197"/>
                </a:lnTo>
                <a:lnTo>
                  <a:pt x="1086434" y="783297"/>
                </a:lnTo>
                <a:lnTo>
                  <a:pt x="1127467" y="808697"/>
                </a:lnTo>
                <a:lnTo>
                  <a:pt x="1209484" y="872197"/>
                </a:lnTo>
                <a:lnTo>
                  <a:pt x="1414475" y="1024597"/>
                </a:lnTo>
                <a:lnTo>
                  <a:pt x="1496529" y="1088097"/>
                </a:lnTo>
                <a:lnTo>
                  <a:pt x="1578673" y="1138897"/>
                </a:lnTo>
                <a:lnTo>
                  <a:pt x="1619796" y="1176997"/>
                </a:lnTo>
                <a:lnTo>
                  <a:pt x="1702130" y="1227797"/>
                </a:lnTo>
                <a:lnTo>
                  <a:pt x="1743354" y="1265897"/>
                </a:lnTo>
                <a:lnTo>
                  <a:pt x="1784629" y="1291297"/>
                </a:lnTo>
                <a:lnTo>
                  <a:pt x="1825955" y="1329397"/>
                </a:lnTo>
                <a:lnTo>
                  <a:pt x="1908771" y="1380197"/>
                </a:lnTo>
                <a:lnTo>
                  <a:pt x="1950275" y="1418297"/>
                </a:lnTo>
                <a:lnTo>
                  <a:pt x="2033485" y="1469097"/>
                </a:lnTo>
                <a:lnTo>
                  <a:pt x="2075192" y="1507197"/>
                </a:lnTo>
                <a:lnTo>
                  <a:pt x="2158873" y="1557997"/>
                </a:lnTo>
                <a:lnTo>
                  <a:pt x="2200833" y="1596097"/>
                </a:lnTo>
                <a:lnTo>
                  <a:pt x="2327287" y="1672297"/>
                </a:lnTo>
                <a:lnTo>
                  <a:pt x="2369655" y="1710397"/>
                </a:lnTo>
                <a:lnTo>
                  <a:pt x="2497391" y="1786597"/>
                </a:lnTo>
                <a:lnTo>
                  <a:pt x="2540203" y="1824697"/>
                </a:lnTo>
                <a:lnTo>
                  <a:pt x="2755709" y="1951697"/>
                </a:lnTo>
                <a:lnTo>
                  <a:pt x="2799118" y="1989797"/>
                </a:lnTo>
                <a:lnTo>
                  <a:pt x="3017863" y="2116798"/>
                </a:lnTo>
                <a:lnTo>
                  <a:pt x="3555441" y="2421598"/>
                </a:lnTo>
                <a:lnTo>
                  <a:pt x="3601110" y="2434298"/>
                </a:lnTo>
                <a:lnTo>
                  <a:pt x="3785222" y="2535898"/>
                </a:lnTo>
                <a:lnTo>
                  <a:pt x="3831628" y="2548598"/>
                </a:lnTo>
                <a:lnTo>
                  <a:pt x="3924884" y="2599398"/>
                </a:lnTo>
                <a:lnTo>
                  <a:pt x="3971747" y="2612098"/>
                </a:lnTo>
                <a:lnTo>
                  <a:pt x="4065930" y="2662898"/>
                </a:lnTo>
                <a:lnTo>
                  <a:pt x="4113263" y="2675598"/>
                </a:lnTo>
                <a:lnTo>
                  <a:pt x="4160761" y="2700998"/>
                </a:lnTo>
                <a:lnTo>
                  <a:pt x="4208424" y="2713698"/>
                </a:lnTo>
                <a:lnTo>
                  <a:pt x="4256252" y="2739098"/>
                </a:lnTo>
                <a:lnTo>
                  <a:pt x="4352404" y="2764498"/>
                </a:lnTo>
                <a:lnTo>
                  <a:pt x="4400740" y="2789898"/>
                </a:lnTo>
                <a:lnTo>
                  <a:pt x="4498022" y="2815298"/>
                </a:lnTo>
                <a:lnTo>
                  <a:pt x="4547133" y="2840698"/>
                </a:lnTo>
                <a:lnTo>
                  <a:pt x="4996421" y="2954998"/>
                </a:lnTo>
                <a:lnTo>
                  <a:pt x="5047462" y="2954998"/>
                </a:lnTo>
                <a:lnTo>
                  <a:pt x="5149913" y="2980398"/>
                </a:lnTo>
                <a:lnTo>
                  <a:pt x="5200548" y="2980398"/>
                </a:lnTo>
                <a:lnTo>
                  <a:pt x="5251678" y="2993098"/>
                </a:lnTo>
                <a:lnTo>
                  <a:pt x="5303126" y="2993098"/>
                </a:lnTo>
                <a:lnTo>
                  <a:pt x="5354764" y="3005798"/>
                </a:lnTo>
                <a:lnTo>
                  <a:pt x="5801030" y="3005798"/>
                </a:lnTo>
                <a:lnTo>
                  <a:pt x="5850217" y="2993098"/>
                </a:lnTo>
                <a:lnTo>
                  <a:pt x="5899302" y="2993098"/>
                </a:lnTo>
                <a:lnTo>
                  <a:pt x="5948248" y="2980398"/>
                </a:lnTo>
                <a:lnTo>
                  <a:pt x="5997041" y="2980398"/>
                </a:lnTo>
                <a:lnTo>
                  <a:pt x="6045644" y="2967698"/>
                </a:lnTo>
                <a:lnTo>
                  <a:pt x="6051334" y="2967698"/>
                </a:lnTo>
                <a:lnTo>
                  <a:pt x="6051334" y="2929598"/>
                </a:lnTo>
                <a:lnTo>
                  <a:pt x="6051334" y="2878798"/>
                </a:lnTo>
                <a:close/>
              </a:path>
              <a:path w="6051550" h="3006090">
                <a:moveTo>
                  <a:pt x="6051334" y="2540939"/>
                </a:moveTo>
                <a:lnTo>
                  <a:pt x="6006693" y="2550579"/>
                </a:lnTo>
                <a:lnTo>
                  <a:pt x="5957290" y="2559862"/>
                </a:lnTo>
                <a:lnTo>
                  <a:pt x="5907633" y="2567825"/>
                </a:lnTo>
                <a:lnTo>
                  <a:pt x="5857760" y="2574480"/>
                </a:lnTo>
                <a:lnTo>
                  <a:pt x="5807710" y="2579840"/>
                </a:lnTo>
                <a:lnTo>
                  <a:pt x="5757507" y="2583942"/>
                </a:lnTo>
                <a:lnTo>
                  <a:pt x="5707177" y="2586786"/>
                </a:lnTo>
                <a:lnTo>
                  <a:pt x="5656758" y="2588387"/>
                </a:lnTo>
                <a:lnTo>
                  <a:pt x="5606275" y="2588768"/>
                </a:lnTo>
                <a:lnTo>
                  <a:pt x="5555754" y="2587955"/>
                </a:lnTo>
                <a:lnTo>
                  <a:pt x="5505247" y="2585961"/>
                </a:lnTo>
                <a:lnTo>
                  <a:pt x="5454751" y="2582799"/>
                </a:lnTo>
                <a:lnTo>
                  <a:pt x="5404332" y="2578493"/>
                </a:lnTo>
                <a:lnTo>
                  <a:pt x="5353990" y="2573045"/>
                </a:lnTo>
                <a:lnTo>
                  <a:pt x="5303774" y="2566492"/>
                </a:lnTo>
                <a:lnTo>
                  <a:pt x="5253710" y="2558846"/>
                </a:lnTo>
                <a:lnTo>
                  <a:pt x="5203825" y="2550109"/>
                </a:lnTo>
                <a:lnTo>
                  <a:pt x="5080139" y="2526715"/>
                </a:lnTo>
                <a:lnTo>
                  <a:pt x="4957026" y="2498369"/>
                </a:lnTo>
                <a:lnTo>
                  <a:pt x="4857813" y="2471216"/>
                </a:lnTo>
                <a:lnTo>
                  <a:pt x="4808677" y="2457056"/>
                </a:lnTo>
                <a:lnTo>
                  <a:pt x="4759985" y="2442400"/>
                </a:lnTo>
                <a:lnTo>
                  <a:pt x="4711852" y="2427186"/>
                </a:lnTo>
                <a:lnTo>
                  <a:pt x="4568291" y="2376436"/>
                </a:lnTo>
                <a:lnTo>
                  <a:pt x="4520184" y="2358821"/>
                </a:lnTo>
                <a:lnTo>
                  <a:pt x="4472457" y="2340572"/>
                </a:lnTo>
                <a:lnTo>
                  <a:pt x="4424845" y="2321229"/>
                </a:lnTo>
                <a:lnTo>
                  <a:pt x="4377601" y="2301379"/>
                </a:lnTo>
                <a:lnTo>
                  <a:pt x="4330687" y="2281059"/>
                </a:lnTo>
                <a:lnTo>
                  <a:pt x="4284078" y="2260333"/>
                </a:lnTo>
                <a:lnTo>
                  <a:pt x="4237723" y="2239251"/>
                </a:lnTo>
                <a:lnTo>
                  <a:pt x="4191139" y="2218715"/>
                </a:lnTo>
                <a:lnTo>
                  <a:pt x="4144734" y="2197697"/>
                </a:lnTo>
                <a:lnTo>
                  <a:pt x="4098506" y="2176234"/>
                </a:lnTo>
                <a:lnTo>
                  <a:pt x="4052455" y="2154339"/>
                </a:lnTo>
                <a:lnTo>
                  <a:pt x="4006570" y="2132025"/>
                </a:lnTo>
                <a:lnTo>
                  <a:pt x="3960863" y="2109317"/>
                </a:lnTo>
                <a:lnTo>
                  <a:pt x="3869918" y="2062772"/>
                </a:lnTo>
                <a:lnTo>
                  <a:pt x="3779609" y="2014829"/>
                </a:lnTo>
                <a:lnTo>
                  <a:pt x="3689896" y="1965629"/>
                </a:lnTo>
                <a:lnTo>
                  <a:pt x="3600754" y="1915299"/>
                </a:lnTo>
                <a:lnTo>
                  <a:pt x="3512172" y="1863991"/>
                </a:lnTo>
                <a:lnTo>
                  <a:pt x="3380244" y="1785454"/>
                </a:lnTo>
                <a:lnTo>
                  <a:pt x="3249333" y="1705051"/>
                </a:lnTo>
                <a:lnTo>
                  <a:pt x="3119412" y="1622958"/>
                </a:lnTo>
                <a:lnTo>
                  <a:pt x="2990519" y="1539303"/>
                </a:lnTo>
                <a:lnTo>
                  <a:pt x="2862643" y="1454111"/>
                </a:lnTo>
                <a:lnTo>
                  <a:pt x="2735757" y="1367383"/>
                </a:lnTo>
                <a:lnTo>
                  <a:pt x="2609888" y="1279118"/>
                </a:lnTo>
                <a:lnTo>
                  <a:pt x="2402014" y="1129042"/>
                </a:lnTo>
                <a:lnTo>
                  <a:pt x="2195931" y="976261"/>
                </a:lnTo>
                <a:lnTo>
                  <a:pt x="1135519" y="162458"/>
                </a:lnTo>
                <a:lnTo>
                  <a:pt x="929525" y="8216"/>
                </a:lnTo>
                <a:lnTo>
                  <a:pt x="918387" y="0"/>
                </a:lnTo>
                <a:lnTo>
                  <a:pt x="742543" y="0"/>
                </a:lnTo>
                <a:lnTo>
                  <a:pt x="905979" y="119748"/>
                </a:lnTo>
                <a:lnTo>
                  <a:pt x="1106855" y="269481"/>
                </a:lnTo>
                <a:lnTo>
                  <a:pt x="2104504" y="1029500"/>
                </a:lnTo>
                <a:lnTo>
                  <a:pt x="2306650" y="1178750"/>
                </a:lnTo>
                <a:lnTo>
                  <a:pt x="2512809" y="1327137"/>
                </a:lnTo>
                <a:lnTo>
                  <a:pt x="2639517" y="1415973"/>
                </a:lnTo>
                <a:lnTo>
                  <a:pt x="2767317" y="1503324"/>
                </a:lnTo>
                <a:lnTo>
                  <a:pt x="2896171" y="1589151"/>
                </a:lnTo>
                <a:lnTo>
                  <a:pt x="3026054" y="1673428"/>
                </a:lnTo>
                <a:lnTo>
                  <a:pt x="3156940" y="1756130"/>
                </a:lnTo>
                <a:lnTo>
                  <a:pt x="3288792" y="1837220"/>
                </a:lnTo>
                <a:lnTo>
                  <a:pt x="3421913" y="1916493"/>
                </a:lnTo>
                <a:lnTo>
                  <a:pt x="3556127" y="1993963"/>
                </a:lnTo>
                <a:lnTo>
                  <a:pt x="3646309" y="2044420"/>
                </a:lnTo>
                <a:lnTo>
                  <a:pt x="3737152" y="2093760"/>
                </a:lnTo>
                <a:lnTo>
                  <a:pt x="3828681" y="2141880"/>
                </a:lnTo>
                <a:lnTo>
                  <a:pt x="3920985" y="2188654"/>
                </a:lnTo>
                <a:lnTo>
                  <a:pt x="3967442" y="2211489"/>
                </a:lnTo>
                <a:lnTo>
                  <a:pt x="4014114" y="2233955"/>
                </a:lnTo>
                <a:lnTo>
                  <a:pt x="4061002" y="2256015"/>
                </a:lnTo>
                <a:lnTo>
                  <a:pt x="4108132" y="2277668"/>
                </a:lnTo>
                <a:lnTo>
                  <a:pt x="4297896" y="2361768"/>
                </a:lnTo>
                <a:lnTo>
                  <a:pt x="4345432" y="2382101"/>
                </a:lnTo>
                <a:lnTo>
                  <a:pt x="4393069" y="2401887"/>
                </a:lnTo>
                <a:lnTo>
                  <a:pt x="4440834" y="2421051"/>
                </a:lnTo>
                <a:lnTo>
                  <a:pt x="4489183" y="2439327"/>
                </a:lnTo>
                <a:lnTo>
                  <a:pt x="4537697" y="2456891"/>
                </a:lnTo>
                <a:lnTo>
                  <a:pt x="4685208" y="2508377"/>
                </a:lnTo>
                <a:lnTo>
                  <a:pt x="4735182" y="2523947"/>
                </a:lnTo>
                <a:lnTo>
                  <a:pt x="4785030" y="2538730"/>
                </a:lnTo>
                <a:lnTo>
                  <a:pt x="4834763" y="2552852"/>
                </a:lnTo>
                <a:lnTo>
                  <a:pt x="4934001" y="2579573"/>
                </a:lnTo>
                <a:lnTo>
                  <a:pt x="5061470" y="2608491"/>
                </a:lnTo>
                <a:lnTo>
                  <a:pt x="5190490" y="2632405"/>
                </a:lnTo>
                <a:lnTo>
                  <a:pt x="5239296" y="2640761"/>
                </a:lnTo>
                <a:lnTo>
                  <a:pt x="5288343" y="2648115"/>
                </a:lnTo>
                <a:lnTo>
                  <a:pt x="5337619" y="2654452"/>
                </a:lnTo>
                <a:lnTo>
                  <a:pt x="5387060" y="2659761"/>
                </a:lnTo>
                <a:lnTo>
                  <a:pt x="5436667" y="2664028"/>
                </a:lnTo>
                <a:lnTo>
                  <a:pt x="5486387" y="2667228"/>
                </a:lnTo>
                <a:lnTo>
                  <a:pt x="5536196" y="2669349"/>
                </a:lnTo>
                <a:lnTo>
                  <a:pt x="5586069" y="2670365"/>
                </a:lnTo>
                <a:lnTo>
                  <a:pt x="5635968" y="2670264"/>
                </a:lnTo>
                <a:lnTo>
                  <a:pt x="5685853" y="2669032"/>
                </a:lnTo>
                <a:lnTo>
                  <a:pt x="5735726" y="2666631"/>
                </a:lnTo>
                <a:lnTo>
                  <a:pt x="5785523" y="2663063"/>
                </a:lnTo>
                <a:lnTo>
                  <a:pt x="5835231" y="2658300"/>
                </a:lnTo>
                <a:lnTo>
                  <a:pt x="5884811" y="2652331"/>
                </a:lnTo>
                <a:lnTo>
                  <a:pt x="5934240" y="2645130"/>
                </a:lnTo>
                <a:lnTo>
                  <a:pt x="5983478" y="2636697"/>
                </a:lnTo>
                <a:lnTo>
                  <a:pt x="6032500" y="2626982"/>
                </a:lnTo>
                <a:lnTo>
                  <a:pt x="6051334" y="2622740"/>
                </a:lnTo>
                <a:lnTo>
                  <a:pt x="6051334" y="2588768"/>
                </a:lnTo>
                <a:lnTo>
                  <a:pt x="6051334" y="2540939"/>
                </a:lnTo>
                <a:close/>
              </a:path>
              <a:path w="6051550" h="3006090">
                <a:moveTo>
                  <a:pt x="6051334" y="2203462"/>
                </a:moveTo>
                <a:lnTo>
                  <a:pt x="5991174" y="2218283"/>
                </a:lnTo>
                <a:lnTo>
                  <a:pt x="5941682" y="2228164"/>
                </a:lnTo>
                <a:lnTo>
                  <a:pt x="5891847" y="2236419"/>
                </a:lnTo>
                <a:lnTo>
                  <a:pt x="5841708" y="2243086"/>
                </a:lnTo>
                <a:lnTo>
                  <a:pt x="5791327" y="2248192"/>
                </a:lnTo>
                <a:lnTo>
                  <a:pt x="5740755" y="2251773"/>
                </a:lnTo>
                <a:lnTo>
                  <a:pt x="5690082" y="2253843"/>
                </a:lnTo>
                <a:lnTo>
                  <a:pt x="5639333" y="2254453"/>
                </a:lnTo>
                <a:lnTo>
                  <a:pt x="5588571" y="2253615"/>
                </a:lnTo>
                <a:lnTo>
                  <a:pt x="5537873" y="2251367"/>
                </a:lnTo>
                <a:lnTo>
                  <a:pt x="5487289" y="2247735"/>
                </a:lnTo>
                <a:lnTo>
                  <a:pt x="5424132" y="2241270"/>
                </a:lnTo>
                <a:lnTo>
                  <a:pt x="5361229" y="2232710"/>
                </a:lnTo>
                <a:lnTo>
                  <a:pt x="5297716" y="2221852"/>
                </a:lnTo>
                <a:lnTo>
                  <a:pt x="5173484" y="2196795"/>
                </a:lnTo>
                <a:lnTo>
                  <a:pt x="5049850" y="2166899"/>
                </a:lnTo>
                <a:lnTo>
                  <a:pt x="4888738" y="2119084"/>
                </a:lnTo>
                <a:lnTo>
                  <a:pt x="4840325" y="2103285"/>
                </a:lnTo>
                <a:lnTo>
                  <a:pt x="4792345" y="2086457"/>
                </a:lnTo>
                <a:lnTo>
                  <a:pt x="4624070" y="2022779"/>
                </a:lnTo>
                <a:lnTo>
                  <a:pt x="4505172" y="1971548"/>
                </a:lnTo>
                <a:lnTo>
                  <a:pt x="4272356" y="1862620"/>
                </a:lnTo>
                <a:lnTo>
                  <a:pt x="4226230" y="1840103"/>
                </a:lnTo>
                <a:lnTo>
                  <a:pt x="4180332" y="1816900"/>
                </a:lnTo>
                <a:lnTo>
                  <a:pt x="4134637" y="1793151"/>
                </a:lnTo>
                <a:lnTo>
                  <a:pt x="4043654" y="1744637"/>
                </a:lnTo>
                <a:lnTo>
                  <a:pt x="3955542" y="1695818"/>
                </a:lnTo>
                <a:lnTo>
                  <a:pt x="3868026" y="1645983"/>
                </a:lnTo>
                <a:lnTo>
                  <a:pt x="3781069" y="1595170"/>
                </a:lnTo>
                <a:lnTo>
                  <a:pt x="3694684" y="1543405"/>
                </a:lnTo>
                <a:lnTo>
                  <a:pt x="3608819" y="1490738"/>
                </a:lnTo>
                <a:lnTo>
                  <a:pt x="3523488" y="1437182"/>
                </a:lnTo>
                <a:lnTo>
                  <a:pt x="3396450" y="1355318"/>
                </a:lnTo>
                <a:lnTo>
                  <a:pt x="3270478" y="1271676"/>
                </a:lnTo>
                <a:lnTo>
                  <a:pt x="3145561" y="1186395"/>
                </a:lnTo>
                <a:lnTo>
                  <a:pt x="3021609" y="1099591"/>
                </a:lnTo>
                <a:lnTo>
                  <a:pt x="2898584" y="1011389"/>
                </a:lnTo>
                <a:lnTo>
                  <a:pt x="2735910" y="891819"/>
                </a:lnTo>
                <a:lnTo>
                  <a:pt x="2574658" y="770267"/>
                </a:lnTo>
                <a:lnTo>
                  <a:pt x="2374900" y="615962"/>
                </a:lnTo>
                <a:lnTo>
                  <a:pt x="2335174" y="584835"/>
                </a:lnTo>
                <a:lnTo>
                  <a:pt x="1601431" y="0"/>
                </a:lnTo>
                <a:lnTo>
                  <a:pt x="1440345" y="0"/>
                </a:lnTo>
                <a:lnTo>
                  <a:pt x="1462049" y="16916"/>
                </a:lnTo>
                <a:lnTo>
                  <a:pt x="2276017" y="660387"/>
                </a:lnTo>
                <a:lnTo>
                  <a:pt x="2316048" y="691489"/>
                </a:lnTo>
                <a:lnTo>
                  <a:pt x="2517368" y="845705"/>
                </a:lnTo>
                <a:lnTo>
                  <a:pt x="2679979" y="967257"/>
                </a:lnTo>
                <a:lnTo>
                  <a:pt x="2844101" y="1086878"/>
                </a:lnTo>
                <a:lnTo>
                  <a:pt x="2968282" y="1175156"/>
                </a:lnTo>
                <a:lnTo>
                  <a:pt x="3093440" y="1262062"/>
                </a:lnTo>
                <a:lnTo>
                  <a:pt x="3219653" y="1347470"/>
                </a:lnTo>
                <a:lnTo>
                  <a:pt x="3346958" y="1431264"/>
                </a:lnTo>
                <a:lnTo>
                  <a:pt x="3475431" y="1513319"/>
                </a:lnTo>
                <a:lnTo>
                  <a:pt x="3561740" y="1567002"/>
                </a:lnTo>
                <a:lnTo>
                  <a:pt x="3648621" y="1619821"/>
                </a:lnTo>
                <a:lnTo>
                  <a:pt x="3736073" y="1671739"/>
                </a:lnTo>
                <a:lnTo>
                  <a:pt x="3824109" y="1722716"/>
                </a:lnTo>
                <a:lnTo>
                  <a:pt x="3912755" y="1772729"/>
                </a:lnTo>
                <a:lnTo>
                  <a:pt x="4002036" y="1821726"/>
                </a:lnTo>
                <a:lnTo>
                  <a:pt x="4094327" y="1870468"/>
                </a:lnTo>
                <a:lnTo>
                  <a:pt x="4140797" y="1894382"/>
                </a:lnTo>
                <a:lnTo>
                  <a:pt x="4187583" y="1917801"/>
                </a:lnTo>
                <a:lnTo>
                  <a:pt x="4234777" y="1940598"/>
                </a:lnTo>
                <a:lnTo>
                  <a:pt x="4472317" y="2050516"/>
                </a:lnTo>
                <a:lnTo>
                  <a:pt x="4591812" y="2101443"/>
                </a:lnTo>
                <a:lnTo>
                  <a:pt x="4763414" y="2165616"/>
                </a:lnTo>
                <a:lnTo>
                  <a:pt x="4813401" y="2182914"/>
                </a:lnTo>
                <a:lnTo>
                  <a:pt x="4863681" y="2199106"/>
                </a:lnTo>
                <a:lnTo>
                  <a:pt x="4994414" y="2238273"/>
                </a:lnTo>
                <a:lnTo>
                  <a:pt x="5122215" y="2270036"/>
                </a:lnTo>
                <a:lnTo>
                  <a:pt x="5187023" y="2283930"/>
                </a:lnTo>
                <a:lnTo>
                  <a:pt x="5284660" y="2302941"/>
                </a:lnTo>
                <a:lnTo>
                  <a:pt x="5349024" y="2313673"/>
                </a:lnTo>
                <a:lnTo>
                  <a:pt x="5414632" y="2322334"/>
                </a:lnTo>
                <a:lnTo>
                  <a:pt x="5480520" y="2328811"/>
                </a:lnTo>
                <a:lnTo>
                  <a:pt x="5533390" y="2332380"/>
                </a:lnTo>
                <a:lnTo>
                  <a:pt x="5586349" y="2334514"/>
                </a:lnTo>
                <a:lnTo>
                  <a:pt x="5639346" y="2335174"/>
                </a:lnTo>
                <a:lnTo>
                  <a:pt x="5692356" y="2334336"/>
                </a:lnTo>
                <a:lnTo>
                  <a:pt x="5745340" y="2331961"/>
                </a:lnTo>
                <a:lnTo>
                  <a:pt x="5798248" y="2328011"/>
                </a:lnTo>
                <a:lnTo>
                  <a:pt x="5851055" y="2322436"/>
                </a:lnTo>
                <a:lnTo>
                  <a:pt x="5903696" y="2315210"/>
                </a:lnTo>
                <a:lnTo>
                  <a:pt x="5956160" y="2306294"/>
                </a:lnTo>
                <a:lnTo>
                  <a:pt x="6008408" y="2295652"/>
                </a:lnTo>
                <a:lnTo>
                  <a:pt x="6051334" y="2285288"/>
                </a:lnTo>
                <a:lnTo>
                  <a:pt x="6051334" y="2254453"/>
                </a:lnTo>
                <a:lnTo>
                  <a:pt x="6051334" y="2203462"/>
                </a:lnTo>
                <a:close/>
              </a:path>
              <a:path w="6051550" h="3006090">
                <a:moveTo>
                  <a:pt x="6051334" y="1862975"/>
                </a:moveTo>
                <a:lnTo>
                  <a:pt x="5973254" y="1885683"/>
                </a:lnTo>
                <a:lnTo>
                  <a:pt x="5923902" y="1896783"/>
                </a:lnTo>
                <a:lnTo>
                  <a:pt x="5874042" y="1905723"/>
                </a:lnTo>
                <a:lnTo>
                  <a:pt x="5823775" y="1912505"/>
                </a:lnTo>
                <a:lnTo>
                  <a:pt x="5773204" y="1917141"/>
                </a:lnTo>
                <a:lnTo>
                  <a:pt x="5722531" y="1920024"/>
                </a:lnTo>
                <a:lnTo>
                  <a:pt x="5671680" y="1920849"/>
                </a:lnTo>
                <a:lnTo>
                  <a:pt x="5620715" y="1919744"/>
                </a:lnTo>
                <a:lnTo>
                  <a:pt x="5569699" y="1916823"/>
                </a:lnTo>
                <a:lnTo>
                  <a:pt x="5518721" y="1912200"/>
                </a:lnTo>
                <a:lnTo>
                  <a:pt x="5467845" y="1905977"/>
                </a:lnTo>
                <a:lnTo>
                  <a:pt x="5417121" y="1898269"/>
                </a:lnTo>
                <a:lnTo>
                  <a:pt x="5366639" y="1889188"/>
                </a:lnTo>
                <a:lnTo>
                  <a:pt x="5316461" y="1878850"/>
                </a:lnTo>
                <a:lnTo>
                  <a:pt x="5235664" y="1860194"/>
                </a:lnTo>
                <a:lnTo>
                  <a:pt x="5142789" y="1835683"/>
                </a:lnTo>
                <a:lnTo>
                  <a:pt x="4987239" y="1786318"/>
                </a:lnTo>
                <a:lnTo>
                  <a:pt x="4926977" y="1764868"/>
                </a:lnTo>
                <a:lnTo>
                  <a:pt x="4776508" y="1705470"/>
                </a:lnTo>
                <a:lnTo>
                  <a:pt x="4728591" y="1684591"/>
                </a:lnTo>
                <a:lnTo>
                  <a:pt x="4681004" y="1663065"/>
                </a:lnTo>
                <a:lnTo>
                  <a:pt x="4633773" y="1640967"/>
                </a:lnTo>
                <a:lnTo>
                  <a:pt x="4586935" y="1618399"/>
                </a:lnTo>
                <a:lnTo>
                  <a:pt x="4447362" y="1549819"/>
                </a:lnTo>
                <a:lnTo>
                  <a:pt x="4401045" y="1526552"/>
                </a:lnTo>
                <a:lnTo>
                  <a:pt x="4355020" y="1502651"/>
                </a:lnTo>
                <a:lnTo>
                  <a:pt x="4263783" y="1452778"/>
                </a:lnTo>
                <a:lnTo>
                  <a:pt x="4218381" y="1427353"/>
                </a:lnTo>
                <a:lnTo>
                  <a:pt x="4128135" y="1375460"/>
                </a:lnTo>
                <a:lnTo>
                  <a:pt x="4038587" y="1322285"/>
                </a:lnTo>
                <a:lnTo>
                  <a:pt x="3949712" y="1267904"/>
                </a:lnTo>
                <a:lnTo>
                  <a:pt x="3818559" y="1185011"/>
                </a:lnTo>
                <a:lnTo>
                  <a:pt x="3733152" y="1129525"/>
                </a:lnTo>
                <a:lnTo>
                  <a:pt x="3648354" y="1073188"/>
                </a:lnTo>
                <a:lnTo>
                  <a:pt x="3564128" y="1016038"/>
                </a:lnTo>
                <a:lnTo>
                  <a:pt x="3438817" y="928878"/>
                </a:lnTo>
                <a:lnTo>
                  <a:pt x="3314662" y="840105"/>
                </a:lnTo>
                <a:lnTo>
                  <a:pt x="3191560" y="749833"/>
                </a:lnTo>
                <a:lnTo>
                  <a:pt x="3069437" y="658177"/>
                </a:lnTo>
                <a:lnTo>
                  <a:pt x="2907931" y="534009"/>
                </a:lnTo>
                <a:lnTo>
                  <a:pt x="2747772" y="407885"/>
                </a:lnTo>
                <a:lnTo>
                  <a:pt x="2549131" y="247878"/>
                </a:lnTo>
                <a:lnTo>
                  <a:pt x="2248573" y="0"/>
                </a:lnTo>
                <a:lnTo>
                  <a:pt x="2098484" y="0"/>
                </a:lnTo>
                <a:lnTo>
                  <a:pt x="2489720" y="320903"/>
                </a:lnTo>
                <a:lnTo>
                  <a:pt x="2689695" y="480669"/>
                </a:lnTo>
                <a:lnTo>
                  <a:pt x="2851200" y="606806"/>
                </a:lnTo>
                <a:lnTo>
                  <a:pt x="3014243" y="731126"/>
                </a:lnTo>
                <a:lnTo>
                  <a:pt x="3137636" y="822960"/>
                </a:lnTo>
                <a:lnTo>
                  <a:pt x="3262033" y="913434"/>
                </a:lnTo>
                <a:lnTo>
                  <a:pt x="3387534" y="1002423"/>
                </a:lnTo>
                <a:lnTo>
                  <a:pt x="3514179" y="1089761"/>
                </a:lnTo>
                <a:lnTo>
                  <a:pt x="3599294" y="1147013"/>
                </a:lnTo>
                <a:lnTo>
                  <a:pt x="3684955" y="1203439"/>
                </a:lnTo>
                <a:lnTo>
                  <a:pt x="3771214" y="1258989"/>
                </a:lnTo>
                <a:lnTo>
                  <a:pt x="3859136" y="1314386"/>
                </a:lnTo>
                <a:lnTo>
                  <a:pt x="3948811" y="1369542"/>
                </a:lnTo>
                <a:lnTo>
                  <a:pt x="4039209" y="1423568"/>
                </a:lnTo>
                <a:lnTo>
                  <a:pt x="4130357" y="1476362"/>
                </a:lnTo>
                <a:lnTo>
                  <a:pt x="4222305" y="1527848"/>
                </a:lnTo>
                <a:lnTo>
                  <a:pt x="4315091" y="1578076"/>
                </a:lnTo>
                <a:lnTo>
                  <a:pt x="4362107" y="1602257"/>
                </a:lnTo>
                <a:lnTo>
                  <a:pt x="4409478" y="1625815"/>
                </a:lnTo>
                <a:lnTo>
                  <a:pt x="4552200" y="1695196"/>
                </a:lnTo>
                <a:lnTo>
                  <a:pt x="4599825" y="1717890"/>
                </a:lnTo>
                <a:lnTo>
                  <a:pt x="4647552" y="1739976"/>
                </a:lnTo>
                <a:lnTo>
                  <a:pt x="4695469" y="1761413"/>
                </a:lnTo>
                <a:lnTo>
                  <a:pt x="4743653" y="1782178"/>
                </a:lnTo>
                <a:lnTo>
                  <a:pt x="4897831" y="1842376"/>
                </a:lnTo>
                <a:lnTo>
                  <a:pt x="4960988" y="1864575"/>
                </a:lnTo>
                <a:lnTo>
                  <a:pt x="5086045" y="1904555"/>
                </a:lnTo>
                <a:lnTo>
                  <a:pt x="5182222" y="1930628"/>
                </a:lnTo>
                <a:lnTo>
                  <a:pt x="5294896" y="1957209"/>
                </a:lnTo>
                <a:lnTo>
                  <a:pt x="5342547" y="1966988"/>
                </a:lnTo>
                <a:lnTo>
                  <a:pt x="5390400" y="1975688"/>
                </a:lnTo>
                <a:lnTo>
                  <a:pt x="5438432" y="1983219"/>
                </a:lnTo>
                <a:lnTo>
                  <a:pt x="5486641" y="1989505"/>
                </a:lnTo>
                <a:lnTo>
                  <a:pt x="5535028" y="1994458"/>
                </a:lnTo>
                <a:lnTo>
                  <a:pt x="5583567" y="1998002"/>
                </a:lnTo>
                <a:lnTo>
                  <a:pt x="5632247" y="2000021"/>
                </a:lnTo>
                <a:lnTo>
                  <a:pt x="5681078" y="2000465"/>
                </a:lnTo>
                <a:lnTo>
                  <a:pt x="5730049" y="1999221"/>
                </a:lnTo>
                <a:lnTo>
                  <a:pt x="5779147" y="1996211"/>
                </a:lnTo>
                <a:lnTo>
                  <a:pt x="5827954" y="1991664"/>
                </a:lnTo>
                <a:lnTo>
                  <a:pt x="5876620" y="1985200"/>
                </a:lnTo>
                <a:lnTo>
                  <a:pt x="5925058" y="1976793"/>
                </a:lnTo>
                <a:lnTo>
                  <a:pt x="5973165" y="1966455"/>
                </a:lnTo>
                <a:lnTo>
                  <a:pt x="6020854" y="1954199"/>
                </a:lnTo>
                <a:lnTo>
                  <a:pt x="6051334" y="1945017"/>
                </a:lnTo>
                <a:lnTo>
                  <a:pt x="6051334" y="1920849"/>
                </a:lnTo>
                <a:lnTo>
                  <a:pt x="6051334" y="1862975"/>
                </a:lnTo>
                <a:close/>
              </a:path>
              <a:path w="6051550" h="3006090">
                <a:moveTo>
                  <a:pt x="6051334" y="1516329"/>
                </a:moveTo>
                <a:lnTo>
                  <a:pt x="5975274" y="1546999"/>
                </a:lnTo>
                <a:lnTo>
                  <a:pt x="5926531" y="1561325"/>
                </a:lnTo>
                <a:lnTo>
                  <a:pt x="5876899" y="1572298"/>
                </a:lnTo>
                <a:lnTo>
                  <a:pt x="5826607" y="1580248"/>
                </a:lnTo>
                <a:lnTo>
                  <a:pt x="5775795" y="1585353"/>
                </a:lnTo>
                <a:lnTo>
                  <a:pt x="5724601" y="1587741"/>
                </a:lnTo>
                <a:lnTo>
                  <a:pt x="5673153" y="1587563"/>
                </a:lnTo>
                <a:lnTo>
                  <a:pt x="5621629" y="1584960"/>
                </a:lnTo>
                <a:lnTo>
                  <a:pt x="5570131" y="1580070"/>
                </a:lnTo>
                <a:lnTo>
                  <a:pt x="5518823" y="1573060"/>
                </a:lnTo>
                <a:lnTo>
                  <a:pt x="5467845" y="1564055"/>
                </a:lnTo>
                <a:lnTo>
                  <a:pt x="5417337" y="1553210"/>
                </a:lnTo>
                <a:lnTo>
                  <a:pt x="5414175" y="1552587"/>
                </a:lnTo>
                <a:lnTo>
                  <a:pt x="5317515" y="1527898"/>
                </a:lnTo>
                <a:lnTo>
                  <a:pt x="5268696" y="1514449"/>
                </a:lnTo>
                <a:lnTo>
                  <a:pt x="5219344" y="1499501"/>
                </a:lnTo>
                <a:lnTo>
                  <a:pt x="5107749" y="1461008"/>
                </a:lnTo>
                <a:lnTo>
                  <a:pt x="5047831" y="1438529"/>
                </a:lnTo>
                <a:lnTo>
                  <a:pt x="4928425" y="1388427"/>
                </a:lnTo>
                <a:lnTo>
                  <a:pt x="4880648" y="1367370"/>
                </a:lnTo>
                <a:lnTo>
                  <a:pt x="4833417" y="1345196"/>
                </a:lnTo>
                <a:lnTo>
                  <a:pt x="4786630" y="1322197"/>
                </a:lnTo>
                <a:lnTo>
                  <a:pt x="4601934" y="1227302"/>
                </a:lnTo>
                <a:lnTo>
                  <a:pt x="4556112" y="1203045"/>
                </a:lnTo>
                <a:lnTo>
                  <a:pt x="4510583" y="1178128"/>
                </a:lnTo>
                <a:lnTo>
                  <a:pt x="4422470" y="1127455"/>
                </a:lnTo>
                <a:lnTo>
                  <a:pt x="4379722" y="1102296"/>
                </a:lnTo>
                <a:lnTo>
                  <a:pt x="4294759" y="1051013"/>
                </a:lnTo>
                <a:lnTo>
                  <a:pt x="4210481" y="998537"/>
                </a:lnTo>
                <a:lnTo>
                  <a:pt x="4126852" y="944956"/>
                </a:lnTo>
                <a:lnTo>
                  <a:pt x="4043832" y="890371"/>
                </a:lnTo>
                <a:lnTo>
                  <a:pt x="3961384" y="834834"/>
                </a:lnTo>
                <a:lnTo>
                  <a:pt x="3879469" y="778459"/>
                </a:lnTo>
                <a:lnTo>
                  <a:pt x="3757498" y="692480"/>
                </a:lnTo>
                <a:lnTo>
                  <a:pt x="3636492" y="605078"/>
                </a:lnTo>
                <a:lnTo>
                  <a:pt x="3596360" y="575665"/>
                </a:lnTo>
                <a:lnTo>
                  <a:pt x="3514814" y="514642"/>
                </a:lnTo>
                <a:lnTo>
                  <a:pt x="3393452" y="421754"/>
                </a:lnTo>
                <a:lnTo>
                  <a:pt x="3273120" y="327418"/>
                </a:lnTo>
                <a:lnTo>
                  <a:pt x="3153689" y="231813"/>
                </a:lnTo>
                <a:lnTo>
                  <a:pt x="2995638" y="102616"/>
                </a:lnTo>
                <a:lnTo>
                  <a:pt x="2872270" y="0"/>
                </a:lnTo>
                <a:lnTo>
                  <a:pt x="2728899" y="0"/>
                </a:lnTo>
                <a:lnTo>
                  <a:pt x="2937713" y="173024"/>
                </a:lnTo>
                <a:lnTo>
                  <a:pt x="3096920" y="302107"/>
                </a:lnTo>
                <a:lnTo>
                  <a:pt x="3217380" y="397751"/>
                </a:lnTo>
                <a:lnTo>
                  <a:pt x="3338893" y="492226"/>
                </a:lnTo>
                <a:lnTo>
                  <a:pt x="3461613" y="585381"/>
                </a:lnTo>
                <a:lnTo>
                  <a:pt x="3544163" y="646671"/>
                </a:lnTo>
                <a:lnTo>
                  <a:pt x="3625291" y="705421"/>
                </a:lnTo>
                <a:lnTo>
                  <a:pt x="3747795" y="792530"/>
                </a:lnTo>
                <a:lnTo>
                  <a:pt x="3871430" y="878166"/>
                </a:lnTo>
                <a:lnTo>
                  <a:pt x="3954551" y="934288"/>
                </a:lnTo>
                <a:lnTo>
                  <a:pt x="4038282" y="989558"/>
                </a:lnTo>
                <a:lnTo>
                  <a:pt x="4122661" y="1043876"/>
                </a:lnTo>
                <a:lnTo>
                  <a:pt x="4207738" y="1097153"/>
                </a:lnTo>
                <a:lnTo>
                  <a:pt x="4293565" y="1149311"/>
                </a:lnTo>
                <a:lnTo>
                  <a:pt x="4380166" y="1200277"/>
                </a:lnTo>
                <a:lnTo>
                  <a:pt x="4469752" y="1251318"/>
                </a:lnTo>
                <a:lnTo>
                  <a:pt x="4516285" y="1276553"/>
                </a:lnTo>
                <a:lnTo>
                  <a:pt x="4563211" y="1301165"/>
                </a:lnTo>
                <a:lnTo>
                  <a:pt x="4751959" y="1397127"/>
                </a:lnTo>
                <a:lnTo>
                  <a:pt x="4799368" y="1420190"/>
                </a:lnTo>
                <a:lnTo>
                  <a:pt x="4847107" y="1442364"/>
                </a:lnTo>
                <a:lnTo>
                  <a:pt x="4895329" y="1463395"/>
                </a:lnTo>
                <a:lnTo>
                  <a:pt x="5017808" y="1514221"/>
                </a:lnTo>
                <a:lnTo>
                  <a:pt x="5080660" y="1537538"/>
                </a:lnTo>
                <a:lnTo>
                  <a:pt x="5192217" y="1575523"/>
                </a:lnTo>
                <a:lnTo>
                  <a:pt x="5243220" y="1590814"/>
                </a:lnTo>
                <a:lnTo>
                  <a:pt x="5295519" y="1605114"/>
                </a:lnTo>
                <a:lnTo>
                  <a:pt x="5348656" y="1618627"/>
                </a:lnTo>
                <a:lnTo>
                  <a:pt x="5402224" y="1631581"/>
                </a:lnTo>
                <a:lnTo>
                  <a:pt x="5399075" y="1630972"/>
                </a:lnTo>
                <a:lnTo>
                  <a:pt x="5447754" y="1641259"/>
                </a:lnTo>
                <a:lnTo>
                  <a:pt x="5496877" y="1649996"/>
                </a:lnTo>
                <a:lnTo>
                  <a:pt x="5546369" y="1657045"/>
                </a:lnTo>
                <a:lnTo>
                  <a:pt x="5596140" y="1662264"/>
                </a:lnTo>
                <a:lnTo>
                  <a:pt x="5646128" y="1665541"/>
                </a:lnTo>
                <a:lnTo>
                  <a:pt x="5696242" y="1666709"/>
                </a:lnTo>
                <a:lnTo>
                  <a:pt x="5746432" y="1665668"/>
                </a:lnTo>
                <a:lnTo>
                  <a:pt x="5796597" y="1662264"/>
                </a:lnTo>
                <a:lnTo>
                  <a:pt x="5846673" y="1656359"/>
                </a:lnTo>
                <a:lnTo>
                  <a:pt x="5896584" y="1647837"/>
                </a:lnTo>
                <a:lnTo>
                  <a:pt x="5946254" y="1636547"/>
                </a:lnTo>
                <a:lnTo>
                  <a:pt x="5995314" y="1622069"/>
                </a:lnTo>
                <a:lnTo>
                  <a:pt x="6043015" y="1604543"/>
                </a:lnTo>
                <a:lnTo>
                  <a:pt x="6051334" y="1600885"/>
                </a:lnTo>
                <a:lnTo>
                  <a:pt x="6051334" y="1587741"/>
                </a:lnTo>
                <a:lnTo>
                  <a:pt x="6051334" y="1516329"/>
                </a:lnTo>
                <a:close/>
              </a:path>
            </a:pathLst>
          </a:custGeom>
          <a:solidFill>
            <a:srgbClr val="FFBF22">
              <a:alpha val="19999"/>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HelveticaNeueLT Pro 55 Roman" panose="020B0604020202020204"/>
              <a:ea typeface="+mn-ea"/>
              <a:cs typeface="+mn-cs"/>
            </a:endParaRPr>
          </a:p>
        </p:txBody>
      </p:sp>
      <p:graphicFrame>
        <p:nvGraphicFramePr>
          <p:cNvPr id="7" name="Diagram 6">
            <a:extLst>
              <a:ext uri="{FF2B5EF4-FFF2-40B4-BE49-F238E27FC236}">
                <a16:creationId xmlns:a16="http://schemas.microsoft.com/office/drawing/2014/main" id="{8F638318-02AD-A50D-4B2D-BD47E915F066}"/>
              </a:ext>
            </a:extLst>
          </p:cNvPr>
          <p:cNvGraphicFramePr/>
          <p:nvPr/>
        </p:nvGraphicFramePr>
        <p:xfrm>
          <a:off x="672662" y="672396"/>
          <a:ext cx="10783614" cy="2417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Table 9">
            <a:extLst>
              <a:ext uri="{FF2B5EF4-FFF2-40B4-BE49-F238E27FC236}">
                <a16:creationId xmlns:a16="http://schemas.microsoft.com/office/drawing/2014/main" id="{666D01DC-198E-64F4-65F3-C66E9C325AEB}"/>
              </a:ext>
            </a:extLst>
          </p:cNvPr>
          <p:cNvGraphicFramePr>
            <a:graphicFrameLocks noGrp="1"/>
          </p:cNvGraphicFramePr>
          <p:nvPr/>
        </p:nvGraphicFramePr>
        <p:xfrm>
          <a:off x="641128" y="3832352"/>
          <a:ext cx="5564464" cy="2904530"/>
        </p:xfrm>
        <a:graphic>
          <a:graphicData uri="http://schemas.openxmlformats.org/drawingml/2006/table">
            <a:tbl>
              <a:tblPr firstRow="1" bandRow="1">
                <a:tableStyleId>{21E4AEA4-8DFA-4A89-87EB-49C32662AFE0}</a:tableStyleId>
              </a:tblPr>
              <a:tblGrid>
                <a:gridCol w="2070984">
                  <a:extLst>
                    <a:ext uri="{9D8B030D-6E8A-4147-A177-3AD203B41FA5}">
                      <a16:colId xmlns:a16="http://schemas.microsoft.com/office/drawing/2014/main" val="4019878963"/>
                    </a:ext>
                  </a:extLst>
                </a:gridCol>
                <a:gridCol w="3493480">
                  <a:extLst>
                    <a:ext uri="{9D8B030D-6E8A-4147-A177-3AD203B41FA5}">
                      <a16:colId xmlns:a16="http://schemas.microsoft.com/office/drawing/2014/main" val="1693404927"/>
                    </a:ext>
                  </a:extLst>
                </a:gridCol>
              </a:tblGrid>
              <a:tr h="382885">
                <a:tc>
                  <a:txBody>
                    <a:bodyPr/>
                    <a:lstStyle/>
                    <a:p>
                      <a:r>
                        <a:rPr lang="en-GB" sz="1200" dirty="0">
                          <a:latin typeface="Arial" panose="020B0604020202020204" pitchFamily="34" charset="0"/>
                          <a:cs typeface="Arial" panose="020B0604020202020204" pitchFamily="34" charset="0"/>
                        </a:rPr>
                        <a:t>Deliverable</a:t>
                      </a:r>
                    </a:p>
                  </a:txBody>
                  <a:tcPr/>
                </a:tc>
                <a:tc>
                  <a:txBody>
                    <a:bodyPr/>
                    <a:lstStyle/>
                    <a:p>
                      <a:r>
                        <a:rPr lang="en-GB" sz="1200" dirty="0">
                          <a:latin typeface="Arial" panose="020B0604020202020204" pitchFamily="34" charset="0"/>
                          <a:cs typeface="Arial" panose="020B0604020202020204" pitchFamily="34" charset="0"/>
                        </a:rPr>
                        <a:t>Timing</a:t>
                      </a:r>
                    </a:p>
                  </a:txBody>
                  <a:tcPr/>
                </a:tc>
                <a:extLst>
                  <a:ext uri="{0D108BD9-81ED-4DB2-BD59-A6C34878D82A}">
                    <a16:rowId xmlns:a16="http://schemas.microsoft.com/office/drawing/2014/main" val="1564014130"/>
                  </a:ext>
                </a:extLst>
              </a:tr>
              <a:tr h="382885">
                <a:tc>
                  <a:txBody>
                    <a:bodyPr/>
                    <a:lstStyle/>
                    <a:p>
                      <a:r>
                        <a:rPr lang="en-GB" sz="1200" dirty="0">
                          <a:latin typeface="Arial" panose="020B0604020202020204" pitchFamily="34" charset="0"/>
                          <a:cs typeface="Arial" panose="020B0604020202020204" pitchFamily="34" charset="0"/>
                        </a:rPr>
                        <a:t>Develop Modifications</a:t>
                      </a:r>
                    </a:p>
                  </a:txBody>
                  <a:tcPr/>
                </a:tc>
                <a:tc>
                  <a:txBody>
                    <a:bodyPr/>
                    <a:lstStyle/>
                    <a:p>
                      <a:r>
                        <a:rPr lang="en-GB" sz="1200" dirty="0">
                          <a:latin typeface="Arial" panose="020B0604020202020204" pitchFamily="34" charset="0"/>
                          <a:cs typeface="Arial" panose="020B0604020202020204" pitchFamily="34" charset="0"/>
                        </a:rPr>
                        <a:t>Ongoing. ESO “virtual” team in place.</a:t>
                      </a:r>
                    </a:p>
                  </a:txBody>
                  <a:tcPr/>
                </a:tc>
                <a:extLst>
                  <a:ext uri="{0D108BD9-81ED-4DB2-BD59-A6C34878D82A}">
                    <a16:rowId xmlns:a16="http://schemas.microsoft.com/office/drawing/2014/main" val="2673847519"/>
                  </a:ext>
                </a:extLst>
              </a:tr>
              <a:tr h="768939">
                <a:tc>
                  <a:txBody>
                    <a:bodyPr/>
                    <a:lstStyle/>
                    <a:p>
                      <a:r>
                        <a:rPr lang="en-GB" sz="1200" dirty="0">
                          <a:latin typeface="Arial" panose="020B0604020202020204" pitchFamily="34" charset="0"/>
                          <a:cs typeface="Arial" panose="020B0604020202020204" pitchFamily="34" charset="0"/>
                        </a:rPr>
                        <a:t>Socialise with industry (number of Mods, defects, proposed solutions and timings)</a:t>
                      </a:r>
                    </a:p>
                  </a:txBody>
                  <a:tcPr/>
                </a:tc>
                <a:tc>
                  <a:txBody>
                    <a:bodyPr/>
                    <a:lstStyle/>
                    <a:p>
                      <a:r>
                        <a:rPr lang="en-GB" sz="1200" dirty="0">
                          <a:latin typeface="Arial" panose="020B0604020202020204" pitchFamily="34" charset="0"/>
                          <a:cs typeface="Arial" panose="020B0604020202020204" pitchFamily="34" charset="0"/>
                        </a:rPr>
                        <a:t>TCMF 29 February 2024 (and further update 4 April 2024)</a:t>
                      </a:r>
                    </a:p>
                    <a:p>
                      <a:endParaRPr lang="en-GB" sz="1200" dirty="0">
                        <a:latin typeface="Arial" panose="020B0604020202020204" pitchFamily="34" charset="0"/>
                        <a:cs typeface="Arial" panose="020B0604020202020204" pitchFamily="34" charset="0"/>
                      </a:endParaRPr>
                    </a:p>
                    <a:p>
                      <a:r>
                        <a:rPr lang="en-GB" sz="1200" dirty="0">
                          <a:latin typeface="Arial" panose="020B0604020202020204" pitchFamily="34" charset="0"/>
                          <a:cs typeface="Arial" panose="020B0604020202020204" pitchFamily="34" charset="0"/>
                        </a:rPr>
                        <a:t>Connections Process Advisory Group 7 March 2024 (already presented 25 January 2024)</a:t>
                      </a:r>
                    </a:p>
                  </a:txBody>
                  <a:tcPr/>
                </a:tc>
                <a:extLst>
                  <a:ext uri="{0D108BD9-81ED-4DB2-BD59-A6C34878D82A}">
                    <a16:rowId xmlns:a16="http://schemas.microsoft.com/office/drawing/2014/main" val="2769056657"/>
                  </a:ext>
                </a:extLst>
              </a:tr>
              <a:tr h="660870">
                <a:tc>
                  <a:txBody>
                    <a:bodyPr/>
                    <a:lstStyle/>
                    <a:p>
                      <a:r>
                        <a:rPr lang="en-GB" sz="1200" dirty="0">
                          <a:latin typeface="Arial" panose="020B0604020202020204" pitchFamily="34" charset="0"/>
                          <a:cs typeface="Arial" panose="020B0604020202020204" pitchFamily="34" charset="0"/>
                        </a:rPr>
                        <a:t>Heads up to March 2024 Panels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cs typeface="Arial" panose="020B0604020202020204" pitchFamily="34" charset="0"/>
                        </a:rPr>
                        <a:t>GCRP 21 March 2024, CUSC 26 March 2024, STC 27 March 2024</a:t>
                      </a:r>
                    </a:p>
                  </a:txBody>
                  <a:tcPr/>
                </a:tc>
                <a:extLst>
                  <a:ext uri="{0D108BD9-81ED-4DB2-BD59-A6C34878D82A}">
                    <a16:rowId xmlns:a16="http://schemas.microsoft.com/office/drawing/2014/main" val="975184807"/>
                  </a:ext>
                </a:extLst>
              </a:tr>
              <a:tr h="472050">
                <a:tc>
                  <a:txBody>
                    <a:bodyPr/>
                    <a:lstStyle/>
                    <a:p>
                      <a:r>
                        <a:rPr lang="en-GB" sz="1200" dirty="0">
                          <a:latin typeface="Arial" panose="020B0604020202020204" pitchFamily="34" charset="0"/>
                          <a:cs typeface="Arial" panose="020B0604020202020204" pitchFamily="34" charset="0"/>
                        </a:rPr>
                        <a:t>Raise Modifications </a:t>
                      </a:r>
                    </a:p>
                  </a:txBody>
                  <a:tcPr/>
                </a:tc>
                <a:tc>
                  <a:txBody>
                    <a:bodyPr/>
                    <a:lstStyle/>
                    <a:p>
                      <a:r>
                        <a:rPr lang="en-GB" sz="1200" dirty="0">
                          <a:latin typeface="Arial" panose="020B0604020202020204" pitchFamily="34" charset="0"/>
                          <a:cs typeface="Arial" panose="020B0604020202020204" pitchFamily="34" charset="0"/>
                        </a:rPr>
                        <a:t>From April 2024 (as seeking Urgency for some this could be anytime up to actual Panels)</a:t>
                      </a:r>
                    </a:p>
                  </a:txBody>
                  <a:tcPr/>
                </a:tc>
                <a:extLst>
                  <a:ext uri="{0D108BD9-81ED-4DB2-BD59-A6C34878D82A}">
                    <a16:rowId xmlns:a16="http://schemas.microsoft.com/office/drawing/2014/main" val="1926568384"/>
                  </a:ext>
                </a:extLst>
              </a:tr>
            </a:tbl>
          </a:graphicData>
        </a:graphic>
      </p:graphicFrame>
      <p:sp>
        <p:nvSpPr>
          <p:cNvPr id="10" name="Arrow: Left-Right-Up 9">
            <a:extLst>
              <a:ext uri="{FF2B5EF4-FFF2-40B4-BE49-F238E27FC236}">
                <a16:creationId xmlns:a16="http://schemas.microsoft.com/office/drawing/2014/main" id="{208C07FA-3603-4F0B-F895-CA43DD34B239}"/>
              </a:ext>
            </a:extLst>
          </p:cNvPr>
          <p:cNvSpPr/>
          <p:nvPr/>
        </p:nvSpPr>
        <p:spPr>
          <a:xfrm rot="10800000">
            <a:off x="1664412" y="2861143"/>
            <a:ext cx="2897077" cy="935421"/>
          </a:xfrm>
          <a:prstGeom prst="leftRigh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 name="Picture 3">
            <a:extLst>
              <a:ext uri="{FF2B5EF4-FFF2-40B4-BE49-F238E27FC236}">
                <a16:creationId xmlns:a16="http://schemas.microsoft.com/office/drawing/2014/main" id="{27D917AC-E95E-DE3B-37C9-FC1593872EB8}"/>
              </a:ext>
            </a:extLst>
          </p:cNvPr>
          <p:cNvPicPr>
            <a:picLocks noChangeAspect="1"/>
          </p:cNvPicPr>
          <p:nvPr/>
        </p:nvPicPr>
        <p:blipFill>
          <a:blip r:embed="rId8"/>
          <a:stretch>
            <a:fillRect/>
          </a:stretch>
        </p:blipFill>
        <p:spPr>
          <a:xfrm>
            <a:off x="6359727" y="3659943"/>
            <a:ext cx="5572677" cy="1713002"/>
          </a:xfrm>
          <a:prstGeom prst="rect">
            <a:avLst/>
          </a:prstGeom>
        </p:spPr>
      </p:pic>
      <p:pic>
        <p:nvPicPr>
          <p:cNvPr id="8" name="Picture 7">
            <a:extLst>
              <a:ext uri="{FF2B5EF4-FFF2-40B4-BE49-F238E27FC236}">
                <a16:creationId xmlns:a16="http://schemas.microsoft.com/office/drawing/2014/main" id="{013BD864-D710-9842-CC4F-340095754199}"/>
              </a:ext>
            </a:extLst>
          </p:cNvPr>
          <p:cNvPicPr>
            <a:picLocks noChangeAspect="1"/>
          </p:cNvPicPr>
          <p:nvPr/>
        </p:nvPicPr>
        <p:blipFill>
          <a:blip r:embed="rId9"/>
          <a:stretch>
            <a:fillRect/>
          </a:stretch>
        </p:blipFill>
        <p:spPr>
          <a:xfrm>
            <a:off x="6421518" y="5358016"/>
            <a:ext cx="5284927" cy="329654"/>
          </a:xfrm>
          <a:prstGeom prst="rect">
            <a:avLst/>
          </a:prstGeom>
        </p:spPr>
      </p:pic>
      <p:sp>
        <p:nvSpPr>
          <p:cNvPr id="14" name="Callout: Down Arrow 13">
            <a:extLst>
              <a:ext uri="{FF2B5EF4-FFF2-40B4-BE49-F238E27FC236}">
                <a16:creationId xmlns:a16="http://schemas.microsoft.com/office/drawing/2014/main" id="{75286FFA-F282-FEF4-77E2-43CD118C387C}"/>
              </a:ext>
            </a:extLst>
          </p:cNvPr>
          <p:cNvSpPr/>
          <p:nvPr/>
        </p:nvSpPr>
        <p:spPr>
          <a:xfrm>
            <a:off x="8486453" y="2686366"/>
            <a:ext cx="1777429" cy="1037691"/>
          </a:xfrm>
          <a:prstGeom prst="downArrowCallout">
            <a:avLst/>
          </a:prstGeom>
          <a:solidFill>
            <a:srgbClr val="F2652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Arial" panose="020B0604020202020204" pitchFamily="34" charset="0"/>
                <a:cs typeface="Arial" panose="020B0604020202020204" pitchFamily="34" charset="0"/>
              </a:rPr>
              <a:t>What does </a:t>
            </a:r>
            <a:r>
              <a:rPr lang="en-GB" sz="1200" b="1" dirty="0">
                <a:latin typeface="Arial" panose="020B0604020202020204" pitchFamily="34" charset="0"/>
                <a:cs typeface="Arial" panose="020B0604020202020204" pitchFamily="34" charset="0"/>
                <a:hlinkClick r:id="rId10"/>
              </a:rPr>
              <a:t>Connections Action Plan </a:t>
            </a:r>
            <a:r>
              <a:rPr lang="en-GB" sz="1200" b="1" dirty="0">
                <a:latin typeface="Arial" panose="020B0604020202020204" pitchFamily="34" charset="0"/>
                <a:cs typeface="Arial" panose="020B0604020202020204" pitchFamily="34" charset="0"/>
              </a:rPr>
              <a:t>say?</a:t>
            </a:r>
          </a:p>
        </p:txBody>
      </p:sp>
    </p:spTree>
    <p:extLst>
      <p:ext uri="{BB962C8B-B14F-4D97-AF65-F5344CB8AC3E}">
        <p14:creationId xmlns:p14="http://schemas.microsoft.com/office/powerpoint/2010/main" val="2605723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1">
            <a:extLst>
              <a:ext uri="{FF2B5EF4-FFF2-40B4-BE49-F238E27FC236}">
                <a16:creationId xmlns:a16="http://schemas.microsoft.com/office/drawing/2014/main" id="{6EE9BF31-2D8D-4B82-8C79-6B3801AA007A}"/>
              </a:ext>
            </a:extLst>
          </p:cNvPr>
          <p:cNvSpPr txBox="1">
            <a:spLocks/>
          </p:cNvSpPr>
          <p:nvPr/>
        </p:nvSpPr>
        <p:spPr>
          <a:xfrm>
            <a:off x="323550" y="330855"/>
            <a:ext cx="8495999" cy="527136"/>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pPr marL="0" marR="0" lvl="0" indent="0" algn="l" defTabSz="914377" rtl="0" eaLnBrk="1" fontAlgn="auto" latinLnBrk="0" hangingPunct="1">
              <a:lnSpc>
                <a:spcPct val="90000"/>
              </a:lnSpc>
              <a:spcBef>
                <a:spcPct val="0"/>
              </a:spcBef>
              <a:spcAft>
                <a:spcPts val="0"/>
              </a:spcAft>
              <a:buClrTx/>
              <a:buSzTx/>
              <a:buFontTx/>
              <a:buNone/>
              <a:tabLst/>
              <a:defRPr/>
            </a:pPr>
            <a:r>
              <a:rPr lang="en-GB" sz="2500" b="1">
                <a:solidFill>
                  <a:srgbClr val="D43900"/>
                </a:solidFill>
                <a:latin typeface="HelveticaNeueLT Pro 65 Md" panose="020B0604020202020204" pitchFamily="34" charset="77"/>
                <a:ea typeface="+mn-ea"/>
                <a:cs typeface="+mn-cs"/>
              </a:rPr>
              <a:t>Approval of Panel Minutes </a:t>
            </a:r>
          </a:p>
        </p:txBody>
      </p:sp>
      <p:sp>
        <p:nvSpPr>
          <p:cNvPr id="4" name="TextBox 3">
            <a:extLst>
              <a:ext uri="{FF2B5EF4-FFF2-40B4-BE49-F238E27FC236}">
                <a16:creationId xmlns:a16="http://schemas.microsoft.com/office/drawing/2014/main" id="{2E43BA1E-2E9F-441C-A80A-8ACA5ACCD273}"/>
              </a:ext>
            </a:extLst>
          </p:cNvPr>
          <p:cNvSpPr txBox="1"/>
          <p:nvPr/>
        </p:nvSpPr>
        <p:spPr>
          <a:xfrm>
            <a:off x="323550" y="786229"/>
            <a:ext cx="8573960" cy="646331"/>
          </a:xfrm>
          <a:prstGeom prst="rect">
            <a:avLst/>
          </a:prstGeom>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454545"/>
                </a:solidFill>
                <a:effectLst/>
                <a:uLnTx/>
                <a:uFillTx/>
                <a:latin typeface="Arial" panose="020B0604020202020204" pitchFamily="34" charset="0"/>
                <a:ea typeface="+mn-ea"/>
                <a:cs typeface="Times New Roman" panose="02020603050405020304" pitchFamily="18" charset="0"/>
              </a:rPr>
              <a:t>Approval of Panel Minutes from the Meeting held &amp; Urgent</a:t>
            </a:r>
            <a:r>
              <a:rPr lang="en-GB" b="1" dirty="0">
                <a:solidFill>
                  <a:srgbClr val="454545"/>
                </a:solidFill>
                <a:latin typeface="Arial" panose="020B0604020202020204" pitchFamily="34" charset="0"/>
                <a:cs typeface="Times New Roman" panose="02020603050405020304" pitchFamily="18" charset="0"/>
              </a:rPr>
              <a:t> STC Panel</a:t>
            </a:r>
            <a:endParaRPr kumimoji="0" lang="en-GB" b="1" i="0" u="none" strike="noStrike" kern="1200" cap="none" spc="0" normalizeH="0" baseline="0" noProof="0" dirty="0">
              <a:ln>
                <a:noFill/>
              </a:ln>
              <a:solidFill>
                <a:srgbClr val="454545"/>
              </a:solidFill>
              <a:effectLst/>
              <a:uLnTx/>
              <a:uFillTx/>
              <a:latin typeface="Arial" panose="020B0604020202020204" pitchFamily="34"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rgbClr val="454545"/>
                </a:solidFill>
                <a:latin typeface="Arial" panose="020B0604020202020204" pitchFamily="34" charset="0"/>
                <a:cs typeface="Times New Roman" panose="02020603050405020304" pitchFamily="18" charset="0"/>
              </a:rPr>
              <a:t>28 February </a:t>
            </a:r>
            <a:r>
              <a:rPr kumimoji="0" lang="en-GB" i="0" u="none" strike="noStrike" kern="1200" cap="none" spc="0" normalizeH="0" baseline="0" noProof="0" dirty="0">
                <a:ln>
                  <a:noFill/>
                </a:ln>
                <a:solidFill>
                  <a:srgbClr val="454545"/>
                </a:solidFill>
                <a:effectLst/>
                <a:uLnTx/>
                <a:uFillTx/>
                <a:latin typeface="Arial" panose="020B0604020202020204" pitchFamily="34" charset="0"/>
                <a:ea typeface="+mn-ea"/>
                <a:cs typeface="Times New Roman" panose="02020603050405020304" pitchFamily="18" charset="0"/>
              </a:rPr>
              <a:t>2024/15 March 2024 </a:t>
            </a:r>
          </a:p>
        </p:txBody>
      </p:sp>
    </p:spTree>
    <p:extLst>
      <p:ext uri="{BB962C8B-B14F-4D97-AF65-F5344CB8AC3E}">
        <p14:creationId xmlns:p14="http://schemas.microsoft.com/office/powerpoint/2010/main" val="12388461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70">
            <a:extLst>
              <a:ext uri="{FF2B5EF4-FFF2-40B4-BE49-F238E27FC236}">
                <a16:creationId xmlns:a16="http://schemas.microsoft.com/office/drawing/2014/main" id="{5290C5EC-CDF0-0F42-81B3-D2B0371A03BA}"/>
              </a:ext>
            </a:extLst>
          </p:cNvPr>
          <p:cNvSpPr txBox="1">
            <a:spLocks/>
          </p:cNvSpPr>
          <p:nvPr/>
        </p:nvSpPr>
        <p:spPr>
          <a:xfrm>
            <a:off x="496762" y="267095"/>
            <a:ext cx="4395598" cy="320422"/>
          </a:xfrm>
          <a:prstGeom prst="rect">
            <a:avLst/>
          </a:prstGeom>
        </p:spPr>
        <p:txBody>
          <a:bodyPr vert="horz" wrap="square" lIns="0" tIns="10237" rIns="0" bIns="0" rtlCol="0">
            <a:spAutoFit/>
          </a:bodyPr>
          <a:lstStyle>
            <a:lvl1pPr eaLnBrk="1" hangingPunct="1">
              <a:defRPr>
                <a:latin typeface="+mj-lt"/>
                <a:ea typeface="+mj-ea"/>
                <a:cs typeface="+mj-cs"/>
              </a:defRPr>
            </a:lvl1pPr>
          </a:lstStyle>
          <a:p>
            <a:pPr marL="10236" defTabSz="737006">
              <a:spcBef>
                <a:spcPts val="81"/>
              </a:spcBef>
              <a:defRPr/>
            </a:pPr>
            <a:r>
              <a:rPr lang="en-GB" sz="2015" b="1" kern="0" spc="-32">
                <a:solidFill>
                  <a:srgbClr val="D43900"/>
                </a:solidFill>
                <a:latin typeface="Arial" panose="020B0604020202020204" pitchFamily="34" charset="0"/>
                <a:cs typeface="Arial" panose="020B0604020202020204" pitchFamily="34" charset="0"/>
              </a:rPr>
              <a:t>Proposed Groupings/Sequencing </a:t>
            </a:r>
            <a:endParaRPr lang="en-GB" sz="2015" b="1" kern="0">
              <a:solidFill>
                <a:srgbClr val="D43900"/>
              </a:solidFill>
              <a:latin typeface="Arial" panose="020B0604020202020204" pitchFamily="34" charset="0"/>
              <a:cs typeface="Arial" panose="020B0604020202020204" pitchFamily="34" charset="0"/>
            </a:endParaRPr>
          </a:p>
        </p:txBody>
      </p:sp>
      <p:sp>
        <p:nvSpPr>
          <p:cNvPr id="4" name="bg object 16">
            <a:extLst>
              <a:ext uri="{FF2B5EF4-FFF2-40B4-BE49-F238E27FC236}">
                <a16:creationId xmlns:a16="http://schemas.microsoft.com/office/drawing/2014/main" id="{EA818279-73C8-37AC-801C-FDCE18293432}"/>
              </a:ext>
            </a:extLst>
          </p:cNvPr>
          <p:cNvSpPr/>
          <p:nvPr/>
        </p:nvSpPr>
        <p:spPr>
          <a:xfrm>
            <a:off x="7387787" y="0"/>
            <a:ext cx="4804213" cy="2386479"/>
          </a:xfrm>
          <a:custGeom>
            <a:avLst/>
            <a:gdLst/>
            <a:ahLst/>
            <a:cxnLst/>
            <a:rect l="l" t="t" r="r" b="b"/>
            <a:pathLst>
              <a:path w="6051550" h="3006090">
                <a:moveTo>
                  <a:pt x="6051334" y="2878798"/>
                </a:moveTo>
                <a:lnTo>
                  <a:pt x="6011418" y="2891498"/>
                </a:lnTo>
                <a:lnTo>
                  <a:pt x="5962053" y="2904198"/>
                </a:lnTo>
                <a:lnTo>
                  <a:pt x="5912510" y="2904198"/>
                </a:lnTo>
                <a:lnTo>
                  <a:pt x="5862777" y="2916898"/>
                </a:lnTo>
                <a:lnTo>
                  <a:pt x="5762917" y="2916898"/>
                </a:lnTo>
                <a:lnTo>
                  <a:pt x="5712841" y="2929598"/>
                </a:lnTo>
                <a:lnTo>
                  <a:pt x="5411838" y="2929598"/>
                </a:lnTo>
                <a:lnTo>
                  <a:pt x="5361775" y="2916898"/>
                </a:lnTo>
                <a:lnTo>
                  <a:pt x="5311826" y="2916898"/>
                </a:lnTo>
                <a:lnTo>
                  <a:pt x="5261902" y="2904198"/>
                </a:lnTo>
                <a:lnTo>
                  <a:pt x="5211915" y="2904198"/>
                </a:lnTo>
                <a:lnTo>
                  <a:pt x="5161775" y="2891498"/>
                </a:lnTo>
                <a:lnTo>
                  <a:pt x="5112397" y="2891498"/>
                </a:lnTo>
                <a:lnTo>
                  <a:pt x="4964582" y="2853398"/>
                </a:lnTo>
                <a:lnTo>
                  <a:pt x="4915535" y="2853398"/>
                </a:lnTo>
                <a:lnTo>
                  <a:pt x="4670056" y="2789898"/>
                </a:lnTo>
                <a:lnTo>
                  <a:pt x="4621873" y="2764498"/>
                </a:lnTo>
                <a:lnTo>
                  <a:pt x="4478807" y="2726398"/>
                </a:lnTo>
                <a:lnTo>
                  <a:pt x="4430725" y="2700998"/>
                </a:lnTo>
                <a:lnTo>
                  <a:pt x="4335551" y="2675598"/>
                </a:lnTo>
                <a:lnTo>
                  <a:pt x="4288218" y="2650198"/>
                </a:lnTo>
                <a:lnTo>
                  <a:pt x="4241050" y="2637498"/>
                </a:lnTo>
                <a:lnTo>
                  <a:pt x="4194060" y="2612098"/>
                </a:lnTo>
                <a:lnTo>
                  <a:pt x="4147223" y="2599398"/>
                </a:lnTo>
                <a:lnTo>
                  <a:pt x="4100550" y="2573998"/>
                </a:lnTo>
                <a:lnTo>
                  <a:pt x="4054030" y="2561298"/>
                </a:lnTo>
                <a:lnTo>
                  <a:pt x="3961460" y="2510498"/>
                </a:lnTo>
                <a:lnTo>
                  <a:pt x="3915410" y="2497798"/>
                </a:lnTo>
                <a:lnTo>
                  <a:pt x="3778135" y="2421598"/>
                </a:lnTo>
                <a:lnTo>
                  <a:pt x="3732657" y="2408898"/>
                </a:lnTo>
                <a:lnTo>
                  <a:pt x="3552152" y="2307298"/>
                </a:lnTo>
                <a:lnTo>
                  <a:pt x="3507359" y="2294598"/>
                </a:lnTo>
                <a:lnTo>
                  <a:pt x="2979191" y="1989797"/>
                </a:lnTo>
                <a:lnTo>
                  <a:pt x="2935884" y="1951697"/>
                </a:lnTo>
                <a:lnTo>
                  <a:pt x="2678061" y="1799297"/>
                </a:lnTo>
                <a:lnTo>
                  <a:pt x="2635402" y="1761197"/>
                </a:lnTo>
                <a:lnTo>
                  <a:pt x="2466175" y="1659597"/>
                </a:lnTo>
                <a:lnTo>
                  <a:pt x="2424112" y="1621497"/>
                </a:lnTo>
                <a:lnTo>
                  <a:pt x="2298471" y="1545297"/>
                </a:lnTo>
                <a:lnTo>
                  <a:pt x="2256752" y="1507197"/>
                </a:lnTo>
                <a:lnTo>
                  <a:pt x="2173541" y="1456397"/>
                </a:lnTo>
                <a:lnTo>
                  <a:pt x="2132050" y="1418297"/>
                </a:lnTo>
                <a:lnTo>
                  <a:pt x="2049246" y="1367497"/>
                </a:lnTo>
                <a:lnTo>
                  <a:pt x="2007933" y="1329397"/>
                </a:lnTo>
                <a:lnTo>
                  <a:pt x="1925472" y="1278597"/>
                </a:lnTo>
                <a:lnTo>
                  <a:pt x="1884324" y="1240497"/>
                </a:lnTo>
                <a:lnTo>
                  <a:pt x="1843201" y="1215097"/>
                </a:lnTo>
                <a:lnTo>
                  <a:pt x="1802130" y="1176997"/>
                </a:lnTo>
                <a:lnTo>
                  <a:pt x="1720100" y="1126197"/>
                </a:lnTo>
                <a:lnTo>
                  <a:pt x="1679117" y="1088097"/>
                </a:lnTo>
                <a:lnTo>
                  <a:pt x="1597253" y="1037297"/>
                </a:lnTo>
                <a:lnTo>
                  <a:pt x="1556334" y="999197"/>
                </a:lnTo>
                <a:lnTo>
                  <a:pt x="1474571" y="935697"/>
                </a:lnTo>
                <a:lnTo>
                  <a:pt x="1270203" y="783297"/>
                </a:lnTo>
                <a:lnTo>
                  <a:pt x="1188402" y="732497"/>
                </a:lnTo>
                <a:lnTo>
                  <a:pt x="1147483" y="694397"/>
                </a:lnTo>
                <a:lnTo>
                  <a:pt x="1106538" y="668997"/>
                </a:lnTo>
                <a:lnTo>
                  <a:pt x="1065580" y="630897"/>
                </a:lnTo>
                <a:lnTo>
                  <a:pt x="983551" y="580097"/>
                </a:lnTo>
                <a:lnTo>
                  <a:pt x="942251" y="541997"/>
                </a:lnTo>
                <a:lnTo>
                  <a:pt x="900925" y="516597"/>
                </a:lnTo>
                <a:lnTo>
                  <a:pt x="859574" y="478497"/>
                </a:lnTo>
                <a:lnTo>
                  <a:pt x="776820" y="427697"/>
                </a:lnTo>
                <a:lnTo>
                  <a:pt x="735406" y="389597"/>
                </a:lnTo>
                <a:lnTo>
                  <a:pt x="652487" y="338797"/>
                </a:lnTo>
                <a:lnTo>
                  <a:pt x="610997" y="300697"/>
                </a:lnTo>
                <a:lnTo>
                  <a:pt x="527913" y="249897"/>
                </a:lnTo>
                <a:lnTo>
                  <a:pt x="486321" y="211797"/>
                </a:lnTo>
                <a:lnTo>
                  <a:pt x="403059" y="160997"/>
                </a:lnTo>
                <a:lnTo>
                  <a:pt x="361365" y="122897"/>
                </a:lnTo>
                <a:lnTo>
                  <a:pt x="277901" y="72097"/>
                </a:lnTo>
                <a:lnTo>
                  <a:pt x="236105" y="33997"/>
                </a:lnTo>
                <a:lnTo>
                  <a:pt x="190030" y="8597"/>
                </a:lnTo>
                <a:lnTo>
                  <a:pt x="0" y="8597"/>
                </a:lnTo>
                <a:lnTo>
                  <a:pt x="48780" y="33997"/>
                </a:lnTo>
                <a:lnTo>
                  <a:pt x="90690" y="72097"/>
                </a:lnTo>
                <a:lnTo>
                  <a:pt x="174409" y="122897"/>
                </a:lnTo>
                <a:lnTo>
                  <a:pt x="216204" y="160997"/>
                </a:lnTo>
                <a:lnTo>
                  <a:pt x="299707" y="211797"/>
                </a:lnTo>
                <a:lnTo>
                  <a:pt x="341414" y="249897"/>
                </a:lnTo>
                <a:lnTo>
                  <a:pt x="466318" y="326097"/>
                </a:lnTo>
                <a:lnTo>
                  <a:pt x="507885" y="364197"/>
                </a:lnTo>
                <a:lnTo>
                  <a:pt x="590943" y="414997"/>
                </a:lnTo>
                <a:lnTo>
                  <a:pt x="632421" y="453097"/>
                </a:lnTo>
                <a:lnTo>
                  <a:pt x="715314" y="503897"/>
                </a:lnTo>
                <a:lnTo>
                  <a:pt x="756716" y="541997"/>
                </a:lnTo>
                <a:lnTo>
                  <a:pt x="839444" y="592797"/>
                </a:lnTo>
                <a:lnTo>
                  <a:pt x="880770" y="630897"/>
                </a:lnTo>
                <a:lnTo>
                  <a:pt x="922083" y="656297"/>
                </a:lnTo>
                <a:lnTo>
                  <a:pt x="963218" y="694397"/>
                </a:lnTo>
                <a:lnTo>
                  <a:pt x="1045387" y="745197"/>
                </a:lnTo>
                <a:lnTo>
                  <a:pt x="1086434" y="783297"/>
                </a:lnTo>
                <a:lnTo>
                  <a:pt x="1127467" y="808697"/>
                </a:lnTo>
                <a:lnTo>
                  <a:pt x="1209484" y="872197"/>
                </a:lnTo>
                <a:lnTo>
                  <a:pt x="1414475" y="1024597"/>
                </a:lnTo>
                <a:lnTo>
                  <a:pt x="1496529" y="1088097"/>
                </a:lnTo>
                <a:lnTo>
                  <a:pt x="1578673" y="1138897"/>
                </a:lnTo>
                <a:lnTo>
                  <a:pt x="1619796" y="1176997"/>
                </a:lnTo>
                <a:lnTo>
                  <a:pt x="1702130" y="1227797"/>
                </a:lnTo>
                <a:lnTo>
                  <a:pt x="1743354" y="1265897"/>
                </a:lnTo>
                <a:lnTo>
                  <a:pt x="1784629" y="1291297"/>
                </a:lnTo>
                <a:lnTo>
                  <a:pt x="1825955" y="1329397"/>
                </a:lnTo>
                <a:lnTo>
                  <a:pt x="1908771" y="1380197"/>
                </a:lnTo>
                <a:lnTo>
                  <a:pt x="1950275" y="1418297"/>
                </a:lnTo>
                <a:lnTo>
                  <a:pt x="2033485" y="1469097"/>
                </a:lnTo>
                <a:lnTo>
                  <a:pt x="2075192" y="1507197"/>
                </a:lnTo>
                <a:lnTo>
                  <a:pt x="2158873" y="1557997"/>
                </a:lnTo>
                <a:lnTo>
                  <a:pt x="2200833" y="1596097"/>
                </a:lnTo>
                <a:lnTo>
                  <a:pt x="2327287" y="1672297"/>
                </a:lnTo>
                <a:lnTo>
                  <a:pt x="2369655" y="1710397"/>
                </a:lnTo>
                <a:lnTo>
                  <a:pt x="2497391" y="1786597"/>
                </a:lnTo>
                <a:lnTo>
                  <a:pt x="2540203" y="1824697"/>
                </a:lnTo>
                <a:lnTo>
                  <a:pt x="2755709" y="1951697"/>
                </a:lnTo>
                <a:lnTo>
                  <a:pt x="2799118" y="1989797"/>
                </a:lnTo>
                <a:lnTo>
                  <a:pt x="3017863" y="2116798"/>
                </a:lnTo>
                <a:lnTo>
                  <a:pt x="3555441" y="2421598"/>
                </a:lnTo>
                <a:lnTo>
                  <a:pt x="3601110" y="2434298"/>
                </a:lnTo>
                <a:lnTo>
                  <a:pt x="3785222" y="2535898"/>
                </a:lnTo>
                <a:lnTo>
                  <a:pt x="3831628" y="2548598"/>
                </a:lnTo>
                <a:lnTo>
                  <a:pt x="3924884" y="2599398"/>
                </a:lnTo>
                <a:lnTo>
                  <a:pt x="3971747" y="2612098"/>
                </a:lnTo>
                <a:lnTo>
                  <a:pt x="4065930" y="2662898"/>
                </a:lnTo>
                <a:lnTo>
                  <a:pt x="4113263" y="2675598"/>
                </a:lnTo>
                <a:lnTo>
                  <a:pt x="4160761" y="2700998"/>
                </a:lnTo>
                <a:lnTo>
                  <a:pt x="4208424" y="2713698"/>
                </a:lnTo>
                <a:lnTo>
                  <a:pt x="4256252" y="2739098"/>
                </a:lnTo>
                <a:lnTo>
                  <a:pt x="4352404" y="2764498"/>
                </a:lnTo>
                <a:lnTo>
                  <a:pt x="4400740" y="2789898"/>
                </a:lnTo>
                <a:lnTo>
                  <a:pt x="4498022" y="2815298"/>
                </a:lnTo>
                <a:lnTo>
                  <a:pt x="4547133" y="2840698"/>
                </a:lnTo>
                <a:lnTo>
                  <a:pt x="4996421" y="2954998"/>
                </a:lnTo>
                <a:lnTo>
                  <a:pt x="5047462" y="2954998"/>
                </a:lnTo>
                <a:lnTo>
                  <a:pt x="5149913" y="2980398"/>
                </a:lnTo>
                <a:lnTo>
                  <a:pt x="5200548" y="2980398"/>
                </a:lnTo>
                <a:lnTo>
                  <a:pt x="5251678" y="2993098"/>
                </a:lnTo>
                <a:lnTo>
                  <a:pt x="5303126" y="2993098"/>
                </a:lnTo>
                <a:lnTo>
                  <a:pt x="5354764" y="3005798"/>
                </a:lnTo>
                <a:lnTo>
                  <a:pt x="5801030" y="3005798"/>
                </a:lnTo>
                <a:lnTo>
                  <a:pt x="5850217" y="2993098"/>
                </a:lnTo>
                <a:lnTo>
                  <a:pt x="5899302" y="2993098"/>
                </a:lnTo>
                <a:lnTo>
                  <a:pt x="5948248" y="2980398"/>
                </a:lnTo>
                <a:lnTo>
                  <a:pt x="5997041" y="2980398"/>
                </a:lnTo>
                <a:lnTo>
                  <a:pt x="6045644" y="2967698"/>
                </a:lnTo>
                <a:lnTo>
                  <a:pt x="6051334" y="2967698"/>
                </a:lnTo>
                <a:lnTo>
                  <a:pt x="6051334" y="2929598"/>
                </a:lnTo>
                <a:lnTo>
                  <a:pt x="6051334" y="2878798"/>
                </a:lnTo>
                <a:close/>
              </a:path>
              <a:path w="6051550" h="3006090">
                <a:moveTo>
                  <a:pt x="6051334" y="2540939"/>
                </a:moveTo>
                <a:lnTo>
                  <a:pt x="6006693" y="2550579"/>
                </a:lnTo>
                <a:lnTo>
                  <a:pt x="5957290" y="2559862"/>
                </a:lnTo>
                <a:lnTo>
                  <a:pt x="5907633" y="2567825"/>
                </a:lnTo>
                <a:lnTo>
                  <a:pt x="5857760" y="2574480"/>
                </a:lnTo>
                <a:lnTo>
                  <a:pt x="5807710" y="2579840"/>
                </a:lnTo>
                <a:lnTo>
                  <a:pt x="5757507" y="2583942"/>
                </a:lnTo>
                <a:lnTo>
                  <a:pt x="5707177" y="2586786"/>
                </a:lnTo>
                <a:lnTo>
                  <a:pt x="5656758" y="2588387"/>
                </a:lnTo>
                <a:lnTo>
                  <a:pt x="5606275" y="2588768"/>
                </a:lnTo>
                <a:lnTo>
                  <a:pt x="5555754" y="2587955"/>
                </a:lnTo>
                <a:lnTo>
                  <a:pt x="5505247" y="2585961"/>
                </a:lnTo>
                <a:lnTo>
                  <a:pt x="5454751" y="2582799"/>
                </a:lnTo>
                <a:lnTo>
                  <a:pt x="5404332" y="2578493"/>
                </a:lnTo>
                <a:lnTo>
                  <a:pt x="5353990" y="2573045"/>
                </a:lnTo>
                <a:lnTo>
                  <a:pt x="5303774" y="2566492"/>
                </a:lnTo>
                <a:lnTo>
                  <a:pt x="5253710" y="2558846"/>
                </a:lnTo>
                <a:lnTo>
                  <a:pt x="5203825" y="2550109"/>
                </a:lnTo>
                <a:lnTo>
                  <a:pt x="5080139" y="2526715"/>
                </a:lnTo>
                <a:lnTo>
                  <a:pt x="4957026" y="2498369"/>
                </a:lnTo>
                <a:lnTo>
                  <a:pt x="4857813" y="2471216"/>
                </a:lnTo>
                <a:lnTo>
                  <a:pt x="4808677" y="2457056"/>
                </a:lnTo>
                <a:lnTo>
                  <a:pt x="4759985" y="2442400"/>
                </a:lnTo>
                <a:lnTo>
                  <a:pt x="4711852" y="2427186"/>
                </a:lnTo>
                <a:lnTo>
                  <a:pt x="4568291" y="2376436"/>
                </a:lnTo>
                <a:lnTo>
                  <a:pt x="4520184" y="2358821"/>
                </a:lnTo>
                <a:lnTo>
                  <a:pt x="4472457" y="2340572"/>
                </a:lnTo>
                <a:lnTo>
                  <a:pt x="4424845" y="2321229"/>
                </a:lnTo>
                <a:lnTo>
                  <a:pt x="4377601" y="2301379"/>
                </a:lnTo>
                <a:lnTo>
                  <a:pt x="4330687" y="2281059"/>
                </a:lnTo>
                <a:lnTo>
                  <a:pt x="4284078" y="2260333"/>
                </a:lnTo>
                <a:lnTo>
                  <a:pt x="4237723" y="2239251"/>
                </a:lnTo>
                <a:lnTo>
                  <a:pt x="4191139" y="2218715"/>
                </a:lnTo>
                <a:lnTo>
                  <a:pt x="4144734" y="2197697"/>
                </a:lnTo>
                <a:lnTo>
                  <a:pt x="4098506" y="2176234"/>
                </a:lnTo>
                <a:lnTo>
                  <a:pt x="4052455" y="2154339"/>
                </a:lnTo>
                <a:lnTo>
                  <a:pt x="4006570" y="2132025"/>
                </a:lnTo>
                <a:lnTo>
                  <a:pt x="3960863" y="2109317"/>
                </a:lnTo>
                <a:lnTo>
                  <a:pt x="3869918" y="2062772"/>
                </a:lnTo>
                <a:lnTo>
                  <a:pt x="3779609" y="2014829"/>
                </a:lnTo>
                <a:lnTo>
                  <a:pt x="3689896" y="1965629"/>
                </a:lnTo>
                <a:lnTo>
                  <a:pt x="3600754" y="1915299"/>
                </a:lnTo>
                <a:lnTo>
                  <a:pt x="3512172" y="1863991"/>
                </a:lnTo>
                <a:lnTo>
                  <a:pt x="3380244" y="1785454"/>
                </a:lnTo>
                <a:lnTo>
                  <a:pt x="3249333" y="1705051"/>
                </a:lnTo>
                <a:lnTo>
                  <a:pt x="3119412" y="1622958"/>
                </a:lnTo>
                <a:lnTo>
                  <a:pt x="2990519" y="1539303"/>
                </a:lnTo>
                <a:lnTo>
                  <a:pt x="2862643" y="1454111"/>
                </a:lnTo>
                <a:lnTo>
                  <a:pt x="2735757" y="1367383"/>
                </a:lnTo>
                <a:lnTo>
                  <a:pt x="2609888" y="1279118"/>
                </a:lnTo>
                <a:lnTo>
                  <a:pt x="2402014" y="1129042"/>
                </a:lnTo>
                <a:lnTo>
                  <a:pt x="2195931" y="976261"/>
                </a:lnTo>
                <a:lnTo>
                  <a:pt x="1135519" y="162458"/>
                </a:lnTo>
                <a:lnTo>
                  <a:pt x="929525" y="8216"/>
                </a:lnTo>
                <a:lnTo>
                  <a:pt x="918387" y="0"/>
                </a:lnTo>
                <a:lnTo>
                  <a:pt x="742543" y="0"/>
                </a:lnTo>
                <a:lnTo>
                  <a:pt x="905979" y="119748"/>
                </a:lnTo>
                <a:lnTo>
                  <a:pt x="1106855" y="269481"/>
                </a:lnTo>
                <a:lnTo>
                  <a:pt x="2104504" y="1029500"/>
                </a:lnTo>
                <a:lnTo>
                  <a:pt x="2306650" y="1178750"/>
                </a:lnTo>
                <a:lnTo>
                  <a:pt x="2512809" y="1327137"/>
                </a:lnTo>
                <a:lnTo>
                  <a:pt x="2639517" y="1415973"/>
                </a:lnTo>
                <a:lnTo>
                  <a:pt x="2767317" y="1503324"/>
                </a:lnTo>
                <a:lnTo>
                  <a:pt x="2896171" y="1589151"/>
                </a:lnTo>
                <a:lnTo>
                  <a:pt x="3026054" y="1673428"/>
                </a:lnTo>
                <a:lnTo>
                  <a:pt x="3156940" y="1756130"/>
                </a:lnTo>
                <a:lnTo>
                  <a:pt x="3288792" y="1837220"/>
                </a:lnTo>
                <a:lnTo>
                  <a:pt x="3421913" y="1916493"/>
                </a:lnTo>
                <a:lnTo>
                  <a:pt x="3556127" y="1993963"/>
                </a:lnTo>
                <a:lnTo>
                  <a:pt x="3646309" y="2044420"/>
                </a:lnTo>
                <a:lnTo>
                  <a:pt x="3737152" y="2093760"/>
                </a:lnTo>
                <a:lnTo>
                  <a:pt x="3828681" y="2141880"/>
                </a:lnTo>
                <a:lnTo>
                  <a:pt x="3920985" y="2188654"/>
                </a:lnTo>
                <a:lnTo>
                  <a:pt x="3967442" y="2211489"/>
                </a:lnTo>
                <a:lnTo>
                  <a:pt x="4014114" y="2233955"/>
                </a:lnTo>
                <a:lnTo>
                  <a:pt x="4061002" y="2256015"/>
                </a:lnTo>
                <a:lnTo>
                  <a:pt x="4108132" y="2277668"/>
                </a:lnTo>
                <a:lnTo>
                  <a:pt x="4297896" y="2361768"/>
                </a:lnTo>
                <a:lnTo>
                  <a:pt x="4345432" y="2382101"/>
                </a:lnTo>
                <a:lnTo>
                  <a:pt x="4393069" y="2401887"/>
                </a:lnTo>
                <a:lnTo>
                  <a:pt x="4440834" y="2421051"/>
                </a:lnTo>
                <a:lnTo>
                  <a:pt x="4489183" y="2439327"/>
                </a:lnTo>
                <a:lnTo>
                  <a:pt x="4537697" y="2456891"/>
                </a:lnTo>
                <a:lnTo>
                  <a:pt x="4685208" y="2508377"/>
                </a:lnTo>
                <a:lnTo>
                  <a:pt x="4735182" y="2523947"/>
                </a:lnTo>
                <a:lnTo>
                  <a:pt x="4785030" y="2538730"/>
                </a:lnTo>
                <a:lnTo>
                  <a:pt x="4834763" y="2552852"/>
                </a:lnTo>
                <a:lnTo>
                  <a:pt x="4934001" y="2579573"/>
                </a:lnTo>
                <a:lnTo>
                  <a:pt x="5061470" y="2608491"/>
                </a:lnTo>
                <a:lnTo>
                  <a:pt x="5190490" y="2632405"/>
                </a:lnTo>
                <a:lnTo>
                  <a:pt x="5239296" y="2640761"/>
                </a:lnTo>
                <a:lnTo>
                  <a:pt x="5288343" y="2648115"/>
                </a:lnTo>
                <a:lnTo>
                  <a:pt x="5337619" y="2654452"/>
                </a:lnTo>
                <a:lnTo>
                  <a:pt x="5387060" y="2659761"/>
                </a:lnTo>
                <a:lnTo>
                  <a:pt x="5436667" y="2664028"/>
                </a:lnTo>
                <a:lnTo>
                  <a:pt x="5486387" y="2667228"/>
                </a:lnTo>
                <a:lnTo>
                  <a:pt x="5536196" y="2669349"/>
                </a:lnTo>
                <a:lnTo>
                  <a:pt x="5586069" y="2670365"/>
                </a:lnTo>
                <a:lnTo>
                  <a:pt x="5635968" y="2670264"/>
                </a:lnTo>
                <a:lnTo>
                  <a:pt x="5685853" y="2669032"/>
                </a:lnTo>
                <a:lnTo>
                  <a:pt x="5735726" y="2666631"/>
                </a:lnTo>
                <a:lnTo>
                  <a:pt x="5785523" y="2663063"/>
                </a:lnTo>
                <a:lnTo>
                  <a:pt x="5835231" y="2658300"/>
                </a:lnTo>
                <a:lnTo>
                  <a:pt x="5884811" y="2652331"/>
                </a:lnTo>
                <a:lnTo>
                  <a:pt x="5934240" y="2645130"/>
                </a:lnTo>
                <a:lnTo>
                  <a:pt x="5983478" y="2636697"/>
                </a:lnTo>
                <a:lnTo>
                  <a:pt x="6032500" y="2626982"/>
                </a:lnTo>
                <a:lnTo>
                  <a:pt x="6051334" y="2622740"/>
                </a:lnTo>
                <a:lnTo>
                  <a:pt x="6051334" y="2588768"/>
                </a:lnTo>
                <a:lnTo>
                  <a:pt x="6051334" y="2540939"/>
                </a:lnTo>
                <a:close/>
              </a:path>
              <a:path w="6051550" h="3006090">
                <a:moveTo>
                  <a:pt x="6051334" y="2203462"/>
                </a:moveTo>
                <a:lnTo>
                  <a:pt x="5991174" y="2218283"/>
                </a:lnTo>
                <a:lnTo>
                  <a:pt x="5941682" y="2228164"/>
                </a:lnTo>
                <a:lnTo>
                  <a:pt x="5891847" y="2236419"/>
                </a:lnTo>
                <a:lnTo>
                  <a:pt x="5841708" y="2243086"/>
                </a:lnTo>
                <a:lnTo>
                  <a:pt x="5791327" y="2248192"/>
                </a:lnTo>
                <a:lnTo>
                  <a:pt x="5740755" y="2251773"/>
                </a:lnTo>
                <a:lnTo>
                  <a:pt x="5690082" y="2253843"/>
                </a:lnTo>
                <a:lnTo>
                  <a:pt x="5639333" y="2254453"/>
                </a:lnTo>
                <a:lnTo>
                  <a:pt x="5588571" y="2253615"/>
                </a:lnTo>
                <a:lnTo>
                  <a:pt x="5537873" y="2251367"/>
                </a:lnTo>
                <a:lnTo>
                  <a:pt x="5487289" y="2247735"/>
                </a:lnTo>
                <a:lnTo>
                  <a:pt x="5424132" y="2241270"/>
                </a:lnTo>
                <a:lnTo>
                  <a:pt x="5361229" y="2232710"/>
                </a:lnTo>
                <a:lnTo>
                  <a:pt x="5297716" y="2221852"/>
                </a:lnTo>
                <a:lnTo>
                  <a:pt x="5173484" y="2196795"/>
                </a:lnTo>
                <a:lnTo>
                  <a:pt x="5049850" y="2166899"/>
                </a:lnTo>
                <a:lnTo>
                  <a:pt x="4888738" y="2119084"/>
                </a:lnTo>
                <a:lnTo>
                  <a:pt x="4840325" y="2103285"/>
                </a:lnTo>
                <a:lnTo>
                  <a:pt x="4792345" y="2086457"/>
                </a:lnTo>
                <a:lnTo>
                  <a:pt x="4624070" y="2022779"/>
                </a:lnTo>
                <a:lnTo>
                  <a:pt x="4505172" y="1971548"/>
                </a:lnTo>
                <a:lnTo>
                  <a:pt x="4272356" y="1862620"/>
                </a:lnTo>
                <a:lnTo>
                  <a:pt x="4226230" y="1840103"/>
                </a:lnTo>
                <a:lnTo>
                  <a:pt x="4180332" y="1816900"/>
                </a:lnTo>
                <a:lnTo>
                  <a:pt x="4134637" y="1793151"/>
                </a:lnTo>
                <a:lnTo>
                  <a:pt x="4043654" y="1744637"/>
                </a:lnTo>
                <a:lnTo>
                  <a:pt x="3955542" y="1695818"/>
                </a:lnTo>
                <a:lnTo>
                  <a:pt x="3868026" y="1645983"/>
                </a:lnTo>
                <a:lnTo>
                  <a:pt x="3781069" y="1595170"/>
                </a:lnTo>
                <a:lnTo>
                  <a:pt x="3694684" y="1543405"/>
                </a:lnTo>
                <a:lnTo>
                  <a:pt x="3608819" y="1490738"/>
                </a:lnTo>
                <a:lnTo>
                  <a:pt x="3523488" y="1437182"/>
                </a:lnTo>
                <a:lnTo>
                  <a:pt x="3396450" y="1355318"/>
                </a:lnTo>
                <a:lnTo>
                  <a:pt x="3270478" y="1271676"/>
                </a:lnTo>
                <a:lnTo>
                  <a:pt x="3145561" y="1186395"/>
                </a:lnTo>
                <a:lnTo>
                  <a:pt x="3021609" y="1099591"/>
                </a:lnTo>
                <a:lnTo>
                  <a:pt x="2898584" y="1011389"/>
                </a:lnTo>
                <a:lnTo>
                  <a:pt x="2735910" y="891819"/>
                </a:lnTo>
                <a:lnTo>
                  <a:pt x="2574658" y="770267"/>
                </a:lnTo>
                <a:lnTo>
                  <a:pt x="2374900" y="615962"/>
                </a:lnTo>
                <a:lnTo>
                  <a:pt x="2335174" y="584835"/>
                </a:lnTo>
                <a:lnTo>
                  <a:pt x="1601431" y="0"/>
                </a:lnTo>
                <a:lnTo>
                  <a:pt x="1440345" y="0"/>
                </a:lnTo>
                <a:lnTo>
                  <a:pt x="1462049" y="16916"/>
                </a:lnTo>
                <a:lnTo>
                  <a:pt x="2276017" y="660387"/>
                </a:lnTo>
                <a:lnTo>
                  <a:pt x="2316048" y="691489"/>
                </a:lnTo>
                <a:lnTo>
                  <a:pt x="2517368" y="845705"/>
                </a:lnTo>
                <a:lnTo>
                  <a:pt x="2679979" y="967257"/>
                </a:lnTo>
                <a:lnTo>
                  <a:pt x="2844101" y="1086878"/>
                </a:lnTo>
                <a:lnTo>
                  <a:pt x="2968282" y="1175156"/>
                </a:lnTo>
                <a:lnTo>
                  <a:pt x="3093440" y="1262062"/>
                </a:lnTo>
                <a:lnTo>
                  <a:pt x="3219653" y="1347470"/>
                </a:lnTo>
                <a:lnTo>
                  <a:pt x="3346958" y="1431264"/>
                </a:lnTo>
                <a:lnTo>
                  <a:pt x="3475431" y="1513319"/>
                </a:lnTo>
                <a:lnTo>
                  <a:pt x="3561740" y="1567002"/>
                </a:lnTo>
                <a:lnTo>
                  <a:pt x="3648621" y="1619821"/>
                </a:lnTo>
                <a:lnTo>
                  <a:pt x="3736073" y="1671739"/>
                </a:lnTo>
                <a:lnTo>
                  <a:pt x="3824109" y="1722716"/>
                </a:lnTo>
                <a:lnTo>
                  <a:pt x="3912755" y="1772729"/>
                </a:lnTo>
                <a:lnTo>
                  <a:pt x="4002036" y="1821726"/>
                </a:lnTo>
                <a:lnTo>
                  <a:pt x="4094327" y="1870468"/>
                </a:lnTo>
                <a:lnTo>
                  <a:pt x="4140797" y="1894382"/>
                </a:lnTo>
                <a:lnTo>
                  <a:pt x="4187583" y="1917801"/>
                </a:lnTo>
                <a:lnTo>
                  <a:pt x="4234777" y="1940598"/>
                </a:lnTo>
                <a:lnTo>
                  <a:pt x="4472317" y="2050516"/>
                </a:lnTo>
                <a:lnTo>
                  <a:pt x="4591812" y="2101443"/>
                </a:lnTo>
                <a:lnTo>
                  <a:pt x="4763414" y="2165616"/>
                </a:lnTo>
                <a:lnTo>
                  <a:pt x="4813401" y="2182914"/>
                </a:lnTo>
                <a:lnTo>
                  <a:pt x="4863681" y="2199106"/>
                </a:lnTo>
                <a:lnTo>
                  <a:pt x="4994414" y="2238273"/>
                </a:lnTo>
                <a:lnTo>
                  <a:pt x="5122215" y="2270036"/>
                </a:lnTo>
                <a:lnTo>
                  <a:pt x="5187023" y="2283930"/>
                </a:lnTo>
                <a:lnTo>
                  <a:pt x="5284660" y="2302941"/>
                </a:lnTo>
                <a:lnTo>
                  <a:pt x="5349024" y="2313673"/>
                </a:lnTo>
                <a:lnTo>
                  <a:pt x="5414632" y="2322334"/>
                </a:lnTo>
                <a:lnTo>
                  <a:pt x="5480520" y="2328811"/>
                </a:lnTo>
                <a:lnTo>
                  <a:pt x="5533390" y="2332380"/>
                </a:lnTo>
                <a:lnTo>
                  <a:pt x="5586349" y="2334514"/>
                </a:lnTo>
                <a:lnTo>
                  <a:pt x="5639346" y="2335174"/>
                </a:lnTo>
                <a:lnTo>
                  <a:pt x="5692356" y="2334336"/>
                </a:lnTo>
                <a:lnTo>
                  <a:pt x="5745340" y="2331961"/>
                </a:lnTo>
                <a:lnTo>
                  <a:pt x="5798248" y="2328011"/>
                </a:lnTo>
                <a:lnTo>
                  <a:pt x="5851055" y="2322436"/>
                </a:lnTo>
                <a:lnTo>
                  <a:pt x="5903696" y="2315210"/>
                </a:lnTo>
                <a:lnTo>
                  <a:pt x="5956160" y="2306294"/>
                </a:lnTo>
                <a:lnTo>
                  <a:pt x="6008408" y="2295652"/>
                </a:lnTo>
                <a:lnTo>
                  <a:pt x="6051334" y="2285288"/>
                </a:lnTo>
                <a:lnTo>
                  <a:pt x="6051334" y="2254453"/>
                </a:lnTo>
                <a:lnTo>
                  <a:pt x="6051334" y="2203462"/>
                </a:lnTo>
                <a:close/>
              </a:path>
              <a:path w="6051550" h="3006090">
                <a:moveTo>
                  <a:pt x="6051334" y="1862975"/>
                </a:moveTo>
                <a:lnTo>
                  <a:pt x="5973254" y="1885683"/>
                </a:lnTo>
                <a:lnTo>
                  <a:pt x="5923902" y="1896783"/>
                </a:lnTo>
                <a:lnTo>
                  <a:pt x="5874042" y="1905723"/>
                </a:lnTo>
                <a:lnTo>
                  <a:pt x="5823775" y="1912505"/>
                </a:lnTo>
                <a:lnTo>
                  <a:pt x="5773204" y="1917141"/>
                </a:lnTo>
                <a:lnTo>
                  <a:pt x="5722531" y="1920024"/>
                </a:lnTo>
                <a:lnTo>
                  <a:pt x="5671680" y="1920849"/>
                </a:lnTo>
                <a:lnTo>
                  <a:pt x="5620715" y="1919744"/>
                </a:lnTo>
                <a:lnTo>
                  <a:pt x="5569699" y="1916823"/>
                </a:lnTo>
                <a:lnTo>
                  <a:pt x="5518721" y="1912200"/>
                </a:lnTo>
                <a:lnTo>
                  <a:pt x="5467845" y="1905977"/>
                </a:lnTo>
                <a:lnTo>
                  <a:pt x="5417121" y="1898269"/>
                </a:lnTo>
                <a:lnTo>
                  <a:pt x="5366639" y="1889188"/>
                </a:lnTo>
                <a:lnTo>
                  <a:pt x="5316461" y="1878850"/>
                </a:lnTo>
                <a:lnTo>
                  <a:pt x="5235664" y="1860194"/>
                </a:lnTo>
                <a:lnTo>
                  <a:pt x="5142789" y="1835683"/>
                </a:lnTo>
                <a:lnTo>
                  <a:pt x="4987239" y="1786318"/>
                </a:lnTo>
                <a:lnTo>
                  <a:pt x="4926977" y="1764868"/>
                </a:lnTo>
                <a:lnTo>
                  <a:pt x="4776508" y="1705470"/>
                </a:lnTo>
                <a:lnTo>
                  <a:pt x="4728591" y="1684591"/>
                </a:lnTo>
                <a:lnTo>
                  <a:pt x="4681004" y="1663065"/>
                </a:lnTo>
                <a:lnTo>
                  <a:pt x="4633773" y="1640967"/>
                </a:lnTo>
                <a:lnTo>
                  <a:pt x="4586935" y="1618399"/>
                </a:lnTo>
                <a:lnTo>
                  <a:pt x="4447362" y="1549819"/>
                </a:lnTo>
                <a:lnTo>
                  <a:pt x="4401045" y="1526552"/>
                </a:lnTo>
                <a:lnTo>
                  <a:pt x="4355020" y="1502651"/>
                </a:lnTo>
                <a:lnTo>
                  <a:pt x="4263783" y="1452778"/>
                </a:lnTo>
                <a:lnTo>
                  <a:pt x="4218381" y="1427353"/>
                </a:lnTo>
                <a:lnTo>
                  <a:pt x="4128135" y="1375460"/>
                </a:lnTo>
                <a:lnTo>
                  <a:pt x="4038587" y="1322285"/>
                </a:lnTo>
                <a:lnTo>
                  <a:pt x="3949712" y="1267904"/>
                </a:lnTo>
                <a:lnTo>
                  <a:pt x="3818559" y="1185011"/>
                </a:lnTo>
                <a:lnTo>
                  <a:pt x="3733152" y="1129525"/>
                </a:lnTo>
                <a:lnTo>
                  <a:pt x="3648354" y="1073188"/>
                </a:lnTo>
                <a:lnTo>
                  <a:pt x="3564128" y="1016038"/>
                </a:lnTo>
                <a:lnTo>
                  <a:pt x="3438817" y="928878"/>
                </a:lnTo>
                <a:lnTo>
                  <a:pt x="3314662" y="840105"/>
                </a:lnTo>
                <a:lnTo>
                  <a:pt x="3191560" y="749833"/>
                </a:lnTo>
                <a:lnTo>
                  <a:pt x="3069437" y="658177"/>
                </a:lnTo>
                <a:lnTo>
                  <a:pt x="2907931" y="534009"/>
                </a:lnTo>
                <a:lnTo>
                  <a:pt x="2747772" y="407885"/>
                </a:lnTo>
                <a:lnTo>
                  <a:pt x="2549131" y="247878"/>
                </a:lnTo>
                <a:lnTo>
                  <a:pt x="2248573" y="0"/>
                </a:lnTo>
                <a:lnTo>
                  <a:pt x="2098484" y="0"/>
                </a:lnTo>
                <a:lnTo>
                  <a:pt x="2489720" y="320903"/>
                </a:lnTo>
                <a:lnTo>
                  <a:pt x="2689695" y="480669"/>
                </a:lnTo>
                <a:lnTo>
                  <a:pt x="2851200" y="606806"/>
                </a:lnTo>
                <a:lnTo>
                  <a:pt x="3014243" y="731126"/>
                </a:lnTo>
                <a:lnTo>
                  <a:pt x="3137636" y="822960"/>
                </a:lnTo>
                <a:lnTo>
                  <a:pt x="3262033" y="913434"/>
                </a:lnTo>
                <a:lnTo>
                  <a:pt x="3387534" y="1002423"/>
                </a:lnTo>
                <a:lnTo>
                  <a:pt x="3514179" y="1089761"/>
                </a:lnTo>
                <a:lnTo>
                  <a:pt x="3599294" y="1147013"/>
                </a:lnTo>
                <a:lnTo>
                  <a:pt x="3684955" y="1203439"/>
                </a:lnTo>
                <a:lnTo>
                  <a:pt x="3771214" y="1258989"/>
                </a:lnTo>
                <a:lnTo>
                  <a:pt x="3859136" y="1314386"/>
                </a:lnTo>
                <a:lnTo>
                  <a:pt x="3948811" y="1369542"/>
                </a:lnTo>
                <a:lnTo>
                  <a:pt x="4039209" y="1423568"/>
                </a:lnTo>
                <a:lnTo>
                  <a:pt x="4130357" y="1476362"/>
                </a:lnTo>
                <a:lnTo>
                  <a:pt x="4222305" y="1527848"/>
                </a:lnTo>
                <a:lnTo>
                  <a:pt x="4315091" y="1578076"/>
                </a:lnTo>
                <a:lnTo>
                  <a:pt x="4362107" y="1602257"/>
                </a:lnTo>
                <a:lnTo>
                  <a:pt x="4409478" y="1625815"/>
                </a:lnTo>
                <a:lnTo>
                  <a:pt x="4552200" y="1695196"/>
                </a:lnTo>
                <a:lnTo>
                  <a:pt x="4599825" y="1717890"/>
                </a:lnTo>
                <a:lnTo>
                  <a:pt x="4647552" y="1739976"/>
                </a:lnTo>
                <a:lnTo>
                  <a:pt x="4695469" y="1761413"/>
                </a:lnTo>
                <a:lnTo>
                  <a:pt x="4743653" y="1782178"/>
                </a:lnTo>
                <a:lnTo>
                  <a:pt x="4897831" y="1842376"/>
                </a:lnTo>
                <a:lnTo>
                  <a:pt x="4960988" y="1864575"/>
                </a:lnTo>
                <a:lnTo>
                  <a:pt x="5086045" y="1904555"/>
                </a:lnTo>
                <a:lnTo>
                  <a:pt x="5182222" y="1930628"/>
                </a:lnTo>
                <a:lnTo>
                  <a:pt x="5294896" y="1957209"/>
                </a:lnTo>
                <a:lnTo>
                  <a:pt x="5342547" y="1966988"/>
                </a:lnTo>
                <a:lnTo>
                  <a:pt x="5390400" y="1975688"/>
                </a:lnTo>
                <a:lnTo>
                  <a:pt x="5438432" y="1983219"/>
                </a:lnTo>
                <a:lnTo>
                  <a:pt x="5486641" y="1989505"/>
                </a:lnTo>
                <a:lnTo>
                  <a:pt x="5535028" y="1994458"/>
                </a:lnTo>
                <a:lnTo>
                  <a:pt x="5583567" y="1998002"/>
                </a:lnTo>
                <a:lnTo>
                  <a:pt x="5632247" y="2000021"/>
                </a:lnTo>
                <a:lnTo>
                  <a:pt x="5681078" y="2000465"/>
                </a:lnTo>
                <a:lnTo>
                  <a:pt x="5730049" y="1999221"/>
                </a:lnTo>
                <a:lnTo>
                  <a:pt x="5779147" y="1996211"/>
                </a:lnTo>
                <a:lnTo>
                  <a:pt x="5827954" y="1991664"/>
                </a:lnTo>
                <a:lnTo>
                  <a:pt x="5876620" y="1985200"/>
                </a:lnTo>
                <a:lnTo>
                  <a:pt x="5925058" y="1976793"/>
                </a:lnTo>
                <a:lnTo>
                  <a:pt x="5973165" y="1966455"/>
                </a:lnTo>
                <a:lnTo>
                  <a:pt x="6020854" y="1954199"/>
                </a:lnTo>
                <a:lnTo>
                  <a:pt x="6051334" y="1945017"/>
                </a:lnTo>
                <a:lnTo>
                  <a:pt x="6051334" y="1920849"/>
                </a:lnTo>
                <a:lnTo>
                  <a:pt x="6051334" y="1862975"/>
                </a:lnTo>
                <a:close/>
              </a:path>
              <a:path w="6051550" h="3006090">
                <a:moveTo>
                  <a:pt x="6051334" y="1516329"/>
                </a:moveTo>
                <a:lnTo>
                  <a:pt x="5975274" y="1546999"/>
                </a:lnTo>
                <a:lnTo>
                  <a:pt x="5926531" y="1561325"/>
                </a:lnTo>
                <a:lnTo>
                  <a:pt x="5876899" y="1572298"/>
                </a:lnTo>
                <a:lnTo>
                  <a:pt x="5826607" y="1580248"/>
                </a:lnTo>
                <a:lnTo>
                  <a:pt x="5775795" y="1585353"/>
                </a:lnTo>
                <a:lnTo>
                  <a:pt x="5724601" y="1587741"/>
                </a:lnTo>
                <a:lnTo>
                  <a:pt x="5673153" y="1587563"/>
                </a:lnTo>
                <a:lnTo>
                  <a:pt x="5621629" y="1584960"/>
                </a:lnTo>
                <a:lnTo>
                  <a:pt x="5570131" y="1580070"/>
                </a:lnTo>
                <a:lnTo>
                  <a:pt x="5518823" y="1573060"/>
                </a:lnTo>
                <a:lnTo>
                  <a:pt x="5467845" y="1564055"/>
                </a:lnTo>
                <a:lnTo>
                  <a:pt x="5417337" y="1553210"/>
                </a:lnTo>
                <a:lnTo>
                  <a:pt x="5414175" y="1552587"/>
                </a:lnTo>
                <a:lnTo>
                  <a:pt x="5317515" y="1527898"/>
                </a:lnTo>
                <a:lnTo>
                  <a:pt x="5268696" y="1514449"/>
                </a:lnTo>
                <a:lnTo>
                  <a:pt x="5219344" y="1499501"/>
                </a:lnTo>
                <a:lnTo>
                  <a:pt x="5107749" y="1461008"/>
                </a:lnTo>
                <a:lnTo>
                  <a:pt x="5047831" y="1438529"/>
                </a:lnTo>
                <a:lnTo>
                  <a:pt x="4928425" y="1388427"/>
                </a:lnTo>
                <a:lnTo>
                  <a:pt x="4880648" y="1367370"/>
                </a:lnTo>
                <a:lnTo>
                  <a:pt x="4833417" y="1345196"/>
                </a:lnTo>
                <a:lnTo>
                  <a:pt x="4786630" y="1322197"/>
                </a:lnTo>
                <a:lnTo>
                  <a:pt x="4601934" y="1227302"/>
                </a:lnTo>
                <a:lnTo>
                  <a:pt x="4556112" y="1203045"/>
                </a:lnTo>
                <a:lnTo>
                  <a:pt x="4510583" y="1178128"/>
                </a:lnTo>
                <a:lnTo>
                  <a:pt x="4422470" y="1127455"/>
                </a:lnTo>
                <a:lnTo>
                  <a:pt x="4379722" y="1102296"/>
                </a:lnTo>
                <a:lnTo>
                  <a:pt x="4294759" y="1051013"/>
                </a:lnTo>
                <a:lnTo>
                  <a:pt x="4210481" y="998537"/>
                </a:lnTo>
                <a:lnTo>
                  <a:pt x="4126852" y="944956"/>
                </a:lnTo>
                <a:lnTo>
                  <a:pt x="4043832" y="890371"/>
                </a:lnTo>
                <a:lnTo>
                  <a:pt x="3961384" y="834834"/>
                </a:lnTo>
                <a:lnTo>
                  <a:pt x="3879469" y="778459"/>
                </a:lnTo>
                <a:lnTo>
                  <a:pt x="3757498" y="692480"/>
                </a:lnTo>
                <a:lnTo>
                  <a:pt x="3636492" y="605078"/>
                </a:lnTo>
                <a:lnTo>
                  <a:pt x="3596360" y="575665"/>
                </a:lnTo>
                <a:lnTo>
                  <a:pt x="3514814" y="514642"/>
                </a:lnTo>
                <a:lnTo>
                  <a:pt x="3393452" y="421754"/>
                </a:lnTo>
                <a:lnTo>
                  <a:pt x="3273120" y="327418"/>
                </a:lnTo>
                <a:lnTo>
                  <a:pt x="3153689" y="231813"/>
                </a:lnTo>
                <a:lnTo>
                  <a:pt x="2995638" y="102616"/>
                </a:lnTo>
                <a:lnTo>
                  <a:pt x="2872270" y="0"/>
                </a:lnTo>
                <a:lnTo>
                  <a:pt x="2728899" y="0"/>
                </a:lnTo>
                <a:lnTo>
                  <a:pt x="2937713" y="173024"/>
                </a:lnTo>
                <a:lnTo>
                  <a:pt x="3096920" y="302107"/>
                </a:lnTo>
                <a:lnTo>
                  <a:pt x="3217380" y="397751"/>
                </a:lnTo>
                <a:lnTo>
                  <a:pt x="3338893" y="492226"/>
                </a:lnTo>
                <a:lnTo>
                  <a:pt x="3461613" y="585381"/>
                </a:lnTo>
                <a:lnTo>
                  <a:pt x="3544163" y="646671"/>
                </a:lnTo>
                <a:lnTo>
                  <a:pt x="3625291" y="705421"/>
                </a:lnTo>
                <a:lnTo>
                  <a:pt x="3747795" y="792530"/>
                </a:lnTo>
                <a:lnTo>
                  <a:pt x="3871430" y="878166"/>
                </a:lnTo>
                <a:lnTo>
                  <a:pt x="3954551" y="934288"/>
                </a:lnTo>
                <a:lnTo>
                  <a:pt x="4038282" y="989558"/>
                </a:lnTo>
                <a:lnTo>
                  <a:pt x="4122661" y="1043876"/>
                </a:lnTo>
                <a:lnTo>
                  <a:pt x="4207738" y="1097153"/>
                </a:lnTo>
                <a:lnTo>
                  <a:pt x="4293565" y="1149311"/>
                </a:lnTo>
                <a:lnTo>
                  <a:pt x="4380166" y="1200277"/>
                </a:lnTo>
                <a:lnTo>
                  <a:pt x="4469752" y="1251318"/>
                </a:lnTo>
                <a:lnTo>
                  <a:pt x="4516285" y="1276553"/>
                </a:lnTo>
                <a:lnTo>
                  <a:pt x="4563211" y="1301165"/>
                </a:lnTo>
                <a:lnTo>
                  <a:pt x="4751959" y="1397127"/>
                </a:lnTo>
                <a:lnTo>
                  <a:pt x="4799368" y="1420190"/>
                </a:lnTo>
                <a:lnTo>
                  <a:pt x="4847107" y="1442364"/>
                </a:lnTo>
                <a:lnTo>
                  <a:pt x="4895329" y="1463395"/>
                </a:lnTo>
                <a:lnTo>
                  <a:pt x="5017808" y="1514221"/>
                </a:lnTo>
                <a:lnTo>
                  <a:pt x="5080660" y="1537538"/>
                </a:lnTo>
                <a:lnTo>
                  <a:pt x="5192217" y="1575523"/>
                </a:lnTo>
                <a:lnTo>
                  <a:pt x="5243220" y="1590814"/>
                </a:lnTo>
                <a:lnTo>
                  <a:pt x="5295519" y="1605114"/>
                </a:lnTo>
                <a:lnTo>
                  <a:pt x="5348656" y="1618627"/>
                </a:lnTo>
                <a:lnTo>
                  <a:pt x="5402224" y="1631581"/>
                </a:lnTo>
                <a:lnTo>
                  <a:pt x="5399075" y="1630972"/>
                </a:lnTo>
                <a:lnTo>
                  <a:pt x="5447754" y="1641259"/>
                </a:lnTo>
                <a:lnTo>
                  <a:pt x="5496877" y="1649996"/>
                </a:lnTo>
                <a:lnTo>
                  <a:pt x="5546369" y="1657045"/>
                </a:lnTo>
                <a:lnTo>
                  <a:pt x="5596140" y="1662264"/>
                </a:lnTo>
                <a:lnTo>
                  <a:pt x="5646128" y="1665541"/>
                </a:lnTo>
                <a:lnTo>
                  <a:pt x="5696242" y="1666709"/>
                </a:lnTo>
                <a:lnTo>
                  <a:pt x="5746432" y="1665668"/>
                </a:lnTo>
                <a:lnTo>
                  <a:pt x="5796597" y="1662264"/>
                </a:lnTo>
                <a:lnTo>
                  <a:pt x="5846673" y="1656359"/>
                </a:lnTo>
                <a:lnTo>
                  <a:pt x="5896584" y="1647837"/>
                </a:lnTo>
                <a:lnTo>
                  <a:pt x="5946254" y="1636547"/>
                </a:lnTo>
                <a:lnTo>
                  <a:pt x="5995314" y="1622069"/>
                </a:lnTo>
                <a:lnTo>
                  <a:pt x="6043015" y="1604543"/>
                </a:lnTo>
                <a:lnTo>
                  <a:pt x="6051334" y="1600885"/>
                </a:lnTo>
                <a:lnTo>
                  <a:pt x="6051334" y="1587741"/>
                </a:lnTo>
                <a:lnTo>
                  <a:pt x="6051334" y="1516329"/>
                </a:lnTo>
                <a:close/>
              </a:path>
            </a:pathLst>
          </a:custGeom>
          <a:solidFill>
            <a:srgbClr val="FFBF22">
              <a:alpha val="19999"/>
            </a:srgbClr>
          </a:solidFill>
        </p:spPr>
        <p:txBody>
          <a:bodyPr wrap="square" lIns="0" tIns="0" rIns="0" bIns="0" rtlCol="0"/>
          <a:lstStyle/>
          <a:p>
            <a:endParaRPr/>
          </a:p>
        </p:txBody>
      </p:sp>
      <p:grpSp>
        <p:nvGrpSpPr>
          <p:cNvPr id="15" name="Group 14">
            <a:extLst>
              <a:ext uri="{FF2B5EF4-FFF2-40B4-BE49-F238E27FC236}">
                <a16:creationId xmlns:a16="http://schemas.microsoft.com/office/drawing/2014/main" id="{C88C900F-1239-AA13-05DD-B9F9F6D54B6F}"/>
              </a:ext>
            </a:extLst>
          </p:cNvPr>
          <p:cNvGrpSpPr/>
          <p:nvPr/>
        </p:nvGrpSpPr>
        <p:grpSpPr>
          <a:xfrm>
            <a:off x="141183" y="6343629"/>
            <a:ext cx="838450" cy="360596"/>
            <a:chOff x="141183" y="6343629"/>
            <a:chExt cx="838450" cy="360596"/>
          </a:xfrm>
        </p:grpSpPr>
        <p:pic>
          <p:nvPicPr>
            <p:cNvPr id="16" name="Picture 15">
              <a:hlinkClick r:id="" action="ppaction://noaction"/>
              <a:extLst>
                <a:ext uri="{FF2B5EF4-FFF2-40B4-BE49-F238E27FC236}">
                  <a16:creationId xmlns:a16="http://schemas.microsoft.com/office/drawing/2014/main" id="{7EF6F464-0D61-C6D7-0E39-74B1026D8C0A}"/>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47379" y="6434570"/>
              <a:ext cx="253360" cy="188232"/>
            </a:xfrm>
            <a:prstGeom prst="rect">
              <a:avLst/>
            </a:prstGeom>
          </p:spPr>
        </p:pic>
        <p:pic>
          <p:nvPicPr>
            <p:cNvPr id="17" name="Picture 16">
              <a:hlinkClick r:id="" action="ppaction://hlinkshowjump?jump=previousslide"/>
              <a:extLst>
                <a:ext uri="{FF2B5EF4-FFF2-40B4-BE49-F238E27FC236}">
                  <a16:creationId xmlns:a16="http://schemas.microsoft.com/office/drawing/2014/main" id="{8F0E204F-A560-7970-E408-0F1D22FFCAA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56611" y="6445219"/>
              <a:ext cx="107486" cy="188365"/>
            </a:xfrm>
            <a:prstGeom prst="rect">
              <a:avLst/>
            </a:prstGeom>
          </p:spPr>
        </p:pic>
        <p:pic>
          <p:nvPicPr>
            <p:cNvPr id="18" name="Picture 17">
              <a:hlinkClick r:id="" action="ppaction://hlinkshowjump?jump=nextslide"/>
              <a:extLst>
                <a:ext uri="{FF2B5EF4-FFF2-40B4-BE49-F238E27FC236}">
                  <a16:creationId xmlns:a16="http://schemas.microsoft.com/office/drawing/2014/main" id="{1F99AB90-5E59-59DD-CB7B-91E0C386A701}"/>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95997" y="6444822"/>
              <a:ext cx="106805" cy="187171"/>
            </a:xfrm>
            <a:prstGeom prst="rect">
              <a:avLst/>
            </a:prstGeom>
          </p:spPr>
        </p:pic>
        <p:sp>
          <p:nvSpPr>
            <p:cNvPr id="19" name="Action Button: Custom 18">
              <a:hlinkClick r:id="" action="ppaction://noaction" highlightClick="1"/>
              <a:extLst>
                <a:ext uri="{FF2B5EF4-FFF2-40B4-BE49-F238E27FC236}">
                  <a16:creationId xmlns:a16="http://schemas.microsoft.com/office/drawing/2014/main" id="{C5CE29C7-CA86-5270-2546-AB3A476A9B99}"/>
                </a:ext>
              </a:extLst>
            </p:cNvPr>
            <p:cNvSpPr/>
            <p:nvPr userDrawn="1"/>
          </p:nvSpPr>
          <p:spPr>
            <a:xfrm>
              <a:off x="405335" y="6358573"/>
              <a:ext cx="314781" cy="326204"/>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a:latin typeface="Arial" panose="020B0604020202020204" pitchFamily="34" charset="0"/>
              </a:endParaRPr>
            </a:p>
          </p:txBody>
        </p:sp>
        <p:sp>
          <p:nvSpPr>
            <p:cNvPr id="20" name="Action Button: Custom 19">
              <a:hlinkClick r:id="" action="ppaction://hlinkshowjump?jump=nextslide" highlightClick="1"/>
              <a:extLst>
                <a:ext uri="{FF2B5EF4-FFF2-40B4-BE49-F238E27FC236}">
                  <a16:creationId xmlns:a16="http://schemas.microsoft.com/office/drawing/2014/main" id="{1ABECC33-0AAD-3EC4-1421-E6203317613D}"/>
                </a:ext>
              </a:extLst>
            </p:cNvPr>
            <p:cNvSpPr/>
            <p:nvPr userDrawn="1"/>
          </p:nvSpPr>
          <p:spPr>
            <a:xfrm>
              <a:off x="721154" y="6367583"/>
              <a:ext cx="258479" cy="316321"/>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a:latin typeface="Arial" panose="020B0604020202020204" pitchFamily="34" charset="0"/>
              </a:endParaRPr>
            </a:p>
          </p:txBody>
        </p:sp>
        <p:sp>
          <p:nvSpPr>
            <p:cNvPr id="21" name="Action Button: Custom 20">
              <a:hlinkClick r:id="" action="ppaction://hlinkshowjump?jump=previousslide" highlightClick="1"/>
              <a:extLst>
                <a:ext uri="{FF2B5EF4-FFF2-40B4-BE49-F238E27FC236}">
                  <a16:creationId xmlns:a16="http://schemas.microsoft.com/office/drawing/2014/main" id="{EA7CCED1-A4A9-E7E1-078E-81F197826FD7}"/>
                </a:ext>
              </a:extLst>
            </p:cNvPr>
            <p:cNvSpPr/>
            <p:nvPr userDrawn="1"/>
          </p:nvSpPr>
          <p:spPr>
            <a:xfrm>
              <a:off x="141183" y="6343629"/>
              <a:ext cx="271088" cy="360596"/>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a:latin typeface="Arial" panose="020B0604020202020204" pitchFamily="34" charset="0"/>
              </a:endParaRPr>
            </a:p>
          </p:txBody>
        </p:sp>
      </p:grpSp>
      <p:graphicFrame>
        <p:nvGraphicFramePr>
          <p:cNvPr id="5" name="Table 6">
            <a:extLst>
              <a:ext uri="{FF2B5EF4-FFF2-40B4-BE49-F238E27FC236}">
                <a16:creationId xmlns:a16="http://schemas.microsoft.com/office/drawing/2014/main" id="{F53B41EF-312F-C634-E6CD-A97D38135BB0}"/>
              </a:ext>
            </a:extLst>
          </p:cNvPr>
          <p:cNvGraphicFramePr>
            <a:graphicFrameLocks noGrp="1"/>
          </p:cNvGraphicFramePr>
          <p:nvPr/>
        </p:nvGraphicFramePr>
        <p:xfrm>
          <a:off x="482219" y="1017655"/>
          <a:ext cx="11056973" cy="5621434"/>
        </p:xfrm>
        <a:graphic>
          <a:graphicData uri="http://schemas.openxmlformats.org/drawingml/2006/table">
            <a:tbl>
              <a:tblPr firstRow="1" bandRow="1">
                <a:tableStyleId>{21E4AEA4-8DFA-4A89-87EB-49C32662AFE0}</a:tableStyleId>
              </a:tblPr>
              <a:tblGrid>
                <a:gridCol w="3863750">
                  <a:extLst>
                    <a:ext uri="{9D8B030D-6E8A-4147-A177-3AD203B41FA5}">
                      <a16:colId xmlns:a16="http://schemas.microsoft.com/office/drawing/2014/main" val="320276664"/>
                    </a:ext>
                  </a:extLst>
                </a:gridCol>
                <a:gridCol w="2666143">
                  <a:extLst>
                    <a:ext uri="{9D8B030D-6E8A-4147-A177-3AD203B41FA5}">
                      <a16:colId xmlns:a16="http://schemas.microsoft.com/office/drawing/2014/main" val="716109032"/>
                    </a:ext>
                  </a:extLst>
                </a:gridCol>
                <a:gridCol w="2640829">
                  <a:extLst>
                    <a:ext uri="{9D8B030D-6E8A-4147-A177-3AD203B41FA5}">
                      <a16:colId xmlns:a16="http://schemas.microsoft.com/office/drawing/2014/main" val="1323150180"/>
                    </a:ext>
                  </a:extLst>
                </a:gridCol>
                <a:gridCol w="1886251">
                  <a:extLst>
                    <a:ext uri="{9D8B030D-6E8A-4147-A177-3AD203B41FA5}">
                      <a16:colId xmlns:a16="http://schemas.microsoft.com/office/drawing/2014/main" val="2113524360"/>
                    </a:ext>
                  </a:extLst>
                </a:gridCol>
              </a:tblGrid>
              <a:tr h="511039">
                <a:tc>
                  <a:txBody>
                    <a:bodyPr/>
                    <a:lstStyle/>
                    <a:p>
                      <a:r>
                        <a:rPr lang="en-GB" sz="1250">
                          <a:latin typeface="Arial"/>
                          <a:cs typeface="Arial"/>
                        </a:rPr>
                        <a:t>Modification</a:t>
                      </a:r>
                    </a:p>
                  </a:txBody>
                  <a:tcPr/>
                </a:tc>
                <a:tc>
                  <a:txBody>
                    <a:bodyPr/>
                    <a:lstStyle/>
                    <a:p>
                      <a:r>
                        <a:rPr lang="en-GB" sz="1250">
                          <a:latin typeface="Arial"/>
                          <a:cs typeface="Arial"/>
                        </a:rPr>
                        <a:t>Number of Mods Raised and Codes Impacted </a:t>
                      </a:r>
                    </a:p>
                  </a:txBody>
                  <a:tcPr/>
                </a:tc>
                <a:tc>
                  <a:txBody>
                    <a:bodyPr/>
                    <a:lstStyle/>
                    <a:p>
                      <a:r>
                        <a:rPr lang="en-GB" sz="1250">
                          <a:latin typeface="Arial"/>
                          <a:cs typeface="Arial"/>
                        </a:rPr>
                        <a:t>To be raised April 2024?</a:t>
                      </a:r>
                    </a:p>
                  </a:txBody>
                  <a:tcPr/>
                </a:tc>
                <a:tc>
                  <a:txBody>
                    <a:bodyPr/>
                    <a:lstStyle/>
                    <a:p>
                      <a:r>
                        <a:rPr lang="en-GB" sz="1250">
                          <a:latin typeface="Arial"/>
                          <a:cs typeface="Arial"/>
                        </a:rPr>
                        <a:t>Urgent?</a:t>
                      </a:r>
                    </a:p>
                  </a:txBody>
                  <a:tcPr/>
                </a:tc>
                <a:extLst>
                  <a:ext uri="{0D108BD9-81ED-4DB2-BD59-A6C34878D82A}">
                    <a16:rowId xmlns:a16="http://schemas.microsoft.com/office/drawing/2014/main" val="3328018067"/>
                  </a:ext>
                </a:extLst>
              </a:tr>
              <a:tr h="2194464">
                <a:tc>
                  <a:txBody>
                    <a:bodyPr/>
                    <a:lstStyle/>
                    <a:p>
                      <a:r>
                        <a:rPr lang="en-GB" sz="1200" b="1">
                          <a:solidFill>
                            <a:schemeClr val="tx1"/>
                          </a:solidFill>
                          <a:latin typeface="Arial"/>
                          <a:cs typeface="Arial"/>
                        </a:rPr>
                        <a:t>Process and Policy </a:t>
                      </a:r>
                      <a:endParaRPr lang="en-US" sz="1200">
                        <a:solidFill>
                          <a:schemeClr val="tx1"/>
                        </a:solidFill>
                      </a:endParaRPr>
                    </a:p>
                    <a:p>
                      <a:pPr lvl="0">
                        <a:buNone/>
                      </a:pPr>
                      <a:r>
                        <a:rPr lang="en-GB" sz="1200">
                          <a:solidFill>
                            <a:schemeClr val="tx1"/>
                          </a:solidFill>
                          <a:latin typeface="Arial"/>
                          <a:cs typeface="Arial"/>
                        </a:rPr>
                        <a:t>(including introducing Distribution Forecasted Transmission Capacity (DFTC), Pre-Application changes (if needed) and obligations to have and consult on a Connections Network Design Methodology)</a:t>
                      </a:r>
                    </a:p>
                    <a:p>
                      <a:pPr lvl="0">
                        <a:buNone/>
                      </a:pPr>
                      <a:endParaRPr lang="en-GB" sz="1200">
                        <a:solidFill>
                          <a:schemeClr val="tx1"/>
                        </a:solidFill>
                        <a:latin typeface="Arial"/>
                        <a:cs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latin typeface="Arial"/>
                          <a:cs typeface="Arial"/>
                        </a:rPr>
                        <a:t>4 (1 of each of CUSC, STC, STCPs and DCUSA). </a:t>
                      </a:r>
                      <a:r>
                        <a:rPr lang="en-GB" sz="1200" i="1" dirty="0">
                          <a:solidFill>
                            <a:schemeClr val="tx1"/>
                          </a:solidFill>
                          <a:latin typeface="Arial"/>
                          <a:cs typeface="Arial"/>
                        </a:rPr>
                        <a:t>Only 2 raised in April 2024 (1 of each of CUSC and STC. STCP changes can follow later)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1" dirty="0">
                        <a:solidFill>
                          <a:schemeClr val="tx1"/>
                        </a:solidFill>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dirty="0">
                          <a:solidFill>
                            <a:schemeClr val="tx1"/>
                          </a:solidFill>
                          <a:latin typeface="Arial"/>
                          <a:cs typeface="Arial"/>
                        </a:rPr>
                        <a:t>Note that it may be prudent for STCPs to follow STC Urgency timetable although STCPs themselves do not receive Urgent status. </a:t>
                      </a:r>
                    </a:p>
                  </a:txBody>
                  <a:tcPr/>
                </a:tc>
                <a:tc>
                  <a:txBody>
                    <a:bodyPr/>
                    <a:lstStyle/>
                    <a:p>
                      <a:r>
                        <a:rPr lang="en-GB" sz="1200" dirty="0">
                          <a:solidFill>
                            <a:schemeClr val="tx1"/>
                          </a:solidFill>
                          <a:latin typeface="Arial"/>
                          <a:cs typeface="Arial"/>
                        </a:rPr>
                        <a:t>Yes for CUSC and STC</a:t>
                      </a:r>
                    </a:p>
                    <a:p>
                      <a:endParaRPr lang="en-GB" sz="1200" dirty="0">
                        <a:solidFill>
                          <a:schemeClr val="tx1"/>
                        </a:solidFill>
                        <a:latin typeface="Arial"/>
                        <a:cs typeface="Arial"/>
                      </a:endParaRPr>
                    </a:p>
                    <a:p>
                      <a:r>
                        <a:rPr lang="en-GB" sz="1200" dirty="0">
                          <a:solidFill>
                            <a:schemeClr val="tx1"/>
                          </a:solidFill>
                          <a:latin typeface="Arial"/>
                          <a:cs typeface="Arial"/>
                        </a:rPr>
                        <a:t>No for STCPs (they can follow later)</a:t>
                      </a:r>
                    </a:p>
                    <a:p>
                      <a:endParaRPr lang="en-GB" sz="1200" dirty="0">
                        <a:solidFill>
                          <a:schemeClr val="tx1"/>
                        </a:solidFill>
                        <a:latin typeface="Arial" panose="020B0604020202020204" pitchFamily="34" charset="0"/>
                        <a:cs typeface="Arial" panose="020B0604020202020204" pitchFamily="34" charset="0"/>
                      </a:endParaRPr>
                    </a:p>
                    <a:p>
                      <a:r>
                        <a:rPr lang="en-GB" sz="1200" dirty="0">
                          <a:solidFill>
                            <a:schemeClr val="tx1"/>
                          </a:solidFill>
                          <a:latin typeface="Arial"/>
                          <a:cs typeface="Arial"/>
                        </a:rPr>
                        <a:t>No for DCUSA (consequential Modification that is more for transparency and completeness rather than absolutely needed – timing TBC but could even be after CUSC/STC/STCPs Process and Policy Modification approved)</a:t>
                      </a:r>
                    </a:p>
                  </a:txBody>
                  <a:tcPr/>
                </a:tc>
                <a:tc>
                  <a:txBody>
                    <a:bodyPr/>
                    <a:lstStyle/>
                    <a:p>
                      <a:r>
                        <a:rPr lang="en-GB" sz="1200" dirty="0">
                          <a:solidFill>
                            <a:schemeClr val="tx1"/>
                          </a:solidFill>
                          <a:latin typeface="Arial"/>
                          <a:cs typeface="Arial"/>
                        </a:rPr>
                        <a:t>Yes for CUSC and STC</a:t>
                      </a:r>
                      <a:endParaRPr lang="en-GB" sz="1200" dirty="0">
                        <a:solidFill>
                          <a:schemeClr val="tx1"/>
                        </a:solidFill>
                        <a:latin typeface="Arial" panose="020B0604020202020204" pitchFamily="34" charset="0"/>
                        <a:cs typeface="Arial" panose="020B0604020202020204" pitchFamily="34" charset="0"/>
                      </a:endParaRPr>
                    </a:p>
                    <a:p>
                      <a:endParaRPr lang="en-GB" sz="1200" dirty="0">
                        <a:solidFill>
                          <a:schemeClr val="tx1"/>
                        </a:solidFill>
                        <a:latin typeface="Arial" panose="020B0604020202020204" pitchFamily="34" charset="0"/>
                        <a:cs typeface="Arial" panose="020B0604020202020204" pitchFamily="34" charset="0"/>
                      </a:endParaRPr>
                    </a:p>
                    <a:p>
                      <a:r>
                        <a:rPr lang="en-GB" sz="1200" dirty="0">
                          <a:solidFill>
                            <a:schemeClr val="tx1"/>
                          </a:solidFill>
                          <a:latin typeface="Arial"/>
                          <a:cs typeface="Arial"/>
                        </a:rPr>
                        <a:t>No for STCPs and DCUSA</a:t>
                      </a:r>
                    </a:p>
                  </a:txBody>
                  <a:tcPr/>
                </a:tc>
                <a:extLst>
                  <a:ext uri="{0D108BD9-81ED-4DB2-BD59-A6C34878D82A}">
                    <a16:rowId xmlns:a16="http://schemas.microsoft.com/office/drawing/2014/main" val="4195342020"/>
                  </a:ext>
                </a:extLst>
              </a:tr>
              <a:tr h="1352751">
                <a:tc>
                  <a:txBody>
                    <a:bodyPr/>
                    <a:lstStyle/>
                    <a:p>
                      <a:r>
                        <a:rPr lang="en-GB" sz="1200" b="1" dirty="0">
                          <a:solidFill>
                            <a:schemeClr val="tx1"/>
                          </a:solidFill>
                          <a:latin typeface="Arial"/>
                          <a:cs typeface="Arial"/>
                        </a:rPr>
                        <a:t>User Commitment</a:t>
                      </a:r>
                    </a:p>
                    <a:p>
                      <a:pPr lvl="0">
                        <a:buNone/>
                      </a:pPr>
                      <a:r>
                        <a:rPr lang="en-GB" sz="1200" b="0" dirty="0">
                          <a:solidFill>
                            <a:schemeClr val="tx1"/>
                          </a:solidFill>
                          <a:latin typeface="Arial"/>
                          <a:cs typeface="Arial"/>
                        </a:rPr>
                        <a:t>(to amend to align with the new process, as above)</a:t>
                      </a:r>
                      <a:endParaRPr lang="en-GB" sz="1200" b="1" dirty="0">
                        <a:solidFill>
                          <a:schemeClr val="tx1"/>
                        </a:solidFill>
                        <a:latin typeface="Arial"/>
                        <a:cs typeface="Arial"/>
                      </a:endParaRPr>
                    </a:p>
                  </a:txBody>
                  <a:tcPr/>
                </a:tc>
                <a:tc>
                  <a:txBody>
                    <a:bodyPr/>
                    <a:lstStyle/>
                    <a:p>
                      <a:r>
                        <a:rPr lang="en-GB" sz="1300" dirty="0">
                          <a:solidFill>
                            <a:schemeClr val="tx1"/>
                          </a:solidFill>
                          <a:latin typeface="Arial"/>
                          <a:cs typeface="Arial"/>
                        </a:rPr>
                        <a:t>3 (1 of each of CUSC, STC, STCPs)</a:t>
                      </a:r>
                    </a:p>
                  </a:txBody>
                  <a:tcPr/>
                </a:tc>
                <a:tc>
                  <a:txBody>
                    <a:bodyPr/>
                    <a:lstStyle/>
                    <a:p>
                      <a:r>
                        <a:rPr lang="en-GB" sz="1300" dirty="0">
                          <a:solidFill>
                            <a:schemeClr val="tx1"/>
                          </a:solidFill>
                          <a:latin typeface="Arial"/>
                          <a:cs typeface="Arial"/>
                        </a:rPr>
                        <a:t>No – after CUSC/STC/STCPs Process and Policy Modification approved</a:t>
                      </a:r>
                    </a:p>
                  </a:txBody>
                  <a:tcPr/>
                </a:tc>
                <a:tc>
                  <a:txBody>
                    <a:bodyPr/>
                    <a:lstStyle/>
                    <a:p>
                      <a:r>
                        <a:rPr lang="en-GB" sz="1200">
                          <a:solidFill>
                            <a:schemeClr val="tx1"/>
                          </a:solidFill>
                          <a:latin typeface="Arial"/>
                          <a:cs typeface="Arial"/>
                        </a:rPr>
                        <a:t>TBC (we don’t think we can raise until Process and Policy Modification approved so ”Urgency” depends ff we have time)</a:t>
                      </a:r>
                    </a:p>
                  </a:txBody>
                  <a:tcPr/>
                </a:tc>
                <a:extLst>
                  <a:ext uri="{0D108BD9-81ED-4DB2-BD59-A6C34878D82A}">
                    <a16:rowId xmlns:a16="http://schemas.microsoft.com/office/drawing/2014/main" val="1265595783"/>
                  </a:ext>
                </a:extLst>
              </a:tr>
              <a:tr h="1563180">
                <a:tc>
                  <a:txBody>
                    <a:bodyPr/>
                    <a:lstStyle/>
                    <a:p>
                      <a:r>
                        <a:rPr lang="en-GB" sz="1200" b="1" dirty="0">
                          <a:solidFill>
                            <a:schemeClr val="tx1"/>
                          </a:solidFill>
                          <a:latin typeface="Arial"/>
                          <a:cs typeface="Arial"/>
                        </a:rPr>
                        <a:t>Letter of Authority (</a:t>
                      </a:r>
                      <a:r>
                        <a:rPr lang="en-GB" sz="1200" b="1" dirty="0" err="1">
                          <a:solidFill>
                            <a:schemeClr val="tx1"/>
                          </a:solidFill>
                          <a:latin typeface="Arial"/>
                          <a:cs typeface="Arial"/>
                        </a:rPr>
                        <a:t>LoA</a:t>
                      </a:r>
                      <a:r>
                        <a:rPr lang="en-GB" sz="1200" b="1" dirty="0">
                          <a:solidFill>
                            <a:schemeClr val="tx1"/>
                          </a:solidFill>
                          <a:latin typeface="Arial"/>
                          <a:cs typeface="Arial"/>
                        </a:rPr>
                        <a:t>) Phase 2  </a:t>
                      </a:r>
                      <a:r>
                        <a:rPr lang="en-GB" sz="1200" dirty="0">
                          <a:solidFill>
                            <a:schemeClr val="tx1"/>
                          </a:solidFill>
                          <a:latin typeface="Arial"/>
                          <a:cs typeface="Arial"/>
                        </a:rPr>
                        <a:t>(current thinking on scope is assessing the feasibility and suitability of applying the </a:t>
                      </a:r>
                      <a:r>
                        <a:rPr lang="en-GB" sz="1200" dirty="0" err="1">
                          <a:solidFill>
                            <a:schemeClr val="tx1"/>
                          </a:solidFill>
                          <a:latin typeface="Arial"/>
                          <a:cs typeface="Arial"/>
                        </a:rPr>
                        <a:t>LoA</a:t>
                      </a:r>
                      <a:r>
                        <a:rPr lang="en-GB" sz="1200" dirty="0">
                          <a:solidFill>
                            <a:schemeClr val="tx1"/>
                          </a:solidFill>
                          <a:latin typeface="Arial"/>
                          <a:cs typeface="Arial"/>
                        </a:rPr>
                        <a:t> to Offshore Transmission Connection Applications. Interconnectors and Modification Applications, a process for duplication checks, changes to red line boundary, land requirements where multiple landowners, validity of LOA e.g. up to M3 Milestone) </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latin typeface="Arial"/>
                          <a:cs typeface="Arial"/>
                        </a:rPr>
                        <a:t>1 (for CUSC). No STC or STCP </a:t>
                      </a:r>
                      <a:r>
                        <a:rPr lang="en-GB" sz="1200">
                          <a:solidFill>
                            <a:schemeClr val="tx1"/>
                          </a:solidFill>
                          <a:latin typeface="Arial"/>
                          <a:cs typeface="Arial"/>
                        </a:rPr>
                        <a:t>changes needed.</a:t>
                      </a:r>
                      <a:endParaRPr lang="en-GB" sz="1200" dirty="0">
                        <a:solidFill>
                          <a:schemeClr val="tx1"/>
                        </a:solidFill>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chemeClr val="tx1"/>
                        </a:solidFill>
                        <a:latin typeface="Arial"/>
                        <a:cs typeface="Arial"/>
                      </a:endParaRPr>
                    </a:p>
                  </a:txBody>
                  <a:tcPr/>
                </a:tc>
                <a:tc>
                  <a:txBody>
                    <a:bodyPr/>
                    <a:lstStyle/>
                    <a:p>
                      <a:r>
                        <a:rPr lang="en-GB" sz="1200" dirty="0">
                          <a:solidFill>
                            <a:schemeClr val="tx1"/>
                          </a:solidFill>
                          <a:latin typeface="Arial"/>
                          <a:cs typeface="Arial"/>
                        </a:rPr>
                        <a:t>TBC – after LOA Phase 1 approved</a:t>
                      </a:r>
                    </a:p>
                  </a:txBody>
                  <a:tcPr/>
                </a:tc>
                <a:tc>
                  <a:txBody>
                    <a:bodyPr/>
                    <a:lstStyle/>
                    <a:p>
                      <a:r>
                        <a:rPr lang="en-GB" sz="1200" dirty="0">
                          <a:solidFill>
                            <a:schemeClr val="tx1"/>
                          </a:solidFill>
                          <a:latin typeface="Arial"/>
                          <a:cs typeface="Arial"/>
                        </a:rPr>
                        <a:t>TBC – if and after LOA Phase 1 approved. Considering if this will need to be raised as Urgent.</a:t>
                      </a:r>
                    </a:p>
                  </a:txBody>
                  <a:tcPr/>
                </a:tc>
                <a:extLst>
                  <a:ext uri="{0D108BD9-81ED-4DB2-BD59-A6C34878D82A}">
                    <a16:rowId xmlns:a16="http://schemas.microsoft.com/office/drawing/2014/main" val="1716234429"/>
                  </a:ext>
                </a:extLst>
              </a:tr>
            </a:tbl>
          </a:graphicData>
        </a:graphic>
      </p:graphicFrame>
    </p:spTree>
    <p:extLst>
      <p:ext uri="{BB962C8B-B14F-4D97-AF65-F5344CB8AC3E}">
        <p14:creationId xmlns:p14="http://schemas.microsoft.com/office/powerpoint/2010/main" val="32457676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70">
            <a:extLst>
              <a:ext uri="{FF2B5EF4-FFF2-40B4-BE49-F238E27FC236}">
                <a16:creationId xmlns:a16="http://schemas.microsoft.com/office/drawing/2014/main" id="{5290C5EC-CDF0-0F42-81B3-D2B0371A03BA}"/>
              </a:ext>
            </a:extLst>
          </p:cNvPr>
          <p:cNvSpPr txBox="1">
            <a:spLocks/>
          </p:cNvSpPr>
          <p:nvPr/>
        </p:nvSpPr>
        <p:spPr>
          <a:xfrm>
            <a:off x="544264" y="278970"/>
            <a:ext cx="4395598" cy="630507"/>
          </a:xfrm>
          <a:prstGeom prst="rect">
            <a:avLst/>
          </a:prstGeom>
        </p:spPr>
        <p:txBody>
          <a:bodyPr vert="horz" wrap="square" lIns="0" tIns="10237" rIns="0" bIns="0" rtlCol="0">
            <a:spAutoFit/>
          </a:bodyPr>
          <a:lstStyle>
            <a:lvl1pPr eaLnBrk="1" hangingPunct="1">
              <a:defRPr>
                <a:latin typeface="+mj-lt"/>
                <a:ea typeface="+mj-ea"/>
                <a:cs typeface="+mj-cs"/>
              </a:defRPr>
            </a:lvl1pPr>
          </a:lstStyle>
          <a:p>
            <a:pPr marL="10236" defTabSz="737006">
              <a:spcBef>
                <a:spcPts val="81"/>
              </a:spcBef>
              <a:defRPr/>
            </a:pPr>
            <a:r>
              <a:rPr lang="en-GB" sz="2015" b="1" kern="0" spc="-32">
                <a:solidFill>
                  <a:srgbClr val="D43900"/>
                </a:solidFill>
                <a:latin typeface="Arial" panose="020B0604020202020204" pitchFamily="34" charset="0"/>
                <a:cs typeface="Arial" panose="020B0604020202020204" pitchFamily="34" charset="0"/>
              </a:rPr>
              <a:t>Proposed Groupings/Sequencing - Summary</a:t>
            </a:r>
            <a:endParaRPr lang="en-GB" sz="2015" b="1" kern="0">
              <a:solidFill>
                <a:srgbClr val="D43900"/>
              </a:solidFill>
              <a:latin typeface="Arial" panose="020B0604020202020204" pitchFamily="34" charset="0"/>
              <a:cs typeface="Arial" panose="020B0604020202020204" pitchFamily="34" charset="0"/>
            </a:endParaRPr>
          </a:p>
        </p:txBody>
      </p:sp>
      <p:sp>
        <p:nvSpPr>
          <p:cNvPr id="4" name="bg object 16">
            <a:extLst>
              <a:ext uri="{FF2B5EF4-FFF2-40B4-BE49-F238E27FC236}">
                <a16:creationId xmlns:a16="http://schemas.microsoft.com/office/drawing/2014/main" id="{EA818279-73C8-37AC-801C-FDCE18293432}"/>
              </a:ext>
            </a:extLst>
          </p:cNvPr>
          <p:cNvSpPr/>
          <p:nvPr/>
        </p:nvSpPr>
        <p:spPr>
          <a:xfrm>
            <a:off x="7387787" y="0"/>
            <a:ext cx="4804213" cy="2386479"/>
          </a:xfrm>
          <a:custGeom>
            <a:avLst/>
            <a:gdLst/>
            <a:ahLst/>
            <a:cxnLst/>
            <a:rect l="l" t="t" r="r" b="b"/>
            <a:pathLst>
              <a:path w="6051550" h="3006090">
                <a:moveTo>
                  <a:pt x="6051334" y="2878798"/>
                </a:moveTo>
                <a:lnTo>
                  <a:pt x="6011418" y="2891498"/>
                </a:lnTo>
                <a:lnTo>
                  <a:pt x="5962053" y="2904198"/>
                </a:lnTo>
                <a:lnTo>
                  <a:pt x="5912510" y="2904198"/>
                </a:lnTo>
                <a:lnTo>
                  <a:pt x="5862777" y="2916898"/>
                </a:lnTo>
                <a:lnTo>
                  <a:pt x="5762917" y="2916898"/>
                </a:lnTo>
                <a:lnTo>
                  <a:pt x="5712841" y="2929598"/>
                </a:lnTo>
                <a:lnTo>
                  <a:pt x="5411838" y="2929598"/>
                </a:lnTo>
                <a:lnTo>
                  <a:pt x="5361775" y="2916898"/>
                </a:lnTo>
                <a:lnTo>
                  <a:pt x="5311826" y="2916898"/>
                </a:lnTo>
                <a:lnTo>
                  <a:pt x="5261902" y="2904198"/>
                </a:lnTo>
                <a:lnTo>
                  <a:pt x="5211915" y="2904198"/>
                </a:lnTo>
                <a:lnTo>
                  <a:pt x="5161775" y="2891498"/>
                </a:lnTo>
                <a:lnTo>
                  <a:pt x="5112397" y="2891498"/>
                </a:lnTo>
                <a:lnTo>
                  <a:pt x="4964582" y="2853398"/>
                </a:lnTo>
                <a:lnTo>
                  <a:pt x="4915535" y="2853398"/>
                </a:lnTo>
                <a:lnTo>
                  <a:pt x="4670056" y="2789898"/>
                </a:lnTo>
                <a:lnTo>
                  <a:pt x="4621873" y="2764498"/>
                </a:lnTo>
                <a:lnTo>
                  <a:pt x="4478807" y="2726398"/>
                </a:lnTo>
                <a:lnTo>
                  <a:pt x="4430725" y="2700998"/>
                </a:lnTo>
                <a:lnTo>
                  <a:pt x="4335551" y="2675598"/>
                </a:lnTo>
                <a:lnTo>
                  <a:pt x="4288218" y="2650198"/>
                </a:lnTo>
                <a:lnTo>
                  <a:pt x="4241050" y="2637498"/>
                </a:lnTo>
                <a:lnTo>
                  <a:pt x="4194060" y="2612098"/>
                </a:lnTo>
                <a:lnTo>
                  <a:pt x="4147223" y="2599398"/>
                </a:lnTo>
                <a:lnTo>
                  <a:pt x="4100550" y="2573998"/>
                </a:lnTo>
                <a:lnTo>
                  <a:pt x="4054030" y="2561298"/>
                </a:lnTo>
                <a:lnTo>
                  <a:pt x="3961460" y="2510498"/>
                </a:lnTo>
                <a:lnTo>
                  <a:pt x="3915410" y="2497798"/>
                </a:lnTo>
                <a:lnTo>
                  <a:pt x="3778135" y="2421598"/>
                </a:lnTo>
                <a:lnTo>
                  <a:pt x="3732657" y="2408898"/>
                </a:lnTo>
                <a:lnTo>
                  <a:pt x="3552152" y="2307298"/>
                </a:lnTo>
                <a:lnTo>
                  <a:pt x="3507359" y="2294598"/>
                </a:lnTo>
                <a:lnTo>
                  <a:pt x="2979191" y="1989797"/>
                </a:lnTo>
                <a:lnTo>
                  <a:pt x="2935884" y="1951697"/>
                </a:lnTo>
                <a:lnTo>
                  <a:pt x="2678061" y="1799297"/>
                </a:lnTo>
                <a:lnTo>
                  <a:pt x="2635402" y="1761197"/>
                </a:lnTo>
                <a:lnTo>
                  <a:pt x="2466175" y="1659597"/>
                </a:lnTo>
                <a:lnTo>
                  <a:pt x="2424112" y="1621497"/>
                </a:lnTo>
                <a:lnTo>
                  <a:pt x="2298471" y="1545297"/>
                </a:lnTo>
                <a:lnTo>
                  <a:pt x="2256752" y="1507197"/>
                </a:lnTo>
                <a:lnTo>
                  <a:pt x="2173541" y="1456397"/>
                </a:lnTo>
                <a:lnTo>
                  <a:pt x="2132050" y="1418297"/>
                </a:lnTo>
                <a:lnTo>
                  <a:pt x="2049246" y="1367497"/>
                </a:lnTo>
                <a:lnTo>
                  <a:pt x="2007933" y="1329397"/>
                </a:lnTo>
                <a:lnTo>
                  <a:pt x="1925472" y="1278597"/>
                </a:lnTo>
                <a:lnTo>
                  <a:pt x="1884324" y="1240497"/>
                </a:lnTo>
                <a:lnTo>
                  <a:pt x="1843201" y="1215097"/>
                </a:lnTo>
                <a:lnTo>
                  <a:pt x="1802130" y="1176997"/>
                </a:lnTo>
                <a:lnTo>
                  <a:pt x="1720100" y="1126197"/>
                </a:lnTo>
                <a:lnTo>
                  <a:pt x="1679117" y="1088097"/>
                </a:lnTo>
                <a:lnTo>
                  <a:pt x="1597253" y="1037297"/>
                </a:lnTo>
                <a:lnTo>
                  <a:pt x="1556334" y="999197"/>
                </a:lnTo>
                <a:lnTo>
                  <a:pt x="1474571" y="935697"/>
                </a:lnTo>
                <a:lnTo>
                  <a:pt x="1270203" y="783297"/>
                </a:lnTo>
                <a:lnTo>
                  <a:pt x="1188402" y="732497"/>
                </a:lnTo>
                <a:lnTo>
                  <a:pt x="1147483" y="694397"/>
                </a:lnTo>
                <a:lnTo>
                  <a:pt x="1106538" y="668997"/>
                </a:lnTo>
                <a:lnTo>
                  <a:pt x="1065580" y="630897"/>
                </a:lnTo>
                <a:lnTo>
                  <a:pt x="983551" y="580097"/>
                </a:lnTo>
                <a:lnTo>
                  <a:pt x="942251" y="541997"/>
                </a:lnTo>
                <a:lnTo>
                  <a:pt x="900925" y="516597"/>
                </a:lnTo>
                <a:lnTo>
                  <a:pt x="859574" y="478497"/>
                </a:lnTo>
                <a:lnTo>
                  <a:pt x="776820" y="427697"/>
                </a:lnTo>
                <a:lnTo>
                  <a:pt x="735406" y="389597"/>
                </a:lnTo>
                <a:lnTo>
                  <a:pt x="652487" y="338797"/>
                </a:lnTo>
                <a:lnTo>
                  <a:pt x="610997" y="300697"/>
                </a:lnTo>
                <a:lnTo>
                  <a:pt x="527913" y="249897"/>
                </a:lnTo>
                <a:lnTo>
                  <a:pt x="486321" y="211797"/>
                </a:lnTo>
                <a:lnTo>
                  <a:pt x="403059" y="160997"/>
                </a:lnTo>
                <a:lnTo>
                  <a:pt x="361365" y="122897"/>
                </a:lnTo>
                <a:lnTo>
                  <a:pt x="277901" y="72097"/>
                </a:lnTo>
                <a:lnTo>
                  <a:pt x="236105" y="33997"/>
                </a:lnTo>
                <a:lnTo>
                  <a:pt x="190030" y="8597"/>
                </a:lnTo>
                <a:lnTo>
                  <a:pt x="0" y="8597"/>
                </a:lnTo>
                <a:lnTo>
                  <a:pt x="48780" y="33997"/>
                </a:lnTo>
                <a:lnTo>
                  <a:pt x="90690" y="72097"/>
                </a:lnTo>
                <a:lnTo>
                  <a:pt x="174409" y="122897"/>
                </a:lnTo>
                <a:lnTo>
                  <a:pt x="216204" y="160997"/>
                </a:lnTo>
                <a:lnTo>
                  <a:pt x="299707" y="211797"/>
                </a:lnTo>
                <a:lnTo>
                  <a:pt x="341414" y="249897"/>
                </a:lnTo>
                <a:lnTo>
                  <a:pt x="466318" y="326097"/>
                </a:lnTo>
                <a:lnTo>
                  <a:pt x="507885" y="364197"/>
                </a:lnTo>
                <a:lnTo>
                  <a:pt x="590943" y="414997"/>
                </a:lnTo>
                <a:lnTo>
                  <a:pt x="632421" y="453097"/>
                </a:lnTo>
                <a:lnTo>
                  <a:pt x="715314" y="503897"/>
                </a:lnTo>
                <a:lnTo>
                  <a:pt x="756716" y="541997"/>
                </a:lnTo>
                <a:lnTo>
                  <a:pt x="839444" y="592797"/>
                </a:lnTo>
                <a:lnTo>
                  <a:pt x="880770" y="630897"/>
                </a:lnTo>
                <a:lnTo>
                  <a:pt x="922083" y="656297"/>
                </a:lnTo>
                <a:lnTo>
                  <a:pt x="963218" y="694397"/>
                </a:lnTo>
                <a:lnTo>
                  <a:pt x="1045387" y="745197"/>
                </a:lnTo>
                <a:lnTo>
                  <a:pt x="1086434" y="783297"/>
                </a:lnTo>
                <a:lnTo>
                  <a:pt x="1127467" y="808697"/>
                </a:lnTo>
                <a:lnTo>
                  <a:pt x="1209484" y="872197"/>
                </a:lnTo>
                <a:lnTo>
                  <a:pt x="1414475" y="1024597"/>
                </a:lnTo>
                <a:lnTo>
                  <a:pt x="1496529" y="1088097"/>
                </a:lnTo>
                <a:lnTo>
                  <a:pt x="1578673" y="1138897"/>
                </a:lnTo>
                <a:lnTo>
                  <a:pt x="1619796" y="1176997"/>
                </a:lnTo>
                <a:lnTo>
                  <a:pt x="1702130" y="1227797"/>
                </a:lnTo>
                <a:lnTo>
                  <a:pt x="1743354" y="1265897"/>
                </a:lnTo>
                <a:lnTo>
                  <a:pt x="1784629" y="1291297"/>
                </a:lnTo>
                <a:lnTo>
                  <a:pt x="1825955" y="1329397"/>
                </a:lnTo>
                <a:lnTo>
                  <a:pt x="1908771" y="1380197"/>
                </a:lnTo>
                <a:lnTo>
                  <a:pt x="1950275" y="1418297"/>
                </a:lnTo>
                <a:lnTo>
                  <a:pt x="2033485" y="1469097"/>
                </a:lnTo>
                <a:lnTo>
                  <a:pt x="2075192" y="1507197"/>
                </a:lnTo>
                <a:lnTo>
                  <a:pt x="2158873" y="1557997"/>
                </a:lnTo>
                <a:lnTo>
                  <a:pt x="2200833" y="1596097"/>
                </a:lnTo>
                <a:lnTo>
                  <a:pt x="2327287" y="1672297"/>
                </a:lnTo>
                <a:lnTo>
                  <a:pt x="2369655" y="1710397"/>
                </a:lnTo>
                <a:lnTo>
                  <a:pt x="2497391" y="1786597"/>
                </a:lnTo>
                <a:lnTo>
                  <a:pt x="2540203" y="1824697"/>
                </a:lnTo>
                <a:lnTo>
                  <a:pt x="2755709" y="1951697"/>
                </a:lnTo>
                <a:lnTo>
                  <a:pt x="2799118" y="1989797"/>
                </a:lnTo>
                <a:lnTo>
                  <a:pt x="3017863" y="2116798"/>
                </a:lnTo>
                <a:lnTo>
                  <a:pt x="3555441" y="2421598"/>
                </a:lnTo>
                <a:lnTo>
                  <a:pt x="3601110" y="2434298"/>
                </a:lnTo>
                <a:lnTo>
                  <a:pt x="3785222" y="2535898"/>
                </a:lnTo>
                <a:lnTo>
                  <a:pt x="3831628" y="2548598"/>
                </a:lnTo>
                <a:lnTo>
                  <a:pt x="3924884" y="2599398"/>
                </a:lnTo>
                <a:lnTo>
                  <a:pt x="3971747" y="2612098"/>
                </a:lnTo>
                <a:lnTo>
                  <a:pt x="4065930" y="2662898"/>
                </a:lnTo>
                <a:lnTo>
                  <a:pt x="4113263" y="2675598"/>
                </a:lnTo>
                <a:lnTo>
                  <a:pt x="4160761" y="2700998"/>
                </a:lnTo>
                <a:lnTo>
                  <a:pt x="4208424" y="2713698"/>
                </a:lnTo>
                <a:lnTo>
                  <a:pt x="4256252" y="2739098"/>
                </a:lnTo>
                <a:lnTo>
                  <a:pt x="4352404" y="2764498"/>
                </a:lnTo>
                <a:lnTo>
                  <a:pt x="4400740" y="2789898"/>
                </a:lnTo>
                <a:lnTo>
                  <a:pt x="4498022" y="2815298"/>
                </a:lnTo>
                <a:lnTo>
                  <a:pt x="4547133" y="2840698"/>
                </a:lnTo>
                <a:lnTo>
                  <a:pt x="4996421" y="2954998"/>
                </a:lnTo>
                <a:lnTo>
                  <a:pt x="5047462" y="2954998"/>
                </a:lnTo>
                <a:lnTo>
                  <a:pt x="5149913" y="2980398"/>
                </a:lnTo>
                <a:lnTo>
                  <a:pt x="5200548" y="2980398"/>
                </a:lnTo>
                <a:lnTo>
                  <a:pt x="5251678" y="2993098"/>
                </a:lnTo>
                <a:lnTo>
                  <a:pt x="5303126" y="2993098"/>
                </a:lnTo>
                <a:lnTo>
                  <a:pt x="5354764" y="3005798"/>
                </a:lnTo>
                <a:lnTo>
                  <a:pt x="5801030" y="3005798"/>
                </a:lnTo>
                <a:lnTo>
                  <a:pt x="5850217" y="2993098"/>
                </a:lnTo>
                <a:lnTo>
                  <a:pt x="5899302" y="2993098"/>
                </a:lnTo>
                <a:lnTo>
                  <a:pt x="5948248" y="2980398"/>
                </a:lnTo>
                <a:lnTo>
                  <a:pt x="5997041" y="2980398"/>
                </a:lnTo>
                <a:lnTo>
                  <a:pt x="6045644" y="2967698"/>
                </a:lnTo>
                <a:lnTo>
                  <a:pt x="6051334" y="2967698"/>
                </a:lnTo>
                <a:lnTo>
                  <a:pt x="6051334" y="2929598"/>
                </a:lnTo>
                <a:lnTo>
                  <a:pt x="6051334" y="2878798"/>
                </a:lnTo>
                <a:close/>
              </a:path>
              <a:path w="6051550" h="3006090">
                <a:moveTo>
                  <a:pt x="6051334" y="2540939"/>
                </a:moveTo>
                <a:lnTo>
                  <a:pt x="6006693" y="2550579"/>
                </a:lnTo>
                <a:lnTo>
                  <a:pt x="5957290" y="2559862"/>
                </a:lnTo>
                <a:lnTo>
                  <a:pt x="5907633" y="2567825"/>
                </a:lnTo>
                <a:lnTo>
                  <a:pt x="5857760" y="2574480"/>
                </a:lnTo>
                <a:lnTo>
                  <a:pt x="5807710" y="2579840"/>
                </a:lnTo>
                <a:lnTo>
                  <a:pt x="5757507" y="2583942"/>
                </a:lnTo>
                <a:lnTo>
                  <a:pt x="5707177" y="2586786"/>
                </a:lnTo>
                <a:lnTo>
                  <a:pt x="5656758" y="2588387"/>
                </a:lnTo>
                <a:lnTo>
                  <a:pt x="5606275" y="2588768"/>
                </a:lnTo>
                <a:lnTo>
                  <a:pt x="5555754" y="2587955"/>
                </a:lnTo>
                <a:lnTo>
                  <a:pt x="5505247" y="2585961"/>
                </a:lnTo>
                <a:lnTo>
                  <a:pt x="5454751" y="2582799"/>
                </a:lnTo>
                <a:lnTo>
                  <a:pt x="5404332" y="2578493"/>
                </a:lnTo>
                <a:lnTo>
                  <a:pt x="5353990" y="2573045"/>
                </a:lnTo>
                <a:lnTo>
                  <a:pt x="5303774" y="2566492"/>
                </a:lnTo>
                <a:lnTo>
                  <a:pt x="5253710" y="2558846"/>
                </a:lnTo>
                <a:lnTo>
                  <a:pt x="5203825" y="2550109"/>
                </a:lnTo>
                <a:lnTo>
                  <a:pt x="5080139" y="2526715"/>
                </a:lnTo>
                <a:lnTo>
                  <a:pt x="4957026" y="2498369"/>
                </a:lnTo>
                <a:lnTo>
                  <a:pt x="4857813" y="2471216"/>
                </a:lnTo>
                <a:lnTo>
                  <a:pt x="4808677" y="2457056"/>
                </a:lnTo>
                <a:lnTo>
                  <a:pt x="4759985" y="2442400"/>
                </a:lnTo>
                <a:lnTo>
                  <a:pt x="4711852" y="2427186"/>
                </a:lnTo>
                <a:lnTo>
                  <a:pt x="4568291" y="2376436"/>
                </a:lnTo>
                <a:lnTo>
                  <a:pt x="4520184" y="2358821"/>
                </a:lnTo>
                <a:lnTo>
                  <a:pt x="4472457" y="2340572"/>
                </a:lnTo>
                <a:lnTo>
                  <a:pt x="4424845" y="2321229"/>
                </a:lnTo>
                <a:lnTo>
                  <a:pt x="4377601" y="2301379"/>
                </a:lnTo>
                <a:lnTo>
                  <a:pt x="4330687" y="2281059"/>
                </a:lnTo>
                <a:lnTo>
                  <a:pt x="4284078" y="2260333"/>
                </a:lnTo>
                <a:lnTo>
                  <a:pt x="4237723" y="2239251"/>
                </a:lnTo>
                <a:lnTo>
                  <a:pt x="4191139" y="2218715"/>
                </a:lnTo>
                <a:lnTo>
                  <a:pt x="4144734" y="2197697"/>
                </a:lnTo>
                <a:lnTo>
                  <a:pt x="4098506" y="2176234"/>
                </a:lnTo>
                <a:lnTo>
                  <a:pt x="4052455" y="2154339"/>
                </a:lnTo>
                <a:lnTo>
                  <a:pt x="4006570" y="2132025"/>
                </a:lnTo>
                <a:lnTo>
                  <a:pt x="3960863" y="2109317"/>
                </a:lnTo>
                <a:lnTo>
                  <a:pt x="3869918" y="2062772"/>
                </a:lnTo>
                <a:lnTo>
                  <a:pt x="3779609" y="2014829"/>
                </a:lnTo>
                <a:lnTo>
                  <a:pt x="3689896" y="1965629"/>
                </a:lnTo>
                <a:lnTo>
                  <a:pt x="3600754" y="1915299"/>
                </a:lnTo>
                <a:lnTo>
                  <a:pt x="3512172" y="1863991"/>
                </a:lnTo>
                <a:lnTo>
                  <a:pt x="3380244" y="1785454"/>
                </a:lnTo>
                <a:lnTo>
                  <a:pt x="3249333" y="1705051"/>
                </a:lnTo>
                <a:lnTo>
                  <a:pt x="3119412" y="1622958"/>
                </a:lnTo>
                <a:lnTo>
                  <a:pt x="2990519" y="1539303"/>
                </a:lnTo>
                <a:lnTo>
                  <a:pt x="2862643" y="1454111"/>
                </a:lnTo>
                <a:lnTo>
                  <a:pt x="2735757" y="1367383"/>
                </a:lnTo>
                <a:lnTo>
                  <a:pt x="2609888" y="1279118"/>
                </a:lnTo>
                <a:lnTo>
                  <a:pt x="2402014" y="1129042"/>
                </a:lnTo>
                <a:lnTo>
                  <a:pt x="2195931" y="976261"/>
                </a:lnTo>
                <a:lnTo>
                  <a:pt x="1135519" y="162458"/>
                </a:lnTo>
                <a:lnTo>
                  <a:pt x="929525" y="8216"/>
                </a:lnTo>
                <a:lnTo>
                  <a:pt x="918387" y="0"/>
                </a:lnTo>
                <a:lnTo>
                  <a:pt x="742543" y="0"/>
                </a:lnTo>
                <a:lnTo>
                  <a:pt x="905979" y="119748"/>
                </a:lnTo>
                <a:lnTo>
                  <a:pt x="1106855" y="269481"/>
                </a:lnTo>
                <a:lnTo>
                  <a:pt x="2104504" y="1029500"/>
                </a:lnTo>
                <a:lnTo>
                  <a:pt x="2306650" y="1178750"/>
                </a:lnTo>
                <a:lnTo>
                  <a:pt x="2512809" y="1327137"/>
                </a:lnTo>
                <a:lnTo>
                  <a:pt x="2639517" y="1415973"/>
                </a:lnTo>
                <a:lnTo>
                  <a:pt x="2767317" y="1503324"/>
                </a:lnTo>
                <a:lnTo>
                  <a:pt x="2896171" y="1589151"/>
                </a:lnTo>
                <a:lnTo>
                  <a:pt x="3026054" y="1673428"/>
                </a:lnTo>
                <a:lnTo>
                  <a:pt x="3156940" y="1756130"/>
                </a:lnTo>
                <a:lnTo>
                  <a:pt x="3288792" y="1837220"/>
                </a:lnTo>
                <a:lnTo>
                  <a:pt x="3421913" y="1916493"/>
                </a:lnTo>
                <a:lnTo>
                  <a:pt x="3556127" y="1993963"/>
                </a:lnTo>
                <a:lnTo>
                  <a:pt x="3646309" y="2044420"/>
                </a:lnTo>
                <a:lnTo>
                  <a:pt x="3737152" y="2093760"/>
                </a:lnTo>
                <a:lnTo>
                  <a:pt x="3828681" y="2141880"/>
                </a:lnTo>
                <a:lnTo>
                  <a:pt x="3920985" y="2188654"/>
                </a:lnTo>
                <a:lnTo>
                  <a:pt x="3967442" y="2211489"/>
                </a:lnTo>
                <a:lnTo>
                  <a:pt x="4014114" y="2233955"/>
                </a:lnTo>
                <a:lnTo>
                  <a:pt x="4061002" y="2256015"/>
                </a:lnTo>
                <a:lnTo>
                  <a:pt x="4108132" y="2277668"/>
                </a:lnTo>
                <a:lnTo>
                  <a:pt x="4297896" y="2361768"/>
                </a:lnTo>
                <a:lnTo>
                  <a:pt x="4345432" y="2382101"/>
                </a:lnTo>
                <a:lnTo>
                  <a:pt x="4393069" y="2401887"/>
                </a:lnTo>
                <a:lnTo>
                  <a:pt x="4440834" y="2421051"/>
                </a:lnTo>
                <a:lnTo>
                  <a:pt x="4489183" y="2439327"/>
                </a:lnTo>
                <a:lnTo>
                  <a:pt x="4537697" y="2456891"/>
                </a:lnTo>
                <a:lnTo>
                  <a:pt x="4685208" y="2508377"/>
                </a:lnTo>
                <a:lnTo>
                  <a:pt x="4735182" y="2523947"/>
                </a:lnTo>
                <a:lnTo>
                  <a:pt x="4785030" y="2538730"/>
                </a:lnTo>
                <a:lnTo>
                  <a:pt x="4834763" y="2552852"/>
                </a:lnTo>
                <a:lnTo>
                  <a:pt x="4934001" y="2579573"/>
                </a:lnTo>
                <a:lnTo>
                  <a:pt x="5061470" y="2608491"/>
                </a:lnTo>
                <a:lnTo>
                  <a:pt x="5190490" y="2632405"/>
                </a:lnTo>
                <a:lnTo>
                  <a:pt x="5239296" y="2640761"/>
                </a:lnTo>
                <a:lnTo>
                  <a:pt x="5288343" y="2648115"/>
                </a:lnTo>
                <a:lnTo>
                  <a:pt x="5337619" y="2654452"/>
                </a:lnTo>
                <a:lnTo>
                  <a:pt x="5387060" y="2659761"/>
                </a:lnTo>
                <a:lnTo>
                  <a:pt x="5436667" y="2664028"/>
                </a:lnTo>
                <a:lnTo>
                  <a:pt x="5486387" y="2667228"/>
                </a:lnTo>
                <a:lnTo>
                  <a:pt x="5536196" y="2669349"/>
                </a:lnTo>
                <a:lnTo>
                  <a:pt x="5586069" y="2670365"/>
                </a:lnTo>
                <a:lnTo>
                  <a:pt x="5635968" y="2670264"/>
                </a:lnTo>
                <a:lnTo>
                  <a:pt x="5685853" y="2669032"/>
                </a:lnTo>
                <a:lnTo>
                  <a:pt x="5735726" y="2666631"/>
                </a:lnTo>
                <a:lnTo>
                  <a:pt x="5785523" y="2663063"/>
                </a:lnTo>
                <a:lnTo>
                  <a:pt x="5835231" y="2658300"/>
                </a:lnTo>
                <a:lnTo>
                  <a:pt x="5884811" y="2652331"/>
                </a:lnTo>
                <a:lnTo>
                  <a:pt x="5934240" y="2645130"/>
                </a:lnTo>
                <a:lnTo>
                  <a:pt x="5983478" y="2636697"/>
                </a:lnTo>
                <a:lnTo>
                  <a:pt x="6032500" y="2626982"/>
                </a:lnTo>
                <a:lnTo>
                  <a:pt x="6051334" y="2622740"/>
                </a:lnTo>
                <a:lnTo>
                  <a:pt x="6051334" y="2588768"/>
                </a:lnTo>
                <a:lnTo>
                  <a:pt x="6051334" y="2540939"/>
                </a:lnTo>
                <a:close/>
              </a:path>
              <a:path w="6051550" h="3006090">
                <a:moveTo>
                  <a:pt x="6051334" y="2203462"/>
                </a:moveTo>
                <a:lnTo>
                  <a:pt x="5991174" y="2218283"/>
                </a:lnTo>
                <a:lnTo>
                  <a:pt x="5941682" y="2228164"/>
                </a:lnTo>
                <a:lnTo>
                  <a:pt x="5891847" y="2236419"/>
                </a:lnTo>
                <a:lnTo>
                  <a:pt x="5841708" y="2243086"/>
                </a:lnTo>
                <a:lnTo>
                  <a:pt x="5791327" y="2248192"/>
                </a:lnTo>
                <a:lnTo>
                  <a:pt x="5740755" y="2251773"/>
                </a:lnTo>
                <a:lnTo>
                  <a:pt x="5690082" y="2253843"/>
                </a:lnTo>
                <a:lnTo>
                  <a:pt x="5639333" y="2254453"/>
                </a:lnTo>
                <a:lnTo>
                  <a:pt x="5588571" y="2253615"/>
                </a:lnTo>
                <a:lnTo>
                  <a:pt x="5537873" y="2251367"/>
                </a:lnTo>
                <a:lnTo>
                  <a:pt x="5487289" y="2247735"/>
                </a:lnTo>
                <a:lnTo>
                  <a:pt x="5424132" y="2241270"/>
                </a:lnTo>
                <a:lnTo>
                  <a:pt x="5361229" y="2232710"/>
                </a:lnTo>
                <a:lnTo>
                  <a:pt x="5297716" y="2221852"/>
                </a:lnTo>
                <a:lnTo>
                  <a:pt x="5173484" y="2196795"/>
                </a:lnTo>
                <a:lnTo>
                  <a:pt x="5049850" y="2166899"/>
                </a:lnTo>
                <a:lnTo>
                  <a:pt x="4888738" y="2119084"/>
                </a:lnTo>
                <a:lnTo>
                  <a:pt x="4840325" y="2103285"/>
                </a:lnTo>
                <a:lnTo>
                  <a:pt x="4792345" y="2086457"/>
                </a:lnTo>
                <a:lnTo>
                  <a:pt x="4624070" y="2022779"/>
                </a:lnTo>
                <a:lnTo>
                  <a:pt x="4505172" y="1971548"/>
                </a:lnTo>
                <a:lnTo>
                  <a:pt x="4272356" y="1862620"/>
                </a:lnTo>
                <a:lnTo>
                  <a:pt x="4226230" y="1840103"/>
                </a:lnTo>
                <a:lnTo>
                  <a:pt x="4180332" y="1816900"/>
                </a:lnTo>
                <a:lnTo>
                  <a:pt x="4134637" y="1793151"/>
                </a:lnTo>
                <a:lnTo>
                  <a:pt x="4043654" y="1744637"/>
                </a:lnTo>
                <a:lnTo>
                  <a:pt x="3955542" y="1695818"/>
                </a:lnTo>
                <a:lnTo>
                  <a:pt x="3868026" y="1645983"/>
                </a:lnTo>
                <a:lnTo>
                  <a:pt x="3781069" y="1595170"/>
                </a:lnTo>
                <a:lnTo>
                  <a:pt x="3694684" y="1543405"/>
                </a:lnTo>
                <a:lnTo>
                  <a:pt x="3608819" y="1490738"/>
                </a:lnTo>
                <a:lnTo>
                  <a:pt x="3523488" y="1437182"/>
                </a:lnTo>
                <a:lnTo>
                  <a:pt x="3396450" y="1355318"/>
                </a:lnTo>
                <a:lnTo>
                  <a:pt x="3270478" y="1271676"/>
                </a:lnTo>
                <a:lnTo>
                  <a:pt x="3145561" y="1186395"/>
                </a:lnTo>
                <a:lnTo>
                  <a:pt x="3021609" y="1099591"/>
                </a:lnTo>
                <a:lnTo>
                  <a:pt x="2898584" y="1011389"/>
                </a:lnTo>
                <a:lnTo>
                  <a:pt x="2735910" y="891819"/>
                </a:lnTo>
                <a:lnTo>
                  <a:pt x="2574658" y="770267"/>
                </a:lnTo>
                <a:lnTo>
                  <a:pt x="2374900" y="615962"/>
                </a:lnTo>
                <a:lnTo>
                  <a:pt x="2335174" y="584835"/>
                </a:lnTo>
                <a:lnTo>
                  <a:pt x="1601431" y="0"/>
                </a:lnTo>
                <a:lnTo>
                  <a:pt x="1440345" y="0"/>
                </a:lnTo>
                <a:lnTo>
                  <a:pt x="1462049" y="16916"/>
                </a:lnTo>
                <a:lnTo>
                  <a:pt x="2276017" y="660387"/>
                </a:lnTo>
                <a:lnTo>
                  <a:pt x="2316048" y="691489"/>
                </a:lnTo>
                <a:lnTo>
                  <a:pt x="2517368" y="845705"/>
                </a:lnTo>
                <a:lnTo>
                  <a:pt x="2679979" y="967257"/>
                </a:lnTo>
                <a:lnTo>
                  <a:pt x="2844101" y="1086878"/>
                </a:lnTo>
                <a:lnTo>
                  <a:pt x="2968282" y="1175156"/>
                </a:lnTo>
                <a:lnTo>
                  <a:pt x="3093440" y="1262062"/>
                </a:lnTo>
                <a:lnTo>
                  <a:pt x="3219653" y="1347470"/>
                </a:lnTo>
                <a:lnTo>
                  <a:pt x="3346958" y="1431264"/>
                </a:lnTo>
                <a:lnTo>
                  <a:pt x="3475431" y="1513319"/>
                </a:lnTo>
                <a:lnTo>
                  <a:pt x="3561740" y="1567002"/>
                </a:lnTo>
                <a:lnTo>
                  <a:pt x="3648621" y="1619821"/>
                </a:lnTo>
                <a:lnTo>
                  <a:pt x="3736073" y="1671739"/>
                </a:lnTo>
                <a:lnTo>
                  <a:pt x="3824109" y="1722716"/>
                </a:lnTo>
                <a:lnTo>
                  <a:pt x="3912755" y="1772729"/>
                </a:lnTo>
                <a:lnTo>
                  <a:pt x="4002036" y="1821726"/>
                </a:lnTo>
                <a:lnTo>
                  <a:pt x="4094327" y="1870468"/>
                </a:lnTo>
                <a:lnTo>
                  <a:pt x="4140797" y="1894382"/>
                </a:lnTo>
                <a:lnTo>
                  <a:pt x="4187583" y="1917801"/>
                </a:lnTo>
                <a:lnTo>
                  <a:pt x="4234777" y="1940598"/>
                </a:lnTo>
                <a:lnTo>
                  <a:pt x="4472317" y="2050516"/>
                </a:lnTo>
                <a:lnTo>
                  <a:pt x="4591812" y="2101443"/>
                </a:lnTo>
                <a:lnTo>
                  <a:pt x="4763414" y="2165616"/>
                </a:lnTo>
                <a:lnTo>
                  <a:pt x="4813401" y="2182914"/>
                </a:lnTo>
                <a:lnTo>
                  <a:pt x="4863681" y="2199106"/>
                </a:lnTo>
                <a:lnTo>
                  <a:pt x="4994414" y="2238273"/>
                </a:lnTo>
                <a:lnTo>
                  <a:pt x="5122215" y="2270036"/>
                </a:lnTo>
                <a:lnTo>
                  <a:pt x="5187023" y="2283930"/>
                </a:lnTo>
                <a:lnTo>
                  <a:pt x="5284660" y="2302941"/>
                </a:lnTo>
                <a:lnTo>
                  <a:pt x="5349024" y="2313673"/>
                </a:lnTo>
                <a:lnTo>
                  <a:pt x="5414632" y="2322334"/>
                </a:lnTo>
                <a:lnTo>
                  <a:pt x="5480520" y="2328811"/>
                </a:lnTo>
                <a:lnTo>
                  <a:pt x="5533390" y="2332380"/>
                </a:lnTo>
                <a:lnTo>
                  <a:pt x="5586349" y="2334514"/>
                </a:lnTo>
                <a:lnTo>
                  <a:pt x="5639346" y="2335174"/>
                </a:lnTo>
                <a:lnTo>
                  <a:pt x="5692356" y="2334336"/>
                </a:lnTo>
                <a:lnTo>
                  <a:pt x="5745340" y="2331961"/>
                </a:lnTo>
                <a:lnTo>
                  <a:pt x="5798248" y="2328011"/>
                </a:lnTo>
                <a:lnTo>
                  <a:pt x="5851055" y="2322436"/>
                </a:lnTo>
                <a:lnTo>
                  <a:pt x="5903696" y="2315210"/>
                </a:lnTo>
                <a:lnTo>
                  <a:pt x="5956160" y="2306294"/>
                </a:lnTo>
                <a:lnTo>
                  <a:pt x="6008408" y="2295652"/>
                </a:lnTo>
                <a:lnTo>
                  <a:pt x="6051334" y="2285288"/>
                </a:lnTo>
                <a:lnTo>
                  <a:pt x="6051334" y="2254453"/>
                </a:lnTo>
                <a:lnTo>
                  <a:pt x="6051334" y="2203462"/>
                </a:lnTo>
                <a:close/>
              </a:path>
              <a:path w="6051550" h="3006090">
                <a:moveTo>
                  <a:pt x="6051334" y="1862975"/>
                </a:moveTo>
                <a:lnTo>
                  <a:pt x="5973254" y="1885683"/>
                </a:lnTo>
                <a:lnTo>
                  <a:pt x="5923902" y="1896783"/>
                </a:lnTo>
                <a:lnTo>
                  <a:pt x="5874042" y="1905723"/>
                </a:lnTo>
                <a:lnTo>
                  <a:pt x="5823775" y="1912505"/>
                </a:lnTo>
                <a:lnTo>
                  <a:pt x="5773204" y="1917141"/>
                </a:lnTo>
                <a:lnTo>
                  <a:pt x="5722531" y="1920024"/>
                </a:lnTo>
                <a:lnTo>
                  <a:pt x="5671680" y="1920849"/>
                </a:lnTo>
                <a:lnTo>
                  <a:pt x="5620715" y="1919744"/>
                </a:lnTo>
                <a:lnTo>
                  <a:pt x="5569699" y="1916823"/>
                </a:lnTo>
                <a:lnTo>
                  <a:pt x="5518721" y="1912200"/>
                </a:lnTo>
                <a:lnTo>
                  <a:pt x="5467845" y="1905977"/>
                </a:lnTo>
                <a:lnTo>
                  <a:pt x="5417121" y="1898269"/>
                </a:lnTo>
                <a:lnTo>
                  <a:pt x="5366639" y="1889188"/>
                </a:lnTo>
                <a:lnTo>
                  <a:pt x="5316461" y="1878850"/>
                </a:lnTo>
                <a:lnTo>
                  <a:pt x="5235664" y="1860194"/>
                </a:lnTo>
                <a:lnTo>
                  <a:pt x="5142789" y="1835683"/>
                </a:lnTo>
                <a:lnTo>
                  <a:pt x="4987239" y="1786318"/>
                </a:lnTo>
                <a:lnTo>
                  <a:pt x="4926977" y="1764868"/>
                </a:lnTo>
                <a:lnTo>
                  <a:pt x="4776508" y="1705470"/>
                </a:lnTo>
                <a:lnTo>
                  <a:pt x="4728591" y="1684591"/>
                </a:lnTo>
                <a:lnTo>
                  <a:pt x="4681004" y="1663065"/>
                </a:lnTo>
                <a:lnTo>
                  <a:pt x="4633773" y="1640967"/>
                </a:lnTo>
                <a:lnTo>
                  <a:pt x="4586935" y="1618399"/>
                </a:lnTo>
                <a:lnTo>
                  <a:pt x="4447362" y="1549819"/>
                </a:lnTo>
                <a:lnTo>
                  <a:pt x="4401045" y="1526552"/>
                </a:lnTo>
                <a:lnTo>
                  <a:pt x="4355020" y="1502651"/>
                </a:lnTo>
                <a:lnTo>
                  <a:pt x="4263783" y="1452778"/>
                </a:lnTo>
                <a:lnTo>
                  <a:pt x="4218381" y="1427353"/>
                </a:lnTo>
                <a:lnTo>
                  <a:pt x="4128135" y="1375460"/>
                </a:lnTo>
                <a:lnTo>
                  <a:pt x="4038587" y="1322285"/>
                </a:lnTo>
                <a:lnTo>
                  <a:pt x="3949712" y="1267904"/>
                </a:lnTo>
                <a:lnTo>
                  <a:pt x="3818559" y="1185011"/>
                </a:lnTo>
                <a:lnTo>
                  <a:pt x="3733152" y="1129525"/>
                </a:lnTo>
                <a:lnTo>
                  <a:pt x="3648354" y="1073188"/>
                </a:lnTo>
                <a:lnTo>
                  <a:pt x="3564128" y="1016038"/>
                </a:lnTo>
                <a:lnTo>
                  <a:pt x="3438817" y="928878"/>
                </a:lnTo>
                <a:lnTo>
                  <a:pt x="3314662" y="840105"/>
                </a:lnTo>
                <a:lnTo>
                  <a:pt x="3191560" y="749833"/>
                </a:lnTo>
                <a:lnTo>
                  <a:pt x="3069437" y="658177"/>
                </a:lnTo>
                <a:lnTo>
                  <a:pt x="2907931" y="534009"/>
                </a:lnTo>
                <a:lnTo>
                  <a:pt x="2747772" y="407885"/>
                </a:lnTo>
                <a:lnTo>
                  <a:pt x="2549131" y="247878"/>
                </a:lnTo>
                <a:lnTo>
                  <a:pt x="2248573" y="0"/>
                </a:lnTo>
                <a:lnTo>
                  <a:pt x="2098484" y="0"/>
                </a:lnTo>
                <a:lnTo>
                  <a:pt x="2489720" y="320903"/>
                </a:lnTo>
                <a:lnTo>
                  <a:pt x="2689695" y="480669"/>
                </a:lnTo>
                <a:lnTo>
                  <a:pt x="2851200" y="606806"/>
                </a:lnTo>
                <a:lnTo>
                  <a:pt x="3014243" y="731126"/>
                </a:lnTo>
                <a:lnTo>
                  <a:pt x="3137636" y="822960"/>
                </a:lnTo>
                <a:lnTo>
                  <a:pt x="3262033" y="913434"/>
                </a:lnTo>
                <a:lnTo>
                  <a:pt x="3387534" y="1002423"/>
                </a:lnTo>
                <a:lnTo>
                  <a:pt x="3514179" y="1089761"/>
                </a:lnTo>
                <a:lnTo>
                  <a:pt x="3599294" y="1147013"/>
                </a:lnTo>
                <a:lnTo>
                  <a:pt x="3684955" y="1203439"/>
                </a:lnTo>
                <a:lnTo>
                  <a:pt x="3771214" y="1258989"/>
                </a:lnTo>
                <a:lnTo>
                  <a:pt x="3859136" y="1314386"/>
                </a:lnTo>
                <a:lnTo>
                  <a:pt x="3948811" y="1369542"/>
                </a:lnTo>
                <a:lnTo>
                  <a:pt x="4039209" y="1423568"/>
                </a:lnTo>
                <a:lnTo>
                  <a:pt x="4130357" y="1476362"/>
                </a:lnTo>
                <a:lnTo>
                  <a:pt x="4222305" y="1527848"/>
                </a:lnTo>
                <a:lnTo>
                  <a:pt x="4315091" y="1578076"/>
                </a:lnTo>
                <a:lnTo>
                  <a:pt x="4362107" y="1602257"/>
                </a:lnTo>
                <a:lnTo>
                  <a:pt x="4409478" y="1625815"/>
                </a:lnTo>
                <a:lnTo>
                  <a:pt x="4552200" y="1695196"/>
                </a:lnTo>
                <a:lnTo>
                  <a:pt x="4599825" y="1717890"/>
                </a:lnTo>
                <a:lnTo>
                  <a:pt x="4647552" y="1739976"/>
                </a:lnTo>
                <a:lnTo>
                  <a:pt x="4695469" y="1761413"/>
                </a:lnTo>
                <a:lnTo>
                  <a:pt x="4743653" y="1782178"/>
                </a:lnTo>
                <a:lnTo>
                  <a:pt x="4897831" y="1842376"/>
                </a:lnTo>
                <a:lnTo>
                  <a:pt x="4960988" y="1864575"/>
                </a:lnTo>
                <a:lnTo>
                  <a:pt x="5086045" y="1904555"/>
                </a:lnTo>
                <a:lnTo>
                  <a:pt x="5182222" y="1930628"/>
                </a:lnTo>
                <a:lnTo>
                  <a:pt x="5294896" y="1957209"/>
                </a:lnTo>
                <a:lnTo>
                  <a:pt x="5342547" y="1966988"/>
                </a:lnTo>
                <a:lnTo>
                  <a:pt x="5390400" y="1975688"/>
                </a:lnTo>
                <a:lnTo>
                  <a:pt x="5438432" y="1983219"/>
                </a:lnTo>
                <a:lnTo>
                  <a:pt x="5486641" y="1989505"/>
                </a:lnTo>
                <a:lnTo>
                  <a:pt x="5535028" y="1994458"/>
                </a:lnTo>
                <a:lnTo>
                  <a:pt x="5583567" y="1998002"/>
                </a:lnTo>
                <a:lnTo>
                  <a:pt x="5632247" y="2000021"/>
                </a:lnTo>
                <a:lnTo>
                  <a:pt x="5681078" y="2000465"/>
                </a:lnTo>
                <a:lnTo>
                  <a:pt x="5730049" y="1999221"/>
                </a:lnTo>
                <a:lnTo>
                  <a:pt x="5779147" y="1996211"/>
                </a:lnTo>
                <a:lnTo>
                  <a:pt x="5827954" y="1991664"/>
                </a:lnTo>
                <a:lnTo>
                  <a:pt x="5876620" y="1985200"/>
                </a:lnTo>
                <a:lnTo>
                  <a:pt x="5925058" y="1976793"/>
                </a:lnTo>
                <a:lnTo>
                  <a:pt x="5973165" y="1966455"/>
                </a:lnTo>
                <a:lnTo>
                  <a:pt x="6020854" y="1954199"/>
                </a:lnTo>
                <a:lnTo>
                  <a:pt x="6051334" y="1945017"/>
                </a:lnTo>
                <a:lnTo>
                  <a:pt x="6051334" y="1920849"/>
                </a:lnTo>
                <a:lnTo>
                  <a:pt x="6051334" y="1862975"/>
                </a:lnTo>
                <a:close/>
              </a:path>
              <a:path w="6051550" h="3006090">
                <a:moveTo>
                  <a:pt x="6051334" y="1516329"/>
                </a:moveTo>
                <a:lnTo>
                  <a:pt x="5975274" y="1546999"/>
                </a:lnTo>
                <a:lnTo>
                  <a:pt x="5926531" y="1561325"/>
                </a:lnTo>
                <a:lnTo>
                  <a:pt x="5876899" y="1572298"/>
                </a:lnTo>
                <a:lnTo>
                  <a:pt x="5826607" y="1580248"/>
                </a:lnTo>
                <a:lnTo>
                  <a:pt x="5775795" y="1585353"/>
                </a:lnTo>
                <a:lnTo>
                  <a:pt x="5724601" y="1587741"/>
                </a:lnTo>
                <a:lnTo>
                  <a:pt x="5673153" y="1587563"/>
                </a:lnTo>
                <a:lnTo>
                  <a:pt x="5621629" y="1584960"/>
                </a:lnTo>
                <a:lnTo>
                  <a:pt x="5570131" y="1580070"/>
                </a:lnTo>
                <a:lnTo>
                  <a:pt x="5518823" y="1573060"/>
                </a:lnTo>
                <a:lnTo>
                  <a:pt x="5467845" y="1564055"/>
                </a:lnTo>
                <a:lnTo>
                  <a:pt x="5417337" y="1553210"/>
                </a:lnTo>
                <a:lnTo>
                  <a:pt x="5414175" y="1552587"/>
                </a:lnTo>
                <a:lnTo>
                  <a:pt x="5317515" y="1527898"/>
                </a:lnTo>
                <a:lnTo>
                  <a:pt x="5268696" y="1514449"/>
                </a:lnTo>
                <a:lnTo>
                  <a:pt x="5219344" y="1499501"/>
                </a:lnTo>
                <a:lnTo>
                  <a:pt x="5107749" y="1461008"/>
                </a:lnTo>
                <a:lnTo>
                  <a:pt x="5047831" y="1438529"/>
                </a:lnTo>
                <a:lnTo>
                  <a:pt x="4928425" y="1388427"/>
                </a:lnTo>
                <a:lnTo>
                  <a:pt x="4880648" y="1367370"/>
                </a:lnTo>
                <a:lnTo>
                  <a:pt x="4833417" y="1345196"/>
                </a:lnTo>
                <a:lnTo>
                  <a:pt x="4786630" y="1322197"/>
                </a:lnTo>
                <a:lnTo>
                  <a:pt x="4601934" y="1227302"/>
                </a:lnTo>
                <a:lnTo>
                  <a:pt x="4556112" y="1203045"/>
                </a:lnTo>
                <a:lnTo>
                  <a:pt x="4510583" y="1178128"/>
                </a:lnTo>
                <a:lnTo>
                  <a:pt x="4422470" y="1127455"/>
                </a:lnTo>
                <a:lnTo>
                  <a:pt x="4379722" y="1102296"/>
                </a:lnTo>
                <a:lnTo>
                  <a:pt x="4294759" y="1051013"/>
                </a:lnTo>
                <a:lnTo>
                  <a:pt x="4210481" y="998537"/>
                </a:lnTo>
                <a:lnTo>
                  <a:pt x="4126852" y="944956"/>
                </a:lnTo>
                <a:lnTo>
                  <a:pt x="4043832" y="890371"/>
                </a:lnTo>
                <a:lnTo>
                  <a:pt x="3961384" y="834834"/>
                </a:lnTo>
                <a:lnTo>
                  <a:pt x="3879469" y="778459"/>
                </a:lnTo>
                <a:lnTo>
                  <a:pt x="3757498" y="692480"/>
                </a:lnTo>
                <a:lnTo>
                  <a:pt x="3636492" y="605078"/>
                </a:lnTo>
                <a:lnTo>
                  <a:pt x="3596360" y="575665"/>
                </a:lnTo>
                <a:lnTo>
                  <a:pt x="3514814" y="514642"/>
                </a:lnTo>
                <a:lnTo>
                  <a:pt x="3393452" y="421754"/>
                </a:lnTo>
                <a:lnTo>
                  <a:pt x="3273120" y="327418"/>
                </a:lnTo>
                <a:lnTo>
                  <a:pt x="3153689" y="231813"/>
                </a:lnTo>
                <a:lnTo>
                  <a:pt x="2995638" y="102616"/>
                </a:lnTo>
                <a:lnTo>
                  <a:pt x="2872270" y="0"/>
                </a:lnTo>
                <a:lnTo>
                  <a:pt x="2728899" y="0"/>
                </a:lnTo>
                <a:lnTo>
                  <a:pt x="2937713" y="173024"/>
                </a:lnTo>
                <a:lnTo>
                  <a:pt x="3096920" y="302107"/>
                </a:lnTo>
                <a:lnTo>
                  <a:pt x="3217380" y="397751"/>
                </a:lnTo>
                <a:lnTo>
                  <a:pt x="3338893" y="492226"/>
                </a:lnTo>
                <a:lnTo>
                  <a:pt x="3461613" y="585381"/>
                </a:lnTo>
                <a:lnTo>
                  <a:pt x="3544163" y="646671"/>
                </a:lnTo>
                <a:lnTo>
                  <a:pt x="3625291" y="705421"/>
                </a:lnTo>
                <a:lnTo>
                  <a:pt x="3747795" y="792530"/>
                </a:lnTo>
                <a:lnTo>
                  <a:pt x="3871430" y="878166"/>
                </a:lnTo>
                <a:lnTo>
                  <a:pt x="3954551" y="934288"/>
                </a:lnTo>
                <a:lnTo>
                  <a:pt x="4038282" y="989558"/>
                </a:lnTo>
                <a:lnTo>
                  <a:pt x="4122661" y="1043876"/>
                </a:lnTo>
                <a:lnTo>
                  <a:pt x="4207738" y="1097153"/>
                </a:lnTo>
                <a:lnTo>
                  <a:pt x="4293565" y="1149311"/>
                </a:lnTo>
                <a:lnTo>
                  <a:pt x="4380166" y="1200277"/>
                </a:lnTo>
                <a:lnTo>
                  <a:pt x="4469752" y="1251318"/>
                </a:lnTo>
                <a:lnTo>
                  <a:pt x="4516285" y="1276553"/>
                </a:lnTo>
                <a:lnTo>
                  <a:pt x="4563211" y="1301165"/>
                </a:lnTo>
                <a:lnTo>
                  <a:pt x="4751959" y="1397127"/>
                </a:lnTo>
                <a:lnTo>
                  <a:pt x="4799368" y="1420190"/>
                </a:lnTo>
                <a:lnTo>
                  <a:pt x="4847107" y="1442364"/>
                </a:lnTo>
                <a:lnTo>
                  <a:pt x="4895329" y="1463395"/>
                </a:lnTo>
                <a:lnTo>
                  <a:pt x="5017808" y="1514221"/>
                </a:lnTo>
                <a:lnTo>
                  <a:pt x="5080660" y="1537538"/>
                </a:lnTo>
                <a:lnTo>
                  <a:pt x="5192217" y="1575523"/>
                </a:lnTo>
                <a:lnTo>
                  <a:pt x="5243220" y="1590814"/>
                </a:lnTo>
                <a:lnTo>
                  <a:pt x="5295519" y="1605114"/>
                </a:lnTo>
                <a:lnTo>
                  <a:pt x="5348656" y="1618627"/>
                </a:lnTo>
                <a:lnTo>
                  <a:pt x="5402224" y="1631581"/>
                </a:lnTo>
                <a:lnTo>
                  <a:pt x="5399075" y="1630972"/>
                </a:lnTo>
                <a:lnTo>
                  <a:pt x="5447754" y="1641259"/>
                </a:lnTo>
                <a:lnTo>
                  <a:pt x="5496877" y="1649996"/>
                </a:lnTo>
                <a:lnTo>
                  <a:pt x="5546369" y="1657045"/>
                </a:lnTo>
                <a:lnTo>
                  <a:pt x="5596140" y="1662264"/>
                </a:lnTo>
                <a:lnTo>
                  <a:pt x="5646128" y="1665541"/>
                </a:lnTo>
                <a:lnTo>
                  <a:pt x="5696242" y="1666709"/>
                </a:lnTo>
                <a:lnTo>
                  <a:pt x="5746432" y="1665668"/>
                </a:lnTo>
                <a:lnTo>
                  <a:pt x="5796597" y="1662264"/>
                </a:lnTo>
                <a:lnTo>
                  <a:pt x="5846673" y="1656359"/>
                </a:lnTo>
                <a:lnTo>
                  <a:pt x="5896584" y="1647837"/>
                </a:lnTo>
                <a:lnTo>
                  <a:pt x="5946254" y="1636547"/>
                </a:lnTo>
                <a:lnTo>
                  <a:pt x="5995314" y="1622069"/>
                </a:lnTo>
                <a:lnTo>
                  <a:pt x="6043015" y="1604543"/>
                </a:lnTo>
                <a:lnTo>
                  <a:pt x="6051334" y="1600885"/>
                </a:lnTo>
                <a:lnTo>
                  <a:pt x="6051334" y="1587741"/>
                </a:lnTo>
                <a:lnTo>
                  <a:pt x="6051334" y="1516329"/>
                </a:lnTo>
                <a:close/>
              </a:path>
            </a:pathLst>
          </a:custGeom>
          <a:solidFill>
            <a:srgbClr val="FFBF22">
              <a:alpha val="19999"/>
            </a:srgbClr>
          </a:solidFill>
        </p:spPr>
        <p:txBody>
          <a:bodyPr wrap="square" lIns="0" tIns="0" rIns="0" bIns="0" rtlCol="0"/>
          <a:lstStyle/>
          <a:p>
            <a:endParaRPr/>
          </a:p>
        </p:txBody>
      </p:sp>
      <p:grpSp>
        <p:nvGrpSpPr>
          <p:cNvPr id="15" name="Group 14">
            <a:extLst>
              <a:ext uri="{FF2B5EF4-FFF2-40B4-BE49-F238E27FC236}">
                <a16:creationId xmlns:a16="http://schemas.microsoft.com/office/drawing/2014/main" id="{C88C900F-1239-AA13-05DD-B9F9F6D54B6F}"/>
              </a:ext>
            </a:extLst>
          </p:cNvPr>
          <p:cNvGrpSpPr/>
          <p:nvPr/>
        </p:nvGrpSpPr>
        <p:grpSpPr>
          <a:xfrm>
            <a:off x="141183" y="6343629"/>
            <a:ext cx="838450" cy="360596"/>
            <a:chOff x="141183" y="6343629"/>
            <a:chExt cx="838450" cy="360596"/>
          </a:xfrm>
        </p:grpSpPr>
        <p:pic>
          <p:nvPicPr>
            <p:cNvPr id="16" name="Picture 15">
              <a:hlinkClick r:id="" action="ppaction://noaction"/>
              <a:extLst>
                <a:ext uri="{FF2B5EF4-FFF2-40B4-BE49-F238E27FC236}">
                  <a16:creationId xmlns:a16="http://schemas.microsoft.com/office/drawing/2014/main" id="{7EF6F464-0D61-C6D7-0E39-74B1026D8C0A}"/>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47379" y="6434570"/>
              <a:ext cx="253360" cy="188232"/>
            </a:xfrm>
            <a:prstGeom prst="rect">
              <a:avLst/>
            </a:prstGeom>
          </p:spPr>
        </p:pic>
        <p:pic>
          <p:nvPicPr>
            <p:cNvPr id="17" name="Picture 16">
              <a:hlinkClick r:id="" action="ppaction://hlinkshowjump?jump=previousslide"/>
              <a:extLst>
                <a:ext uri="{FF2B5EF4-FFF2-40B4-BE49-F238E27FC236}">
                  <a16:creationId xmlns:a16="http://schemas.microsoft.com/office/drawing/2014/main" id="{8F0E204F-A560-7970-E408-0F1D22FFCAA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56611" y="6445219"/>
              <a:ext cx="107486" cy="188365"/>
            </a:xfrm>
            <a:prstGeom prst="rect">
              <a:avLst/>
            </a:prstGeom>
          </p:spPr>
        </p:pic>
        <p:pic>
          <p:nvPicPr>
            <p:cNvPr id="18" name="Picture 17">
              <a:hlinkClick r:id="" action="ppaction://hlinkshowjump?jump=nextslide"/>
              <a:extLst>
                <a:ext uri="{FF2B5EF4-FFF2-40B4-BE49-F238E27FC236}">
                  <a16:creationId xmlns:a16="http://schemas.microsoft.com/office/drawing/2014/main" id="{1F99AB90-5E59-59DD-CB7B-91E0C386A701}"/>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95997" y="6444822"/>
              <a:ext cx="106805" cy="187171"/>
            </a:xfrm>
            <a:prstGeom prst="rect">
              <a:avLst/>
            </a:prstGeom>
          </p:spPr>
        </p:pic>
        <p:sp>
          <p:nvSpPr>
            <p:cNvPr id="19" name="Action Button: Custom 18">
              <a:hlinkClick r:id="" action="ppaction://noaction" highlightClick="1"/>
              <a:extLst>
                <a:ext uri="{FF2B5EF4-FFF2-40B4-BE49-F238E27FC236}">
                  <a16:creationId xmlns:a16="http://schemas.microsoft.com/office/drawing/2014/main" id="{C5CE29C7-CA86-5270-2546-AB3A476A9B99}"/>
                </a:ext>
              </a:extLst>
            </p:cNvPr>
            <p:cNvSpPr/>
            <p:nvPr userDrawn="1"/>
          </p:nvSpPr>
          <p:spPr>
            <a:xfrm>
              <a:off x="405335" y="6358573"/>
              <a:ext cx="314781" cy="326204"/>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a:latin typeface="Arial" panose="020B0604020202020204" pitchFamily="34" charset="0"/>
              </a:endParaRPr>
            </a:p>
          </p:txBody>
        </p:sp>
        <p:sp>
          <p:nvSpPr>
            <p:cNvPr id="20" name="Action Button: Custom 19">
              <a:hlinkClick r:id="" action="ppaction://hlinkshowjump?jump=nextslide" highlightClick="1"/>
              <a:extLst>
                <a:ext uri="{FF2B5EF4-FFF2-40B4-BE49-F238E27FC236}">
                  <a16:creationId xmlns:a16="http://schemas.microsoft.com/office/drawing/2014/main" id="{1ABECC33-0AAD-3EC4-1421-E6203317613D}"/>
                </a:ext>
              </a:extLst>
            </p:cNvPr>
            <p:cNvSpPr/>
            <p:nvPr userDrawn="1"/>
          </p:nvSpPr>
          <p:spPr>
            <a:xfrm>
              <a:off x="721154" y="6367583"/>
              <a:ext cx="258479" cy="316321"/>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a:latin typeface="Arial" panose="020B0604020202020204" pitchFamily="34" charset="0"/>
              </a:endParaRPr>
            </a:p>
          </p:txBody>
        </p:sp>
        <p:sp>
          <p:nvSpPr>
            <p:cNvPr id="21" name="Action Button: Custom 20">
              <a:hlinkClick r:id="" action="ppaction://hlinkshowjump?jump=previousslide" highlightClick="1"/>
              <a:extLst>
                <a:ext uri="{FF2B5EF4-FFF2-40B4-BE49-F238E27FC236}">
                  <a16:creationId xmlns:a16="http://schemas.microsoft.com/office/drawing/2014/main" id="{EA7CCED1-A4A9-E7E1-078E-81F197826FD7}"/>
                </a:ext>
              </a:extLst>
            </p:cNvPr>
            <p:cNvSpPr/>
            <p:nvPr userDrawn="1"/>
          </p:nvSpPr>
          <p:spPr>
            <a:xfrm>
              <a:off x="141183" y="6343629"/>
              <a:ext cx="271088" cy="360596"/>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a:latin typeface="Arial" panose="020B0604020202020204" pitchFamily="34" charset="0"/>
              </a:endParaRPr>
            </a:p>
          </p:txBody>
        </p:sp>
      </p:grpSp>
      <p:graphicFrame>
        <p:nvGraphicFramePr>
          <p:cNvPr id="6" name="Diagram 5">
            <a:extLst>
              <a:ext uri="{FF2B5EF4-FFF2-40B4-BE49-F238E27FC236}">
                <a16:creationId xmlns:a16="http://schemas.microsoft.com/office/drawing/2014/main" id="{67777645-F0F8-1F08-8147-D9C88257A70A}"/>
              </a:ext>
            </a:extLst>
          </p:cNvPr>
          <p:cNvGraphicFramePr/>
          <p:nvPr/>
        </p:nvGraphicFramePr>
        <p:xfrm>
          <a:off x="553152" y="1145299"/>
          <a:ext cx="10940643" cy="5170441"/>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5123099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70">
            <a:extLst>
              <a:ext uri="{FF2B5EF4-FFF2-40B4-BE49-F238E27FC236}">
                <a16:creationId xmlns:a16="http://schemas.microsoft.com/office/drawing/2014/main" id="{5290C5EC-CDF0-0F42-81B3-D2B0371A03BA}"/>
              </a:ext>
            </a:extLst>
          </p:cNvPr>
          <p:cNvSpPr txBox="1">
            <a:spLocks/>
          </p:cNvSpPr>
          <p:nvPr/>
        </p:nvSpPr>
        <p:spPr>
          <a:xfrm>
            <a:off x="544263" y="278969"/>
            <a:ext cx="3575673" cy="630507"/>
          </a:xfrm>
          <a:prstGeom prst="rect">
            <a:avLst/>
          </a:prstGeom>
        </p:spPr>
        <p:txBody>
          <a:bodyPr vert="horz" wrap="square" lIns="0" tIns="10237" rIns="0" bIns="0" rtlCol="0">
            <a:spAutoFit/>
          </a:bodyPr>
          <a:lstStyle>
            <a:lvl1pPr eaLnBrk="1" hangingPunct="1">
              <a:defRPr>
                <a:latin typeface="+mj-lt"/>
                <a:ea typeface="+mj-ea"/>
                <a:cs typeface="+mj-cs"/>
              </a:defRPr>
            </a:lvl1pPr>
          </a:lstStyle>
          <a:p>
            <a:pPr marL="10236" defTabSz="737006">
              <a:spcBef>
                <a:spcPts val="81"/>
              </a:spcBef>
              <a:defRPr/>
            </a:pPr>
            <a:r>
              <a:rPr lang="en-GB" sz="2015" b="1" kern="0" spc="-32" dirty="0">
                <a:solidFill>
                  <a:srgbClr val="D43900"/>
                </a:solidFill>
                <a:latin typeface="Arial" panose="020B0604020202020204" pitchFamily="34" charset="0"/>
                <a:cs typeface="Arial" panose="020B0604020202020204" pitchFamily="34" charset="0"/>
              </a:rPr>
              <a:t>Process and Policy – Draft Modification Scope</a:t>
            </a:r>
            <a:endParaRPr lang="en-GB" sz="2015" b="1" kern="0" dirty="0">
              <a:solidFill>
                <a:srgbClr val="D43900"/>
              </a:solidFill>
              <a:latin typeface="Arial" panose="020B0604020202020204" pitchFamily="34" charset="0"/>
              <a:cs typeface="Arial" panose="020B0604020202020204" pitchFamily="34" charset="0"/>
            </a:endParaRPr>
          </a:p>
        </p:txBody>
      </p:sp>
      <p:sp>
        <p:nvSpPr>
          <p:cNvPr id="4" name="bg object 16">
            <a:extLst>
              <a:ext uri="{FF2B5EF4-FFF2-40B4-BE49-F238E27FC236}">
                <a16:creationId xmlns:a16="http://schemas.microsoft.com/office/drawing/2014/main" id="{EA818279-73C8-37AC-801C-FDCE18293432}"/>
              </a:ext>
            </a:extLst>
          </p:cNvPr>
          <p:cNvSpPr/>
          <p:nvPr/>
        </p:nvSpPr>
        <p:spPr>
          <a:xfrm>
            <a:off x="7387787" y="0"/>
            <a:ext cx="4804213" cy="2386479"/>
          </a:xfrm>
          <a:custGeom>
            <a:avLst/>
            <a:gdLst/>
            <a:ahLst/>
            <a:cxnLst/>
            <a:rect l="l" t="t" r="r" b="b"/>
            <a:pathLst>
              <a:path w="6051550" h="3006090">
                <a:moveTo>
                  <a:pt x="6051334" y="2878798"/>
                </a:moveTo>
                <a:lnTo>
                  <a:pt x="6011418" y="2891498"/>
                </a:lnTo>
                <a:lnTo>
                  <a:pt x="5962053" y="2904198"/>
                </a:lnTo>
                <a:lnTo>
                  <a:pt x="5912510" y="2904198"/>
                </a:lnTo>
                <a:lnTo>
                  <a:pt x="5862777" y="2916898"/>
                </a:lnTo>
                <a:lnTo>
                  <a:pt x="5762917" y="2916898"/>
                </a:lnTo>
                <a:lnTo>
                  <a:pt x="5712841" y="2929598"/>
                </a:lnTo>
                <a:lnTo>
                  <a:pt x="5411838" y="2929598"/>
                </a:lnTo>
                <a:lnTo>
                  <a:pt x="5361775" y="2916898"/>
                </a:lnTo>
                <a:lnTo>
                  <a:pt x="5311826" y="2916898"/>
                </a:lnTo>
                <a:lnTo>
                  <a:pt x="5261902" y="2904198"/>
                </a:lnTo>
                <a:lnTo>
                  <a:pt x="5211915" y="2904198"/>
                </a:lnTo>
                <a:lnTo>
                  <a:pt x="5161775" y="2891498"/>
                </a:lnTo>
                <a:lnTo>
                  <a:pt x="5112397" y="2891498"/>
                </a:lnTo>
                <a:lnTo>
                  <a:pt x="4964582" y="2853398"/>
                </a:lnTo>
                <a:lnTo>
                  <a:pt x="4915535" y="2853398"/>
                </a:lnTo>
                <a:lnTo>
                  <a:pt x="4670056" y="2789898"/>
                </a:lnTo>
                <a:lnTo>
                  <a:pt x="4621873" y="2764498"/>
                </a:lnTo>
                <a:lnTo>
                  <a:pt x="4478807" y="2726398"/>
                </a:lnTo>
                <a:lnTo>
                  <a:pt x="4430725" y="2700998"/>
                </a:lnTo>
                <a:lnTo>
                  <a:pt x="4335551" y="2675598"/>
                </a:lnTo>
                <a:lnTo>
                  <a:pt x="4288218" y="2650198"/>
                </a:lnTo>
                <a:lnTo>
                  <a:pt x="4241050" y="2637498"/>
                </a:lnTo>
                <a:lnTo>
                  <a:pt x="4194060" y="2612098"/>
                </a:lnTo>
                <a:lnTo>
                  <a:pt x="4147223" y="2599398"/>
                </a:lnTo>
                <a:lnTo>
                  <a:pt x="4100550" y="2573998"/>
                </a:lnTo>
                <a:lnTo>
                  <a:pt x="4054030" y="2561298"/>
                </a:lnTo>
                <a:lnTo>
                  <a:pt x="3961460" y="2510498"/>
                </a:lnTo>
                <a:lnTo>
                  <a:pt x="3915410" y="2497798"/>
                </a:lnTo>
                <a:lnTo>
                  <a:pt x="3778135" y="2421598"/>
                </a:lnTo>
                <a:lnTo>
                  <a:pt x="3732657" y="2408898"/>
                </a:lnTo>
                <a:lnTo>
                  <a:pt x="3552152" y="2307298"/>
                </a:lnTo>
                <a:lnTo>
                  <a:pt x="3507359" y="2294598"/>
                </a:lnTo>
                <a:lnTo>
                  <a:pt x="2979191" y="1989797"/>
                </a:lnTo>
                <a:lnTo>
                  <a:pt x="2935884" y="1951697"/>
                </a:lnTo>
                <a:lnTo>
                  <a:pt x="2678061" y="1799297"/>
                </a:lnTo>
                <a:lnTo>
                  <a:pt x="2635402" y="1761197"/>
                </a:lnTo>
                <a:lnTo>
                  <a:pt x="2466175" y="1659597"/>
                </a:lnTo>
                <a:lnTo>
                  <a:pt x="2424112" y="1621497"/>
                </a:lnTo>
                <a:lnTo>
                  <a:pt x="2298471" y="1545297"/>
                </a:lnTo>
                <a:lnTo>
                  <a:pt x="2256752" y="1507197"/>
                </a:lnTo>
                <a:lnTo>
                  <a:pt x="2173541" y="1456397"/>
                </a:lnTo>
                <a:lnTo>
                  <a:pt x="2132050" y="1418297"/>
                </a:lnTo>
                <a:lnTo>
                  <a:pt x="2049246" y="1367497"/>
                </a:lnTo>
                <a:lnTo>
                  <a:pt x="2007933" y="1329397"/>
                </a:lnTo>
                <a:lnTo>
                  <a:pt x="1925472" y="1278597"/>
                </a:lnTo>
                <a:lnTo>
                  <a:pt x="1884324" y="1240497"/>
                </a:lnTo>
                <a:lnTo>
                  <a:pt x="1843201" y="1215097"/>
                </a:lnTo>
                <a:lnTo>
                  <a:pt x="1802130" y="1176997"/>
                </a:lnTo>
                <a:lnTo>
                  <a:pt x="1720100" y="1126197"/>
                </a:lnTo>
                <a:lnTo>
                  <a:pt x="1679117" y="1088097"/>
                </a:lnTo>
                <a:lnTo>
                  <a:pt x="1597253" y="1037297"/>
                </a:lnTo>
                <a:lnTo>
                  <a:pt x="1556334" y="999197"/>
                </a:lnTo>
                <a:lnTo>
                  <a:pt x="1474571" y="935697"/>
                </a:lnTo>
                <a:lnTo>
                  <a:pt x="1270203" y="783297"/>
                </a:lnTo>
                <a:lnTo>
                  <a:pt x="1188402" y="732497"/>
                </a:lnTo>
                <a:lnTo>
                  <a:pt x="1147483" y="694397"/>
                </a:lnTo>
                <a:lnTo>
                  <a:pt x="1106538" y="668997"/>
                </a:lnTo>
                <a:lnTo>
                  <a:pt x="1065580" y="630897"/>
                </a:lnTo>
                <a:lnTo>
                  <a:pt x="983551" y="580097"/>
                </a:lnTo>
                <a:lnTo>
                  <a:pt x="942251" y="541997"/>
                </a:lnTo>
                <a:lnTo>
                  <a:pt x="900925" y="516597"/>
                </a:lnTo>
                <a:lnTo>
                  <a:pt x="859574" y="478497"/>
                </a:lnTo>
                <a:lnTo>
                  <a:pt x="776820" y="427697"/>
                </a:lnTo>
                <a:lnTo>
                  <a:pt x="735406" y="389597"/>
                </a:lnTo>
                <a:lnTo>
                  <a:pt x="652487" y="338797"/>
                </a:lnTo>
                <a:lnTo>
                  <a:pt x="610997" y="300697"/>
                </a:lnTo>
                <a:lnTo>
                  <a:pt x="527913" y="249897"/>
                </a:lnTo>
                <a:lnTo>
                  <a:pt x="486321" y="211797"/>
                </a:lnTo>
                <a:lnTo>
                  <a:pt x="403059" y="160997"/>
                </a:lnTo>
                <a:lnTo>
                  <a:pt x="361365" y="122897"/>
                </a:lnTo>
                <a:lnTo>
                  <a:pt x="277901" y="72097"/>
                </a:lnTo>
                <a:lnTo>
                  <a:pt x="236105" y="33997"/>
                </a:lnTo>
                <a:lnTo>
                  <a:pt x="190030" y="8597"/>
                </a:lnTo>
                <a:lnTo>
                  <a:pt x="0" y="8597"/>
                </a:lnTo>
                <a:lnTo>
                  <a:pt x="48780" y="33997"/>
                </a:lnTo>
                <a:lnTo>
                  <a:pt x="90690" y="72097"/>
                </a:lnTo>
                <a:lnTo>
                  <a:pt x="174409" y="122897"/>
                </a:lnTo>
                <a:lnTo>
                  <a:pt x="216204" y="160997"/>
                </a:lnTo>
                <a:lnTo>
                  <a:pt x="299707" y="211797"/>
                </a:lnTo>
                <a:lnTo>
                  <a:pt x="341414" y="249897"/>
                </a:lnTo>
                <a:lnTo>
                  <a:pt x="466318" y="326097"/>
                </a:lnTo>
                <a:lnTo>
                  <a:pt x="507885" y="364197"/>
                </a:lnTo>
                <a:lnTo>
                  <a:pt x="590943" y="414997"/>
                </a:lnTo>
                <a:lnTo>
                  <a:pt x="632421" y="453097"/>
                </a:lnTo>
                <a:lnTo>
                  <a:pt x="715314" y="503897"/>
                </a:lnTo>
                <a:lnTo>
                  <a:pt x="756716" y="541997"/>
                </a:lnTo>
                <a:lnTo>
                  <a:pt x="839444" y="592797"/>
                </a:lnTo>
                <a:lnTo>
                  <a:pt x="880770" y="630897"/>
                </a:lnTo>
                <a:lnTo>
                  <a:pt x="922083" y="656297"/>
                </a:lnTo>
                <a:lnTo>
                  <a:pt x="963218" y="694397"/>
                </a:lnTo>
                <a:lnTo>
                  <a:pt x="1045387" y="745197"/>
                </a:lnTo>
                <a:lnTo>
                  <a:pt x="1086434" y="783297"/>
                </a:lnTo>
                <a:lnTo>
                  <a:pt x="1127467" y="808697"/>
                </a:lnTo>
                <a:lnTo>
                  <a:pt x="1209484" y="872197"/>
                </a:lnTo>
                <a:lnTo>
                  <a:pt x="1414475" y="1024597"/>
                </a:lnTo>
                <a:lnTo>
                  <a:pt x="1496529" y="1088097"/>
                </a:lnTo>
                <a:lnTo>
                  <a:pt x="1578673" y="1138897"/>
                </a:lnTo>
                <a:lnTo>
                  <a:pt x="1619796" y="1176997"/>
                </a:lnTo>
                <a:lnTo>
                  <a:pt x="1702130" y="1227797"/>
                </a:lnTo>
                <a:lnTo>
                  <a:pt x="1743354" y="1265897"/>
                </a:lnTo>
                <a:lnTo>
                  <a:pt x="1784629" y="1291297"/>
                </a:lnTo>
                <a:lnTo>
                  <a:pt x="1825955" y="1329397"/>
                </a:lnTo>
                <a:lnTo>
                  <a:pt x="1908771" y="1380197"/>
                </a:lnTo>
                <a:lnTo>
                  <a:pt x="1950275" y="1418297"/>
                </a:lnTo>
                <a:lnTo>
                  <a:pt x="2033485" y="1469097"/>
                </a:lnTo>
                <a:lnTo>
                  <a:pt x="2075192" y="1507197"/>
                </a:lnTo>
                <a:lnTo>
                  <a:pt x="2158873" y="1557997"/>
                </a:lnTo>
                <a:lnTo>
                  <a:pt x="2200833" y="1596097"/>
                </a:lnTo>
                <a:lnTo>
                  <a:pt x="2327287" y="1672297"/>
                </a:lnTo>
                <a:lnTo>
                  <a:pt x="2369655" y="1710397"/>
                </a:lnTo>
                <a:lnTo>
                  <a:pt x="2497391" y="1786597"/>
                </a:lnTo>
                <a:lnTo>
                  <a:pt x="2540203" y="1824697"/>
                </a:lnTo>
                <a:lnTo>
                  <a:pt x="2755709" y="1951697"/>
                </a:lnTo>
                <a:lnTo>
                  <a:pt x="2799118" y="1989797"/>
                </a:lnTo>
                <a:lnTo>
                  <a:pt x="3017863" y="2116798"/>
                </a:lnTo>
                <a:lnTo>
                  <a:pt x="3555441" y="2421598"/>
                </a:lnTo>
                <a:lnTo>
                  <a:pt x="3601110" y="2434298"/>
                </a:lnTo>
                <a:lnTo>
                  <a:pt x="3785222" y="2535898"/>
                </a:lnTo>
                <a:lnTo>
                  <a:pt x="3831628" y="2548598"/>
                </a:lnTo>
                <a:lnTo>
                  <a:pt x="3924884" y="2599398"/>
                </a:lnTo>
                <a:lnTo>
                  <a:pt x="3971747" y="2612098"/>
                </a:lnTo>
                <a:lnTo>
                  <a:pt x="4065930" y="2662898"/>
                </a:lnTo>
                <a:lnTo>
                  <a:pt x="4113263" y="2675598"/>
                </a:lnTo>
                <a:lnTo>
                  <a:pt x="4160761" y="2700998"/>
                </a:lnTo>
                <a:lnTo>
                  <a:pt x="4208424" y="2713698"/>
                </a:lnTo>
                <a:lnTo>
                  <a:pt x="4256252" y="2739098"/>
                </a:lnTo>
                <a:lnTo>
                  <a:pt x="4352404" y="2764498"/>
                </a:lnTo>
                <a:lnTo>
                  <a:pt x="4400740" y="2789898"/>
                </a:lnTo>
                <a:lnTo>
                  <a:pt x="4498022" y="2815298"/>
                </a:lnTo>
                <a:lnTo>
                  <a:pt x="4547133" y="2840698"/>
                </a:lnTo>
                <a:lnTo>
                  <a:pt x="4996421" y="2954998"/>
                </a:lnTo>
                <a:lnTo>
                  <a:pt x="5047462" y="2954998"/>
                </a:lnTo>
                <a:lnTo>
                  <a:pt x="5149913" y="2980398"/>
                </a:lnTo>
                <a:lnTo>
                  <a:pt x="5200548" y="2980398"/>
                </a:lnTo>
                <a:lnTo>
                  <a:pt x="5251678" y="2993098"/>
                </a:lnTo>
                <a:lnTo>
                  <a:pt x="5303126" y="2993098"/>
                </a:lnTo>
                <a:lnTo>
                  <a:pt x="5354764" y="3005798"/>
                </a:lnTo>
                <a:lnTo>
                  <a:pt x="5801030" y="3005798"/>
                </a:lnTo>
                <a:lnTo>
                  <a:pt x="5850217" y="2993098"/>
                </a:lnTo>
                <a:lnTo>
                  <a:pt x="5899302" y="2993098"/>
                </a:lnTo>
                <a:lnTo>
                  <a:pt x="5948248" y="2980398"/>
                </a:lnTo>
                <a:lnTo>
                  <a:pt x="5997041" y="2980398"/>
                </a:lnTo>
                <a:lnTo>
                  <a:pt x="6045644" y="2967698"/>
                </a:lnTo>
                <a:lnTo>
                  <a:pt x="6051334" y="2967698"/>
                </a:lnTo>
                <a:lnTo>
                  <a:pt x="6051334" y="2929598"/>
                </a:lnTo>
                <a:lnTo>
                  <a:pt x="6051334" y="2878798"/>
                </a:lnTo>
                <a:close/>
              </a:path>
              <a:path w="6051550" h="3006090">
                <a:moveTo>
                  <a:pt x="6051334" y="2540939"/>
                </a:moveTo>
                <a:lnTo>
                  <a:pt x="6006693" y="2550579"/>
                </a:lnTo>
                <a:lnTo>
                  <a:pt x="5957290" y="2559862"/>
                </a:lnTo>
                <a:lnTo>
                  <a:pt x="5907633" y="2567825"/>
                </a:lnTo>
                <a:lnTo>
                  <a:pt x="5857760" y="2574480"/>
                </a:lnTo>
                <a:lnTo>
                  <a:pt x="5807710" y="2579840"/>
                </a:lnTo>
                <a:lnTo>
                  <a:pt x="5757507" y="2583942"/>
                </a:lnTo>
                <a:lnTo>
                  <a:pt x="5707177" y="2586786"/>
                </a:lnTo>
                <a:lnTo>
                  <a:pt x="5656758" y="2588387"/>
                </a:lnTo>
                <a:lnTo>
                  <a:pt x="5606275" y="2588768"/>
                </a:lnTo>
                <a:lnTo>
                  <a:pt x="5555754" y="2587955"/>
                </a:lnTo>
                <a:lnTo>
                  <a:pt x="5505247" y="2585961"/>
                </a:lnTo>
                <a:lnTo>
                  <a:pt x="5454751" y="2582799"/>
                </a:lnTo>
                <a:lnTo>
                  <a:pt x="5404332" y="2578493"/>
                </a:lnTo>
                <a:lnTo>
                  <a:pt x="5353990" y="2573045"/>
                </a:lnTo>
                <a:lnTo>
                  <a:pt x="5303774" y="2566492"/>
                </a:lnTo>
                <a:lnTo>
                  <a:pt x="5253710" y="2558846"/>
                </a:lnTo>
                <a:lnTo>
                  <a:pt x="5203825" y="2550109"/>
                </a:lnTo>
                <a:lnTo>
                  <a:pt x="5080139" y="2526715"/>
                </a:lnTo>
                <a:lnTo>
                  <a:pt x="4957026" y="2498369"/>
                </a:lnTo>
                <a:lnTo>
                  <a:pt x="4857813" y="2471216"/>
                </a:lnTo>
                <a:lnTo>
                  <a:pt x="4808677" y="2457056"/>
                </a:lnTo>
                <a:lnTo>
                  <a:pt x="4759985" y="2442400"/>
                </a:lnTo>
                <a:lnTo>
                  <a:pt x="4711852" y="2427186"/>
                </a:lnTo>
                <a:lnTo>
                  <a:pt x="4568291" y="2376436"/>
                </a:lnTo>
                <a:lnTo>
                  <a:pt x="4520184" y="2358821"/>
                </a:lnTo>
                <a:lnTo>
                  <a:pt x="4472457" y="2340572"/>
                </a:lnTo>
                <a:lnTo>
                  <a:pt x="4424845" y="2321229"/>
                </a:lnTo>
                <a:lnTo>
                  <a:pt x="4377601" y="2301379"/>
                </a:lnTo>
                <a:lnTo>
                  <a:pt x="4330687" y="2281059"/>
                </a:lnTo>
                <a:lnTo>
                  <a:pt x="4284078" y="2260333"/>
                </a:lnTo>
                <a:lnTo>
                  <a:pt x="4237723" y="2239251"/>
                </a:lnTo>
                <a:lnTo>
                  <a:pt x="4191139" y="2218715"/>
                </a:lnTo>
                <a:lnTo>
                  <a:pt x="4144734" y="2197697"/>
                </a:lnTo>
                <a:lnTo>
                  <a:pt x="4098506" y="2176234"/>
                </a:lnTo>
                <a:lnTo>
                  <a:pt x="4052455" y="2154339"/>
                </a:lnTo>
                <a:lnTo>
                  <a:pt x="4006570" y="2132025"/>
                </a:lnTo>
                <a:lnTo>
                  <a:pt x="3960863" y="2109317"/>
                </a:lnTo>
                <a:lnTo>
                  <a:pt x="3869918" y="2062772"/>
                </a:lnTo>
                <a:lnTo>
                  <a:pt x="3779609" y="2014829"/>
                </a:lnTo>
                <a:lnTo>
                  <a:pt x="3689896" y="1965629"/>
                </a:lnTo>
                <a:lnTo>
                  <a:pt x="3600754" y="1915299"/>
                </a:lnTo>
                <a:lnTo>
                  <a:pt x="3512172" y="1863991"/>
                </a:lnTo>
                <a:lnTo>
                  <a:pt x="3380244" y="1785454"/>
                </a:lnTo>
                <a:lnTo>
                  <a:pt x="3249333" y="1705051"/>
                </a:lnTo>
                <a:lnTo>
                  <a:pt x="3119412" y="1622958"/>
                </a:lnTo>
                <a:lnTo>
                  <a:pt x="2990519" y="1539303"/>
                </a:lnTo>
                <a:lnTo>
                  <a:pt x="2862643" y="1454111"/>
                </a:lnTo>
                <a:lnTo>
                  <a:pt x="2735757" y="1367383"/>
                </a:lnTo>
                <a:lnTo>
                  <a:pt x="2609888" y="1279118"/>
                </a:lnTo>
                <a:lnTo>
                  <a:pt x="2402014" y="1129042"/>
                </a:lnTo>
                <a:lnTo>
                  <a:pt x="2195931" y="976261"/>
                </a:lnTo>
                <a:lnTo>
                  <a:pt x="1135519" y="162458"/>
                </a:lnTo>
                <a:lnTo>
                  <a:pt x="929525" y="8216"/>
                </a:lnTo>
                <a:lnTo>
                  <a:pt x="918387" y="0"/>
                </a:lnTo>
                <a:lnTo>
                  <a:pt x="742543" y="0"/>
                </a:lnTo>
                <a:lnTo>
                  <a:pt x="905979" y="119748"/>
                </a:lnTo>
                <a:lnTo>
                  <a:pt x="1106855" y="269481"/>
                </a:lnTo>
                <a:lnTo>
                  <a:pt x="2104504" y="1029500"/>
                </a:lnTo>
                <a:lnTo>
                  <a:pt x="2306650" y="1178750"/>
                </a:lnTo>
                <a:lnTo>
                  <a:pt x="2512809" y="1327137"/>
                </a:lnTo>
                <a:lnTo>
                  <a:pt x="2639517" y="1415973"/>
                </a:lnTo>
                <a:lnTo>
                  <a:pt x="2767317" y="1503324"/>
                </a:lnTo>
                <a:lnTo>
                  <a:pt x="2896171" y="1589151"/>
                </a:lnTo>
                <a:lnTo>
                  <a:pt x="3026054" y="1673428"/>
                </a:lnTo>
                <a:lnTo>
                  <a:pt x="3156940" y="1756130"/>
                </a:lnTo>
                <a:lnTo>
                  <a:pt x="3288792" y="1837220"/>
                </a:lnTo>
                <a:lnTo>
                  <a:pt x="3421913" y="1916493"/>
                </a:lnTo>
                <a:lnTo>
                  <a:pt x="3556127" y="1993963"/>
                </a:lnTo>
                <a:lnTo>
                  <a:pt x="3646309" y="2044420"/>
                </a:lnTo>
                <a:lnTo>
                  <a:pt x="3737152" y="2093760"/>
                </a:lnTo>
                <a:lnTo>
                  <a:pt x="3828681" y="2141880"/>
                </a:lnTo>
                <a:lnTo>
                  <a:pt x="3920985" y="2188654"/>
                </a:lnTo>
                <a:lnTo>
                  <a:pt x="3967442" y="2211489"/>
                </a:lnTo>
                <a:lnTo>
                  <a:pt x="4014114" y="2233955"/>
                </a:lnTo>
                <a:lnTo>
                  <a:pt x="4061002" y="2256015"/>
                </a:lnTo>
                <a:lnTo>
                  <a:pt x="4108132" y="2277668"/>
                </a:lnTo>
                <a:lnTo>
                  <a:pt x="4297896" y="2361768"/>
                </a:lnTo>
                <a:lnTo>
                  <a:pt x="4345432" y="2382101"/>
                </a:lnTo>
                <a:lnTo>
                  <a:pt x="4393069" y="2401887"/>
                </a:lnTo>
                <a:lnTo>
                  <a:pt x="4440834" y="2421051"/>
                </a:lnTo>
                <a:lnTo>
                  <a:pt x="4489183" y="2439327"/>
                </a:lnTo>
                <a:lnTo>
                  <a:pt x="4537697" y="2456891"/>
                </a:lnTo>
                <a:lnTo>
                  <a:pt x="4685208" y="2508377"/>
                </a:lnTo>
                <a:lnTo>
                  <a:pt x="4735182" y="2523947"/>
                </a:lnTo>
                <a:lnTo>
                  <a:pt x="4785030" y="2538730"/>
                </a:lnTo>
                <a:lnTo>
                  <a:pt x="4834763" y="2552852"/>
                </a:lnTo>
                <a:lnTo>
                  <a:pt x="4934001" y="2579573"/>
                </a:lnTo>
                <a:lnTo>
                  <a:pt x="5061470" y="2608491"/>
                </a:lnTo>
                <a:lnTo>
                  <a:pt x="5190490" y="2632405"/>
                </a:lnTo>
                <a:lnTo>
                  <a:pt x="5239296" y="2640761"/>
                </a:lnTo>
                <a:lnTo>
                  <a:pt x="5288343" y="2648115"/>
                </a:lnTo>
                <a:lnTo>
                  <a:pt x="5337619" y="2654452"/>
                </a:lnTo>
                <a:lnTo>
                  <a:pt x="5387060" y="2659761"/>
                </a:lnTo>
                <a:lnTo>
                  <a:pt x="5436667" y="2664028"/>
                </a:lnTo>
                <a:lnTo>
                  <a:pt x="5486387" y="2667228"/>
                </a:lnTo>
                <a:lnTo>
                  <a:pt x="5536196" y="2669349"/>
                </a:lnTo>
                <a:lnTo>
                  <a:pt x="5586069" y="2670365"/>
                </a:lnTo>
                <a:lnTo>
                  <a:pt x="5635968" y="2670264"/>
                </a:lnTo>
                <a:lnTo>
                  <a:pt x="5685853" y="2669032"/>
                </a:lnTo>
                <a:lnTo>
                  <a:pt x="5735726" y="2666631"/>
                </a:lnTo>
                <a:lnTo>
                  <a:pt x="5785523" y="2663063"/>
                </a:lnTo>
                <a:lnTo>
                  <a:pt x="5835231" y="2658300"/>
                </a:lnTo>
                <a:lnTo>
                  <a:pt x="5884811" y="2652331"/>
                </a:lnTo>
                <a:lnTo>
                  <a:pt x="5934240" y="2645130"/>
                </a:lnTo>
                <a:lnTo>
                  <a:pt x="5983478" y="2636697"/>
                </a:lnTo>
                <a:lnTo>
                  <a:pt x="6032500" y="2626982"/>
                </a:lnTo>
                <a:lnTo>
                  <a:pt x="6051334" y="2622740"/>
                </a:lnTo>
                <a:lnTo>
                  <a:pt x="6051334" y="2588768"/>
                </a:lnTo>
                <a:lnTo>
                  <a:pt x="6051334" y="2540939"/>
                </a:lnTo>
                <a:close/>
              </a:path>
              <a:path w="6051550" h="3006090">
                <a:moveTo>
                  <a:pt x="6051334" y="2203462"/>
                </a:moveTo>
                <a:lnTo>
                  <a:pt x="5991174" y="2218283"/>
                </a:lnTo>
                <a:lnTo>
                  <a:pt x="5941682" y="2228164"/>
                </a:lnTo>
                <a:lnTo>
                  <a:pt x="5891847" y="2236419"/>
                </a:lnTo>
                <a:lnTo>
                  <a:pt x="5841708" y="2243086"/>
                </a:lnTo>
                <a:lnTo>
                  <a:pt x="5791327" y="2248192"/>
                </a:lnTo>
                <a:lnTo>
                  <a:pt x="5740755" y="2251773"/>
                </a:lnTo>
                <a:lnTo>
                  <a:pt x="5690082" y="2253843"/>
                </a:lnTo>
                <a:lnTo>
                  <a:pt x="5639333" y="2254453"/>
                </a:lnTo>
                <a:lnTo>
                  <a:pt x="5588571" y="2253615"/>
                </a:lnTo>
                <a:lnTo>
                  <a:pt x="5537873" y="2251367"/>
                </a:lnTo>
                <a:lnTo>
                  <a:pt x="5487289" y="2247735"/>
                </a:lnTo>
                <a:lnTo>
                  <a:pt x="5424132" y="2241270"/>
                </a:lnTo>
                <a:lnTo>
                  <a:pt x="5361229" y="2232710"/>
                </a:lnTo>
                <a:lnTo>
                  <a:pt x="5297716" y="2221852"/>
                </a:lnTo>
                <a:lnTo>
                  <a:pt x="5173484" y="2196795"/>
                </a:lnTo>
                <a:lnTo>
                  <a:pt x="5049850" y="2166899"/>
                </a:lnTo>
                <a:lnTo>
                  <a:pt x="4888738" y="2119084"/>
                </a:lnTo>
                <a:lnTo>
                  <a:pt x="4840325" y="2103285"/>
                </a:lnTo>
                <a:lnTo>
                  <a:pt x="4792345" y="2086457"/>
                </a:lnTo>
                <a:lnTo>
                  <a:pt x="4624070" y="2022779"/>
                </a:lnTo>
                <a:lnTo>
                  <a:pt x="4505172" y="1971548"/>
                </a:lnTo>
                <a:lnTo>
                  <a:pt x="4272356" y="1862620"/>
                </a:lnTo>
                <a:lnTo>
                  <a:pt x="4226230" y="1840103"/>
                </a:lnTo>
                <a:lnTo>
                  <a:pt x="4180332" y="1816900"/>
                </a:lnTo>
                <a:lnTo>
                  <a:pt x="4134637" y="1793151"/>
                </a:lnTo>
                <a:lnTo>
                  <a:pt x="4043654" y="1744637"/>
                </a:lnTo>
                <a:lnTo>
                  <a:pt x="3955542" y="1695818"/>
                </a:lnTo>
                <a:lnTo>
                  <a:pt x="3868026" y="1645983"/>
                </a:lnTo>
                <a:lnTo>
                  <a:pt x="3781069" y="1595170"/>
                </a:lnTo>
                <a:lnTo>
                  <a:pt x="3694684" y="1543405"/>
                </a:lnTo>
                <a:lnTo>
                  <a:pt x="3608819" y="1490738"/>
                </a:lnTo>
                <a:lnTo>
                  <a:pt x="3523488" y="1437182"/>
                </a:lnTo>
                <a:lnTo>
                  <a:pt x="3396450" y="1355318"/>
                </a:lnTo>
                <a:lnTo>
                  <a:pt x="3270478" y="1271676"/>
                </a:lnTo>
                <a:lnTo>
                  <a:pt x="3145561" y="1186395"/>
                </a:lnTo>
                <a:lnTo>
                  <a:pt x="3021609" y="1099591"/>
                </a:lnTo>
                <a:lnTo>
                  <a:pt x="2898584" y="1011389"/>
                </a:lnTo>
                <a:lnTo>
                  <a:pt x="2735910" y="891819"/>
                </a:lnTo>
                <a:lnTo>
                  <a:pt x="2574658" y="770267"/>
                </a:lnTo>
                <a:lnTo>
                  <a:pt x="2374900" y="615962"/>
                </a:lnTo>
                <a:lnTo>
                  <a:pt x="2335174" y="584835"/>
                </a:lnTo>
                <a:lnTo>
                  <a:pt x="1601431" y="0"/>
                </a:lnTo>
                <a:lnTo>
                  <a:pt x="1440345" y="0"/>
                </a:lnTo>
                <a:lnTo>
                  <a:pt x="1462049" y="16916"/>
                </a:lnTo>
                <a:lnTo>
                  <a:pt x="2276017" y="660387"/>
                </a:lnTo>
                <a:lnTo>
                  <a:pt x="2316048" y="691489"/>
                </a:lnTo>
                <a:lnTo>
                  <a:pt x="2517368" y="845705"/>
                </a:lnTo>
                <a:lnTo>
                  <a:pt x="2679979" y="967257"/>
                </a:lnTo>
                <a:lnTo>
                  <a:pt x="2844101" y="1086878"/>
                </a:lnTo>
                <a:lnTo>
                  <a:pt x="2968282" y="1175156"/>
                </a:lnTo>
                <a:lnTo>
                  <a:pt x="3093440" y="1262062"/>
                </a:lnTo>
                <a:lnTo>
                  <a:pt x="3219653" y="1347470"/>
                </a:lnTo>
                <a:lnTo>
                  <a:pt x="3346958" y="1431264"/>
                </a:lnTo>
                <a:lnTo>
                  <a:pt x="3475431" y="1513319"/>
                </a:lnTo>
                <a:lnTo>
                  <a:pt x="3561740" y="1567002"/>
                </a:lnTo>
                <a:lnTo>
                  <a:pt x="3648621" y="1619821"/>
                </a:lnTo>
                <a:lnTo>
                  <a:pt x="3736073" y="1671739"/>
                </a:lnTo>
                <a:lnTo>
                  <a:pt x="3824109" y="1722716"/>
                </a:lnTo>
                <a:lnTo>
                  <a:pt x="3912755" y="1772729"/>
                </a:lnTo>
                <a:lnTo>
                  <a:pt x="4002036" y="1821726"/>
                </a:lnTo>
                <a:lnTo>
                  <a:pt x="4094327" y="1870468"/>
                </a:lnTo>
                <a:lnTo>
                  <a:pt x="4140797" y="1894382"/>
                </a:lnTo>
                <a:lnTo>
                  <a:pt x="4187583" y="1917801"/>
                </a:lnTo>
                <a:lnTo>
                  <a:pt x="4234777" y="1940598"/>
                </a:lnTo>
                <a:lnTo>
                  <a:pt x="4472317" y="2050516"/>
                </a:lnTo>
                <a:lnTo>
                  <a:pt x="4591812" y="2101443"/>
                </a:lnTo>
                <a:lnTo>
                  <a:pt x="4763414" y="2165616"/>
                </a:lnTo>
                <a:lnTo>
                  <a:pt x="4813401" y="2182914"/>
                </a:lnTo>
                <a:lnTo>
                  <a:pt x="4863681" y="2199106"/>
                </a:lnTo>
                <a:lnTo>
                  <a:pt x="4994414" y="2238273"/>
                </a:lnTo>
                <a:lnTo>
                  <a:pt x="5122215" y="2270036"/>
                </a:lnTo>
                <a:lnTo>
                  <a:pt x="5187023" y="2283930"/>
                </a:lnTo>
                <a:lnTo>
                  <a:pt x="5284660" y="2302941"/>
                </a:lnTo>
                <a:lnTo>
                  <a:pt x="5349024" y="2313673"/>
                </a:lnTo>
                <a:lnTo>
                  <a:pt x="5414632" y="2322334"/>
                </a:lnTo>
                <a:lnTo>
                  <a:pt x="5480520" y="2328811"/>
                </a:lnTo>
                <a:lnTo>
                  <a:pt x="5533390" y="2332380"/>
                </a:lnTo>
                <a:lnTo>
                  <a:pt x="5586349" y="2334514"/>
                </a:lnTo>
                <a:lnTo>
                  <a:pt x="5639346" y="2335174"/>
                </a:lnTo>
                <a:lnTo>
                  <a:pt x="5692356" y="2334336"/>
                </a:lnTo>
                <a:lnTo>
                  <a:pt x="5745340" y="2331961"/>
                </a:lnTo>
                <a:lnTo>
                  <a:pt x="5798248" y="2328011"/>
                </a:lnTo>
                <a:lnTo>
                  <a:pt x="5851055" y="2322436"/>
                </a:lnTo>
                <a:lnTo>
                  <a:pt x="5903696" y="2315210"/>
                </a:lnTo>
                <a:lnTo>
                  <a:pt x="5956160" y="2306294"/>
                </a:lnTo>
                <a:lnTo>
                  <a:pt x="6008408" y="2295652"/>
                </a:lnTo>
                <a:lnTo>
                  <a:pt x="6051334" y="2285288"/>
                </a:lnTo>
                <a:lnTo>
                  <a:pt x="6051334" y="2254453"/>
                </a:lnTo>
                <a:lnTo>
                  <a:pt x="6051334" y="2203462"/>
                </a:lnTo>
                <a:close/>
              </a:path>
              <a:path w="6051550" h="3006090">
                <a:moveTo>
                  <a:pt x="6051334" y="1862975"/>
                </a:moveTo>
                <a:lnTo>
                  <a:pt x="5973254" y="1885683"/>
                </a:lnTo>
                <a:lnTo>
                  <a:pt x="5923902" y="1896783"/>
                </a:lnTo>
                <a:lnTo>
                  <a:pt x="5874042" y="1905723"/>
                </a:lnTo>
                <a:lnTo>
                  <a:pt x="5823775" y="1912505"/>
                </a:lnTo>
                <a:lnTo>
                  <a:pt x="5773204" y="1917141"/>
                </a:lnTo>
                <a:lnTo>
                  <a:pt x="5722531" y="1920024"/>
                </a:lnTo>
                <a:lnTo>
                  <a:pt x="5671680" y="1920849"/>
                </a:lnTo>
                <a:lnTo>
                  <a:pt x="5620715" y="1919744"/>
                </a:lnTo>
                <a:lnTo>
                  <a:pt x="5569699" y="1916823"/>
                </a:lnTo>
                <a:lnTo>
                  <a:pt x="5518721" y="1912200"/>
                </a:lnTo>
                <a:lnTo>
                  <a:pt x="5467845" y="1905977"/>
                </a:lnTo>
                <a:lnTo>
                  <a:pt x="5417121" y="1898269"/>
                </a:lnTo>
                <a:lnTo>
                  <a:pt x="5366639" y="1889188"/>
                </a:lnTo>
                <a:lnTo>
                  <a:pt x="5316461" y="1878850"/>
                </a:lnTo>
                <a:lnTo>
                  <a:pt x="5235664" y="1860194"/>
                </a:lnTo>
                <a:lnTo>
                  <a:pt x="5142789" y="1835683"/>
                </a:lnTo>
                <a:lnTo>
                  <a:pt x="4987239" y="1786318"/>
                </a:lnTo>
                <a:lnTo>
                  <a:pt x="4926977" y="1764868"/>
                </a:lnTo>
                <a:lnTo>
                  <a:pt x="4776508" y="1705470"/>
                </a:lnTo>
                <a:lnTo>
                  <a:pt x="4728591" y="1684591"/>
                </a:lnTo>
                <a:lnTo>
                  <a:pt x="4681004" y="1663065"/>
                </a:lnTo>
                <a:lnTo>
                  <a:pt x="4633773" y="1640967"/>
                </a:lnTo>
                <a:lnTo>
                  <a:pt x="4586935" y="1618399"/>
                </a:lnTo>
                <a:lnTo>
                  <a:pt x="4447362" y="1549819"/>
                </a:lnTo>
                <a:lnTo>
                  <a:pt x="4401045" y="1526552"/>
                </a:lnTo>
                <a:lnTo>
                  <a:pt x="4355020" y="1502651"/>
                </a:lnTo>
                <a:lnTo>
                  <a:pt x="4263783" y="1452778"/>
                </a:lnTo>
                <a:lnTo>
                  <a:pt x="4218381" y="1427353"/>
                </a:lnTo>
                <a:lnTo>
                  <a:pt x="4128135" y="1375460"/>
                </a:lnTo>
                <a:lnTo>
                  <a:pt x="4038587" y="1322285"/>
                </a:lnTo>
                <a:lnTo>
                  <a:pt x="3949712" y="1267904"/>
                </a:lnTo>
                <a:lnTo>
                  <a:pt x="3818559" y="1185011"/>
                </a:lnTo>
                <a:lnTo>
                  <a:pt x="3733152" y="1129525"/>
                </a:lnTo>
                <a:lnTo>
                  <a:pt x="3648354" y="1073188"/>
                </a:lnTo>
                <a:lnTo>
                  <a:pt x="3564128" y="1016038"/>
                </a:lnTo>
                <a:lnTo>
                  <a:pt x="3438817" y="928878"/>
                </a:lnTo>
                <a:lnTo>
                  <a:pt x="3314662" y="840105"/>
                </a:lnTo>
                <a:lnTo>
                  <a:pt x="3191560" y="749833"/>
                </a:lnTo>
                <a:lnTo>
                  <a:pt x="3069437" y="658177"/>
                </a:lnTo>
                <a:lnTo>
                  <a:pt x="2907931" y="534009"/>
                </a:lnTo>
                <a:lnTo>
                  <a:pt x="2747772" y="407885"/>
                </a:lnTo>
                <a:lnTo>
                  <a:pt x="2549131" y="247878"/>
                </a:lnTo>
                <a:lnTo>
                  <a:pt x="2248573" y="0"/>
                </a:lnTo>
                <a:lnTo>
                  <a:pt x="2098484" y="0"/>
                </a:lnTo>
                <a:lnTo>
                  <a:pt x="2489720" y="320903"/>
                </a:lnTo>
                <a:lnTo>
                  <a:pt x="2689695" y="480669"/>
                </a:lnTo>
                <a:lnTo>
                  <a:pt x="2851200" y="606806"/>
                </a:lnTo>
                <a:lnTo>
                  <a:pt x="3014243" y="731126"/>
                </a:lnTo>
                <a:lnTo>
                  <a:pt x="3137636" y="822960"/>
                </a:lnTo>
                <a:lnTo>
                  <a:pt x="3262033" y="913434"/>
                </a:lnTo>
                <a:lnTo>
                  <a:pt x="3387534" y="1002423"/>
                </a:lnTo>
                <a:lnTo>
                  <a:pt x="3514179" y="1089761"/>
                </a:lnTo>
                <a:lnTo>
                  <a:pt x="3599294" y="1147013"/>
                </a:lnTo>
                <a:lnTo>
                  <a:pt x="3684955" y="1203439"/>
                </a:lnTo>
                <a:lnTo>
                  <a:pt x="3771214" y="1258989"/>
                </a:lnTo>
                <a:lnTo>
                  <a:pt x="3859136" y="1314386"/>
                </a:lnTo>
                <a:lnTo>
                  <a:pt x="3948811" y="1369542"/>
                </a:lnTo>
                <a:lnTo>
                  <a:pt x="4039209" y="1423568"/>
                </a:lnTo>
                <a:lnTo>
                  <a:pt x="4130357" y="1476362"/>
                </a:lnTo>
                <a:lnTo>
                  <a:pt x="4222305" y="1527848"/>
                </a:lnTo>
                <a:lnTo>
                  <a:pt x="4315091" y="1578076"/>
                </a:lnTo>
                <a:lnTo>
                  <a:pt x="4362107" y="1602257"/>
                </a:lnTo>
                <a:lnTo>
                  <a:pt x="4409478" y="1625815"/>
                </a:lnTo>
                <a:lnTo>
                  <a:pt x="4552200" y="1695196"/>
                </a:lnTo>
                <a:lnTo>
                  <a:pt x="4599825" y="1717890"/>
                </a:lnTo>
                <a:lnTo>
                  <a:pt x="4647552" y="1739976"/>
                </a:lnTo>
                <a:lnTo>
                  <a:pt x="4695469" y="1761413"/>
                </a:lnTo>
                <a:lnTo>
                  <a:pt x="4743653" y="1782178"/>
                </a:lnTo>
                <a:lnTo>
                  <a:pt x="4897831" y="1842376"/>
                </a:lnTo>
                <a:lnTo>
                  <a:pt x="4960988" y="1864575"/>
                </a:lnTo>
                <a:lnTo>
                  <a:pt x="5086045" y="1904555"/>
                </a:lnTo>
                <a:lnTo>
                  <a:pt x="5182222" y="1930628"/>
                </a:lnTo>
                <a:lnTo>
                  <a:pt x="5294896" y="1957209"/>
                </a:lnTo>
                <a:lnTo>
                  <a:pt x="5342547" y="1966988"/>
                </a:lnTo>
                <a:lnTo>
                  <a:pt x="5390400" y="1975688"/>
                </a:lnTo>
                <a:lnTo>
                  <a:pt x="5438432" y="1983219"/>
                </a:lnTo>
                <a:lnTo>
                  <a:pt x="5486641" y="1989505"/>
                </a:lnTo>
                <a:lnTo>
                  <a:pt x="5535028" y="1994458"/>
                </a:lnTo>
                <a:lnTo>
                  <a:pt x="5583567" y="1998002"/>
                </a:lnTo>
                <a:lnTo>
                  <a:pt x="5632247" y="2000021"/>
                </a:lnTo>
                <a:lnTo>
                  <a:pt x="5681078" y="2000465"/>
                </a:lnTo>
                <a:lnTo>
                  <a:pt x="5730049" y="1999221"/>
                </a:lnTo>
                <a:lnTo>
                  <a:pt x="5779147" y="1996211"/>
                </a:lnTo>
                <a:lnTo>
                  <a:pt x="5827954" y="1991664"/>
                </a:lnTo>
                <a:lnTo>
                  <a:pt x="5876620" y="1985200"/>
                </a:lnTo>
                <a:lnTo>
                  <a:pt x="5925058" y="1976793"/>
                </a:lnTo>
                <a:lnTo>
                  <a:pt x="5973165" y="1966455"/>
                </a:lnTo>
                <a:lnTo>
                  <a:pt x="6020854" y="1954199"/>
                </a:lnTo>
                <a:lnTo>
                  <a:pt x="6051334" y="1945017"/>
                </a:lnTo>
                <a:lnTo>
                  <a:pt x="6051334" y="1920849"/>
                </a:lnTo>
                <a:lnTo>
                  <a:pt x="6051334" y="1862975"/>
                </a:lnTo>
                <a:close/>
              </a:path>
              <a:path w="6051550" h="3006090">
                <a:moveTo>
                  <a:pt x="6051334" y="1516329"/>
                </a:moveTo>
                <a:lnTo>
                  <a:pt x="5975274" y="1546999"/>
                </a:lnTo>
                <a:lnTo>
                  <a:pt x="5926531" y="1561325"/>
                </a:lnTo>
                <a:lnTo>
                  <a:pt x="5876899" y="1572298"/>
                </a:lnTo>
                <a:lnTo>
                  <a:pt x="5826607" y="1580248"/>
                </a:lnTo>
                <a:lnTo>
                  <a:pt x="5775795" y="1585353"/>
                </a:lnTo>
                <a:lnTo>
                  <a:pt x="5724601" y="1587741"/>
                </a:lnTo>
                <a:lnTo>
                  <a:pt x="5673153" y="1587563"/>
                </a:lnTo>
                <a:lnTo>
                  <a:pt x="5621629" y="1584960"/>
                </a:lnTo>
                <a:lnTo>
                  <a:pt x="5570131" y="1580070"/>
                </a:lnTo>
                <a:lnTo>
                  <a:pt x="5518823" y="1573060"/>
                </a:lnTo>
                <a:lnTo>
                  <a:pt x="5467845" y="1564055"/>
                </a:lnTo>
                <a:lnTo>
                  <a:pt x="5417337" y="1553210"/>
                </a:lnTo>
                <a:lnTo>
                  <a:pt x="5414175" y="1552587"/>
                </a:lnTo>
                <a:lnTo>
                  <a:pt x="5317515" y="1527898"/>
                </a:lnTo>
                <a:lnTo>
                  <a:pt x="5268696" y="1514449"/>
                </a:lnTo>
                <a:lnTo>
                  <a:pt x="5219344" y="1499501"/>
                </a:lnTo>
                <a:lnTo>
                  <a:pt x="5107749" y="1461008"/>
                </a:lnTo>
                <a:lnTo>
                  <a:pt x="5047831" y="1438529"/>
                </a:lnTo>
                <a:lnTo>
                  <a:pt x="4928425" y="1388427"/>
                </a:lnTo>
                <a:lnTo>
                  <a:pt x="4880648" y="1367370"/>
                </a:lnTo>
                <a:lnTo>
                  <a:pt x="4833417" y="1345196"/>
                </a:lnTo>
                <a:lnTo>
                  <a:pt x="4786630" y="1322197"/>
                </a:lnTo>
                <a:lnTo>
                  <a:pt x="4601934" y="1227302"/>
                </a:lnTo>
                <a:lnTo>
                  <a:pt x="4556112" y="1203045"/>
                </a:lnTo>
                <a:lnTo>
                  <a:pt x="4510583" y="1178128"/>
                </a:lnTo>
                <a:lnTo>
                  <a:pt x="4422470" y="1127455"/>
                </a:lnTo>
                <a:lnTo>
                  <a:pt x="4379722" y="1102296"/>
                </a:lnTo>
                <a:lnTo>
                  <a:pt x="4294759" y="1051013"/>
                </a:lnTo>
                <a:lnTo>
                  <a:pt x="4210481" y="998537"/>
                </a:lnTo>
                <a:lnTo>
                  <a:pt x="4126852" y="944956"/>
                </a:lnTo>
                <a:lnTo>
                  <a:pt x="4043832" y="890371"/>
                </a:lnTo>
                <a:lnTo>
                  <a:pt x="3961384" y="834834"/>
                </a:lnTo>
                <a:lnTo>
                  <a:pt x="3879469" y="778459"/>
                </a:lnTo>
                <a:lnTo>
                  <a:pt x="3757498" y="692480"/>
                </a:lnTo>
                <a:lnTo>
                  <a:pt x="3636492" y="605078"/>
                </a:lnTo>
                <a:lnTo>
                  <a:pt x="3596360" y="575665"/>
                </a:lnTo>
                <a:lnTo>
                  <a:pt x="3514814" y="514642"/>
                </a:lnTo>
                <a:lnTo>
                  <a:pt x="3393452" y="421754"/>
                </a:lnTo>
                <a:lnTo>
                  <a:pt x="3273120" y="327418"/>
                </a:lnTo>
                <a:lnTo>
                  <a:pt x="3153689" y="231813"/>
                </a:lnTo>
                <a:lnTo>
                  <a:pt x="2995638" y="102616"/>
                </a:lnTo>
                <a:lnTo>
                  <a:pt x="2872270" y="0"/>
                </a:lnTo>
                <a:lnTo>
                  <a:pt x="2728899" y="0"/>
                </a:lnTo>
                <a:lnTo>
                  <a:pt x="2937713" y="173024"/>
                </a:lnTo>
                <a:lnTo>
                  <a:pt x="3096920" y="302107"/>
                </a:lnTo>
                <a:lnTo>
                  <a:pt x="3217380" y="397751"/>
                </a:lnTo>
                <a:lnTo>
                  <a:pt x="3338893" y="492226"/>
                </a:lnTo>
                <a:lnTo>
                  <a:pt x="3461613" y="585381"/>
                </a:lnTo>
                <a:lnTo>
                  <a:pt x="3544163" y="646671"/>
                </a:lnTo>
                <a:lnTo>
                  <a:pt x="3625291" y="705421"/>
                </a:lnTo>
                <a:lnTo>
                  <a:pt x="3747795" y="792530"/>
                </a:lnTo>
                <a:lnTo>
                  <a:pt x="3871430" y="878166"/>
                </a:lnTo>
                <a:lnTo>
                  <a:pt x="3954551" y="934288"/>
                </a:lnTo>
                <a:lnTo>
                  <a:pt x="4038282" y="989558"/>
                </a:lnTo>
                <a:lnTo>
                  <a:pt x="4122661" y="1043876"/>
                </a:lnTo>
                <a:lnTo>
                  <a:pt x="4207738" y="1097153"/>
                </a:lnTo>
                <a:lnTo>
                  <a:pt x="4293565" y="1149311"/>
                </a:lnTo>
                <a:lnTo>
                  <a:pt x="4380166" y="1200277"/>
                </a:lnTo>
                <a:lnTo>
                  <a:pt x="4469752" y="1251318"/>
                </a:lnTo>
                <a:lnTo>
                  <a:pt x="4516285" y="1276553"/>
                </a:lnTo>
                <a:lnTo>
                  <a:pt x="4563211" y="1301165"/>
                </a:lnTo>
                <a:lnTo>
                  <a:pt x="4751959" y="1397127"/>
                </a:lnTo>
                <a:lnTo>
                  <a:pt x="4799368" y="1420190"/>
                </a:lnTo>
                <a:lnTo>
                  <a:pt x="4847107" y="1442364"/>
                </a:lnTo>
                <a:lnTo>
                  <a:pt x="4895329" y="1463395"/>
                </a:lnTo>
                <a:lnTo>
                  <a:pt x="5017808" y="1514221"/>
                </a:lnTo>
                <a:lnTo>
                  <a:pt x="5080660" y="1537538"/>
                </a:lnTo>
                <a:lnTo>
                  <a:pt x="5192217" y="1575523"/>
                </a:lnTo>
                <a:lnTo>
                  <a:pt x="5243220" y="1590814"/>
                </a:lnTo>
                <a:lnTo>
                  <a:pt x="5295519" y="1605114"/>
                </a:lnTo>
                <a:lnTo>
                  <a:pt x="5348656" y="1618627"/>
                </a:lnTo>
                <a:lnTo>
                  <a:pt x="5402224" y="1631581"/>
                </a:lnTo>
                <a:lnTo>
                  <a:pt x="5399075" y="1630972"/>
                </a:lnTo>
                <a:lnTo>
                  <a:pt x="5447754" y="1641259"/>
                </a:lnTo>
                <a:lnTo>
                  <a:pt x="5496877" y="1649996"/>
                </a:lnTo>
                <a:lnTo>
                  <a:pt x="5546369" y="1657045"/>
                </a:lnTo>
                <a:lnTo>
                  <a:pt x="5596140" y="1662264"/>
                </a:lnTo>
                <a:lnTo>
                  <a:pt x="5646128" y="1665541"/>
                </a:lnTo>
                <a:lnTo>
                  <a:pt x="5696242" y="1666709"/>
                </a:lnTo>
                <a:lnTo>
                  <a:pt x="5746432" y="1665668"/>
                </a:lnTo>
                <a:lnTo>
                  <a:pt x="5796597" y="1662264"/>
                </a:lnTo>
                <a:lnTo>
                  <a:pt x="5846673" y="1656359"/>
                </a:lnTo>
                <a:lnTo>
                  <a:pt x="5896584" y="1647837"/>
                </a:lnTo>
                <a:lnTo>
                  <a:pt x="5946254" y="1636547"/>
                </a:lnTo>
                <a:lnTo>
                  <a:pt x="5995314" y="1622069"/>
                </a:lnTo>
                <a:lnTo>
                  <a:pt x="6043015" y="1604543"/>
                </a:lnTo>
                <a:lnTo>
                  <a:pt x="6051334" y="1600885"/>
                </a:lnTo>
                <a:lnTo>
                  <a:pt x="6051334" y="1587741"/>
                </a:lnTo>
                <a:lnTo>
                  <a:pt x="6051334" y="1516329"/>
                </a:lnTo>
                <a:close/>
              </a:path>
            </a:pathLst>
          </a:custGeom>
          <a:solidFill>
            <a:srgbClr val="FFBF22">
              <a:alpha val="19999"/>
            </a:srgbClr>
          </a:solidFill>
        </p:spPr>
        <p:txBody>
          <a:bodyPr wrap="square" lIns="0" tIns="0" rIns="0" bIns="0" rtlCol="0"/>
          <a:lstStyle/>
          <a:p>
            <a:endParaRPr dirty="0"/>
          </a:p>
        </p:txBody>
      </p:sp>
      <p:grpSp>
        <p:nvGrpSpPr>
          <p:cNvPr id="15" name="Group 14">
            <a:extLst>
              <a:ext uri="{FF2B5EF4-FFF2-40B4-BE49-F238E27FC236}">
                <a16:creationId xmlns:a16="http://schemas.microsoft.com/office/drawing/2014/main" id="{C88C900F-1239-AA13-05DD-B9F9F6D54B6F}"/>
              </a:ext>
            </a:extLst>
          </p:cNvPr>
          <p:cNvGrpSpPr/>
          <p:nvPr/>
        </p:nvGrpSpPr>
        <p:grpSpPr>
          <a:xfrm>
            <a:off x="141183" y="6343629"/>
            <a:ext cx="838450" cy="360596"/>
            <a:chOff x="141183" y="6343629"/>
            <a:chExt cx="838450" cy="360596"/>
          </a:xfrm>
        </p:grpSpPr>
        <p:pic>
          <p:nvPicPr>
            <p:cNvPr id="16" name="Picture 15">
              <a:hlinkClick r:id="" action="ppaction://noaction"/>
              <a:extLst>
                <a:ext uri="{FF2B5EF4-FFF2-40B4-BE49-F238E27FC236}">
                  <a16:creationId xmlns:a16="http://schemas.microsoft.com/office/drawing/2014/main" id="{7EF6F464-0D61-C6D7-0E39-74B1026D8C0A}"/>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47379" y="6434570"/>
              <a:ext cx="253360" cy="188232"/>
            </a:xfrm>
            <a:prstGeom prst="rect">
              <a:avLst/>
            </a:prstGeom>
          </p:spPr>
        </p:pic>
        <p:pic>
          <p:nvPicPr>
            <p:cNvPr id="17" name="Picture 16">
              <a:hlinkClick r:id="" action="ppaction://hlinkshowjump?jump=previousslide"/>
              <a:extLst>
                <a:ext uri="{FF2B5EF4-FFF2-40B4-BE49-F238E27FC236}">
                  <a16:creationId xmlns:a16="http://schemas.microsoft.com/office/drawing/2014/main" id="{8F0E204F-A560-7970-E408-0F1D22FFCAA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56611" y="6445219"/>
              <a:ext cx="107486" cy="188365"/>
            </a:xfrm>
            <a:prstGeom prst="rect">
              <a:avLst/>
            </a:prstGeom>
          </p:spPr>
        </p:pic>
        <p:pic>
          <p:nvPicPr>
            <p:cNvPr id="18" name="Picture 17">
              <a:hlinkClick r:id="" action="ppaction://hlinkshowjump?jump=nextslide"/>
              <a:extLst>
                <a:ext uri="{FF2B5EF4-FFF2-40B4-BE49-F238E27FC236}">
                  <a16:creationId xmlns:a16="http://schemas.microsoft.com/office/drawing/2014/main" id="{1F99AB90-5E59-59DD-CB7B-91E0C386A701}"/>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95997" y="6444822"/>
              <a:ext cx="106805" cy="187171"/>
            </a:xfrm>
            <a:prstGeom prst="rect">
              <a:avLst/>
            </a:prstGeom>
          </p:spPr>
        </p:pic>
        <p:sp>
          <p:nvSpPr>
            <p:cNvPr id="19" name="Action Button: Custom 18">
              <a:hlinkClick r:id="" action="ppaction://noaction" highlightClick="1"/>
              <a:extLst>
                <a:ext uri="{FF2B5EF4-FFF2-40B4-BE49-F238E27FC236}">
                  <a16:creationId xmlns:a16="http://schemas.microsoft.com/office/drawing/2014/main" id="{C5CE29C7-CA86-5270-2546-AB3A476A9B99}"/>
                </a:ext>
              </a:extLst>
            </p:cNvPr>
            <p:cNvSpPr/>
            <p:nvPr userDrawn="1"/>
          </p:nvSpPr>
          <p:spPr>
            <a:xfrm>
              <a:off x="405335" y="6358573"/>
              <a:ext cx="314781" cy="326204"/>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dirty="0">
                <a:latin typeface="Arial" panose="020B0604020202020204" pitchFamily="34" charset="0"/>
              </a:endParaRPr>
            </a:p>
          </p:txBody>
        </p:sp>
        <p:sp>
          <p:nvSpPr>
            <p:cNvPr id="20" name="Action Button: Custom 19">
              <a:hlinkClick r:id="" action="ppaction://hlinkshowjump?jump=nextslide" highlightClick="1"/>
              <a:extLst>
                <a:ext uri="{FF2B5EF4-FFF2-40B4-BE49-F238E27FC236}">
                  <a16:creationId xmlns:a16="http://schemas.microsoft.com/office/drawing/2014/main" id="{1ABECC33-0AAD-3EC4-1421-E6203317613D}"/>
                </a:ext>
              </a:extLst>
            </p:cNvPr>
            <p:cNvSpPr/>
            <p:nvPr userDrawn="1"/>
          </p:nvSpPr>
          <p:spPr>
            <a:xfrm>
              <a:off x="721154" y="6367583"/>
              <a:ext cx="258479" cy="316321"/>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dirty="0">
                <a:latin typeface="Arial" panose="020B0604020202020204" pitchFamily="34" charset="0"/>
              </a:endParaRPr>
            </a:p>
          </p:txBody>
        </p:sp>
        <p:sp>
          <p:nvSpPr>
            <p:cNvPr id="21" name="Action Button: Custom 20">
              <a:hlinkClick r:id="" action="ppaction://hlinkshowjump?jump=previousslide" highlightClick="1"/>
              <a:extLst>
                <a:ext uri="{FF2B5EF4-FFF2-40B4-BE49-F238E27FC236}">
                  <a16:creationId xmlns:a16="http://schemas.microsoft.com/office/drawing/2014/main" id="{EA7CCED1-A4A9-E7E1-078E-81F197826FD7}"/>
                </a:ext>
              </a:extLst>
            </p:cNvPr>
            <p:cNvSpPr/>
            <p:nvPr userDrawn="1"/>
          </p:nvSpPr>
          <p:spPr>
            <a:xfrm>
              <a:off x="141183" y="6343629"/>
              <a:ext cx="271088" cy="360596"/>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dirty="0">
                <a:latin typeface="Arial" panose="020B0604020202020204" pitchFamily="34" charset="0"/>
              </a:endParaRPr>
            </a:p>
          </p:txBody>
        </p:sp>
      </p:grpSp>
      <p:sp>
        <p:nvSpPr>
          <p:cNvPr id="6" name="TextBox 5">
            <a:extLst>
              <a:ext uri="{FF2B5EF4-FFF2-40B4-BE49-F238E27FC236}">
                <a16:creationId xmlns:a16="http://schemas.microsoft.com/office/drawing/2014/main" id="{75F6D614-8017-8CDF-B756-EAE42CBF13AE}"/>
              </a:ext>
            </a:extLst>
          </p:cNvPr>
          <p:cNvSpPr txBox="1"/>
          <p:nvPr/>
        </p:nvSpPr>
        <p:spPr>
          <a:xfrm>
            <a:off x="474146" y="1560373"/>
            <a:ext cx="11546618" cy="5078313"/>
          </a:xfrm>
          <a:prstGeom prst="rect">
            <a:avLst/>
          </a:prstGeom>
          <a:noFill/>
        </p:spPr>
        <p:txBody>
          <a:bodyPr wrap="square" lIns="91440" tIns="45720" rIns="91440" bIns="45720" rtlCol="0" anchor="t">
            <a:spAutoFit/>
          </a:bodyPr>
          <a:lstStyle/>
          <a:p>
            <a:r>
              <a:rPr lang="en-GB" sz="1200" b="1" dirty="0">
                <a:latin typeface="Arial" panose="020B0604020202020204" pitchFamily="34" charset="0"/>
                <a:cs typeface="Arial" panose="020B0604020202020204" pitchFamily="34" charset="0"/>
              </a:rPr>
              <a:t>In Scope</a:t>
            </a:r>
          </a:p>
          <a:p>
            <a:endParaRPr lang="en-GB" sz="12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Introducing the concept of an annual application window and two formal gates, which are known as Gate 1 and Gate 2 (i.e. the primary process).</a:t>
            </a:r>
          </a:p>
          <a:p>
            <a:pPr marL="742950" lvl="1"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The frequency and duration of the application window will be 12 months.</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Clarifying what/who goes through the primary process and what/who goes through the secondary processes (e.g. contract </a:t>
            </a:r>
            <a:r>
              <a:rPr lang="en-GB" sz="1200" dirty="0" err="1">
                <a:latin typeface="Arial" panose="020B0604020202020204" pitchFamily="34" charset="0"/>
                <a:cs typeface="Arial" panose="020B0604020202020204" pitchFamily="34" charset="0"/>
              </a:rPr>
              <a:t>novations</a:t>
            </a:r>
            <a:r>
              <a:rPr lang="en-GB" sz="1200" dirty="0">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New Directly Connected Generation, New Directly Connected Demand, New Interconnectors (and Offshore Hybrid Assets), Relevant Embedded Generation (i.e. between the agreed thresholds), </a:t>
            </a:r>
            <a:r>
              <a:rPr lang="en-GB" sz="1200" dirty="0">
                <a:solidFill>
                  <a:srgbClr val="FF0000"/>
                </a:solidFill>
                <a:latin typeface="Arial" panose="020B0604020202020204" pitchFamily="34" charset="0"/>
                <a:cs typeface="Arial" panose="020B0604020202020204" pitchFamily="34" charset="0"/>
              </a:rPr>
              <a:t>[Relevant Embedded Demand] </a:t>
            </a:r>
            <a:r>
              <a:rPr lang="en-GB" sz="1200" dirty="0">
                <a:latin typeface="Arial" panose="020B0604020202020204" pitchFamily="34" charset="0"/>
                <a:cs typeface="Arial" panose="020B0604020202020204" pitchFamily="34" charset="0"/>
              </a:rPr>
              <a:t>and any Significant Modification Applications in relation to such projects.</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Changing the offer and acceptance timescales to align with the primary process timescales (e.g. a move away from three months for licenced offers).</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Introducing the provision of a co-ordinated network design connection date (and no queue position allocation) at Gate 1.</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Introducing queue position allocation and the potential for (and means of) connection date advancement (via a new advancement application) at Gate 2.</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Setting out the definition of a Priority Project (i.e. projects which have met the Gate 2 criteria) and the general arrangements for Priority Projects.</a:t>
            </a:r>
          </a:p>
          <a:p>
            <a:pPr marL="742950" lvl="1"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The general arrangements being in relation to the right milestone(s) for Target Model Add-On (TMA) F3 (</a:t>
            </a:r>
            <a:r>
              <a:rPr lang="en-GB" sz="1200" dirty="0">
                <a:effectLst/>
                <a:latin typeface="Arial" panose="020B0604020202020204" pitchFamily="34" charset="0"/>
                <a:ea typeface="Arial" panose="020B0604020202020204" pitchFamily="34" charset="0"/>
              </a:rPr>
              <a:t>projects that are ready(</a:t>
            </a:r>
            <a:r>
              <a:rPr lang="en-GB" sz="1200" dirty="0" err="1">
                <a:effectLst/>
                <a:latin typeface="Arial" panose="020B0604020202020204" pitchFamily="34" charset="0"/>
                <a:ea typeface="Arial" panose="020B0604020202020204" pitchFamily="34" charset="0"/>
              </a:rPr>
              <a:t>ier</a:t>
            </a:r>
            <a:r>
              <a:rPr lang="en-GB" sz="1200" dirty="0">
                <a:effectLst/>
                <a:latin typeface="Arial" panose="020B0604020202020204" pitchFamily="34" charset="0"/>
                <a:ea typeface="Arial" panose="020B0604020202020204" pitchFamily="34" charset="0"/>
              </a:rPr>
              <a:t>) to connect) </a:t>
            </a:r>
            <a:r>
              <a:rPr lang="en-GB" sz="1200" dirty="0">
                <a:latin typeface="Arial" panose="020B0604020202020204" pitchFamily="34" charset="0"/>
                <a:cs typeface="Arial" panose="020B0604020202020204" pitchFamily="34" charset="0"/>
              </a:rPr>
              <a:t>and the relationship between </a:t>
            </a:r>
            <a:r>
              <a:rPr lang="en-GB" sz="1200" dirty="0">
                <a:effectLst/>
                <a:latin typeface="Arial" panose="020B0604020202020204" pitchFamily="34" charset="0"/>
                <a:ea typeface="Arial" panose="020B0604020202020204" pitchFamily="34" charset="0"/>
              </a:rPr>
              <a:t>TMA F1 (Projects that have official designation by Government), TMA F2 (projects that demonstrate significant additional consumer, net zero and/or wider economic and societal benefits) and TMA F3. </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Setting out the circumstances in which a project can simultaneously pass Gate 1 and Gate 2.</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Introducing the concept of a Connections Network Design Methodology (i.e. to </a:t>
            </a:r>
            <a:r>
              <a:rPr lang="en-GB" sz="1200" dirty="0">
                <a:effectLst/>
                <a:latin typeface="Arial" panose="020B0604020202020204" pitchFamily="34" charset="0"/>
                <a:ea typeface="Arial" panose="020B0604020202020204" pitchFamily="34" charset="0"/>
                <a:cs typeface="Arial" panose="020B0604020202020204" pitchFamily="34" charset="0"/>
              </a:rPr>
              <a:t>set out how co-ordinated network design will be undertaken for those applying to connect within an application window and for any connections related antici</a:t>
            </a:r>
            <a:r>
              <a:rPr lang="en-GB" sz="1200" dirty="0">
                <a:latin typeface="Arial" panose="020B0604020202020204" pitchFamily="34" charset="0"/>
                <a:ea typeface="Arial" panose="020B0604020202020204" pitchFamily="34" charset="0"/>
                <a:cs typeface="Arial" panose="020B0604020202020204" pitchFamily="34" charset="0"/>
              </a:rPr>
              <a:t>p</a:t>
            </a:r>
            <a:r>
              <a:rPr lang="en-GB" sz="1200" dirty="0">
                <a:effectLst/>
                <a:latin typeface="Arial" panose="020B0604020202020204" pitchFamily="34" charset="0"/>
                <a:ea typeface="Arial" panose="020B0604020202020204" pitchFamily="34" charset="0"/>
                <a:cs typeface="Arial" panose="020B0604020202020204" pitchFamily="34" charset="0"/>
              </a:rPr>
              <a:t>atory investment) and the related obligations to publish, keep up-to-date, consult, etc.</a:t>
            </a:r>
            <a:endParaRPr lang="en-GB" sz="1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Introducing the concept of Distribution Forecasted Transmission Capacity (DFTC) to replace the Statement of Works and Confirmation of Project Progression processes for projects which can utilise DFTC i.e. to allow DNOs to request firm capacity on an anticipatory basis for such projects.</a:t>
            </a:r>
          </a:p>
          <a:p>
            <a:pPr marL="742950" lvl="1"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If required, clarifying how embedded generation projects which can utilise DFTC but also choose to have a </a:t>
            </a:r>
            <a:r>
              <a:rPr lang="en-GB" sz="1200" b="0" i="0" dirty="0">
                <a:effectLst/>
                <a:latin typeface="arial" panose="020B0604020202020204" pitchFamily="34" charset="0"/>
              </a:rPr>
              <a:t>Bilateral Embedded Generator Agreement (</a:t>
            </a:r>
            <a:r>
              <a:rPr lang="en-GB" sz="1200" dirty="0">
                <a:latin typeface="Arial" panose="020B0604020202020204" pitchFamily="34" charset="0"/>
                <a:cs typeface="Arial" panose="020B0604020202020204" pitchFamily="34" charset="0"/>
              </a:rPr>
              <a:t>BEGA) can obtain their BEGA.</a:t>
            </a:r>
          </a:p>
          <a:p>
            <a:pPr marL="285750" indent="-285750">
              <a:buFont typeface="Arial" panose="020B0604020202020204" pitchFamily="34" charset="0"/>
              <a:buChar char="•"/>
            </a:pPr>
            <a:r>
              <a:rPr lang="en-GB" sz="1200" dirty="0">
                <a:solidFill>
                  <a:srgbClr val="FF0000"/>
                </a:solidFill>
                <a:latin typeface="Arial" panose="020B0604020202020204" pitchFamily="34" charset="0"/>
                <a:cs typeface="Arial" panose="020B0604020202020204" pitchFamily="34" charset="0"/>
              </a:rPr>
              <a:t>[If possible, a fast-track dispute process in respect of ‘clock start’ and the achievement of the Gate 2 criteria]</a:t>
            </a:r>
          </a:p>
          <a:p>
            <a:pPr marL="285750" indent="-285750">
              <a:buFont typeface="Arial" panose="020B0604020202020204" pitchFamily="34" charset="0"/>
              <a:buChar char="•"/>
            </a:pPr>
            <a:r>
              <a:rPr lang="en-GB" sz="1200" dirty="0">
                <a:solidFill>
                  <a:srgbClr val="FF0000"/>
                </a:solidFill>
                <a:latin typeface="Arial" panose="020B0604020202020204" pitchFamily="34" charset="0"/>
                <a:cs typeface="Arial" panose="020B0604020202020204" pitchFamily="34" charset="0"/>
              </a:rPr>
              <a:t>[If required, the potential process deviation in respect of strategic demand applications]</a:t>
            </a:r>
          </a:p>
          <a:p>
            <a:pPr marL="285750" indent="-285750">
              <a:buFont typeface="Arial" panose="020B0604020202020204" pitchFamily="34" charset="0"/>
              <a:buChar char="•"/>
            </a:pPr>
            <a:r>
              <a:rPr lang="en-GB" sz="1200" dirty="0">
                <a:solidFill>
                  <a:srgbClr val="FF0000"/>
                </a:solidFill>
                <a:latin typeface="Arial" panose="020B0604020202020204" pitchFamily="34" charset="0"/>
                <a:cs typeface="Arial" panose="020B0604020202020204" pitchFamily="34" charset="0"/>
              </a:rPr>
              <a:t>[If required, the potential process deviation in respect of option to reserve capacity for The Crown Estate and/or Crown Estate Scotland]</a:t>
            </a:r>
          </a:p>
          <a:p>
            <a:pPr marL="742950" lvl="1" indent="-285750">
              <a:buFont typeface="Arial" panose="020B0604020202020204" pitchFamily="34" charset="0"/>
              <a:buChar char="•"/>
            </a:pPr>
            <a:r>
              <a:rPr lang="en-GB" sz="1200" dirty="0">
                <a:solidFill>
                  <a:srgbClr val="FF0000"/>
                </a:solidFill>
                <a:latin typeface="Arial" panose="020B0604020202020204" pitchFamily="34" charset="0"/>
                <a:cs typeface="Arial" panose="020B0604020202020204" pitchFamily="34" charset="0"/>
              </a:rPr>
              <a:t>[This includes the ability for the ESO to reject offshore wind applications where such capacity has been reserved in anticipation of future leasing rounds]</a:t>
            </a:r>
          </a:p>
          <a:p>
            <a:pPr marL="742950" lvl="1" indent="-285750">
              <a:buFont typeface="Arial" panose="020B0604020202020204" pitchFamily="34" charset="0"/>
              <a:buChar char="•"/>
            </a:pPr>
            <a:endParaRPr lang="en-GB" sz="1200" dirty="0">
              <a:highlight>
                <a:srgbClr val="FFFF00"/>
              </a:highlight>
              <a:latin typeface="Arial" panose="020B0604020202020204" pitchFamily="34" charset="0"/>
              <a:cs typeface="Arial" panose="020B0604020202020204" pitchFamily="34" charset="0"/>
            </a:endParaRPr>
          </a:p>
          <a:p>
            <a:r>
              <a:rPr lang="en-GB" sz="1200" i="1" dirty="0">
                <a:solidFill>
                  <a:srgbClr val="FF0000"/>
                </a:solidFill>
                <a:latin typeface="Arial" panose="020B0604020202020204" pitchFamily="34" charset="0"/>
                <a:cs typeface="Arial" panose="020B0604020202020204" pitchFamily="34" charset="0"/>
              </a:rPr>
              <a:t>*To be confirmed whether or not the areas highlighted in red text are in scope</a:t>
            </a:r>
          </a:p>
        </p:txBody>
      </p:sp>
      <p:sp>
        <p:nvSpPr>
          <p:cNvPr id="5" name="TextBox 4">
            <a:extLst>
              <a:ext uri="{FF2B5EF4-FFF2-40B4-BE49-F238E27FC236}">
                <a16:creationId xmlns:a16="http://schemas.microsoft.com/office/drawing/2014/main" id="{FBBFD58C-C733-ECDB-3BCA-4539E289CBFF}"/>
              </a:ext>
            </a:extLst>
          </p:cNvPr>
          <p:cNvSpPr txBox="1"/>
          <p:nvPr/>
        </p:nvSpPr>
        <p:spPr>
          <a:xfrm>
            <a:off x="480317" y="1223296"/>
            <a:ext cx="11447980" cy="276999"/>
          </a:xfrm>
          <a:prstGeom prst="rect">
            <a:avLst/>
          </a:prstGeom>
          <a:noFill/>
        </p:spPr>
        <p:txBody>
          <a:bodyPr wrap="square">
            <a:spAutoFit/>
          </a:bodyPr>
          <a:lstStyle/>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Initial view is</a:t>
            </a:r>
            <a:r>
              <a:rPr lang="en-GB" sz="1200" b="1" dirty="0">
                <a:latin typeface="Arial" panose="020B0604020202020204" pitchFamily="34" charset="0"/>
                <a:cs typeface="Arial" panose="020B0604020202020204" pitchFamily="34" charset="0"/>
              </a:rPr>
              <a:t>: “The current codified connections process is not aligned with the ESO’s proposals for a reformed connections process”</a:t>
            </a:r>
            <a:endParaRPr lang="en-GB" sz="1200" b="1" dirty="0"/>
          </a:p>
        </p:txBody>
      </p:sp>
      <p:sp>
        <p:nvSpPr>
          <p:cNvPr id="8" name="TextBox 7">
            <a:extLst>
              <a:ext uri="{FF2B5EF4-FFF2-40B4-BE49-F238E27FC236}">
                <a16:creationId xmlns:a16="http://schemas.microsoft.com/office/drawing/2014/main" id="{97FC77B8-FAE0-5AB1-956C-2C3BA42714FE}"/>
              </a:ext>
            </a:extLst>
          </p:cNvPr>
          <p:cNvSpPr txBox="1"/>
          <p:nvPr/>
        </p:nvSpPr>
        <p:spPr>
          <a:xfrm>
            <a:off x="480317" y="1007136"/>
            <a:ext cx="6097712" cy="276999"/>
          </a:xfrm>
          <a:prstGeom prst="rect">
            <a:avLst/>
          </a:prstGeom>
          <a:noFill/>
        </p:spPr>
        <p:txBody>
          <a:bodyPr wrap="square">
            <a:spAutoFit/>
          </a:bodyPr>
          <a:lstStyle/>
          <a:p>
            <a:r>
              <a:rPr lang="en-GB" sz="1200" b="1" dirty="0">
                <a:latin typeface="Arial" panose="020B0604020202020204" pitchFamily="34" charset="0"/>
                <a:cs typeface="Arial" panose="020B0604020202020204" pitchFamily="34" charset="0"/>
              </a:rPr>
              <a:t>Defect</a:t>
            </a:r>
          </a:p>
        </p:txBody>
      </p:sp>
    </p:spTree>
    <p:extLst>
      <p:ext uri="{BB962C8B-B14F-4D97-AF65-F5344CB8AC3E}">
        <p14:creationId xmlns:p14="http://schemas.microsoft.com/office/powerpoint/2010/main" val="28253880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3C3EE97-EC12-464C-9594-7509F390CCE4}"/>
              </a:ext>
            </a:extLst>
          </p:cNvPr>
          <p:cNvSpPr>
            <a:spLocks noGrp="1"/>
          </p:cNvSpPr>
          <p:nvPr>
            <p:ph type="body" sz="quarter" idx="10"/>
          </p:nvPr>
        </p:nvSpPr>
        <p:spPr>
          <a:xfrm>
            <a:off x="665302" y="535505"/>
            <a:ext cx="3341736" cy="651130"/>
          </a:xfrm>
        </p:spPr>
        <p:txBody>
          <a:bodyPr/>
          <a:lstStyle/>
          <a:p>
            <a:r>
              <a:rPr lang="en-US" altLang="en-US" sz="2500" b="1">
                <a:solidFill>
                  <a:srgbClr val="C00000"/>
                </a:solidFill>
              </a:rPr>
              <a:t>Activities ahead of the next Panel Meeting </a:t>
            </a:r>
            <a:endParaRPr lang="en-GB" sz="2500" b="1">
              <a:solidFill>
                <a:srgbClr val="C00000"/>
              </a:solidFill>
            </a:endParaRPr>
          </a:p>
        </p:txBody>
      </p:sp>
      <p:graphicFrame>
        <p:nvGraphicFramePr>
          <p:cNvPr id="5" name="Table 5">
            <a:extLst>
              <a:ext uri="{FF2B5EF4-FFF2-40B4-BE49-F238E27FC236}">
                <a16:creationId xmlns:a16="http://schemas.microsoft.com/office/drawing/2014/main" id="{715995DA-14B3-9C47-B5A8-91226C507A34}"/>
              </a:ext>
            </a:extLst>
          </p:cNvPr>
          <p:cNvGraphicFramePr>
            <a:graphicFrameLocks noGrp="1"/>
          </p:cNvGraphicFramePr>
          <p:nvPr>
            <p:extLst>
              <p:ext uri="{D42A27DB-BD31-4B8C-83A1-F6EECF244321}">
                <p14:modId xmlns:p14="http://schemas.microsoft.com/office/powerpoint/2010/main" val="1185622303"/>
              </p:ext>
            </p:extLst>
          </p:nvPr>
        </p:nvGraphicFramePr>
        <p:xfrm>
          <a:off x="4488872" y="1304091"/>
          <a:ext cx="7112000" cy="3360272"/>
        </p:xfrm>
        <a:graphic>
          <a:graphicData uri="http://schemas.openxmlformats.org/drawingml/2006/table">
            <a:tbl>
              <a:tblPr firstRow="1" bandRow="1">
                <a:tableStyleId>{0E3FDE45-AF77-4B5C-9715-49D594BDF05E}</a:tableStyleId>
              </a:tblPr>
              <a:tblGrid>
                <a:gridCol w="4701310">
                  <a:extLst>
                    <a:ext uri="{9D8B030D-6E8A-4147-A177-3AD203B41FA5}">
                      <a16:colId xmlns:a16="http://schemas.microsoft.com/office/drawing/2014/main" val="218394648"/>
                    </a:ext>
                  </a:extLst>
                </a:gridCol>
                <a:gridCol w="2410690">
                  <a:extLst>
                    <a:ext uri="{9D8B030D-6E8A-4147-A177-3AD203B41FA5}">
                      <a16:colId xmlns:a16="http://schemas.microsoft.com/office/drawing/2014/main" val="2602511055"/>
                    </a:ext>
                  </a:extLst>
                </a:gridCol>
              </a:tblGrid>
              <a:tr h="840068">
                <a:tc>
                  <a:txBody>
                    <a:bodyPr/>
                    <a:lstStyle/>
                    <a:p>
                      <a:r>
                        <a:rPr lang="en-US" sz="1800" b="1" kern="1200" dirty="0">
                          <a:solidFill>
                            <a:srgbClr val="000000"/>
                          </a:solidFill>
                        </a:rPr>
                        <a:t>Grid Code Development Forum </a:t>
                      </a:r>
                      <a:endParaRPr lang="en-GB" sz="1800" b="1" kern="1200" dirty="0">
                        <a:solidFill>
                          <a:srgbClr val="000000"/>
                        </a:solidFill>
                        <a:latin typeface="Arial" panose="020B0604020202020204" pitchFamily="34" charset="0"/>
                        <a:ea typeface="+mn-ea"/>
                        <a:cs typeface="Arial" panose="020B0604020202020204" pitchFamily="34" charset="0"/>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800" b="0" dirty="0">
                          <a:solidFill>
                            <a:srgbClr val="000000"/>
                          </a:solidFill>
                        </a:rPr>
                        <a:t>03 April 2024</a:t>
                      </a:r>
                    </a:p>
                  </a:txBody>
                  <a:tcPr anchor="ctr"/>
                </a:tc>
                <a:extLst>
                  <a:ext uri="{0D108BD9-81ED-4DB2-BD59-A6C34878D82A}">
                    <a16:rowId xmlns:a16="http://schemas.microsoft.com/office/drawing/2014/main" val="2409089994"/>
                  </a:ext>
                </a:extLst>
              </a:tr>
              <a:tr h="840068">
                <a:tc>
                  <a:txBody>
                    <a:bodyPr/>
                    <a:lstStyle/>
                    <a:p>
                      <a:r>
                        <a:rPr lang="en-US" sz="1800" b="1" kern="1200">
                          <a:solidFill>
                            <a:srgbClr val="000000"/>
                          </a:solidFill>
                        </a:rPr>
                        <a:t>Modification Proposals to be submitted </a:t>
                      </a:r>
                      <a:endParaRPr lang="en-GB" sz="1800" b="1" kern="1200">
                        <a:solidFill>
                          <a:srgbClr val="000000"/>
                        </a:solidFill>
                        <a:latin typeface="Arial" panose="020B0604020202020204" pitchFamily="34" charset="0"/>
                        <a:ea typeface="+mn-ea"/>
                        <a:cs typeface="Arial" panose="020B0604020202020204" pitchFamily="34" charset="0"/>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800" b="0" dirty="0">
                          <a:solidFill>
                            <a:srgbClr val="000000"/>
                          </a:solidFill>
                        </a:rPr>
                        <a:t>09 April 2024</a:t>
                      </a:r>
                    </a:p>
                  </a:txBody>
                  <a:tcPr anchor="ctr"/>
                </a:tc>
                <a:extLst>
                  <a:ext uri="{0D108BD9-81ED-4DB2-BD59-A6C34878D82A}">
                    <a16:rowId xmlns:a16="http://schemas.microsoft.com/office/drawing/2014/main" val="2502036151"/>
                  </a:ext>
                </a:extLst>
              </a:tr>
              <a:tr h="840068">
                <a:tc>
                  <a:txBody>
                    <a:bodyPr/>
                    <a:lstStyle/>
                    <a:p>
                      <a:r>
                        <a:rPr lang="en-US" sz="1800" b="1" kern="1200">
                          <a:solidFill>
                            <a:srgbClr val="000000"/>
                          </a:solidFill>
                        </a:rPr>
                        <a:t>Papers Day </a:t>
                      </a:r>
                      <a:endParaRPr lang="en-GB" sz="1800" b="1" kern="1200">
                        <a:solidFill>
                          <a:srgbClr val="000000"/>
                        </a:solidFill>
                        <a:latin typeface="Arial" panose="020B0604020202020204" pitchFamily="34" charset="0"/>
                        <a:ea typeface="+mn-ea"/>
                        <a:cs typeface="Arial" panose="020B0604020202020204" pitchFamily="34" charset="0"/>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800" b="0" dirty="0">
                          <a:solidFill>
                            <a:srgbClr val="000000"/>
                          </a:solidFill>
                        </a:rPr>
                        <a:t>16 April 2024</a:t>
                      </a:r>
                    </a:p>
                  </a:txBody>
                  <a:tcPr anchor="ctr"/>
                </a:tc>
                <a:extLst>
                  <a:ext uri="{0D108BD9-81ED-4DB2-BD59-A6C34878D82A}">
                    <a16:rowId xmlns:a16="http://schemas.microsoft.com/office/drawing/2014/main" val="2359438850"/>
                  </a:ext>
                </a:extLst>
              </a:tr>
              <a:tr h="840068">
                <a:tc>
                  <a:txBody>
                    <a:bodyPr/>
                    <a:lstStyle/>
                    <a:p>
                      <a:r>
                        <a:rPr lang="en-GB" sz="1800" b="1" kern="1200">
                          <a:solidFill>
                            <a:srgbClr val="000000"/>
                          </a:solidFill>
                        </a:rPr>
                        <a:t>Panel Meeting</a:t>
                      </a:r>
                      <a:endParaRPr lang="en-GB" sz="1800" b="1" kern="1200">
                        <a:solidFill>
                          <a:srgbClr val="000000"/>
                        </a:solidFill>
                        <a:latin typeface="Arial" panose="020B0604020202020204" pitchFamily="34" charset="0"/>
                        <a:ea typeface="+mn-ea"/>
                        <a:cs typeface="Arial" panose="020B0604020202020204" pitchFamily="34" charset="0"/>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800" b="0" dirty="0">
                          <a:solidFill>
                            <a:srgbClr val="000000"/>
                          </a:solidFill>
                        </a:rPr>
                        <a:t>24 April 2024 </a:t>
                      </a:r>
                    </a:p>
                    <a:p>
                      <a:pPr marL="0" marR="0" lvl="0" indent="0" algn="l" defTabSz="914377" rtl="0" eaLnBrk="1" fontAlgn="auto" latinLnBrk="0" hangingPunct="1">
                        <a:lnSpc>
                          <a:spcPct val="100000"/>
                        </a:lnSpc>
                        <a:spcBef>
                          <a:spcPts val="0"/>
                        </a:spcBef>
                        <a:spcAft>
                          <a:spcPts val="0"/>
                        </a:spcAft>
                        <a:buClrTx/>
                        <a:buSzTx/>
                        <a:buFontTx/>
                        <a:buNone/>
                        <a:tabLst/>
                        <a:defRPr/>
                      </a:pPr>
                      <a:r>
                        <a:rPr lang="en-US" sz="1800" b="0" dirty="0">
                          <a:solidFill>
                            <a:srgbClr val="000000"/>
                          </a:solidFill>
                        </a:rPr>
                        <a:t>Teams</a:t>
                      </a:r>
                    </a:p>
                  </a:txBody>
                  <a:tcPr anchor="ctr"/>
                </a:tc>
                <a:extLst>
                  <a:ext uri="{0D108BD9-81ED-4DB2-BD59-A6C34878D82A}">
                    <a16:rowId xmlns:a16="http://schemas.microsoft.com/office/drawing/2014/main" val="3027722496"/>
                  </a:ext>
                </a:extLst>
              </a:tr>
            </a:tbl>
          </a:graphicData>
        </a:graphic>
      </p:graphicFrame>
    </p:spTree>
    <p:extLst>
      <p:ext uri="{BB962C8B-B14F-4D97-AF65-F5344CB8AC3E}">
        <p14:creationId xmlns:p14="http://schemas.microsoft.com/office/powerpoint/2010/main" val="19762185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1">
            <a:extLst>
              <a:ext uri="{FF2B5EF4-FFF2-40B4-BE49-F238E27FC236}">
                <a16:creationId xmlns:a16="http://schemas.microsoft.com/office/drawing/2014/main" id="{3E6FB73E-D550-40C9-8460-33402EB735B7}"/>
              </a:ext>
            </a:extLst>
          </p:cNvPr>
          <p:cNvSpPr txBox="1">
            <a:spLocks/>
          </p:cNvSpPr>
          <p:nvPr/>
        </p:nvSpPr>
        <p:spPr>
          <a:xfrm>
            <a:off x="323550" y="330855"/>
            <a:ext cx="8495999" cy="527136"/>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4000" b="1">
                <a:solidFill>
                  <a:srgbClr val="C00000"/>
                </a:solidFill>
              </a:rPr>
              <a:t>Close</a:t>
            </a:r>
          </a:p>
        </p:txBody>
      </p:sp>
      <p:sp>
        <p:nvSpPr>
          <p:cNvPr id="3" name="Title 11">
            <a:extLst>
              <a:ext uri="{FF2B5EF4-FFF2-40B4-BE49-F238E27FC236}">
                <a16:creationId xmlns:a16="http://schemas.microsoft.com/office/drawing/2014/main" id="{AEF15936-8CBA-4447-AB7F-96BB7F568614}"/>
              </a:ext>
            </a:extLst>
          </p:cNvPr>
          <p:cNvSpPr txBox="1">
            <a:spLocks/>
          </p:cNvSpPr>
          <p:nvPr/>
        </p:nvSpPr>
        <p:spPr>
          <a:xfrm>
            <a:off x="404830" y="5065414"/>
            <a:ext cx="9670503" cy="1355705"/>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3200" b="1" dirty="0">
                <a:solidFill>
                  <a:srgbClr val="0070C0"/>
                </a:solidFill>
              </a:rPr>
              <a:t>Sarah Carter</a:t>
            </a:r>
          </a:p>
          <a:p>
            <a:r>
              <a:rPr lang="en-GB" sz="2000" b="1" dirty="0">
                <a:solidFill>
                  <a:schemeClr val="tx1"/>
                </a:solidFill>
              </a:rPr>
              <a:t>STC Panel Chair</a:t>
            </a:r>
            <a:endParaRPr lang="en-GB" sz="1600" b="1" dirty="0">
              <a:solidFill>
                <a:schemeClr val="tx1"/>
              </a:solidFill>
            </a:endParaRPr>
          </a:p>
        </p:txBody>
      </p:sp>
    </p:spTree>
    <p:extLst>
      <p:ext uri="{BB962C8B-B14F-4D97-AF65-F5344CB8AC3E}">
        <p14:creationId xmlns:p14="http://schemas.microsoft.com/office/powerpoint/2010/main" val="20482044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89226-AD0C-D14A-A22A-250333AC7478}"/>
              </a:ext>
            </a:extLst>
          </p:cNvPr>
          <p:cNvSpPr>
            <a:spLocks noGrp="1"/>
          </p:cNvSpPr>
          <p:nvPr>
            <p:ph type="title"/>
          </p:nvPr>
        </p:nvSpPr>
        <p:spPr/>
        <p:txBody>
          <a:bodyPr/>
          <a:lstStyle/>
          <a:p>
            <a:r>
              <a:rPr lang="en-GB" b="1">
                <a:latin typeface="HelveticaNeueLT Pro 65 Md" panose="020B0604020202020204" pitchFamily="34" charset="77"/>
                <a:ea typeface="+mn-ea"/>
                <a:cs typeface="+mn-cs"/>
              </a:rPr>
              <a:t>Action Log</a:t>
            </a:r>
          </a:p>
        </p:txBody>
      </p:sp>
    </p:spTree>
    <p:extLst>
      <p:ext uri="{BB962C8B-B14F-4D97-AF65-F5344CB8AC3E}">
        <p14:creationId xmlns:p14="http://schemas.microsoft.com/office/powerpoint/2010/main" val="3200907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31371" y="356659"/>
            <a:ext cx="11521280" cy="632863"/>
          </a:xfrm>
        </p:spPr>
        <p:txBody>
          <a:bodyPr/>
          <a:lstStyle/>
          <a:p>
            <a:r>
              <a:rPr kumimoji="0" lang="en-GB" sz="2400" b="1" i="0" u="none" strike="noStrike" kern="1200" cap="none" spc="0" normalizeH="0" baseline="0" noProof="0" dirty="0">
                <a:ln>
                  <a:noFill/>
                </a:ln>
                <a:solidFill>
                  <a:srgbClr val="C00000"/>
                </a:solidFill>
                <a:effectLst/>
                <a:uLnTx/>
                <a:uFillTx/>
                <a:latin typeface="Helvetica Neue LT Std 65 Medium" panose="020B0604020202020204" pitchFamily="34" charset="0"/>
              </a:rPr>
              <a:t>Authority Decisions and Update</a:t>
            </a:r>
            <a:endParaRPr lang="en-GB" sz="2800" b="1" dirty="0">
              <a:solidFill>
                <a:srgbClr val="FFC000"/>
              </a:solidFill>
            </a:endParaRPr>
          </a:p>
        </p:txBody>
      </p:sp>
      <p:pic>
        <p:nvPicPr>
          <p:cNvPr id="6" name="Picture 5">
            <a:extLst>
              <a:ext uri="{FF2B5EF4-FFF2-40B4-BE49-F238E27FC236}">
                <a16:creationId xmlns:a16="http://schemas.microsoft.com/office/drawing/2014/main" id="{7C6BF243-41F8-441D-B88C-1ED0C5CC64F1}"/>
              </a:ext>
            </a:extLst>
          </p:cNvPr>
          <p:cNvPicPr>
            <a:picLocks noChangeAspect="1"/>
          </p:cNvPicPr>
          <p:nvPr/>
        </p:nvPicPr>
        <p:blipFill rotWithShape="1">
          <a:blip r:embed="rId3"/>
          <a:srcRect t="32397" b="31122"/>
          <a:stretch/>
        </p:blipFill>
        <p:spPr>
          <a:xfrm>
            <a:off x="9739395" y="198923"/>
            <a:ext cx="1784948" cy="651173"/>
          </a:xfrm>
          <a:prstGeom prst="rect">
            <a:avLst/>
          </a:prstGeom>
        </p:spPr>
      </p:pic>
      <p:sp>
        <p:nvSpPr>
          <p:cNvPr id="3" name="TextBox 2">
            <a:extLst>
              <a:ext uri="{FF2B5EF4-FFF2-40B4-BE49-F238E27FC236}">
                <a16:creationId xmlns:a16="http://schemas.microsoft.com/office/drawing/2014/main" id="{CDE5E5FD-31D9-93DE-12AC-E5B2B80A4B90}"/>
              </a:ext>
            </a:extLst>
          </p:cNvPr>
          <p:cNvSpPr txBox="1"/>
          <p:nvPr/>
        </p:nvSpPr>
        <p:spPr>
          <a:xfrm>
            <a:off x="326459" y="5029159"/>
            <a:ext cx="11674231" cy="430887"/>
          </a:xfrm>
          <a:prstGeom prst="rect">
            <a:avLst/>
          </a:prstGeom>
          <a:noFill/>
        </p:spPr>
        <p:txBody>
          <a:bodyPr wrap="square">
            <a:spAutoFit/>
          </a:bodyPr>
          <a:lstStyle/>
          <a:p>
            <a:r>
              <a:rPr lang="en-GB" sz="1100" dirty="0">
                <a:latin typeface="Arial" panose="020B0604020202020204" pitchFamily="34" charset="0"/>
                <a:cs typeface="Arial" panose="020B0604020202020204" pitchFamily="34" charset="0"/>
              </a:rPr>
              <a:t>The Authority’s publication on decisions can be found on their website below:</a:t>
            </a:r>
          </a:p>
          <a:p>
            <a:r>
              <a:rPr lang="en-GB" sz="11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4"/>
              </a:rPr>
              <a:t>https://www.ofgem.gov.uk/publications/code-modificationmodification-proposals-ofgem-decision-expected-publication-dates-timetable</a:t>
            </a:r>
            <a:endParaRPr lang="en-GB" sz="11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DA5FFD7E-F264-4DC0-0507-66A980933472}"/>
              </a:ext>
            </a:extLst>
          </p:cNvPr>
          <p:cNvSpPr txBox="1"/>
          <p:nvPr/>
        </p:nvSpPr>
        <p:spPr>
          <a:xfrm>
            <a:off x="431371" y="850096"/>
            <a:ext cx="6096000" cy="307713"/>
          </a:xfrm>
          <a:prstGeom prst="rect">
            <a:avLst/>
          </a:prstGeom>
          <a:noFill/>
        </p:spPr>
        <p:txBody>
          <a:bodyPr wrap="square">
            <a:spAutoFit/>
          </a:bodyPr>
          <a:lstStyle/>
          <a:p>
            <a:pPr marL="0" marR="0" lvl="0" indent="0" algn="just" defTabSz="914400" rtl="0" eaLnBrk="1" fontAlgn="auto" latinLnBrk="0" hangingPunct="1">
              <a:lnSpc>
                <a:spcPct val="108000"/>
              </a:lnSpc>
              <a:spcBef>
                <a:spcPts val="0"/>
              </a:spcBef>
              <a:spcAft>
                <a:spcPts val="0"/>
              </a:spcAft>
              <a:buClrTx/>
              <a:buSzTx/>
              <a:buFontTx/>
              <a:buNone/>
              <a:tabLst/>
              <a:defRPr/>
            </a:pPr>
            <a:r>
              <a:rPr kumimoji="0" lang="en-GB" sz="1400" b="1" i="0" u="sng" strike="noStrike" kern="1200" cap="none" spc="0" normalizeH="0" baseline="0" noProof="0" dirty="0">
                <a:ln>
                  <a:noFill/>
                </a:ln>
                <a:solidFill>
                  <a:srgbClr val="454545">
                    <a:lumMod val="50000"/>
                  </a:srgbClr>
                </a:solidFill>
                <a:effectLst/>
                <a:uLnTx/>
                <a:uFillTx/>
                <a:latin typeface="Helvetica Neue Condensed" panose="02000503000000020004"/>
                <a:ea typeface="+mn-ea"/>
                <a:cs typeface="Times New Roman" panose="02020603050405020304" pitchFamily="18" charset="0"/>
              </a:rPr>
              <a:t>Decisions Pending</a:t>
            </a:r>
          </a:p>
        </p:txBody>
      </p:sp>
      <p:graphicFrame>
        <p:nvGraphicFramePr>
          <p:cNvPr id="10" name="Table 14">
            <a:extLst>
              <a:ext uri="{FF2B5EF4-FFF2-40B4-BE49-F238E27FC236}">
                <a16:creationId xmlns:a16="http://schemas.microsoft.com/office/drawing/2014/main" id="{5BC188AD-E7D7-BA6E-1B6C-3382FBEC70E9}"/>
              </a:ext>
            </a:extLst>
          </p:cNvPr>
          <p:cNvGraphicFramePr>
            <a:graphicFrameLocks noGrp="1"/>
          </p:cNvGraphicFramePr>
          <p:nvPr>
            <p:extLst>
              <p:ext uri="{D42A27DB-BD31-4B8C-83A1-F6EECF244321}">
                <p14:modId xmlns:p14="http://schemas.microsoft.com/office/powerpoint/2010/main" val="4072643764"/>
              </p:ext>
            </p:extLst>
          </p:nvPr>
        </p:nvGraphicFramePr>
        <p:xfrm>
          <a:off x="431371" y="1192564"/>
          <a:ext cx="9850200" cy="3530118"/>
        </p:xfrm>
        <a:graphic>
          <a:graphicData uri="http://schemas.openxmlformats.org/drawingml/2006/table">
            <a:tbl>
              <a:tblPr firstRow="1" bandRow="1">
                <a:tableStyleId>{5C22544A-7EE6-4342-B048-85BDC9FD1C3A}</a:tableStyleId>
              </a:tblPr>
              <a:tblGrid>
                <a:gridCol w="4259162">
                  <a:extLst>
                    <a:ext uri="{9D8B030D-6E8A-4147-A177-3AD203B41FA5}">
                      <a16:colId xmlns:a16="http://schemas.microsoft.com/office/drawing/2014/main" val="3317598417"/>
                    </a:ext>
                  </a:extLst>
                </a:gridCol>
                <a:gridCol w="3166534">
                  <a:extLst>
                    <a:ext uri="{9D8B030D-6E8A-4147-A177-3AD203B41FA5}">
                      <a16:colId xmlns:a16="http://schemas.microsoft.com/office/drawing/2014/main" val="969015249"/>
                    </a:ext>
                  </a:extLst>
                </a:gridCol>
                <a:gridCol w="2424504">
                  <a:extLst>
                    <a:ext uri="{9D8B030D-6E8A-4147-A177-3AD203B41FA5}">
                      <a16:colId xmlns:a16="http://schemas.microsoft.com/office/drawing/2014/main" val="2190043555"/>
                    </a:ext>
                  </a:extLst>
                </a:gridCol>
              </a:tblGrid>
              <a:tr h="712436">
                <a:tc>
                  <a:txBody>
                    <a:bodyPr/>
                    <a:lstStyle/>
                    <a:p>
                      <a:r>
                        <a:rPr lang="en-GB" sz="1400" dirty="0">
                          <a:latin typeface="Arial" panose="020B0604020202020204" pitchFamily="34" charset="0"/>
                          <a:cs typeface="Arial" panose="020B0604020202020204" pitchFamily="34" charset="0"/>
                        </a:rPr>
                        <a:t>Modification</a:t>
                      </a:r>
                    </a:p>
                  </a:txBody>
                  <a:tcPr anchor="ctr"/>
                </a:tc>
                <a:tc>
                  <a:txBody>
                    <a:bodyPr/>
                    <a:lstStyle/>
                    <a:p>
                      <a:r>
                        <a:rPr lang="en-GB" sz="1400" dirty="0">
                          <a:latin typeface="Arial" panose="020B0604020202020204" pitchFamily="34" charset="0"/>
                          <a:cs typeface="Arial" panose="020B0604020202020204" pitchFamily="34" charset="0"/>
                        </a:rPr>
                        <a:t>Final Modification Report Received</a:t>
                      </a:r>
                    </a:p>
                  </a:txBody>
                  <a:tcPr anchor="ctr"/>
                </a:tc>
                <a:tc>
                  <a:txBody>
                    <a:bodyPr/>
                    <a:lstStyle/>
                    <a:p>
                      <a:r>
                        <a:rPr lang="en-GB" sz="1400" b="1" kern="1200" dirty="0">
                          <a:solidFill>
                            <a:schemeClr val="lt1"/>
                          </a:solidFill>
                          <a:effectLst/>
                          <a:latin typeface="Arial" panose="020B0604020202020204" pitchFamily="34" charset="0"/>
                          <a:ea typeface="+mn-ea"/>
                          <a:cs typeface="Arial" panose="020B0604020202020204" pitchFamily="34" charset="0"/>
                        </a:rPr>
                        <a:t>Expected Decision Date</a:t>
                      </a:r>
                      <a:endParaRPr lang="en-GB"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830225011"/>
                  </a:ext>
                </a:extLst>
              </a:tr>
              <a:tr h="745950">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GB" sz="1400" b="0" i="0" u="none" strike="noStrike" kern="1200" dirty="0">
                          <a:solidFill>
                            <a:srgbClr val="000000"/>
                          </a:solidFill>
                          <a:effectLst/>
                          <a:latin typeface="Arial" panose="020B0604020202020204" pitchFamily="34" charset="0"/>
                          <a:ea typeface="+mn-ea"/>
                          <a:cs typeface="Arial" panose="020B0604020202020204" pitchFamily="34" charset="0"/>
                          <a:hlinkClick r:id="rId5"/>
                        </a:rPr>
                        <a:t>CM079</a:t>
                      </a:r>
                      <a:r>
                        <a:rPr lang="en-GB" sz="1400" b="0" i="0" u="none" strike="noStrike" kern="1200" dirty="0">
                          <a:solidFill>
                            <a:srgbClr val="000000"/>
                          </a:solidFill>
                          <a:effectLst/>
                          <a:latin typeface="Arial" panose="020B0604020202020204" pitchFamily="34" charset="0"/>
                          <a:ea typeface="+mn-ea"/>
                          <a:cs typeface="Arial" panose="020B0604020202020204" pitchFamily="34" charset="0"/>
                        </a:rPr>
                        <a:t> - Consideration of STC/STCP changes in relation to CMP330/374</a:t>
                      </a:r>
                    </a:p>
                  </a:txBody>
                  <a:tcPr marL="9525" marR="9525" marT="9525" marB="0" anchor="ctr"/>
                </a:tc>
                <a:tc>
                  <a:txBody>
                    <a:bodyPr/>
                    <a:lstStyle/>
                    <a:p>
                      <a:pPr algn="ctr" fontAlgn="b"/>
                      <a:r>
                        <a:rPr lang="en-GB" sz="1400" b="0" i="0" u="none" strike="noStrike" dirty="0">
                          <a:solidFill>
                            <a:srgbClr val="000000"/>
                          </a:solidFill>
                          <a:effectLst/>
                          <a:latin typeface="Arial" panose="020B0604020202020204" pitchFamily="34" charset="0"/>
                          <a:cs typeface="Arial" panose="020B0604020202020204" pitchFamily="34" charset="0"/>
                        </a:rPr>
                        <a:t>11 December 2023 </a:t>
                      </a:r>
                    </a:p>
                  </a:txBody>
                  <a:tcPr marL="9525" marR="9525" marT="9525" marB="0" anchor="ctr"/>
                </a:tc>
                <a:tc>
                  <a:txBody>
                    <a:bodyPr/>
                    <a:lstStyle/>
                    <a:p>
                      <a:pPr algn="ctr" fontAlgn="b"/>
                      <a:r>
                        <a:rPr lang="en-GB" sz="1400" b="0" i="0" u="none" strike="noStrike" dirty="0">
                          <a:solidFill>
                            <a:srgbClr val="000000"/>
                          </a:solidFill>
                          <a:effectLst/>
                          <a:latin typeface="Arial" panose="020B0604020202020204" pitchFamily="34" charset="0"/>
                          <a:cs typeface="Arial" panose="020B0604020202020204" pitchFamily="34" charset="0"/>
                        </a:rPr>
                        <a:t>08 May 2024 </a:t>
                      </a:r>
                    </a:p>
                  </a:txBody>
                  <a:tcPr marL="9525" marR="9525" marT="9525" marB="0" anchor="ctr"/>
                </a:tc>
                <a:extLst>
                  <a:ext uri="{0D108BD9-81ED-4DB2-BD59-A6C34878D82A}">
                    <a16:rowId xmlns:a16="http://schemas.microsoft.com/office/drawing/2014/main" val="3072790296"/>
                  </a:ext>
                </a:extLst>
              </a:tr>
              <a:tr h="620572">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GB" sz="1400" b="0" i="0" u="none" strike="noStrike" kern="1200" dirty="0">
                          <a:solidFill>
                            <a:srgbClr val="000000"/>
                          </a:solidFill>
                          <a:effectLst/>
                          <a:latin typeface="Arial" panose="020B0604020202020204" pitchFamily="34" charset="0"/>
                          <a:ea typeface="+mn-ea"/>
                          <a:cs typeface="Arial" panose="020B0604020202020204" pitchFamily="34" charset="0"/>
                          <a:hlinkClick r:id="rId6"/>
                        </a:rPr>
                        <a:t>CM085</a:t>
                      </a:r>
                      <a:r>
                        <a:rPr lang="en-GB" sz="1400" b="0" i="0" u="none" strike="noStrike" kern="1200" dirty="0">
                          <a:solidFill>
                            <a:srgbClr val="000000"/>
                          </a:solidFill>
                          <a:effectLst/>
                          <a:latin typeface="Arial" panose="020B0604020202020204" pitchFamily="34" charset="0"/>
                          <a:ea typeface="+mn-ea"/>
                          <a:cs typeface="Arial" panose="020B0604020202020204" pitchFamily="34" charset="0"/>
                        </a:rPr>
                        <a:t> - To clarify OFTO reactive power requirements at low windfarm outputs</a:t>
                      </a:r>
                    </a:p>
                  </a:txBody>
                  <a:tcPr marL="9525" marR="9525" marT="9525" marB="0" anchor="ctr"/>
                </a:tc>
                <a:tc>
                  <a:txBody>
                    <a:bodyPr/>
                    <a:lstStyle/>
                    <a:p>
                      <a:pPr algn="ctr" fontAlgn="b"/>
                      <a:r>
                        <a:rPr lang="en-GB" sz="1400" b="0" i="0" u="none" strike="noStrike" dirty="0">
                          <a:solidFill>
                            <a:srgbClr val="000000"/>
                          </a:solidFill>
                          <a:effectLst/>
                          <a:latin typeface="Arial" panose="020B0604020202020204" pitchFamily="34" charset="0"/>
                          <a:cs typeface="Arial" panose="020B0604020202020204" pitchFamily="34" charset="0"/>
                        </a:rPr>
                        <a:t>11 March 2024 </a:t>
                      </a:r>
                    </a:p>
                  </a:txBody>
                  <a:tcPr marL="9525" marR="9525" marT="9525" marB="0" anchor="ctr"/>
                </a:tc>
                <a:tc>
                  <a:txBody>
                    <a:bodyPr/>
                    <a:lstStyle/>
                    <a:p>
                      <a:pPr algn="ctr" fontAlgn="b"/>
                      <a:r>
                        <a:rPr lang="en-GB" sz="1400" b="0" i="0" u="none" strike="noStrike" dirty="0">
                          <a:solidFill>
                            <a:srgbClr val="000000"/>
                          </a:solidFill>
                          <a:effectLst/>
                          <a:latin typeface="Arial" panose="020B0604020202020204" pitchFamily="34" charset="0"/>
                          <a:cs typeface="Arial" panose="020B0604020202020204" pitchFamily="34" charset="0"/>
                        </a:rPr>
                        <a:t>TBC</a:t>
                      </a:r>
                    </a:p>
                  </a:txBody>
                  <a:tcPr marL="9525" marR="9525" marT="9525" marB="0" anchor="ctr"/>
                </a:tc>
                <a:extLst>
                  <a:ext uri="{0D108BD9-81ED-4DB2-BD59-A6C34878D82A}">
                    <a16:rowId xmlns:a16="http://schemas.microsoft.com/office/drawing/2014/main" val="832941350"/>
                  </a:ext>
                </a:extLst>
              </a:tr>
              <a:tr h="705210">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GB" sz="1400" b="0" i="0" u="none" strike="noStrike" kern="1200" dirty="0">
                          <a:solidFill>
                            <a:srgbClr val="000000"/>
                          </a:solidFill>
                          <a:effectLst/>
                          <a:latin typeface="Arial" panose="020B0604020202020204" pitchFamily="34" charset="0"/>
                          <a:ea typeface="+mn-ea"/>
                          <a:cs typeface="Arial" panose="020B0604020202020204" pitchFamily="34" charset="0"/>
                          <a:hlinkClick r:id="rId7"/>
                        </a:rPr>
                        <a:t>CM086</a:t>
                      </a:r>
                      <a:r>
                        <a:rPr lang="en-GB" sz="1400" b="0" i="0" u="none" strike="noStrike" kern="1200" dirty="0">
                          <a:solidFill>
                            <a:srgbClr val="000000"/>
                          </a:solidFill>
                          <a:effectLst/>
                          <a:latin typeface="Arial" panose="020B0604020202020204" pitchFamily="34" charset="0"/>
                          <a:ea typeface="+mn-ea"/>
                          <a:cs typeface="Arial" panose="020B0604020202020204" pitchFamily="34" charset="0"/>
                        </a:rPr>
                        <a:t> - Introducing competitively Appointed Transmission Owners &amp; Transmission Service Providers</a:t>
                      </a:r>
                    </a:p>
                  </a:txBody>
                  <a:tcPr marL="9525" marR="9525" marT="9525" marB="0" anchor="ctr"/>
                </a:tc>
                <a:tc>
                  <a:txBody>
                    <a:bodyPr/>
                    <a:lstStyle/>
                    <a:p>
                      <a:pPr algn="ctr" fontAlgn="b"/>
                      <a:r>
                        <a:rPr lang="en-GB" sz="1400" b="0" i="0" u="none" strike="noStrike" dirty="0">
                          <a:solidFill>
                            <a:srgbClr val="000000"/>
                          </a:solidFill>
                          <a:effectLst/>
                          <a:latin typeface="Arial" panose="020B0604020202020204" pitchFamily="34" charset="0"/>
                          <a:cs typeface="Arial" panose="020B0604020202020204" pitchFamily="34" charset="0"/>
                        </a:rPr>
                        <a:t>11 March 2024 </a:t>
                      </a:r>
                    </a:p>
                  </a:txBody>
                  <a:tcPr marL="9525" marR="9525" marT="9525" marB="0" anchor="ctr"/>
                </a:tc>
                <a:tc>
                  <a:txBody>
                    <a:bodyPr/>
                    <a:lstStyle/>
                    <a:p>
                      <a:pPr algn="ctr" fontAlgn="b"/>
                      <a:r>
                        <a:rPr lang="en-GB" sz="1400" b="0" i="0" u="none" strike="noStrike" dirty="0">
                          <a:solidFill>
                            <a:srgbClr val="000000"/>
                          </a:solidFill>
                          <a:effectLst/>
                          <a:latin typeface="Arial" panose="020B0604020202020204" pitchFamily="34" charset="0"/>
                          <a:cs typeface="Arial" panose="020B0604020202020204" pitchFamily="34" charset="0"/>
                        </a:rPr>
                        <a:t>TBC</a:t>
                      </a:r>
                    </a:p>
                  </a:txBody>
                  <a:tcPr marL="9525" marR="9525" marT="9525" marB="0" anchor="ctr"/>
                </a:tc>
                <a:extLst>
                  <a:ext uri="{0D108BD9-81ED-4DB2-BD59-A6C34878D82A}">
                    <a16:rowId xmlns:a16="http://schemas.microsoft.com/office/drawing/2014/main" val="1672339120"/>
                  </a:ext>
                </a:extLst>
              </a:tr>
              <a:tr h="745950">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GB" sz="1400" b="0" i="0" u="none" strike="noStrike" kern="1200" dirty="0">
                          <a:solidFill>
                            <a:srgbClr val="000000"/>
                          </a:solidFill>
                          <a:effectLst/>
                          <a:latin typeface="Arial" panose="020B0604020202020204" pitchFamily="34" charset="0"/>
                          <a:ea typeface="+mn-ea"/>
                          <a:cs typeface="Arial" panose="020B0604020202020204" pitchFamily="34" charset="0"/>
                          <a:hlinkClick r:id="rId8"/>
                        </a:rPr>
                        <a:t>CM087</a:t>
                      </a:r>
                      <a:r>
                        <a:rPr lang="en-GB" sz="1400" b="0" i="0" u="none" strike="noStrike" kern="1200" dirty="0">
                          <a:solidFill>
                            <a:srgbClr val="000000"/>
                          </a:solidFill>
                          <a:effectLst/>
                          <a:latin typeface="Arial" panose="020B0604020202020204" pitchFamily="34" charset="0"/>
                          <a:ea typeface="+mn-ea"/>
                          <a:cs typeface="Arial" panose="020B0604020202020204" pitchFamily="34" charset="0"/>
                        </a:rPr>
                        <a:t> - Introducing Connections Process to facilitate Competitively Appointed Transmission Owners</a:t>
                      </a:r>
                    </a:p>
                  </a:txBody>
                  <a:tcPr marL="9525" marR="9525" marT="9525" marB="0" anchor="ctr"/>
                </a:tc>
                <a:tc>
                  <a:txBody>
                    <a:bodyPr/>
                    <a:lstStyle/>
                    <a:p>
                      <a:pPr algn="ctr" fontAlgn="b"/>
                      <a:r>
                        <a:rPr lang="en-GB" sz="1400" b="0" i="0" u="none" strike="noStrike" dirty="0">
                          <a:solidFill>
                            <a:srgbClr val="000000"/>
                          </a:solidFill>
                          <a:effectLst/>
                          <a:latin typeface="Arial" panose="020B0604020202020204" pitchFamily="34" charset="0"/>
                          <a:cs typeface="Arial" panose="020B0604020202020204" pitchFamily="34" charset="0"/>
                        </a:rPr>
                        <a:t>11 March 2024 </a:t>
                      </a:r>
                    </a:p>
                  </a:txBody>
                  <a:tcPr marL="9525" marR="9525" marT="9525" marB="0" anchor="ctr"/>
                </a:tc>
                <a:tc>
                  <a:txBody>
                    <a:bodyPr/>
                    <a:lstStyle/>
                    <a:p>
                      <a:pPr algn="ctr" fontAlgn="b"/>
                      <a:r>
                        <a:rPr lang="en-GB" sz="1400" b="0" i="0" u="none" strike="noStrike" dirty="0">
                          <a:solidFill>
                            <a:srgbClr val="000000"/>
                          </a:solidFill>
                          <a:effectLst/>
                          <a:latin typeface="Arial" panose="020B0604020202020204" pitchFamily="34" charset="0"/>
                          <a:cs typeface="Arial" panose="020B0604020202020204" pitchFamily="34" charset="0"/>
                        </a:rPr>
                        <a:t>TBC</a:t>
                      </a:r>
                    </a:p>
                  </a:txBody>
                  <a:tcPr marL="9525" marR="9525" marT="9525" marB="0" anchor="ctr"/>
                </a:tc>
                <a:extLst>
                  <a:ext uri="{0D108BD9-81ED-4DB2-BD59-A6C34878D82A}">
                    <a16:rowId xmlns:a16="http://schemas.microsoft.com/office/drawing/2014/main" val="2984696741"/>
                  </a:ext>
                </a:extLst>
              </a:tr>
            </a:tbl>
          </a:graphicData>
        </a:graphic>
      </p:graphicFrame>
      <p:sp>
        <p:nvSpPr>
          <p:cNvPr id="5" name="TextBox 4">
            <a:extLst>
              <a:ext uri="{FF2B5EF4-FFF2-40B4-BE49-F238E27FC236}">
                <a16:creationId xmlns:a16="http://schemas.microsoft.com/office/drawing/2014/main" id="{DB601049-71B5-4435-3D8E-E4260CCA613F}"/>
              </a:ext>
            </a:extLst>
          </p:cNvPr>
          <p:cNvSpPr txBox="1"/>
          <p:nvPr/>
        </p:nvSpPr>
        <p:spPr>
          <a:xfrm>
            <a:off x="326459" y="5665436"/>
            <a:ext cx="9790890" cy="461665"/>
          </a:xfrm>
          <a:prstGeom prst="rect">
            <a:avLst/>
          </a:prstGeom>
          <a:noFill/>
        </p:spPr>
        <p:txBody>
          <a:bodyPr wrap="square">
            <a:spAutoFit/>
          </a:bodyPr>
          <a:lstStyle/>
          <a:p>
            <a:r>
              <a:rPr lang="en-GB" sz="1200" dirty="0">
                <a:latin typeface="Helvetica Neue LT Std 55 Roman"/>
                <a:cs typeface="Times New Roman" panose="02020603050405020304" pitchFamily="18" charset="0"/>
              </a:rPr>
              <a:t>The Authority’s publication on decisions can be found on their website below:</a:t>
            </a:r>
          </a:p>
          <a:p>
            <a:r>
              <a:rPr lang="en-GB" sz="1200" u="sng" dirty="0">
                <a:solidFill>
                  <a:srgbClr val="0000FF"/>
                </a:solidFill>
                <a:effectLst/>
                <a:latin typeface="Helvetica Neue LT Std 55 Roman"/>
                <a:ea typeface="Calibri" panose="020F0502020204030204" pitchFamily="34" charset="0"/>
                <a:hlinkClick r:id="rId4"/>
              </a:rPr>
              <a:t>https://www.ofgem.gov.uk/publications/code-modificationmodification-proposals-ofgem-decision-expected-publication-dates-timetable</a:t>
            </a:r>
            <a:r>
              <a:rPr lang="en-GB" sz="1200" dirty="0">
                <a:effectLst/>
                <a:latin typeface="Helvetica Neue LT Std 55 Roman"/>
                <a:ea typeface="Calibri" panose="020F0502020204030204" pitchFamily="34" charset="0"/>
              </a:rPr>
              <a:t> </a:t>
            </a:r>
            <a:endParaRPr lang="en-GB" sz="1200" dirty="0">
              <a:solidFill>
                <a:srgbClr val="0070C0"/>
              </a:solidFill>
              <a:latin typeface="Helvetica Neue LT Std 55 Roman"/>
              <a:cs typeface="Times New Roman" panose="02020603050405020304" pitchFamily="18" charset="0"/>
            </a:endParaRPr>
          </a:p>
        </p:txBody>
      </p:sp>
    </p:spTree>
    <p:extLst>
      <p:ext uri="{BB962C8B-B14F-4D97-AF65-F5344CB8AC3E}">
        <p14:creationId xmlns:p14="http://schemas.microsoft.com/office/powerpoint/2010/main" val="3048548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1">
            <a:extLst>
              <a:ext uri="{FF2B5EF4-FFF2-40B4-BE49-F238E27FC236}">
                <a16:creationId xmlns:a16="http://schemas.microsoft.com/office/drawing/2014/main" id="{239D8572-4B80-43C0-A793-A677B76538B7}"/>
              </a:ext>
            </a:extLst>
          </p:cNvPr>
          <p:cNvSpPr txBox="1">
            <a:spLocks/>
          </p:cNvSpPr>
          <p:nvPr/>
        </p:nvSpPr>
        <p:spPr>
          <a:xfrm>
            <a:off x="5454025" y="460435"/>
            <a:ext cx="4977976" cy="1454051"/>
          </a:xfrm>
          <a:prstGeom prst="rect">
            <a:avLst/>
          </a:prstGeom>
        </p:spPr>
        <p:txBody>
          <a:bodyPr vert="horz" lIns="91440" tIns="45720" rIns="91440" bIns="45720" rtlCol="0" anchor="ctr">
            <a:normAutofit fontScale="85000" lnSpcReduction="10000"/>
          </a:bodyPr>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4800" b="1" i="0" u="none" strike="noStrike" kern="1200" cap="none" spc="0" normalizeH="0" baseline="0" noProof="0" dirty="0">
                <a:ln>
                  <a:noFill/>
                </a:ln>
                <a:solidFill>
                  <a:srgbClr val="C00000"/>
                </a:solidFill>
                <a:effectLst/>
                <a:uLnTx/>
                <a:uFillTx/>
                <a:latin typeface="Helvetica Neue Condensed" panose="02000503000000020004"/>
                <a:ea typeface="+mj-ea"/>
                <a:cs typeface="+mj-cs"/>
              </a:rPr>
              <a:t>New modifications submitted</a:t>
            </a:r>
          </a:p>
        </p:txBody>
      </p:sp>
      <p:pic>
        <p:nvPicPr>
          <p:cNvPr id="5" name="New" descr="Image result for new">
            <a:extLst>
              <a:ext uri="{FF2B5EF4-FFF2-40B4-BE49-F238E27FC236}">
                <a16:creationId xmlns:a16="http://schemas.microsoft.com/office/drawing/2014/main" id="{DB9367DC-8F4E-4CBC-A088-EAA01314A6A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29349" y="2139741"/>
            <a:ext cx="3661831" cy="2598717"/>
          </a:xfrm>
          <a:prstGeom prst="rect">
            <a:avLst/>
          </a:prstGeom>
          <a:noFill/>
          <a:extLst>
            <a:ext uri="{909E8E84-426E-40DD-AFC4-6F175D3DCCD1}">
              <a14:hiddenFill xmlns:a14="http://schemas.microsoft.com/office/drawing/2010/main">
                <a:solidFill>
                  <a:srgbClr val="FFFFFF"/>
                </a:solidFill>
              </a14:hiddenFill>
            </a:ext>
          </a:extLst>
        </p:spPr>
      </p:pic>
      <p:sp>
        <p:nvSpPr>
          <p:cNvPr id="6" name="Title 20">
            <a:extLst>
              <a:ext uri="{FF2B5EF4-FFF2-40B4-BE49-F238E27FC236}">
                <a16:creationId xmlns:a16="http://schemas.microsoft.com/office/drawing/2014/main" id="{82E07708-617F-494B-96D2-84F4EF516508}"/>
              </a:ext>
            </a:extLst>
          </p:cNvPr>
          <p:cNvSpPr txBox="1">
            <a:spLocks/>
          </p:cNvSpPr>
          <p:nvPr/>
        </p:nvSpPr>
        <p:spPr>
          <a:xfrm>
            <a:off x="4954773" y="1775638"/>
            <a:ext cx="6608436" cy="4890976"/>
          </a:xfrm>
          <a:prstGeom prst="rect">
            <a:avLst/>
          </a:prstGeom>
        </p:spPr>
        <p:txBody>
          <a:bodyPr vert="horz" lIns="91440" tIns="45720" rIns="91440" bIns="45720" rtlCol="0" anchor="ctr">
            <a:normAutofit/>
          </a:bodyPr>
          <a:lstStyle>
            <a:lvl1pPr eaLnBrk="1" hangingPunct="1">
              <a:lnSpc>
                <a:spcPct val="80000"/>
              </a:lnSpc>
              <a:defRPr sz="1800" b="1">
                <a:solidFill>
                  <a:schemeClr val="accent1"/>
                </a:solidFill>
                <a:latin typeface="+mj-lt"/>
                <a:ea typeface="+mj-ea"/>
                <a:cs typeface="+mj-cs"/>
              </a:defRPr>
            </a:lvl1pPr>
          </a:lstStyle>
          <a:p>
            <a:pPr marL="228600" marR="0" lvl="0" indent="0" algn="l" defTabSz="914400" rtl="0" eaLnBrk="1" fontAlgn="auto" latinLnBrk="0" hangingPunct="1">
              <a:lnSpc>
                <a:spcPct val="90000"/>
              </a:lnSpc>
              <a:spcBef>
                <a:spcPts val="0"/>
              </a:spcBef>
              <a:spcAft>
                <a:spcPts val="60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j-ea"/>
              <a:cs typeface="Arial" panose="020B0604020202020204" pitchFamily="34" charset="0"/>
            </a:endParaRPr>
          </a:p>
          <a:p>
            <a:pPr marL="228600" marR="0" lvl="0" indent="0" algn="l" defTabSz="914400" rtl="0" eaLnBrk="1" fontAlgn="auto" latinLnBrk="0" hangingPunct="1">
              <a:lnSpc>
                <a:spcPct val="90000"/>
              </a:lnSpc>
              <a:spcBef>
                <a:spcPts val="0"/>
              </a:spcBef>
              <a:spcAft>
                <a:spcPts val="600"/>
              </a:spcAft>
              <a:buClrTx/>
              <a:buSzTx/>
              <a:buFontTx/>
              <a:buNone/>
              <a:tabLst/>
              <a:defRPr/>
            </a:pPr>
            <a:endParaRPr kumimoji="0" lang="en-US" sz="2600" b="1" i="0" u="none" strike="noStrike" kern="1200" cap="none" spc="0" normalizeH="0" baseline="0" noProof="0">
              <a:ln>
                <a:noFill/>
              </a:ln>
              <a:solidFill>
                <a:srgbClr val="000000"/>
              </a:solidFill>
              <a:effectLst/>
              <a:uLnTx/>
              <a:uFillTx/>
              <a:latin typeface="Calibri" panose="020F0502020204030204"/>
              <a:ea typeface="+mj-ea"/>
              <a:cs typeface="+mj-cs"/>
            </a:endParaRP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2400" b="0" i="0" u="none" strike="noStrike" kern="1200" cap="none" spc="0" normalizeH="0" baseline="0" noProof="0">
              <a:ln>
                <a:noFill/>
              </a:ln>
              <a:solidFill>
                <a:srgbClr val="000000"/>
              </a:solidFill>
              <a:effectLst/>
              <a:uLnTx/>
              <a:uFillTx/>
              <a:latin typeface="Calibri" panose="020F0502020204030204"/>
              <a:ea typeface="+mj-ea"/>
              <a:cs typeface="+mj-cs"/>
            </a:endParaRPr>
          </a:p>
          <a:p>
            <a:pPr marL="45720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2400" b="1" i="0" u="none" strike="noStrike" kern="1200" cap="none" spc="0" normalizeH="0" baseline="0" noProof="0">
              <a:ln>
                <a:noFill/>
              </a:ln>
              <a:solidFill>
                <a:srgbClr val="000000"/>
              </a:solidFill>
              <a:effectLst/>
              <a:uLnTx/>
              <a:uFillTx/>
              <a:latin typeface="Calibri" panose="020F0502020204030204"/>
              <a:ea typeface="+mj-ea"/>
              <a:cs typeface="+mj-cs"/>
            </a:endParaRPr>
          </a:p>
        </p:txBody>
      </p:sp>
      <p:sp>
        <p:nvSpPr>
          <p:cNvPr id="2" name="TextBox 1">
            <a:extLst>
              <a:ext uri="{FF2B5EF4-FFF2-40B4-BE49-F238E27FC236}">
                <a16:creationId xmlns:a16="http://schemas.microsoft.com/office/drawing/2014/main" id="{93248A34-9B0E-43F4-98BA-BD6ECF53CC1A}"/>
              </a:ext>
            </a:extLst>
          </p:cNvPr>
          <p:cNvSpPr txBox="1"/>
          <p:nvPr/>
        </p:nvSpPr>
        <p:spPr>
          <a:xfrm>
            <a:off x="5516310" y="1826973"/>
            <a:ext cx="5302378" cy="2400657"/>
          </a:xfrm>
          <a:prstGeom prst="rect">
            <a:avLst/>
          </a:prstGeom>
        </p:spPr>
        <p:txBody>
          <a:bodyPr wrap="square" rtlCol="0">
            <a:spAutoFit/>
          </a:bodyPr>
          <a:lstStyle/>
          <a:p>
            <a:pPr algn="l"/>
            <a:r>
              <a:rPr lang="en-GB" sz="2800" b="1" dirty="0">
                <a:latin typeface="Arial" panose="020B0604020202020204" pitchFamily="34" charset="0"/>
                <a:ea typeface="Helvetica Neue Light" panose="02000403000000020004" pitchFamily="2" charset="0"/>
                <a:cs typeface="Arial" panose="020B0604020202020204" pitchFamily="34" charset="0"/>
              </a:rPr>
              <a:t>STCPs</a:t>
            </a:r>
          </a:p>
          <a:p>
            <a:pPr algn="l"/>
            <a:endParaRPr lang="en-GB" sz="1400" b="1" i="0" dirty="0">
              <a:latin typeface="Arial" panose="020B0604020202020204" pitchFamily="34" charset="0"/>
              <a:ea typeface="Helvetica Neue Light" panose="02000403000000020004" pitchFamily="2" charset="0"/>
              <a:cs typeface="Arial" panose="020B0604020202020204" pitchFamily="34" charset="0"/>
            </a:endParaRPr>
          </a:p>
          <a:p>
            <a:r>
              <a:rPr lang="en-GB" sz="1600" b="1" dirty="0">
                <a:latin typeface="Arial" panose="020B0604020202020204" pitchFamily="34" charset="0"/>
                <a:ea typeface="Helvetica Neue Light" panose="02000403000000020004" pitchFamily="2" charset="0"/>
                <a:cs typeface="Arial" panose="020B0604020202020204" pitchFamily="34" charset="0"/>
              </a:rPr>
              <a:t>PM0138 </a:t>
            </a:r>
            <a:r>
              <a:rPr lang="en-GB" sz="1600" b="1" dirty="0">
                <a:latin typeface="Arial" panose="020B0604020202020204" pitchFamily="34" charset="0"/>
                <a:cs typeface="Arial" panose="020B0604020202020204" pitchFamily="34" charset="0"/>
              </a:rPr>
              <a:t>- Replacing references to “TOGA” within four STCPs</a:t>
            </a:r>
          </a:p>
          <a:p>
            <a:endParaRPr lang="en-GB" sz="1600" b="1" dirty="0">
              <a:latin typeface="Arial" panose="020B0604020202020204" pitchFamily="34" charset="0"/>
              <a:cs typeface="Arial" panose="020B0604020202020204" pitchFamily="34" charset="0"/>
            </a:endParaRPr>
          </a:p>
          <a:p>
            <a:r>
              <a:rPr lang="en-GB" sz="1600" b="1" dirty="0">
                <a:latin typeface="Arial" panose="020B0604020202020204" pitchFamily="34" charset="0"/>
                <a:cs typeface="Arial" panose="020B0604020202020204" pitchFamily="34" charset="0"/>
              </a:rPr>
              <a:t>PM0139 - STCP 19-6 Update: Updating submission dates for application fee charges.</a:t>
            </a:r>
          </a:p>
          <a:p>
            <a:endParaRPr lang="en-GB" sz="1400" b="1" dirty="0">
              <a:latin typeface="Arial" panose="020B0604020202020204" pitchFamily="34" charset="0"/>
              <a:cs typeface="Arial" panose="020B0604020202020204" pitchFamily="34" charset="0"/>
            </a:endParaRPr>
          </a:p>
          <a:p>
            <a:pPr algn="l"/>
            <a:endParaRPr lang="en-GB" sz="1400" b="1" i="0" dirty="0">
              <a:latin typeface="Arial" panose="020B0604020202020204" pitchFamily="34" charset="0"/>
              <a:ea typeface="Helvetica Neue Light" panose="02000403000000020004" pitchFamily="2" charset="0"/>
              <a:cs typeface="Arial" panose="020B0604020202020204" pitchFamily="34" charset="0"/>
            </a:endParaRPr>
          </a:p>
        </p:txBody>
      </p:sp>
    </p:spTree>
    <p:extLst>
      <p:ext uri="{BB962C8B-B14F-4D97-AF65-F5344CB8AC3E}">
        <p14:creationId xmlns:p14="http://schemas.microsoft.com/office/powerpoint/2010/main" val="3764112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8E69A4BE-70B2-4F7A-8794-86AE63ECAB8C}"/>
              </a:ext>
            </a:extLst>
          </p:cNvPr>
          <p:cNvSpPr txBox="1">
            <a:spLocks/>
          </p:cNvSpPr>
          <p:nvPr/>
        </p:nvSpPr>
        <p:spPr>
          <a:xfrm>
            <a:off x="305876" y="293603"/>
            <a:ext cx="11327999" cy="325583"/>
          </a:xfrm>
          <a:prstGeom prst="rect">
            <a:avLst/>
          </a:prstGeom>
        </p:spPr>
        <p:txBody>
          <a:bodyPr vert="horz" wrap="square" lIns="0" tIns="0" rIns="0" bIns="0" rtlCol="0" anchor="t">
            <a:noAutofit/>
          </a:bodyPr>
          <a:lstStyle>
            <a:lvl1pPr eaLnBrk="1" hangingPunct="1">
              <a:lnSpc>
                <a:spcPct val="80000"/>
              </a:lnSpc>
              <a:defRPr sz="3200" b="1">
                <a:solidFill>
                  <a:schemeClr val="accent1"/>
                </a:solidFill>
                <a:latin typeface="+mj-lt"/>
                <a:ea typeface="+mj-ea"/>
                <a:cs typeface="+mj-cs"/>
              </a:defRPr>
            </a:lvl1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GB" sz="2800" b="1" i="0" u="none" strike="noStrike" kern="0" cap="none" spc="0" normalizeH="0" baseline="0" noProof="0">
                <a:ln>
                  <a:noFill/>
                </a:ln>
                <a:solidFill>
                  <a:srgbClr val="C00000"/>
                </a:solidFill>
                <a:effectLst/>
                <a:uLnTx/>
                <a:uFillTx/>
                <a:latin typeface="Arial" panose="020B0604020202020204"/>
                <a:ea typeface="+mj-ea"/>
                <a:cs typeface="+mj-cs"/>
              </a:rPr>
              <a:t>STCP Governance</a:t>
            </a:r>
          </a:p>
        </p:txBody>
      </p:sp>
      <p:sp>
        <p:nvSpPr>
          <p:cNvPr id="3" name="Rectangle 1">
            <a:extLst>
              <a:ext uri="{FF2B5EF4-FFF2-40B4-BE49-F238E27FC236}">
                <a16:creationId xmlns:a16="http://schemas.microsoft.com/office/drawing/2014/main" id="{DF4BB5F9-5FB1-E692-F04C-2A1FBA76DAF6}"/>
              </a:ext>
            </a:extLst>
          </p:cNvPr>
          <p:cNvSpPr>
            <a:spLocks noChangeArrowheads="1"/>
          </p:cNvSpPr>
          <p:nvPr/>
        </p:nvSpPr>
        <p:spPr bwMode="auto">
          <a:xfrm>
            <a:off x="633484" y="1746747"/>
            <a:ext cx="1300528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imes"/>
                <a:ea typeface="+mn-ea"/>
                <a:cs typeface="+mn-cs"/>
              </a:rPr>
              <a:t> </a:t>
            </a: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 name="TextBox 9">
            <a:extLst>
              <a:ext uri="{FF2B5EF4-FFF2-40B4-BE49-F238E27FC236}">
                <a16:creationId xmlns:a16="http://schemas.microsoft.com/office/drawing/2014/main" id="{07CF5809-7913-4B1E-83CF-43D45B18F9C0}"/>
              </a:ext>
            </a:extLst>
          </p:cNvPr>
          <p:cNvSpPr txBox="1"/>
          <p:nvPr/>
        </p:nvSpPr>
        <p:spPr>
          <a:xfrm>
            <a:off x="310793" y="834290"/>
            <a:ext cx="11093521" cy="4093428"/>
          </a:xfrm>
          <a:prstGeom prst="rect">
            <a:avLst/>
          </a:prstGeom>
          <a:noFill/>
        </p:spPr>
        <p:txBody>
          <a:bodyPr wrap="square">
            <a:spAutoFit/>
          </a:bodyPr>
          <a:lstStyle/>
          <a:p>
            <a:pPr algn="just"/>
            <a:r>
              <a:rPr lang="en-GB" sz="2000" dirty="0">
                <a:effectLst/>
                <a:latin typeface="Arial" panose="020B0604020202020204" pitchFamily="34" charset="0"/>
                <a:ea typeface="Calibri" panose="020F0502020204030204" pitchFamily="34" charset="0"/>
                <a:cs typeface="Arial" panose="020B0604020202020204" pitchFamily="34" charset="0"/>
              </a:rPr>
              <a:t>If a change is developed which has the potential to materially amend an existing STCP the proposer is obligated to seek Panel’s views on materiality before proceeding. </a:t>
            </a:r>
          </a:p>
          <a:p>
            <a:pPr algn="just"/>
            <a:endParaRPr lang="en-GB" sz="2000" dirty="0">
              <a:latin typeface="Arial" panose="020B0604020202020204" pitchFamily="34" charset="0"/>
              <a:ea typeface="Calibri" panose="020F0502020204030204" pitchFamily="34" charset="0"/>
              <a:cs typeface="Arial" panose="020B0604020202020204" pitchFamily="34" charset="0"/>
            </a:endParaRPr>
          </a:p>
          <a:p>
            <a:pPr algn="just"/>
            <a:r>
              <a:rPr lang="en-GB" sz="2000" dirty="0">
                <a:effectLst/>
                <a:latin typeface="Arial" panose="020B0604020202020204" pitchFamily="34" charset="0"/>
                <a:ea typeface="Calibri" panose="020F0502020204030204" pitchFamily="34" charset="0"/>
                <a:cs typeface="Arial" panose="020B0604020202020204" pitchFamily="34" charset="0"/>
              </a:rPr>
              <a:t>When considering the proposed changes to the STCPs, the 1</a:t>
            </a:r>
            <a:r>
              <a:rPr lang="en-GB" sz="2000" baseline="30000" dirty="0">
                <a:effectLst/>
                <a:latin typeface="Arial" panose="020B0604020202020204" pitchFamily="34" charset="0"/>
                <a:ea typeface="Calibri" panose="020F0502020204030204" pitchFamily="34" charset="0"/>
                <a:cs typeface="Arial" panose="020B0604020202020204" pitchFamily="34" charset="0"/>
              </a:rPr>
              <a:t>st</a:t>
            </a:r>
            <a:r>
              <a:rPr lang="en-GB" sz="2000" dirty="0">
                <a:effectLst/>
                <a:latin typeface="Arial" panose="020B0604020202020204" pitchFamily="34" charset="0"/>
                <a:ea typeface="Calibri" panose="020F0502020204030204" pitchFamily="34" charset="0"/>
                <a:cs typeface="Arial" panose="020B0604020202020204" pitchFamily="34" charset="0"/>
              </a:rPr>
              <a:t> ask on voting members is whether you agree that the change is material. </a:t>
            </a:r>
          </a:p>
          <a:p>
            <a:pPr marL="285750" indent="-285750" algn="just">
              <a:buFont typeface="Arial" panose="020B0604020202020204" pitchFamily="34" charset="0"/>
              <a:buChar char="•"/>
            </a:pPr>
            <a:r>
              <a:rPr lang="en-GB" sz="2000" dirty="0">
                <a:effectLst/>
                <a:latin typeface="Arial" panose="020B0604020202020204" pitchFamily="34" charset="0"/>
                <a:ea typeface="Calibri" panose="020F0502020204030204" pitchFamily="34" charset="0"/>
                <a:cs typeface="Arial" panose="020B0604020202020204" pitchFamily="34" charset="0"/>
              </a:rPr>
              <a:t>If </a:t>
            </a:r>
            <a:r>
              <a:rPr lang="en-GB" sz="2000" dirty="0">
                <a:latin typeface="Arial" panose="020B0604020202020204" pitchFamily="34" charset="0"/>
                <a:ea typeface="Calibri" panose="020F0502020204030204" pitchFamily="34" charset="0"/>
                <a:cs typeface="Arial" panose="020B0604020202020204" pitchFamily="34" charset="0"/>
              </a:rPr>
              <a:t>not, then approved/rejected as has been done in the past; </a:t>
            </a:r>
          </a:p>
          <a:p>
            <a:pPr marL="285750" indent="-285750" algn="just">
              <a:buFont typeface="Arial" panose="020B0604020202020204" pitchFamily="34" charset="0"/>
              <a:buChar char="•"/>
            </a:pPr>
            <a:r>
              <a:rPr lang="en-GB" sz="2000" dirty="0">
                <a:effectLst/>
                <a:latin typeface="Arial" panose="020B0604020202020204" pitchFamily="34" charset="0"/>
                <a:ea typeface="Calibri" panose="020F0502020204030204" pitchFamily="34" charset="0"/>
                <a:cs typeface="Arial" panose="020B0604020202020204" pitchFamily="34" charset="0"/>
              </a:rPr>
              <a:t>If material, then the proposer of the change would need to seek Ofgem’s written approval to proceed, and to clarify who should approve the change. </a:t>
            </a:r>
          </a:p>
          <a:p>
            <a:pPr algn="just"/>
            <a:endParaRPr lang="en-GB" sz="2000" dirty="0">
              <a:effectLst/>
              <a:latin typeface="Arial" panose="020B0604020202020204" pitchFamily="34" charset="0"/>
              <a:ea typeface="Calibri" panose="020F0502020204030204" pitchFamily="34" charset="0"/>
              <a:cs typeface="Arial" panose="020B0604020202020204" pitchFamily="34" charset="0"/>
            </a:endParaRPr>
          </a:p>
          <a:p>
            <a:pPr algn="just"/>
            <a:r>
              <a:rPr lang="en-GB" sz="2000" dirty="0">
                <a:effectLst/>
                <a:latin typeface="Arial" panose="020B0604020202020204" pitchFamily="34" charset="0"/>
                <a:ea typeface="Calibri" panose="020F0502020204030204" pitchFamily="34" charset="0"/>
                <a:cs typeface="Arial" panose="020B0604020202020204" pitchFamily="34" charset="0"/>
              </a:rPr>
              <a:t>Ofgem can then decide either:</a:t>
            </a:r>
          </a:p>
          <a:p>
            <a:pPr marL="285750" indent="-285750" algn="just">
              <a:buFont typeface="Arial" panose="020B0604020202020204" pitchFamily="34" charset="0"/>
              <a:buChar char="•"/>
            </a:pPr>
            <a:r>
              <a:rPr lang="en-GB" sz="2000" dirty="0">
                <a:latin typeface="Arial" panose="020B0604020202020204" pitchFamily="34" charset="0"/>
                <a:ea typeface="Calibri" panose="020F0502020204030204" pitchFamily="34" charset="0"/>
                <a:cs typeface="Arial" panose="020B0604020202020204" pitchFamily="34" charset="0"/>
              </a:rPr>
              <a:t>It is</a:t>
            </a:r>
            <a:r>
              <a:rPr lang="en-GB" sz="2000" dirty="0">
                <a:effectLst/>
                <a:latin typeface="Arial" panose="020B0604020202020204" pitchFamily="34" charset="0"/>
                <a:ea typeface="Calibri" panose="020F0502020204030204" pitchFamily="34" charset="0"/>
                <a:cs typeface="Arial" panose="020B0604020202020204" pitchFamily="34" charset="0"/>
              </a:rPr>
              <a:t> acceptable for the Panel to approve/reject the STCP changes (as </a:t>
            </a:r>
            <a:r>
              <a:rPr lang="en-GB" sz="2000" dirty="0">
                <a:latin typeface="Arial" panose="020B0604020202020204" pitchFamily="34" charset="0"/>
                <a:ea typeface="Calibri" panose="020F0502020204030204" pitchFamily="34" charset="0"/>
                <a:cs typeface="Arial" panose="020B0604020202020204" pitchFamily="34" charset="0"/>
              </a:rPr>
              <a:t>has been done in the past</a:t>
            </a:r>
            <a:r>
              <a:rPr lang="en-GB" sz="2000" dirty="0">
                <a:effectLst/>
                <a:latin typeface="Arial" panose="020B0604020202020204" pitchFamily="34" charset="0"/>
                <a:ea typeface="Calibri" panose="020F0502020204030204" pitchFamily="34" charset="0"/>
                <a:cs typeface="Arial" panose="020B0604020202020204" pitchFamily="34" charset="0"/>
              </a:rPr>
              <a:t>; or </a:t>
            </a:r>
          </a:p>
          <a:p>
            <a:pPr marL="285750" indent="-285750" algn="just">
              <a:buFont typeface="Arial" panose="020B0604020202020204" pitchFamily="34" charset="0"/>
              <a:buChar char="•"/>
            </a:pPr>
            <a:r>
              <a:rPr lang="en-GB" sz="2000" dirty="0">
                <a:latin typeface="Arial" panose="020B0604020202020204" pitchFamily="34" charset="0"/>
                <a:ea typeface="Calibri" panose="020F0502020204030204" pitchFamily="34" charset="0"/>
                <a:cs typeface="Arial" panose="020B0604020202020204" pitchFamily="34" charset="0"/>
              </a:rPr>
              <a:t>They will </a:t>
            </a:r>
            <a:r>
              <a:rPr lang="en-GB" sz="2000" dirty="0">
                <a:effectLst/>
                <a:latin typeface="Arial" panose="020B0604020202020204" pitchFamily="34" charset="0"/>
                <a:ea typeface="Calibri" panose="020F0502020204030204" pitchFamily="34" charset="0"/>
                <a:cs typeface="Arial" panose="020B0604020202020204" pitchFamily="34" charset="0"/>
              </a:rPr>
              <a:t>make the decision themselves.</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3198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4">
            <a:extLst>
              <a:ext uri="{FF2B5EF4-FFF2-40B4-BE49-F238E27FC236}">
                <a16:creationId xmlns:a16="http://schemas.microsoft.com/office/drawing/2014/main" id="{7F24EA17-A75A-47C9-07D9-A855557D3364}"/>
              </a:ext>
            </a:extLst>
          </p:cNvPr>
          <p:cNvPicPr>
            <a:picLocks noChangeAspect="1"/>
          </p:cNvPicPr>
          <p:nvPr/>
        </p:nvPicPr>
        <p:blipFill>
          <a:blip r:embed="rId2"/>
          <a:srcRect/>
          <a:stretch/>
        </p:blipFill>
        <p:spPr>
          <a:xfrm>
            <a:off x="0" y="0"/>
            <a:ext cx="12192000" cy="6858000"/>
          </a:xfrm>
          <a:prstGeom prst="rect">
            <a:avLst/>
          </a:prstGeom>
        </p:spPr>
      </p:pic>
      <p:pic>
        <p:nvPicPr>
          <p:cNvPr id="4" name="Picture 3">
            <a:extLst>
              <a:ext uri="{FF2B5EF4-FFF2-40B4-BE49-F238E27FC236}">
                <a16:creationId xmlns:a16="http://schemas.microsoft.com/office/drawing/2014/main" id="{F8CA80FE-9235-E152-B270-0C7507C0C435}"/>
              </a:ext>
            </a:extLst>
          </p:cNvPr>
          <p:cNvPicPr>
            <a:picLocks noChangeAspect="1"/>
          </p:cNvPicPr>
          <p:nvPr/>
        </p:nvPicPr>
        <p:blipFill>
          <a:blip r:embed="rId3"/>
          <a:stretch>
            <a:fillRect/>
          </a:stretch>
        </p:blipFill>
        <p:spPr>
          <a:xfrm>
            <a:off x="-18960" y="5384304"/>
            <a:ext cx="12210960" cy="1318732"/>
          </a:xfrm>
          <a:prstGeom prst="rect">
            <a:avLst/>
          </a:prstGeom>
        </p:spPr>
      </p:pic>
      <p:pic>
        <p:nvPicPr>
          <p:cNvPr id="8" name="Picture 7">
            <a:extLst>
              <a:ext uri="{FF2B5EF4-FFF2-40B4-BE49-F238E27FC236}">
                <a16:creationId xmlns:a16="http://schemas.microsoft.com/office/drawing/2014/main" id="{73D4386A-A2A5-2B25-28B6-55281785E01B}"/>
              </a:ext>
            </a:extLst>
          </p:cNvPr>
          <p:cNvPicPr>
            <a:picLocks noChangeAspect="1"/>
          </p:cNvPicPr>
          <p:nvPr/>
        </p:nvPicPr>
        <p:blipFill>
          <a:blip r:embed="rId4"/>
          <a:stretch>
            <a:fillRect/>
          </a:stretch>
        </p:blipFill>
        <p:spPr>
          <a:xfrm>
            <a:off x="-18961" y="6197486"/>
            <a:ext cx="12244931" cy="660514"/>
          </a:xfrm>
          <a:prstGeom prst="rect">
            <a:avLst/>
          </a:prstGeom>
        </p:spPr>
      </p:pic>
      <p:pic>
        <p:nvPicPr>
          <p:cNvPr id="9" name="Picture 8">
            <a:extLst>
              <a:ext uri="{FF2B5EF4-FFF2-40B4-BE49-F238E27FC236}">
                <a16:creationId xmlns:a16="http://schemas.microsoft.com/office/drawing/2014/main" id="{CC87ED6C-6362-156B-D341-6103E437A870}"/>
              </a:ext>
            </a:extLst>
          </p:cNvPr>
          <p:cNvPicPr>
            <a:picLocks noChangeAspect="1"/>
          </p:cNvPicPr>
          <p:nvPr/>
        </p:nvPicPr>
        <p:blipFill>
          <a:blip r:embed="rId5"/>
          <a:srcRect/>
          <a:stretch/>
        </p:blipFill>
        <p:spPr>
          <a:xfrm>
            <a:off x="11423087" y="6426740"/>
            <a:ext cx="404054" cy="157424"/>
          </a:xfrm>
          <a:prstGeom prst="rect">
            <a:avLst/>
          </a:prstGeom>
        </p:spPr>
      </p:pic>
      <p:sp>
        <p:nvSpPr>
          <p:cNvPr id="10" name="Text Placeholder 1">
            <a:extLst>
              <a:ext uri="{FF2B5EF4-FFF2-40B4-BE49-F238E27FC236}">
                <a16:creationId xmlns:a16="http://schemas.microsoft.com/office/drawing/2014/main" id="{4DBF6404-0DC2-A880-457D-9E4B693F229C}"/>
              </a:ext>
            </a:extLst>
          </p:cNvPr>
          <p:cNvSpPr txBox="1">
            <a:spLocks/>
          </p:cNvSpPr>
          <p:nvPr/>
        </p:nvSpPr>
        <p:spPr>
          <a:xfrm>
            <a:off x="147188" y="5176177"/>
            <a:ext cx="9598391" cy="943848"/>
          </a:xfrm>
          <a:prstGeom prst="rect">
            <a:avLst/>
          </a:prstGeom>
        </p:spPr>
        <p:txBody>
          <a:bodyPr vert="horz" wrap="square" lIns="0" tIns="0" rIns="0" bIns="0" rtlCol="0" anchor="t">
            <a:spAutoFit/>
          </a:bodyPr>
          <a:lstStyle>
            <a:lvl1pPr marL="0" indent="0" eaLnBrk="1" hangingPunct="1">
              <a:spcAft>
                <a:spcPts val="800"/>
              </a:spcAft>
              <a:buFont typeface="Wingdings 2" panose="05020102010507070707" pitchFamily="18" charset="2"/>
              <a:buNone/>
              <a:defRPr sz="2500" b="0" i="0">
                <a:solidFill>
                  <a:schemeClr val="bg1"/>
                </a:solidFill>
                <a:latin typeface="HelveticaNeueLT Pro 65 Md" panose="020B0604020202020204" pitchFamily="34" charset="77"/>
                <a:ea typeface="+mn-ea"/>
                <a:cs typeface="+mn-cs"/>
              </a:defRPr>
            </a:lvl1pPr>
            <a:lvl2pPr marL="457189" indent="0" eaLnBrk="1" hangingPunct="1">
              <a:spcAft>
                <a:spcPts val="800"/>
              </a:spcAft>
              <a:buFont typeface="Wingdings 2" panose="05020102010507070707" pitchFamily="18" charset="2"/>
              <a:buNone/>
              <a:defRPr sz="2133">
                <a:solidFill>
                  <a:schemeClr val="tx1"/>
                </a:solidFill>
                <a:latin typeface="+mn-lt"/>
                <a:ea typeface="+mn-ea"/>
                <a:cs typeface="+mn-cs"/>
              </a:defRPr>
            </a:lvl2pPr>
            <a:lvl3pPr marL="239994" indent="-239994" eaLnBrk="1" hangingPunct="1">
              <a:spcAft>
                <a:spcPts val="800"/>
              </a:spcAft>
              <a:buClr>
                <a:schemeClr val="accent1"/>
              </a:buClr>
              <a:buFont typeface="Wingdings 2" panose="05020102010507070707" pitchFamily="18" charset="2"/>
              <a:buChar char=""/>
              <a:defRPr sz="2133">
                <a:solidFill>
                  <a:schemeClr val="tx1"/>
                </a:solidFill>
                <a:latin typeface="+mn-lt"/>
                <a:ea typeface="+mn-ea"/>
                <a:cs typeface="+mn-cs"/>
              </a:defRPr>
            </a:lvl3pPr>
            <a:lvl4pPr marL="479988"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4pPr>
            <a:lvl5pPr marL="719982"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5pPr>
            <a:lvl6pPr marL="239994" indent="-239994" eaLnBrk="1" hangingPunct="1">
              <a:spcAft>
                <a:spcPts val="800"/>
              </a:spcAft>
              <a:buFont typeface="+mj-lt"/>
              <a:buAutoNum type="arabicPeriod"/>
              <a:defRPr sz="2133">
                <a:solidFill>
                  <a:schemeClr val="tx1"/>
                </a:solidFill>
                <a:latin typeface="+mn-lt"/>
                <a:ea typeface="+mn-ea"/>
                <a:cs typeface="+mn-cs"/>
              </a:defRPr>
            </a:lvl6pPr>
            <a:lvl7pPr marL="479988" indent="-239994" eaLnBrk="1" hangingPunct="1">
              <a:spcAft>
                <a:spcPts val="800"/>
              </a:spcAft>
              <a:buFont typeface="+mj-lt"/>
              <a:buAutoNum type="alphaLcPeriod"/>
              <a:defRPr sz="2133">
                <a:solidFill>
                  <a:schemeClr val="tx1"/>
                </a:solidFill>
                <a:latin typeface="+mn-lt"/>
                <a:ea typeface="+mn-ea"/>
                <a:cs typeface="+mn-cs"/>
              </a:defRPr>
            </a:lvl7pPr>
            <a:lvl8pPr marL="719982" indent="-239994" eaLnBrk="1" hangingPunct="1">
              <a:spcAft>
                <a:spcPts val="800"/>
              </a:spcAft>
              <a:buFont typeface="+mj-lt"/>
              <a:buAutoNum type="romanLcPeriod"/>
              <a:defRPr sz="2133">
                <a:solidFill>
                  <a:schemeClr val="tx1"/>
                </a:solidFill>
                <a:latin typeface="+mn-lt"/>
                <a:ea typeface="+mn-ea"/>
                <a:cs typeface="+mn-cs"/>
              </a:defRPr>
            </a:lvl8pPr>
            <a:lvl9pPr marL="0" indent="0" eaLnBrk="1" hangingPunct="1">
              <a:spcAft>
                <a:spcPts val="800"/>
              </a:spcAft>
              <a:defRPr sz="3200">
                <a:solidFill>
                  <a:schemeClr val="accen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800"/>
              </a:spcAft>
              <a:buClrTx/>
              <a:buSzTx/>
              <a:buFont typeface="Wingdings 2" panose="05020102010507070707" pitchFamily="18" charset="2"/>
              <a:buNone/>
              <a:tabLst/>
              <a:defRPr/>
            </a:pPr>
            <a:r>
              <a:rPr kumimoji="0" lang="en-GB" sz="2000" b="1" i="0" u="none" strike="noStrike" kern="0" cap="none" spc="0" normalizeH="0" baseline="0" noProof="0" dirty="0">
                <a:ln>
                  <a:noFill/>
                </a:ln>
                <a:solidFill>
                  <a:srgbClr val="FFBF22"/>
                </a:solidFill>
                <a:effectLst/>
                <a:uLnTx/>
                <a:uFillTx/>
                <a:latin typeface="HelveticaNeueLT Pro 65 Md"/>
                <a:ea typeface="+mn-ea"/>
                <a:cs typeface="+mn-cs"/>
              </a:rPr>
              <a:t>PM0138 – Replacing references to “TOGA” within four STCPs </a:t>
            </a:r>
            <a:endParaRPr kumimoji="0" lang="en-GB" sz="2000" b="1" i="0" u="none" strike="noStrike" kern="0" cap="none" spc="0" normalizeH="0" baseline="0" noProof="0" dirty="0">
              <a:ln>
                <a:noFill/>
              </a:ln>
              <a:solidFill>
                <a:srgbClr val="FFBF22"/>
              </a:solidFill>
              <a:effectLst/>
              <a:uLnTx/>
              <a:uFillTx/>
              <a:latin typeface="HelveticaNeueLT Pro 65 Md"/>
              <a:ea typeface="+mj-lt"/>
              <a:cs typeface="Arial" panose="020B0604020202020204"/>
            </a:endParaRPr>
          </a:p>
          <a:p>
            <a:pPr marL="0" marR="0" lvl="0" indent="0" algn="l" defTabSz="914400" rtl="0" eaLnBrk="1" fontAlgn="auto" latinLnBrk="0" hangingPunct="1">
              <a:lnSpc>
                <a:spcPct val="100000"/>
              </a:lnSpc>
              <a:spcBef>
                <a:spcPts val="0"/>
              </a:spcBef>
              <a:spcAft>
                <a:spcPts val="800"/>
              </a:spcAft>
              <a:buClrTx/>
              <a:buSzTx/>
              <a:buFont typeface="Wingdings 2" panose="05020102010507070707" pitchFamily="18" charset="2"/>
              <a:buNone/>
              <a:tabLst/>
              <a:defRPr/>
            </a:pPr>
            <a:r>
              <a:rPr kumimoji="0" lang="en-GB" sz="1400" b="0" i="0" u="none" strike="noStrike" kern="0" cap="none" spc="0" normalizeH="0" baseline="0" noProof="0" dirty="0">
                <a:ln>
                  <a:noFill/>
                </a:ln>
                <a:solidFill>
                  <a:srgbClr val="FFBF22"/>
                </a:solidFill>
                <a:effectLst/>
                <a:uLnTx/>
                <a:uFillTx/>
                <a:latin typeface="HelveticaNeueLT Pro 65 Md" panose="020B0604020202020204" pitchFamily="34" charset="77"/>
                <a:ea typeface="+mj-lt"/>
                <a:cs typeface="Arial" panose="020B0604020202020204"/>
              </a:rPr>
              <a:t>Steve Baker and Keith Jones</a:t>
            </a:r>
          </a:p>
          <a:p>
            <a:pPr marL="0" marR="0" lvl="0" indent="0" algn="l" defTabSz="914400" rtl="0" eaLnBrk="1" fontAlgn="auto" latinLnBrk="0" hangingPunct="1">
              <a:lnSpc>
                <a:spcPct val="100000"/>
              </a:lnSpc>
              <a:spcBef>
                <a:spcPts val="0"/>
              </a:spcBef>
              <a:spcAft>
                <a:spcPts val="800"/>
              </a:spcAft>
              <a:buClrTx/>
              <a:buSzTx/>
              <a:buFont typeface="Wingdings 2" panose="05020102010507070707" pitchFamily="18" charset="2"/>
              <a:buNone/>
              <a:tabLst/>
              <a:defRPr/>
            </a:pPr>
            <a:r>
              <a:rPr kumimoji="0" lang="en-GB" sz="1400" b="0" i="0" u="none" strike="noStrike" kern="0" cap="none" spc="0" normalizeH="0" baseline="0" noProof="0" dirty="0">
                <a:ln>
                  <a:noFill/>
                </a:ln>
                <a:solidFill>
                  <a:srgbClr val="FFBF22"/>
                </a:solidFill>
                <a:effectLst/>
                <a:uLnTx/>
                <a:uFillTx/>
                <a:latin typeface="HelveticaNeueLT Pro 65 Md" panose="020B0604020202020204" pitchFamily="34" charset="77"/>
                <a:ea typeface="+mj-lt"/>
                <a:cs typeface="Arial" panose="020B0604020202020204"/>
              </a:rPr>
              <a:t>27 March 2024</a:t>
            </a:r>
            <a:endParaRPr kumimoji="0" lang="en-US" sz="1400" b="0" i="0" u="none" strike="noStrike" kern="0" cap="none" spc="0" normalizeH="0" baseline="0" noProof="0" dirty="0">
              <a:ln>
                <a:noFill/>
              </a:ln>
              <a:solidFill>
                <a:sysClr val="window" lastClr="FFFFFF"/>
              </a:solidFill>
              <a:effectLst/>
              <a:uLnTx/>
              <a:uFillTx/>
              <a:latin typeface="HelveticaNeueLT Pro 65 Md" panose="020B0604020202020204" pitchFamily="34" charset="77"/>
              <a:ea typeface="+mn-ea"/>
              <a:cs typeface="+mn-cs"/>
            </a:endParaRPr>
          </a:p>
        </p:txBody>
      </p:sp>
    </p:spTree>
    <p:extLst>
      <p:ext uri="{BB962C8B-B14F-4D97-AF65-F5344CB8AC3E}">
        <p14:creationId xmlns:p14="http://schemas.microsoft.com/office/powerpoint/2010/main" val="27046669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9FBCC0A2-11B4-23B9-AB5E-67DCA1D0B18E}"/>
              </a:ext>
            </a:extLst>
          </p:cNvPr>
          <p:cNvSpPr>
            <a:spLocks noGrp="1"/>
          </p:cNvSpPr>
          <p:nvPr>
            <p:ph type="title"/>
          </p:nvPr>
        </p:nvSpPr>
        <p:spPr>
          <a:xfrm>
            <a:off x="384815" y="401093"/>
            <a:ext cx="12192000" cy="728884"/>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4100" b="1" dirty="0">
                <a:solidFill>
                  <a:srgbClr val="C00000"/>
                </a:solidFill>
                <a:latin typeface="Helvetica Neue Condensed" panose="02000503000000020004"/>
                <a:ea typeface="+mj-ea"/>
                <a:cs typeface="+mj-cs"/>
              </a:rPr>
              <a:t>Overview of PM0138 Modification</a:t>
            </a:r>
            <a:endParaRPr lang="en-US" sz="4100" b="1" dirty="0">
              <a:solidFill>
                <a:srgbClr val="C00000"/>
              </a:solidFill>
              <a:latin typeface="Helvetica Neue Condensed" panose="02000503000000020004"/>
              <a:ea typeface="+mj-ea"/>
              <a:cs typeface="+mj-cs"/>
            </a:endParaRPr>
          </a:p>
        </p:txBody>
      </p:sp>
      <p:sp>
        <p:nvSpPr>
          <p:cNvPr id="8" name="Content Placeholder 6">
            <a:extLst>
              <a:ext uri="{FF2B5EF4-FFF2-40B4-BE49-F238E27FC236}">
                <a16:creationId xmlns:a16="http://schemas.microsoft.com/office/drawing/2014/main" id="{8CD17C39-B03F-4D7C-EBE7-6272C400B53C}"/>
              </a:ext>
            </a:extLst>
          </p:cNvPr>
          <p:cNvSpPr txBox="1">
            <a:spLocks/>
          </p:cNvSpPr>
          <p:nvPr/>
        </p:nvSpPr>
        <p:spPr>
          <a:xfrm>
            <a:off x="384815" y="1025727"/>
            <a:ext cx="11422370" cy="6705938"/>
          </a:xfrm>
          <a:prstGeom prst="rect">
            <a:avLst/>
          </a:prstGeom>
        </p:spPr>
        <p:txBody>
          <a:bodyPr vert="horz" wrap="square" lIns="0" tIns="0" rIns="0" bIns="0" rtlCol="0" anchor="t">
            <a:sp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marR="0" lvl="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00000"/>
              </a:solidFill>
              <a:effectLst/>
              <a:uLnTx/>
              <a:uFillTx/>
              <a:latin typeface="Calibri" panose="020F0502020204030204"/>
              <a:ea typeface="+mn-ea"/>
              <a:cs typeface="Calibri Light"/>
            </a:endParaRPr>
          </a:p>
          <a:p>
            <a:pPr marL="228594" marR="0" lvl="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00000"/>
              </a:solidFill>
              <a:effectLst/>
              <a:uLnTx/>
              <a:uFillTx/>
              <a:latin typeface="Calibri" panose="020F0502020204030204"/>
              <a:ea typeface="Arial" panose="020B0604020202020204" pitchFamily="34" charset="0"/>
              <a:cs typeface="Arial" panose="020B0604020202020204" pitchFamily="34" charset="0"/>
            </a:endParaRPr>
          </a:p>
          <a:p>
            <a:pPr marL="0" marR="0" lvl="0" indent="0" algn="just" defTabSz="457200" fontAlgn="auto">
              <a:lnSpc>
                <a:spcPct val="90000"/>
              </a:lnSpc>
              <a:spcBef>
                <a:spcPts val="1000"/>
              </a:spcBef>
              <a:spcAft>
                <a:spcPts val="0"/>
              </a:spcAft>
              <a:buClrTx/>
              <a:buSzTx/>
              <a:buNone/>
              <a:tabLst/>
              <a:defRPr/>
            </a:pPr>
            <a:r>
              <a:rPr lang="en-GB" sz="2000" dirty="0">
                <a:latin typeface="Arial" panose="020B0604020202020204" pitchFamily="34" charset="0"/>
                <a:cs typeface="Arial" panose="020B0604020202020204" pitchFamily="34" charset="0"/>
              </a:rPr>
              <a:t>The ESO’s outage planning tool, TOGA, was replaced by </a:t>
            </a:r>
            <a:r>
              <a:rPr lang="en-GB" sz="2000" dirty="0" err="1">
                <a:latin typeface="Arial" panose="020B0604020202020204" pitchFamily="34" charset="0"/>
                <a:cs typeface="Arial" panose="020B0604020202020204" pitchFamily="34" charset="0"/>
              </a:rPr>
              <a:t>eNAMS</a:t>
            </a:r>
            <a:r>
              <a:rPr lang="en-GB" sz="2000" dirty="0">
                <a:latin typeface="Arial" panose="020B0604020202020204" pitchFamily="34" charset="0"/>
                <a:cs typeface="Arial" panose="020B0604020202020204" pitchFamily="34" charset="0"/>
              </a:rPr>
              <a:t>. On 1st September 2021</a:t>
            </a:r>
          </a:p>
          <a:p>
            <a:pPr marL="0" marR="0" lvl="0" indent="0" algn="just" defTabSz="457200" fontAlgn="auto">
              <a:lnSpc>
                <a:spcPct val="90000"/>
              </a:lnSpc>
              <a:spcBef>
                <a:spcPts val="1000"/>
              </a:spcBef>
              <a:spcAft>
                <a:spcPts val="0"/>
              </a:spcAft>
              <a:buClrTx/>
              <a:buSzTx/>
              <a:buNone/>
              <a:tabLst/>
              <a:defRPr/>
            </a:pPr>
            <a:r>
              <a:rPr lang="en-GB" sz="2000" dirty="0">
                <a:latin typeface="Arial" panose="020B0604020202020204" pitchFamily="34" charset="0"/>
                <a:cs typeface="Arial" panose="020B0604020202020204" pitchFamily="34" charset="0"/>
              </a:rPr>
              <a:t>Consequently references to TOGA need to be removed and replaced with references to </a:t>
            </a:r>
            <a:r>
              <a:rPr lang="en-GB" sz="2000" dirty="0" err="1">
                <a:latin typeface="Arial" panose="020B0604020202020204" pitchFamily="34" charset="0"/>
                <a:cs typeface="Arial" panose="020B0604020202020204" pitchFamily="34" charset="0"/>
              </a:rPr>
              <a:t>eNAMS</a:t>
            </a:r>
            <a:r>
              <a:rPr lang="en-GB" sz="2000" dirty="0">
                <a:latin typeface="Arial" panose="020B0604020202020204" pitchFamily="34" charset="0"/>
                <a:cs typeface="Arial" panose="020B0604020202020204" pitchFamily="34" charset="0"/>
              </a:rPr>
              <a:t> in:</a:t>
            </a:r>
          </a:p>
          <a:p>
            <a:pPr marL="525744" marR="0" lvl="2" indent="-285750" algn="just" defTabSz="457200" fontAlgn="auto">
              <a:lnSpc>
                <a:spcPct val="90000"/>
              </a:lnSpc>
              <a:spcBef>
                <a:spcPts val="500"/>
              </a:spcBef>
              <a:spcAft>
                <a:spcPts val="0"/>
              </a:spcAft>
              <a:buClrTx/>
              <a:buSzTx/>
              <a:buFont typeface="Arial" panose="020B0604020202020204" pitchFamily="34" charset="0"/>
              <a:buChar char="•"/>
              <a:tabLst/>
              <a:defRPr/>
            </a:pPr>
            <a:r>
              <a:rPr lang="en-GB" dirty="0">
                <a:latin typeface="Arial" panose="020B0604020202020204" pitchFamily="34" charset="0"/>
                <a:cs typeface="Arial" panose="020B0604020202020204" pitchFamily="34" charset="0"/>
              </a:rPr>
              <a:t>STCP 08-2</a:t>
            </a:r>
          </a:p>
          <a:p>
            <a:pPr marL="525744" marR="0" lvl="2" indent="-285750" algn="just" defTabSz="457200" fontAlgn="auto">
              <a:lnSpc>
                <a:spcPct val="90000"/>
              </a:lnSpc>
              <a:spcBef>
                <a:spcPts val="500"/>
              </a:spcBef>
              <a:spcAft>
                <a:spcPts val="0"/>
              </a:spcAft>
              <a:buClrTx/>
              <a:buSzTx/>
              <a:buFont typeface="Arial" panose="020B0604020202020204" pitchFamily="34" charset="0"/>
              <a:buChar char="•"/>
              <a:tabLst/>
              <a:defRPr/>
            </a:pPr>
            <a:r>
              <a:rPr lang="en-GB" dirty="0">
                <a:latin typeface="Arial" panose="020B0604020202020204" pitchFamily="34" charset="0"/>
                <a:cs typeface="Arial" panose="020B0604020202020204" pitchFamily="34" charset="0"/>
              </a:rPr>
              <a:t>STCP 11-1</a:t>
            </a:r>
          </a:p>
          <a:p>
            <a:pPr marL="525744" marR="0" lvl="2" indent="-285750" algn="just" defTabSz="457200" fontAlgn="auto">
              <a:lnSpc>
                <a:spcPct val="90000"/>
              </a:lnSpc>
              <a:spcBef>
                <a:spcPts val="500"/>
              </a:spcBef>
              <a:spcAft>
                <a:spcPts val="0"/>
              </a:spcAft>
              <a:buClrTx/>
              <a:buSzTx/>
              <a:buFont typeface="Arial" panose="020B0604020202020204" pitchFamily="34" charset="0"/>
              <a:buChar char="•"/>
              <a:tabLst/>
              <a:defRPr/>
            </a:pPr>
            <a:r>
              <a:rPr lang="en-GB" dirty="0">
                <a:latin typeface="Arial" panose="020B0604020202020204" pitchFamily="34" charset="0"/>
                <a:cs typeface="Arial" panose="020B0604020202020204" pitchFamily="34" charset="0"/>
              </a:rPr>
              <a:t>STCP 11-2</a:t>
            </a:r>
          </a:p>
          <a:p>
            <a:pPr marL="525744" marR="0" lvl="2" indent="-285750" algn="just" defTabSz="457200" fontAlgn="auto">
              <a:lnSpc>
                <a:spcPct val="90000"/>
              </a:lnSpc>
              <a:spcBef>
                <a:spcPts val="500"/>
              </a:spcBef>
              <a:spcAft>
                <a:spcPts val="0"/>
              </a:spcAft>
              <a:buClrTx/>
              <a:buSzTx/>
              <a:buFont typeface="Arial" panose="020B0604020202020204" pitchFamily="34" charset="0"/>
              <a:buChar char="•"/>
              <a:tabLst/>
              <a:defRPr/>
            </a:pPr>
            <a:r>
              <a:rPr lang="en-GB" dirty="0">
                <a:latin typeface="Arial" panose="020B0604020202020204" pitchFamily="34" charset="0"/>
                <a:cs typeface="Arial" panose="020B0604020202020204" pitchFamily="34" charset="0"/>
              </a:rPr>
              <a:t>STCP 19-3</a:t>
            </a:r>
          </a:p>
          <a:p>
            <a:pPr marL="0" marR="0" lvl="0" indent="0" algn="just" defTabSz="457200" fontAlgn="auto">
              <a:lnSpc>
                <a:spcPct val="90000"/>
              </a:lnSpc>
              <a:spcBef>
                <a:spcPts val="1000"/>
              </a:spcBef>
              <a:spcAft>
                <a:spcPts val="0"/>
              </a:spcAft>
              <a:buClrTx/>
              <a:buSzTx/>
              <a:buNone/>
              <a:tabLst/>
              <a:defRPr/>
            </a:pPr>
            <a:r>
              <a:rPr lang="en-GB" sz="2000" dirty="0">
                <a:latin typeface="Arial" panose="020B0604020202020204" pitchFamily="34" charset="0"/>
                <a:cs typeface="Arial" panose="020B0604020202020204" pitchFamily="34" charset="0"/>
              </a:rPr>
              <a:t>This is a housekeeping change to reflect changes already in place.  The proposed changes to STCPs will cover the following areas:</a:t>
            </a:r>
          </a:p>
          <a:p>
            <a:pPr lvl="1" algn="just" defTabSz="457200">
              <a:spcBef>
                <a:spcPts val="1000"/>
              </a:spcBef>
              <a:defRPr/>
            </a:pPr>
            <a:r>
              <a:rPr lang="en-GB" sz="1600" dirty="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Amend any references to ‘TOGA’ to “</a:t>
            </a:r>
            <a:r>
              <a:rPr lang="en-GB" sz="2000" dirty="0" err="1">
                <a:latin typeface="Arial" panose="020B0604020202020204" pitchFamily="34" charset="0"/>
                <a:cs typeface="Arial" panose="020B0604020202020204" pitchFamily="34" charset="0"/>
              </a:rPr>
              <a:t>eNAMS</a:t>
            </a:r>
            <a:r>
              <a:rPr lang="en-GB" sz="2000" dirty="0">
                <a:latin typeface="Arial" panose="020B0604020202020204" pitchFamily="34" charset="0"/>
                <a:cs typeface="Arial" panose="020B0604020202020204" pitchFamily="34" charset="0"/>
              </a:rPr>
              <a:t>’ where appropriate.</a:t>
            </a:r>
          </a:p>
          <a:p>
            <a:pPr lvl="1" algn="just" defTabSz="457200">
              <a:lnSpc>
                <a:spcPts val="1500"/>
              </a:lnSpc>
              <a:spcBef>
                <a:spcPts val="600"/>
              </a:spcBef>
              <a:defRPr/>
            </a:pPr>
            <a:r>
              <a:rPr lang="en-GB" sz="2000" dirty="0">
                <a:latin typeface="Arial" panose="020B0604020202020204" pitchFamily="34" charset="0"/>
                <a:cs typeface="Arial" panose="020B0604020202020204" pitchFamily="34" charset="0"/>
              </a:rPr>
              <a:t>	Refer to the ‘Bulk Upload’ facility and the ‘</a:t>
            </a:r>
            <a:r>
              <a:rPr lang="en-GB" sz="2000" dirty="0" err="1">
                <a:latin typeface="Arial" panose="020B0604020202020204" pitchFamily="34" charset="0"/>
                <a:cs typeface="Arial" panose="020B0604020202020204" pitchFamily="34" charset="0"/>
              </a:rPr>
              <a:t>eNAMS</a:t>
            </a:r>
            <a:r>
              <a:rPr lang="en-GB" sz="2000" dirty="0">
                <a:latin typeface="Arial" panose="020B0604020202020204" pitchFamily="34" charset="0"/>
                <a:cs typeface="Arial" panose="020B0604020202020204" pitchFamily="34" charset="0"/>
              </a:rPr>
              <a:t> Bulk Uploads Guide”</a:t>
            </a:r>
          </a:p>
          <a:p>
            <a:pPr lvl="1" algn="just" defTabSz="457200">
              <a:lnSpc>
                <a:spcPts val="1500"/>
              </a:lnSpc>
              <a:spcBef>
                <a:spcPts val="1000"/>
              </a:spcBef>
              <a:defRPr/>
            </a:pPr>
            <a:r>
              <a:rPr lang="en-GB" sz="2000" dirty="0">
                <a:latin typeface="Arial" panose="020B0604020202020204" pitchFamily="34" charset="0"/>
                <a:cs typeface="Arial" panose="020B0604020202020204" pitchFamily="34" charset="0"/>
              </a:rPr>
              <a:t>	Direct to correctly updated web browser interface for reference</a:t>
            </a:r>
          </a:p>
          <a:p>
            <a:pPr marL="228594" marR="0" lvl="0" indent="-228594" algn="l" defTabSz="914377" rtl="0" eaLnBrk="1" fontAlgn="auto" latinLnBrk="0" hangingPunct="1">
              <a:lnSpc>
                <a:spcPts val="1500"/>
              </a:lnSpc>
              <a:spcBef>
                <a:spcPts val="1000"/>
              </a:spcBef>
              <a:spcAft>
                <a:spcPts val="600"/>
              </a:spcAft>
              <a:buClrTx/>
              <a:buSzTx/>
              <a:buFont typeface="Arial" panose="020B0604020202020204" pitchFamily="34" charset="0"/>
              <a:buChar char="•"/>
              <a:tabLst/>
              <a:defRPr/>
            </a:pPr>
            <a:endParaRPr lang="en-GB" sz="2000" dirty="0">
              <a:latin typeface="Arial" panose="020B0604020202020204" pitchFamily="34" charset="0"/>
              <a:cs typeface="Arial" panose="020B0604020202020204" pitchFamily="34" charset="0"/>
            </a:endParaRPr>
          </a:p>
          <a:p>
            <a:pPr marL="228594" marR="0" lvl="0" indent="-228594" algn="l" defTabSz="914377" rtl="0" eaLnBrk="1" fontAlgn="auto" latinLnBrk="0" hangingPunct="1">
              <a:lnSpc>
                <a:spcPts val="1500"/>
              </a:lnSpc>
              <a:spcBef>
                <a:spcPts val="1000"/>
              </a:spcBef>
              <a:spcAft>
                <a:spcPts val="60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endParaRPr>
          </a:p>
          <a:p>
            <a:pPr marL="228594" marR="0" lvl="0" indent="-228594" algn="l" defTabSz="914377" rtl="0" eaLnBrk="1" fontAlgn="auto" latinLnBrk="0" hangingPunct="1">
              <a:lnSpc>
                <a:spcPts val="1500"/>
              </a:lnSpc>
              <a:spcBef>
                <a:spcPts val="1000"/>
              </a:spcBef>
              <a:spcAft>
                <a:spcPts val="60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endParaRPr>
          </a:p>
          <a:p>
            <a:pPr marL="228594" marR="0" lvl="0" indent="-228594" algn="l" defTabSz="914377" rtl="0" eaLnBrk="1" fontAlgn="auto" latinLnBrk="0" hangingPunct="1">
              <a:lnSpc>
                <a:spcPts val="1500"/>
              </a:lnSpc>
              <a:spcBef>
                <a:spcPts val="1000"/>
              </a:spcBef>
              <a:spcAft>
                <a:spcPts val="60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endParaRPr>
          </a:p>
          <a:p>
            <a:pPr marL="0" marR="0" lvl="0" indent="0" algn="l" defTabSz="914377" rtl="0" eaLnBrk="1" fontAlgn="auto" latinLnBrk="0" hangingPunct="1">
              <a:lnSpc>
                <a:spcPts val="1500"/>
              </a:lnSpc>
              <a:spcBef>
                <a:spcPts val="1000"/>
              </a:spcBef>
              <a:spcAft>
                <a:spcPts val="600"/>
              </a:spcAft>
              <a:buClrTx/>
              <a:buSzTx/>
              <a:buFont typeface="Arial" panose="020B0604020202020204" pitchFamily="34" charset="0"/>
              <a:buNone/>
              <a:tabLst/>
              <a:defRPr/>
            </a:pPr>
            <a:endParaRPr kumimoji="0" lang="en-GB" sz="1400" b="1" i="0" u="none" strike="noStrike" kern="1200" cap="none" spc="0" normalizeH="0" baseline="0" noProof="0" dirty="0">
              <a:ln>
                <a:noFill/>
              </a:ln>
              <a:solidFill>
                <a:srgbClr val="000000"/>
              </a:solidFill>
              <a:effectLst/>
              <a:uLnTx/>
              <a:uFillTx/>
              <a:latin typeface="Calibri" panose="020F0502020204030204"/>
              <a:ea typeface="Times New Roman" panose="02020603050405020304" pitchFamily="18" charset="0"/>
              <a:cs typeface="Times New Roman" panose="02020603050405020304" pitchFamily="18" charset="0"/>
            </a:endParaRPr>
          </a:p>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000000"/>
              </a:solidFill>
              <a:effectLst/>
              <a:uLnTx/>
              <a:uFillTx/>
              <a:latin typeface="Calibri" panose="020F0502020204030204"/>
              <a:ea typeface="+mn-ea"/>
              <a:cs typeface="Calibri Light"/>
            </a:endParaRPr>
          </a:p>
        </p:txBody>
      </p:sp>
    </p:spTree>
    <p:extLst>
      <p:ext uri="{BB962C8B-B14F-4D97-AF65-F5344CB8AC3E}">
        <p14:creationId xmlns:p14="http://schemas.microsoft.com/office/powerpoint/2010/main" val="4100660256"/>
      </p:ext>
    </p:extLst>
  </p:cSld>
  <p:clrMapOvr>
    <a:masterClrMapping/>
  </p:clrMapOvr>
</p:sld>
</file>

<file path=ppt/theme/theme1.xml><?xml version="1.0" encoding="utf-8"?>
<a:theme xmlns:a="http://schemas.openxmlformats.org/drawingml/2006/main" name="5_Office Theme">
  <a:themeElements>
    <a:clrScheme name="National Grid">
      <a:dk1>
        <a:srgbClr val="000000"/>
      </a:dk1>
      <a:lt1>
        <a:srgbClr val="FFFFFF"/>
      </a:lt1>
      <a:dk2>
        <a:srgbClr val="44546A"/>
      </a:dk2>
      <a:lt2>
        <a:srgbClr val="E7E6E6"/>
      </a:lt2>
      <a:accent1>
        <a:srgbClr val="FFE600"/>
      </a:accent1>
      <a:accent2>
        <a:srgbClr val="ED7D31"/>
      </a:accent2>
      <a:accent3>
        <a:srgbClr val="F26522"/>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sz="900" dirty="0" err="1" smtClean="0">
            <a:solidFill>
              <a:srgbClr val="454546"/>
            </a:solidFill>
            <a:latin typeface="HelveticaNeueLT Pro 55 Roman" panose="020B0604020202020204" pitchFamily="34" charset="77"/>
            <a:ea typeface="12 pt. Helvetica* 45 Light   02" panose="02000403000000020004" pitchFamily="2"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E7558B389E4AA41BCC49771F5D910C9" ma:contentTypeVersion="17" ma:contentTypeDescription="Create a new document." ma:contentTypeScope="" ma:versionID="ef49071052dc0dc05b10d2ed576e64de">
  <xsd:schema xmlns:xsd="http://www.w3.org/2001/XMLSchema" xmlns:xs="http://www.w3.org/2001/XMLSchema" xmlns:p="http://schemas.microsoft.com/office/2006/metadata/properties" xmlns:ns2="3f6024f2-ec53-42bf-9fc5-b1e570b27390" xmlns:ns3="97b6fe81-1556-4112-94ca-31043ca39b71" xmlns:ns4="cadce026-d35b-4a62-a2ee-1436bb44fb55" targetNamespace="http://schemas.microsoft.com/office/2006/metadata/properties" ma:root="true" ma:fieldsID="64f208e9a4bdebf15ef9ba9b2f409001" ns2:_="" ns3:_="" ns4:_="">
    <xsd:import namespace="3f6024f2-ec53-42bf-9fc5-b1e570b27390"/>
    <xsd:import namespace="97b6fe81-1556-4112-94ca-31043ca39b71"/>
    <xsd:import namespace="cadce026-d35b-4a62-a2ee-1436bb44fb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lcf76f155ced4ddcb4097134ff3c332f"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f6024f2-ec53-42bf-9fc5-b1e570b2739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f571c05a-9bf0-4b0b-ad97-e13aed49ba3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adce026-d35b-4a62-a2ee-1436bb44fb55"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2a93f86f-df12-4503-be51-556605c1ee02}" ma:internalName="TaxCatchAll" ma:showField="CatchAllData" ma:web="97b6fe81-1556-4112-94ca-31043ca39b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SharingLinks.bd9c0339-f523-4eb9-8046-f830bee9e4f5.Flexible.98b93695-8909-4395-8e9f-8e58f7c75f60</DisplayName>
        <AccountId>49</AccountId>
        <AccountType/>
      </UserInfo>
      <UserInfo>
        <DisplayName>Ahmed (ESO), Nisar</DisplayName>
        <AccountId>25</AccountId>
        <AccountType/>
      </UserInfo>
      <UserInfo>
        <DisplayName>Shilling(ESO), Kirsten</DisplayName>
        <AccountId>14</AccountId>
        <AccountType/>
      </UserInfo>
      <UserInfo>
        <DisplayName>Hemus (ESO), Andrew</DisplayName>
        <AccountId>6</AccountId>
        <AccountType/>
      </UserInfo>
      <UserInfo>
        <DisplayName>John-Okwesa(ESO), Banke</DisplayName>
        <AccountId>365</AccountId>
        <AccountType/>
      </UserInfo>
      <UserInfo>
        <DisplayName>Byrne(ESO), Elana</DisplayName>
        <AccountId>818</AccountId>
        <AccountType/>
      </UserInfo>
    </SharedWithUsers>
    <TaxCatchAll xmlns="cadce026-d35b-4a62-a2ee-1436bb44fb55" xsi:nil="true"/>
    <lcf76f155ced4ddcb4097134ff3c332f xmlns="3f6024f2-ec53-42bf-9fc5-b1e570b2739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526808D-2B4C-4333-ABB4-74F13E7BF81E}">
  <ds:schemaRefs>
    <ds:schemaRef ds:uri="http://schemas.microsoft.com/sharepoint/v3/contenttype/forms"/>
  </ds:schemaRefs>
</ds:datastoreItem>
</file>

<file path=customXml/itemProps2.xml><?xml version="1.0" encoding="utf-8"?>
<ds:datastoreItem xmlns:ds="http://schemas.openxmlformats.org/officeDocument/2006/customXml" ds:itemID="{108B56A5-BB24-48F0-848D-DB4D71B972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f6024f2-ec53-42bf-9fc5-b1e570b27390"/>
    <ds:schemaRef ds:uri="97b6fe81-1556-4112-94ca-31043ca39b71"/>
    <ds:schemaRef ds:uri="cadce026-d35b-4a62-a2ee-1436bb44fb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CB36002-CCFD-4C5D-814A-FF8D96969B7A}">
  <ds:schemaRefs>
    <ds:schemaRef ds:uri="296f8304-7f63-4501-8ca1-63068ba277e1"/>
    <ds:schemaRef ds:uri="97b6fe81-1556-4112-94ca-31043ca39b71"/>
    <ds:schemaRef ds:uri="cadce026-d35b-4a62-a2ee-1436bb44fb5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3f6024f2-ec53-42bf-9fc5-b1e570b27390"/>
  </ds:schemaRefs>
</ds:datastoreItem>
</file>

<file path=docProps/app.xml><?xml version="1.0" encoding="utf-8"?>
<Properties xmlns="http://schemas.openxmlformats.org/officeDocument/2006/extended-properties" xmlns:vt="http://schemas.openxmlformats.org/officeDocument/2006/docPropsVTypes">
  <Template/>
  <TotalTime>403</TotalTime>
  <Words>3817</Words>
  <Application>Microsoft Office PowerPoint</Application>
  <PresentationFormat>Widescreen</PresentationFormat>
  <Paragraphs>415</Paragraphs>
  <Slides>34</Slides>
  <Notes>14</Notes>
  <HiddenSlides>3</HiddenSlides>
  <MMClips>0</MMClips>
  <ScaleCrop>false</ScaleCrop>
  <HeadingPairs>
    <vt:vector size="6" baseType="variant">
      <vt:variant>
        <vt:lpstr>Fonts Used</vt:lpstr>
      </vt:variant>
      <vt:variant>
        <vt:i4>23</vt:i4>
      </vt:variant>
      <vt:variant>
        <vt:lpstr>Theme</vt:lpstr>
      </vt:variant>
      <vt:variant>
        <vt:i4>1</vt:i4>
      </vt:variant>
      <vt:variant>
        <vt:lpstr>Slide Titles</vt:lpstr>
      </vt:variant>
      <vt:variant>
        <vt:i4>34</vt:i4>
      </vt:variant>
    </vt:vector>
  </HeadingPairs>
  <TitlesOfParts>
    <vt:vector size="58" baseType="lpstr">
      <vt:lpstr>Arial</vt:lpstr>
      <vt:lpstr>Arial</vt:lpstr>
      <vt:lpstr>Calibri</vt:lpstr>
      <vt:lpstr>Calibri Light</vt:lpstr>
      <vt:lpstr>Helvetica Neue Condensed</vt:lpstr>
      <vt:lpstr>Helvetica Neue LT Std 55 Roman</vt:lpstr>
      <vt:lpstr>Helvetica Neue LT Std 65 Medium</vt:lpstr>
      <vt:lpstr>HelveticaNeueLT Pro 45 Lt</vt:lpstr>
      <vt:lpstr>HelveticaNeueLT Pro 55 Roman</vt:lpstr>
      <vt:lpstr>HelveticaNeueLT Pro 65 Md</vt:lpstr>
      <vt:lpstr>HelveticaNeueLT Pro 95 Blk</vt:lpstr>
      <vt:lpstr>HelveticaNeueLT Std Cn</vt:lpstr>
      <vt:lpstr>HelveticaNeueLT Std Lt</vt:lpstr>
      <vt:lpstr>HelveticaNeueLT Std Med</vt:lpstr>
      <vt:lpstr>HelveticaNeueLT Std Thin</vt:lpstr>
      <vt:lpstr>HelveticaNeueLTPro-Blk</vt:lpstr>
      <vt:lpstr>HelveticaNeueLTPro-Hv</vt:lpstr>
      <vt:lpstr>HelveticaNeueLTPro-Roman</vt:lpstr>
      <vt:lpstr>Segoe UI Light</vt:lpstr>
      <vt:lpstr>Symbol</vt:lpstr>
      <vt:lpstr>Times</vt:lpstr>
      <vt:lpstr>Times New Roman</vt:lpstr>
      <vt:lpstr>Wingdings 2</vt:lpstr>
      <vt:lpstr>5_Office Theme</vt:lpstr>
      <vt:lpstr>PowerPoint Presentation</vt:lpstr>
      <vt:lpstr>PowerPoint Presentation</vt:lpstr>
      <vt:lpstr>PowerPoint Presentation</vt:lpstr>
      <vt:lpstr>Action Log</vt:lpstr>
      <vt:lpstr>Authority Decisions and Update</vt:lpstr>
      <vt:lpstr>PowerPoint Presentation</vt:lpstr>
      <vt:lpstr>PowerPoint Presentation</vt:lpstr>
      <vt:lpstr>PowerPoint Presentation</vt:lpstr>
      <vt:lpstr>Overview of PM0138 Modification</vt:lpstr>
      <vt:lpstr>Legal Text Changes for PM0138</vt:lpstr>
      <vt:lpstr>Legal Text Changes for PM0138</vt:lpstr>
      <vt:lpstr>Legal Text Changes for PM0138</vt:lpstr>
      <vt:lpstr>Next Steps PM0138</vt:lpstr>
      <vt:lpstr>PM0138 – the asks of Panel</vt:lpstr>
      <vt:lpstr>PowerPoint Presentation</vt:lpstr>
      <vt:lpstr>Next Steps PM0139</vt:lpstr>
      <vt:lpstr>PM0139 – the asks of Panel</vt:lpstr>
      <vt:lpstr>PowerPoint Presentation</vt:lpstr>
      <vt:lpstr>PM0126 – Update for Panel</vt:lpstr>
      <vt:lpstr>PowerPoint Presentation</vt:lpstr>
      <vt:lpstr>PowerPoint Presentation</vt:lpstr>
      <vt:lpstr>Solutions and Workgroup Vote </vt:lpstr>
      <vt:lpstr>Code Administrator Consultation Responses</vt:lpstr>
      <vt:lpstr>CM094 Next Steps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Panel Slides</dc:title>
  <dc:creator>Ahmed (ESO), Nisar</dc:creator>
  <cp:lastModifiedBy>Deborah Spencer (ESO)</cp:lastModifiedBy>
  <cp:revision>1</cp:revision>
  <dcterms:created xsi:type="dcterms:W3CDTF">2020-06-17T10:03:35Z</dcterms:created>
  <dcterms:modified xsi:type="dcterms:W3CDTF">2024-03-19T13:32:34Z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0x0101009F8CA9C19BC094409188BB7813D94336</vt:lpwstr>
  </property>
  <property fmtid="{D5CDD505-2E9C-101B-9397-08002B2CF9AE}" pid="3" name="MediaServiceImageTags">
    <vt:lpwstr/>
  </property>
</Properties>
</file>