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3.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3" r:id="rId4"/>
    <p:sldMasterId id="2147483818" r:id="rId5"/>
    <p:sldMasterId id="2147483843" r:id="rId6"/>
    <p:sldMasterId id="2147483897" r:id="rId7"/>
  </p:sldMasterIdLst>
  <p:notesMasterIdLst>
    <p:notesMasterId r:id="rId23"/>
  </p:notesMasterIdLst>
  <p:handoutMasterIdLst>
    <p:handoutMasterId r:id="rId24"/>
  </p:handoutMasterIdLst>
  <p:sldIdLst>
    <p:sldId id="259" r:id="rId8"/>
    <p:sldId id="1433" r:id="rId9"/>
    <p:sldId id="5948" r:id="rId10"/>
    <p:sldId id="5974" r:id="rId11"/>
    <p:sldId id="256" r:id="rId12"/>
    <p:sldId id="285" r:id="rId13"/>
    <p:sldId id="286" r:id="rId14"/>
    <p:sldId id="287" r:id="rId15"/>
    <p:sldId id="5972" r:id="rId16"/>
    <p:sldId id="5973" r:id="rId17"/>
    <p:sldId id="5975" r:id="rId18"/>
    <p:sldId id="5950" r:id="rId19"/>
    <p:sldId id="5970" r:id="rId20"/>
    <p:sldId id="5947" r:id="rId21"/>
    <p:sldId id="5944"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9"/>
            <p14:sldId id="1433"/>
            <p14:sldId id="5948"/>
            <p14:sldId id="5974"/>
            <p14:sldId id="256"/>
            <p14:sldId id="285"/>
            <p14:sldId id="286"/>
            <p14:sldId id="287"/>
            <p14:sldId id="5972"/>
            <p14:sldId id="5973"/>
            <p14:sldId id="5975"/>
            <p14:sldId id="5950"/>
            <p14:sldId id="5970"/>
            <p14:sldId id="5947"/>
          </p14:sldIdLst>
        </p14:section>
        <p14:section name="Default Section" id="{596EF679-7707-45C5-BDAE-70772D786CAC}">
          <p14:sldIdLst>
            <p14:sldId id="5944"/>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0079C1"/>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9A5A4CE-9673-48E9-B698-9A4D93A42877}" v="1" dt="2023-11-20T07:57:00.5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0" d="100"/>
          <a:sy n="120" d="100"/>
        </p:scale>
        <p:origin x="198" y="8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3.xml"/><Relationship Id="rId19" Type="http://schemas.openxmlformats.org/officeDocument/2006/relationships/slide" Target="slides/slide12.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Goult" userId="16614453-ffb8-4a9f-ae14-f8ddad472eea" providerId="ADAL" clId="{ADCD5E8F-F8DA-4F70-BB08-C199FACDD1BD}"/>
    <pc:docChg chg="delSld modSld modSection">
      <pc:chgData name="Claire Goult" userId="16614453-ffb8-4a9f-ae14-f8ddad472eea" providerId="ADAL" clId="{ADCD5E8F-F8DA-4F70-BB08-C199FACDD1BD}" dt="2023-09-18T13:44:56.542" v="66" actId="20577"/>
      <pc:docMkLst>
        <pc:docMk/>
      </pc:docMkLst>
      <pc:sldChg chg="modSp mod">
        <pc:chgData name="Claire Goult" userId="16614453-ffb8-4a9f-ae14-f8ddad472eea" providerId="ADAL" clId="{ADCD5E8F-F8DA-4F70-BB08-C199FACDD1BD}" dt="2023-09-18T13:44:35.861" v="42" actId="20577"/>
        <pc:sldMkLst>
          <pc:docMk/>
          <pc:sldMk cId="4166818921" sldId="259"/>
        </pc:sldMkLst>
        <pc:spChg chg="mod">
          <ac:chgData name="Claire Goult" userId="16614453-ffb8-4a9f-ae14-f8ddad472eea" providerId="ADAL" clId="{ADCD5E8F-F8DA-4F70-BB08-C199FACDD1BD}" dt="2023-09-18T13:44:35.861" v="42" actId="20577"/>
          <ac:spMkLst>
            <pc:docMk/>
            <pc:sldMk cId="4166818921" sldId="259"/>
            <ac:spMk id="5" creationId="{4FBA6ABF-CE97-446E-AFED-BDC24A2E4D0F}"/>
          </ac:spMkLst>
        </pc:spChg>
      </pc:sldChg>
      <pc:sldChg chg="modSp mod">
        <pc:chgData name="Claire Goult" userId="16614453-ffb8-4a9f-ae14-f8ddad472eea" providerId="ADAL" clId="{ADCD5E8F-F8DA-4F70-BB08-C199FACDD1BD}" dt="2023-09-18T13:44:56.542" v="66" actId="20577"/>
        <pc:sldMkLst>
          <pc:docMk/>
          <pc:sldMk cId="1033915501" sldId="5948"/>
        </pc:sldMkLst>
        <pc:spChg chg="mod">
          <ac:chgData name="Claire Goult" userId="16614453-ffb8-4a9f-ae14-f8ddad472eea" providerId="ADAL" clId="{ADCD5E8F-F8DA-4F70-BB08-C199FACDD1BD}" dt="2023-09-18T13:44:56.542" v="66" actId="20577"/>
          <ac:spMkLst>
            <pc:docMk/>
            <pc:sldMk cId="1033915501" sldId="5948"/>
            <ac:spMk id="6" creationId="{DF799BDC-F9B1-4F26-8BFB-81EDDBD1FA0C}"/>
          </ac:spMkLst>
        </pc:spChg>
      </pc:sldChg>
      <pc:sldChg chg="del">
        <pc:chgData name="Claire Goult" userId="16614453-ffb8-4a9f-ae14-f8ddad472eea" providerId="ADAL" clId="{ADCD5E8F-F8DA-4F70-BB08-C199FACDD1BD}" dt="2023-09-18T13:44:25.575" v="36" actId="47"/>
        <pc:sldMkLst>
          <pc:docMk/>
          <pc:sldMk cId="3943832419" sldId="5964"/>
        </pc:sldMkLst>
      </pc:sldChg>
      <pc:sldChg chg="del">
        <pc:chgData name="Claire Goult" userId="16614453-ffb8-4a9f-ae14-f8ddad472eea" providerId="ADAL" clId="{ADCD5E8F-F8DA-4F70-BB08-C199FACDD1BD}" dt="2023-09-18T13:44:26.756" v="37" actId="47"/>
        <pc:sldMkLst>
          <pc:docMk/>
          <pc:sldMk cId="1780421320" sldId="5966"/>
        </pc:sldMkLst>
      </pc:sldChg>
    </pc:docChg>
  </pc:docChgLst>
  <pc:docChgLst>
    <pc:chgData name="Deborah Spencer (ESO)" userId="01b2f449-f3c5-4314-b8dd-234243ea33f4" providerId="ADAL" clId="{39A5A4CE-9673-48E9-B698-9A4D93A42877}"/>
    <pc:docChg chg="undo custSel modSld">
      <pc:chgData name="Deborah Spencer (ESO)" userId="01b2f449-f3c5-4314-b8dd-234243ea33f4" providerId="ADAL" clId="{39A5A4CE-9673-48E9-B698-9A4D93A42877}" dt="2023-11-20T08:04:49.727" v="147" actId="6549"/>
      <pc:docMkLst>
        <pc:docMk/>
      </pc:docMkLst>
      <pc:sldChg chg="modSp mod">
        <pc:chgData name="Deborah Spencer (ESO)" userId="01b2f449-f3c5-4314-b8dd-234243ea33f4" providerId="ADAL" clId="{39A5A4CE-9673-48E9-B698-9A4D93A42877}" dt="2023-11-16T16:00:11.328" v="20" actId="20577"/>
        <pc:sldMkLst>
          <pc:docMk/>
          <pc:sldMk cId="1033915501" sldId="5948"/>
        </pc:sldMkLst>
        <pc:spChg chg="mod">
          <ac:chgData name="Deborah Spencer (ESO)" userId="01b2f449-f3c5-4314-b8dd-234243ea33f4" providerId="ADAL" clId="{39A5A4CE-9673-48E9-B698-9A4D93A42877}" dt="2023-11-16T16:00:11.328" v="20" actId="20577"/>
          <ac:spMkLst>
            <pc:docMk/>
            <pc:sldMk cId="1033915501" sldId="5948"/>
            <ac:spMk id="6" creationId="{DF799BDC-F9B1-4F26-8BFB-81EDDBD1FA0C}"/>
          </ac:spMkLst>
        </pc:spChg>
      </pc:sldChg>
      <pc:sldChg chg="addSp delSp modSp mod">
        <pc:chgData name="Deborah Spencer (ESO)" userId="01b2f449-f3c5-4314-b8dd-234243ea33f4" providerId="ADAL" clId="{39A5A4CE-9673-48E9-B698-9A4D93A42877}" dt="2023-11-20T08:04:49.727" v="147" actId="6549"/>
        <pc:sldMkLst>
          <pc:docMk/>
          <pc:sldMk cId="2481763491" sldId="5973"/>
        </pc:sldMkLst>
        <pc:spChg chg="add del">
          <ac:chgData name="Deborah Spencer (ESO)" userId="01b2f449-f3c5-4314-b8dd-234243ea33f4" providerId="ADAL" clId="{39A5A4CE-9673-48E9-B698-9A4D93A42877}" dt="2023-11-20T08:02:24.527" v="36" actId="21"/>
          <ac:spMkLst>
            <pc:docMk/>
            <pc:sldMk cId="2481763491" sldId="5973"/>
            <ac:spMk id="2" creationId="{B3092A0B-1CB9-47C9-8A53-DE5D46254E81}"/>
          </ac:spMkLst>
        </pc:spChg>
        <pc:spChg chg="mod">
          <ac:chgData name="Deborah Spencer (ESO)" userId="01b2f449-f3c5-4314-b8dd-234243ea33f4" providerId="ADAL" clId="{39A5A4CE-9673-48E9-B698-9A4D93A42877}" dt="2023-11-20T08:04:49.727" v="147" actId="6549"/>
          <ac:spMkLst>
            <pc:docMk/>
            <pc:sldMk cId="2481763491" sldId="5973"/>
            <ac:spMk id="3" creationId="{A988FD65-247D-4210-B048-12258ADD0D92}"/>
          </ac:spMkLst>
        </pc:spChg>
        <pc:spChg chg="mod">
          <ac:chgData name="Deborah Spencer (ESO)" userId="01b2f449-f3c5-4314-b8dd-234243ea33f4" providerId="ADAL" clId="{39A5A4CE-9673-48E9-B698-9A4D93A42877}" dt="2023-11-20T08:04:38.844" v="145" actId="1076"/>
          <ac:spMkLst>
            <pc:docMk/>
            <pc:sldMk cId="2481763491" sldId="5973"/>
            <ac:spMk id="6" creationId="{DF799BDC-F9B1-4F26-8BFB-81EDDBD1FA0C}"/>
          </ac:spMkLst>
        </pc:spChg>
      </pc:sldChg>
    </pc:docChg>
  </pc:docChgLst>
  <pc:docChgLst>
    <pc:chgData name="Claire Goult (ESO)" userId="16614453-ffb8-4a9f-ae14-f8ddad472eea" providerId="ADAL" clId="{79A3789C-786E-40E8-9749-DEA98BB42A32}"/>
    <pc:docChg chg="undo custSel addSld delSld modSld sldOrd modSection">
      <pc:chgData name="Claire Goult (ESO)" userId="16614453-ffb8-4a9f-ae14-f8ddad472eea" providerId="ADAL" clId="{79A3789C-786E-40E8-9749-DEA98BB42A32}" dt="2023-10-17T08:58:40.985" v="342" actId="13926"/>
      <pc:docMkLst>
        <pc:docMk/>
      </pc:docMkLst>
      <pc:sldChg chg="modSp mod">
        <pc:chgData name="Claire Goult (ESO)" userId="16614453-ffb8-4a9f-ae14-f8ddad472eea" providerId="ADAL" clId="{79A3789C-786E-40E8-9749-DEA98BB42A32}" dt="2023-10-17T07:18:34.580" v="320" actId="20577"/>
        <pc:sldMkLst>
          <pc:docMk/>
          <pc:sldMk cId="4166818921" sldId="259"/>
        </pc:sldMkLst>
        <pc:spChg chg="mod">
          <ac:chgData name="Claire Goult (ESO)" userId="16614453-ffb8-4a9f-ae14-f8ddad472eea" providerId="ADAL" clId="{79A3789C-786E-40E8-9749-DEA98BB42A32}" dt="2023-10-17T07:18:34.580" v="320" actId="20577"/>
          <ac:spMkLst>
            <pc:docMk/>
            <pc:sldMk cId="4166818921" sldId="259"/>
            <ac:spMk id="5" creationId="{4FBA6ABF-CE97-446E-AFED-BDC24A2E4D0F}"/>
          </ac:spMkLst>
        </pc:spChg>
      </pc:sldChg>
      <pc:sldChg chg="modSp mod">
        <pc:chgData name="Claire Goult (ESO)" userId="16614453-ffb8-4a9f-ae14-f8ddad472eea" providerId="ADAL" clId="{79A3789C-786E-40E8-9749-DEA98BB42A32}" dt="2023-10-16T12:38:25.070" v="317" actId="20577"/>
        <pc:sldMkLst>
          <pc:docMk/>
          <pc:sldMk cId="1033915501" sldId="5948"/>
        </pc:sldMkLst>
        <pc:spChg chg="mod">
          <ac:chgData name="Claire Goult (ESO)" userId="16614453-ffb8-4a9f-ae14-f8ddad472eea" providerId="ADAL" clId="{79A3789C-786E-40E8-9749-DEA98BB42A32}" dt="2023-10-10T09:24:30.466" v="70" actId="1076"/>
          <ac:spMkLst>
            <pc:docMk/>
            <pc:sldMk cId="1033915501" sldId="5948"/>
            <ac:spMk id="3" creationId="{A988FD65-247D-4210-B048-12258ADD0D92}"/>
          </ac:spMkLst>
        </pc:spChg>
        <pc:spChg chg="mod">
          <ac:chgData name="Claire Goult (ESO)" userId="16614453-ffb8-4a9f-ae14-f8ddad472eea" providerId="ADAL" clId="{79A3789C-786E-40E8-9749-DEA98BB42A32}" dt="2023-10-16T12:38:25.070" v="317" actId="20577"/>
          <ac:spMkLst>
            <pc:docMk/>
            <pc:sldMk cId="1033915501" sldId="5948"/>
            <ac:spMk id="6" creationId="{DF799BDC-F9B1-4F26-8BFB-81EDDBD1FA0C}"/>
          </ac:spMkLst>
        </pc:spChg>
      </pc:sldChg>
      <pc:sldChg chg="modSp mod">
        <pc:chgData name="Claire Goult (ESO)" userId="16614453-ffb8-4a9f-ae14-f8ddad472eea" providerId="ADAL" clId="{79A3789C-786E-40E8-9749-DEA98BB42A32}" dt="2023-10-17T08:58:40.985" v="342" actId="13926"/>
        <pc:sldMkLst>
          <pc:docMk/>
          <pc:sldMk cId="2522994997" sldId="5956"/>
        </pc:sldMkLst>
        <pc:graphicFrameChg chg="modGraphic">
          <ac:chgData name="Claire Goult (ESO)" userId="16614453-ffb8-4a9f-ae14-f8ddad472eea" providerId="ADAL" clId="{79A3789C-786E-40E8-9749-DEA98BB42A32}" dt="2023-10-17T08:58:40.985" v="342" actId="13926"/>
          <ac:graphicFrameMkLst>
            <pc:docMk/>
            <pc:sldMk cId="2522994997" sldId="5956"/>
            <ac:graphicFrameMk id="5" creationId="{4CB550AD-0E0B-467B-A24E-263CEEC8C372}"/>
          </ac:graphicFrameMkLst>
        </pc:graphicFrameChg>
      </pc:sldChg>
      <pc:sldChg chg="modSp mod">
        <pc:chgData name="Claire Goult (ESO)" userId="16614453-ffb8-4a9f-ae14-f8ddad472eea" providerId="ADAL" clId="{79A3789C-786E-40E8-9749-DEA98BB42A32}" dt="2023-10-16T12:37:18.022" v="232" actId="20577"/>
        <pc:sldMkLst>
          <pc:docMk/>
          <pc:sldMk cId="3700932008" sldId="5963"/>
        </pc:sldMkLst>
        <pc:spChg chg="mod">
          <ac:chgData name="Claire Goult (ESO)" userId="16614453-ffb8-4a9f-ae14-f8ddad472eea" providerId="ADAL" clId="{79A3789C-786E-40E8-9749-DEA98BB42A32}" dt="2023-10-16T12:37:18.022" v="232" actId="20577"/>
          <ac:spMkLst>
            <pc:docMk/>
            <pc:sldMk cId="3700932008" sldId="5963"/>
            <ac:spMk id="3" creationId="{A988FD65-247D-4210-B048-12258ADD0D92}"/>
          </ac:spMkLst>
        </pc:spChg>
      </pc:sldChg>
      <pc:sldChg chg="modSp mod">
        <pc:chgData name="Claire Goult (ESO)" userId="16614453-ffb8-4a9f-ae14-f8ddad472eea" providerId="ADAL" clId="{79A3789C-786E-40E8-9749-DEA98BB42A32}" dt="2023-10-16T12:38:14.737" v="299" actId="20577"/>
        <pc:sldMkLst>
          <pc:docMk/>
          <pc:sldMk cId="3274309281" sldId="5966"/>
        </pc:sldMkLst>
        <pc:spChg chg="mod">
          <ac:chgData name="Claire Goult (ESO)" userId="16614453-ffb8-4a9f-ae14-f8ddad472eea" providerId="ADAL" clId="{79A3789C-786E-40E8-9749-DEA98BB42A32}" dt="2023-10-16T12:38:14.737" v="299" actId="20577"/>
          <ac:spMkLst>
            <pc:docMk/>
            <pc:sldMk cId="3274309281" sldId="5966"/>
            <ac:spMk id="3" creationId="{A988FD65-247D-4210-B048-12258ADD0D92}"/>
          </ac:spMkLst>
        </pc:spChg>
      </pc:sldChg>
      <pc:sldChg chg="modSp add mod ord">
        <pc:chgData name="Claire Goult (ESO)" userId="16614453-ffb8-4a9f-ae14-f8ddad472eea" providerId="ADAL" clId="{79A3789C-786E-40E8-9749-DEA98BB42A32}" dt="2023-10-10T09:26:01.622" v="183" actId="20577"/>
        <pc:sldMkLst>
          <pc:docMk/>
          <pc:sldMk cId="1658559699" sldId="5971"/>
        </pc:sldMkLst>
        <pc:spChg chg="mod">
          <ac:chgData name="Claire Goult (ESO)" userId="16614453-ffb8-4a9f-ae14-f8ddad472eea" providerId="ADAL" clId="{79A3789C-786E-40E8-9749-DEA98BB42A32}" dt="2023-10-10T09:25:23.995" v="120" actId="20577"/>
          <ac:spMkLst>
            <pc:docMk/>
            <pc:sldMk cId="1658559699" sldId="5971"/>
            <ac:spMk id="3" creationId="{A988FD65-247D-4210-B048-12258ADD0D92}"/>
          </ac:spMkLst>
        </pc:spChg>
        <pc:spChg chg="mod">
          <ac:chgData name="Claire Goult (ESO)" userId="16614453-ffb8-4a9f-ae14-f8ddad472eea" providerId="ADAL" clId="{79A3789C-786E-40E8-9749-DEA98BB42A32}" dt="2023-10-10T09:26:01.622" v="183" actId="20577"/>
          <ac:spMkLst>
            <pc:docMk/>
            <pc:sldMk cId="1658559699" sldId="5971"/>
            <ac:spMk id="6" creationId="{DF799BDC-F9B1-4F26-8BFB-81EDDBD1FA0C}"/>
          </ac:spMkLst>
        </pc:spChg>
      </pc:sldChg>
      <pc:sldChg chg="new del">
        <pc:chgData name="Claire Goult (ESO)" userId="16614453-ffb8-4a9f-ae14-f8ddad472eea" providerId="ADAL" clId="{79A3789C-786E-40E8-9749-DEA98BB42A32}" dt="2023-10-10T09:24:52.584" v="73" actId="680"/>
        <pc:sldMkLst>
          <pc:docMk/>
          <pc:sldMk cId="2702336340" sldId="5971"/>
        </pc:sldMkLst>
      </pc:sldChg>
      <pc:sldChg chg="add del">
        <pc:chgData name="Claire Goult (ESO)" userId="16614453-ffb8-4a9f-ae14-f8ddad472eea" providerId="ADAL" clId="{79A3789C-786E-40E8-9749-DEA98BB42A32}" dt="2023-10-10T09:25:14.175" v="101"/>
        <pc:sldMkLst>
          <pc:docMk/>
          <pc:sldMk cId="4251206263" sldId="5972"/>
        </pc:sldMkLst>
      </pc:sldChg>
    </pc:docChg>
  </pc:docChgLst>
  <pc:docChgLst>
    <pc:chgData name="Claire Goult (ESO)" userId="16614453-ffb8-4a9f-ae14-f8ddad472eea" providerId="ADAL" clId="{E2A8D605-CB49-45CE-A8FD-812DFF259427}"/>
    <pc:docChg chg="undo custSel addSld delSld modSld sldOrd modSection">
      <pc:chgData name="Claire Goult (ESO)" userId="16614453-ffb8-4a9f-ae14-f8ddad472eea" providerId="ADAL" clId="{E2A8D605-CB49-45CE-A8FD-812DFF259427}" dt="2023-11-16T09:37:09.914" v="763" actId="20577"/>
      <pc:docMkLst>
        <pc:docMk/>
      </pc:docMkLst>
      <pc:sldChg chg="add">
        <pc:chgData name="Claire Goult (ESO)" userId="16614453-ffb8-4a9f-ae14-f8ddad472eea" providerId="ADAL" clId="{E2A8D605-CB49-45CE-A8FD-812DFF259427}" dt="2023-11-16T09:01:16.618" v="624"/>
        <pc:sldMkLst>
          <pc:docMk/>
          <pc:sldMk cId="2704666972" sldId="256"/>
        </pc:sldMkLst>
      </pc:sldChg>
      <pc:sldChg chg="modSp mod">
        <pc:chgData name="Claire Goult (ESO)" userId="16614453-ffb8-4a9f-ae14-f8ddad472eea" providerId="ADAL" clId="{E2A8D605-CB49-45CE-A8FD-812DFF259427}" dt="2023-11-13T16:25:18.299" v="173" actId="20577"/>
        <pc:sldMkLst>
          <pc:docMk/>
          <pc:sldMk cId="4166818921" sldId="259"/>
        </pc:sldMkLst>
        <pc:spChg chg="mod">
          <ac:chgData name="Claire Goult (ESO)" userId="16614453-ffb8-4a9f-ae14-f8ddad472eea" providerId="ADAL" clId="{E2A8D605-CB49-45CE-A8FD-812DFF259427}" dt="2023-11-13T16:24:46.814" v="151" actId="14100"/>
          <ac:spMkLst>
            <pc:docMk/>
            <pc:sldMk cId="4166818921" sldId="259"/>
            <ac:spMk id="4" creationId="{239D8572-4B80-43C0-A793-A677B76538B7}"/>
          </ac:spMkLst>
        </pc:spChg>
        <pc:spChg chg="mod">
          <ac:chgData name="Claire Goult (ESO)" userId="16614453-ffb8-4a9f-ae14-f8ddad472eea" providerId="ADAL" clId="{E2A8D605-CB49-45CE-A8FD-812DFF259427}" dt="2023-11-13T16:25:18.299" v="173" actId="20577"/>
          <ac:spMkLst>
            <pc:docMk/>
            <pc:sldMk cId="4166818921" sldId="259"/>
            <ac:spMk id="5" creationId="{4FBA6ABF-CE97-446E-AFED-BDC24A2E4D0F}"/>
          </ac:spMkLst>
        </pc:spChg>
      </pc:sldChg>
      <pc:sldChg chg="add">
        <pc:chgData name="Claire Goult (ESO)" userId="16614453-ffb8-4a9f-ae14-f8ddad472eea" providerId="ADAL" clId="{E2A8D605-CB49-45CE-A8FD-812DFF259427}" dt="2023-11-16T09:01:25.610" v="625"/>
        <pc:sldMkLst>
          <pc:docMk/>
          <pc:sldMk cId="2327031969" sldId="285"/>
        </pc:sldMkLst>
      </pc:sldChg>
      <pc:sldChg chg="add">
        <pc:chgData name="Claire Goult (ESO)" userId="16614453-ffb8-4a9f-ae14-f8ddad472eea" providerId="ADAL" clId="{E2A8D605-CB49-45CE-A8FD-812DFF259427}" dt="2023-11-16T09:02:45.802" v="626"/>
        <pc:sldMkLst>
          <pc:docMk/>
          <pc:sldMk cId="2167680663" sldId="286"/>
        </pc:sldMkLst>
      </pc:sldChg>
      <pc:sldChg chg="add">
        <pc:chgData name="Claire Goult (ESO)" userId="16614453-ffb8-4a9f-ae14-f8ddad472eea" providerId="ADAL" clId="{E2A8D605-CB49-45CE-A8FD-812DFF259427}" dt="2023-11-16T09:02:55.397" v="627"/>
        <pc:sldMkLst>
          <pc:docMk/>
          <pc:sldMk cId="208256491" sldId="287"/>
        </pc:sldMkLst>
      </pc:sldChg>
      <pc:sldChg chg="modSp mod">
        <pc:chgData name="Claire Goult (ESO)" userId="16614453-ffb8-4a9f-ae14-f8ddad472eea" providerId="ADAL" clId="{E2A8D605-CB49-45CE-A8FD-812DFF259427}" dt="2023-11-13T16:25:46.505" v="213" actId="20577"/>
        <pc:sldMkLst>
          <pc:docMk/>
          <pc:sldMk cId="3749940395" sldId="1433"/>
        </pc:sldMkLst>
        <pc:spChg chg="mod">
          <ac:chgData name="Claire Goult (ESO)" userId="16614453-ffb8-4a9f-ae14-f8ddad472eea" providerId="ADAL" clId="{E2A8D605-CB49-45CE-A8FD-812DFF259427}" dt="2023-11-13T16:25:36.883" v="186" actId="20577"/>
          <ac:spMkLst>
            <pc:docMk/>
            <pc:sldMk cId="3749940395" sldId="1433"/>
            <ac:spMk id="3" creationId="{A988FD65-247D-4210-B048-12258ADD0D92}"/>
          </ac:spMkLst>
        </pc:spChg>
        <pc:spChg chg="mod">
          <ac:chgData name="Claire Goult (ESO)" userId="16614453-ffb8-4a9f-ae14-f8ddad472eea" providerId="ADAL" clId="{E2A8D605-CB49-45CE-A8FD-812DFF259427}" dt="2023-11-13T16:25:46.505" v="213" actId="20577"/>
          <ac:spMkLst>
            <pc:docMk/>
            <pc:sldMk cId="3749940395" sldId="1433"/>
            <ac:spMk id="6" creationId="{DF799BDC-F9B1-4F26-8BFB-81EDDBD1FA0C}"/>
          </ac:spMkLst>
        </pc:spChg>
      </pc:sldChg>
      <pc:sldChg chg="modSp mod">
        <pc:chgData name="Claire Goult (ESO)" userId="16614453-ffb8-4a9f-ae14-f8ddad472eea" providerId="ADAL" clId="{E2A8D605-CB49-45CE-A8FD-812DFF259427}" dt="2023-11-13T16:27:58.045" v="470" actId="20577"/>
        <pc:sldMkLst>
          <pc:docMk/>
          <pc:sldMk cId="2227445331" sldId="5944"/>
        </pc:sldMkLst>
        <pc:spChg chg="mod">
          <ac:chgData name="Claire Goult (ESO)" userId="16614453-ffb8-4a9f-ae14-f8ddad472eea" providerId="ADAL" clId="{E2A8D605-CB49-45CE-A8FD-812DFF259427}" dt="2023-11-13T16:27:58.045" v="470" actId="20577"/>
          <ac:spMkLst>
            <pc:docMk/>
            <pc:sldMk cId="2227445331" sldId="5944"/>
            <ac:spMk id="2" creationId="{45962E1F-3E2E-4800-B746-C2585194061B}"/>
          </ac:spMkLst>
        </pc:spChg>
      </pc:sldChg>
      <pc:sldChg chg="modSp mod">
        <pc:chgData name="Claire Goult (ESO)" userId="16614453-ffb8-4a9f-ae14-f8ddad472eea" providerId="ADAL" clId="{E2A8D605-CB49-45CE-A8FD-812DFF259427}" dt="2023-11-13T16:28:14.295" v="484" actId="20577"/>
        <pc:sldMkLst>
          <pc:docMk/>
          <pc:sldMk cId="1586596989" sldId="5947"/>
        </pc:sldMkLst>
        <pc:spChg chg="mod">
          <ac:chgData name="Claire Goult (ESO)" userId="16614453-ffb8-4a9f-ae14-f8ddad472eea" providerId="ADAL" clId="{E2A8D605-CB49-45CE-A8FD-812DFF259427}" dt="2023-11-13T16:28:14.295" v="484" actId="20577"/>
          <ac:spMkLst>
            <pc:docMk/>
            <pc:sldMk cId="1586596989" sldId="5947"/>
            <ac:spMk id="2" creationId="{45962E1F-3E2E-4800-B746-C2585194061B}"/>
          </ac:spMkLst>
        </pc:spChg>
      </pc:sldChg>
      <pc:sldChg chg="modSp mod ord">
        <pc:chgData name="Claire Goult (ESO)" userId="16614453-ffb8-4a9f-ae14-f8ddad472eea" providerId="ADAL" clId="{E2A8D605-CB49-45CE-A8FD-812DFF259427}" dt="2023-11-16T09:33:58.757" v="745" actId="20577"/>
        <pc:sldMkLst>
          <pc:docMk/>
          <pc:sldMk cId="1033915501" sldId="5948"/>
        </pc:sldMkLst>
        <pc:spChg chg="mod">
          <ac:chgData name="Claire Goult (ESO)" userId="16614453-ffb8-4a9f-ae14-f8ddad472eea" providerId="ADAL" clId="{E2A8D605-CB49-45CE-A8FD-812DFF259427}" dt="2023-11-16T09:33:58.757" v="745" actId="20577"/>
          <ac:spMkLst>
            <pc:docMk/>
            <pc:sldMk cId="1033915501" sldId="5948"/>
            <ac:spMk id="6" creationId="{DF799BDC-F9B1-4F26-8BFB-81EDDBD1FA0C}"/>
          </ac:spMkLst>
        </pc:spChg>
      </pc:sldChg>
      <pc:sldChg chg="modSp mod">
        <pc:chgData name="Claire Goult (ESO)" userId="16614453-ffb8-4a9f-ae14-f8ddad472eea" providerId="ADAL" clId="{E2A8D605-CB49-45CE-A8FD-812DFF259427}" dt="2023-11-13T16:28:59.566" v="597" actId="20577"/>
        <pc:sldMkLst>
          <pc:docMk/>
          <pc:sldMk cId="3649656447" sldId="5950"/>
        </pc:sldMkLst>
        <pc:spChg chg="mod">
          <ac:chgData name="Claire Goult (ESO)" userId="16614453-ffb8-4a9f-ae14-f8ddad472eea" providerId="ADAL" clId="{E2A8D605-CB49-45CE-A8FD-812DFF259427}" dt="2023-11-13T16:28:52.509" v="593" actId="20577"/>
          <ac:spMkLst>
            <pc:docMk/>
            <pc:sldMk cId="3649656447" sldId="5950"/>
            <ac:spMk id="3" creationId="{C9BE2949-70F1-4A3B-B3AF-B6A47E266139}"/>
          </ac:spMkLst>
        </pc:spChg>
        <pc:spChg chg="mod">
          <ac:chgData name="Claire Goult (ESO)" userId="16614453-ffb8-4a9f-ae14-f8ddad472eea" providerId="ADAL" clId="{E2A8D605-CB49-45CE-A8FD-812DFF259427}" dt="2023-11-13T16:28:59.566" v="597" actId="20577"/>
          <ac:spMkLst>
            <pc:docMk/>
            <pc:sldMk cId="3649656447" sldId="5950"/>
            <ac:spMk id="7" creationId="{EA0665D2-3E02-44E7-BA17-BDE878441CC1}"/>
          </ac:spMkLst>
        </pc:spChg>
      </pc:sldChg>
      <pc:sldChg chg="del">
        <pc:chgData name="Claire Goult (ESO)" userId="16614453-ffb8-4a9f-ae14-f8ddad472eea" providerId="ADAL" clId="{E2A8D605-CB49-45CE-A8FD-812DFF259427}" dt="2023-11-13T16:29:14.816" v="600" actId="47"/>
        <pc:sldMkLst>
          <pc:docMk/>
          <pc:sldMk cId="2522994997" sldId="5956"/>
        </pc:sldMkLst>
      </pc:sldChg>
      <pc:sldChg chg="del">
        <pc:chgData name="Claire Goult (ESO)" userId="16614453-ffb8-4a9f-ae14-f8ddad472eea" providerId="ADAL" clId="{E2A8D605-CB49-45CE-A8FD-812DFF259427}" dt="2023-11-13T16:29:39.667" v="620" actId="47"/>
        <pc:sldMkLst>
          <pc:docMk/>
          <pc:sldMk cId="3953248276" sldId="5960"/>
        </pc:sldMkLst>
      </pc:sldChg>
      <pc:sldChg chg="del">
        <pc:chgData name="Claire Goult (ESO)" userId="16614453-ffb8-4a9f-ae14-f8ddad472eea" providerId="ADAL" clId="{E2A8D605-CB49-45CE-A8FD-812DFF259427}" dt="2023-11-13T16:29:45.349" v="621" actId="47"/>
        <pc:sldMkLst>
          <pc:docMk/>
          <pc:sldMk cId="3700932008" sldId="5963"/>
        </pc:sldMkLst>
      </pc:sldChg>
      <pc:sldChg chg="del">
        <pc:chgData name="Claire Goult (ESO)" userId="16614453-ffb8-4a9f-ae14-f8ddad472eea" providerId="ADAL" clId="{E2A8D605-CB49-45CE-A8FD-812DFF259427}" dt="2023-11-13T16:28:38.875" v="538" actId="2696"/>
        <pc:sldMkLst>
          <pc:docMk/>
          <pc:sldMk cId="4146239882" sldId="5965"/>
        </pc:sldMkLst>
      </pc:sldChg>
      <pc:sldChg chg="del">
        <pc:chgData name="Claire Goult (ESO)" userId="16614453-ffb8-4a9f-ae14-f8ddad472eea" providerId="ADAL" clId="{E2A8D605-CB49-45CE-A8FD-812DFF259427}" dt="2023-11-13T16:29:54.483" v="622" actId="47"/>
        <pc:sldMkLst>
          <pc:docMk/>
          <pc:sldMk cId="3274309281" sldId="5966"/>
        </pc:sldMkLst>
      </pc:sldChg>
      <pc:sldChg chg="del">
        <pc:chgData name="Claire Goult (ESO)" userId="16614453-ffb8-4a9f-ae14-f8ddad472eea" providerId="ADAL" clId="{E2A8D605-CB49-45CE-A8FD-812DFF259427}" dt="2023-11-13T16:29:56.897" v="623" actId="47"/>
        <pc:sldMkLst>
          <pc:docMk/>
          <pc:sldMk cId="1780421320" sldId="5967"/>
        </pc:sldMkLst>
      </pc:sldChg>
      <pc:sldChg chg="del">
        <pc:chgData name="Claire Goult (ESO)" userId="16614453-ffb8-4a9f-ae14-f8ddad472eea" providerId="ADAL" clId="{E2A8D605-CB49-45CE-A8FD-812DFF259427}" dt="2023-11-13T16:29:04.871" v="598" actId="47"/>
        <pc:sldMkLst>
          <pc:docMk/>
          <pc:sldMk cId="783947389" sldId="5969"/>
        </pc:sldMkLst>
      </pc:sldChg>
      <pc:sldChg chg="modSp mod">
        <pc:chgData name="Claire Goult (ESO)" userId="16614453-ffb8-4a9f-ae14-f8ddad472eea" providerId="ADAL" clId="{E2A8D605-CB49-45CE-A8FD-812DFF259427}" dt="2023-11-13T16:28:33.977" v="537" actId="20577"/>
        <pc:sldMkLst>
          <pc:docMk/>
          <pc:sldMk cId="4248692663" sldId="5970"/>
        </pc:sldMkLst>
        <pc:spChg chg="mod">
          <ac:chgData name="Claire Goult (ESO)" userId="16614453-ffb8-4a9f-ae14-f8ddad472eea" providerId="ADAL" clId="{E2A8D605-CB49-45CE-A8FD-812DFF259427}" dt="2023-11-13T16:28:33.977" v="537" actId="20577"/>
          <ac:spMkLst>
            <pc:docMk/>
            <pc:sldMk cId="4248692663" sldId="5970"/>
            <ac:spMk id="3" creationId="{A988FD65-247D-4210-B048-12258ADD0D92}"/>
          </ac:spMkLst>
        </pc:spChg>
        <pc:spChg chg="mod">
          <ac:chgData name="Claire Goult (ESO)" userId="16614453-ffb8-4a9f-ae14-f8ddad472eea" providerId="ADAL" clId="{E2A8D605-CB49-45CE-A8FD-812DFF259427}" dt="2023-11-13T16:28:21.525" v="488" actId="20577"/>
          <ac:spMkLst>
            <pc:docMk/>
            <pc:sldMk cId="4248692663" sldId="5970"/>
            <ac:spMk id="6" creationId="{DF799BDC-F9B1-4F26-8BFB-81EDDBD1FA0C}"/>
          </ac:spMkLst>
        </pc:spChg>
      </pc:sldChg>
      <pc:sldChg chg="del">
        <pc:chgData name="Claire Goult (ESO)" userId="16614453-ffb8-4a9f-ae14-f8ddad472eea" providerId="ADAL" clId="{E2A8D605-CB49-45CE-A8FD-812DFF259427}" dt="2023-11-13T16:29:13.675" v="599" actId="47"/>
        <pc:sldMkLst>
          <pc:docMk/>
          <pc:sldMk cId="1658559699" sldId="5971"/>
        </pc:sldMkLst>
      </pc:sldChg>
      <pc:sldChg chg="modSp add mod ord">
        <pc:chgData name="Claire Goult (ESO)" userId="16614453-ffb8-4a9f-ae14-f8ddad472eea" providerId="ADAL" clId="{E2A8D605-CB49-45CE-A8FD-812DFF259427}" dt="2023-11-13T16:27:40.811" v="443" actId="20577"/>
        <pc:sldMkLst>
          <pc:docMk/>
          <pc:sldMk cId="2254023187" sldId="5972"/>
        </pc:sldMkLst>
        <pc:spChg chg="mod">
          <ac:chgData name="Claire Goult (ESO)" userId="16614453-ffb8-4a9f-ae14-f8ddad472eea" providerId="ADAL" clId="{E2A8D605-CB49-45CE-A8FD-812DFF259427}" dt="2023-11-13T16:27:35.347" v="400" actId="20577"/>
          <ac:spMkLst>
            <pc:docMk/>
            <pc:sldMk cId="2254023187" sldId="5972"/>
            <ac:spMk id="3" creationId="{A988FD65-247D-4210-B048-12258ADD0D92}"/>
          </ac:spMkLst>
        </pc:spChg>
        <pc:spChg chg="mod">
          <ac:chgData name="Claire Goult (ESO)" userId="16614453-ffb8-4a9f-ae14-f8ddad472eea" providerId="ADAL" clId="{E2A8D605-CB49-45CE-A8FD-812DFF259427}" dt="2023-11-13T16:27:40.811" v="443" actId="20577"/>
          <ac:spMkLst>
            <pc:docMk/>
            <pc:sldMk cId="2254023187" sldId="5972"/>
            <ac:spMk id="6" creationId="{DF799BDC-F9B1-4F26-8BFB-81EDDBD1FA0C}"/>
          </ac:spMkLst>
        </pc:spChg>
      </pc:sldChg>
      <pc:sldChg chg="modSp add mod">
        <pc:chgData name="Claire Goult (ESO)" userId="16614453-ffb8-4a9f-ae14-f8ddad472eea" providerId="ADAL" clId="{E2A8D605-CB49-45CE-A8FD-812DFF259427}" dt="2023-11-13T16:29:36.461" v="619" actId="20577"/>
        <pc:sldMkLst>
          <pc:docMk/>
          <pc:sldMk cId="2481763491" sldId="5973"/>
        </pc:sldMkLst>
        <pc:spChg chg="mod">
          <ac:chgData name="Claire Goult (ESO)" userId="16614453-ffb8-4a9f-ae14-f8ddad472eea" providerId="ADAL" clId="{E2A8D605-CB49-45CE-A8FD-812DFF259427}" dt="2023-11-13T16:29:36.461" v="619" actId="20577"/>
          <ac:spMkLst>
            <pc:docMk/>
            <pc:sldMk cId="2481763491" sldId="5973"/>
            <ac:spMk id="3" creationId="{A988FD65-247D-4210-B048-12258ADD0D92}"/>
          </ac:spMkLst>
        </pc:spChg>
      </pc:sldChg>
      <pc:sldChg chg="modSp add mod">
        <pc:chgData name="Claire Goult (ESO)" userId="16614453-ffb8-4a9f-ae14-f8ddad472eea" providerId="ADAL" clId="{E2A8D605-CB49-45CE-A8FD-812DFF259427}" dt="2023-11-16T09:37:09.914" v="763" actId="20577"/>
        <pc:sldMkLst>
          <pc:docMk/>
          <pc:sldMk cId="2773058634" sldId="5974"/>
        </pc:sldMkLst>
        <pc:spChg chg="mod">
          <ac:chgData name="Claire Goult (ESO)" userId="16614453-ffb8-4a9f-ae14-f8ddad472eea" providerId="ADAL" clId="{E2A8D605-CB49-45CE-A8FD-812DFF259427}" dt="2023-11-16T09:34:06.642" v="752" actId="20577"/>
          <ac:spMkLst>
            <pc:docMk/>
            <pc:sldMk cId="2773058634" sldId="5974"/>
            <ac:spMk id="3" creationId="{A988FD65-247D-4210-B048-12258ADD0D92}"/>
          </ac:spMkLst>
        </pc:spChg>
        <pc:spChg chg="mod">
          <ac:chgData name="Claire Goult (ESO)" userId="16614453-ffb8-4a9f-ae14-f8ddad472eea" providerId="ADAL" clId="{E2A8D605-CB49-45CE-A8FD-812DFF259427}" dt="2023-11-16T09:37:09.914" v="763" actId="20577"/>
          <ac:spMkLst>
            <pc:docMk/>
            <pc:sldMk cId="2773058634" sldId="5974"/>
            <ac:spMk id="6" creationId="{DF799BDC-F9B1-4F26-8BFB-81EDDBD1FA0C}"/>
          </ac:spMkLst>
        </pc:spChg>
      </pc:sldChg>
      <pc:sldChg chg="new del">
        <pc:chgData name="Claire Goult (ESO)" userId="16614453-ffb8-4a9f-ae14-f8ddad472eea" providerId="ADAL" clId="{E2A8D605-CB49-45CE-A8FD-812DFF259427}" dt="2023-11-16T09:32:37.517" v="629" actId="680"/>
        <pc:sldMkLst>
          <pc:docMk/>
          <pc:sldMk cId="4227777029" sldId="5974"/>
        </pc:sldMkLst>
      </pc:sldChg>
      <pc:sldMasterChg chg="delSldLayout">
        <pc:chgData name="Claire Goult (ESO)" userId="16614453-ffb8-4a9f-ae14-f8ddad472eea" providerId="ADAL" clId="{E2A8D605-CB49-45CE-A8FD-812DFF259427}" dt="2023-11-13T16:29:14.816" v="600" actId="47"/>
        <pc:sldMasterMkLst>
          <pc:docMk/>
          <pc:sldMasterMk cId="1687071731" sldId="2147483773"/>
        </pc:sldMasterMkLst>
        <pc:sldLayoutChg chg="del">
          <pc:chgData name="Claire Goult (ESO)" userId="16614453-ffb8-4a9f-ae14-f8ddad472eea" providerId="ADAL" clId="{E2A8D605-CB49-45CE-A8FD-812DFF259427}" dt="2023-11-13T16:29:14.816" v="600" actId="47"/>
          <pc:sldLayoutMkLst>
            <pc:docMk/>
            <pc:sldMasterMk cId="1687071731" sldId="2147483773"/>
            <pc:sldLayoutMk cId="343351586" sldId="2147483897"/>
          </pc:sldLayoutMkLst>
        </pc:sldLayoutChg>
      </pc:sldMasterChg>
    </pc:docChg>
  </pc:docChgLst>
  <pc:docChgLst>
    <pc:chgData name="Claire Goult (ESO)" userId="16614453-ffb8-4a9f-ae14-f8ddad472eea" providerId="ADAL" clId="{6B3B5500-C284-47D0-9377-BD16E116D33D}"/>
    <pc:docChg chg="addSld modSld modSection">
      <pc:chgData name="Claire Goult (ESO)" userId="16614453-ffb8-4a9f-ae14-f8ddad472eea" providerId="ADAL" clId="{6B3B5500-C284-47D0-9377-BD16E116D33D}" dt="2023-09-21T12:43:18.147" v="305" actId="20577"/>
      <pc:docMkLst>
        <pc:docMk/>
      </pc:docMkLst>
      <pc:sldChg chg="modSp mod">
        <pc:chgData name="Claire Goult (ESO)" userId="16614453-ffb8-4a9f-ae14-f8ddad472eea" providerId="ADAL" clId="{6B3B5500-C284-47D0-9377-BD16E116D33D}" dt="2023-09-21T12:29:38.116" v="18" actId="20577"/>
        <pc:sldMkLst>
          <pc:docMk/>
          <pc:sldMk cId="4166818921" sldId="259"/>
        </pc:sldMkLst>
        <pc:spChg chg="mod">
          <ac:chgData name="Claire Goult (ESO)" userId="16614453-ffb8-4a9f-ae14-f8ddad472eea" providerId="ADAL" clId="{6B3B5500-C284-47D0-9377-BD16E116D33D}" dt="2023-09-21T12:29:27.419" v="5" actId="20577"/>
          <ac:spMkLst>
            <pc:docMk/>
            <pc:sldMk cId="4166818921" sldId="259"/>
            <ac:spMk id="4" creationId="{239D8572-4B80-43C0-A793-A677B76538B7}"/>
          </ac:spMkLst>
        </pc:spChg>
        <pc:spChg chg="mod">
          <ac:chgData name="Claire Goult (ESO)" userId="16614453-ffb8-4a9f-ae14-f8ddad472eea" providerId="ADAL" clId="{6B3B5500-C284-47D0-9377-BD16E116D33D}" dt="2023-09-21T12:29:38.116" v="18" actId="20577"/>
          <ac:spMkLst>
            <pc:docMk/>
            <pc:sldMk cId="4166818921" sldId="259"/>
            <ac:spMk id="5" creationId="{4FBA6ABF-CE97-446E-AFED-BDC24A2E4D0F}"/>
          </ac:spMkLst>
        </pc:spChg>
      </pc:sldChg>
      <pc:sldChg chg="modSp mod">
        <pc:chgData name="Claire Goult (ESO)" userId="16614453-ffb8-4a9f-ae14-f8ddad472eea" providerId="ADAL" clId="{6B3B5500-C284-47D0-9377-BD16E116D33D}" dt="2023-09-21T12:29:59.601" v="20" actId="1076"/>
        <pc:sldMkLst>
          <pc:docMk/>
          <pc:sldMk cId="3749940395" sldId="1433"/>
        </pc:sldMkLst>
        <pc:spChg chg="mod">
          <ac:chgData name="Claire Goult (ESO)" userId="16614453-ffb8-4a9f-ae14-f8ddad472eea" providerId="ADAL" clId="{6B3B5500-C284-47D0-9377-BD16E116D33D}" dt="2023-09-21T12:29:54.100" v="19" actId="1076"/>
          <ac:spMkLst>
            <pc:docMk/>
            <pc:sldMk cId="3749940395" sldId="1433"/>
            <ac:spMk id="3" creationId="{A988FD65-247D-4210-B048-12258ADD0D92}"/>
          </ac:spMkLst>
        </pc:spChg>
        <pc:spChg chg="mod">
          <ac:chgData name="Claire Goult (ESO)" userId="16614453-ffb8-4a9f-ae14-f8ddad472eea" providerId="ADAL" clId="{6B3B5500-C284-47D0-9377-BD16E116D33D}" dt="2023-09-21T12:29:59.601" v="20" actId="1076"/>
          <ac:spMkLst>
            <pc:docMk/>
            <pc:sldMk cId="3749940395" sldId="1433"/>
            <ac:spMk id="6" creationId="{DF799BDC-F9B1-4F26-8BFB-81EDDBD1FA0C}"/>
          </ac:spMkLst>
        </pc:spChg>
      </pc:sldChg>
      <pc:sldChg chg="modSp mod">
        <pc:chgData name="Claire Goult (ESO)" userId="16614453-ffb8-4a9f-ae14-f8ddad472eea" providerId="ADAL" clId="{6B3B5500-C284-47D0-9377-BD16E116D33D}" dt="2023-09-21T12:32:44.396" v="147" actId="20577"/>
        <pc:sldMkLst>
          <pc:docMk/>
          <pc:sldMk cId="1033915501" sldId="5948"/>
        </pc:sldMkLst>
        <pc:spChg chg="mod">
          <ac:chgData name="Claire Goult (ESO)" userId="16614453-ffb8-4a9f-ae14-f8ddad472eea" providerId="ADAL" clId="{6B3B5500-C284-47D0-9377-BD16E116D33D}" dt="2023-09-21T12:30:08.237" v="21" actId="1076"/>
          <ac:spMkLst>
            <pc:docMk/>
            <pc:sldMk cId="1033915501" sldId="5948"/>
            <ac:spMk id="3" creationId="{A988FD65-247D-4210-B048-12258ADD0D92}"/>
          </ac:spMkLst>
        </pc:spChg>
        <pc:spChg chg="mod">
          <ac:chgData name="Claire Goult (ESO)" userId="16614453-ffb8-4a9f-ae14-f8ddad472eea" providerId="ADAL" clId="{6B3B5500-C284-47D0-9377-BD16E116D33D}" dt="2023-09-21T12:32:44.396" v="147" actId="20577"/>
          <ac:spMkLst>
            <pc:docMk/>
            <pc:sldMk cId="1033915501" sldId="5948"/>
            <ac:spMk id="6" creationId="{DF799BDC-F9B1-4F26-8BFB-81EDDBD1FA0C}"/>
          </ac:spMkLst>
        </pc:spChg>
      </pc:sldChg>
      <pc:sldChg chg="modSp mod">
        <pc:chgData name="Claire Goult (ESO)" userId="16614453-ffb8-4a9f-ae14-f8ddad472eea" providerId="ADAL" clId="{6B3B5500-C284-47D0-9377-BD16E116D33D}" dt="2023-09-21T12:40:05.522" v="183" actId="13926"/>
        <pc:sldMkLst>
          <pc:docMk/>
          <pc:sldMk cId="2522994997" sldId="5956"/>
        </pc:sldMkLst>
        <pc:graphicFrameChg chg="modGraphic">
          <ac:chgData name="Claire Goult (ESO)" userId="16614453-ffb8-4a9f-ae14-f8ddad472eea" providerId="ADAL" clId="{6B3B5500-C284-47D0-9377-BD16E116D33D}" dt="2023-09-21T12:40:05.522" v="183" actId="13926"/>
          <ac:graphicFrameMkLst>
            <pc:docMk/>
            <pc:sldMk cId="2522994997" sldId="5956"/>
            <ac:graphicFrameMk id="5" creationId="{4CB550AD-0E0B-467B-A24E-263CEEC8C372}"/>
          </ac:graphicFrameMkLst>
        </pc:graphicFrameChg>
      </pc:sldChg>
      <pc:sldChg chg="modSp mod">
        <pc:chgData name="Claire Goult (ESO)" userId="16614453-ffb8-4a9f-ae14-f8ddad472eea" providerId="ADAL" clId="{6B3B5500-C284-47D0-9377-BD16E116D33D}" dt="2023-09-21T12:33:15.021" v="150" actId="1076"/>
        <pc:sldMkLst>
          <pc:docMk/>
          <pc:sldMk cId="3953248276" sldId="5960"/>
        </pc:sldMkLst>
        <pc:spChg chg="mod">
          <ac:chgData name="Claire Goult (ESO)" userId="16614453-ffb8-4a9f-ae14-f8ddad472eea" providerId="ADAL" clId="{6B3B5500-C284-47D0-9377-BD16E116D33D}" dt="2023-09-21T12:33:10.601" v="149" actId="1076"/>
          <ac:spMkLst>
            <pc:docMk/>
            <pc:sldMk cId="3953248276" sldId="5960"/>
            <ac:spMk id="2" creationId="{B3092A0B-1CB9-47C9-8A53-DE5D46254E81}"/>
          </ac:spMkLst>
        </pc:spChg>
        <pc:spChg chg="mod">
          <ac:chgData name="Claire Goult (ESO)" userId="16614453-ffb8-4a9f-ae14-f8ddad472eea" providerId="ADAL" clId="{6B3B5500-C284-47D0-9377-BD16E116D33D}" dt="2023-09-21T12:33:08.101" v="148" actId="1076"/>
          <ac:spMkLst>
            <pc:docMk/>
            <pc:sldMk cId="3953248276" sldId="5960"/>
            <ac:spMk id="3" creationId="{A988FD65-247D-4210-B048-12258ADD0D92}"/>
          </ac:spMkLst>
        </pc:spChg>
        <pc:spChg chg="mod">
          <ac:chgData name="Claire Goult (ESO)" userId="16614453-ffb8-4a9f-ae14-f8ddad472eea" providerId="ADAL" clId="{6B3B5500-C284-47D0-9377-BD16E116D33D}" dt="2023-09-21T12:33:15.021" v="150" actId="1076"/>
          <ac:spMkLst>
            <pc:docMk/>
            <pc:sldMk cId="3953248276" sldId="5960"/>
            <ac:spMk id="6" creationId="{DF799BDC-F9B1-4F26-8BFB-81EDDBD1FA0C}"/>
          </ac:spMkLst>
        </pc:spChg>
      </pc:sldChg>
      <pc:sldChg chg="modSp mod">
        <pc:chgData name="Claire Goult (ESO)" userId="16614453-ffb8-4a9f-ae14-f8ddad472eea" providerId="ADAL" clId="{6B3B5500-C284-47D0-9377-BD16E116D33D}" dt="2023-09-21T12:41:02.904" v="188" actId="1076"/>
        <pc:sldMkLst>
          <pc:docMk/>
          <pc:sldMk cId="3700932008" sldId="5963"/>
        </pc:sldMkLst>
        <pc:spChg chg="mod">
          <ac:chgData name="Claire Goult (ESO)" userId="16614453-ffb8-4a9f-ae14-f8ddad472eea" providerId="ADAL" clId="{6B3B5500-C284-47D0-9377-BD16E116D33D}" dt="2023-09-21T12:40:56.794" v="186" actId="1076"/>
          <ac:spMkLst>
            <pc:docMk/>
            <pc:sldMk cId="3700932008" sldId="5963"/>
            <ac:spMk id="3" creationId="{A988FD65-247D-4210-B048-12258ADD0D92}"/>
          </ac:spMkLst>
        </pc:spChg>
        <pc:spChg chg="mod">
          <ac:chgData name="Claire Goult (ESO)" userId="16614453-ffb8-4a9f-ae14-f8ddad472eea" providerId="ADAL" clId="{6B3B5500-C284-47D0-9377-BD16E116D33D}" dt="2023-09-21T12:41:02.904" v="188" actId="1076"/>
          <ac:spMkLst>
            <pc:docMk/>
            <pc:sldMk cId="3700932008" sldId="5963"/>
            <ac:spMk id="6" creationId="{DF799BDC-F9B1-4F26-8BFB-81EDDBD1FA0C}"/>
          </ac:spMkLst>
        </pc:spChg>
      </pc:sldChg>
      <pc:sldChg chg="modSp add mod">
        <pc:chgData name="Claire Goult (ESO)" userId="16614453-ffb8-4a9f-ae14-f8ddad472eea" providerId="ADAL" clId="{6B3B5500-C284-47D0-9377-BD16E116D33D}" dt="2023-09-21T12:41:22.461" v="247" actId="20577"/>
        <pc:sldMkLst>
          <pc:docMk/>
          <pc:sldMk cId="3274309281" sldId="5966"/>
        </pc:sldMkLst>
        <pc:spChg chg="mod">
          <ac:chgData name="Claire Goult (ESO)" userId="16614453-ffb8-4a9f-ae14-f8ddad472eea" providerId="ADAL" clId="{6B3B5500-C284-47D0-9377-BD16E116D33D}" dt="2023-09-21T12:41:22.461" v="247" actId="20577"/>
          <ac:spMkLst>
            <pc:docMk/>
            <pc:sldMk cId="3274309281" sldId="5966"/>
            <ac:spMk id="3" creationId="{A988FD65-247D-4210-B048-12258ADD0D92}"/>
          </ac:spMkLst>
        </pc:spChg>
      </pc:sldChg>
      <pc:sldChg chg="add">
        <pc:chgData name="Claire Goult (ESO)" userId="16614453-ffb8-4a9f-ae14-f8ddad472eea" providerId="ADAL" clId="{6B3B5500-C284-47D0-9377-BD16E116D33D}" dt="2023-09-21T12:41:48.348" v="248"/>
        <pc:sldMkLst>
          <pc:docMk/>
          <pc:sldMk cId="1780421320" sldId="5967"/>
        </pc:sldMkLst>
      </pc:sldChg>
      <pc:sldChg chg="add">
        <pc:chgData name="Claire Goult (ESO)" userId="16614453-ffb8-4a9f-ae14-f8ddad472eea" providerId="ADAL" clId="{6B3B5500-C284-47D0-9377-BD16E116D33D}" dt="2023-09-21T12:41:58.432" v="249"/>
        <pc:sldMkLst>
          <pc:docMk/>
          <pc:sldMk cId="783947389" sldId="5969"/>
        </pc:sldMkLst>
      </pc:sldChg>
      <pc:sldChg chg="modSp add mod">
        <pc:chgData name="Claire Goult (ESO)" userId="16614453-ffb8-4a9f-ae14-f8ddad472eea" providerId="ADAL" clId="{6B3B5500-C284-47D0-9377-BD16E116D33D}" dt="2023-09-21T12:43:18.147" v="305" actId="20577"/>
        <pc:sldMkLst>
          <pc:docMk/>
          <pc:sldMk cId="4248692663" sldId="5970"/>
        </pc:sldMkLst>
        <pc:spChg chg="mod">
          <ac:chgData name="Claire Goult (ESO)" userId="16614453-ffb8-4a9f-ae14-f8ddad472eea" providerId="ADAL" clId="{6B3B5500-C284-47D0-9377-BD16E116D33D}" dt="2023-09-21T12:43:18.147" v="305" actId="20577"/>
          <ac:spMkLst>
            <pc:docMk/>
            <pc:sldMk cId="4248692663" sldId="5970"/>
            <ac:spMk id="3" creationId="{A988FD65-247D-4210-B048-12258ADD0D92}"/>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11/20/2023</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11/20/2023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F7B74334-5195-1F4B-B190-5A416FFA4340}" type="slidenum">
              <a:rPr lang="en-US" smtClean="0"/>
              <a:t>1</a:t>
            </a:fld>
            <a:endParaRPr lang="en-US"/>
          </a:p>
        </p:txBody>
      </p:sp>
    </p:spTree>
    <p:extLst>
      <p:ext uri="{BB962C8B-B14F-4D97-AF65-F5344CB8AC3E}">
        <p14:creationId xmlns:p14="http://schemas.microsoft.com/office/powerpoint/2010/main" val="31095885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4.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1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emf"/></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2.xml"/><Relationship Id="rId4" Type="http://schemas.openxmlformats.org/officeDocument/2006/relationships/image" Target="../media/image15.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3.xml"/><Relationship Id="rId4" Type="http://schemas.openxmlformats.org/officeDocument/2006/relationships/image" Target="../media/image15.emf"/></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emf"/></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emf"/><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US"/>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310577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63185604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41792383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a:solidFill>
                  <a:schemeClr val="bg1"/>
                </a:solidFill>
                <a:latin typeface="HelveticaNeueLT Pro 95 Blk" panose="020B0604020202020204" pitchFamily="34" charset="77"/>
              </a:rPr>
              <a:t>Primary Text Orange</a:t>
            </a:r>
            <a:endParaRPr lang="en-GB" sz="800" b="1" i="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a:solidFill>
                  <a:schemeClr val="bg1"/>
                </a:solidFill>
                <a:latin typeface="HelveticaNeueLTPro-Blk"/>
                <a:cs typeface="HelveticaNeueLTPro-Blk"/>
              </a:rPr>
              <a:t>C:</a:t>
            </a:r>
            <a:r>
              <a:rPr lang="en-GB" sz="806" b="1" spc="4">
                <a:solidFill>
                  <a:schemeClr val="bg1"/>
                </a:solidFill>
                <a:latin typeface="HelveticaNeueLTPro-Blk"/>
                <a:cs typeface="HelveticaNeueLTPro-Blk"/>
              </a:rPr>
              <a:t>2</a:t>
            </a:r>
            <a:r>
              <a:rPr sz="806" b="1" spc="4">
                <a:solidFill>
                  <a:schemeClr val="bg1"/>
                </a:solidFill>
                <a:latin typeface="HelveticaNeueLTPro-Blk"/>
                <a:cs typeface="HelveticaNeueLTPro-Blk"/>
              </a:rPr>
              <a:t> </a:t>
            </a:r>
            <a:r>
              <a:rPr sz="806" b="1" spc="-8">
                <a:solidFill>
                  <a:schemeClr val="bg1"/>
                </a:solidFill>
                <a:latin typeface="HelveticaNeueLTPro-Blk"/>
                <a:cs typeface="HelveticaNeueLTPro-Blk"/>
              </a:rPr>
              <a:t>M:</a:t>
            </a:r>
            <a:r>
              <a:rPr lang="en-GB" sz="806" b="1" spc="-8">
                <a:solidFill>
                  <a:schemeClr val="bg1"/>
                </a:solidFill>
                <a:latin typeface="HelveticaNeueLTPro-Blk"/>
                <a:cs typeface="HelveticaNeueLTPro-Blk"/>
              </a:rPr>
              <a:t>84</a:t>
            </a:r>
            <a:r>
              <a:rPr sz="806" b="1" spc="-8">
                <a:solidFill>
                  <a:schemeClr val="bg1"/>
                </a:solidFill>
                <a:latin typeface="HelveticaNeueLTPro-Blk"/>
                <a:cs typeface="HelveticaNeueLTPro-Blk"/>
              </a:rPr>
              <a:t> </a:t>
            </a:r>
            <a:r>
              <a:rPr sz="806" b="1" spc="-20">
                <a:solidFill>
                  <a:schemeClr val="bg1"/>
                </a:solidFill>
                <a:latin typeface="HelveticaNeueLTPro-Blk"/>
                <a:cs typeface="HelveticaNeueLTPro-Blk"/>
              </a:rPr>
              <a:t>Y:10</a:t>
            </a:r>
            <a:r>
              <a:rPr lang="en-GB" sz="806" b="1" spc="-20">
                <a:solidFill>
                  <a:schemeClr val="bg1"/>
                </a:solidFill>
                <a:latin typeface="HelveticaNeueLTPro-Blk"/>
                <a:cs typeface="HelveticaNeueLTPro-Blk"/>
              </a:rPr>
              <a:t>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a:t>
            </a:r>
            <a:r>
              <a:rPr lang="en-GB" sz="806" b="1" spc="4">
                <a:solidFill>
                  <a:schemeClr val="bg1"/>
                </a:solidFill>
                <a:latin typeface="HelveticaNeueLTPro-Blk"/>
                <a:cs typeface="HelveticaNeueLTPro-Blk"/>
              </a:rPr>
              <a:t>8</a:t>
            </a:r>
            <a:r>
              <a:rPr sz="806" b="1" spc="4">
                <a:solidFill>
                  <a:schemeClr val="bg1"/>
                </a:solidFill>
                <a:latin typeface="HelveticaNeueLTPro-Blk"/>
                <a:cs typeface="HelveticaNeueLTPro-Blk"/>
              </a:rPr>
              <a:t>  R:</a:t>
            </a:r>
            <a:r>
              <a:rPr lang="en-GB" sz="806" b="1" spc="4">
                <a:solidFill>
                  <a:schemeClr val="bg1"/>
                </a:solidFill>
                <a:latin typeface="HelveticaNeueLTPro-Blk"/>
                <a:cs typeface="HelveticaNeueLTPro-Blk"/>
              </a:rPr>
              <a:t>212</a:t>
            </a:r>
            <a:r>
              <a:rPr sz="806" b="1" spc="4">
                <a:solidFill>
                  <a:schemeClr val="bg1"/>
                </a:solidFill>
                <a:latin typeface="HelveticaNeueLTPro-Blk"/>
                <a:cs typeface="HelveticaNeueLTPro-Blk"/>
              </a:rPr>
              <a:t> </a:t>
            </a:r>
            <a:r>
              <a:rPr sz="806" b="1" spc="-20">
                <a:solidFill>
                  <a:schemeClr val="bg1"/>
                </a:solidFill>
                <a:latin typeface="HelveticaNeueLTPro-Blk"/>
                <a:cs typeface="HelveticaNeueLTPro-Blk"/>
              </a:rPr>
              <a:t>G:</a:t>
            </a:r>
            <a:r>
              <a:rPr lang="en-GB" sz="806" b="1" spc="-20">
                <a:solidFill>
                  <a:schemeClr val="bg1"/>
                </a:solidFill>
                <a:latin typeface="HelveticaNeueLTPro-Blk"/>
                <a:cs typeface="HelveticaNeueLTPro-Blk"/>
              </a:rPr>
              <a:t>57</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a:t>
            </a:r>
            <a:r>
              <a:rPr lang="en-GB" sz="806" b="1" spc="4">
                <a:solidFill>
                  <a:schemeClr val="bg1"/>
                </a:solidFill>
                <a:latin typeface="HelveticaNeueLTPro-Blk"/>
                <a:cs typeface="HelveticaNeueLTPro-Blk"/>
              </a:rPr>
              <a:t>0</a:t>
            </a:r>
            <a:endParaRPr sz="806">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297  C55/M0/Y0/K0  </a:t>
            </a:r>
            <a:r>
              <a:rPr sz="806" b="1" spc="12">
                <a:solidFill>
                  <a:srgbClr val="454546"/>
                </a:solidFill>
                <a:latin typeface="HelveticaNeueLTPro-Blk"/>
                <a:cs typeface="HelveticaNeueLTPro-Blk"/>
              </a:rPr>
              <a:t>R</a:t>
            </a:r>
            <a:r>
              <a:rPr sz="806" b="1" spc="-28">
                <a:solidFill>
                  <a:srgbClr val="454546"/>
                </a:solidFill>
                <a:latin typeface="HelveticaNeueLTPro-Blk"/>
                <a:cs typeface="HelveticaNeueLTPro-Blk"/>
              </a:rPr>
              <a:t>9</a:t>
            </a:r>
            <a:r>
              <a:rPr sz="806" b="1" spc="-40">
                <a:solidFill>
                  <a:srgbClr val="454546"/>
                </a:solidFill>
                <a:latin typeface="HelveticaNeueLTPro-Blk"/>
                <a:cs typeface="HelveticaNeueLTPro-Blk"/>
              </a:rPr>
              <a:t>1</a:t>
            </a:r>
            <a:r>
              <a:rPr sz="806" b="1" spc="-20">
                <a:solidFill>
                  <a:srgbClr val="454546"/>
                </a:solidFill>
                <a:latin typeface="HelveticaNeueLTPro-Blk"/>
                <a:cs typeface="HelveticaNeueLTPro-Blk"/>
              </a:rPr>
              <a:t>/</a:t>
            </a:r>
            <a:r>
              <a:rPr sz="806" b="1" spc="8">
                <a:solidFill>
                  <a:srgbClr val="454546"/>
                </a:solidFill>
                <a:latin typeface="HelveticaNeueLTPro-Blk"/>
                <a:cs typeface="HelveticaNeueLTPro-Blk"/>
              </a:rPr>
              <a:t>G2</a:t>
            </a:r>
            <a:r>
              <a:rPr sz="806" b="1" spc="4">
                <a:solidFill>
                  <a:srgbClr val="454546"/>
                </a:solidFill>
                <a:latin typeface="HelveticaNeueLTPro-Blk"/>
                <a:cs typeface="HelveticaNeueLTPro-Blk"/>
              </a:rPr>
              <a:t>0</a:t>
            </a:r>
            <a:r>
              <a:rPr sz="806" b="1" spc="-4">
                <a:solidFill>
                  <a:srgbClr val="454546"/>
                </a:solidFill>
                <a:latin typeface="HelveticaNeueLTPro-Blk"/>
                <a:cs typeface="HelveticaNeueLTPro-Blk"/>
              </a:rPr>
              <a:t>3</a:t>
            </a:r>
            <a:r>
              <a:rPr sz="806" b="1" spc="8">
                <a:solidFill>
                  <a:srgbClr val="454546"/>
                </a:solidFill>
                <a:latin typeface="HelveticaNeueLTPro-Blk"/>
                <a:cs typeface="HelveticaNeueLTPro-Blk"/>
              </a:rPr>
              <a:t>/</a:t>
            </a:r>
            <a:r>
              <a:rPr sz="806" b="1">
                <a:solidFill>
                  <a:srgbClr val="454546"/>
                </a:solidFill>
                <a:latin typeface="HelveticaNeueLTPro-Blk"/>
                <a:cs typeface="HelveticaNeueLTPro-Blk"/>
              </a:rPr>
              <a:t>B</a:t>
            </a:r>
            <a:r>
              <a:rPr sz="806" b="1" spc="8">
                <a:solidFill>
                  <a:srgbClr val="454546"/>
                </a:solidFill>
                <a:latin typeface="HelveticaNeueLTPro-Blk"/>
                <a:cs typeface="HelveticaNeueLTPro-Blk"/>
              </a:rPr>
              <a:t>2</a:t>
            </a:r>
            <a:r>
              <a:rPr sz="806" b="1" spc="16">
                <a:solidFill>
                  <a:srgbClr val="454546"/>
                </a:solidFill>
                <a:latin typeface="HelveticaNeueLTPro-Blk"/>
                <a:cs typeface="HelveticaNeueLTPro-Blk"/>
              </a:rPr>
              <a:t>4</a:t>
            </a:r>
            <a:r>
              <a:rPr sz="806" b="1">
                <a:solidFill>
                  <a:srgbClr val="454546"/>
                </a:solidFill>
                <a:latin typeface="HelveticaNeueLTPro-Blk"/>
                <a:cs typeface="HelveticaNeueLTPro-Blk"/>
              </a:rPr>
              <a:t>5</a:t>
            </a:r>
            <a:endParaRPr sz="806">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390  </a:t>
            </a:r>
            <a:r>
              <a:rPr sz="806" b="1">
                <a:solidFill>
                  <a:srgbClr val="454546"/>
                </a:solidFill>
                <a:latin typeface="HelveticaNeueLTPro-Blk"/>
                <a:cs typeface="HelveticaNeueLTPro-Blk"/>
              </a:rPr>
              <a:t>C</a:t>
            </a:r>
            <a:r>
              <a:rPr sz="806" b="1" spc="12">
                <a:solidFill>
                  <a:srgbClr val="454546"/>
                </a:solidFill>
                <a:latin typeface="HelveticaNeueLTPro-Blk"/>
                <a:cs typeface="HelveticaNeueLTPro-Blk"/>
              </a:rPr>
              <a:t>2</a:t>
            </a:r>
            <a:r>
              <a:rPr sz="806" b="1" spc="20">
                <a:solidFill>
                  <a:srgbClr val="454546"/>
                </a:solidFill>
                <a:latin typeface="HelveticaNeueLTPro-Blk"/>
                <a:cs typeface="HelveticaNeueLTPro-Blk"/>
              </a:rPr>
              <a:t>2</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a:t>
            </a:r>
            <a:r>
              <a:rPr sz="806" b="1" spc="-20">
                <a:solidFill>
                  <a:srgbClr val="454546"/>
                </a:solidFill>
                <a:latin typeface="HelveticaNeueLTPro-Blk"/>
                <a:cs typeface="HelveticaNeueLTPro-Blk"/>
              </a:rPr>
              <a:t>0</a:t>
            </a:r>
            <a:r>
              <a:rPr sz="806" b="1" spc="44">
                <a:solidFill>
                  <a:srgbClr val="454546"/>
                </a:solidFill>
                <a:latin typeface="HelveticaNeueLTPro-Blk"/>
                <a:cs typeface="HelveticaNeueLTPro-Blk"/>
              </a:rPr>
              <a:t>/</a:t>
            </a:r>
            <a:r>
              <a:rPr sz="806" b="1" spc="-36">
                <a:solidFill>
                  <a:srgbClr val="454546"/>
                </a:solidFill>
                <a:latin typeface="HelveticaNeueLTPro-Blk"/>
                <a:cs typeface="HelveticaNeueLTPro-Blk"/>
              </a:rPr>
              <a:t>Y1</a:t>
            </a:r>
            <a:r>
              <a:rPr sz="806" b="1" spc="8">
                <a:solidFill>
                  <a:srgbClr val="454546"/>
                </a:solidFill>
                <a:latin typeface="HelveticaNeueLTPro-Blk"/>
                <a:cs typeface="HelveticaNeueLTPro-Blk"/>
              </a:rPr>
              <a:t>0</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4">
                <a:solidFill>
                  <a:srgbClr val="454546"/>
                </a:solidFill>
                <a:latin typeface="HelveticaNeueLTPro-Blk"/>
                <a:cs typeface="HelveticaNeueLTPro-Blk"/>
              </a:rPr>
              <a:t>K</a:t>
            </a:r>
            <a:r>
              <a:rPr sz="806" b="1">
                <a:solidFill>
                  <a:srgbClr val="454546"/>
                </a:solidFill>
                <a:latin typeface="HelveticaNeueLTPro-Blk"/>
                <a:cs typeface="HelveticaNeueLTPro-Blk"/>
              </a:rPr>
              <a:t>8  </a:t>
            </a:r>
            <a:r>
              <a:rPr sz="806" b="1" spc="-4">
                <a:solidFill>
                  <a:srgbClr val="454546"/>
                </a:solidFill>
                <a:latin typeface="HelveticaNeueLTPro-Blk"/>
                <a:cs typeface="HelveticaNeueLTPro-Blk"/>
              </a:rPr>
              <a:t>R194/G205/B35</a:t>
            </a:r>
            <a:endParaRPr sz="806">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7408  </a:t>
            </a:r>
            <a:r>
              <a:rPr sz="806" b="1" spc="4">
                <a:solidFill>
                  <a:srgbClr val="454546"/>
                </a:solidFill>
                <a:latin typeface="HelveticaNeueLTPro-Blk"/>
                <a:cs typeface="HelveticaNeueLTPro-Blk"/>
              </a:rPr>
              <a:t>C</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M2</a:t>
            </a:r>
            <a:r>
              <a:rPr sz="806" b="1" spc="-12">
                <a:solidFill>
                  <a:srgbClr val="454546"/>
                </a:solidFill>
                <a:latin typeface="HelveticaNeueLTPro-Blk"/>
                <a:cs typeface="HelveticaNeueLTPro-Blk"/>
              </a:rPr>
              <a:t>5</a:t>
            </a:r>
            <a:r>
              <a:rPr sz="806" b="1" spc="44">
                <a:solidFill>
                  <a:srgbClr val="454546"/>
                </a:solidFill>
                <a:latin typeface="HelveticaNeueLTPro-Blk"/>
                <a:cs typeface="HelveticaNeueLTPro-Blk"/>
              </a:rPr>
              <a:t>/</a:t>
            </a:r>
            <a:r>
              <a:rPr sz="806" b="1" spc="-12">
                <a:solidFill>
                  <a:srgbClr val="454546"/>
                </a:solidFill>
                <a:latin typeface="HelveticaNeueLTPro-Blk"/>
                <a:cs typeface="HelveticaNeueLTPro-Blk"/>
              </a:rPr>
              <a:t>Y</a:t>
            </a:r>
            <a:r>
              <a:rPr sz="806" b="1" spc="4">
                <a:solidFill>
                  <a:srgbClr val="454546"/>
                </a:solidFill>
                <a:latin typeface="HelveticaNeueLTPro-Blk"/>
                <a:cs typeface="HelveticaNeueLTPro-Blk"/>
              </a:rPr>
              <a:t>9</a:t>
            </a:r>
            <a:r>
              <a:rPr sz="806" b="1" spc="-12">
                <a:solidFill>
                  <a:srgbClr val="454546"/>
                </a:solidFill>
                <a:latin typeface="HelveticaNeueLTPro-Blk"/>
                <a:cs typeface="HelveticaNeueLTPro-Blk"/>
              </a:rPr>
              <a:t>5</a:t>
            </a:r>
            <a:r>
              <a:rPr sz="806" b="1" spc="8">
                <a:solidFill>
                  <a:srgbClr val="454546"/>
                </a:solidFill>
                <a:latin typeface="HelveticaNeueLTPro-Blk"/>
                <a:cs typeface="HelveticaNeueLTPro-Blk"/>
              </a:rPr>
              <a:t>/</a:t>
            </a:r>
            <a:r>
              <a:rPr sz="806" b="1" spc="-24">
                <a:solidFill>
                  <a:srgbClr val="454546"/>
                </a:solidFill>
                <a:latin typeface="HelveticaNeueLTPro-Blk"/>
                <a:cs typeface="HelveticaNeueLTPro-Blk"/>
              </a:rPr>
              <a:t>K</a:t>
            </a:r>
            <a:r>
              <a:rPr sz="806" b="1">
                <a:solidFill>
                  <a:srgbClr val="454546"/>
                </a:solidFill>
                <a:latin typeface="HelveticaNeueLTPro-Blk"/>
                <a:cs typeface="HelveticaNeueLTPro-Blk"/>
              </a:rPr>
              <a:t>0  </a:t>
            </a:r>
            <a:r>
              <a:rPr sz="806" b="1" spc="-12">
                <a:solidFill>
                  <a:srgbClr val="454546"/>
                </a:solidFill>
                <a:latin typeface="HelveticaNeueLTPro-Blk"/>
                <a:cs typeface="HelveticaNeueLTPro-Blk"/>
              </a:rPr>
              <a:t>R255/G191/B34</a:t>
            </a:r>
            <a:endParaRPr sz="806">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a:solidFill>
                  <a:schemeClr val="bg1"/>
                </a:solidFill>
                <a:latin typeface="HelveticaNeueLTPro-Blk"/>
                <a:cs typeface="HelveticaNeueLTPro-Blk"/>
              </a:rPr>
              <a:t>PANTONE</a:t>
            </a:r>
            <a:r>
              <a:rPr sz="806" b="1" spc="-8">
                <a:solidFill>
                  <a:schemeClr val="bg1"/>
                </a:solidFill>
                <a:latin typeface="HelveticaNeueLTPro-Blk"/>
                <a:cs typeface="HelveticaNeueLTPro-Blk"/>
              </a:rPr>
              <a:t> </a:t>
            </a:r>
            <a:r>
              <a:rPr sz="806" b="1" spc="-16">
                <a:solidFill>
                  <a:schemeClr val="bg1"/>
                </a:solidFill>
                <a:latin typeface="HelveticaNeueLTPro-Blk"/>
                <a:cs typeface="HelveticaNeueLTPro-Blk"/>
              </a:rPr>
              <a:t>166</a:t>
            </a:r>
            <a:endParaRPr sz="806">
              <a:solidFill>
                <a:schemeClr val="bg1"/>
              </a:solidFill>
              <a:latin typeface="HelveticaNeueLTPro-Blk"/>
              <a:cs typeface="HelveticaNeueLTPro-Blk"/>
            </a:endParaRPr>
          </a:p>
          <a:p>
            <a:pPr marL="10241" marR="4097" defTabSz="368686">
              <a:lnSpc>
                <a:spcPts val="887"/>
              </a:lnSpc>
              <a:spcBef>
                <a:spcPts val="56"/>
              </a:spcBef>
            </a:pPr>
            <a:r>
              <a:rPr sz="806" b="1" spc="4">
                <a:solidFill>
                  <a:schemeClr val="bg1"/>
                </a:solidFill>
                <a:latin typeface="HelveticaNeueLTPro-Blk"/>
                <a:cs typeface="HelveticaNeueLTPro-Blk"/>
              </a:rPr>
              <a:t>C:0 </a:t>
            </a:r>
            <a:r>
              <a:rPr sz="806" b="1" spc="-8">
                <a:solidFill>
                  <a:schemeClr val="bg1"/>
                </a:solidFill>
                <a:latin typeface="HelveticaNeueLTPro-Blk"/>
                <a:cs typeface="HelveticaNeueLTPro-Blk"/>
              </a:rPr>
              <a:t>M:75 </a:t>
            </a:r>
            <a:r>
              <a:rPr sz="806" b="1" spc="-20">
                <a:solidFill>
                  <a:schemeClr val="bg1"/>
                </a:solidFill>
                <a:latin typeface="HelveticaNeueLTPro-Blk"/>
                <a:cs typeface="HelveticaNeueLTPro-Blk"/>
              </a:rPr>
              <a:t>Y:100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K:0  </a:t>
            </a:r>
            <a:br>
              <a:rPr lang="en-GB" sz="806" b="1" spc="4">
                <a:solidFill>
                  <a:schemeClr val="bg1"/>
                </a:solidFill>
                <a:latin typeface="HelveticaNeueLTPro-Blk"/>
                <a:cs typeface="HelveticaNeueLTPro-Blk"/>
              </a:rPr>
            </a:br>
            <a:r>
              <a:rPr sz="806" b="1" spc="4">
                <a:solidFill>
                  <a:schemeClr val="bg1"/>
                </a:solidFill>
                <a:latin typeface="HelveticaNeueLTPro-Blk"/>
                <a:cs typeface="HelveticaNeueLTPro-Blk"/>
              </a:rPr>
              <a:t>R:242 </a:t>
            </a:r>
            <a:r>
              <a:rPr sz="806" b="1" spc="-20">
                <a:solidFill>
                  <a:schemeClr val="bg1"/>
                </a:solidFill>
                <a:latin typeface="HelveticaNeueLTPro-Blk"/>
                <a:cs typeface="HelveticaNeueLTPro-Blk"/>
              </a:rPr>
              <a:t>G:101</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B:34</a:t>
            </a:r>
            <a:endParaRPr lang="en-GB" sz="806" b="1" spc="4">
              <a:solidFill>
                <a:schemeClr val="bg1"/>
              </a:solidFill>
              <a:latin typeface="HelveticaNeueLTPro-Blk"/>
              <a:cs typeface="HelveticaNeueLTPro-Blk"/>
            </a:endParaRPr>
          </a:p>
          <a:p>
            <a:pPr marL="10241" marR="4097" defTabSz="368686">
              <a:lnSpc>
                <a:spcPts val="887"/>
              </a:lnSpc>
              <a:spcBef>
                <a:spcPts val="56"/>
              </a:spcBef>
            </a:pPr>
            <a:r>
              <a:rPr lang="en-GB" sz="700" b="0" i="0" spc="4">
                <a:solidFill>
                  <a:schemeClr val="bg1"/>
                </a:solidFill>
                <a:latin typeface="HelveticaNeueLT Pro 65 Md" panose="020B0604020202020204" pitchFamily="34" charset="77"/>
                <a:cs typeface="HelveticaNeueLTPro-Blk"/>
              </a:rPr>
              <a:t>Please note that the white and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grey copy is not to be used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for normal text elements.</a:t>
            </a:r>
            <a:endParaRPr sz="700" b="0" i="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108  </a:t>
            </a:r>
            <a:r>
              <a:rPr sz="806" b="1" spc="4">
                <a:solidFill>
                  <a:srgbClr val="454546"/>
                </a:solidFill>
                <a:latin typeface="HelveticaNeueLTPro-Blk"/>
                <a:cs typeface="HelveticaNeueLTPro-Blk"/>
              </a:rPr>
              <a:t>C:0 </a:t>
            </a:r>
            <a:r>
              <a:rPr sz="806" b="1" spc="8">
                <a:solidFill>
                  <a:srgbClr val="454546"/>
                </a:solidFill>
                <a:latin typeface="HelveticaNeueLTPro-Blk"/>
                <a:cs typeface="HelveticaNeueLTPro-Blk"/>
              </a:rPr>
              <a:t>M:0 </a:t>
            </a:r>
            <a:r>
              <a:rPr sz="806" b="1" spc="-20">
                <a:solidFill>
                  <a:srgbClr val="454546"/>
                </a:solidFill>
                <a:latin typeface="HelveticaNeueLTPro-Blk"/>
                <a:cs typeface="HelveticaNeueLTPro-Blk"/>
              </a:rPr>
              <a:t>Y:100</a:t>
            </a:r>
            <a:r>
              <a:rPr sz="806" b="1" spc="-69">
                <a:solidFill>
                  <a:srgbClr val="454546"/>
                </a:solidFill>
                <a:latin typeface="HelveticaNeueLTPro-Blk"/>
                <a:cs typeface="HelveticaNeueLTPro-Blk"/>
              </a:rPr>
              <a:t> </a:t>
            </a:r>
            <a:r>
              <a:rPr sz="806" b="1" spc="4">
                <a:solidFill>
                  <a:srgbClr val="454546"/>
                </a:solidFill>
                <a:latin typeface="HelveticaNeueLTPro-Blk"/>
                <a:cs typeface="HelveticaNeueLTPro-Blk"/>
              </a:rPr>
              <a:t>K:0  </a:t>
            </a:r>
            <a:r>
              <a:rPr sz="806" b="1" spc="8">
                <a:solidFill>
                  <a:srgbClr val="454546"/>
                </a:solidFill>
                <a:latin typeface="HelveticaNeueLTPro-Blk"/>
                <a:cs typeface="HelveticaNeueLTPro-Blk"/>
              </a:rPr>
              <a:t>R:255 </a:t>
            </a:r>
            <a:r>
              <a:rPr sz="806" b="1" spc="4">
                <a:solidFill>
                  <a:srgbClr val="454546"/>
                </a:solidFill>
                <a:latin typeface="HelveticaNeueLTPro-Blk"/>
                <a:cs typeface="HelveticaNeueLTPro-Blk"/>
              </a:rPr>
              <a:t>G:230</a:t>
            </a:r>
            <a:r>
              <a:rPr sz="806" b="1" spc="-40">
                <a:solidFill>
                  <a:srgbClr val="454546"/>
                </a:solidFill>
                <a:latin typeface="HelveticaNeueLTPro-Blk"/>
                <a:cs typeface="HelveticaNeueLTPro-Blk"/>
              </a:rPr>
              <a:t> </a:t>
            </a:r>
            <a:r>
              <a:rPr sz="806" b="1" spc="8">
                <a:solidFill>
                  <a:srgbClr val="454546"/>
                </a:solidFill>
                <a:latin typeface="HelveticaNeueLTPro-Blk"/>
                <a:cs typeface="HelveticaNeueLTPro-Blk"/>
              </a:rPr>
              <a:t>B:0</a:t>
            </a:r>
            <a:endParaRPr sz="806">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D43900"/>
                </a:solidFill>
                <a:latin typeface="HelveticaNeueLTPro-Hv"/>
                <a:cs typeface="HelveticaNeueLTPro-Hv"/>
              </a:rPr>
              <a:t>Primary</a:t>
            </a:r>
            <a:endParaRPr sz="968">
              <a:solidFill>
                <a:srgbClr val="D43900"/>
              </a:solidFill>
              <a:latin typeface="HelveticaNeueLTPro-Hv"/>
              <a:cs typeface="HelveticaNeueLTPro-Hv"/>
            </a:endParaRPr>
          </a:p>
          <a:p>
            <a:pPr marL="10241" marR="4097" defTabSz="737372">
              <a:lnSpc>
                <a:spcPct val="125000"/>
              </a:lnSpc>
              <a:spcAft>
                <a:spcPts val="484"/>
              </a:spcAft>
            </a:pPr>
            <a:r>
              <a:rPr sz="806" b="0" i="0" spc="-4">
                <a:solidFill>
                  <a:srgbClr val="454546"/>
                </a:solidFill>
                <a:latin typeface="HelveticaNeueLT Pro 55 Roman" panose="020B0604020202020204" pitchFamily="34" charset="77"/>
                <a:cs typeface="HelveticaNeueLTPro-Roman"/>
              </a:rPr>
              <a:t>This </a:t>
            </a:r>
            <a:r>
              <a:rPr sz="806" b="0" i="0" spc="-8">
                <a:solidFill>
                  <a:srgbClr val="454546"/>
                </a:solidFill>
                <a:latin typeface="HelveticaNeueLT Pro 55 Roman" panose="020B0604020202020204" pitchFamily="34" charset="77"/>
                <a:cs typeface="HelveticaNeueLTPro-Roman"/>
              </a:rPr>
              <a:t>palette </a:t>
            </a:r>
            <a:r>
              <a:rPr sz="806" b="0" i="0" spc="-4">
                <a:solidFill>
                  <a:srgbClr val="454546"/>
                </a:solidFill>
                <a:latin typeface="HelveticaNeueLT Pro 55 Roman" panose="020B0604020202020204" pitchFamily="34" charset="77"/>
                <a:cs typeface="HelveticaNeueLTPro-Roman"/>
              </a:rPr>
              <a:t>consists </a:t>
            </a:r>
            <a:r>
              <a:rPr sz="806" b="0" i="0" spc="-8">
                <a:solidFill>
                  <a:srgbClr val="454546"/>
                </a:solidFill>
                <a:latin typeface="HelveticaNeueLT Pro 55 Roman" panose="020B0604020202020204" pitchFamily="34" charset="77"/>
                <a:cs typeface="HelveticaNeueLTPro-Roman"/>
              </a:rPr>
              <a:t>of </a:t>
            </a:r>
            <a:r>
              <a:rPr sz="806" b="0" i="0" spc="-12">
                <a:solidFill>
                  <a:srgbClr val="454546"/>
                </a:solidFill>
                <a:latin typeface="HelveticaNeueLT Pro 55 Roman" panose="020B0604020202020204" pitchFamily="34" charset="77"/>
                <a:cs typeface="HelveticaNeueLTPro-Roman"/>
              </a:rPr>
              <a:t>yellows </a:t>
            </a:r>
            <a:r>
              <a:rPr sz="806" b="0" i="0" spc="-4">
                <a:solidFill>
                  <a:srgbClr val="454546"/>
                </a:solidFill>
                <a:latin typeface="HelveticaNeueLT Pro 55 Roman" panose="020B0604020202020204" pitchFamily="34" charset="77"/>
                <a:cs typeface="HelveticaNeueLTPro-Roman"/>
              </a:rPr>
              <a:t>and oranges, which </a:t>
            </a:r>
            <a:r>
              <a:rPr sz="806" b="0" i="0" spc="-12">
                <a:solidFill>
                  <a:srgbClr val="454546"/>
                </a:solidFill>
                <a:latin typeface="HelveticaNeueLT Pro 55 Roman" panose="020B0604020202020204" pitchFamily="34" charset="77"/>
                <a:cs typeface="HelveticaNeueLTPro-Roman"/>
              </a:rPr>
              <a:t>radiate </a:t>
            </a:r>
            <a:r>
              <a:rPr sz="806" b="0" i="0" spc="-8">
                <a:solidFill>
                  <a:srgbClr val="454546"/>
                </a:solidFill>
                <a:latin typeface="HelveticaNeueLT Pro 55 Roman" panose="020B0604020202020204" pitchFamily="34" charset="77"/>
                <a:cs typeface="HelveticaNeueLTPro-Roman"/>
              </a:rPr>
              <a:t>ambition, </a:t>
            </a:r>
            <a:r>
              <a:rPr sz="806" b="0" i="0" spc="-12">
                <a:solidFill>
                  <a:srgbClr val="454546"/>
                </a:solidFill>
                <a:latin typeface="HelveticaNeueLT Pro 55 Roman" panose="020B0604020202020204" pitchFamily="34" charset="77"/>
                <a:cs typeface="HelveticaNeueLTPro-Roman"/>
              </a:rPr>
              <a:t>energy, </a:t>
            </a:r>
            <a:r>
              <a:rPr sz="806" b="0" i="0" spc="-8">
                <a:solidFill>
                  <a:srgbClr val="454546"/>
                </a:solidFill>
                <a:latin typeface="HelveticaNeueLT Pro 55 Roman" panose="020B0604020202020204" pitchFamily="34" charset="77"/>
                <a:cs typeface="HelveticaNeueLTPro-Roman"/>
              </a:rPr>
              <a:t>warmth, </a:t>
            </a:r>
            <a:r>
              <a:rPr sz="806" b="0" i="0" spc="-4">
                <a:solidFill>
                  <a:srgbClr val="454546"/>
                </a:solidFill>
                <a:latin typeface="HelveticaNeueLT Pro 55 Roman" panose="020B0604020202020204" pitchFamily="34" charset="77"/>
                <a:cs typeface="HelveticaNeueLTPro-Roman"/>
              </a:rPr>
              <a:t>passion and </a:t>
            </a:r>
            <a:r>
              <a:rPr sz="806" b="0" i="0" spc="-12">
                <a:solidFill>
                  <a:srgbClr val="454546"/>
                </a:solidFill>
                <a:latin typeface="HelveticaNeueLT Pro 55 Roman" panose="020B0604020202020204" pitchFamily="34" charset="77"/>
                <a:cs typeface="HelveticaNeueLTPro-Roman"/>
              </a:rPr>
              <a:t>originality. </a:t>
            </a:r>
            <a:br>
              <a:rPr lang="en-GB" sz="806" b="0" i="0" spc="-12">
                <a:solidFill>
                  <a:srgbClr val="454546"/>
                </a:solidFill>
                <a:latin typeface="HelveticaNeueLT Pro 55 Roman" panose="020B0604020202020204" pitchFamily="34" charset="77"/>
                <a:cs typeface="HelveticaNeueLTPro-Roman"/>
              </a:rPr>
            </a:br>
            <a:r>
              <a:rPr sz="806" b="0" i="0" spc="-32">
                <a:solidFill>
                  <a:srgbClr val="454546"/>
                </a:solidFill>
                <a:latin typeface="HelveticaNeueLT Pro 55 Roman" panose="020B0604020202020204" pitchFamily="34" charset="77"/>
                <a:cs typeface="HelveticaNeueLTPro-Roman"/>
              </a:rPr>
              <a:t>You </a:t>
            </a:r>
            <a:r>
              <a:rPr sz="806" b="0" i="0">
                <a:solidFill>
                  <a:srgbClr val="454546"/>
                </a:solidFill>
                <a:latin typeface="HelveticaNeueLT Pro 55 Roman" panose="020B0604020202020204" pitchFamily="34" charset="77"/>
                <a:cs typeface="HelveticaNeueLTPro-Roman"/>
              </a:rPr>
              <a:t>can </a:t>
            </a:r>
            <a:r>
              <a:rPr sz="806" b="0" i="0" spc="-4">
                <a:solidFill>
                  <a:srgbClr val="454546"/>
                </a:solidFill>
                <a:latin typeface="HelveticaNeueLT Pro 55 Roman" panose="020B0604020202020204" pitchFamily="34" charset="77"/>
                <a:cs typeface="HelveticaNeueLTPro-Roman"/>
              </a:rPr>
              <a:t>use </a:t>
            </a:r>
            <a:r>
              <a:rPr sz="806" b="0" i="0">
                <a:solidFill>
                  <a:srgbClr val="454546"/>
                </a:solidFill>
                <a:latin typeface="HelveticaNeueLT Pro 55 Roman" panose="020B0604020202020204" pitchFamily="34" charset="77"/>
                <a:cs typeface="HelveticaNeueLTPro-Roman"/>
              </a:rPr>
              <a:t>a </a:t>
            </a:r>
            <a:r>
              <a:rPr sz="806" b="0" i="0" spc="-8">
                <a:solidFill>
                  <a:srgbClr val="454546"/>
                </a:solidFill>
                <a:latin typeface="HelveticaNeueLT Pro 55 Roman" panose="020B0604020202020204" pitchFamily="34" charset="77"/>
                <a:cs typeface="HelveticaNeueLTPro-Roman"/>
              </a:rPr>
              <a:t>gradient of </a:t>
            </a:r>
            <a:r>
              <a:rPr sz="806" b="0" i="0" spc="-4">
                <a:solidFill>
                  <a:srgbClr val="454546"/>
                </a:solidFill>
                <a:latin typeface="HelveticaNeueLT Pro 55 Roman" panose="020B0604020202020204" pitchFamily="34" charset="77"/>
                <a:cs typeface="HelveticaNeueLTPro-Roman"/>
              </a:rPr>
              <a:t>these </a:t>
            </a:r>
            <a:r>
              <a:rPr sz="806" b="0" i="0" spc="-4" err="1">
                <a:solidFill>
                  <a:srgbClr val="454546"/>
                </a:solidFill>
                <a:latin typeface="HelveticaNeueLT Pro 55 Roman" panose="020B0604020202020204" pitchFamily="34" charset="77"/>
                <a:cs typeface="HelveticaNeueLTPro-Roman"/>
              </a:rPr>
              <a:t>colours</a:t>
            </a:r>
            <a:r>
              <a:rPr sz="806" b="0" i="0" spc="-4">
                <a:solidFill>
                  <a:srgbClr val="454546"/>
                </a:solidFill>
                <a:latin typeface="HelveticaNeueLT Pro 55 Roman" panose="020B0604020202020204" pitchFamily="34" charset="77"/>
                <a:cs typeface="HelveticaNeueLTPro-Roman"/>
              </a:rPr>
              <a:t> </a:t>
            </a:r>
            <a:r>
              <a:rPr sz="806" b="0" i="0">
                <a:solidFill>
                  <a:srgbClr val="454546"/>
                </a:solidFill>
                <a:latin typeface="HelveticaNeueLT Pro 55 Roman" panose="020B0604020202020204" pitchFamily="34" charset="77"/>
                <a:cs typeface="HelveticaNeueLTPro-Roman"/>
              </a:rPr>
              <a:t>as a</a:t>
            </a:r>
            <a:r>
              <a:rPr sz="806" b="0" i="0" spc="20">
                <a:solidFill>
                  <a:srgbClr val="454546"/>
                </a:solidFill>
                <a:latin typeface="HelveticaNeueLT Pro 55 Roman" panose="020B0604020202020204" pitchFamily="34" charset="77"/>
                <a:cs typeface="HelveticaNeueLTPro-Roman"/>
              </a:rPr>
              <a:t> </a:t>
            </a:r>
            <a:r>
              <a:rPr sz="806" b="0" i="0" spc="-8">
                <a:solidFill>
                  <a:srgbClr val="454546"/>
                </a:solidFill>
                <a:latin typeface="HelveticaNeueLT Pro 55 Roman" panose="020B0604020202020204" pitchFamily="34" charset="77"/>
                <a:cs typeface="HelveticaNeueLTPro-Roman"/>
              </a:rPr>
              <a:t>background.</a:t>
            </a:r>
            <a:endParaRPr lang="en-GB" sz="806" b="0" i="0" spc="-8">
              <a:solidFill>
                <a:srgbClr val="454546"/>
              </a:solidFill>
              <a:latin typeface="HelveticaNeueLT Pro 55 Roman" panose="020B0604020202020204" pitchFamily="34" charset="77"/>
              <a:cs typeface="HelveticaNeueLTPro-Roman"/>
            </a:endParaRPr>
          </a:p>
          <a:p>
            <a:pPr marL="10241" defTabSz="737372"/>
            <a:r>
              <a:rPr lang="en-GB" sz="968" b="1">
                <a:solidFill>
                  <a:srgbClr val="D43900"/>
                </a:solidFill>
                <a:latin typeface="HelveticaNeueLTPro-Hv"/>
                <a:cs typeface="HelveticaNeueLTPro-Hv"/>
              </a:rPr>
              <a:t>Complementary</a:t>
            </a:r>
            <a:endParaRPr lang="en-GB" sz="968">
              <a:solidFill>
                <a:srgbClr val="D43900"/>
              </a:solidFill>
              <a:latin typeface="HelveticaNeueLTPro-Hv"/>
              <a:cs typeface="HelveticaNeueLTPro-Hv"/>
            </a:endParaRPr>
          </a:p>
          <a:p>
            <a:pPr marL="10241" marR="4097" defTabSz="737372">
              <a:lnSpc>
                <a:spcPct val="125000"/>
              </a:lnSpc>
              <a:spcAft>
                <a:spcPts val="484"/>
              </a:spcAft>
            </a:pPr>
            <a:r>
              <a:rPr lang="en-GB" sz="806" spc="-8">
                <a:solidFill>
                  <a:srgbClr val="454546"/>
                </a:solidFill>
                <a:latin typeface="HelveticaNeueLTPro-Roman"/>
                <a:cs typeface="HelveticaNeueLTPro-Roman"/>
              </a:rPr>
              <a:t>Consisting of </a:t>
            </a:r>
            <a:r>
              <a:rPr lang="en-GB" sz="806">
                <a:solidFill>
                  <a:srgbClr val="454546"/>
                </a:solidFill>
                <a:latin typeface="HelveticaNeueLTPro-Roman"/>
                <a:cs typeface="HelveticaNeueLTPro-Roman"/>
              </a:rPr>
              <a:t>a secondary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tertiary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This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is  designed </a:t>
            </a:r>
            <a:r>
              <a:rPr lang="en-GB" sz="806" spc="-12">
                <a:solidFill>
                  <a:srgbClr val="454546"/>
                </a:solidFill>
                <a:latin typeface="HelveticaNeueLTPro-Roman"/>
                <a:cs typeface="HelveticaNeueLTPro-Roman"/>
              </a:rPr>
              <a:t>to </a:t>
            </a:r>
            <a:r>
              <a:rPr lang="en-GB" sz="806">
                <a:solidFill>
                  <a:srgbClr val="454546"/>
                </a:solidFill>
                <a:latin typeface="HelveticaNeueLTPro-Roman"/>
                <a:cs typeface="HelveticaNeueLTPro-Roman"/>
              </a:rPr>
              <a:t>support </a:t>
            </a:r>
            <a:r>
              <a:rPr lang="en-GB" sz="806" spc="-8">
                <a:solidFill>
                  <a:srgbClr val="454546"/>
                </a:solidFill>
                <a:latin typeface="HelveticaNeueLTPro-Roman"/>
                <a:cs typeface="HelveticaNeueLTPro-Roman"/>
              </a:rPr>
              <a:t>the </a:t>
            </a:r>
            <a:r>
              <a:rPr lang="en-GB" sz="806">
                <a:solidFill>
                  <a:srgbClr val="454546"/>
                </a:solidFill>
                <a:latin typeface="HelveticaNeueLTPro-Roman"/>
                <a:cs typeface="HelveticaNeueLTPro-Roman"/>
              </a:rPr>
              <a:t>primary </a:t>
            </a:r>
            <a:r>
              <a:rPr lang="en-GB" sz="806" spc="-4">
                <a:solidFill>
                  <a:srgbClr val="454546"/>
                </a:solidFill>
                <a:latin typeface="HelveticaNeueLTPro-Roman"/>
                <a:cs typeface="HelveticaNeueLTPro-Roman"/>
              </a:rPr>
              <a:t>colours. Ideal if </a:t>
            </a:r>
            <a:r>
              <a:rPr lang="en-GB" sz="806" spc="-8">
                <a:solidFill>
                  <a:srgbClr val="454546"/>
                </a:solidFill>
                <a:latin typeface="HelveticaNeueLTPro-Roman"/>
                <a:cs typeface="HelveticaNeueLTPro-Roman"/>
              </a:rPr>
              <a:t>communication </a:t>
            </a:r>
            <a:r>
              <a:rPr lang="en-GB" sz="806">
                <a:solidFill>
                  <a:srgbClr val="454546"/>
                </a:solidFill>
                <a:latin typeface="HelveticaNeueLTPro-Roman"/>
                <a:cs typeface="HelveticaNeueLTPro-Roman"/>
              </a:rPr>
              <a:t>needs further </a:t>
            </a:r>
            <a:r>
              <a:rPr lang="en-GB" sz="806" spc="-4">
                <a:solidFill>
                  <a:srgbClr val="454546"/>
                </a:solidFill>
                <a:latin typeface="HelveticaNeueLTPro-Roman"/>
                <a:cs typeface="HelveticaNeueLTPro-Roman"/>
              </a:rPr>
              <a:t>stand out. </a:t>
            </a:r>
            <a:r>
              <a:rPr lang="en-GB" sz="806">
                <a:solidFill>
                  <a:srgbClr val="454546"/>
                </a:solidFill>
                <a:latin typeface="HelveticaNeueLTPro-Roman"/>
                <a:cs typeface="HelveticaNeueLTPro-Roman"/>
              </a:rPr>
              <a:t>These </a:t>
            </a:r>
            <a:r>
              <a:rPr lang="en-GB" sz="806" spc="-4">
                <a:solidFill>
                  <a:srgbClr val="454546"/>
                </a:solidFill>
                <a:latin typeface="HelveticaNeueLTPro-Roman"/>
                <a:cs typeface="HelveticaNeueLTPro-Roman"/>
              </a:rPr>
              <a:t>colours are also designed </a:t>
            </a:r>
            <a:r>
              <a:rPr lang="en-GB" sz="806" spc="-8">
                <a:solidFill>
                  <a:srgbClr val="454546"/>
                </a:solidFill>
                <a:latin typeface="HelveticaNeueLTPro-Roman"/>
                <a:cs typeface="HelveticaNeueLTPro-Roman"/>
              </a:rPr>
              <a:t>with </a:t>
            </a:r>
            <a:r>
              <a:rPr lang="en-GB" sz="806">
                <a:solidFill>
                  <a:srgbClr val="454546"/>
                </a:solidFill>
                <a:latin typeface="HelveticaNeueLTPro-Roman"/>
                <a:cs typeface="HelveticaNeueLTPro-Roman"/>
              </a:rPr>
              <a:t>charts </a:t>
            </a:r>
            <a:r>
              <a:rPr lang="en-GB" sz="806" spc="-4">
                <a:solidFill>
                  <a:srgbClr val="454546"/>
                </a:solidFill>
                <a:latin typeface="HelveticaNeueLTPro-Roman"/>
                <a:cs typeface="HelveticaNeueLTPro-Roman"/>
              </a:rPr>
              <a:t>and colour </a:t>
            </a:r>
            <a:r>
              <a:rPr lang="en-GB" sz="806" spc="-8">
                <a:solidFill>
                  <a:srgbClr val="454546"/>
                </a:solidFill>
                <a:latin typeface="HelveticaNeueLTPro-Roman"/>
                <a:cs typeface="HelveticaNeueLTPro-Roman"/>
              </a:rPr>
              <a:t>coordinating </a:t>
            </a:r>
            <a:r>
              <a:rPr lang="en-GB" sz="806" spc="-4">
                <a:solidFill>
                  <a:srgbClr val="454546"/>
                </a:solidFill>
                <a:latin typeface="HelveticaNeueLTPro-Roman"/>
                <a:cs typeface="HelveticaNeueLTPro-Roman"/>
              </a:rPr>
              <a:t>in</a:t>
            </a:r>
            <a:r>
              <a:rPr lang="en-GB" sz="806" spc="8">
                <a:solidFill>
                  <a:srgbClr val="454546"/>
                </a:solidFill>
                <a:latin typeface="HelveticaNeueLTPro-Roman"/>
                <a:cs typeface="HelveticaNeueLTPro-Roman"/>
              </a:rPr>
              <a:t> </a:t>
            </a:r>
            <a:r>
              <a:rPr lang="en-GB" sz="806" spc="-8">
                <a:solidFill>
                  <a:srgbClr val="454546"/>
                </a:solidFill>
                <a:latin typeface="HelveticaNeueLTPro-Roman"/>
                <a:cs typeface="HelveticaNeueLTPro-Roman"/>
              </a:rPr>
              <a:t>mind.</a:t>
            </a:r>
          </a:p>
          <a:p>
            <a:pPr marL="10241" defTabSz="737372">
              <a:spcBef>
                <a:spcPts val="81"/>
              </a:spcBef>
            </a:pPr>
            <a:r>
              <a:rPr lang="en-GB" sz="968" b="1" spc="-4">
                <a:solidFill>
                  <a:srgbClr val="D43900"/>
                </a:solidFill>
                <a:latin typeface="HelveticaNeueLTPro-Hv"/>
                <a:cs typeface="HelveticaNeueLTPro-Hv"/>
              </a:rPr>
              <a:t>Note</a:t>
            </a:r>
            <a:endParaRPr lang="en-GB" sz="968">
              <a:solidFill>
                <a:srgbClr val="D43900"/>
              </a:solidFill>
              <a:latin typeface="HelveticaNeueLTPro-Hv"/>
              <a:cs typeface="HelveticaNeueLTPro-Hv"/>
            </a:endParaRPr>
          </a:p>
          <a:p>
            <a:pPr marL="10241" marR="4097" defTabSz="737372">
              <a:lnSpc>
                <a:spcPct val="125000"/>
              </a:lnSpc>
            </a:pPr>
            <a:r>
              <a:rPr lang="en-GB" sz="806" spc="-4">
                <a:solidFill>
                  <a:srgbClr val="454546"/>
                </a:solidFill>
                <a:latin typeface="HelveticaNeueLTPro-Roman"/>
                <a:cs typeface="HelveticaNeueLTPro-Roman"/>
              </a:rPr>
              <a:t>When using </a:t>
            </a:r>
            <a:r>
              <a:rPr lang="en-GB" sz="806" spc="-8">
                <a:solidFill>
                  <a:srgbClr val="454546"/>
                </a:solidFill>
                <a:latin typeface="HelveticaNeueLTPro-Roman"/>
                <a:cs typeface="HelveticaNeueLTPro-Roman"/>
              </a:rPr>
              <a:t>the </a:t>
            </a:r>
            <a:r>
              <a:rPr lang="en-GB" sz="806" spc="-4">
                <a:solidFill>
                  <a:srgbClr val="454546"/>
                </a:solidFill>
                <a:latin typeface="HelveticaNeueLTPro-Roman"/>
                <a:cs typeface="HelveticaNeueLTPro-Roman"/>
              </a:rPr>
              <a:t>colour </a:t>
            </a:r>
            <a:r>
              <a:rPr lang="en-GB" sz="806" spc="-8">
                <a:solidFill>
                  <a:srgbClr val="454546"/>
                </a:solidFill>
                <a:latin typeface="HelveticaNeueLTPro-Roman"/>
                <a:cs typeface="HelveticaNeueLTPro-Roman"/>
              </a:rPr>
              <a:t>palette, refer </a:t>
            </a:r>
            <a:r>
              <a:rPr lang="en-GB" sz="806" spc="-12">
                <a:solidFill>
                  <a:srgbClr val="454546"/>
                </a:solidFill>
                <a:latin typeface="HelveticaNeueLTPro-Roman"/>
                <a:cs typeface="HelveticaNeueLTPro-Roman"/>
              </a:rPr>
              <a:t>to </a:t>
            </a:r>
            <a:r>
              <a:rPr lang="en-GB" sz="806" spc="-8">
                <a:solidFill>
                  <a:srgbClr val="454546"/>
                </a:solidFill>
                <a:latin typeface="HelveticaNeueLTPro-Roman"/>
                <a:cs typeface="HelveticaNeueLTPro-Roman"/>
              </a:rPr>
              <a:t>the templates provided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be </a:t>
            </a:r>
            <a:r>
              <a:rPr lang="en-GB" sz="806" spc="-8">
                <a:solidFill>
                  <a:srgbClr val="454546"/>
                </a:solidFill>
                <a:latin typeface="HelveticaNeueLTPro-Roman"/>
                <a:cs typeface="HelveticaNeueLTPro-Roman"/>
              </a:rPr>
              <a:t>mindful of </a:t>
            </a:r>
            <a:r>
              <a:rPr lang="en-GB" sz="806" spc="-4">
                <a:solidFill>
                  <a:srgbClr val="454546"/>
                </a:solidFill>
                <a:latin typeface="HelveticaNeueLTPro-Roman"/>
                <a:cs typeface="HelveticaNeueLTPro-Roman"/>
              </a:rPr>
              <a:t>using </a:t>
            </a:r>
            <a:r>
              <a:rPr lang="en-GB" sz="806" spc="-8">
                <a:solidFill>
                  <a:srgbClr val="454546"/>
                </a:solidFill>
                <a:latin typeface="HelveticaNeueLTPro-Roman"/>
                <a:cs typeface="HelveticaNeueLTPro-Roman"/>
              </a:rPr>
              <a:t>too many </a:t>
            </a:r>
            <a:r>
              <a:rPr lang="en-GB" sz="806" spc="-4">
                <a:solidFill>
                  <a:srgbClr val="454546"/>
                </a:solidFill>
                <a:latin typeface="HelveticaNeueLTPro-Roman"/>
                <a:cs typeface="HelveticaNeueLTPro-Roman"/>
              </a:rPr>
              <a:t>colours on one </a:t>
            </a:r>
            <a:br>
              <a:rPr lang="en-GB" sz="806" spc="-4">
                <a:solidFill>
                  <a:srgbClr val="454546"/>
                </a:solidFill>
                <a:latin typeface="HelveticaNeueLTPro-Roman"/>
                <a:cs typeface="HelveticaNeueLTPro-Roman"/>
              </a:rPr>
            </a:br>
            <a:r>
              <a:rPr lang="en-GB" sz="806" spc="-4">
                <a:solidFill>
                  <a:srgbClr val="454546"/>
                </a:solidFill>
                <a:latin typeface="HelveticaNeueLTPro-Roman"/>
                <a:cs typeface="HelveticaNeueLTPro-Roman"/>
              </a:rPr>
              <a:t>piece </a:t>
            </a:r>
            <a:r>
              <a:rPr lang="en-GB" sz="806" spc="-8">
                <a:solidFill>
                  <a:srgbClr val="454546"/>
                </a:solidFill>
                <a:latin typeface="HelveticaNeueLTPro-Roman"/>
                <a:cs typeface="HelveticaNeueLTPro-Roman"/>
              </a:rPr>
              <a:t>of communication. </a:t>
            </a:r>
            <a:r>
              <a:rPr lang="en-GB" sz="806" spc="-12">
                <a:solidFill>
                  <a:srgbClr val="454546"/>
                </a:solidFill>
                <a:latin typeface="HelveticaNeueLTPro-Roman"/>
                <a:cs typeface="HelveticaNeueLTPro-Roman"/>
              </a:rPr>
              <a:t>Make </a:t>
            </a:r>
            <a:r>
              <a:rPr lang="en-GB" sz="806" spc="-4">
                <a:solidFill>
                  <a:srgbClr val="454546"/>
                </a:solidFill>
                <a:latin typeface="HelveticaNeueLTPro-Roman"/>
                <a:cs typeface="HelveticaNeueLTPro-Roman"/>
              </a:rPr>
              <a:t>sure </a:t>
            </a:r>
            <a:r>
              <a:rPr lang="en-GB" sz="806" spc="-8">
                <a:solidFill>
                  <a:srgbClr val="454546"/>
                </a:solidFill>
                <a:latin typeface="HelveticaNeueLTPro-Roman"/>
                <a:cs typeface="HelveticaNeueLTPro-Roman"/>
              </a:rPr>
              <a:t>the copy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imagery </a:t>
            </a:r>
            <a:r>
              <a:rPr lang="en-GB" sz="806" spc="-4">
                <a:solidFill>
                  <a:srgbClr val="454546"/>
                </a:solidFill>
                <a:latin typeface="HelveticaNeueLTPro-Roman"/>
                <a:cs typeface="HelveticaNeueLTPro-Roman"/>
              </a:rPr>
              <a:t>are </a:t>
            </a:r>
            <a:r>
              <a:rPr lang="en-GB" sz="806" spc="-8">
                <a:solidFill>
                  <a:srgbClr val="454546"/>
                </a:solidFill>
                <a:latin typeface="HelveticaNeueLTPro-Roman"/>
                <a:cs typeface="HelveticaNeueLTPro-Roman"/>
              </a:rPr>
              <a:t>legible </a:t>
            </a:r>
            <a:r>
              <a:rPr lang="en-GB" sz="806" spc="-4">
                <a:solidFill>
                  <a:srgbClr val="454546"/>
                </a:solidFill>
                <a:latin typeface="HelveticaNeueLTPro-Roman"/>
                <a:cs typeface="HelveticaNeueLTPro-Roman"/>
              </a:rPr>
              <a:t>and </a:t>
            </a:r>
            <a:r>
              <a:rPr lang="en-GB" sz="806" spc="-8">
                <a:solidFill>
                  <a:srgbClr val="454546"/>
                </a:solidFill>
                <a:latin typeface="HelveticaNeueLTPro-Roman"/>
                <a:cs typeface="HelveticaNeueLTPro-Roman"/>
              </a:rPr>
              <a:t>that </a:t>
            </a:r>
            <a:r>
              <a:rPr lang="en-GB" sz="806" spc="-4">
                <a:solidFill>
                  <a:srgbClr val="454546"/>
                </a:solidFill>
                <a:latin typeface="HelveticaNeueLTPro-Roman"/>
                <a:cs typeface="HelveticaNeueLTPro-Roman"/>
              </a:rPr>
              <a:t>colours are used</a:t>
            </a:r>
            <a:r>
              <a:rPr lang="en-GB" sz="806" spc="16">
                <a:solidFill>
                  <a:srgbClr val="454546"/>
                </a:solidFill>
                <a:latin typeface="HelveticaNeueLTPro-Roman"/>
                <a:cs typeface="HelveticaNeueLTPro-Roman"/>
              </a:rPr>
              <a:t> </a:t>
            </a:r>
            <a:r>
              <a:rPr lang="en-GB" sz="806" spc="-12">
                <a:solidFill>
                  <a:srgbClr val="454546"/>
                </a:solidFill>
                <a:latin typeface="HelveticaNeueLTPro-Roman"/>
                <a:cs typeface="HelveticaNeueLTPro-Roman"/>
              </a:rPr>
              <a:t>sparingly.</a:t>
            </a:r>
            <a:endParaRPr lang="en-GB" sz="806">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a:solidFill>
                  <a:srgbClr val="D43900"/>
                </a:solidFill>
                <a:latin typeface="HelveticaNeueLT Pro 55 Roman" panose="020B0604020202020204" pitchFamily="34" charset="77"/>
              </a:rPr>
              <a:t>Title Slide Header</a:t>
            </a:r>
          </a:p>
          <a:p>
            <a:pPr defTabSz="737354"/>
            <a:r>
              <a:rPr lang="en-US" sz="90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dolor sit amet, consectetuer adipiscing elit. Maecenas porttitor congue massa. Fusce posuere, magna sed pulvinar ultricies, purus lectus malesuada libero, sit amet commodo magna eros quis urna.</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defTabSz="737354">
              <a:spcBef>
                <a:spcPts val="806"/>
              </a:spcBef>
              <a:defRPr/>
            </a:pPr>
            <a:endParaRPr lang="en-GB" sz="1400" b="1" i="0">
              <a:solidFill>
                <a:srgbClr val="D43900"/>
              </a:solidFill>
              <a:latin typeface="HelveticaNeueLT Pro 55 Roman" panose="020B0604020202020204" pitchFamily="34" charset="77"/>
            </a:endParaRPr>
          </a:p>
          <a:p>
            <a:pPr defTabSz="737354">
              <a:spcBef>
                <a:spcPts val="806"/>
              </a:spcBef>
              <a:defRPr/>
            </a:pPr>
            <a:endParaRPr lang="en-GB" sz="129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a:solidFill>
                  <a:srgbClr val="D43900"/>
                </a:solidFill>
                <a:latin typeface="HelveticaNeueLT Pro 55 Roman" panose="020B0604020202020204" pitchFamily="34" charset="77"/>
              </a:rPr>
              <a:t>Section Title</a:t>
            </a:r>
          </a:p>
          <a:p>
            <a:pPr defTabSz="737354"/>
            <a:r>
              <a:rPr lang="en-US" sz="90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a:solidFill>
                  <a:srgbClr val="D43900"/>
                </a:solidFill>
                <a:latin typeface="HelveticaNeueLT Pro 55 Roman" panose="020B0604020202020204" pitchFamily="34" charset="77"/>
              </a:rPr>
              <a:t>Heading</a:t>
            </a:r>
            <a:r>
              <a:rPr lang="en-GB" sz="2000" b="1" i="0">
                <a:solidFill>
                  <a:srgbClr val="D43900"/>
                </a:solidFill>
                <a:latin typeface="HelveticaNeueLT Pro 55 Roman" panose="020B0604020202020204" pitchFamily="34" charset="77"/>
              </a:rPr>
              <a:t> </a:t>
            </a:r>
          </a:p>
          <a:p>
            <a:pPr defTabSz="737354"/>
            <a:r>
              <a:rPr lang="en-US" sz="90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214073266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3535818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cSld name="2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a:t>Click to edit Master text styles</a:t>
            </a:r>
          </a:p>
        </p:txBody>
      </p:sp>
    </p:spTree>
    <p:extLst>
      <p:ext uri="{BB962C8B-B14F-4D97-AF65-F5344CB8AC3E}">
        <p14:creationId xmlns:p14="http://schemas.microsoft.com/office/powerpoint/2010/main" val="164707600"/>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11/20/2023</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spTree>
    <p:extLst>
      <p:ext uri="{BB962C8B-B14F-4D97-AF65-F5344CB8AC3E}">
        <p14:creationId xmlns:p14="http://schemas.microsoft.com/office/powerpoint/2010/main" val="355182398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endParaRPr lang="en-US" dirty="0"/>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GB" dirty="0"/>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64969746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dirty="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GB" dirty="0"/>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810686541"/>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96333099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Contents</a:t>
            </a:r>
            <a:endParaRPr lang="en-US" dirty="0"/>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Insert text here</a:t>
            </a:r>
            <a:endParaRPr lang="en-US" dirty="0"/>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dirty="0"/>
              <a:t>#</a:t>
            </a:r>
            <a:endParaRPr lang="en-US" dirty="0"/>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62230256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0526744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US"/>
              <a:t>Click to edit Master text styles</a:t>
            </a:r>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15165133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938426819"/>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endParaRPr lang="en-US" dirty="0"/>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dirty="0"/>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9825985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71773134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a:t>
            </a:r>
            <a:endParaRPr lang="en-US" dirty="0"/>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9901039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633560806"/>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GB" dirty="0"/>
              <a:t>Click to edit Master</a:t>
            </a:r>
            <a:endParaRPr lang="en-US" dirty="0"/>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11548002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98197153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51996745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18228301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4153605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5754345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dirty="0">
                <a:latin typeface="HelveticaNeueLT Pro 55 Roman" panose="020B0604020202020204" pitchFamily="34" charset="77"/>
              </a:rPr>
              <a:t>Click to edit Master title style</a:t>
            </a:r>
            <a:endParaRPr lang="en-US" b="0" i="0" dirty="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15299616"/>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endParaRPr lang="en-US" dirty="0"/>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690585907"/>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endParaRPr lang="en-US" dirty="0"/>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95357906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8270126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dirty="0"/>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13246709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dirty="0"/>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10197371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029512181"/>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98684885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41556847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3732686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86123487"/>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dirty="0">
                <a:solidFill>
                  <a:schemeClr val="bg1"/>
                </a:solidFill>
                <a:latin typeface="HelveticaNeueLT Pro 95 Blk" panose="020B0604020202020204" pitchFamily="34" charset="77"/>
              </a:rPr>
              <a:t>Primary Text Orange</a:t>
            </a:r>
            <a:endParaRPr lang="en-GB" sz="800" b="1" i="0" dirty="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dirty="0">
                <a:solidFill>
                  <a:schemeClr val="bg1"/>
                </a:solidFill>
                <a:latin typeface="HelveticaNeueLTPro-Blk"/>
                <a:cs typeface="HelveticaNeueLTPro-Blk"/>
              </a:rPr>
              <a:t>C:</a:t>
            </a:r>
            <a:r>
              <a:rPr lang="en-GB" sz="806" b="1" spc="4" dirty="0">
                <a:solidFill>
                  <a:schemeClr val="bg1"/>
                </a:solidFill>
                <a:latin typeface="HelveticaNeueLTPro-Blk"/>
                <a:cs typeface="HelveticaNeueLTPro-Blk"/>
              </a:rPr>
              <a:t>2</a:t>
            </a:r>
            <a:r>
              <a:rPr sz="806" b="1" spc="4" dirty="0">
                <a:solidFill>
                  <a:schemeClr val="bg1"/>
                </a:solidFill>
                <a:latin typeface="HelveticaNeueLTPro-Blk"/>
                <a:cs typeface="HelveticaNeueLTPro-Blk"/>
              </a:rPr>
              <a:t> </a:t>
            </a:r>
            <a:r>
              <a:rPr sz="806" b="1" spc="-8" dirty="0">
                <a:solidFill>
                  <a:schemeClr val="bg1"/>
                </a:solidFill>
                <a:latin typeface="HelveticaNeueLTPro-Blk"/>
                <a:cs typeface="HelveticaNeueLTPro-Blk"/>
              </a:rPr>
              <a:t>M:</a:t>
            </a:r>
            <a:r>
              <a:rPr lang="en-GB" sz="806" b="1" spc="-8" dirty="0">
                <a:solidFill>
                  <a:schemeClr val="bg1"/>
                </a:solidFill>
                <a:latin typeface="HelveticaNeueLTPro-Blk"/>
                <a:cs typeface="HelveticaNeueLTPro-Blk"/>
              </a:rPr>
              <a:t>84</a:t>
            </a:r>
            <a:r>
              <a:rPr sz="806" b="1" spc="-8" dirty="0">
                <a:solidFill>
                  <a:schemeClr val="bg1"/>
                </a:solidFill>
                <a:latin typeface="HelveticaNeueLTPro-Blk"/>
                <a:cs typeface="HelveticaNeueLTPro-Blk"/>
              </a:rPr>
              <a:t> </a:t>
            </a:r>
            <a:r>
              <a:rPr sz="806" b="1" spc="-20" dirty="0">
                <a:solidFill>
                  <a:schemeClr val="bg1"/>
                </a:solidFill>
                <a:latin typeface="HelveticaNeueLTPro-Blk"/>
                <a:cs typeface="HelveticaNeueLTPro-Blk"/>
              </a:rPr>
              <a:t>Y:10</a:t>
            </a:r>
            <a:r>
              <a:rPr lang="en-GB" sz="806" b="1" spc="-20" dirty="0">
                <a:solidFill>
                  <a:schemeClr val="bg1"/>
                </a:solidFill>
                <a:latin typeface="HelveticaNeueLTPro-Blk"/>
                <a:cs typeface="HelveticaNeueLTPro-Blk"/>
              </a:rPr>
              <a:t>0</a:t>
            </a:r>
            <a:r>
              <a:rPr sz="806" b="1" spc="-4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K:</a:t>
            </a:r>
            <a:r>
              <a:rPr lang="en-GB" sz="806" b="1" spc="4" dirty="0">
                <a:solidFill>
                  <a:schemeClr val="bg1"/>
                </a:solidFill>
                <a:latin typeface="HelveticaNeueLTPro-Blk"/>
                <a:cs typeface="HelveticaNeueLTPro-Blk"/>
              </a:rPr>
              <a:t>8</a:t>
            </a:r>
            <a:r>
              <a:rPr sz="806" b="1" spc="4" dirty="0">
                <a:solidFill>
                  <a:schemeClr val="bg1"/>
                </a:solidFill>
                <a:latin typeface="HelveticaNeueLTPro-Blk"/>
                <a:cs typeface="HelveticaNeueLTPro-Blk"/>
              </a:rPr>
              <a:t>  R:</a:t>
            </a:r>
            <a:r>
              <a:rPr lang="en-GB" sz="806" b="1" spc="4" dirty="0">
                <a:solidFill>
                  <a:schemeClr val="bg1"/>
                </a:solidFill>
                <a:latin typeface="HelveticaNeueLTPro-Blk"/>
                <a:cs typeface="HelveticaNeueLTPro-Blk"/>
              </a:rPr>
              <a:t>212</a:t>
            </a:r>
            <a:r>
              <a:rPr sz="806" b="1" spc="4" dirty="0">
                <a:solidFill>
                  <a:schemeClr val="bg1"/>
                </a:solidFill>
                <a:latin typeface="HelveticaNeueLTPro-Blk"/>
                <a:cs typeface="HelveticaNeueLTPro-Blk"/>
              </a:rPr>
              <a:t> </a:t>
            </a:r>
            <a:r>
              <a:rPr sz="806" b="1" spc="-20" dirty="0">
                <a:solidFill>
                  <a:schemeClr val="bg1"/>
                </a:solidFill>
                <a:latin typeface="HelveticaNeueLTPro-Blk"/>
                <a:cs typeface="HelveticaNeueLTPro-Blk"/>
              </a:rPr>
              <a:t>G:</a:t>
            </a:r>
            <a:r>
              <a:rPr lang="en-GB" sz="806" b="1" spc="-20" dirty="0">
                <a:solidFill>
                  <a:schemeClr val="bg1"/>
                </a:solidFill>
                <a:latin typeface="HelveticaNeueLTPro-Blk"/>
                <a:cs typeface="HelveticaNeueLTPro-Blk"/>
              </a:rPr>
              <a:t>57</a:t>
            </a:r>
            <a:r>
              <a:rPr sz="806" b="1" spc="-2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B:</a:t>
            </a:r>
            <a:r>
              <a:rPr lang="en-GB" sz="806" b="1" spc="4" dirty="0">
                <a:solidFill>
                  <a:schemeClr val="bg1"/>
                </a:solidFill>
                <a:latin typeface="HelveticaNeueLTPro-Blk"/>
                <a:cs typeface="HelveticaNeueLTPro-Blk"/>
              </a:rPr>
              <a:t>0</a:t>
            </a:r>
            <a:endParaRPr sz="806" dirty="0">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300  </a:t>
            </a:r>
            <a:r>
              <a:rPr sz="806" b="1" spc="-28" dirty="0">
                <a:solidFill>
                  <a:srgbClr val="FFFFFF"/>
                </a:solidFill>
                <a:latin typeface="HelveticaNeueLTPro-Blk"/>
                <a:cs typeface="HelveticaNeueLTPro-Blk"/>
              </a:rPr>
              <a:t>C</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8" dirty="0">
                <a:solidFill>
                  <a:srgbClr val="FFFFFF"/>
                </a:solidFill>
                <a:latin typeface="HelveticaNeueLTPro-Blk"/>
                <a:cs typeface="HelveticaNeueLTPro-Blk"/>
              </a:rPr>
              <a:t>/</a:t>
            </a:r>
            <a:r>
              <a:rPr sz="806" b="1" spc="4" dirty="0">
                <a:solidFill>
                  <a:srgbClr val="FFFFFF"/>
                </a:solidFill>
                <a:latin typeface="HelveticaNeueLTPro-Blk"/>
                <a:cs typeface="HelveticaNeueLTPro-Blk"/>
              </a:rPr>
              <a:t>M</a:t>
            </a:r>
            <a:r>
              <a:rPr sz="806" b="1" spc="8" dirty="0">
                <a:solidFill>
                  <a:srgbClr val="FFFFFF"/>
                </a:solidFill>
                <a:latin typeface="HelveticaNeueLTPro-Blk"/>
                <a:cs typeface="HelveticaNeueLTPro-Blk"/>
              </a:rPr>
              <a:t>4</a:t>
            </a:r>
            <a:r>
              <a:rPr sz="806" b="1" spc="4" dirty="0">
                <a:solidFill>
                  <a:srgbClr val="FFFFFF"/>
                </a:solidFill>
                <a:latin typeface="HelveticaNeueLTPro-Blk"/>
                <a:cs typeface="HelveticaNeueLTPro-Blk"/>
              </a:rPr>
              <a:t>4</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20" dirty="0">
                <a:solidFill>
                  <a:srgbClr val="FFFFFF"/>
                </a:solidFill>
                <a:latin typeface="HelveticaNeueLTPro-Blk"/>
                <a:cs typeface="HelveticaNeueLTPro-Blk"/>
              </a:rPr>
              <a:t>R0/G121/B193</a:t>
            </a:r>
            <a:endParaRPr sz="806" dirty="0">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4" dirty="0">
                <a:solidFill>
                  <a:srgbClr val="454546"/>
                </a:solidFill>
                <a:latin typeface="HelveticaNeueLTPro-Blk"/>
                <a:cs typeface="HelveticaNeueLTPro-Blk"/>
              </a:rPr>
              <a:t>297  C55/M0/Y0/K0  </a:t>
            </a:r>
            <a:r>
              <a:rPr sz="806" b="1" spc="12" dirty="0">
                <a:solidFill>
                  <a:srgbClr val="454546"/>
                </a:solidFill>
                <a:latin typeface="HelveticaNeueLTPro-Blk"/>
                <a:cs typeface="HelveticaNeueLTPro-Blk"/>
              </a:rPr>
              <a:t>R</a:t>
            </a:r>
            <a:r>
              <a:rPr sz="806" b="1" spc="-28" dirty="0">
                <a:solidFill>
                  <a:srgbClr val="454546"/>
                </a:solidFill>
                <a:latin typeface="HelveticaNeueLTPro-Blk"/>
                <a:cs typeface="HelveticaNeueLTPro-Blk"/>
              </a:rPr>
              <a:t>9</a:t>
            </a:r>
            <a:r>
              <a:rPr sz="806" b="1" spc="-40" dirty="0">
                <a:solidFill>
                  <a:srgbClr val="454546"/>
                </a:solidFill>
                <a:latin typeface="HelveticaNeueLTPro-Blk"/>
                <a:cs typeface="HelveticaNeueLTPro-Blk"/>
              </a:rPr>
              <a:t>1</a:t>
            </a:r>
            <a:r>
              <a:rPr sz="806" b="1" spc="-20" dirty="0">
                <a:solidFill>
                  <a:srgbClr val="454546"/>
                </a:solidFill>
                <a:latin typeface="HelveticaNeueLTPro-Blk"/>
                <a:cs typeface="HelveticaNeueLTPro-Blk"/>
              </a:rPr>
              <a:t>/</a:t>
            </a:r>
            <a:r>
              <a:rPr sz="806" b="1" spc="8" dirty="0">
                <a:solidFill>
                  <a:srgbClr val="454546"/>
                </a:solidFill>
                <a:latin typeface="HelveticaNeueLTPro-Blk"/>
                <a:cs typeface="HelveticaNeueLTPro-Blk"/>
              </a:rPr>
              <a:t>G2</a:t>
            </a:r>
            <a:r>
              <a:rPr sz="806" b="1" spc="4" dirty="0">
                <a:solidFill>
                  <a:srgbClr val="454546"/>
                </a:solidFill>
                <a:latin typeface="HelveticaNeueLTPro-Blk"/>
                <a:cs typeface="HelveticaNeueLTPro-Blk"/>
              </a:rPr>
              <a:t>0</a:t>
            </a:r>
            <a:r>
              <a:rPr sz="806" b="1" spc="-4" dirty="0">
                <a:solidFill>
                  <a:srgbClr val="454546"/>
                </a:solidFill>
                <a:latin typeface="HelveticaNeueLTPro-Blk"/>
                <a:cs typeface="HelveticaNeueLTPro-Blk"/>
              </a:rPr>
              <a:t>3</a:t>
            </a:r>
            <a:r>
              <a:rPr sz="806" b="1" spc="8" dirty="0">
                <a:solidFill>
                  <a:srgbClr val="454546"/>
                </a:solidFill>
                <a:latin typeface="HelveticaNeueLTPro-Blk"/>
                <a:cs typeface="HelveticaNeueLTPro-Blk"/>
              </a:rPr>
              <a:t>/</a:t>
            </a:r>
            <a:r>
              <a:rPr sz="806" b="1" dirty="0">
                <a:solidFill>
                  <a:srgbClr val="454546"/>
                </a:solidFill>
                <a:latin typeface="HelveticaNeueLTPro-Blk"/>
                <a:cs typeface="HelveticaNeueLTPro-Blk"/>
              </a:rPr>
              <a:t>B</a:t>
            </a:r>
            <a:r>
              <a:rPr sz="806" b="1" spc="8" dirty="0">
                <a:solidFill>
                  <a:srgbClr val="454546"/>
                </a:solidFill>
                <a:latin typeface="HelveticaNeueLTPro-Blk"/>
                <a:cs typeface="HelveticaNeueLTPro-Blk"/>
              </a:rPr>
              <a:t>2</a:t>
            </a:r>
            <a:r>
              <a:rPr sz="806" b="1" spc="16" dirty="0">
                <a:solidFill>
                  <a:srgbClr val="454546"/>
                </a:solidFill>
                <a:latin typeface="HelveticaNeueLTPro-Blk"/>
                <a:cs typeface="HelveticaNeueLTPro-Blk"/>
              </a:rPr>
              <a:t>4</a:t>
            </a:r>
            <a:r>
              <a:rPr sz="806" b="1" dirty="0">
                <a:solidFill>
                  <a:srgbClr val="454546"/>
                </a:solidFill>
                <a:latin typeface="HelveticaNeueLTPro-Blk"/>
                <a:cs typeface="HelveticaNeueLTPro-Blk"/>
              </a:rPr>
              <a:t>5</a:t>
            </a:r>
            <a:endParaRPr sz="806" dirty="0">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4" dirty="0">
                <a:solidFill>
                  <a:srgbClr val="454546"/>
                </a:solidFill>
                <a:latin typeface="HelveticaNeueLTPro-Blk"/>
                <a:cs typeface="HelveticaNeueLTPro-Blk"/>
              </a:rPr>
              <a:t>390  </a:t>
            </a:r>
            <a:r>
              <a:rPr sz="806" b="1" dirty="0">
                <a:solidFill>
                  <a:srgbClr val="454546"/>
                </a:solidFill>
                <a:latin typeface="HelveticaNeueLTPro-Blk"/>
                <a:cs typeface="HelveticaNeueLTPro-Blk"/>
              </a:rPr>
              <a:t>C</a:t>
            </a:r>
            <a:r>
              <a:rPr sz="806" b="1" spc="12" dirty="0">
                <a:solidFill>
                  <a:srgbClr val="454546"/>
                </a:solidFill>
                <a:latin typeface="HelveticaNeueLTPro-Blk"/>
                <a:cs typeface="HelveticaNeueLTPro-Blk"/>
              </a:rPr>
              <a:t>2</a:t>
            </a:r>
            <a:r>
              <a:rPr sz="806" b="1" spc="20" dirty="0">
                <a:solidFill>
                  <a:srgbClr val="454546"/>
                </a:solidFill>
                <a:latin typeface="HelveticaNeueLTPro-Blk"/>
                <a:cs typeface="HelveticaNeueLTPro-Blk"/>
              </a:rPr>
              <a:t>2</a:t>
            </a:r>
            <a:r>
              <a:rPr sz="806" b="1" spc="8"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M</a:t>
            </a:r>
            <a:r>
              <a:rPr sz="806" b="1" spc="-20" dirty="0">
                <a:solidFill>
                  <a:srgbClr val="454546"/>
                </a:solidFill>
                <a:latin typeface="HelveticaNeueLTPro-Blk"/>
                <a:cs typeface="HelveticaNeueLTPro-Blk"/>
              </a:rPr>
              <a:t>0</a:t>
            </a:r>
            <a:r>
              <a:rPr sz="806" b="1" spc="44" dirty="0">
                <a:solidFill>
                  <a:srgbClr val="454546"/>
                </a:solidFill>
                <a:latin typeface="HelveticaNeueLTPro-Blk"/>
                <a:cs typeface="HelveticaNeueLTPro-Blk"/>
              </a:rPr>
              <a:t>/</a:t>
            </a:r>
            <a:r>
              <a:rPr sz="806" b="1" spc="-36" dirty="0">
                <a:solidFill>
                  <a:srgbClr val="454546"/>
                </a:solidFill>
                <a:latin typeface="HelveticaNeueLTPro-Blk"/>
                <a:cs typeface="HelveticaNeueLTPro-Blk"/>
              </a:rPr>
              <a:t>Y1</a:t>
            </a:r>
            <a:r>
              <a:rPr sz="806" b="1" spc="8" dirty="0">
                <a:solidFill>
                  <a:srgbClr val="454546"/>
                </a:solidFill>
                <a:latin typeface="HelveticaNeueLTPro-Blk"/>
                <a:cs typeface="HelveticaNeueLTPro-Blk"/>
              </a:rPr>
              <a:t>0</a:t>
            </a:r>
            <a:r>
              <a:rPr sz="806" b="1" spc="-20" dirty="0">
                <a:solidFill>
                  <a:srgbClr val="454546"/>
                </a:solidFill>
                <a:latin typeface="HelveticaNeueLTPro-Blk"/>
                <a:cs typeface="HelveticaNeueLTPro-Blk"/>
              </a:rPr>
              <a:t>0</a:t>
            </a:r>
            <a:r>
              <a:rPr sz="806" b="1" spc="8" dirty="0">
                <a:solidFill>
                  <a:srgbClr val="454546"/>
                </a:solidFill>
                <a:latin typeface="HelveticaNeueLTPro-Blk"/>
                <a:cs typeface="HelveticaNeueLTPro-Blk"/>
              </a:rPr>
              <a:t>/</a:t>
            </a:r>
            <a:r>
              <a:rPr sz="806" b="1" spc="-4" dirty="0">
                <a:solidFill>
                  <a:srgbClr val="454546"/>
                </a:solidFill>
                <a:latin typeface="HelveticaNeueLTPro-Blk"/>
                <a:cs typeface="HelveticaNeueLTPro-Blk"/>
              </a:rPr>
              <a:t>K</a:t>
            </a:r>
            <a:r>
              <a:rPr sz="806" b="1" dirty="0">
                <a:solidFill>
                  <a:srgbClr val="454546"/>
                </a:solidFill>
                <a:latin typeface="HelveticaNeueLTPro-Blk"/>
                <a:cs typeface="HelveticaNeueLTPro-Blk"/>
              </a:rPr>
              <a:t>8  </a:t>
            </a:r>
            <a:r>
              <a:rPr sz="806" b="1" spc="-4" dirty="0">
                <a:solidFill>
                  <a:srgbClr val="454546"/>
                </a:solidFill>
                <a:latin typeface="HelveticaNeueLTPro-Blk"/>
                <a:cs typeface="HelveticaNeueLTPro-Blk"/>
              </a:rPr>
              <a:t>R194/G205/B35</a:t>
            </a:r>
            <a:endParaRPr sz="806" dirty="0">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527  </a:t>
            </a:r>
            <a:r>
              <a:rPr sz="806" b="1" spc="-12" dirty="0">
                <a:solidFill>
                  <a:srgbClr val="FFFFFF"/>
                </a:solidFill>
                <a:latin typeface="HelveticaNeueLTPro-Blk"/>
                <a:cs typeface="HelveticaNeueLTPro-Blk"/>
              </a:rPr>
              <a:t>C</a:t>
            </a:r>
            <a:r>
              <a:rPr sz="806" b="1" spc="-16" dirty="0">
                <a:solidFill>
                  <a:srgbClr val="FFFFFF"/>
                </a:solidFill>
                <a:latin typeface="HelveticaNeueLTPro-Blk"/>
                <a:cs typeface="HelveticaNeueLTPro-Blk"/>
              </a:rPr>
              <a:t>7</a:t>
            </a:r>
            <a:r>
              <a:rPr sz="806" b="1" spc="-4" dirty="0">
                <a:solidFill>
                  <a:srgbClr val="FFFFFF"/>
                </a:solidFill>
                <a:latin typeface="HelveticaNeueLTPro-Blk"/>
                <a:cs typeface="HelveticaNeueLTPro-Blk"/>
              </a:rPr>
              <a:t>3</a:t>
            </a:r>
            <a:r>
              <a:rPr sz="806" b="1" spc="8" dirty="0">
                <a:solidFill>
                  <a:srgbClr val="FFFFFF"/>
                </a:solidFill>
                <a:latin typeface="HelveticaNeueLTPro-Blk"/>
                <a:cs typeface="HelveticaNeueLTPro-Blk"/>
              </a:rPr>
              <a:t>/</a:t>
            </a:r>
            <a:r>
              <a:rPr sz="806" b="1" spc="-32" dirty="0">
                <a:solidFill>
                  <a:srgbClr val="FFFFFF"/>
                </a:solidFill>
                <a:latin typeface="HelveticaNeueLTPro-Blk"/>
                <a:cs typeface="HelveticaNeueLTPro-Blk"/>
              </a:rPr>
              <a:t>M</a:t>
            </a:r>
            <a:r>
              <a:rPr sz="806" b="1" spc="-36" dirty="0">
                <a:solidFill>
                  <a:srgbClr val="FFFFFF"/>
                </a:solidFill>
                <a:latin typeface="HelveticaNeueLTPro-Blk"/>
                <a:cs typeface="HelveticaNeueLTPro-Blk"/>
              </a:rPr>
              <a:t>1</a:t>
            </a:r>
            <a:r>
              <a:rPr sz="806" b="1" spc="8" dirty="0">
                <a:solidFill>
                  <a:srgbClr val="FFFFFF"/>
                </a:solidFill>
                <a:latin typeface="HelveticaNeueLTPro-Blk"/>
                <a:cs typeface="HelveticaNeueLTPro-Blk"/>
              </a:rPr>
              <a:t>0</a:t>
            </a:r>
            <a:r>
              <a:rPr sz="806" b="1" spc="-20" dirty="0">
                <a:solidFill>
                  <a:srgbClr val="FFFFFF"/>
                </a:solidFill>
                <a:latin typeface="HelveticaNeueLTPro-Blk"/>
                <a:cs typeface="HelveticaNeueLTPro-Blk"/>
              </a:rPr>
              <a:t>0</a:t>
            </a:r>
            <a:r>
              <a:rPr sz="806" b="1" spc="44" dirty="0">
                <a:solidFill>
                  <a:srgbClr val="FFFFFF"/>
                </a:solidFill>
                <a:latin typeface="HelveticaNeueLTPro-Blk"/>
                <a:cs typeface="HelveticaNeueLTPro-Blk"/>
              </a:rPr>
              <a:t>/</a:t>
            </a:r>
            <a:r>
              <a:rPr sz="806" b="1" spc="-20" dirty="0">
                <a:solidFill>
                  <a:srgbClr val="FFFFFF"/>
                </a:solidFill>
                <a:latin typeface="HelveticaNeueLTPro-Blk"/>
                <a:cs typeface="HelveticaNeueLTPro-Blk"/>
              </a:rPr>
              <a:t>Y0</a:t>
            </a:r>
            <a:r>
              <a:rPr sz="806" b="1" spc="8" dirty="0">
                <a:solidFill>
                  <a:srgbClr val="FFFFFF"/>
                </a:solidFill>
                <a:latin typeface="HelveticaNeueLTPro-Blk"/>
                <a:cs typeface="HelveticaNeueLTPro-Blk"/>
              </a:rPr>
              <a:t>/</a:t>
            </a:r>
            <a:r>
              <a:rPr sz="806" b="1" spc="-24" dirty="0">
                <a:solidFill>
                  <a:srgbClr val="FFFFFF"/>
                </a:solidFill>
                <a:latin typeface="HelveticaNeueLTPro-Blk"/>
                <a:cs typeface="HelveticaNeueLTPro-Blk"/>
              </a:rPr>
              <a:t>K</a:t>
            </a:r>
            <a:r>
              <a:rPr sz="806" b="1" dirty="0">
                <a:solidFill>
                  <a:srgbClr val="FFFFFF"/>
                </a:solidFill>
                <a:latin typeface="HelveticaNeueLTPro-Blk"/>
                <a:cs typeface="HelveticaNeueLTPro-Blk"/>
              </a:rPr>
              <a:t>0  </a:t>
            </a:r>
            <a:r>
              <a:rPr sz="806" b="1" spc="-12" dirty="0">
                <a:solidFill>
                  <a:srgbClr val="FFFFFF"/>
                </a:solidFill>
                <a:latin typeface="HelveticaNeueLTPro-Blk"/>
                <a:cs typeface="HelveticaNeueLTPro-Blk"/>
              </a:rPr>
              <a:t>R106/G44/B145</a:t>
            </a:r>
            <a:endParaRPr sz="806" dirty="0">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FFFFFF"/>
                </a:solidFill>
                <a:latin typeface="HelveticaNeueLTPro-Blk"/>
                <a:cs typeface="HelveticaNeueLTPro-Blk"/>
              </a:rPr>
              <a:t>PANTONE </a:t>
            </a:r>
            <a:r>
              <a:rPr sz="806" b="1" spc="4" dirty="0">
                <a:solidFill>
                  <a:srgbClr val="FFFFFF"/>
                </a:solidFill>
                <a:latin typeface="HelveticaNeueLTPro-Blk"/>
                <a:cs typeface="HelveticaNeueLTPro-Blk"/>
              </a:rPr>
              <a:t>425  </a:t>
            </a:r>
            <a:r>
              <a:rPr sz="806" b="1" spc="-4" dirty="0">
                <a:solidFill>
                  <a:srgbClr val="FFFFFF"/>
                </a:solidFill>
                <a:latin typeface="HelveticaNeueLTPro-Blk"/>
                <a:cs typeface="HelveticaNeueLTPro-Blk"/>
              </a:rPr>
              <a:t>C67/M60/Y58/K43  </a:t>
            </a:r>
            <a:r>
              <a:rPr sz="806" b="1" spc="-8" dirty="0">
                <a:solidFill>
                  <a:srgbClr val="FFFFFF"/>
                </a:solidFill>
                <a:latin typeface="HelveticaNeueLTPro-Blk"/>
                <a:cs typeface="HelveticaNeueLTPro-Blk"/>
              </a:rPr>
              <a:t>R69/G69/B70</a:t>
            </a:r>
            <a:endParaRPr sz="806" dirty="0">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12" dirty="0">
                <a:solidFill>
                  <a:srgbClr val="454546"/>
                </a:solidFill>
                <a:latin typeface="HelveticaNeueLTPro-Blk"/>
                <a:cs typeface="HelveticaNeueLTPro-Blk"/>
              </a:rPr>
              <a:t>7408  </a:t>
            </a:r>
            <a:r>
              <a:rPr sz="806" b="1" spc="4" dirty="0">
                <a:solidFill>
                  <a:srgbClr val="454546"/>
                </a:solidFill>
                <a:latin typeface="HelveticaNeueLTPro-Blk"/>
                <a:cs typeface="HelveticaNeueLTPro-Blk"/>
              </a:rPr>
              <a:t>C</a:t>
            </a:r>
            <a:r>
              <a:rPr sz="806" b="1" spc="-20" dirty="0">
                <a:solidFill>
                  <a:srgbClr val="454546"/>
                </a:solidFill>
                <a:latin typeface="HelveticaNeueLTPro-Blk"/>
                <a:cs typeface="HelveticaNeueLTPro-Blk"/>
              </a:rPr>
              <a:t>0</a:t>
            </a:r>
            <a:r>
              <a:rPr sz="806" b="1" spc="8"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M2</a:t>
            </a:r>
            <a:r>
              <a:rPr sz="806" b="1" spc="-12" dirty="0">
                <a:solidFill>
                  <a:srgbClr val="454546"/>
                </a:solidFill>
                <a:latin typeface="HelveticaNeueLTPro-Blk"/>
                <a:cs typeface="HelveticaNeueLTPro-Blk"/>
              </a:rPr>
              <a:t>5</a:t>
            </a:r>
            <a:r>
              <a:rPr sz="806" b="1" spc="44" dirty="0">
                <a:solidFill>
                  <a:srgbClr val="454546"/>
                </a:solidFill>
                <a:latin typeface="HelveticaNeueLTPro-Blk"/>
                <a:cs typeface="HelveticaNeueLTPro-Blk"/>
              </a:rPr>
              <a:t>/</a:t>
            </a:r>
            <a:r>
              <a:rPr sz="806" b="1" spc="-12" dirty="0">
                <a:solidFill>
                  <a:srgbClr val="454546"/>
                </a:solidFill>
                <a:latin typeface="HelveticaNeueLTPro-Blk"/>
                <a:cs typeface="HelveticaNeueLTPro-Blk"/>
              </a:rPr>
              <a:t>Y</a:t>
            </a:r>
            <a:r>
              <a:rPr sz="806" b="1" spc="4" dirty="0">
                <a:solidFill>
                  <a:srgbClr val="454546"/>
                </a:solidFill>
                <a:latin typeface="HelveticaNeueLTPro-Blk"/>
                <a:cs typeface="HelveticaNeueLTPro-Blk"/>
              </a:rPr>
              <a:t>9</a:t>
            </a:r>
            <a:r>
              <a:rPr sz="806" b="1" spc="-12" dirty="0">
                <a:solidFill>
                  <a:srgbClr val="454546"/>
                </a:solidFill>
                <a:latin typeface="HelveticaNeueLTPro-Blk"/>
                <a:cs typeface="HelveticaNeueLTPro-Blk"/>
              </a:rPr>
              <a:t>5</a:t>
            </a:r>
            <a:r>
              <a:rPr sz="806" b="1" spc="8" dirty="0">
                <a:solidFill>
                  <a:srgbClr val="454546"/>
                </a:solidFill>
                <a:latin typeface="HelveticaNeueLTPro-Blk"/>
                <a:cs typeface="HelveticaNeueLTPro-Blk"/>
              </a:rPr>
              <a:t>/</a:t>
            </a:r>
            <a:r>
              <a:rPr sz="806" b="1" spc="-24" dirty="0">
                <a:solidFill>
                  <a:srgbClr val="454546"/>
                </a:solidFill>
                <a:latin typeface="HelveticaNeueLTPro-Blk"/>
                <a:cs typeface="HelveticaNeueLTPro-Blk"/>
              </a:rPr>
              <a:t>K</a:t>
            </a:r>
            <a:r>
              <a:rPr sz="806" b="1" dirty="0">
                <a:solidFill>
                  <a:srgbClr val="454546"/>
                </a:solidFill>
                <a:latin typeface="HelveticaNeueLTPro-Blk"/>
                <a:cs typeface="HelveticaNeueLTPro-Blk"/>
              </a:rPr>
              <a:t>0  </a:t>
            </a:r>
            <a:r>
              <a:rPr sz="806" b="1" spc="-12" dirty="0">
                <a:solidFill>
                  <a:srgbClr val="454546"/>
                </a:solidFill>
                <a:latin typeface="HelveticaNeueLTPro-Blk"/>
                <a:cs typeface="HelveticaNeueLTPro-Blk"/>
              </a:rPr>
              <a:t>R255/G191/B34</a:t>
            </a:r>
            <a:endParaRPr sz="806" dirty="0">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dirty="0">
                <a:solidFill>
                  <a:schemeClr val="bg1"/>
                </a:solidFill>
                <a:latin typeface="HelveticaNeueLTPro-Blk"/>
                <a:cs typeface="HelveticaNeueLTPro-Blk"/>
              </a:rPr>
              <a:t>PANTONE</a:t>
            </a:r>
            <a:r>
              <a:rPr sz="806" b="1" spc="-8" dirty="0">
                <a:solidFill>
                  <a:schemeClr val="bg1"/>
                </a:solidFill>
                <a:latin typeface="HelveticaNeueLTPro-Blk"/>
                <a:cs typeface="HelveticaNeueLTPro-Blk"/>
              </a:rPr>
              <a:t> </a:t>
            </a:r>
            <a:r>
              <a:rPr sz="806" b="1" spc="-16" dirty="0">
                <a:solidFill>
                  <a:schemeClr val="bg1"/>
                </a:solidFill>
                <a:latin typeface="HelveticaNeueLTPro-Blk"/>
                <a:cs typeface="HelveticaNeueLTPro-Blk"/>
              </a:rPr>
              <a:t>166</a:t>
            </a:r>
            <a:endParaRPr sz="806" dirty="0">
              <a:solidFill>
                <a:schemeClr val="bg1"/>
              </a:solidFill>
              <a:latin typeface="HelveticaNeueLTPro-Blk"/>
              <a:cs typeface="HelveticaNeueLTPro-Blk"/>
            </a:endParaRPr>
          </a:p>
          <a:p>
            <a:pPr marL="10241" marR="4097" defTabSz="368686">
              <a:lnSpc>
                <a:spcPts val="887"/>
              </a:lnSpc>
              <a:spcBef>
                <a:spcPts val="56"/>
              </a:spcBef>
            </a:pPr>
            <a:r>
              <a:rPr sz="806" b="1" spc="4" dirty="0">
                <a:solidFill>
                  <a:schemeClr val="bg1"/>
                </a:solidFill>
                <a:latin typeface="HelveticaNeueLTPro-Blk"/>
                <a:cs typeface="HelveticaNeueLTPro-Blk"/>
              </a:rPr>
              <a:t>C:0 </a:t>
            </a:r>
            <a:r>
              <a:rPr sz="806" b="1" spc="-8" dirty="0">
                <a:solidFill>
                  <a:schemeClr val="bg1"/>
                </a:solidFill>
                <a:latin typeface="HelveticaNeueLTPro-Blk"/>
                <a:cs typeface="HelveticaNeueLTPro-Blk"/>
              </a:rPr>
              <a:t>M:75 </a:t>
            </a:r>
            <a:r>
              <a:rPr sz="806" b="1" spc="-20" dirty="0">
                <a:solidFill>
                  <a:schemeClr val="bg1"/>
                </a:solidFill>
                <a:latin typeface="HelveticaNeueLTPro-Blk"/>
                <a:cs typeface="HelveticaNeueLTPro-Blk"/>
              </a:rPr>
              <a:t>Y:100</a:t>
            </a:r>
            <a:r>
              <a:rPr sz="806" b="1" spc="-4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K:0  </a:t>
            </a:r>
            <a:br>
              <a:rPr lang="en-GB" sz="806" b="1" spc="4" dirty="0">
                <a:solidFill>
                  <a:schemeClr val="bg1"/>
                </a:solidFill>
                <a:latin typeface="HelveticaNeueLTPro-Blk"/>
                <a:cs typeface="HelveticaNeueLTPro-Blk"/>
              </a:rPr>
            </a:br>
            <a:r>
              <a:rPr sz="806" b="1" spc="4" dirty="0">
                <a:solidFill>
                  <a:schemeClr val="bg1"/>
                </a:solidFill>
                <a:latin typeface="HelveticaNeueLTPro-Blk"/>
                <a:cs typeface="HelveticaNeueLTPro-Blk"/>
              </a:rPr>
              <a:t>R:242 </a:t>
            </a:r>
            <a:r>
              <a:rPr sz="806" b="1" spc="-20" dirty="0">
                <a:solidFill>
                  <a:schemeClr val="bg1"/>
                </a:solidFill>
                <a:latin typeface="HelveticaNeueLTPro-Blk"/>
                <a:cs typeface="HelveticaNeueLTPro-Blk"/>
              </a:rPr>
              <a:t>G:101</a:t>
            </a:r>
            <a:r>
              <a:rPr sz="806" b="1" spc="-28" dirty="0">
                <a:solidFill>
                  <a:schemeClr val="bg1"/>
                </a:solidFill>
                <a:latin typeface="HelveticaNeueLTPro-Blk"/>
                <a:cs typeface="HelveticaNeueLTPro-Blk"/>
              </a:rPr>
              <a:t> </a:t>
            </a:r>
            <a:r>
              <a:rPr sz="806" b="1" spc="4" dirty="0">
                <a:solidFill>
                  <a:schemeClr val="bg1"/>
                </a:solidFill>
                <a:latin typeface="HelveticaNeueLTPro-Blk"/>
                <a:cs typeface="HelveticaNeueLTPro-Blk"/>
              </a:rPr>
              <a:t>B:34</a:t>
            </a:r>
            <a:endParaRPr lang="en-GB" sz="806" b="1" spc="4" dirty="0">
              <a:solidFill>
                <a:schemeClr val="bg1"/>
              </a:solidFill>
              <a:latin typeface="HelveticaNeueLTPro-Blk"/>
              <a:cs typeface="HelveticaNeueLTPro-Blk"/>
            </a:endParaRPr>
          </a:p>
          <a:p>
            <a:pPr marL="10241" marR="4097" defTabSz="368686">
              <a:lnSpc>
                <a:spcPts val="887"/>
              </a:lnSpc>
              <a:spcBef>
                <a:spcPts val="56"/>
              </a:spcBef>
            </a:pPr>
            <a:r>
              <a:rPr lang="en-GB" sz="700" b="0" i="0" spc="4" dirty="0">
                <a:solidFill>
                  <a:schemeClr val="bg1"/>
                </a:solidFill>
                <a:latin typeface="HelveticaNeueLT Pro 65 Md" panose="020B0604020202020204" pitchFamily="34" charset="77"/>
                <a:cs typeface="HelveticaNeueLTPro-Blk"/>
              </a:rPr>
              <a:t>Please note that the white and </a:t>
            </a:r>
            <a:br>
              <a:rPr lang="en-GB" sz="700" b="0" i="0" spc="4" dirty="0">
                <a:solidFill>
                  <a:schemeClr val="bg1"/>
                </a:solidFill>
                <a:latin typeface="HelveticaNeueLT Pro 65 Md" panose="020B0604020202020204" pitchFamily="34" charset="77"/>
                <a:cs typeface="HelveticaNeueLTPro-Blk"/>
              </a:rPr>
            </a:br>
            <a:r>
              <a:rPr lang="en-GB" sz="700" b="0" i="0" spc="4" dirty="0">
                <a:solidFill>
                  <a:schemeClr val="bg1"/>
                </a:solidFill>
                <a:latin typeface="HelveticaNeueLT Pro 65 Md" panose="020B0604020202020204" pitchFamily="34" charset="77"/>
                <a:cs typeface="HelveticaNeueLTPro-Blk"/>
              </a:rPr>
              <a:t>grey copy is not to be used </a:t>
            </a:r>
            <a:br>
              <a:rPr lang="en-GB" sz="700" b="0" i="0" spc="4" dirty="0">
                <a:solidFill>
                  <a:schemeClr val="bg1"/>
                </a:solidFill>
                <a:latin typeface="HelveticaNeueLT Pro 65 Md" panose="020B0604020202020204" pitchFamily="34" charset="77"/>
                <a:cs typeface="HelveticaNeueLTPro-Blk"/>
              </a:rPr>
            </a:br>
            <a:r>
              <a:rPr lang="en-GB" sz="700" b="0" i="0" spc="4" dirty="0">
                <a:solidFill>
                  <a:schemeClr val="bg1"/>
                </a:solidFill>
                <a:latin typeface="HelveticaNeueLT Pro 65 Md" panose="020B0604020202020204" pitchFamily="34" charset="77"/>
                <a:cs typeface="HelveticaNeueLTPro-Blk"/>
              </a:rPr>
              <a:t>for normal text elements.</a:t>
            </a:r>
            <a:endParaRPr sz="700" b="0" i="0" dirty="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dirty="0">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dirty="0">
                <a:solidFill>
                  <a:srgbClr val="454546"/>
                </a:solidFill>
                <a:latin typeface="HelveticaNeueLTPro-Blk"/>
                <a:cs typeface="HelveticaNeueLTPro-Blk"/>
              </a:rPr>
              <a:t>PANTONE </a:t>
            </a:r>
            <a:r>
              <a:rPr sz="806" b="1" spc="-12" dirty="0">
                <a:solidFill>
                  <a:srgbClr val="454546"/>
                </a:solidFill>
                <a:latin typeface="HelveticaNeueLTPro-Blk"/>
                <a:cs typeface="HelveticaNeueLTPro-Blk"/>
              </a:rPr>
              <a:t>108  </a:t>
            </a:r>
            <a:r>
              <a:rPr sz="806" b="1" spc="4" dirty="0">
                <a:solidFill>
                  <a:srgbClr val="454546"/>
                </a:solidFill>
                <a:latin typeface="HelveticaNeueLTPro-Blk"/>
                <a:cs typeface="HelveticaNeueLTPro-Blk"/>
              </a:rPr>
              <a:t>C:0 </a:t>
            </a:r>
            <a:r>
              <a:rPr sz="806" b="1" spc="8" dirty="0">
                <a:solidFill>
                  <a:srgbClr val="454546"/>
                </a:solidFill>
                <a:latin typeface="HelveticaNeueLTPro-Blk"/>
                <a:cs typeface="HelveticaNeueLTPro-Blk"/>
              </a:rPr>
              <a:t>M:0 </a:t>
            </a:r>
            <a:r>
              <a:rPr sz="806" b="1" spc="-20" dirty="0">
                <a:solidFill>
                  <a:srgbClr val="454546"/>
                </a:solidFill>
                <a:latin typeface="HelveticaNeueLTPro-Blk"/>
                <a:cs typeface="HelveticaNeueLTPro-Blk"/>
              </a:rPr>
              <a:t>Y:100</a:t>
            </a:r>
            <a:r>
              <a:rPr sz="806" b="1" spc="-69" dirty="0">
                <a:solidFill>
                  <a:srgbClr val="454546"/>
                </a:solidFill>
                <a:latin typeface="HelveticaNeueLTPro-Blk"/>
                <a:cs typeface="HelveticaNeueLTPro-Blk"/>
              </a:rPr>
              <a:t> </a:t>
            </a:r>
            <a:r>
              <a:rPr sz="806" b="1" spc="4" dirty="0">
                <a:solidFill>
                  <a:srgbClr val="454546"/>
                </a:solidFill>
                <a:latin typeface="HelveticaNeueLTPro-Blk"/>
                <a:cs typeface="HelveticaNeueLTPro-Blk"/>
              </a:rPr>
              <a:t>K:0  </a:t>
            </a:r>
            <a:r>
              <a:rPr sz="806" b="1" spc="8" dirty="0">
                <a:solidFill>
                  <a:srgbClr val="454546"/>
                </a:solidFill>
                <a:latin typeface="HelveticaNeueLTPro-Blk"/>
                <a:cs typeface="HelveticaNeueLTPro-Blk"/>
              </a:rPr>
              <a:t>R:255 </a:t>
            </a:r>
            <a:r>
              <a:rPr sz="806" b="1" spc="4" dirty="0">
                <a:solidFill>
                  <a:srgbClr val="454546"/>
                </a:solidFill>
                <a:latin typeface="HelveticaNeueLTPro-Blk"/>
                <a:cs typeface="HelveticaNeueLTPro-Blk"/>
              </a:rPr>
              <a:t>G:230</a:t>
            </a:r>
            <a:r>
              <a:rPr sz="806" b="1" spc="-40" dirty="0">
                <a:solidFill>
                  <a:srgbClr val="454546"/>
                </a:solidFill>
                <a:latin typeface="HelveticaNeueLTPro-Blk"/>
                <a:cs typeface="HelveticaNeueLTPro-Blk"/>
              </a:rPr>
              <a:t> </a:t>
            </a:r>
            <a:r>
              <a:rPr sz="806" b="1" spc="8" dirty="0">
                <a:solidFill>
                  <a:srgbClr val="454546"/>
                </a:solidFill>
                <a:latin typeface="HelveticaNeueLTPro-Blk"/>
                <a:cs typeface="HelveticaNeueLTPro-Blk"/>
              </a:rPr>
              <a:t>B:0</a:t>
            </a:r>
            <a:endParaRPr sz="806" dirty="0">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dirty="0">
                <a:solidFill>
                  <a:srgbClr val="D43900"/>
                </a:solidFill>
                <a:latin typeface="HelveticaNeueLTPro-Hv"/>
                <a:cs typeface="HelveticaNeueLTPro-Hv"/>
              </a:rPr>
              <a:t>Primary</a:t>
            </a:r>
            <a:endParaRPr sz="968" dirty="0">
              <a:solidFill>
                <a:srgbClr val="D43900"/>
              </a:solidFill>
              <a:latin typeface="HelveticaNeueLTPro-Hv"/>
              <a:cs typeface="HelveticaNeueLTPro-Hv"/>
            </a:endParaRPr>
          </a:p>
          <a:p>
            <a:pPr marL="10241" marR="4097" defTabSz="737372">
              <a:lnSpc>
                <a:spcPct val="125000"/>
              </a:lnSpc>
              <a:spcAft>
                <a:spcPts val="484"/>
              </a:spcAft>
            </a:pPr>
            <a:r>
              <a:rPr sz="806" b="0" i="0" spc="-4" dirty="0">
                <a:solidFill>
                  <a:srgbClr val="454546"/>
                </a:solidFill>
                <a:latin typeface="HelveticaNeueLT Pro 55 Roman" panose="020B0604020202020204" pitchFamily="34" charset="77"/>
                <a:cs typeface="HelveticaNeueLTPro-Roman"/>
              </a:rPr>
              <a:t>This </a:t>
            </a:r>
            <a:r>
              <a:rPr sz="806" b="0" i="0" spc="-8" dirty="0">
                <a:solidFill>
                  <a:srgbClr val="454546"/>
                </a:solidFill>
                <a:latin typeface="HelveticaNeueLT Pro 55 Roman" panose="020B0604020202020204" pitchFamily="34" charset="77"/>
                <a:cs typeface="HelveticaNeueLTPro-Roman"/>
              </a:rPr>
              <a:t>palette </a:t>
            </a:r>
            <a:r>
              <a:rPr sz="806" b="0" i="0" spc="-4" dirty="0">
                <a:solidFill>
                  <a:srgbClr val="454546"/>
                </a:solidFill>
                <a:latin typeface="HelveticaNeueLT Pro 55 Roman" panose="020B0604020202020204" pitchFamily="34" charset="77"/>
                <a:cs typeface="HelveticaNeueLTPro-Roman"/>
              </a:rPr>
              <a:t>consists </a:t>
            </a:r>
            <a:r>
              <a:rPr sz="806" b="0" i="0" spc="-8" dirty="0">
                <a:solidFill>
                  <a:srgbClr val="454546"/>
                </a:solidFill>
                <a:latin typeface="HelveticaNeueLT Pro 55 Roman" panose="020B0604020202020204" pitchFamily="34" charset="77"/>
                <a:cs typeface="HelveticaNeueLTPro-Roman"/>
              </a:rPr>
              <a:t>of </a:t>
            </a:r>
            <a:r>
              <a:rPr sz="806" b="0" i="0" spc="-12" dirty="0">
                <a:solidFill>
                  <a:srgbClr val="454546"/>
                </a:solidFill>
                <a:latin typeface="HelveticaNeueLT Pro 55 Roman" panose="020B0604020202020204" pitchFamily="34" charset="77"/>
                <a:cs typeface="HelveticaNeueLTPro-Roman"/>
              </a:rPr>
              <a:t>yellows </a:t>
            </a:r>
            <a:r>
              <a:rPr sz="806" b="0" i="0" spc="-4" dirty="0">
                <a:solidFill>
                  <a:srgbClr val="454546"/>
                </a:solidFill>
                <a:latin typeface="HelveticaNeueLT Pro 55 Roman" panose="020B0604020202020204" pitchFamily="34" charset="77"/>
                <a:cs typeface="HelveticaNeueLTPro-Roman"/>
              </a:rPr>
              <a:t>and oranges, which </a:t>
            </a:r>
            <a:r>
              <a:rPr sz="806" b="0" i="0" spc="-12" dirty="0">
                <a:solidFill>
                  <a:srgbClr val="454546"/>
                </a:solidFill>
                <a:latin typeface="HelveticaNeueLT Pro 55 Roman" panose="020B0604020202020204" pitchFamily="34" charset="77"/>
                <a:cs typeface="HelveticaNeueLTPro-Roman"/>
              </a:rPr>
              <a:t>radiate </a:t>
            </a:r>
            <a:r>
              <a:rPr sz="806" b="0" i="0" spc="-8" dirty="0">
                <a:solidFill>
                  <a:srgbClr val="454546"/>
                </a:solidFill>
                <a:latin typeface="HelveticaNeueLT Pro 55 Roman" panose="020B0604020202020204" pitchFamily="34" charset="77"/>
                <a:cs typeface="HelveticaNeueLTPro-Roman"/>
              </a:rPr>
              <a:t>ambition, </a:t>
            </a:r>
            <a:r>
              <a:rPr sz="806" b="0" i="0" spc="-12" dirty="0">
                <a:solidFill>
                  <a:srgbClr val="454546"/>
                </a:solidFill>
                <a:latin typeface="HelveticaNeueLT Pro 55 Roman" panose="020B0604020202020204" pitchFamily="34" charset="77"/>
                <a:cs typeface="HelveticaNeueLTPro-Roman"/>
              </a:rPr>
              <a:t>energy, </a:t>
            </a:r>
            <a:r>
              <a:rPr sz="806" b="0" i="0" spc="-8" dirty="0">
                <a:solidFill>
                  <a:srgbClr val="454546"/>
                </a:solidFill>
                <a:latin typeface="HelveticaNeueLT Pro 55 Roman" panose="020B0604020202020204" pitchFamily="34" charset="77"/>
                <a:cs typeface="HelveticaNeueLTPro-Roman"/>
              </a:rPr>
              <a:t>warmth, </a:t>
            </a:r>
            <a:r>
              <a:rPr sz="806" b="0" i="0" spc="-4" dirty="0">
                <a:solidFill>
                  <a:srgbClr val="454546"/>
                </a:solidFill>
                <a:latin typeface="HelveticaNeueLT Pro 55 Roman" panose="020B0604020202020204" pitchFamily="34" charset="77"/>
                <a:cs typeface="HelveticaNeueLTPro-Roman"/>
              </a:rPr>
              <a:t>passion and </a:t>
            </a:r>
            <a:r>
              <a:rPr sz="806" b="0" i="0" spc="-12" dirty="0">
                <a:solidFill>
                  <a:srgbClr val="454546"/>
                </a:solidFill>
                <a:latin typeface="HelveticaNeueLT Pro 55 Roman" panose="020B0604020202020204" pitchFamily="34" charset="77"/>
                <a:cs typeface="HelveticaNeueLTPro-Roman"/>
              </a:rPr>
              <a:t>originality. </a:t>
            </a:r>
            <a:br>
              <a:rPr lang="en-GB" sz="806" b="0" i="0" spc="-12" dirty="0">
                <a:solidFill>
                  <a:srgbClr val="454546"/>
                </a:solidFill>
                <a:latin typeface="HelveticaNeueLT Pro 55 Roman" panose="020B0604020202020204" pitchFamily="34" charset="77"/>
                <a:cs typeface="HelveticaNeueLTPro-Roman"/>
              </a:rPr>
            </a:br>
            <a:r>
              <a:rPr sz="806" b="0" i="0" spc="-32" dirty="0">
                <a:solidFill>
                  <a:srgbClr val="454546"/>
                </a:solidFill>
                <a:latin typeface="HelveticaNeueLT Pro 55 Roman" panose="020B0604020202020204" pitchFamily="34" charset="77"/>
                <a:cs typeface="HelveticaNeueLTPro-Roman"/>
              </a:rPr>
              <a:t>You </a:t>
            </a:r>
            <a:r>
              <a:rPr sz="806" b="0" i="0" dirty="0">
                <a:solidFill>
                  <a:srgbClr val="454546"/>
                </a:solidFill>
                <a:latin typeface="HelveticaNeueLT Pro 55 Roman" panose="020B0604020202020204" pitchFamily="34" charset="77"/>
                <a:cs typeface="HelveticaNeueLTPro-Roman"/>
              </a:rPr>
              <a:t>can </a:t>
            </a:r>
            <a:r>
              <a:rPr sz="806" b="0" i="0" spc="-4" dirty="0">
                <a:solidFill>
                  <a:srgbClr val="454546"/>
                </a:solidFill>
                <a:latin typeface="HelveticaNeueLT Pro 55 Roman" panose="020B0604020202020204" pitchFamily="34" charset="77"/>
                <a:cs typeface="HelveticaNeueLTPro-Roman"/>
              </a:rPr>
              <a:t>use </a:t>
            </a:r>
            <a:r>
              <a:rPr sz="806" b="0" i="0" dirty="0">
                <a:solidFill>
                  <a:srgbClr val="454546"/>
                </a:solidFill>
                <a:latin typeface="HelveticaNeueLT Pro 55 Roman" panose="020B0604020202020204" pitchFamily="34" charset="77"/>
                <a:cs typeface="HelveticaNeueLTPro-Roman"/>
              </a:rPr>
              <a:t>a </a:t>
            </a:r>
            <a:r>
              <a:rPr sz="806" b="0" i="0" spc="-8" dirty="0">
                <a:solidFill>
                  <a:srgbClr val="454546"/>
                </a:solidFill>
                <a:latin typeface="HelveticaNeueLT Pro 55 Roman" panose="020B0604020202020204" pitchFamily="34" charset="77"/>
                <a:cs typeface="HelveticaNeueLTPro-Roman"/>
              </a:rPr>
              <a:t>gradient of </a:t>
            </a:r>
            <a:r>
              <a:rPr sz="806" b="0" i="0" spc="-4" dirty="0">
                <a:solidFill>
                  <a:srgbClr val="454546"/>
                </a:solidFill>
                <a:latin typeface="HelveticaNeueLT Pro 55 Roman" panose="020B0604020202020204" pitchFamily="34" charset="77"/>
                <a:cs typeface="HelveticaNeueLTPro-Roman"/>
              </a:rPr>
              <a:t>these colours </a:t>
            </a:r>
            <a:r>
              <a:rPr sz="806" b="0" i="0" dirty="0">
                <a:solidFill>
                  <a:srgbClr val="454546"/>
                </a:solidFill>
                <a:latin typeface="HelveticaNeueLT Pro 55 Roman" panose="020B0604020202020204" pitchFamily="34" charset="77"/>
                <a:cs typeface="HelveticaNeueLTPro-Roman"/>
              </a:rPr>
              <a:t>as a</a:t>
            </a:r>
            <a:r>
              <a:rPr sz="806" b="0" i="0" spc="20" dirty="0">
                <a:solidFill>
                  <a:srgbClr val="454546"/>
                </a:solidFill>
                <a:latin typeface="HelveticaNeueLT Pro 55 Roman" panose="020B0604020202020204" pitchFamily="34" charset="77"/>
                <a:cs typeface="HelveticaNeueLTPro-Roman"/>
              </a:rPr>
              <a:t> </a:t>
            </a:r>
            <a:r>
              <a:rPr sz="806" b="0" i="0" spc="-8" dirty="0">
                <a:solidFill>
                  <a:srgbClr val="454546"/>
                </a:solidFill>
                <a:latin typeface="HelveticaNeueLT Pro 55 Roman" panose="020B0604020202020204" pitchFamily="34" charset="77"/>
                <a:cs typeface="HelveticaNeueLTPro-Roman"/>
              </a:rPr>
              <a:t>background.</a:t>
            </a:r>
            <a:endParaRPr lang="en-GB" sz="806" b="0" i="0" spc="-8" dirty="0">
              <a:solidFill>
                <a:srgbClr val="454546"/>
              </a:solidFill>
              <a:latin typeface="HelveticaNeueLT Pro 55 Roman" panose="020B0604020202020204" pitchFamily="34" charset="77"/>
              <a:cs typeface="HelveticaNeueLTPro-Roman"/>
            </a:endParaRPr>
          </a:p>
          <a:p>
            <a:pPr marL="10241" defTabSz="737372"/>
            <a:r>
              <a:rPr lang="en-GB" sz="968" b="1" dirty="0">
                <a:solidFill>
                  <a:srgbClr val="D43900"/>
                </a:solidFill>
                <a:latin typeface="HelveticaNeueLTPro-Hv"/>
                <a:cs typeface="HelveticaNeueLTPro-Hv"/>
              </a:rPr>
              <a:t>Complementary</a:t>
            </a:r>
            <a:endParaRPr lang="en-GB" sz="968" dirty="0">
              <a:solidFill>
                <a:srgbClr val="D43900"/>
              </a:solidFill>
              <a:latin typeface="HelveticaNeueLTPro-Hv"/>
              <a:cs typeface="HelveticaNeueLTPro-Hv"/>
            </a:endParaRPr>
          </a:p>
          <a:p>
            <a:pPr marL="10241" marR="4097" defTabSz="737372">
              <a:lnSpc>
                <a:spcPct val="125000"/>
              </a:lnSpc>
              <a:spcAft>
                <a:spcPts val="484"/>
              </a:spcAft>
            </a:pPr>
            <a:r>
              <a:rPr lang="en-GB" sz="806" spc="-8" dirty="0">
                <a:solidFill>
                  <a:srgbClr val="454546"/>
                </a:solidFill>
                <a:latin typeface="HelveticaNeueLTPro-Roman"/>
                <a:cs typeface="HelveticaNeueLTPro-Roman"/>
              </a:rPr>
              <a:t>Consisting of </a:t>
            </a:r>
            <a:r>
              <a:rPr lang="en-GB" sz="806" dirty="0">
                <a:solidFill>
                  <a:srgbClr val="454546"/>
                </a:solidFill>
                <a:latin typeface="HelveticaNeueLTPro-Roman"/>
                <a:cs typeface="HelveticaNeueLTPro-Roman"/>
              </a:rPr>
              <a:t>a secondary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tertiary </a:t>
            </a:r>
            <a:r>
              <a:rPr lang="en-GB" sz="806" spc="-8" dirty="0">
                <a:solidFill>
                  <a:srgbClr val="454546"/>
                </a:solidFill>
                <a:latin typeface="HelveticaNeueLTPro-Roman"/>
                <a:cs typeface="HelveticaNeueLTPro-Roman"/>
              </a:rPr>
              <a:t>palette. </a:t>
            </a:r>
            <a:r>
              <a:rPr lang="en-GB" sz="806" spc="-4" dirty="0">
                <a:solidFill>
                  <a:srgbClr val="454546"/>
                </a:solidFill>
                <a:latin typeface="HelveticaNeueLTPro-Roman"/>
                <a:cs typeface="HelveticaNeueLTPro-Roman"/>
              </a:rPr>
              <a:t>This </a:t>
            </a:r>
            <a:r>
              <a:rPr lang="en-GB" sz="806" spc="-8" dirty="0">
                <a:solidFill>
                  <a:srgbClr val="454546"/>
                </a:solidFill>
                <a:latin typeface="HelveticaNeueLTPro-Roman"/>
                <a:cs typeface="HelveticaNeueLTPro-Roman"/>
              </a:rPr>
              <a:t>palette </a:t>
            </a:r>
            <a:r>
              <a:rPr lang="en-GB" sz="806" spc="-4" dirty="0">
                <a:solidFill>
                  <a:srgbClr val="454546"/>
                </a:solidFill>
                <a:latin typeface="HelveticaNeueLTPro-Roman"/>
                <a:cs typeface="HelveticaNeueLTPro-Roman"/>
              </a:rPr>
              <a:t>is  designed </a:t>
            </a:r>
            <a:r>
              <a:rPr lang="en-GB" sz="806" spc="-12" dirty="0">
                <a:solidFill>
                  <a:srgbClr val="454546"/>
                </a:solidFill>
                <a:latin typeface="HelveticaNeueLTPro-Roman"/>
                <a:cs typeface="HelveticaNeueLTPro-Roman"/>
              </a:rPr>
              <a:t>to </a:t>
            </a:r>
            <a:r>
              <a:rPr lang="en-GB" sz="806" dirty="0">
                <a:solidFill>
                  <a:srgbClr val="454546"/>
                </a:solidFill>
                <a:latin typeface="HelveticaNeueLTPro-Roman"/>
                <a:cs typeface="HelveticaNeueLTPro-Roman"/>
              </a:rPr>
              <a:t>support </a:t>
            </a:r>
            <a:r>
              <a:rPr lang="en-GB" sz="806" spc="-8" dirty="0">
                <a:solidFill>
                  <a:srgbClr val="454546"/>
                </a:solidFill>
                <a:latin typeface="HelveticaNeueLTPro-Roman"/>
                <a:cs typeface="HelveticaNeueLTPro-Roman"/>
              </a:rPr>
              <a:t>the </a:t>
            </a:r>
            <a:r>
              <a:rPr lang="en-GB" sz="806" dirty="0">
                <a:solidFill>
                  <a:srgbClr val="454546"/>
                </a:solidFill>
                <a:latin typeface="HelveticaNeueLTPro-Roman"/>
                <a:cs typeface="HelveticaNeueLTPro-Roman"/>
              </a:rPr>
              <a:t>primary </a:t>
            </a:r>
            <a:r>
              <a:rPr lang="en-GB" sz="806" spc="-4" dirty="0">
                <a:solidFill>
                  <a:srgbClr val="454546"/>
                </a:solidFill>
                <a:latin typeface="HelveticaNeueLTPro-Roman"/>
                <a:cs typeface="HelveticaNeueLTPro-Roman"/>
              </a:rPr>
              <a:t>colours. Ideal if </a:t>
            </a:r>
            <a:r>
              <a:rPr lang="en-GB" sz="806" spc="-8" dirty="0">
                <a:solidFill>
                  <a:srgbClr val="454546"/>
                </a:solidFill>
                <a:latin typeface="HelveticaNeueLTPro-Roman"/>
                <a:cs typeface="HelveticaNeueLTPro-Roman"/>
              </a:rPr>
              <a:t>communication </a:t>
            </a:r>
            <a:r>
              <a:rPr lang="en-GB" sz="806" dirty="0">
                <a:solidFill>
                  <a:srgbClr val="454546"/>
                </a:solidFill>
                <a:latin typeface="HelveticaNeueLTPro-Roman"/>
                <a:cs typeface="HelveticaNeueLTPro-Roman"/>
              </a:rPr>
              <a:t>needs further </a:t>
            </a:r>
            <a:r>
              <a:rPr lang="en-GB" sz="806" spc="-4" dirty="0">
                <a:solidFill>
                  <a:srgbClr val="454546"/>
                </a:solidFill>
                <a:latin typeface="HelveticaNeueLTPro-Roman"/>
                <a:cs typeface="HelveticaNeueLTPro-Roman"/>
              </a:rPr>
              <a:t>stand out. </a:t>
            </a:r>
            <a:r>
              <a:rPr lang="en-GB" sz="806" dirty="0">
                <a:solidFill>
                  <a:srgbClr val="454546"/>
                </a:solidFill>
                <a:latin typeface="HelveticaNeueLTPro-Roman"/>
                <a:cs typeface="HelveticaNeueLTPro-Roman"/>
              </a:rPr>
              <a:t>These </a:t>
            </a:r>
            <a:r>
              <a:rPr lang="en-GB" sz="806" spc="-4" dirty="0">
                <a:solidFill>
                  <a:srgbClr val="454546"/>
                </a:solidFill>
                <a:latin typeface="HelveticaNeueLTPro-Roman"/>
                <a:cs typeface="HelveticaNeueLTPro-Roman"/>
              </a:rPr>
              <a:t>colours are also designed </a:t>
            </a:r>
            <a:r>
              <a:rPr lang="en-GB" sz="806" spc="-8" dirty="0">
                <a:solidFill>
                  <a:srgbClr val="454546"/>
                </a:solidFill>
                <a:latin typeface="HelveticaNeueLTPro-Roman"/>
                <a:cs typeface="HelveticaNeueLTPro-Roman"/>
              </a:rPr>
              <a:t>with </a:t>
            </a:r>
            <a:r>
              <a:rPr lang="en-GB" sz="806" dirty="0">
                <a:solidFill>
                  <a:srgbClr val="454546"/>
                </a:solidFill>
                <a:latin typeface="HelveticaNeueLTPro-Roman"/>
                <a:cs typeface="HelveticaNeueLTPro-Roman"/>
              </a:rPr>
              <a:t>charts </a:t>
            </a:r>
            <a:r>
              <a:rPr lang="en-GB" sz="806" spc="-4" dirty="0">
                <a:solidFill>
                  <a:srgbClr val="454546"/>
                </a:solidFill>
                <a:latin typeface="HelveticaNeueLTPro-Roman"/>
                <a:cs typeface="HelveticaNeueLTPro-Roman"/>
              </a:rPr>
              <a:t>and colour </a:t>
            </a:r>
            <a:r>
              <a:rPr lang="en-GB" sz="806" spc="-8" dirty="0">
                <a:solidFill>
                  <a:srgbClr val="454546"/>
                </a:solidFill>
                <a:latin typeface="HelveticaNeueLTPro-Roman"/>
                <a:cs typeface="HelveticaNeueLTPro-Roman"/>
              </a:rPr>
              <a:t>coordinating </a:t>
            </a:r>
            <a:r>
              <a:rPr lang="en-GB" sz="806" spc="-4" dirty="0">
                <a:solidFill>
                  <a:srgbClr val="454546"/>
                </a:solidFill>
                <a:latin typeface="HelveticaNeueLTPro-Roman"/>
                <a:cs typeface="HelveticaNeueLTPro-Roman"/>
              </a:rPr>
              <a:t>in</a:t>
            </a:r>
            <a:r>
              <a:rPr lang="en-GB" sz="806" spc="8" dirty="0">
                <a:solidFill>
                  <a:srgbClr val="454546"/>
                </a:solidFill>
                <a:latin typeface="HelveticaNeueLTPro-Roman"/>
                <a:cs typeface="HelveticaNeueLTPro-Roman"/>
              </a:rPr>
              <a:t> </a:t>
            </a:r>
            <a:r>
              <a:rPr lang="en-GB" sz="806" spc="-8" dirty="0">
                <a:solidFill>
                  <a:srgbClr val="454546"/>
                </a:solidFill>
                <a:latin typeface="HelveticaNeueLTPro-Roman"/>
                <a:cs typeface="HelveticaNeueLTPro-Roman"/>
              </a:rPr>
              <a:t>mind.</a:t>
            </a:r>
          </a:p>
          <a:p>
            <a:pPr marL="10241" defTabSz="737372">
              <a:spcBef>
                <a:spcPts val="81"/>
              </a:spcBef>
            </a:pPr>
            <a:r>
              <a:rPr lang="en-GB" sz="968" b="1" spc="-4" dirty="0">
                <a:solidFill>
                  <a:srgbClr val="D43900"/>
                </a:solidFill>
                <a:latin typeface="HelveticaNeueLTPro-Hv"/>
                <a:cs typeface="HelveticaNeueLTPro-Hv"/>
              </a:rPr>
              <a:t>Note</a:t>
            </a:r>
            <a:endParaRPr lang="en-GB" sz="968" dirty="0">
              <a:solidFill>
                <a:srgbClr val="D43900"/>
              </a:solidFill>
              <a:latin typeface="HelveticaNeueLTPro-Hv"/>
              <a:cs typeface="HelveticaNeueLTPro-Hv"/>
            </a:endParaRPr>
          </a:p>
          <a:p>
            <a:pPr marL="10241" marR="4097" defTabSz="737372">
              <a:lnSpc>
                <a:spcPct val="125000"/>
              </a:lnSpc>
            </a:pPr>
            <a:r>
              <a:rPr lang="en-GB" sz="806" spc="-4" dirty="0">
                <a:solidFill>
                  <a:srgbClr val="454546"/>
                </a:solidFill>
                <a:latin typeface="HelveticaNeueLTPro-Roman"/>
                <a:cs typeface="HelveticaNeueLTPro-Roman"/>
              </a:rPr>
              <a:t>When using </a:t>
            </a:r>
            <a:r>
              <a:rPr lang="en-GB" sz="806" spc="-8" dirty="0">
                <a:solidFill>
                  <a:srgbClr val="454546"/>
                </a:solidFill>
                <a:latin typeface="HelveticaNeueLTPro-Roman"/>
                <a:cs typeface="HelveticaNeueLTPro-Roman"/>
              </a:rPr>
              <a:t>the </a:t>
            </a:r>
            <a:r>
              <a:rPr lang="en-GB" sz="806" spc="-4" dirty="0">
                <a:solidFill>
                  <a:srgbClr val="454546"/>
                </a:solidFill>
                <a:latin typeface="HelveticaNeueLTPro-Roman"/>
                <a:cs typeface="HelveticaNeueLTPro-Roman"/>
              </a:rPr>
              <a:t>colour </a:t>
            </a:r>
            <a:r>
              <a:rPr lang="en-GB" sz="806" spc="-8" dirty="0">
                <a:solidFill>
                  <a:srgbClr val="454546"/>
                </a:solidFill>
                <a:latin typeface="HelveticaNeueLTPro-Roman"/>
                <a:cs typeface="HelveticaNeueLTPro-Roman"/>
              </a:rPr>
              <a:t>palette, refer </a:t>
            </a:r>
            <a:r>
              <a:rPr lang="en-GB" sz="806" spc="-12" dirty="0">
                <a:solidFill>
                  <a:srgbClr val="454546"/>
                </a:solidFill>
                <a:latin typeface="HelveticaNeueLTPro-Roman"/>
                <a:cs typeface="HelveticaNeueLTPro-Roman"/>
              </a:rPr>
              <a:t>to </a:t>
            </a:r>
            <a:r>
              <a:rPr lang="en-GB" sz="806" spc="-8" dirty="0">
                <a:solidFill>
                  <a:srgbClr val="454546"/>
                </a:solidFill>
                <a:latin typeface="HelveticaNeueLTPro-Roman"/>
                <a:cs typeface="HelveticaNeueLTPro-Roman"/>
              </a:rPr>
              <a:t>the templates provided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be </a:t>
            </a:r>
            <a:r>
              <a:rPr lang="en-GB" sz="806" spc="-8" dirty="0">
                <a:solidFill>
                  <a:srgbClr val="454546"/>
                </a:solidFill>
                <a:latin typeface="HelveticaNeueLTPro-Roman"/>
                <a:cs typeface="HelveticaNeueLTPro-Roman"/>
              </a:rPr>
              <a:t>mindful of </a:t>
            </a:r>
            <a:r>
              <a:rPr lang="en-GB" sz="806" spc="-4" dirty="0">
                <a:solidFill>
                  <a:srgbClr val="454546"/>
                </a:solidFill>
                <a:latin typeface="HelveticaNeueLTPro-Roman"/>
                <a:cs typeface="HelveticaNeueLTPro-Roman"/>
              </a:rPr>
              <a:t>using </a:t>
            </a:r>
            <a:r>
              <a:rPr lang="en-GB" sz="806" spc="-8" dirty="0">
                <a:solidFill>
                  <a:srgbClr val="454546"/>
                </a:solidFill>
                <a:latin typeface="HelveticaNeueLTPro-Roman"/>
                <a:cs typeface="HelveticaNeueLTPro-Roman"/>
              </a:rPr>
              <a:t>too many </a:t>
            </a:r>
            <a:r>
              <a:rPr lang="en-GB" sz="806" spc="-4" dirty="0">
                <a:solidFill>
                  <a:srgbClr val="454546"/>
                </a:solidFill>
                <a:latin typeface="HelveticaNeueLTPro-Roman"/>
                <a:cs typeface="HelveticaNeueLTPro-Roman"/>
              </a:rPr>
              <a:t>colours on one </a:t>
            </a:r>
            <a:br>
              <a:rPr lang="en-GB" sz="806" spc="-4" dirty="0">
                <a:solidFill>
                  <a:srgbClr val="454546"/>
                </a:solidFill>
                <a:latin typeface="HelveticaNeueLTPro-Roman"/>
                <a:cs typeface="HelveticaNeueLTPro-Roman"/>
              </a:rPr>
            </a:br>
            <a:r>
              <a:rPr lang="en-GB" sz="806" spc="-4" dirty="0">
                <a:solidFill>
                  <a:srgbClr val="454546"/>
                </a:solidFill>
                <a:latin typeface="HelveticaNeueLTPro-Roman"/>
                <a:cs typeface="HelveticaNeueLTPro-Roman"/>
              </a:rPr>
              <a:t>piece </a:t>
            </a:r>
            <a:r>
              <a:rPr lang="en-GB" sz="806" spc="-8" dirty="0">
                <a:solidFill>
                  <a:srgbClr val="454546"/>
                </a:solidFill>
                <a:latin typeface="HelveticaNeueLTPro-Roman"/>
                <a:cs typeface="HelveticaNeueLTPro-Roman"/>
              </a:rPr>
              <a:t>of communication. </a:t>
            </a:r>
            <a:r>
              <a:rPr lang="en-GB" sz="806" spc="-12" dirty="0">
                <a:solidFill>
                  <a:srgbClr val="454546"/>
                </a:solidFill>
                <a:latin typeface="HelveticaNeueLTPro-Roman"/>
                <a:cs typeface="HelveticaNeueLTPro-Roman"/>
              </a:rPr>
              <a:t>Make </a:t>
            </a:r>
            <a:r>
              <a:rPr lang="en-GB" sz="806" spc="-4" dirty="0">
                <a:solidFill>
                  <a:srgbClr val="454546"/>
                </a:solidFill>
                <a:latin typeface="HelveticaNeueLTPro-Roman"/>
                <a:cs typeface="HelveticaNeueLTPro-Roman"/>
              </a:rPr>
              <a:t>sure </a:t>
            </a:r>
            <a:r>
              <a:rPr lang="en-GB" sz="806" spc="-8" dirty="0">
                <a:solidFill>
                  <a:srgbClr val="454546"/>
                </a:solidFill>
                <a:latin typeface="HelveticaNeueLTPro-Roman"/>
                <a:cs typeface="HelveticaNeueLTPro-Roman"/>
              </a:rPr>
              <a:t>the copy </a:t>
            </a:r>
            <a:r>
              <a:rPr lang="en-GB" sz="806" spc="-4" dirty="0">
                <a:solidFill>
                  <a:srgbClr val="454546"/>
                </a:solidFill>
                <a:latin typeface="HelveticaNeueLTPro-Roman"/>
                <a:cs typeface="HelveticaNeueLTPro-Roman"/>
              </a:rPr>
              <a:t>and </a:t>
            </a:r>
            <a:r>
              <a:rPr lang="en-GB" sz="806" dirty="0">
                <a:solidFill>
                  <a:srgbClr val="454546"/>
                </a:solidFill>
                <a:latin typeface="HelveticaNeueLTPro-Roman"/>
                <a:cs typeface="HelveticaNeueLTPro-Roman"/>
              </a:rPr>
              <a:t>imagery </a:t>
            </a:r>
            <a:r>
              <a:rPr lang="en-GB" sz="806" spc="-4" dirty="0">
                <a:solidFill>
                  <a:srgbClr val="454546"/>
                </a:solidFill>
                <a:latin typeface="HelveticaNeueLTPro-Roman"/>
                <a:cs typeface="HelveticaNeueLTPro-Roman"/>
              </a:rPr>
              <a:t>are </a:t>
            </a:r>
            <a:r>
              <a:rPr lang="en-GB" sz="806" spc="-8" dirty="0">
                <a:solidFill>
                  <a:srgbClr val="454546"/>
                </a:solidFill>
                <a:latin typeface="HelveticaNeueLTPro-Roman"/>
                <a:cs typeface="HelveticaNeueLTPro-Roman"/>
              </a:rPr>
              <a:t>legible </a:t>
            </a:r>
            <a:r>
              <a:rPr lang="en-GB" sz="806" spc="-4" dirty="0">
                <a:solidFill>
                  <a:srgbClr val="454546"/>
                </a:solidFill>
                <a:latin typeface="HelveticaNeueLTPro-Roman"/>
                <a:cs typeface="HelveticaNeueLTPro-Roman"/>
              </a:rPr>
              <a:t>and </a:t>
            </a:r>
            <a:r>
              <a:rPr lang="en-GB" sz="806" spc="-8" dirty="0">
                <a:solidFill>
                  <a:srgbClr val="454546"/>
                </a:solidFill>
                <a:latin typeface="HelveticaNeueLTPro-Roman"/>
                <a:cs typeface="HelveticaNeueLTPro-Roman"/>
              </a:rPr>
              <a:t>that </a:t>
            </a:r>
            <a:r>
              <a:rPr lang="en-GB" sz="806" spc="-4" dirty="0">
                <a:solidFill>
                  <a:srgbClr val="454546"/>
                </a:solidFill>
                <a:latin typeface="HelveticaNeueLTPro-Roman"/>
                <a:cs typeface="HelveticaNeueLTPro-Roman"/>
              </a:rPr>
              <a:t>colours are used</a:t>
            </a:r>
            <a:r>
              <a:rPr lang="en-GB" sz="806" spc="16" dirty="0">
                <a:solidFill>
                  <a:srgbClr val="454546"/>
                </a:solidFill>
                <a:latin typeface="HelveticaNeueLTPro-Roman"/>
                <a:cs typeface="HelveticaNeueLTPro-Roman"/>
              </a:rPr>
              <a:t> </a:t>
            </a:r>
            <a:r>
              <a:rPr lang="en-GB" sz="806" spc="-12" dirty="0">
                <a:solidFill>
                  <a:srgbClr val="454546"/>
                </a:solidFill>
                <a:latin typeface="HelveticaNeueLTPro-Roman"/>
                <a:cs typeface="HelveticaNeueLTPro-Roman"/>
              </a:rPr>
              <a:t>sparingly.</a:t>
            </a:r>
            <a:endParaRPr lang="en-GB" sz="806" dirty="0">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dirty="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dirty="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dirty="0">
                <a:solidFill>
                  <a:srgbClr val="D43900"/>
                </a:solidFill>
                <a:latin typeface="HelveticaNeueLT Pro 55 Roman" panose="020B0604020202020204" pitchFamily="34" charset="77"/>
              </a:rPr>
              <a:t>Title Slide Header</a:t>
            </a:r>
          </a:p>
          <a:p>
            <a:pPr defTabSz="737354"/>
            <a:r>
              <a:rPr lang="en-US" sz="900" dirty="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dolor</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sit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amet</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consectetuer</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adipiscing</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00" b="0" i="0" dirty="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urna</a:t>
            </a:r>
            <a:r>
              <a:rPr lang="en-GB" sz="12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dirty="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dirty="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dirty="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dirty="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dirty="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dirty="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dirty="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dirty="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dirty="0">
              <a:solidFill>
                <a:srgbClr val="D43900"/>
              </a:solidFill>
              <a:latin typeface="HelveticaNeueLT Pro 55 Roman" panose="020B0604020202020204" pitchFamily="34" charset="77"/>
            </a:endParaRPr>
          </a:p>
          <a:p>
            <a:pPr defTabSz="737354">
              <a:spcBef>
                <a:spcPts val="806"/>
              </a:spcBef>
              <a:defRPr/>
            </a:pPr>
            <a:endParaRPr lang="en-GB" sz="1400" b="1" i="0" dirty="0">
              <a:solidFill>
                <a:srgbClr val="D43900"/>
              </a:solidFill>
              <a:latin typeface="HelveticaNeueLT Pro 55 Roman" panose="020B0604020202020204" pitchFamily="34" charset="77"/>
            </a:endParaRPr>
          </a:p>
          <a:p>
            <a:pPr defTabSz="737354">
              <a:spcBef>
                <a:spcPts val="806"/>
              </a:spcBef>
              <a:defRPr/>
            </a:pPr>
            <a:endParaRPr lang="en-GB" sz="1290" dirty="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dirty="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dirty="0">
                <a:solidFill>
                  <a:srgbClr val="D43900"/>
                </a:solidFill>
                <a:latin typeface="HelveticaNeueLT Pro 55 Roman" panose="020B0604020202020204" pitchFamily="34" charset="77"/>
              </a:rPr>
              <a:t>Section Title</a:t>
            </a:r>
          </a:p>
          <a:p>
            <a:pPr defTabSz="737354"/>
            <a:r>
              <a:rPr lang="en-US" sz="900" dirty="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dirty="0">
                <a:solidFill>
                  <a:srgbClr val="D43900"/>
                </a:solidFill>
                <a:latin typeface="HelveticaNeueLT Pro 55 Roman" panose="020B0604020202020204" pitchFamily="34" charset="77"/>
              </a:rPr>
              <a:t>Heading</a:t>
            </a:r>
            <a:r>
              <a:rPr lang="en-GB" sz="2000" b="1" i="0" dirty="0">
                <a:solidFill>
                  <a:srgbClr val="D43900"/>
                </a:solidFill>
                <a:latin typeface="HelveticaNeueLT Pro 55 Roman" panose="020B0604020202020204" pitchFamily="34" charset="77"/>
              </a:rPr>
              <a:t> </a:t>
            </a:r>
          </a:p>
          <a:p>
            <a:pPr defTabSz="737354"/>
            <a:r>
              <a:rPr lang="en-US" sz="900" dirty="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40356008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21406397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1303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175959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a:latin typeface="HelveticaNeueLT Pro 55 Roman" panose="020B0604020202020204" pitchFamily="34" charset="77"/>
              </a:rPr>
              <a:t>Click to edit Master title style</a:t>
            </a:r>
            <a:endParaRPr lang="en-US" b="0" i="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925718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8341146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r>
              <a:rPr lang="en-US"/>
              <a:t>Click icon to add table</a:t>
            </a:r>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38255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0183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US"/>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5671402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media</a:t>
            </a:r>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6127270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r>
              <a:rPr lang="en-US"/>
              <a:t>Click icon to add picture</a:t>
            </a:r>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56579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570348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878661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r>
              <a:rPr lang="en-US"/>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32308924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811322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defTabSz="368686"/>
            <a:endParaRPr sz="1452">
              <a:solidFill>
                <a:srgbClr val="F26522"/>
              </a:solidFill>
              <a:latin typeface="Calibri" panose="020F0502020204030204"/>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lang="en-GB" sz="800" b="1" i="0">
                <a:solidFill>
                  <a:schemeClr val="bg1"/>
                </a:solidFill>
                <a:latin typeface="HelveticaNeueLT Pro 95 Blk" panose="020B0604020202020204" pitchFamily="34" charset="77"/>
              </a:rPr>
              <a:t>Primary Text Orange</a:t>
            </a:r>
            <a:endParaRPr lang="en-GB" sz="800" b="1" i="0">
              <a:solidFill>
                <a:schemeClr val="bg1"/>
              </a:solidFill>
              <a:latin typeface="HelveticaNeueLT Pro 95 Blk" panose="020B0604020202020204" pitchFamily="34" charset="77"/>
              <a:cs typeface="HelveticaNeueLTPro-Hv"/>
            </a:endParaRPr>
          </a:p>
          <a:p>
            <a:pPr marL="10241" marR="4097" defTabSz="368686">
              <a:lnSpc>
                <a:spcPts val="887"/>
              </a:lnSpc>
              <a:spcBef>
                <a:spcPts val="56"/>
              </a:spcBef>
            </a:pPr>
            <a:r>
              <a:rPr sz="806" b="1" spc="4">
                <a:solidFill>
                  <a:schemeClr val="bg1"/>
                </a:solidFill>
                <a:latin typeface="HelveticaNeueLTPro-Blk"/>
                <a:cs typeface="HelveticaNeueLTPro-Blk"/>
              </a:rPr>
              <a:t>C:</a:t>
            </a:r>
            <a:r>
              <a:rPr lang="en-GB" sz="806" b="1" spc="4">
                <a:solidFill>
                  <a:schemeClr val="bg1"/>
                </a:solidFill>
                <a:latin typeface="HelveticaNeueLTPro-Blk"/>
                <a:cs typeface="HelveticaNeueLTPro-Blk"/>
              </a:rPr>
              <a:t>2</a:t>
            </a:r>
            <a:r>
              <a:rPr sz="806" b="1" spc="4">
                <a:solidFill>
                  <a:schemeClr val="bg1"/>
                </a:solidFill>
                <a:latin typeface="HelveticaNeueLTPro-Blk"/>
                <a:cs typeface="HelveticaNeueLTPro-Blk"/>
              </a:rPr>
              <a:t> </a:t>
            </a:r>
            <a:r>
              <a:rPr sz="806" b="1" spc="-8">
                <a:solidFill>
                  <a:schemeClr val="bg1"/>
                </a:solidFill>
                <a:latin typeface="HelveticaNeueLTPro-Blk"/>
                <a:cs typeface="HelveticaNeueLTPro-Blk"/>
              </a:rPr>
              <a:t>M:</a:t>
            </a:r>
            <a:r>
              <a:rPr lang="en-GB" sz="806" b="1" spc="-8">
                <a:solidFill>
                  <a:schemeClr val="bg1"/>
                </a:solidFill>
                <a:latin typeface="HelveticaNeueLTPro-Blk"/>
                <a:cs typeface="HelveticaNeueLTPro-Blk"/>
              </a:rPr>
              <a:t>84</a:t>
            </a:r>
            <a:r>
              <a:rPr sz="806" b="1" spc="-8">
                <a:solidFill>
                  <a:schemeClr val="bg1"/>
                </a:solidFill>
                <a:latin typeface="HelveticaNeueLTPro-Blk"/>
                <a:cs typeface="HelveticaNeueLTPro-Blk"/>
              </a:rPr>
              <a:t> </a:t>
            </a:r>
            <a:r>
              <a:rPr sz="806" b="1" spc="-20">
                <a:solidFill>
                  <a:schemeClr val="bg1"/>
                </a:solidFill>
                <a:latin typeface="HelveticaNeueLTPro-Blk"/>
                <a:cs typeface="HelveticaNeueLTPro-Blk"/>
              </a:rPr>
              <a:t>Y:10</a:t>
            </a:r>
            <a:r>
              <a:rPr lang="en-GB" sz="806" b="1" spc="-20">
                <a:solidFill>
                  <a:schemeClr val="bg1"/>
                </a:solidFill>
                <a:latin typeface="HelveticaNeueLTPro-Blk"/>
                <a:cs typeface="HelveticaNeueLTPro-Blk"/>
              </a:rPr>
              <a:t>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a:t>
            </a:r>
            <a:r>
              <a:rPr lang="en-GB" sz="806" b="1" spc="4">
                <a:solidFill>
                  <a:schemeClr val="bg1"/>
                </a:solidFill>
                <a:latin typeface="HelveticaNeueLTPro-Blk"/>
                <a:cs typeface="HelveticaNeueLTPro-Blk"/>
              </a:rPr>
              <a:t>8</a:t>
            </a:r>
            <a:r>
              <a:rPr sz="806" b="1" spc="4">
                <a:solidFill>
                  <a:schemeClr val="bg1"/>
                </a:solidFill>
                <a:latin typeface="HelveticaNeueLTPro-Blk"/>
                <a:cs typeface="HelveticaNeueLTPro-Blk"/>
              </a:rPr>
              <a:t>  R:</a:t>
            </a:r>
            <a:r>
              <a:rPr lang="en-GB" sz="806" b="1" spc="4">
                <a:solidFill>
                  <a:schemeClr val="bg1"/>
                </a:solidFill>
                <a:latin typeface="HelveticaNeueLTPro-Blk"/>
                <a:cs typeface="HelveticaNeueLTPro-Blk"/>
              </a:rPr>
              <a:t>212</a:t>
            </a:r>
            <a:r>
              <a:rPr sz="806" b="1" spc="4">
                <a:solidFill>
                  <a:schemeClr val="bg1"/>
                </a:solidFill>
                <a:latin typeface="HelveticaNeueLTPro-Blk"/>
                <a:cs typeface="HelveticaNeueLTPro-Blk"/>
              </a:rPr>
              <a:t> </a:t>
            </a:r>
            <a:r>
              <a:rPr sz="806" b="1" spc="-20">
                <a:solidFill>
                  <a:schemeClr val="bg1"/>
                </a:solidFill>
                <a:latin typeface="HelveticaNeueLTPro-Blk"/>
                <a:cs typeface="HelveticaNeueLTPro-Blk"/>
              </a:rPr>
              <a:t>G:</a:t>
            </a:r>
            <a:r>
              <a:rPr lang="en-GB" sz="806" b="1" spc="-20">
                <a:solidFill>
                  <a:schemeClr val="bg1"/>
                </a:solidFill>
                <a:latin typeface="HelveticaNeueLTPro-Blk"/>
                <a:cs typeface="HelveticaNeueLTPro-Blk"/>
              </a:rPr>
              <a:t>57</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a:t>
            </a:r>
            <a:r>
              <a:rPr lang="en-GB" sz="806" b="1" spc="4">
                <a:solidFill>
                  <a:schemeClr val="bg1"/>
                </a:solidFill>
                <a:latin typeface="HelveticaNeueLTPro-Blk"/>
                <a:cs typeface="HelveticaNeueLTPro-Blk"/>
              </a:rPr>
              <a:t>0</a:t>
            </a:r>
            <a:endParaRPr sz="806">
              <a:solidFill>
                <a:schemeClr val="bg1"/>
              </a:solidFill>
              <a:latin typeface="HelveticaNeueLTPro-Blk"/>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297  C55/M0/Y0/K0  </a:t>
            </a:r>
            <a:r>
              <a:rPr sz="806" b="1" spc="12">
                <a:solidFill>
                  <a:srgbClr val="454546"/>
                </a:solidFill>
                <a:latin typeface="HelveticaNeueLTPro-Blk"/>
                <a:cs typeface="HelveticaNeueLTPro-Blk"/>
              </a:rPr>
              <a:t>R</a:t>
            </a:r>
            <a:r>
              <a:rPr sz="806" b="1" spc="-28">
                <a:solidFill>
                  <a:srgbClr val="454546"/>
                </a:solidFill>
                <a:latin typeface="HelveticaNeueLTPro-Blk"/>
                <a:cs typeface="HelveticaNeueLTPro-Blk"/>
              </a:rPr>
              <a:t>9</a:t>
            </a:r>
            <a:r>
              <a:rPr sz="806" b="1" spc="-40">
                <a:solidFill>
                  <a:srgbClr val="454546"/>
                </a:solidFill>
                <a:latin typeface="HelveticaNeueLTPro-Blk"/>
                <a:cs typeface="HelveticaNeueLTPro-Blk"/>
              </a:rPr>
              <a:t>1</a:t>
            </a:r>
            <a:r>
              <a:rPr sz="806" b="1" spc="-20">
                <a:solidFill>
                  <a:srgbClr val="454546"/>
                </a:solidFill>
                <a:latin typeface="HelveticaNeueLTPro-Blk"/>
                <a:cs typeface="HelveticaNeueLTPro-Blk"/>
              </a:rPr>
              <a:t>/</a:t>
            </a:r>
            <a:r>
              <a:rPr sz="806" b="1" spc="8">
                <a:solidFill>
                  <a:srgbClr val="454546"/>
                </a:solidFill>
                <a:latin typeface="HelveticaNeueLTPro-Blk"/>
                <a:cs typeface="HelveticaNeueLTPro-Blk"/>
              </a:rPr>
              <a:t>G2</a:t>
            </a:r>
            <a:r>
              <a:rPr sz="806" b="1" spc="4">
                <a:solidFill>
                  <a:srgbClr val="454546"/>
                </a:solidFill>
                <a:latin typeface="HelveticaNeueLTPro-Blk"/>
                <a:cs typeface="HelveticaNeueLTPro-Blk"/>
              </a:rPr>
              <a:t>0</a:t>
            </a:r>
            <a:r>
              <a:rPr sz="806" b="1" spc="-4">
                <a:solidFill>
                  <a:srgbClr val="454546"/>
                </a:solidFill>
                <a:latin typeface="HelveticaNeueLTPro-Blk"/>
                <a:cs typeface="HelveticaNeueLTPro-Blk"/>
              </a:rPr>
              <a:t>3</a:t>
            </a:r>
            <a:r>
              <a:rPr sz="806" b="1" spc="8">
                <a:solidFill>
                  <a:srgbClr val="454546"/>
                </a:solidFill>
                <a:latin typeface="HelveticaNeueLTPro-Blk"/>
                <a:cs typeface="HelveticaNeueLTPro-Blk"/>
              </a:rPr>
              <a:t>/</a:t>
            </a:r>
            <a:r>
              <a:rPr sz="806" b="1">
                <a:solidFill>
                  <a:srgbClr val="454546"/>
                </a:solidFill>
                <a:latin typeface="HelveticaNeueLTPro-Blk"/>
                <a:cs typeface="HelveticaNeueLTPro-Blk"/>
              </a:rPr>
              <a:t>B</a:t>
            </a:r>
            <a:r>
              <a:rPr sz="806" b="1" spc="8">
                <a:solidFill>
                  <a:srgbClr val="454546"/>
                </a:solidFill>
                <a:latin typeface="HelveticaNeueLTPro-Blk"/>
                <a:cs typeface="HelveticaNeueLTPro-Blk"/>
              </a:rPr>
              <a:t>2</a:t>
            </a:r>
            <a:r>
              <a:rPr sz="806" b="1" spc="16">
                <a:solidFill>
                  <a:srgbClr val="454546"/>
                </a:solidFill>
                <a:latin typeface="HelveticaNeueLTPro-Blk"/>
                <a:cs typeface="HelveticaNeueLTPro-Blk"/>
              </a:rPr>
              <a:t>4</a:t>
            </a:r>
            <a:r>
              <a:rPr sz="806" b="1">
                <a:solidFill>
                  <a:srgbClr val="454546"/>
                </a:solidFill>
                <a:latin typeface="HelveticaNeueLTPro-Blk"/>
                <a:cs typeface="HelveticaNeueLTPro-Blk"/>
              </a:rPr>
              <a:t>5</a:t>
            </a:r>
            <a:endParaRPr sz="806">
              <a:solidFill>
                <a:srgbClr val="454546"/>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4">
                <a:solidFill>
                  <a:srgbClr val="454546"/>
                </a:solidFill>
                <a:latin typeface="HelveticaNeueLTPro-Blk"/>
                <a:cs typeface="HelveticaNeueLTPro-Blk"/>
              </a:rPr>
              <a:t>390  </a:t>
            </a:r>
            <a:r>
              <a:rPr sz="806" b="1">
                <a:solidFill>
                  <a:srgbClr val="454546"/>
                </a:solidFill>
                <a:latin typeface="HelveticaNeueLTPro-Blk"/>
                <a:cs typeface="HelveticaNeueLTPro-Blk"/>
              </a:rPr>
              <a:t>C</a:t>
            </a:r>
            <a:r>
              <a:rPr sz="806" b="1" spc="12">
                <a:solidFill>
                  <a:srgbClr val="454546"/>
                </a:solidFill>
                <a:latin typeface="HelveticaNeueLTPro-Blk"/>
                <a:cs typeface="HelveticaNeueLTPro-Blk"/>
              </a:rPr>
              <a:t>2</a:t>
            </a:r>
            <a:r>
              <a:rPr sz="806" b="1" spc="20">
                <a:solidFill>
                  <a:srgbClr val="454546"/>
                </a:solidFill>
                <a:latin typeface="HelveticaNeueLTPro-Blk"/>
                <a:cs typeface="HelveticaNeueLTPro-Blk"/>
              </a:rPr>
              <a:t>2</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a:t>
            </a:r>
            <a:r>
              <a:rPr sz="806" b="1" spc="-20">
                <a:solidFill>
                  <a:srgbClr val="454546"/>
                </a:solidFill>
                <a:latin typeface="HelveticaNeueLTPro-Blk"/>
                <a:cs typeface="HelveticaNeueLTPro-Blk"/>
              </a:rPr>
              <a:t>0</a:t>
            </a:r>
            <a:r>
              <a:rPr sz="806" b="1" spc="44">
                <a:solidFill>
                  <a:srgbClr val="454546"/>
                </a:solidFill>
                <a:latin typeface="HelveticaNeueLTPro-Blk"/>
                <a:cs typeface="HelveticaNeueLTPro-Blk"/>
              </a:rPr>
              <a:t>/</a:t>
            </a:r>
            <a:r>
              <a:rPr sz="806" b="1" spc="-36">
                <a:solidFill>
                  <a:srgbClr val="454546"/>
                </a:solidFill>
                <a:latin typeface="HelveticaNeueLTPro-Blk"/>
                <a:cs typeface="HelveticaNeueLTPro-Blk"/>
              </a:rPr>
              <a:t>Y1</a:t>
            </a:r>
            <a:r>
              <a:rPr sz="806" b="1" spc="8">
                <a:solidFill>
                  <a:srgbClr val="454546"/>
                </a:solidFill>
                <a:latin typeface="HelveticaNeueLTPro-Blk"/>
                <a:cs typeface="HelveticaNeueLTPro-Blk"/>
              </a:rPr>
              <a:t>0</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4">
                <a:solidFill>
                  <a:srgbClr val="454546"/>
                </a:solidFill>
                <a:latin typeface="HelveticaNeueLTPro-Blk"/>
                <a:cs typeface="HelveticaNeueLTPro-Blk"/>
              </a:rPr>
              <a:t>K</a:t>
            </a:r>
            <a:r>
              <a:rPr sz="806" b="1">
                <a:solidFill>
                  <a:srgbClr val="454546"/>
                </a:solidFill>
                <a:latin typeface="HelveticaNeueLTPro-Blk"/>
                <a:cs typeface="HelveticaNeueLTPro-Blk"/>
              </a:rPr>
              <a:t>8  </a:t>
            </a:r>
            <a:r>
              <a:rPr sz="806" b="1" spc="-4">
                <a:solidFill>
                  <a:srgbClr val="454546"/>
                </a:solidFill>
                <a:latin typeface="HelveticaNeueLTPro-Blk"/>
                <a:cs typeface="HelveticaNeueLTPro-Blk"/>
              </a:rPr>
              <a:t>R194/G205/B35</a:t>
            </a:r>
            <a:endParaRPr sz="806">
              <a:solidFill>
                <a:srgbClr val="454546"/>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7408  </a:t>
            </a:r>
            <a:r>
              <a:rPr sz="806" b="1" spc="4">
                <a:solidFill>
                  <a:srgbClr val="454546"/>
                </a:solidFill>
                <a:latin typeface="HelveticaNeueLTPro-Blk"/>
                <a:cs typeface="HelveticaNeueLTPro-Blk"/>
              </a:rPr>
              <a:t>C</a:t>
            </a:r>
            <a:r>
              <a:rPr sz="806" b="1" spc="-20">
                <a:solidFill>
                  <a:srgbClr val="454546"/>
                </a:solidFill>
                <a:latin typeface="HelveticaNeueLTPro-Blk"/>
                <a:cs typeface="HelveticaNeueLTPro-Blk"/>
              </a:rPr>
              <a:t>0</a:t>
            </a:r>
            <a:r>
              <a:rPr sz="806" b="1" spc="8">
                <a:solidFill>
                  <a:srgbClr val="454546"/>
                </a:solidFill>
                <a:latin typeface="HelveticaNeueLTPro-Blk"/>
                <a:cs typeface="HelveticaNeueLTPro-Blk"/>
              </a:rPr>
              <a:t>/</a:t>
            </a:r>
            <a:r>
              <a:rPr sz="806" b="1" spc="12">
                <a:solidFill>
                  <a:srgbClr val="454546"/>
                </a:solidFill>
                <a:latin typeface="HelveticaNeueLTPro-Blk"/>
                <a:cs typeface="HelveticaNeueLTPro-Blk"/>
              </a:rPr>
              <a:t>M2</a:t>
            </a:r>
            <a:r>
              <a:rPr sz="806" b="1" spc="-12">
                <a:solidFill>
                  <a:srgbClr val="454546"/>
                </a:solidFill>
                <a:latin typeface="HelveticaNeueLTPro-Blk"/>
                <a:cs typeface="HelveticaNeueLTPro-Blk"/>
              </a:rPr>
              <a:t>5</a:t>
            </a:r>
            <a:r>
              <a:rPr sz="806" b="1" spc="44">
                <a:solidFill>
                  <a:srgbClr val="454546"/>
                </a:solidFill>
                <a:latin typeface="HelveticaNeueLTPro-Blk"/>
                <a:cs typeface="HelveticaNeueLTPro-Blk"/>
              </a:rPr>
              <a:t>/</a:t>
            </a:r>
            <a:r>
              <a:rPr sz="806" b="1" spc="-12">
                <a:solidFill>
                  <a:srgbClr val="454546"/>
                </a:solidFill>
                <a:latin typeface="HelveticaNeueLTPro-Blk"/>
                <a:cs typeface="HelveticaNeueLTPro-Blk"/>
              </a:rPr>
              <a:t>Y</a:t>
            </a:r>
            <a:r>
              <a:rPr sz="806" b="1" spc="4">
                <a:solidFill>
                  <a:srgbClr val="454546"/>
                </a:solidFill>
                <a:latin typeface="HelveticaNeueLTPro-Blk"/>
                <a:cs typeface="HelveticaNeueLTPro-Blk"/>
              </a:rPr>
              <a:t>9</a:t>
            </a:r>
            <a:r>
              <a:rPr sz="806" b="1" spc="-12">
                <a:solidFill>
                  <a:srgbClr val="454546"/>
                </a:solidFill>
                <a:latin typeface="HelveticaNeueLTPro-Blk"/>
                <a:cs typeface="HelveticaNeueLTPro-Blk"/>
              </a:rPr>
              <a:t>5</a:t>
            </a:r>
            <a:r>
              <a:rPr sz="806" b="1" spc="8">
                <a:solidFill>
                  <a:srgbClr val="454546"/>
                </a:solidFill>
                <a:latin typeface="HelveticaNeueLTPro-Blk"/>
                <a:cs typeface="HelveticaNeueLTPro-Blk"/>
              </a:rPr>
              <a:t>/</a:t>
            </a:r>
            <a:r>
              <a:rPr sz="806" b="1" spc="-24">
                <a:solidFill>
                  <a:srgbClr val="454546"/>
                </a:solidFill>
                <a:latin typeface="HelveticaNeueLTPro-Blk"/>
                <a:cs typeface="HelveticaNeueLTPro-Blk"/>
              </a:rPr>
              <a:t>K</a:t>
            </a:r>
            <a:r>
              <a:rPr sz="806" b="1">
                <a:solidFill>
                  <a:srgbClr val="454546"/>
                </a:solidFill>
                <a:latin typeface="HelveticaNeueLTPro-Blk"/>
                <a:cs typeface="HelveticaNeueLTPro-Blk"/>
              </a:rPr>
              <a:t>0  </a:t>
            </a:r>
            <a:r>
              <a:rPr sz="806" b="1" spc="-12">
                <a:solidFill>
                  <a:srgbClr val="454546"/>
                </a:solidFill>
                <a:latin typeface="HelveticaNeueLTPro-Blk"/>
                <a:cs typeface="HelveticaNeueLTPro-Blk"/>
              </a:rPr>
              <a:t>R255/G191/B34</a:t>
            </a:r>
            <a:endParaRPr sz="806">
              <a:solidFill>
                <a:srgbClr val="454546"/>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defTabSz="368686">
              <a:lnSpc>
                <a:spcPts val="927"/>
              </a:lnSpc>
              <a:spcBef>
                <a:spcPts val="81"/>
              </a:spcBef>
            </a:pPr>
            <a:r>
              <a:rPr sz="806" b="1">
                <a:solidFill>
                  <a:schemeClr val="bg1"/>
                </a:solidFill>
                <a:latin typeface="HelveticaNeueLTPro-Blk"/>
                <a:cs typeface="HelveticaNeueLTPro-Blk"/>
              </a:rPr>
              <a:t>PANTONE</a:t>
            </a:r>
            <a:r>
              <a:rPr sz="806" b="1" spc="-8">
                <a:solidFill>
                  <a:schemeClr val="bg1"/>
                </a:solidFill>
                <a:latin typeface="HelveticaNeueLTPro-Blk"/>
                <a:cs typeface="HelveticaNeueLTPro-Blk"/>
              </a:rPr>
              <a:t> </a:t>
            </a:r>
            <a:r>
              <a:rPr sz="806" b="1" spc="-16">
                <a:solidFill>
                  <a:schemeClr val="bg1"/>
                </a:solidFill>
                <a:latin typeface="HelveticaNeueLTPro-Blk"/>
                <a:cs typeface="HelveticaNeueLTPro-Blk"/>
              </a:rPr>
              <a:t>166</a:t>
            </a:r>
            <a:endParaRPr sz="806">
              <a:solidFill>
                <a:schemeClr val="bg1"/>
              </a:solidFill>
              <a:latin typeface="HelveticaNeueLTPro-Blk"/>
              <a:cs typeface="HelveticaNeueLTPro-Blk"/>
            </a:endParaRPr>
          </a:p>
          <a:p>
            <a:pPr marL="10241" marR="4097" defTabSz="368686">
              <a:lnSpc>
                <a:spcPts val="887"/>
              </a:lnSpc>
              <a:spcBef>
                <a:spcPts val="56"/>
              </a:spcBef>
            </a:pPr>
            <a:r>
              <a:rPr sz="806" b="1" spc="4">
                <a:solidFill>
                  <a:schemeClr val="bg1"/>
                </a:solidFill>
                <a:latin typeface="HelveticaNeueLTPro-Blk"/>
                <a:cs typeface="HelveticaNeueLTPro-Blk"/>
              </a:rPr>
              <a:t>C:0 </a:t>
            </a:r>
            <a:r>
              <a:rPr sz="806" b="1" spc="-8">
                <a:solidFill>
                  <a:schemeClr val="bg1"/>
                </a:solidFill>
                <a:latin typeface="HelveticaNeueLTPro-Blk"/>
                <a:cs typeface="HelveticaNeueLTPro-Blk"/>
              </a:rPr>
              <a:t>M:75 </a:t>
            </a:r>
            <a:r>
              <a:rPr sz="806" b="1" spc="-20">
                <a:solidFill>
                  <a:schemeClr val="bg1"/>
                </a:solidFill>
                <a:latin typeface="HelveticaNeueLTPro-Blk"/>
                <a:cs typeface="HelveticaNeueLTPro-Blk"/>
              </a:rPr>
              <a:t>Y:100</a:t>
            </a:r>
            <a:r>
              <a:rPr sz="806" b="1" spc="-48">
                <a:solidFill>
                  <a:schemeClr val="bg1"/>
                </a:solidFill>
                <a:latin typeface="HelveticaNeueLTPro-Blk"/>
                <a:cs typeface="HelveticaNeueLTPro-Blk"/>
              </a:rPr>
              <a:t> </a:t>
            </a:r>
            <a:r>
              <a:rPr sz="806" b="1" spc="4">
                <a:solidFill>
                  <a:schemeClr val="bg1"/>
                </a:solidFill>
                <a:latin typeface="HelveticaNeueLTPro-Blk"/>
                <a:cs typeface="HelveticaNeueLTPro-Blk"/>
              </a:rPr>
              <a:t>K:0  </a:t>
            </a:r>
            <a:br>
              <a:rPr lang="en-GB" sz="806" b="1" spc="4">
                <a:solidFill>
                  <a:schemeClr val="bg1"/>
                </a:solidFill>
                <a:latin typeface="HelveticaNeueLTPro-Blk"/>
                <a:cs typeface="HelveticaNeueLTPro-Blk"/>
              </a:rPr>
            </a:br>
            <a:r>
              <a:rPr sz="806" b="1" spc="4">
                <a:solidFill>
                  <a:schemeClr val="bg1"/>
                </a:solidFill>
                <a:latin typeface="HelveticaNeueLTPro-Blk"/>
                <a:cs typeface="HelveticaNeueLTPro-Blk"/>
              </a:rPr>
              <a:t>R:242 </a:t>
            </a:r>
            <a:r>
              <a:rPr sz="806" b="1" spc="-20">
                <a:solidFill>
                  <a:schemeClr val="bg1"/>
                </a:solidFill>
                <a:latin typeface="HelveticaNeueLTPro-Blk"/>
                <a:cs typeface="HelveticaNeueLTPro-Blk"/>
              </a:rPr>
              <a:t>G:101</a:t>
            </a:r>
            <a:r>
              <a:rPr sz="806" b="1" spc="-28">
                <a:solidFill>
                  <a:schemeClr val="bg1"/>
                </a:solidFill>
                <a:latin typeface="HelveticaNeueLTPro-Blk"/>
                <a:cs typeface="HelveticaNeueLTPro-Blk"/>
              </a:rPr>
              <a:t> </a:t>
            </a:r>
            <a:r>
              <a:rPr sz="806" b="1" spc="4">
                <a:solidFill>
                  <a:schemeClr val="bg1"/>
                </a:solidFill>
                <a:latin typeface="HelveticaNeueLTPro-Blk"/>
                <a:cs typeface="HelveticaNeueLTPro-Blk"/>
              </a:rPr>
              <a:t>B:34</a:t>
            </a:r>
            <a:endParaRPr lang="en-GB" sz="806" b="1" spc="4">
              <a:solidFill>
                <a:schemeClr val="bg1"/>
              </a:solidFill>
              <a:latin typeface="HelveticaNeueLTPro-Blk"/>
              <a:cs typeface="HelveticaNeueLTPro-Blk"/>
            </a:endParaRPr>
          </a:p>
          <a:p>
            <a:pPr marL="10241" marR="4097" defTabSz="368686">
              <a:lnSpc>
                <a:spcPts val="887"/>
              </a:lnSpc>
              <a:spcBef>
                <a:spcPts val="56"/>
              </a:spcBef>
            </a:pPr>
            <a:r>
              <a:rPr lang="en-GB" sz="700" b="0" i="0" spc="4">
                <a:solidFill>
                  <a:schemeClr val="bg1"/>
                </a:solidFill>
                <a:latin typeface="HelveticaNeueLT Pro 65 Md" panose="020B0604020202020204" pitchFamily="34" charset="77"/>
                <a:cs typeface="HelveticaNeueLTPro-Blk"/>
              </a:rPr>
              <a:t>Please note that the white and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grey copy is not to be used </a:t>
            </a:r>
            <a:br>
              <a:rPr lang="en-GB" sz="700" b="0" i="0" spc="4">
                <a:solidFill>
                  <a:schemeClr val="bg1"/>
                </a:solidFill>
                <a:latin typeface="HelveticaNeueLT Pro 65 Md" panose="020B0604020202020204" pitchFamily="34" charset="77"/>
                <a:cs typeface="HelveticaNeueLTPro-Blk"/>
              </a:rPr>
            </a:br>
            <a:r>
              <a:rPr lang="en-GB" sz="700" b="0" i="0" spc="4">
                <a:solidFill>
                  <a:schemeClr val="bg1"/>
                </a:solidFill>
                <a:latin typeface="HelveticaNeueLT Pro 65 Md" panose="020B0604020202020204" pitchFamily="34" charset="77"/>
                <a:cs typeface="HelveticaNeueLTPro-Blk"/>
              </a:rPr>
              <a:t>for normal text elements.</a:t>
            </a:r>
            <a:endParaRPr sz="700" b="0" i="0">
              <a:solidFill>
                <a:schemeClr val="bg1"/>
              </a:solidFill>
              <a:latin typeface="HelveticaNeueLT Pro 65 Md" panose="020B0604020202020204" pitchFamily="34" charset="77"/>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454546"/>
                </a:solidFill>
                <a:latin typeface="HelveticaNeueLTPro-Blk"/>
                <a:cs typeface="HelveticaNeueLTPro-Blk"/>
              </a:rPr>
              <a:t>PANTONE </a:t>
            </a:r>
            <a:r>
              <a:rPr sz="806" b="1" spc="-12">
                <a:solidFill>
                  <a:srgbClr val="454546"/>
                </a:solidFill>
                <a:latin typeface="HelveticaNeueLTPro-Blk"/>
                <a:cs typeface="HelveticaNeueLTPro-Blk"/>
              </a:rPr>
              <a:t>108  </a:t>
            </a:r>
            <a:r>
              <a:rPr sz="806" b="1" spc="4">
                <a:solidFill>
                  <a:srgbClr val="454546"/>
                </a:solidFill>
                <a:latin typeface="HelveticaNeueLTPro-Blk"/>
                <a:cs typeface="HelveticaNeueLTPro-Blk"/>
              </a:rPr>
              <a:t>C:0 </a:t>
            </a:r>
            <a:r>
              <a:rPr sz="806" b="1" spc="8">
                <a:solidFill>
                  <a:srgbClr val="454546"/>
                </a:solidFill>
                <a:latin typeface="HelveticaNeueLTPro-Blk"/>
                <a:cs typeface="HelveticaNeueLTPro-Blk"/>
              </a:rPr>
              <a:t>M:0 </a:t>
            </a:r>
            <a:r>
              <a:rPr sz="806" b="1" spc="-20">
                <a:solidFill>
                  <a:srgbClr val="454546"/>
                </a:solidFill>
                <a:latin typeface="HelveticaNeueLTPro-Blk"/>
                <a:cs typeface="HelveticaNeueLTPro-Blk"/>
              </a:rPr>
              <a:t>Y:100</a:t>
            </a:r>
            <a:r>
              <a:rPr sz="806" b="1" spc="-69">
                <a:solidFill>
                  <a:srgbClr val="454546"/>
                </a:solidFill>
                <a:latin typeface="HelveticaNeueLTPro-Blk"/>
                <a:cs typeface="HelveticaNeueLTPro-Blk"/>
              </a:rPr>
              <a:t> </a:t>
            </a:r>
            <a:r>
              <a:rPr sz="806" b="1" spc="4">
                <a:solidFill>
                  <a:srgbClr val="454546"/>
                </a:solidFill>
                <a:latin typeface="HelveticaNeueLTPro-Blk"/>
                <a:cs typeface="HelveticaNeueLTPro-Blk"/>
              </a:rPr>
              <a:t>K:0  </a:t>
            </a:r>
            <a:r>
              <a:rPr sz="806" b="1" spc="8">
                <a:solidFill>
                  <a:srgbClr val="454546"/>
                </a:solidFill>
                <a:latin typeface="HelveticaNeueLTPro-Blk"/>
                <a:cs typeface="HelveticaNeueLTPro-Blk"/>
              </a:rPr>
              <a:t>R:255 </a:t>
            </a:r>
            <a:r>
              <a:rPr sz="806" b="1" spc="4">
                <a:solidFill>
                  <a:srgbClr val="454546"/>
                </a:solidFill>
                <a:latin typeface="HelveticaNeueLTPro-Blk"/>
                <a:cs typeface="HelveticaNeueLTPro-Blk"/>
              </a:rPr>
              <a:t>G:230</a:t>
            </a:r>
            <a:r>
              <a:rPr sz="806" b="1" spc="-40">
                <a:solidFill>
                  <a:srgbClr val="454546"/>
                </a:solidFill>
                <a:latin typeface="HelveticaNeueLTPro-Blk"/>
                <a:cs typeface="HelveticaNeueLTPro-Blk"/>
              </a:rPr>
              <a:t> </a:t>
            </a:r>
            <a:r>
              <a:rPr sz="806" b="1" spc="8">
                <a:solidFill>
                  <a:srgbClr val="454546"/>
                </a:solidFill>
                <a:latin typeface="HelveticaNeueLTPro-Blk"/>
                <a:cs typeface="HelveticaNeueLTPro-Blk"/>
              </a:rPr>
              <a:t>B:0</a:t>
            </a:r>
            <a:endParaRPr sz="806">
              <a:solidFill>
                <a:srgbClr val="454546"/>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D43900"/>
                </a:solidFill>
                <a:latin typeface="HelveticaNeueLTPro-Hv"/>
                <a:cs typeface="HelveticaNeueLTPro-Hv"/>
              </a:rPr>
              <a:t>Primary</a:t>
            </a:r>
            <a:endParaRPr sz="968">
              <a:solidFill>
                <a:srgbClr val="D43900"/>
              </a:solidFill>
              <a:latin typeface="HelveticaNeueLTPro-Hv"/>
              <a:cs typeface="HelveticaNeueLTPro-Hv"/>
            </a:endParaRPr>
          </a:p>
          <a:p>
            <a:pPr marL="10241" marR="4097" defTabSz="737372">
              <a:lnSpc>
                <a:spcPct val="125000"/>
              </a:lnSpc>
              <a:spcAft>
                <a:spcPts val="484"/>
              </a:spcAft>
            </a:pPr>
            <a:r>
              <a:rPr sz="806" b="0" i="0" spc="-4">
                <a:solidFill>
                  <a:srgbClr val="454546"/>
                </a:solidFill>
                <a:latin typeface="HelveticaNeueLT Pro 55 Roman" panose="020B0604020202020204" pitchFamily="34" charset="77"/>
                <a:cs typeface="HelveticaNeueLTPro-Roman"/>
              </a:rPr>
              <a:t>This </a:t>
            </a:r>
            <a:r>
              <a:rPr sz="806" b="0" i="0" spc="-8">
                <a:solidFill>
                  <a:srgbClr val="454546"/>
                </a:solidFill>
                <a:latin typeface="HelveticaNeueLT Pro 55 Roman" panose="020B0604020202020204" pitchFamily="34" charset="77"/>
                <a:cs typeface="HelveticaNeueLTPro-Roman"/>
              </a:rPr>
              <a:t>palette </a:t>
            </a:r>
            <a:r>
              <a:rPr sz="806" b="0" i="0" spc="-4">
                <a:solidFill>
                  <a:srgbClr val="454546"/>
                </a:solidFill>
                <a:latin typeface="HelveticaNeueLT Pro 55 Roman" panose="020B0604020202020204" pitchFamily="34" charset="77"/>
                <a:cs typeface="HelveticaNeueLTPro-Roman"/>
              </a:rPr>
              <a:t>consists </a:t>
            </a:r>
            <a:r>
              <a:rPr sz="806" b="0" i="0" spc="-8">
                <a:solidFill>
                  <a:srgbClr val="454546"/>
                </a:solidFill>
                <a:latin typeface="HelveticaNeueLT Pro 55 Roman" panose="020B0604020202020204" pitchFamily="34" charset="77"/>
                <a:cs typeface="HelveticaNeueLTPro-Roman"/>
              </a:rPr>
              <a:t>of </a:t>
            </a:r>
            <a:r>
              <a:rPr sz="806" b="0" i="0" spc="-12">
                <a:solidFill>
                  <a:srgbClr val="454546"/>
                </a:solidFill>
                <a:latin typeface="HelveticaNeueLT Pro 55 Roman" panose="020B0604020202020204" pitchFamily="34" charset="77"/>
                <a:cs typeface="HelveticaNeueLTPro-Roman"/>
              </a:rPr>
              <a:t>yellows </a:t>
            </a:r>
            <a:r>
              <a:rPr sz="806" b="0" i="0" spc="-4">
                <a:solidFill>
                  <a:srgbClr val="454546"/>
                </a:solidFill>
                <a:latin typeface="HelveticaNeueLT Pro 55 Roman" panose="020B0604020202020204" pitchFamily="34" charset="77"/>
                <a:cs typeface="HelveticaNeueLTPro-Roman"/>
              </a:rPr>
              <a:t>and oranges, which </a:t>
            </a:r>
            <a:r>
              <a:rPr sz="806" b="0" i="0" spc="-12">
                <a:solidFill>
                  <a:srgbClr val="454546"/>
                </a:solidFill>
                <a:latin typeface="HelveticaNeueLT Pro 55 Roman" panose="020B0604020202020204" pitchFamily="34" charset="77"/>
                <a:cs typeface="HelveticaNeueLTPro-Roman"/>
              </a:rPr>
              <a:t>radiate </a:t>
            </a:r>
            <a:r>
              <a:rPr sz="806" b="0" i="0" spc="-8">
                <a:solidFill>
                  <a:srgbClr val="454546"/>
                </a:solidFill>
                <a:latin typeface="HelveticaNeueLT Pro 55 Roman" panose="020B0604020202020204" pitchFamily="34" charset="77"/>
                <a:cs typeface="HelveticaNeueLTPro-Roman"/>
              </a:rPr>
              <a:t>ambition, </a:t>
            </a:r>
            <a:r>
              <a:rPr sz="806" b="0" i="0" spc="-12">
                <a:solidFill>
                  <a:srgbClr val="454546"/>
                </a:solidFill>
                <a:latin typeface="HelveticaNeueLT Pro 55 Roman" panose="020B0604020202020204" pitchFamily="34" charset="77"/>
                <a:cs typeface="HelveticaNeueLTPro-Roman"/>
              </a:rPr>
              <a:t>energy, </a:t>
            </a:r>
            <a:r>
              <a:rPr sz="806" b="0" i="0" spc="-8">
                <a:solidFill>
                  <a:srgbClr val="454546"/>
                </a:solidFill>
                <a:latin typeface="HelveticaNeueLT Pro 55 Roman" panose="020B0604020202020204" pitchFamily="34" charset="77"/>
                <a:cs typeface="HelveticaNeueLTPro-Roman"/>
              </a:rPr>
              <a:t>warmth, </a:t>
            </a:r>
            <a:r>
              <a:rPr sz="806" b="0" i="0" spc="-4">
                <a:solidFill>
                  <a:srgbClr val="454546"/>
                </a:solidFill>
                <a:latin typeface="HelveticaNeueLT Pro 55 Roman" panose="020B0604020202020204" pitchFamily="34" charset="77"/>
                <a:cs typeface="HelveticaNeueLTPro-Roman"/>
              </a:rPr>
              <a:t>passion and </a:t>
            </a:r>
            <a:r>
              <a:rPr sz="806" b="0" i="0" spc="-12">
                <a:solidFill>
                  <a:srgbClr val="454546"/>
                </a:solidFill>
                <a:latin typeface="HelveticaNeueLT Pro 55 Roman" panose="020B0604020202020204" pitchFamily="34" charset="77"/>
                <a:cs typeface="HelveticaNeueLTPro-Roman"/>
              </a:rPr>
              <a:t>originality. </a:t>
            </a:r>
            <a:br>
              <a:rPr lang="en-GB" sz="806" b="0" i="0" spc="-12">
                <a:solidFill>
                  <a:srgbClr val="454546"/>
                </a:solidFill>
                <a:latin typeface="HelveticaNeueLT Pro 55 Roman" panose="020B0604020202020204" pitchFamily="34" charset="77"/>
                <a:cs typeface="HelveticaNeueLTPro-Roman"/>
              </a:rPr>
            </a:br>
            <a:r>
              <a:rPr sz="806" b="0" i="0" spc="-32">
                <a:solidFill>
                  <a:srgbClr val="454546"/>
                </a:solidFill>
                <a:latin typeface="HelveticaNeueLT Pro 55 Roman" panose="020B0604020202020204" pitchFamily="34" charset="77"/>
                <a:cs typeface="HelveticaNeueLTPro-Roman"/>
              </a:rPr>
              <a:t>You </a:t>
            </a:r>
            <a:r>
              <a:rPr sz="806" b="0" i="0">
                <a:solidFill>
                  <a:srgbClr val="454546"/>
                </a:solidFill>
                <a:latin typeface="HelveticaNeueLT Pro 55 Roman" panose="020B0604020202020204" pitchFamily="34" charset="77"/>
                <a:cs typeface="HelveticaNeueLTPro-Roman"/>
              </a:rPr>
              <a:t>can </a:t>
            </a:r>
            <a:r>
              <a:rPr sz="806" b="0" i="0" spc="-4">
                <a:solidFill>
                  <a:srgbClr val="454546"/>
                </a:solidFill>
                <a:latin typeface="HelveticaNeueLT Pro 55 Roman" panose="020B0604020202020204" pitchFamily="34" charset="77"/>
                <a:cs typeface="HelveticaNeueLTPro-Roman"/>
              </a:rPr>
              <a:t>use </a:t>
            </a:r>
            <a:r>
              <a:rPr sz="806" b="0" i="0">
                <a:solidFill>
                  <a:srgbClr val="454546"/>
                </a:solidFill>
                <a:latin typeface="HelveticaNeueLT Pro 55 Roman" panose="020B0604020202020204" pitchFamily="34" charset="77"/>
                <a:cs typeface="HelveticaNeueLTPro-Roman"/>
              </a:rPr>
              <a:t>a </a:t>
            </a:r>
            <a:r>
              <a:rPr sz="806" b="0" i="0" spc="-8">
                <a:solidFill>
                  <a:srgbClr val="454546"/>
                </a:solidFill>
                <a:latin typeface="HelveticaNeueLT Pro 55 Roman" panose="020B0604020202020204" pitchFamily="34" charset="77"/>
                <a:cs typeface="HelveticaNeueLTPro-Roman"/>
              </a:rPr>
              <a:t>gradient of </a:t>
            </a:r>
            <a:r>
              <a:rPr sz="806" b="0" i="0" spc="-4">
                <a:solidFill>
                  <a:srgbClr val="454546"/>
                </a:solidFill>
                <a:latin typeface="HelveticaNeueLT Pro 55 Roman" panose="020B0604020202020204" pitchFamily="34" charset="77"/>
                <a:cs typeface="HelveticaNeueLTPro-Roman"/>
              </a:rPr>
              <a:t>these colours </a:t>
            </a:r>
            <a:r>
              <a:rPr sz="806" b="0" i="0">
                <a:solidFill>
                  <a:srgbClr val="454546"/>
                </a:solidFill>
                <a:latin typeface="HelveticaNeueLT Pro 55 Roman" panose="020B0604020202020204" pitchFamily="34" charset="77"/>
                <a:cs typeface="HelveticaNeueLTPro-Roman"/>
              </a:rPr>
              <a:t>as a</a:t>
            </a:r>
            <a:r>
              <a:rPr sz="806" b="0" i="0" spc="20">
                <a:solidFill>
                  <a:srgbClr val="454546"/>
                </a:solidFill>
                <a:latin typeface="HelveticaNeueLT Pro 55 Roman" panose="020B0604020202020204" pitchFamily="34" charset="77"/>
                <a:cs typeface="HelveticaNeueLTPro-Roman"/>
              </a:rPr>
              <a:t> </a:t>
            </a:r>
            <a:r>
              <a:rPr sz="806" b="0" i="0" spc="-8">
                <a:solidFill>
                  <a:srgbClr val="454546"/>
                </a:solidFill>
                <a:latin typeface="HelveticaNeueLT Pro 55 Roman" panose="020B0604020202020204" pitchFamily="34" charset="77"/>
                <a:cs typeface="HelveticaNeueLTPro-Roman"/>
              </a:rPr>
              <a:t>background.</a:t>
            </a:r>
            <a:endParaRPr lang="en-GB" sz="806" b="0" i="0" spc="-8">
              <a:solidFill>
                <a:srgbClr val="454546"/>
              </a:solidFill>
              <a:latin typeface="HelveticaNeueLT Pro 55 Roman" panose="020B0604020202020204" pitchFamily="34" charset="77"/>
              <a:cs typeface="HelveticaNeueLTPro-Roman"/>
            </a:endParaRPr>
          </a:p>
          <a:p>
            <a:pPr marL="10241" defTabSz="737372"/>
            <a:r>
              <a:rPr lang="en-GB" sz="968" b="1">
                <a:solidFill>
                  <a:srgbClr val="D43900"/>
                </a:solidFill>
                <a:latin typeface="HelveticaNeueLTPro-Hv"/>
                <a:cs typeface="HelveticaNeueLTPro-Hv"/>
              </a:rPr>
              <a:t>Complementary</a:t>
            </a:r>
            <a:endParaRPr lang="en-GB" sz="968">
              <a:solidFill>
                <a:srgbClr val="D43900"/>
              </a:solidFill>
              <a:latin typeface="HelveticaNeueLTPro-Hv"/>
              <a:cs typeface="HelveticaNeueLTPro-Hv"/>
            </a:endParaRPr>
          </a:p>
          <a:p>
            <a:pPr marL="10241" marR="4097" defTabSz="737372">
              <a:lnSpc>
                <a:spcPct val="125000"/>
              </a:lnSpc>
              <a:spcAft>
                <a:spcPts val="484"/>
              </a:spcAft>
            </a:pPr>
            <a:r>
              <a:rPr lang="en-GB" sz="806" spc="-8">
                <a:solidFill>
                  <a:srgbClr val="454546"/>
                </a:solidFill>
                <a:latin typeface="HelveticaNeueLTPro-Roman"/>
                <a:cs typeface="HelveticaNeueLTPro-Roman"/>
              </a:rPr>
              <a:t>Consisting of </a:t>
            </a:r>
            <a:r>
              <a:rPr lang="en-GB" sz="806">
                <a:solidFill>
                  <a:srgbClr val="454546"/>
                </a:solidFill>
                <a:latin typeface="HelveticaNeueLTPro-Roman"/>
                <a:cs typeface="HelveticaNeueLTPro-Roman"/>
              </a:rPr>
              <a:t>a secondary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tertiary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This </a:t>
            </a:r>
            <a:r>
              <a:rPr lang="en-GB" sz="806" spc="-8">
                <a:solidFill>
                  <a:srgbClr val="454546"/>
                </a:solidFill>
                <a:latin typeface="HelveticaNeueLTPro-Roman"/>
                <a:cs typeface="HelveticaNeueLTPro-Roman"/>
              </a:rPr>
              <a:t>palette </a:t>
            </a:r>
            <a:r>
              <a:rPr lang="en-GB" sz="806" spc="-4">
                <a:solidFill>
                  <a:srgbClr val="454546"/>
                </a:solidFill>
                <a:latin typeface="HelveticaNeueLTPro-Roman"/>
                <a:cs typeface="HelveticaNeueLTPro-Roman"/>
              </a:rPr>
              <a:t>is  designed </a:t>
            </a:r>
            <a:r>
              <a:rPr lang="en-GB" sz="806" spc="-12">
                <a:solidFill>
                  <a:srgbClr val="454546"/>
                </a:solidFill>
                <a:latin typeface="HelveticaNeueLTPro-Roman"/>
                <a:cs typeface="HelveticaNeueLTPro-Roman"/>
              </a:rPr>
              <a:t>to </a:t>
            </a:r>
            <a:r>
              <a:rPr lang="en-GB" sz="806">
                <a:solidFill>
                  <a:srgbClr val="454546"/>
                </a:solidFill>
                <a:latin typeface="HelveticaNeueLTPro-Roman"/>
                <a:cs typeface="HelveticaNeueLTPro-Roman"/>
              </a:rPr>
              <a:t>support </a:t>
            </a:r>
            <a:r>
              <a:rPr lang="en-GB" sz="806" spc="-8">
                <a:solidFill>
                  <a:srgbClr val="454546"/>
                </a:solidFill>
                <a:latin typeface="HelveticaNeueLTPro-Roman"/>
                <a:cs typeface="HelveticaNeueLTPro-Roman"/>
              </a:rPr>
              <a:t>the </a:t>
            </a:r>
            <a:r>
              <a:rPr lang="en-GB" sz="806">
                <a:solidFill>
                  <a:srgbClr val="454546"/>
                </a:solidFill>
                <a:latin typeface="HelveticaNeueLTPro-Roman"/>
                <a:cs typeface="HelveticaNeueLTPro-Roman"/>
              </a:rPr>
              <a:t>primary </a:t>
            </a:r>
            <a:r>
              <a:rPr lang="en-GB" sz="806" spc="-4">
                <a:solidFill>
                  <a:srgbClr val="454546"/>
                </a:solidFill>
                <a:latin typeface="HelveticaNeueLTPro-Roman"/>
                <a:cs typeface="HelveticaNeueLTPro-Roman"/>
              </a:rPr>
              <a:t>colours. Ideal if </a:t>
            </a:r>
            <a:r>
              <a:rPr lang="en-GB" sz="806" spc="-8">
                <a:solidFill>
                  <a:srgbClr val="454546"/>
                </a:solidFill>
                <a:latin typeface="HelveticaNeueLTPro-Roman"/>
                <a:cs typeface="HelveticaNeueLTPro-Roman"/>
              </a:rPr>
              <a:t>communication </a:t>
            </a:r>
            <a:r>
              <a:rPr lang="en-GB" sz="806">
                <a:solidFill>
                  <a:srgbClr val="454546"/>
                </a:solidFill>
                <a:latin typeface="HelveticaNeueLTPro-Roman"/>
                <a:cs typeface="HelveticaNeueLTPro-Roman"/>
              </a:rPr>
              <a:t>needs further </a:t>
            </a:r>
            <a:r>
              <a:rPr lang="en-GB" sz="806" spc="-4">
                <a:solidFill>
                  <a:srgbClr val="454546"/>
                </a:solidFill>
                <a:latin typeface="HelveticaNeueLTPro-Roman"/>
                <a:cs typeface="HelveticaNeueLTPro-Roman"/>
              </a:rPr>
              <a:t>stand out. </a:t>
            </a:r>
            <a:r>
              <a:rPr lang="en-GB" sz="806">
                <a:solidFill>
                  <a:srgbClr val="454546"/>
                </a:solidFill>
                <a:latin typeface="HelveticaNeueLTPro-Roman"/>
                <a:cs typeface="HelveticaNeueLTPro-Roman"/>
              </a:rPr>
              <a:t>These </a:t>
            </a:r>
            <a:r>
              <a:rPr lang="en-GB" sz="806" spc="-4">
                <a:solidFill>
                  <a:srgbClr val="454546"/>
                </a:solidFill>
                <a:latin typeface="HelveticaNeueLTPro-Roman"/>
                <a:cs typeface="HelveticaNeueLTPro-Roman"/>
              </a:rPr>
              <a:t>colours are also designed </a:t>
            </a:r>
            <a:r>
              <a:rPr lang="en-GB" sz="806" spc="-8">
                <a:solidFill>
                  <a:srgbClr val="454546"/>
                </a:solidFill>
                <a:latin typeface="HelveticaNeueLTPro-Roman"/>
                <a:cs typeface="HelveticaNeueLTPro-Roman"/>
              </a:rPr>
              <a:t>with </a:t>
            </a:r>
            <a:r>
              <a:rPr lang="en-GB" sz="806">
                <a:solidFill>
                  <a:srgbClr val="454546"/>
                </a:solidFill>
                <a:latin typeface="HelveticaNeueLTPro-Roman"/>
                <a:cs typeface="HelveticaNeueLTPro-Roman"/>
              </a:rPr>
              <a:t>charts </a:t>
            </a:r>
            <a:r>
              <a:rPr lang="en-GB" sz="806" spc="-4">
                <a:solidFill>
                  <a:srgbClr val="454546"/>
                </a:solidFill>
                <a:latin typeface="HelveticaNeueLTPro-Roman"/>
                <a:cs typeface="HelveticaNeueLTPro-Roman"/>
              </a:rPr>
              <a:t>and colour </a:t>
            </a:r>
            <a:r>
              <a:rPr lang="en-GB" sz="806" spc="-8">
                <a:solidFill>
                  <a:srgbClr val="454546"/>
                </a:solidFill>
                <a:latin typeface="HelveticaNeueLTPro-Roman"/>
                <a:cs typeface="HelveticaNeueLTPro-Roman"/>
              </a:rPr>
              <a:t>coordinating </a:t>
            </a:r>
            <a:r>
              <a:rPr lang="en-GB" sz="806" spc="-4">
                <a:solidFill>
                  <a:srgbClr val="454546"/>
                </a:solidFill>
                <a:latin typeface="HelveticaNeueLTPro-Roman"/>
                <a:cs typeface="HelveticaNeueLTPro-Roman"/>
              </a:rPr>
              <a:t>in</a:t>
            </a:r>
            <a:r>
              <a:rPr lang="en-GB" sz="806" spc="8">
                <a:solidFill>
                  <a:srgbClr val="454546"/>
                </a:solidFill>
                <a:latin typeface="HelveticaNeueLTPro-Roman"/>
                <a:cs typeface="HelveticaNeueLTPro-Roman"/>
              </a:rPr>
              <a:t> </a:t>
            </a:r>
            <a:r>
              <a:rPr lang="en-GB" sz="806" spc="-8">
                <a:solidFill>
                  <a:srgbClr val="454546"/>
                </a:solidFill>
                <a:latin typeface="HelveticaNeueLTPro-Roman"/>
                <a:cs typeface="HelveticaNeueLTPro-Roman"/>
              </a:rPr>
              <a:t>mind.</a:t>
            </a:r>
          </a:p>
          <a:p>
            <a:pPr marL="10241" defTabSz="737372">
              <a:spcBef>
                <a:spcPts val="81"/>
              </a:spcBef>
            </a:pPr>
            <a:r>
              <a:rPr lang="en-GB" sz="968" b="1" spc="-4">
                <a:solidFill>
                  <a:srgbClr val="D43900"/>
                </a:solidFill>
                <a:latin typeface="HelveticaNeueLTPro-Hv"/>
                <a:cs typeface="HelveticaNeueLTPro-Hv"/>
              </a:rPr>
              <a:t>Note</a:t>
            </a:r>
            <a:endParaRPr lang="en-GB" sz="968">
              <a:solidFill>
                <a:srgbClr val="D43900"/>
              </a:solidFill>
              <a:latin typeface="HelveticaNeueLTPro-Hv"/>
              <a:cs typeface="HelveticaNeueLTPro-Hv"/>
            </a:endParaRPr>
          </a:p>
          <a:p>
            <a:pPr marL="10241" marR="4097" defTabSz="737372">
              <a:lnSpc>
                <a:spcPct val="125000"/>
              </a:lnSpc>
            </a:pPr>
            <a:r>
              <a:rPr lang="en-GB" sz="806" spc="-4">
                <a:solidFill>
                  <a:srgbClr val="454546"/>
                </a:solidFill>
                <a:latin typeface="HelveticaNeueLTPro-Roman"/>
                <a:cs typeface="HelveticaNeueLTPro-Roman"/>
              </a:rPr>
              <a:t>When using </a:t>
            </a:r>
            <a:r>
              <a:rPr lang="en-GB" sz="806" spc="-8">
                <a:solidFill>
                  <a:srgbClr val="454546"/>
                </a:solidFill>
                <a:latin typeface="HelveticaNeueLTPro-Roman"/>
                <a:cs typeface="HelveticaNeueLTPro-Roman"/>
              </a:rPr>
              <a:t>the </a:t>
            </a:r>
            <a:r>
              <a:rPr lang="en-GB" sz="806" spc="-4">
                <a:solidFill>
                  <a:srgbClr val="454546"/>
                </a:solidFill>
                <a:latin typeface="HelveticaNeueLTPro-Roman"/>
                <a:cs typeface="HelveticaNeueLTPro-Roman"/>
              </a:rPr>
              <a:t>colour </a:t>
            </a:r>
            <a:r>
              <a:rPr lang="en-GB" sz="806" spc="-8">
                <a:solidFill>
                  <a:srgbClr val="454546"/>
                </a:solidFill>
                <a:latin typeface="HelveticaNeueLTPro-Roman"/>
                <a:cs typeface="HelveticaNeueLTPro-Roman"/>
              </a:rPr>
              <a:t>palette, refer </a:t>
            </a:r>
            <a:r>
              <a:rPr lang="en-GB" sz="806" spc="-12">
                <a:solidFill>
                  <a:srgbClr val="454546"/>
                </a:solidFill>
                <a:latin typeface="HelveticaNeueLTPro-Roman"/>
                <a:cs typeface="HelveticaNeueLTPro-Roman"/>
              </a:rPr>
              <a:t>to </a:t>
            </a:r>
            <a:r>
              <a:rPr lang="en-GB" sz="806" spc="-8">
                <a:solidFill>
                  <a:srgbClr val="454546"/>
                </a:solidFill>
                <a:latin typeface="HelveticaNeueLTPro-Roman"/>
                <a:cs typeface="HelveticaNeueLTPro-Roman"/>
              </a:rPr>
              <a:t>the templates provided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be </a:t>
            </a:r>
            <a:r>
              <a:rPr lang="en-GB" sz="806" spc="-8">
                <a:solidFill>
                  <a:srgbClr val="454546"/>
                </a:solidFill>
                <a:latin typeface="HelveticaNeueLTPro-Roman"/>
                <a:cs typeface="HelveticaNeueLTPro-Roman"/>
              </a:rPr>
              <a:t>mindful of </a:t>
            </a:r>
            <a:r>
              <a:rPr lang="en-GB" sz="806" spc="-4">
                <a:solidFill>
                  <a:srgbClr val="454546"/>
                </a:solidFill>
                <a:latin typeface="HelveticaNeueLTPro-Roman"/>
                <a:cs typeface="HelveticaNeueLTPro-Roman"/>
              </a:rPr>
              <a:t>using </a:t>
            </a:r>
            <a:r>
              <a:rPr lang="en-GB" sz="806" spc="-8">
                <a:solidFill>
                  <a:srgbClr val="454546"/>
                </a:solidFill>
                <a:latin typeface="HelveticaNeueLTPro-Roman"/>
                <a:cs typeface="HelveticaNeueLTPro-Roman"/>
              </a:rPr>
              <a:t>too many </a:t>
            </a:r>
            <a:r>
              <a:rPr lang="en-GB" sz="806" spc="-4">
                <a:solidFill>
                  <a:srgbClr val="454546"/>
                </a:solidFill>
                <a:latin typeface="HelveticaNeueLTPro-Roman"/>
                <a:cs typeface="HelveticaNeueLTPro-Roman"/>
              </a:rPr>
              <a:t>colours on one </a:t>
            </a:r>
            <a:br>
              <a:rPr lang="en-GB" sz="806" spc="-4">
                <a:solidFill>
                  <a:srgbClr val="454546"/>
                </a:solidFill>
                <a:latin typeface="HelveticaNeueLTPro-Roman"/>
                <a:cs typeface="HelveticaNeueLTPro-Roman"/>
              </a:rPr>
            </a:br>
            <a:r>
              <a:rPr lang="en-GB" sz="806" spc="-4">
                <a:solidFill>
                  <a:srgbClr val="454546"/>
                </a:solidFill>
                <a:latin typeface="HelveticaNeueLTPro-Roman"/>
                <a:cs typeface="HelveticaNeueLTPro-Roman"/>
              </a:rPr>
              <a:t>piece </a:t>
            </a:r>
            <a:r>
              <a:rPr lang="en-GB" sz="806" spc="-8">
                <a:solidFill>
                  <a:srgbClr val="454546"/>
                </a:solidFill>
                <a:latin typeface="HelveticaNeueLTPro-Roman"/>
                <a:cs typeface="HelveticaNeueLTPro-Roman"/>
              </a:rPr>
              <a:t>of communication. </a:t>
            </a:r>
            <a:r>
              <a:rPr lang="en-GB" sz="806" spc="-12">
                <a:solidFill>
                  <a:srgbClr val="454546"/>
                </a:solidFill>
                <a:latin typeface="HelveticaNeueLTPro-Roman"/>
                <a:cs typeface="HelveticaNeueLTPro-Roman"/>
              </a:rPr>
              <a:t>Make </a:t>
            </a:r>
            <a:r>
              <a:rPr lang="en-GB" sz="806" spc="-4">
                <a:solidFill>
                  <a:srgbClr val="454546"/>
                </a:solidFill>
                <a:latin typeface="HelveticaNeueLTPro-Roman"/>
                <a:cs typeface="HelveticaNeueLTPro-Roman"/>
              </a:rPr>
              <a:t>sure </a:t>
            </a:r>
            <a:r>
              <a:rPr lang="en-GB" sz="806" spc="-8">
                <a:solidFill>
                  <a:srgbClr val="454546"/>
                </a:solidFill>
                <a:latin typeface="HelveticaNeueLTPro-Roman"/>
                <a:cs typeface="HelveticaNeueLTPro-Roman"/>
              </a:rPr>
              <a:t>the copy </a:t>
            </a:r>
            <a:r>
              <a:rPr lang="en-GB" sz="806" spc="-4">
                <a:solidFill>
                  <a:srgbClr val="454546"/>
                </a:solidFill>
                <a:latin typeface="HelveticaNeueLTPro-Roman"/>
                <a:cs typeface="HelveticaNeueLTPro-Roman"/>
              </a:rPr>
              <a:t>and </a:t>
            </a:r>
            <a:r>
              <a:rPr lang="en-GB" sz="806">
                <a:solidFill>
                  <a:srgbClr val="454546"/>
                </a:solidFill>
                <a:latin typeface="HelveticaNeueLTPro-Roman"/>
                <a:cs typeface="HelveticaNeueLTPro-Roman"/>
              </a:rPr>
              <a:t>imagery </a:t>
            </a:r>
            <a:r>
              <a:rPr lang="en-GB" sz="806" spc="-4">
                <a:solidFill>
                  <a:srgbClr val="454546"/>
                </a:solidFill>
                <a:latin typeface="HelveticaNeueLTPro-Roman"/>
                <a:cs typeface="HelveticaNeueLTPro-Roman"/>
              </a:rPr>
              <a:t>are </a:t>
            </a:r>
            <a:r>
              <a:rPr lang="en-GB" sz="806" spc="-8">
                <a:solidFill>
                  <a:srgbClr val="454546"/>
                </a:solidFill>
                <a:latin typeface="HelveticaNeueLTPro-Roman"/>
                <a:cs typeface="HelveticaNeueLTPro-Roman"/>
              </a:rPr>
              <a:t>legible </a:t>
            </a:r>
            <a:r>
              <a:rPr lang="en-GB" sz="806" spc="-4">
                <a:solidFill>
                  <a:srgbClr val="454546"/>
                </a:solidFill>
                <a:latin typeface="HelveticaNeueLTPro-Roman"/>
                <a:cs typeface="HelveticaNeueLTPro-Roman"/>
              </a:rPr>
              <a:t>and </a:t>
            </a:r>
            <a:r>
              <a:rPr lang="en-GB" sz="806" spc="-8">
                <a:solidFill>
                  <a:srgbClr val="454546"/>
                </a:solidFill>
                <a:latin typeface="HelveticaNeueLTPro-Roman"/>
                <a:cs typeface="HelveticaNeueLTPro-Roman"/>
              </a:rPr>
              <a:t>that </a:t>
            </a:r>
            <a:r>
              <a:rPr lang="en-GB" sz="806" spc="-4">
                <a:solidFill>
                  <a:srgbClr val="454546"/>
                </a:solidFill>
                <a:latin typeface="HelveticaNeueLTPro-Roman"/>
                <a:cs typeface="HelveticaNeueLTPro-Roman"/>
              </a:rPr>
              <a:t>colours are used</a:t>
            </a:r>
            <a:r>
              <a:rPr lang="en-GB" sz="806" spc="16">
                <a:solidFill>
                  <a:srgbClr val="454546"/>
                </a:solidFill>
                <a:latin typeface="HelveticaNeueLTPro-Roman"/>
                <a:cs typeface="HelveticaNeueLTPro-Roman"/>
              </a:rPr>
              <a:t> </a:t>
            </a:r>
            <a:r>
              <a:rPr lang="en-GB" sz="806" spc="-12">
                <a:solidFill>
                  <a:srgbClr val="454546"/>
                </a:solidFill>
                <a:latin typeface="HelveticaNeueLTPro-Roman"/>
                <a:cs typeface="HelveticaNeueLTPro-Roman"/>
              </a:rPr>
              <a:t>sparingly.</a:t>
            </a:r>
            <a:endParaRPr lang="en-GB" sz="806">
              <a:solidFill>
                <a:srgbClr val="454546"/>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defTabSz="737372">
              <a:spcBef>
                <a:spcPts val="81"/>
              </a:spcBef>
            </a:pPr>
            <a:r>
              <a:rPr lang="en-GB" sz="806" b="1" i="0">
                <a:solidFill>
                  <a:srgbClr val="D43900"/>
                </a:solidFill>
                <a:latin typeface="HelveticaNeueLT Pro 55 Roman" panose="020B0604020202020204" pitchFamily="34" charset="77"/>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500">
                <a:solidFill>
                  <a:srgbClr val="D43900"/>
                </a:solidFill>
                <a:latin typeface="HelveticaNeueLT Pro 55 Roman" panose="020B0604020202020204" pitchFamily="34" charset="77"/>
              </a:rPr>
              <a:t>Title Slide Header</a:t>
            </a:r>
          </a:p>
          <a:p>
            <a:pPr defTabSz="737354"/>
            <a:r>
              <a:rPr lang="en-US" sz="900">
                <a:solidFill>
                  <a:srgbClr val="454546"/>
                </a:solidFill>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Lorem ipsum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dolor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sit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amet</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consectetuer</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adipiscing</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00" b="0" i="0" err="1">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urna</a:t>
            </a:r>
            <a:r>
              <a:rPr lang="en-GB" sz="12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rPr>
              <a: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US" sz="900">
                <a:solidFill>
                  <a:srgbClr val="454546"/>
                </a:solidFill>
                <a:latin typeface="HelveticaNeueLT Pro 55 Roman" panose="020B0604020202020204" pitchFamily="34" charset="77"/>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D43900"/>
              </a:solidFill>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defTabSz="737354">
              <a:spcBef>
                <a:spcPts val="806"/>
              </a:spcBef>
              <a:defRPr/>
            </a:pPr>
            <a:r>
              <a:rPr lang="en-GB" sz="1400" b="1" i="0">
                <a:solidFill>
                  <a:srgbClr val="D43900"/>
                </a:solidFill>
                <a:latin typeface="HelveticaNeueLT Pro 55 Roman" panose="020B0604020202020204" pitchFamily="34" charset="77"/>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1200" b="1" i="0">
                <a:solidFill>
                  <a:srgbClr val="D43900"/>
                </a:solidFill>
                <a:latin typeface="HelveticaNeueLT Pro 55 Roman" panose="020B0604020202020204" pitchFamily="34" charset="77"/>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1" i="0">
                <a:solidFill>
                  <a:srgbClr val="454546"/>
                </a:solidFill>
                <a:latin typeface="HelveticaNeueLT Pro 55 Roman" panose="020B0604020202020204" pitchFamily="34" charset="77"/>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0"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lang="en-GB" sz="900" b="0" i="0">
                <a:solidFill>
                  <a:srgbClr val="454546"/>
                </a:solidFill>
                <a:latin typeface="HelveticaNeueLT Pro 55 Roman" panose="020B0604020202020204" pitchFamily="34" charset="77"/>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900" b="1" i="0">
              <a:solidFill>
                <a:srgbClr val="454546"/>
              </a:solidFill>
              <a:latin typeface="HelveticaNeueLT Pro 55 Roman" panose="020B0604020202020204" pitchFamily="34" charset="77"/>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lang="en-GB" sz="1200" b="1" i="0">
              <a:solidFill>
                <a:srgbClr val="D43900"/>
              </a:solidFill>
              <a:latin typeface="HelveticaNeueLT Pro 55 Roman" panose="020B0604020202020204" pitchFamily="34" charset="77"/>
            </a:endParaRPr>
          </a:p>
          <a:p>
            <a:pPr defTabSz="737354">
              <a:spcBef>
                <a:spcPts val="806"/>
              </a:spcBef>
              <a:defRPr/>
            </a:pPr>
            <a:endParaRPr lang="en-GB" sz="1400" b="1" i="0">
              <a:solidFill>
                <a:srgbClr val="D43900"/>
              </a:solidFill>
              <a:latin typeface="HelveticaNeueLT Pro 55 Roman" panose="020B0604020202020204" pitchFamily="34" charset="77"/>
            </a:endParaRPr>
          </a:p>
          <a:p>
            <a:pPr defTabSz="737354">
              <a:spcBef>
                <a:spcPts val="806"/>
              </a:spcBef>
              <a:defRPr/>
            </a:pPr>
            <a:endParaRPr lang="en-GB" sz="1290">
              <a:solidFill>
                <a:srgbClr val="000000">
                  <a:lumMod val="65000"/>
                  <a:lumOff val="35000"/>
                </a:srgbClr>
              </a:solidFill>
              <a:latin typeface="HelveticaNeueLT Pro 55 Roman" panose="020B0604020202020204" pitchFamily="34" charset="77"/>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b="0" i="0">
                <a:solidFill>
                  <a:srgbClr val="454546"/>
                </a:solidFill>
                <a:latin typeface="HelveticaNeueLT Pro 65 Md" panose="020B0604020202020204" pitchFamily="34" charset="77"/>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2000">
                <a:solidFill>
                  <a:srgbClr val="D43900"/>
                </a:solidFill>
                <a:latin typeface="HelveticaNeueLT Pro 55 Roman" panose="020B0604020202020204" pitchFamily="34" charset="77"/>
              </a:rPr>
              <a:t>Section Title</a:t>
            </a:r>
          </a:p>
          <a:p>
            <a:pPr defTabSz="737354"/>
            <a:r>
              <a:rPr lang="en-US" sz="900">
                <a:solidFill>
                  <a:srgbClr val="454546"/>
                </a:solidFill>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1800" b="1" i="0">
                <a:solidFill>
                  <a:srgbClr val="D43900"/>
                </a:solidFill>
                <a:latin typeface="HelveticaNeueLT Pro 55 Roman" panose="020B0604020202020204" pitchFamily="34" charset="77"/>
              </a:rPr>
              <a:t>Heading</a:t>
            </a:r>
            <a:r>
              <a:rPr lang="en-GB" sz="2000" b="1" i="0">
                <a:solidFill>
                  <a:srgbClr val="D43900"/>
                </a:solidFill>
                <a:latin typeface="HelveticaNeueLT Pro 55 Roman" panose="020B0604020202020204" pitchFamily="34" charset="77"/>
              </a:rPr>
              <a:t> </a:t>
            </a:r>
          </a:p>
          <a:p>
            <a:pPr defTabSz="737354"/>
            <a:r>
              <a:rPr lang="en-US" sz="900">
                <a:solidFill>
                  <a:srgbClr val="454546"/>
                </a:solidFill>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26364718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2" name="Picture 1">
            <a:extLst>
              <a:ext uri="{FF2B5EF4-FFF2-40B4-BE49-F238E27FC236}">
                <a16:creationId xmlns:a16="http://schemas.microsoft.com/office/drawing/2014/main" id="{98FD9B3C-5013-E839-6CD7-E213FD386C9D}"/>
              </a:ext>
            </a:extLst>
          </p:cNvPr>
          <p:cNvPicPr>
            <a:picLocks noChangeAspect="1"/>
          </p:cNvPicPr>
          <p:nvPr userDrawn="1"/>
        </p:nvPicPr>
        <p:blipFill>
          <a:blip r:embed="rId3"/>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2735E139-7CB9-E460-7730-5B5C225B94B7}"/>
              </a:ext>
            </a:extLst>
          </p:cNvPr>
          <p:cNvPicPr>
            <a:picLocks noChangeAspect="1"/>
          </p:cNvPicPr>
          <p:nvPr userDrawn="1"/>
        </p:nvPicPr>
        <p:blipFill>
          <a:blip r:embed="rId4"/>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E61E6A0E-E54B-2B56-476B-2967D6BAA821}"/>
              </a:ext>
            </a:extLst>
          </p:cNvPr>
          <p:cNvPicPr>
            <a:picLocks noChangeAspect="1"/>
          </p:cNvPicPr>
          <p:nvPr userDrawn="1"/>
        </p:nvPicPr>
        <p:blipFill>
          <a:blip r:embed="rId5"/>
          <a:srcRect/>
          <a:stretch/>
        </p:blipFill>
        <p:spPr>
          <a:xfrm>
            <a:off x="11423087" y="6426740"/>
            <a:ext cx="404054" cy="157424"/>
          </a:xfrm>
          <a:prstGeom prst="rect">
            <a:avLst/>
          </a:prstGeom>
        </p:spPr>
      </p:pic>
    </p:spTree>
    <p:extLst>
      <p:ext uri="{BB962C8B-B14F-4D97-AF65-F5344CB8AC3E}">
        <p14:creationId xmlns:p14="http://schemas.microsoft.com/office/powerpoint/2010/main" val="36317795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703644402"/>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less color">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504000" y="499200"/>
            <a:ext cx="9264000" cy="1368000"/>
          </a:xfrm>
        </p:spPr>
        <p:txBody>
          <a:bodyPr anchor="t" anchorCtr="0">
            <a:noAutofit/>
          </a:bodyPr>
          <a:lstStyle>
            <a:lvl1pPr algn="l">
              <a:lnSpc>
                <a:spcPts val="5333"/>
              </a:lnSpc>
              <a:defRPr sz="5333" kern="100" baseline="0">
                <a:solidFill>
                  <a:srgbClr val="EA1B0A"/>
                </a:solidFill>
              </a:defRPr>
            </a:lvl1pPr>
          </a:lstStyle>
          <a:p>
            <a:r>
              <a:rPr lang="en-US"/>
              <a:t>Click to edit presentation title (maximum three lines)</a:t>
            </a:r>
            <a:endParaRPr lang="de-DE"/>
          </a:p>
        </p:txBody>
      </p:sp>
      <p:sp>
        <p:nvSpPr>
          <p:cNvPr id="3" name="Untertitel 2"/>
          <p:cNvSpPr>
            <a:spLocks noGrp="1"/>
          </p:cNvSpPr>
          <p:nvPr>
            <p:ph type="subTitle" idx="1" hasCustomPrompt="1"/>
          </p:nvPr>
        </p:nvSpPr>
        <p:spPr>
          <a:xfrm>
            <a:off x="504000" y="2846400"/>
            <a:ext cx="5424000" cy="273600"/>
          </a:xfrm>
        </p:spPr>
        <p:txBody>
          <a:bodyPr>
            <a:noAutofit/>
          </a:bodyPr>
          <a:lstStyle>
            <a:lvl1pPr marL="0" indent="0" algn="l">
              <a:lnSpc>
                <a:spcPts val="2133"/>
              </a:lnSpc>
              <a:spcAft>
                <a:spcPts val="0"/>
              </a:spcAft>
              <a:buNone/>
              <a:defRPr sz="1867" kern="100" baseline="0">
                <a:solidFill>
                  <a:srgbClr val="EA1B0A"/>
                </a:solidFill>
                <a:latin typeface="+mj-lt"/>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a:t>Click </a:t>
            </a:r>
            <a:r>
              <a:rPr lang="de-DE" err="1"/>
              <a:t>to</a:t>
            </a:r>
            <a:r>
              <a:rPr lang="de-DE"/>
              <a:t> </a:t>
            </a:r>
            <a:r>
              <a:rPr lang="de-DE" err="1"/>
              <a:t>edit</a:t>
            </a:r>
            <a:r>
              <a:rPr lang="de-DE"/>
              <a:t> </a:t>
            </a:r>
            <a:r>
              <a:rPr lang="de-DE" err="1"/>
              <a:t>subtitle</a:t>
            </a:r>
            <a:endParaRPr lang="de-DE"/>
          </a:p>
        </p:txBody>
      </p:sp>
      <p:sp>
        <p:nvSpPr>
          <p:cNvPr id="4" name="Datumsplatzhalter 3"/>
          <p:cNvSpPr>
            <a:spLocks noGrp="1"/>
          </p:cNvSpPr>
          <p:nvPr>
            <p:ph type="dt" sz="half" idx="10"/>
          </p:nvPr>
        </p:nvSpPr>
        <p:spPr>
          <a:xfrm>
            <a:off x="504000" y="3235201"/>
            <a:ext cx="1584000" cy="180370"/>
          </a:xfrm>
        </p:spPr>
        <p:txBody>
          <a:bodyPr/>
          <a:lstStyle>
            <a:lvl1pPr algn="l">
              <a:defRPr sz="1067">
                <a:solidFill>
                  <a:srgbClr val="EA1B0A"/>
                </a:solidFill>
              </a:defRPr>
            </a:lvl1pPr>
          </a:lstStyle>
          <a:p>
            <a:r>
              <a:rPr lang="de-DE"/>
              <a:t>16.02.2023</a:t>
            </a:r>
          </a:p>
        </p:txBody>
      </p:sp>
      <p:pic>
        <p:nvPicPr>
          <p:cNvPr id="11" name="EON_Logo_r">
            <a:extLst>
              <a:ext uri="{FF2B5EF4-FFF2-40B4-BE49-F238E27FC236}">
                <a16:creationId xmlns:a16="http://schemas.microsoft.com/office/drawing/2014/main" id="{2CB9535E-E967-3D15-1B82-1927609AF7C1}"/>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05893" y="5836800"/>
            <a:ext cx="1749836" cy="523200"/>
          </a:xfrm>
          <a:prstGeom prst="rect">
            <a:avLst/>
          </a:prstGeom>
        </p:spPr>
      </p:pic>
    </p:spTree>
    <p:extLst>
      <p:ext uri="{BB962C8B-B14F-4D97-AF65-F5344CB8AC3E}">
        <p14:creationId xmlns:p14="http://schemas.microsoft.com/office/powerpoint/2010/main" val="2669505033"/>
      </p:ext>
    </p:extLst>
  </p:cSld>
  <p:clrMapOvr>
    <a:masterClrMapping/>
  </p:clrMapOvr>
  <p:hf hdr="0" ftr="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07079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with Image V01">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61B843B-E575-4959-C629-74105537F29F}"/>
              </a:ext>
            </a:extLst>
          </p:cNvPr>
          <p:cNvSpPr>
            <a:spLocks noGrp="1"/>
          </p:cNvSpPr>
          <p:nvPr>
            <p:ph type="pic" sz="quarter" idx="15" hasCustomPrompt="1"/>
          </p:nvPr>
        </p:nvSpPr>
        <p:spPr>
          <a:xfrm>
            <a:off x="0" y="96000"/>
            <a:ext cx="12192000" cy="6762000"/>
          </a:xfrm>
          <a:solidFill>
            <a:schemeClr val="bg1">
              <a:lumMod val="50000"/>
            </a:schemeClr>
          </a:solidFill>
        </p:spPr>
        <p:txBody>
          <a:bodyPr tIns="576000" anchor="ctr"/>
          <a:lstStyle>
            <a:lvl1pPr algn="ctr">
              <a:defRPr>
                <a:solidFill>
                  <a:schemeClr val="bg1"/>
                </a:solidFill>
              </a:defRPr>
            </a:lvl1pPr>
          </a:lstStyle>
          <a:p>
            <a:r>
              <a:rPr lang="en-GB" noProof="0"/>
              <a:t>Add image by clicking on icon</a:t>
            </a:r>
          </a:p>
        </p:txBody>
      </p:sp>
      <p:sp>
        <p:nvSpPr>
          <p:cNvPr id="2" name="Titel 1"/>
          <p:cNvSpPr>
            <a:spLocks noGrp="1"/>
          </p:cNvSpPr>
          <p:nvPr>
            <p:ph type="ctrTitle" hasCustomPrompt="1"/>
          </p:nvPr>
        </p:nvSpPr>
        <p:spPr>
          <a:xfrm>
            <a:off x="504000" y="500675"/>
            <a:ext cx="9264000" cy="1367896"/>
          </a:xfrm>
        </p:spPr>
        <p:txBody>
          <a:bodyPr anchor="t" anchorCtr="0">
            <a:spAutoFit/>
          </a:bodyPr>
          <a:lstStyle>
            <a:lvl1pPr algn="l">
              <a:lnSpc>
                <a:spcPts val="5333"/>
              </a:lnSpc>
              <a:defRPr sz="5333" kern="100" baseline="0">
                <a:solidFill>
                  <a:schemeClr val="bg1"/>
                </a:solidFill>
              </a:defRPr>
            </a:lvl1pPr>
          </a:lstStyle>
          <a:p>
            <a:r>
              <a:rPr lang="en-GB" noProof="0"/>
              <a:t>Click to edit presentation title (maximum three lines)</a:t>
            </a:r>
          </a:p>
        </p:txBody>
      </p:sp>
      <p:sp>
        <p:nvSpPr>
          <p:cNvPr id="3" name="Untertitel 2"/>
          <p:cNvSpPr>
            <a:spLocks noGrp="1"/>
          </p:cNvSpPr>
          <p:nvPr>
            <p:ph type="subTitle" idx="1" hasCustomPrompt="1"/>
          </p:nvPr>
        </p:nvSpPr>
        <p:spPr>
          <a:xfrm>
            <a:off x="504000" y="2846380"/>
            <a:ext cx="5424784" cy="273579"/>
          </a:xfrm>
        </p:spPr>
        <p:txBody>
          <a:bodyPr anchor="b">
            <a:spAutoFit/>
          </a:bodyPr>
          <a:lstStyle>
            <a:lvl1pPr marL="0" indent="0" algn="l">
              <a:lnSpc>
                <a:spcPts val="2133"/>
              </a:lnSpc>
              <a:spcBef>
                <a:spcPts val="0"/>
              </a:spcBef>
              <a:spcAft>
                <a:spcPts val="0"/>
              </a:spcAft>
              <a:buFont typeface="EON Brix Sans" panose="020B0604020202020204" pitchFamily="34" charset="0"/>
              <a:buNone/>
              <a:defRPr sz="1867" kern="100" baseline="0">
                <a:solidFill>
                  <a:schemeClr val="bg1"/>
                </a:solidFill>
                <a:latin typeface="+mj-lt"/>
              </a:defRPr>
            </a:lvl1pPr>
            <a:lvl2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2pPr>
            <a:lvl3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3pPr>
            <a:lvl4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4pPr>
            <a:lvl5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5pPr>
            <a:lvl6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6pPr>
            <a:lvl7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7pPr>
            <a:lvl8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8pPr>
            <a:lvl9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9pPr>
          </a:lstStyle>
          <a:p>
            <a:pPr lvl="0"/>
            <a:r>
              <a:rPr lang="en-GB" noProof="0"/>
              <a:t>Click to edit subtitle</a:t>
            </a:r>
          </a:p>
        </p:txBody>
      </p:sp>
      <p:sp>
        <p:nvSpPr>
          <p:cNvPr id="4" name="Datumsplatzhalter 3"/>
          <p:cNvSpPr>
            <a:spLocks noGrp="1"/>
          </p:cNvSpPr>
          <p:nvPr>
            <p:ph type="dt" sz="half" idx="10"/>
          </p:nvPr>
        </p:nvSpPr>
        <p:spPr>
          <a:xfrm>
            <a:off x="504001" y="3235201"/>
            <a:ext cx="1585151" cy="180370"/>
          </a:xfrm>
        </p:spPr>
        <p:txBody>
          <a:bodyPr/>
          <a:lstStyle>
            <a:lvl1pPr marL="0" algn="l">
              <a:lnSpc>
                <a:spcPts val="1500"/>
              </a:lnSpc>
              <a:defRPr sz="1067" b="1">
                <a:solidFill>
                  <a:schemeClr val="bg1"/>
                </a:solidFill>
              </a:defRPr>
            </a:lvl1pPr>
            <a:lvl2pPr marL="0" algn="l">
              <a:lnSpc>
                <a:spcPts val="1500"/>
              </a:lnSpc>
              <a:defRPr sz="1067" b="1"/>
            </a:lvl2pPr>
            <a:lvl3pPr marL="0" algn="l">
              <a:lnSpc>
                <a:spcPts val="1500"/>
              </a:lnSpc>
              <a:defRPr sz="1067" b="1"/>
            </a:lvl3pPr>
            <a:lvl4pPr marL="0" algn="l">
              <a:lnSpc>
                <a:spcPts val="1500"/>
              </a:lnSpc>
              <a:defRPr sz="1067" b="1"/>
            </a:lvl4pPr>
            <a:lvl5pPr marL="0" algn="l">
              <a:lnSpc>
                <a:spcPts val="1500"/>
              </a:lnSpc>
              <a:defRPr sz="1067" b="1"/>
            </a:lvl5pPr>
            <a:lvl6pPr marL="0" algn="l">
              <a:lnSpc>
                <a:spcPts val="1500"/>
              </a:lnSpc>
              <a:defRPr sz="1067" b="1"/>
            </a:lvl6pPr>
            <a:lvl7pPr marL="0" algn="l">
              <a:lnSpc>
                <a:spcPts val="1500"/>
              </a:lnSpc>
              <a:defRPr sz="1067" b="1"/>
            </a:lvl7pPr>
            <a:lvl8pPr marL="0" algn="l">
              <a:lnSpc>
                <a:spcPts val="1500"/>
              </a:lnSpc>
              <a:defRPr sz="1067" b="1"/>
            </a:lvl8pPr>
            <a:lvl9pPr marL="0" algn="l">
              <a:lnSpc>
                <a:spcPts val="1500"/>
              </a:lnSpc>
              <a:defRPr sz="1067" b="1"/>
            </a:lvl9pPr>
          </a:lstStyle>
          <a:p>
            <a:r>
              <a:rPr lang="en-GB" noProof="0">
                <a:solidFill>
                  <a:schemeClr val="bg1"/>
                </a:solidFill>
              </a:rPr>
              <a:t>16.02.2023</a:t>
            </a:r>
          </a:p>
        </p:txBody>
      </p:sp>
      <p:sp>
        <p:nvSpPr>
          <p:cNvPr id="6" name="Text Placeholder 5">
            <a:extLst>
              <a:ext uri="{FF2B5EF4-FFF2-40B4-BE49-F238E27FC236}">
                <a16:creationId xmlns:a16="http://schemas.microsoft.com/office/drawing/2014/main" id="{764CDDD4-E41C-2594-51E3-E26B0BC08072}"/>
              </a:ext>
            </a:extLst>
          </p:cNvPr>
          <p:cNvSpPr>
            <a:spLocks noGrp="1" noChangeAspect="1"/>
          </p:cNvSpPr>
          <p:nvPr>
            <p:ph type="body" sz="quarter" idx="16" hasCustomPrompt="1"/>
          </p:nvPr>
        </p:nvSpPr>
        <p:spPr>
          <a:xfrm>
            <a:off x="505893" y="5836801"/>
            <a:ext cx="1751561" cy="523716"/>
          </a:xfrm>
          <a:custGeom>
            <a:avLst/>
            <a:gdLst>
              <a:gd name="connsiteX0" fmla="*/ 0 w 5715000"/>
              <a:gd name="connsiteY0" fmla="*/ 0 h 72000"/>
              <a:gd name="connsiteX1" fmla="*/ 5715000 w 5715000"/>
              <a:gd name="connsiteY1" fmla="*/ 0 h 72000"/>
              <a:gd name="connsiteX2" fmla="*/ 5715000 w 5715000"/>
              <a:gd name="connsiteY2" fmla="*/ 72000 h 72000"/>
              <a:gd name="connsiteX3" fmla="*/ 0 w 5715000"/>
              <a:gd name="connsiteY3" fmla="*/ 72000 h 72000"/>
            </a:gdLst>
            <a:ahLst/>
            <a:cxnLst>
              <a:cxn ang="0">
                <a:pos x="connsiteX0" y="connsiteY0"/>
              </a:cxn>
              <a:cxn ang="0">
                <a:pos x="connsiteX1" y="connsiteY1"/>
              </a:cxn>
              <a:cxn ang="0">
                <a:pos x="connsiteX2" y="connsiteY2"/>
              </a:cxn>
              <a:cxn ang="0">
                <a:pos x="connsiteX3" y="connsiteY3"/>
              </a:cxn>
            </a:cxnLst>
            <a:rect l="l" t="t" r="r" b="b"/>
            <a:pathLst>
              <a:path w="5715000" h="72000">
                <a:moveTo>
                  <a:pt x="0" y="0"/>
                </a:moveTo>
                <a:lnTo>
                  <a:pt x="5715000" y="0"/>
                </a:lnTo>
                <a:lnTo>
                  <a:pt x="5715000" y="72000"/>
                </a:lnTo>
                <a:lnTo>
                  <a:pt x="0" y="72000"/>
                </a:lnTo>
                <a:close/>
              </a:path>
            </a:pathLst>
          </a:custGeom>
          <a:blipFill>
            <a:blip r:embed="rId2"/>
            <a:stretch>
              <a:fillRect/>
            </a:stretch>
          </a:blipFill>
        </p:spPr>
        <p:txBody>
          <a:bodyPr wrap="square">
            <a:noAutofit/>
          </a:bodyPr>
          <a:lstStyle>
            <a:lvl1pPr marL="0" indent="0">
              <a:lnSpc>
                <a:spcPct val="100000"/>
              </a:lnSpc>
              <a:spcBef>
                <a:spcPts val="0"/>
              </a:spcBef>
              <a:spcAft>
                <a:spcPts val="0"/>
              </a:spcAft>
              <a:buFont typeface="EON Brix Sans" panose="020B0604020202020204" pitchFamily="34" charset="0"/>
              <a:buNone/>
              <a:defRPr sz="133">
                <a:noFill/>
              </a:defRPr>
            </a:lvl1pPr>
            <a:lvl2pPr marL="0" indent="0">
              <a:lnSpc>
                <a:spcPct val="100000"/>
              </a:lnSpc>
              <a:spcBef>
                <a:spcPts val="0"/>
              </a:spcBef>
              <a:spcAft>
                <a:spcPts val="0"/>
              </a:spcAft>
              <a:buNone/>
              <a:defRPr sz="133">
                <a:noFill/>
              </a:defRPr>
            </a:lvl2pPr>
            <a:lvl3pPr marL="0" indent="0">
              <a:lnSpc>
                <a:spcPct val="100000"/>
              </a:lnSpc>
              <a:spcBef>
                <a:spcPts val="0"/>
              </a:spcBef>
              <a:spcAft>
                <a:spcPts val="0"/>
              </a:spcAft>
              <a:buNone/>
              <a:defRPr sz="133">
                <a:noFill/>
              </a:defRPr>
            </a:lvl3pPr>
            <a:lvl4pPr marL="0" indent="0">
              <a:lnSpc>
                <a:spcPct val="100000"/>
              </a:lnSpc>
              <a:spcBef>
                <a:spcPts val="0"/>
              </a:spcBef>
              <a:spcAft>
                <a:spcPts val="0"/>
              </a:spcAft>
              <a:buNone/>
              <a:defRPr sz="133">
                <a:noFill/>
              </a:defRPr>
            </a:lvl4pPr>
            <a:lvl5pPr marL="0" indent="0">
              <a:lnSpc>
                <a:spcPct val="100000"/>
              </a:lnSpc>
              <a:spcBef>
                <a:spcPts val="0"/>
              </a:spcBef>
              <a:spcAft>
                <a:spcPts val="0"/>
              </a:spcAft>
              <a:buNone/>
              <a:defRPr sz="133">
                <a:noFill/>
              </a:defRPr>
            </a:lvl5pPr>
            <a:lvl6pPr marL="0" indent="0">
              <a:lnSpc>
                <a:spcPct val="100000"/>
              </a:lnSpc>
              <a:spcBef>
                <a:spcPts val="0"/>
              </a:spcBef>
              <a:spcAft>
                <a:spcPts val="0"/>
              </a:spcAft>
              <a:buNone/>
              <a:defRPr sz="133">
                <a:noFill/>
              </a:defRPr>
            </a:lvl6pPr>
            <a:lvl7pPr marL="0" indent="0">
              <a:lnSpc>
                <a:spcPct val="100000"/>
              </a:lnSpc>
              <a:spcBef>
                <a:spcPts val="0"/>
              </a:spcBef>
              <a:spcAft>
                <a:spcPts val="0"/>
              </a:spcAft>
              <a:buNone/>
              <a:defRPr sz="133">
                <a:noFill/>
              </a:defRPr>
            </a:lvl7pPr>
            <a:lvl8pPr marL="0" indent="0">
              <a:lnSpc>
                <a:spcPct val="100000"/>
              </a:lnSpc>
              <a:spcBef>
                <a:spcPts val="0"/>
              </a:spcBef>
              <a:spcAft>
                <a:spcPts val="0"/>
              </a:spcAft>
              <a:buNone/>
              <a:defRPr sz="133">
                <a:noFill/>
              </a:defRPr>
            </a:lvl8pPr>
            <a:lvl9pPr marL="0" indent="0">
              <a:lnSpc>
                <a:spcPct val="100000"/>
              </a:lnSpc>
              <a:spcBef>
                <a:spcPts val="0"/>
              </a:spcBef>
              <a:spcAft>
                <a:spcPts val="0"/>
              </a:spcAft>
              <a:buNone/>
              <a:defRPr sz="133">
                <a:noFill/>
              </a:defRPr>
            </a:lvl9pPr>
          </a:lstStyle>
          <a:p>
            <a:pPr lvl="0"/>
            <a:r>
              <a:rPr lang="en-GB" noProof="0"/>
              <a:t> </a:t>
            </a:r>
          </a:p>
        </p:txBody>
      </p:sp>
    </p:spTree>
    <p:extLst>
      <p:ext uri="{BB962C8B-B14F-4D97-AF65-F5344CB8AC3E}">
        <p14:creationId xmlns:p14="http://schemas.microsoft.com/office/powerpoint/2010/main" val="3034158242"/>
      </p:ext>
    </p:extLst>
  </p:cSld>
  <p:clrMapOvr>
    <a:masterClrMapping/>
  </p:clrMapOvr>
  <p:hf hdr="0" ft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with Image V02">
    <p:bg>
      <p:bgPr>
        <a:solidFill>
          <a:srgbClr val="EA1B0A"/>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61B843B-E575-4959-C629-74105537F29F}"/>
              </a:ext>
            </a:extLst>
          </p:cNvPr>
          <p:cNvSpPr>
            <a:spLocks noGrp="1"/>
          </p:cNvSpPr>
          <p:nvPr>
            <p:ph type="pic" sz="quarter" idx="15" hasCustomPrompt="1"/>
          </p:nvPr>
        </p:nvSpPr>
        <p:spPr>
          <a:xfrm>
            <a:off x="4572000" y="96000"/>
            <a:ext cx="7620000" cy="6762000"/>
          </a:xfrm>
          <a:solidFill>
            <a:schemeClr val="bg1">
              <a:lumMod val="50000"/>
            </a:schemeClr>
          </a:solidFill>
        </p:spPr>
        <p:txBody>
          <a:bodyPr tIns="576000" anchor="ctr"/>
          <a:lstStyle>
            <a:lvl1pPr algn="ctr">
              <a:defRPr>
                <a:solidFill>
                  <a:schemeClr val="bg1"/>
                </a:solidFill>
              </a:defRPr>
            </a:lvl1pPr>
          </a:lstStyle>
          <a:p>
            <a:r>
              <a:rPr lang="en-GB" noProof="0"/>
              <a:t>Add image by clicking on icon</a:t>
            </a:r>
          </a:p>
        </p:txBody>
      </p:sp>
      <p:sp>
        <p:nvSpPr>
          <p:cNvPr id="2" name="Titel 1"/>
          <p:cNvSpPr>
            <a:spLocks noGrp="1"/>
          </p:cNvSpPr>
          <p:nvPr>
            <p:ph type="ctrTitle" hasCustomPrompt="1"/>
          </p:nvPr>
        </p:nvSpPr>
        <p:spPr>
          <a:xfrm>
            <a:off x="504000" y="500675"/>
            <a:ext cx="3504000" cy="1846660"/>
          </a:xfrm>
        </p:spPr>
        <p:txBody>
          <a:bodyPr anchor="t" anchorCtr="0">
            <a:spAutoFit/>
          </a:bodyPr>
          <a:lstStyle>
            <a:lvl1pPr algn="l">
              <a:lnSpc>
                <a:spcPts val="4800"/>
              </a:lnSpc>
              <a:defRPr sz="4800" kern="100" baseline="0">
                <a:solidFill>
                  <a:schemeClr val="bg1"/>
                </a:solidFill>
              </a:defRPr>
            </a:lvl1pPr>
          </a:lstStyle>
          <a:p>
            <a:r>
              <a:rPr lang="en-GB" noProof="0"/>
              <a:t>Click to edit presentation title</a:t>
            </a:r>
          </a:p>
        </p:txBody>
      </p:sp>
      <p:sp>
        <p:nvSpPr>
          <p:cNvPr id="3" name="Untertitel 2"/>
          <p:cNvSpPr>
            <a:spLocks noGrp="1"/>
          </p:cNvSpPr>
          <p:nvPr>
            <p:ph type="subTitle" idx="1" hasCustomPrompt="1"/>
          </p:nvPr>
        </p:nvSpPr>
        <p:spPr>
          <a:xfrm>
            <a:off x="504000" y="2846380"/>
            <a:ext cx="3502851" cy="273579"/>
          </a:xfrm>
        </p:spPr>
        <p:txBody>
          <a:bodyPr wrap="square" anchor="b">
            <a:spAutoFit/>
          </a:bodyPr>
          <a:lstStyle>
            <a:lvl1pPr marL="0" indent="0" algn="l">
              <a:lnSpc>
                <a:spcPts val="2133"/>
              </a:lnSpc>
              <a:spcBef>
                <a:spcPts val="0"/>
              </a:spcBef>
              <a:spcAft>
                <a:spcPts val="0"/>
              </a:spcAft>
              <a:buFont typeface="EON Brix Sans" panose="020B0604020202020204" pitchFamily="34" charset="0"/>
              <a:buNone/>
              <a:defRPr sz="1867" kern="100" baseline="0">
                <a:solidFill>
                  <a:schemeClr val="bg1"/>
                </a:solidFill>
                <a:latin typeface="+mj-lt"/>
              </a:defRPr>
            </a:lvl1pPr>
            <a:lvl2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2pPr>
            <a:lvl3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3pPr>
            <a:lvl4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4pPr>
            <a:lvl5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5pPr>
            <a:lvl6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6pPr>
            <a:lvl7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7pPr>
            <a:lvl8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8pPr>
            <a:lvl9pPr marL="0" indent="0" algn="l">
              <a:lnSpc>
                <a:spcPts val="2133"/>
              </a:lnSpc>
              <a:spcBef>
                <a:spcPts val="0"/>
              </a:spcBef>
              <a:spcAft>
                <a:spcPts val="0"/>
              </a:spcAft>
              <a:buFont typeface="EON Brix Sans" panose="020B0604020202020204" pitchFamily="34" charset="0"/>
              <a:buNone/>
              <a:defRPr sz="1867">
                <a:solidFill>
                  <a:schemeClr val="bg1"/>
                </a:solidFill>
                <a:latin typeface="+mj-lt"/>
              </a:defRPr>
            </a:lvl9pPr>
          </a:lstStyle>
          <a:p>
            <a:pPr lvl="0"/>
            <a:r>
              <a:rPr lang="en-GB" noProof="0"/>
              <a:t>Click to edit subtitle</a:t>
            </a:r>
          </a:p>
        </p:txBody>
      </p:sp>
      <p:sp>
        <p:nvSpPr>
          <p:cNvPr id="4" name="Datumsplatzhalter 3"/>
          <p:cNvSpPr>
            <a:spLocks noGrp="1"/>
          </p:cNvSpPr>
          <p:nvPr>
            <p:ph type="dt" sz="half" idx="10"/>
          </p:nvPr>
        </p:nvSpPr>
        <p:spPr>
          <a:xfrm>
            <a:off x="504001" y="3235201"/>
            <a:ext cx="1585151" cy="180370"/>
          </a:xfrm>
        </p:spPr>
        <p:txBody>
          <a:bodyPr/>
          <a:lstStyle>
            <a:lvl1pPr marL="0" algn="l">
              <a:lnSpc>
                <a:spcPts val="1500"/>
              </a:lnSpc>
              <a:defRPr sz="1067" b="1">
                <a:solidFill>
                  <a:schemeClr val="bg1"/>
                </a:solidFill>
              </a:defRPr>
            </a:lvl1pPr>
            <a:lvl2pPr marL="0" algn="l">
              <a:lnSpc>
                <a:spcPts val="1500"/>
              </a:lnSpc>
              <a:defRPr sz="1067" b="1"/>
            </a:lvl2pPr>
            <a:lvl3pPr marL="0" algn="l">
              <a:lnSpc>
                <a:spcPts val="1500"/>
              </a:lnSpc>
              <a:defRPr sz="1067" b="1"/>
            </a:lvl3pPr>
            <a:lvl4pPr marL="0" algn="l">
              <a:lnSpc>
                <a:spcPts val="1500"/>
              </a:lnSpc>
              <a:defRPr sz="1067" b="1"/>
            </a:lvl4pPr>
            <a:lvl5pPr marL="0" algn="l">
              <a:lnSpc>
                <a:spcPts val="1500"/>
              </a:lnSpc>
              <a:defRPr sz="1067" b="1"/>
            </a:lvl5pPr>
            <a:lvl6pPr marL="0" algn="l">
              <a:lnSpc>
                <a:spcPts val="1500"/>
              </a:lnSpc>
              <a:defRPr sz="1067" b="1"/>
            </a:lvl6pPr>
            <a:lvl7pPr marL="0" algn="l">
              <a:lnSpc>
                <a:spcPts val="1500"/>
              </a:lnSpc>
              <a:defRPr sz="1067" b="1"/>
            </a:lvl7pPr>
            <a:lvl8pPr marL="0" algn="l">
              <a:lnSpc>
                <a:spcPts val="1500"/>
              </a:lnSpc>
              <a:defRPr sz="1067" b="1"/>
            </a:lvl8pPr>
            <a:lvl9pPr marL="0" algn="l">
              <a:lnSpc>
                <a:spcPts val="1500"/>
              </a:lnSpc>
              <a:defRPr sz="1067" b="1"/>
            </a:lvl9pPr>
          </a:lstStyle>
          <a:p>
            <a:r>
              <a:rPr lang="en-GB" noProof="0">
                <a:solidFill>
                  <a:schemeClr val="bg1"/>
                </a:solidFill>
              </a:rPr>
              <a:t>16.02.2023</a:t>
            </a:r>
          </a:p>
        </p:txBody>
      </p:sp>
      <p:sp>
        <p:nvSpPr>
          <p:cNvPr id="10" name="Text Placeholder 5">
            <a:extLst>
              <a:ext uri="{FF2B5EF4-FFF2-40B4-BE49-F238E27FC236}">
                <a16:creationId xmlns:a16="http://schemas.microsoft.com/office/drawing/2014/main" id="{AEA9D219-8CB4-2BD5-C5A4-2AB1601E05BF}"/>
              </a:ext>
            </a:extLst>
          </p:cNvPr>
          <p:cNvSpPr txBox="1">
            <a:spLocks noChangeAspect="1"/>
          </p:cNvSpPr>
          <p:nvPr userDrawn="1"/>
        </p:nvSpPr>
        <p:spPr>
          <a:xfrm>
            <a:off x="505893" y="5836801"/>
            <a:ext cx="1751561" cy="523716"/>
          </a:xfrm>
          <a:custGeom>
            <a:avLst/>
            <a:gdLst>
              <a:gd name="connsiteX0" fmla="*/ 0 w 5715000"/>
              <a:gd name="connsiteY0" fmla="*/ 0 h 72000"/>
              <a:gd name="connsiteX1" fmla="*/ 5715000 w 5715000"/>
              <a:gd name="connsiteY1" fmla="*/ 0 h 72000"/>
              <a:gd name="connsiteX2" fmla="*/ 5715000 w 5715000"/>
              <a:gd name="connsiteY2" fmla="*/ 72000 h 72000"/>
              <a:gd name="connsiteX3" fmla="*/ 0 w 5715000"/>
              <a:gd name="connsiteY3" fmla="*/ 72000 h 72000"/>
            </a:gdLst>
            <a:ahLst/>
            <a:cxnLst>
              <a:cxn ang="0">
                <a:pos x="connsiteX0" y="connsiteY0"/>
              </a:cxn>
              <a:cxn ang="0">
                <a:pos x="connsiteX1" y="connsiteY1"/>
              </a:cxn>
              <a:cxn ang="0">
                <a:pos x="connsiteX2" y="connsiteY2"/>
              </a:cxn>
              <a:cxn ang="0">
                <a:pos x="connsiteX3" y="connsiteY3"/>
              </a:cxn>
            </a:cxnLst>
            <a:rect l="l" t="t" r="r" b="b"/>
            <a:pathLst>
              <a:path w="5715000" h="72000">
                <a:moveTo>
                  <a:pt x="0" y="0"/>
                </a:moveTo>
                <a:lnTo>
                  <a:pt x="5715000" y="0"/>
                </a:lnTo>
                <a:lnTo>
                  <a:pt x="5715000" y="72000"/>
                </a:lnTo>
                <a:lnTo>
                  <a:pt x="0" y="72000"/>
                </a:lnTo>
                <a:close/>
              </a:path>
            </a:pathLst>
          </a:custGeom>
          <a:blipFill>
            <a:blip r:embed="rId2"/>
            <a:stretch>
              <a:fillRect/>
            </a:stretch>
          </a:blipFill>
        </p:spPr>
        <p:txBody>
          <a:bodyPr wrap="square">
            <a:noAutofit/>
          </a:bodyPr>
          <a:lstStyle>
            <a:lvl1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1pPr>
            <a:lvl2pPr marL="0" indent="0" algn="l" defTabSz="914400" rtl="0" eaLnBrk="1" latinLnBrk="0" hangingPunct="1">
              <a:lnSpc>
                <a:spcPct val="100000"/>
              </a:lnSpc>
              <a:spcBef>
                <a:spcPts val="0"/>
              </a:spcBef>
              <a:spcAft>
                <a:spcPts val="0"/>
              </a:spcAft>
              <a:buClr>
                <a:srgbClr val="EA1C0A"/>
              </a:buClr>
              <a:buFont typeface="EON Brix Sans" panose="020B0500000000000000" pitchFamily="34" charset="0"/>
              <a:buNone/>
              <a:defRPr sz="100" kern="100" baseline="0">
                <a:noFill/>
                <a:latin typeface="+mn-lt"/>
                <a:ea typeface="+mn-ea"/>
                <a:cs typeface="+mn-cs"/>
              </a:defRPr>
            </a:lvl2pPr>
            <a:lvl3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3pPr>
            <a:lvl4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4pPr>
            <a:lvl5pPr marL="0" indent="0" algn="l" defTabSz="914400" rtl="0" eaLnBrk="1" latinLnBrk="0" hangingPunct="1">
              <a:lnSpc>
                <a:spcPct val="100000"/>
              </a:lnSpc>
              <a:spcBef>
                <a:spcPts val="0"/>
              </a:spcBef>
              <a:spcAft>
                <a:spcPts val="0"/>
              </a:spcAft>
              <a:buFont typeface="Symbol" panose="05050102010706020507" pitchFamily="18" charset="2"/>
              <a:buNone/>
              <a:defRPr sz="100" kern="100" baseline="0">
                <a:noFill/>
                <a:latin typeface="+mn-lt"/>
                <a:ea typeface="+mn-ea"/>
                <a:cs typeface="+mn-cs"/>
              </a:defRPr>
            </a:lvl5pPr>
            <a:lvl6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6pPr>
            <a:lvl7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7pPr>
            <a:lvl8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8pPr>
            <a:lvl9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9pPr>
          </a:lstStyle>
          <a:p>
            <a:r>
              <a:rPr lang="en-GB" sz="133" noProof="0"/>
              <a:t> </a:t>
            </a:r>
          </a:p>
        </p:txBody>
      </p:sp>
    </p:spTree>
    <p:extLst>
      <p:ext uri="{BB962C8B-B14F-4D97-AF65-F5344CB8AC3E}">
        <p14:creationId xmlns:p14="http://schemas.microsoft.com/office/powerpoint/2010/main" val="3022364533"/>
      </p:ext>
    </p:extLst>
  </p:cSld>
  <p:clrMapOvr>
    <a:masterClrMapping/>
  </p:clrMapOvr>
  <p:hf hdr="0" ftr="0"/>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Content 1 column">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a:t>Click to edit slide title (maximum two lines)</a:t>
            </a:r>
          </a:p>
        </p:txBody>
      </p:sp>
      <p:sp>
        <p:nvSpPr>
          <p:cNvPr id="3" name="Inhaltsplatzhalter 2"/>
          <p:cNvSpPr>
            <a:spLocks noGrp="1"/>
          </p:cNvSpPr>
          <p:nvPr>
            <p:ph idx="1" hasCustomPrompt="1"/>
          </p:nvPr>
        </p:nvSpPr>
        <p:spPr>
          <a:xfrm>
            <a:off x="501651" y="1828800"/>
            <a:ext cx="11184000" cy="4065600"/>
          </a:xfrm>
        </p:spPr>
        <p:txBody>
          <a:body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Datumsplatzhalter 3"/>
          <p:cNvSpPr>
            <a:spLocks noGrp="1"/>
          </p:cNvSpPr>
          <p:nvPr>
            <p:ph type="dt" sz="half" idx="10"/>
          </p:nvPr>
        </p:nvSpPr>
        <p:spPr/>
        <p:txBody>
          <a:bodyPr/>
          <a:lstStyle/>
          <a:p>
            <a:r>
              <a:rPr lang="en-GB" noProof="0"/>
              <a:t>16.02.2023</a:t>
            </a:r>
          </a:p>
        </p:txBody>
      </p:sp>
      <p:sp>
        <p:nvSpPr>
          <p:cNvPr id="5" name="Fußzeilenplatzhalter 4"/>
          <p:cNvSpPr>
            <a:spLocks noGrp="1"/>
          </p:cNvSpPr>
          <p:nvPr>
            <p:ph type="ftr" sz="quarter" idx="11"/>
          </p:nvPr>
        </p:nvSpPr>
        <p:spPr/>
        <p:txBody>
          <a:bodyPr/>
          <a:lstStyle/>
          <a:p>
            <a:endParaRPr lang="en-GB" noProof="0"/>
          </a:p>
        </p:txBody>
      </p:sp>
      <p:sp>
        <p:nvSpPr>
          <p:cNvPr id="6" name="Foliennummernplatzhalter 5"/>
          <p:cNvSpPr>
            <a:spLocks noGrp="1"/>
          </p:cNvSpPr>
          <p:nvPr>
            <p:ph type="sldNum" sz="quarter" idx="12"/>
          </p:nvPr>
        </p:nvSpPr>
        <p:spPr/>
        <p:txBody>
          <a:bodyPr/>
          <a:lstStyle/>
          <a:p>
            <a:fld id="{93C795C4-4A26-412B-AA90-98E97FF83D41}" type="slidenum">
              <a:rPr lang="en-GB" noProof="0" smtClean="0"/>
              <a:t>‹#›</a:t>
            </a:fld>
            <a:endParaRPr lang="en-GB" noProof="0"/>
          </a:p>
        </p:txBody>
      </p:sp>
    </p:spTree>
    <p:extLst>
      <p:ext uri="{BB962C8B-B14F-4D97-AF65-F5344CB8AC3E}">
        <p14:creationId xmlns:p14="http://schemas.microsoft.com/office/powerpoint/2010/main" val="1170904200"/>
      </p:ext>
    </p:extLst>
  </p:cSld>
  <p:clrMapOvr>
    <a:masterClrMapping/>
  </p:clrMapOvr>
  <p:hf hdr="0" ftr="0"/>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Content 2 columns">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A62A1652-4EB9-AD0A-F9A5-06630648C3EB}"/>
              </a:ext>
            </a:extLst>
          </p:cNvPr>
          <p:cNvGraphicFramePr>
            <a:graphicFrameLocks noChangeAspect="1"/>
          </p:cNvGraphicFramePr>
          <p:nvPr userDrawn="1">
            <p:custDataLst>
              <p:tags r:id="rId1"/>
            </p:custDataLst>
            <p:extLst>
              <p:ext uri="{D42A27DB-BD31-4B8C-83A1-F6EECF244321}">
                <p14:modId xmlns:p14="http://schemas.microsoft.com/office/powerpoint/2010/main" val="1338844313"/>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3" imgW="306" imgH="306" progId="TCLayout.ActiveDocument.1">
                  <p:embed/>
                </p:oleObj>
              </mc:Choice>
              <mc:Fallback>
                <p:oleObj name="think-cell Slide" r:id="rId3" imgW="306" imgH="306" progId="TCLayout.ActiveDocument.1">
                  <p:embed/>
                  <p:pic>
                    <p:nvPicPr>
                      <p:cNvPr id="9" name="Object 8" hidden="1">
                        <a:extLst>
                          <a:ext uri="{FF2B5EF4-FFF2-40B4-BE49-F238E27FC236}">
                            <a16:creationId xmlns:a16="http://schemas.microsoft.com/office/drawing/2014/main" id="{A62A1652-4EB9-AD0A-F9A5-06630648C3EB}"/>
                          </a:ext>
                        </a:extLst>
                      </p:cNvPr>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p>
            <a:r>
              <a:rPr lang="en-GB" noProof="0"/>
              <a:t>Click to edit slide title (maximum two lines)</a:t>
            </a:r>
          </a:p>
        </p:txBody>
      </p:sp>
      <p:sp>
        <p:nvSpPr>
          <p:cNvPr id="3" name="Inhaltsplatzhalter 2"/>
          <p:cNvSpPr>
            <a:spLocks noGrp="1"/>
          </p:cNvSpPr>
          <p:nvPr>
            <p:ph sz="half" idx="1" hasCustomPrompt="1"/>
          </p:nvPr>
        </p:nvSpPr>
        <p:spPr>
          <a:xfrm>
            <a:off x="501651" y="1828800"/>
            <a:ext cx="5424000" cy="4065600"/>
          </a:xfrm>
        </p:spPr>
        <p:txBody>
          <a:bodyPr>
            <a:noAutofit/>
          </a:bodyPr>
          <a:lstStyle>
            <a:lvl1pPr>
              <a:defRPr sz="1867"/>
            </a:lvl1pPr>
            <a:lvl2pPr>
              <a:defRPr sz="1867"/>
            </a:lvl2pPr>
            <a:lvl3pPr>
              <a:defRPr sz="1867"/>
            </a:lvl3pPr>
            <a:lvl4pPr>
              <a:defRPr sz="1867"/>
            </a:lvl4pPr>
            <a:lvl5pPr>
              <a:defRPr sz="1867"/>
            </a:lvl5pPr>
            <a:lvl6pPr>
              <a:defRPr sz="2400"/>
            </a:lvl6pPr>
            <a:lvl7pPr>
              <a:defRPr sz="2400"/>
            </a:lvl7pPr>
            <a:lvl8pPr>
              <a:defRPr sz="2400"/>
            </a:lvl8pPr>
            <a:lvl9pPr>
              <a:defRPr sz="2400"/>
            </a:lvl9p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Inhaltsplatzhalter 3"/>
          <p:cNvSpPr>
            <a:spLocks noGrp="1"/>
          </p:cNvSpPr>
          <p:nvPr>
            <p:ph sz="half" idx="2" hasCustomPrompt="1"/>
          </p:nvPr>
        </p:nvSpPr>
        <p:spPr>
          <a:xfrm>
            <a:off x="6265335" y="1828800"/>
            <a:ext cx="5424000" cy="4065600"/>
          </a:xfrm>
        </p:spPr>
        <p:txBody>
          <a:bodyPr>
            <a:noAutofit/>
          </a:bodyPr>
          <a:lstStyle>
            <a:lvl1pPr>
              <a:defRPr sz="1867"/>
            </a:lvl1pPr>
            <a:lvl2pPr>
              <a:defRPr sz="1867"/>
            </a:lvl2pPr>
            <a:lvl3pPr>
              <a:defRPr sz="1867"/>
            </a:lvl3pPr>
            <a:lvl4pPr>
              <a:defRPr sz="1867"/>
            </a:lvl4pPr>
            <a:lvl5pPr>
              <a:defRPr sz="1867"/>
            </a:lvl5pPr>
            <a:lvl6pPr>
              <a:defRPr sz="2400"/>
            </a:lvl6pPr>
            <a:lvl7pPr>
              <a:defRPr sz="2400"/>
            </a:lvl7pPr>
            <a:lvl8pPr>
              <a:defRPr sz="2400"/>
            </a:lvl8pPr>
            <a:lvl9pPr>
              <a:defRPr sz="2400"/>
            </a:lvl9p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Datumsplatzhalter 4"/>
          <p:cNvSpPr>
            <a:spLocks noGrp="1"/>
          </p:cNvSpPr>
          <p:nvPr>
            <p:ph type="dt" sz="half" idx="10"/>
          </p:nvPr>
        </p:nvSpPr>
        <p:spPr/>
        <p:txBody>
          <a:bodyPr/>
          <a:lstStyle/>
          <a:p>
            <a:r>
              <a:rPr lang="en-GB" noProof="0"/>
              <a:t>16.02.2023</a:t>
            </a:r>
          </a:p>
        </p:txBody>
      </p:sp>
      <p:sp>
        <p:nvSpPr>
          <p:cNvPr id="6" name="Fußzeilenplatzhalter 5"/>
          <p:cNvSpPr>
            <a:spLocks noGrp="1"/>
          </p:cNvSpPr>
          <p:nvPr>
            <p:ph type="ftr" sz="quarter" idx="11"/>
          </p:nvPr>
        </p:nvSpPr>
        <p:spPr/>
        <p:txBody>
          <a:bodyPr/>
          <a:lstStyle/>
          <a:p>
            <a:endParaRPr lang="en-GB" noProof="0"/>
          </a:p>
        </p:txBody>
      </p:sp>
      <p:sp>
        <p:nvSpPr>
          <p:cNvPr id="7" name="Foliennummernplatzhalter 6"/>
          <p:cNvSpPr>
            <a:spLocks noGrp="1"/>
          </p:cNvSpPr>
          <p:nvPr>
            <p:ph type="sldNum" sz="quarter" idx="12"/>
          </p:nvPr>
        </p:nvSpPr>
        <p:spPr/>
        <p:txBody>
          <a:bodyPr/>
          <a:lstStyle/>
          <a:p>
            <a:fld id="{93C795C4-4A26-412B-AA90-98E97FF83D41}" type="slidenum">
              <a:rPr lang="en-GB" noProof="0" smtClean="0"/>
              <a:t>‹#›</a:t>
            </a:fld>
            <a:endParaRPr lang="en-GB" noProof="0"/>
          </a:p>
        </p:txBody>
      </p:sp>
    </p:spTree>
    <p:extLst>
      <p:ext uri="{BB962C8B-B14F-4D97-AF65-F5344CB8AC3E}">
        <p14:creationId xmlns:p14="http://schemas.microsoft.com/office/powerpoint/2010/main" val="1335422184"/>
      </p:ext>
    </p:extLst>
  </p:cSld>
  <p:clrMapOvr>
    <a:masterClrMapping/>
  </p:clrMapOvr>
  <p:hf hdr="0" ftr="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 columns">
    <p:spTree>
      <p:nvGrpSpPr>
        <p:cNvPr id="1" name=""/>
        <p:cNvGrpSpPr/>
        <p:nvPr/>
      </p:nvGrpSpPr>
      <p:grpSpPr>
        <a:xfrm>
          <a:off x="0" y="0"/>
          <a:ext cx="0" cy="0"/>
          <a:chOff x="0" y="0"/>
          <a:chExt cx="0" cy="0"/>
        </a:xfrm>
      </p:grpSpPr>
      <p:graphicFrame>
        <p:nvGraphicFramePr>
          <p:cNvPr id="10" name="Object 9" hidden="1">
            <a:extLst>
              <a:ext uri="{FF2B5EF4-FFF2-40B4-BE49-F238E27FC236}">
                <a16:creationId xmlns:a16="http://schemas.microsoft.com/office/drawing/2014/main" id="{D8AC51BC-C160-D926-1EB5-146FA484D64B}"/>
              </a:ext>
            </a:extLst>
          </p:cNvPr>
          <p:cNvGraphicFramePr>
            <a:graphicFrameLocks noChangeAspect="1"/>
          </p:cNvGraphicFramePr>
          <p:nvPr userDrawn="1">
            <p:custDataLst>
              <p:tags r:id="rId1"/>
            </p:custDataLst>
            <p:extLst>
              <p:ext uri="{D42A27DB-BD31-4B8C-83A1-F6EECF244321}">
                <p14:modId xmlns:p14="http://schemas.microsoft.com/office/powerpoint/2010/main" val="3090411444"/>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3" imgW="306" imgH="306" progId="TCLayout.ActiveDocument.1">
                  <p:embed/>
                </p:oleObj>
              </mc:Choice>
              <mc:Fallback>
                <p:oleObj name="think-cell Slide" r:id="rId3" imgW="306" imgH="306" progId="TCLayout.ActiveDocument.1">
                  <p:embed/>
                  <p:pic>
                    <p:nvPicPr>
                      <p:cNvPr id="10" name="Object 9" hidden="1">
                        <a:extLst>
                          <a:ext uri="{FF2B5EF4-FFF2-40B4-BE49-F238E27FC236}">
                            <a16:creationId xmlns:a16="http://schemas.microsoft.com/office/drawing/2014/main" id="{D8AC51BC-C160-D926-1EB5-146FA484D64B}"/>
                          </a:ext>
                        </a:extLst>
                      </p:cNvPr>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2" name="Titel 1"/>
          <p:cNvSpPr>
            <a:spLocks noGrp="1"/>
          </p:cNvSpPr>
          <p:nvPr>
            <p:ph type="title" hasCustomPrompt="1"/>
          </p:nvPr>
        </p:nvSpPr>
        <p:spPr/>
        <p:txBody>
          <a:bodyPr vert="horz"/>
          <a:lstStyle/>
          <a:p>
            <a:r>
              <a:rPr lang="en-GB" noProof="0"/>
              <a:t>Click to edit slide title (maximum two lines)</a:t>
            </a:r>
          </a:p>
        </p:txBody>
      </p:sp>
      <p:sp>
        <p:nvSpPr>
          <p:cNvPr id="3" name="Inhaltsplatzhalter 2"/>
          <p:cNvSpPr>
            <a:spLocks noGrp="1"/>
          </p:cNvSpPr>
          <p:nvPr>
            <p:ph sz="half" idx="1" hasCustomPrompt="1"/>
          </p:nvPr>
        </p:nvSpPr>
        <p:spPr>
          <a:xfrm>
            <a:off x="501651" y="1828800"/>
            <a:ext cx="3504000" cy="4065600"/>
          </a:xfrm>
        </p:spPr>
        <p:txBody>
          <a:bodyPr>
            <a:noAutofit/>
          </a:bodyPr>
          <a:lstStyle>
            <a:lvl1pPr>
              <a:lnSpc>
                <a:spcPts val="2333"/>
              </a:lnSpc>
              <a:defRPr sz="1867"/>
            </a:lvl1pPr>
            <a:lvl2pPr>
              <a:lnSpc>
                <a:spcPts val="2333"/>
              </a:lnSpc>
              <a:defRPr sz="1867"/>
            </a:lvl2pPr>
            <a:lvl3pPr>
              <a:lnSpc>
                <a:spcPts val="2333"/>
              </a:lnSpc>
              <a:defRPr sz="1867"/>
            </a:lvl3pPr>
            <a:lvl4pPr>
              <a:lnSpc>
                <a:spcPts val="2333"/>
              </a:lnSpc>
              <a:defRPr sz="1867"/>
            </a:lvl4pPr>
            <a:lvl5pPr>
              <a:lnSpc>
                <a:spcPts val="2333"/>
              </a:lnSpc>
              <a:defRPr sz="1867"/>
            </a:lvl5pPr>
            <a:lvl6pPr>
              <a:defRPr sz="2400"/>
            </a:lvl6pPr>
            <a:lvl7pPr>
              <a:defRPr sz="2400"/>
            </a:lvl7pPr>
            <a:lvl8pPr>
              <a:defRPr sz="2400"/>
            </a:lvl8pPr>
            <a:lvl9pPr>
              <a:defRPr sz="2400"/>
            </a:lvl9p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Inhaltsplatzhalter 3"/>
          <p:cNvSpPr>
            <a:spLocks noGrp="1"/>
          </p:cNvSpPr>
          <p:nvPr>
            <p:ph sz="half" idx="2" hasCustomPrompt="1"/>
          </p:nvPr>
        </p:nvSpPr>
        <p:spPr>
          <a:xfrm>
            <a:off x="4344000" y="1828800"/>
            <a:ext cx="3504000" cy="4065600"/>
          </a:xfrm>
        </p:spPr>
        <p:txBody>
          <a:bodyPr>
            <a:noAutofit/>
          </a:bodyPr>
          <a:lstStyle>
            <a:lvl1pPr>
              <a:lnSpc>
                <a:spcPts val="2333"/>
              </a:lnSpc>
              <a:defRPr sz="1867"/>
            </a:lvl1pPr>
            <a:lvl2pPr>
              <a:lnSpc>
                <a:spcPts val="2333"/>
              </a:lnSpc>
              <a:defRPr sz="1867"/>
            </a:lvl2pPr>
            <a:lvl3pPr>
              <a:lnSpc>
                <a:spcPts val="2333"/>
              </a:lnSpc>
              <a:defRPr sz="1867"/>
            </a:lvl3pPr>
            <a:lvl4pPr>
              <a:lnSpc>
                <a:spcPts val="2333"/>
              </a:lnSpc>
              <a:defRPr sz="1867"/>
            </a:lvl4pPr>
            <a:lvl5pPr>
              <a:lnSpc>
                <a:spcPts val="2333"/>
              </a:lnSpc>
              <a:defRPr sz="1867"/>
            </a:lvl5pPr>
            <a:lvl6pPr>
              <a:defRPr sz="2400"/>
            </a:lvl6pPr>
            <a:lvl7pPr>
              <a:defRPr sz="2400"/>
            </a:lvl7pPr>
            <a:lvl8pPr>
              <a:defRPr sz="2400"/>
            </a:lvl8pPr>
            <a:lvl9pPr>
              <a:defRPr sz="2400"/>
            </a:lvl9p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Datumsplatzhalter 4"/>
          <p:cNvSpPr>
            <a:spLocks noGrp="1"/>
          </p:cNvSpPr>
          <p:nvPr>
            <p:ph type="dt" sz="half" idx="10"/>
          </p:nvPr>
        </p:nvSpPr>
        <p:spPr/>
        <p:txBody>
          <a:bodyPr/>
          <a:lstStyle/>
          <a:p>
            <a:r>
              <a:rPr lang="en-GB" noProof="0"/>
              <a:t>16.02.2023</a:t>
            </a:r>
          </a:p>
        </p:txBody>
      </p:sp>
      <p:sp>
        <p:nvSpPr>
          <p:cNvPr id="6" name="Fußzeilenplatzhalter 5"/>
          <p:cNvSpPr>
            <a:spLocks noGrp="1"/>
          </p:cNvSpPr>
          <p:nvPr>
            <p:ph type="ftr" sz="quarter" idx="11"/>
          </p:nvPr>
        </p:nvSpPr>
        <p:spPr/>
        <p:txBody>
          <a:bodyPr/>
          <a:lstStyle/>
          <a:p>
            <a:endParaRPr lang="en-GB" noProof="0"/>
          </a:p>
        </p:txBody>
      </p:sp>
      <p:sp>
        <p:nvSpPr>
          <p:cNvPr id="7" name="Foliennummernplatzhalter 6"/>
          <p:cNvSpPr>
            <a:spLocks noGrp="1"/>
          </p:cNvSpPr>
          <p:nvPr>
            <p:ph type="sldNum" sz="quarter" idx="12"/>
          </p:nvPr>
        </p:nvSpPr>
        <p:spPr/>
        <p:txBody>
          <a:bodyPr/>
          <a:lstStyle/>
          <a:p>
            <a:fld id="{93C795C4-4A26-412B-AA90-98E97FF83D41}" type="slidenum">
              <a:rPr lang="en-GB" noProof="0" smtClean="0"/>
              <a:t>‹#›</a:t>
            </a:fld>
            <a:endParaRPr lang="en-GB" noProof="0"/>
          </a:p>
        </p:txBody>
      </p:sp>
      <p:sp>
        <p:nvSpPr>
          <p:cNvPr id="8" name="Inhaltsplatzhalter 3"/>
          <p:cNvSpPr>
            <a:spLocks noGrp="1"/>
          </p:cNvSpPr>
          <p:nvPr>
            <p:ph sz="half" idx="13" hasCustomPrompt="1"/>
          </p:nvPr>
        </p:nvSpPr>
        <p:spPr>
          <a:xfrm>
            <a:off x="8184000" y="1828800"/>
            <a:ext cx="3504000" cy="4065600"/>
          </a:xfrm>
        </p:spPr>
        <p:txBody>
          <a:bodyPr>
            <a:noAutofit/>
          </a:bodyPr>
          <a:lstStyle>
            <a:lvl1pPr>
              <a:lnSpc>
                <a:spcPts val="2333"/>
              </a:lnSpc>
              <a:defRPr sz="1867"/>
            </a:lvl1pPr>
            <a:lvl2pPr>
              <a:lnSpc>
                <a:spcPts val="2333"/>
              </a:lnSpc>
              <a:defRPr sz="1867"/>
            </a:lvl2pPr>
            <a:lvl3pPr>
              <a:lnSpc>
                <a:spcPts val="2333"/>
              </a:lnSpc>
              <a:defRPr sz="1867"/>
            </a:lvl3pPr>
            <a:lvl4pPr>
              <a:lnSpc>
                <a:spcPts val="2333"/>
              </a:lnSpc>
              <a:defRPr sz="1867"/>
            </a:lvl4pPr>
            <a:lvl5pPr>
              <a:lnSpc>
                <a:spcPts val="2333"/>
              </a:lnSpc>
              <a:defRPr sz="1867"/>
            </a:lvl5pPr>
            <a:lvl6pPr>
              <a:defRPr sz="2400"/>
            </a:lvl6pPr>
            <a:lvl7pPr>
              <a:defRPr sz="2400"/>
            </a:lvl7pPr>
            <a:lvl8pPr>
              <a:defRPr sz="2400"/>
            </a:lvl8pPr>
            <a:lvl9pPr>
              <a:defRPr sz="2400"/>
            </a:lvl9p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512887673"/>
      </p:ext>
    </p:extLst>
  </p:cSld>
  <p:clrMapOvr>
    <a:masterClrMapping/>
  </p:clrMapOvr>
  <p:hf hdr="0" ftr="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small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01652" y="504000"/>
            <a:ext cx="5424000" cy="856816"/>
          </a:xfrm>
        </p:spPr>
        <p:txBody>
          <a:bodyPr/>
          <a:lstStyle>
            <a:lvl1pPr>
              <a:defRPr/>
            </a:lvl1pPr>
          </a:lstStyle>
          <a:p>
            <a:r>
              <a:rPr lang="en-GB" noProof="0"/>
              <a:t>Click to edit slide title (maximum two lines)</a:t>
            </a:r>
          </a:p>
        </p:txBody>
      </p:sp>
      <p:sp>
        <p:nvSpPr>
          <p:cNvPr id="3" name="Inhaltsplatzhalter 2"/>
          <p:cNvSpPr>
            <a:spLocks noGrp="1"/>
          </p:cNvSpPr>
          <p:nvPr>
            <p:ph sz="half" idx="1" hasCustomPrompt="1"/>
          </p:nvPr>
        </p:nvSpPr>
        <p:spPr>
          <a:xfrm>
            <a:off x="501652" y="1828800"/>
            <a:ext cx="5425017" cy="4526400"/>
          </a:xfrm>
        </p:spPr>
        <p:txBody>
          <a:body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Datumsplatzhalter 4"/>
          <p:cNvSpPr>
            <a:spLocks noGrp="1"/>
          </p:cNvSpPr>
          <p:nvPr>
            <p:ph type="dt" sz="half" idx="10"/>
          </p:nvPr>
        </p:nvSpPr>
        <p:spPr/>
        <p:txBody>
          <a:bodyPr/>
          <a:lstStyle/>
          <a:p>
            <a:r>
              <a:rPr lang="en-GB" noProof="0"/>
              <a:t>16.02.2023</a:t>
            </a:r>
          </a:p>
        </p:txBody>
      </p:sp>
      <p:sp>
        <p:nvSpPr>
          <p:cNvPr id="6" name="Fußzeilenplatzhalter 5"/>
          <p:cNvSpPr>
            <a:spLocks noGrp="1"/>
          </p:cNvSpPr>
          <p:nvPr>
            <p:ph type="ftr" sz="quarter" idx="11"/>
          </p:nvPr>
        </p:nvSpPr>
        <p:spPr/>
        <p:txBody>
          <a:bodyPr/>
          <a:lstStyle/>
          <a:p>
            <a:endParaRPr lang="en-GB" noProof="0"/>
          </a:p>
        </p:txBody>
      </p:sp>
      <p:sp>
        <p:nvSpPr>
          <p:cNvPr id="7" name="Foliennummernplatzhalter 6"/>
          <p:cNvSpPr>
            <a:spLocks noGrp="1"/>
          </p:cNvSpPr>
          <p:nvPr>
            <p:ph type="sldNum" sz="quarter" idx="12"/>
          </p:nvPr>
        </p:nvSpPr>
        <p:spPr/>
        <p:txBody>
          <a:bodyPr/>
          <a:lstStyle/>
          <a:p>
            <a:fld id="{93C795C4-4A26-412B-AA90-98E97FF83D41}" type="slidenum">
              <a:rPr lang="en-GB" noProof="0" smtClean="0"/>
              <a:pPr/>
              <a:t>‹#›</a:t>
            </a:fld>
            <a:endParaRPr lang="en-GB" noProof="0"/>
          </a:p>
        </p:txBody>
      </p:sp>
      <p:sp>
        <p:nvSpPr>
          <p:cNvPr id="9" name="Bildplatzhalter 8"/>
          <p:cNvSpPr>
            <a:spLocks noGrp="1"/>
          </p:cNvSpPr>
          <p:nvPr>
            <p:ph type="pic" sz="quarter" idx="13" hasCustomPrompt="1"/>
          </p:nvPr>
        </p:nvSpPr>
        <p:spPr>
          <a:xfrm>
            <a:off x="6265333" y="95999"/>
            <a:ext cx="5926667" cy="6761996"/>
          </a:xfrm>
        </p:spPr>
        <p:txBody>
          <a:bodyPr tIns="576000" anchor="ctr"/>
          <a:lstStyle>
            <a:lvl1pPr algn="ctr">
              <a:defRPr/>
            </a:lvl1pPr>
          </a:lstStyle>
          <a:p>
            <a:r>
              <a:rPr lang="en-GB" noProof="0"/>
              <a:t>Add image by clicking on icon</a:t>
            </a:r>
          </a:p>
        </p:txBody>
      </p:sp>
    </p:spTree>
    <p:extLst>
      <p:ext uri="{BB962C8B-B14F-4D97-AF65-F5344CB8AC3E}">
        <p14:creationId xmlns:p14="http://schemas.microsoft.com/office/powerpoint/2010/main" val="2423686429"/>
      </p:ext>
    </p:extLst>
  </p:cSld>
  <p:clrMapOvr>
    <a:masterClrMapping/>
  </p:clrMapOvr>
  <p:hf hdr="0" ftr="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medium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01653" y="504000"/>
            <a:ext cx="3505199" cy="856816"/>
          </a:xfrm>
        </p:spPr>
        <p:txBody>
          <a:bodyPr/>
          <a:lstStyle>
            <a:lvl1pPr>
              <a:defRPr/>
            </a:lvl1pPr>
          </a:lstStyle>
          <a:p>
            <a:r>
              <a:rPr lang="en-GB" noProof="0"/>
              <a:t>Click to edit slide title (max. two lines)</a:t>
            </a:r>
          </a:p>
        </p:txBody>
      </p:sp>
      <p:sp>
        <p:nvSpPr>
          <p:cNvPr id="4" name="Inhaltsplatzhalter 3"/>
          <p:cNvSpPr>
            <a:spLocks noGrp="1"/>
          </p:cNvSpPr>
          <p:nvPr>
            <p:ph sz="half" idx="2" hasCustomPrompt="1"/>
          </p:nvPr>
        </p:nvSpPr>
        <p:spPr>
          <a:xfrm>
            <a:off x="501652" y="1828800"/>
            <a:ext cx="3505201" cy="4526400"/>
          </a:xfrm>
        </p:spPr>
        <p:txBody>
          <a:bodyPr/>
          <a:lstStyle>
            <a:lvl1pPr>
              <a:lnSpc>
                <a:spcPts val="2333"/>
              </a:lnSpc>
              <a:defRPr sz="1867"/>
            </a:lvl1pPr>
            <a:lvl2pPr>
              <a:lnSpc>
                <a:spcPts val="2333"/>
              </a:lnSpc>
              <a:defRPr sz="1867"/>
            </a:lvl2pPr>
            <a:lvl3pPr>
              <a:lnSpc>
                <a:spcPts val="2333"/>
              </a:lnSpc>
              <a:defRPr sz="1867"/>
            </a:lvl3pPr>
            <a:lvl4pPr>
              <a:lnSpc>
                <a:spcPts val="2333"/>
              </a:lnSpc>
              <a:defRPr sz="1867"/>
            </a:lvl4pPr>
            <a:lvl5pPr>
              <a:lnSpc>
                <a:spcPts val="2333"/>
              </a:lnSpc>
              <a:defRPr sz="1867"/>
            </a:lvl5p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Datumsplatzhalter 4"/>
          <p:cNvSpPr>
            <a:spLocks noGrp="1"/>
          </p:cNvSpPr>
          <p:nvPr>
            <p:ph type="dt" sz="half" idx="10"/>
          </p:nvPr>
        </p:nvSpPr>
        <p:spPr/>
        <p:txBody>
          <a:bodyPr/>
          <a:lstStyle/>
          <a:p>
            <a:r>
              <a:rPr lang="en-GB" noProof="0"/>
              <a:t>16.02.2023</a:t>
            </a:r>
          </a:p>
        </p:txBody>
      </p:sp>
      <p:sp>
        <p:nvSpPr>
          <p:cNvPr id="6" name="Fußzeilenplatzhalter 5"/>
          <p:cNvSpPr>
            <a:spLocks noGrp="1"/>
          </p:cNvSpPr>
          <p:nvPr>
            <p:ph type="ftr" sz="quarter" idx="11"/>
          </p:nvPr>
        </p:nvSpPr>
        <p:spPr/>
        <p:txBody>
          <a:bodyPr/>
          <a:lstStyle/>
          <a:p>
            <a:endParaRPr lang="en-GB" noProof="0"/>
          </a:p>
        </p:txBody>
      </p:sp>
      <p:sp>
        <p:nvSpPr>
          <p:cNvPr id="7" name="Foliennummernplatzhalter 6"/>
          <p:cNvSpPr>
            <a:spLocks noGrp="1"/>
          </p:cNvSpPr>
          <p:nvPr>
            <p:ph type="sldNum" sz="quarter" idx="12"/>
          </p:nvPr>
        </p:nvSpPr>
        <p:spPr/>
        <p:txBody>
          <a:bodyPr/>
          <a:lstStyle/>
          <a:p>
            <a:fld id="{93C795C4-4A26-412B-AA90-98E97FF83D41}" type="slidenum">
              <a:rPr lang="en-GB" noProof="0" smtClean="0"/>
              <a:pPr/>
              <a:t>‹#›</a:t>
            </a:fld>
            <a:endParaRPr lang="en-GB" noProof="0"/>
          </a:p>
        </p:txBody>
      </p:sp>
      <p:sp>
        <p:nvSpPr>
          <p:cNvPr id="9" name="Bildplatzhalter 8"/>
          <p:cNvSpPr>
            <a:spLocks noGrp="1"/>
          </p:cNvSpPr>
          <p:nvPr>
            <p:ph type="pic" sz="quarter" idx="13" hasCustomPrompt="1"/>
          </p:nvPr>
        </p:nvSpPr>
        <p:spPr>
          <a:xfrm>
            <a:off x="4572000" y="96000"/>
            <a:ext cx="7620000" cy="6762000"/>
          </a:xfrm>
        </p:spPr>
        <p:txBody>
          <a:bodyPr tIns="576000" anchor="ctr"/>
          <a:lstStyle>
            <a:lvl1pPr algn="ctr">
              <a:defRPr/>
            </a:lvl1pPr>
          </a:lstStyle>
          <a:p>
            <a:r>
              <a:rPr lang="en-GB" noProof="0"/>
              <a:t>Add image by clicking on icon</a:t>
            </a:r>
          </a:p>
        </p:txBody>
      </p:sp>
    </p:spTree>
    <p:extLst>
      <p:ext uri="{BB962C8B-B14F-4D97-AF65-F5344CB8AC3E}">
        <p14:creationId xmlns:p14="http://schemas.microsoft.com/office/powerpoint/2010/main" val="4114517320"/>
      </p:ext>
    </p:extLst>
  </p:cSld>
  <p:clrMapOvr>
    <a:masterClrMapping/>
  </p:clrMapOvr>
  <p:hf hdr="0" ftr="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large imag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a:t>Click to edit slide title (maximum two lines)</a:t>
            </a:r>
          </a:p>
        </p:txBody>
      </p:sp>
      <p:sp>
        <p:nvSpPr>
          <p:cNvPr id="3" name="Datumsplatzhalter 2"/>
          <p:cNvSpPr>
            <a:spLocks noGrp="1"/>
          </p:cNvSpPr>
          <p:nvPr>
            <p:ph type="dt" sz="half" idx="10"/>
          </p:nvPr>
        </p:nvSpPr>
        <p:spPr/>
        <p:txBody>
          <a:bodyPr/>
          <a:lstStyle/>
          <a:p>
            <a:r>
              <a:rPr lang="en-GB" noProof="0"/>
              <a:t>16.02.2023</a:t>
            </a:r>
          </a:p>
        </p:txBody>
      </p:sp>
      <p:sp>
        <p:nvSpPr>
          <p:cNvPr id="4" name="Fußzeilenplatzhalter 3"/>
          <p:cNvSpPr>
            <a:spLocks noGrp="1"/>
          </p:cNvSpPr>
          <p:nvPr>
            <p:ph type="ftr" sz="quarter" idx="11"/>
          </p:nvPr>
        </p:nvSpPr>
        <p:spPr/>
        <p:txBody>
          <a:bodyPr/>
          <a:lstStyle/>
          <a:p>
            <a:endParaRPr lang="en-GB" noProof="0"/>
          </a:p>
        </p:txBody>
      </p:sp>
      <p:sp>
        <p:nvSpPr>
          <p:cNvPr id="5" name="Foliennummernplatzhalter 4"/>
          <p:cNvSpPr>
            <a:spLocks noGrp="1"/>
          </p:cNvSpPr>
          <p:nvPr>
            <p:ph type="sldNum" sz="quarter" idx="12"/>
          </p:nvPr>
        </p:nvSpPr>
        <p:spPr/>
        <p:txBody>
          <a:bodyPr/>
          <a:lstStyle/>
          <a:p>
            <a:fld id="{93C795C4-4A26-412B-AA90-98E97FF83D41}" type="slidenum">
              <a:rPr lang="en-GB" noProof="0" smtClean="0"/>
              <a:t>‹#›</a:t>
            </a:fld>
            <a:endParaRPr lang="en-GB" noProof="0"/>
          </a:p>
        </p:txBody>
      </p:sp>
      <p:sp>
        <p:nvSpPr>
          <p:cNvPr id="9" name="Bildplatzhalter 8"/>
          <p:cNvSpPr>
            <a:spLocks noGrp="1"/>
          </p:cNvSpPr>
          <p:nvPr>
            <p:ph type="pic" sz="quarter" idx="13" hasCustomPrompt="1"/>
          </p:nvPr>
        </p:nvSpPr>
        <p:spPr>
          <a:xfrm>
            <a:off x="0" y="1828800"/>
            <a:ext cx="12192000" cy="5030400"/>
          </a:xfrm>
        </p:spPr>
        <p:txBody>
          <a:bodyPr tIns="576000" anchor="ctr"/>
          <a:lstStyle>
            <a:lvl1pPr algn="ctr">
              <a:defRPr/>
            </a:lvl1pPr>
          </a:lstStyle>
          <a:p>
            <a:r>
              <a:rPr lang="en-GB" noProof="0"/>
              <a:t>Add image by clicking on icon</a:t>
            </a:r>
          </a:p>
        </p:txBody>
      </p:sp>
    </p:spTree>
    <p:extLst>
      <p:ext uri="{BB962C8B-B14F-4D97-AF65-F5344CB8AC3E}">
        <p14:creationId xmlns:p14="http://schemas.microsoft.com/office/powerpoint/2010/main" val="635699633"/>
      </p:ext>
    </p:extLst>
  </p:cSld>
  <p:clrMapOvr>
    <a:masterClrMapping/>
  </p:clrMapOvr>
  <p:hf hdr="0" ftr="0"/>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Custom char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a:t>Click to edit slide title (maximum two lines)</a:t>
            </a:r>
          </a:p>
        </p:txBody>
      </p:sp>
      <p:sp>
        <p:nvSpPr>
          <p:cNvPr id="3" name="Datumsplatzhalter 2"/>
          <p:cNvSpPr>
            <a:spLocks noGrp="1"/>
          </p:cNvSpPr>
          <p:nvPr>
            <p:ph type="dt" sz="half" idx="10"/>
          </p:nvPr>
        </p:nvSpPr>
        <p:spPr/>
        <p:txBody>
          <a:bodyPr/>
          <a:lstStyle/>
          <a:p>
            <a:r>
              <a:rPr lang="en-GB" noProof="0"/>
              <a:t>16.02.2023</a:t>
            </a:r>
          </a:p>
        </p:txBody>
      </p:sp>
      <p:sp>
        <p:nvSpPr>
          <p:cNvPr id="4" name="Fußzeilenplatzhalter 3"/>
          <p:cNvSpPr>
            <a:spLocks noGrp="1"/>
          </p:cNvSpPr>
          <p:nvPr>
            <p:ph type="ftr" sz="quarter" idx="11"/>
          </p:nvPr>
        </p:nvSpPr>
        <p:spPr/>
        <p:txBody>
          <a:bodyPr/>
          <a:lstStyle/>
          <a:p>
            <a:endParaRPr lang="en-GB" noProof="0"/>
          </a:p>
        </p:txBody>
      </p:sp>
      <p:sp>
        <p:nvSpPr>
          <p:cNvPr id="5" name="Foliennummernplatzhalter 4"/>
          <p:cNvSpPr>
            <a:spLocks noGrp="1"/>
          </p:cNvSpPr>
          <p:nvPr>
            <p:ph type="sldNum" sz="quarter" idx="12"/>
          </p:nvPr>
        </p:nvSpPr>
        <p:spPr/>
        <p:txBody>
          <a:bodyPr/>
          <a:lstStyle/>
          <a:p>
            <a:fld id="{93C795C4-4A26-412B-AA90-98E97FF83D41}" type="slidenum">
              <a:rPr lang="en-GB" noProof="0" smtClean="0"/>
              <a:t>‹#›</a:t>
            </a:fld>
            <a:endParaRPr lang="en-GB" noProof="0"/>
          </a:p>
        </p:txBody>
      </p:sp>
    </p:spTree>
    <p:extLst>
      <p:ext uri="{BB962C8B-B14F-4D97-AF65-F5344CB8AC3E}">
        <p14:creationId xmlns:p14="http://schemas.microsoft.com/office/powerpoint/2010/main" val="2705262470"/>
      </p:ext>
    </p:extLst>
  </p:cSld>
  <p:clrMapOvr>
    <a:masterClrMapping/>
  </p:clrMapOvr>
  <p:hf hdr="0" ftr="0"/>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9889559"/>
      </p:ext>
    </p:extLst>
  </p:cSld>
  <p:clrMapOvr>
    <a:masterClrMapping/>
  </p:clrMapOvr>
  <p:hf hdr="0" ft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8244351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No slidenumber, no da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a:t>Click to edit slide title (maximum two lines)</a:t>
            </a:r>
          </a:p>
        </p:txBody>
      </p:sp>
      <p:sp>
        <p:nvSpPr>
          <p:cNvPr id="4" name="Fußzeilenplatzhalter 3"/>
          <p:cNvSpPr>
            <a:spLocks noGrp="1"/>
          </p:cNvSpPr>
          <p:nvPr>
            <p:ph type="ftr" sz="quarter" idx="11"/>
          </p:nvPr>
        </p:nvSpPr>
        <p:spPr/>
        <p:txBody>
          <a:bodyPr/>
          <a:lstStyle/>
          <a:p>
            <a:endParaRPr lang="en-GB" noProof="0"/>
          </a:p>
        </p:txBody>
      </p:sp>
    </p:spTree>
    <p:extLst>
      <p:ext uri="{BB962C8B-B14F-4D97-AF65-F5344CB8AC3E}">
        <p14:creationId xmlns:p14="http://schemas.microsoft.com/office/powerpoint/2010/main" val="1001306053"/>
      </p:ext>
    </p:extLst>
  </p:cSld>
  <p:clrMapOvr>
    <a:masterClrMapping/>
  </p:clrMapOvr>
  <p:hf hdr="0" ftr="0"/>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AndTx" preserve="1">
  <p:cSld name="Graph/Tabl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E8EC191-45F5-9383-C0BE-7D920E2A3A16}"/>
              </a:ext>
            </a:extLst>
          </p:cNvPr>
          <p:cNvSpPr/>
          <p:nvPr userDrawn="1"/>
        </p:nvSpPr>
        <p:spPr>
          <a:xfrm>
            <a:off x="1" y="96000"/>
            <a:ext cx="7846484" cy="6762000"/>
          </a:xfrm>
          <a:prstGeom prst="rect">
            <a:avLst/>
          </a:prstGeom>
          <a:solidFill>
            <a:srgbClr val="F9F6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noProof="0"/>
          </a:p>
        </p:txBody>
      </p:sp>
      <p:sp>
        <p:nvSpPr>
          <p:cNvPr id="2" name="Titel 1"/>
          <p:cNvSpPr>
            <a:spLocks noGrp="1"/>
          </p:cNvSpPr>
          <p:nvPr>
            <p:ph type="title" hasCustomPrompt="1"/>
          </p:nvPr>
        </p:nvSpPr>
        <p:spPr>
          <a:xfrm>
            <a:off x="8183033" y="504000"/>
            <a:ext cx="3505200" cy="856816"/>
          </a:xfrm>
        </p:spPr>
        <p:txBody>
          <a:bodyPr/>
          <a:lstStyle>
            <a:lvl1pPr>
              <a:defRPr/>
            </a:lvl1pPr>
          </a:lstStyle>
          <a:p>
            <a:r>
              <a:rPr lang="en-GB" noProof="0"/>
              <a:t>Click to edit slide title (max. two lines)</a:t>
            </a:r>
          </a:p>
        </p:txBody>
      </p:sp>
      <p:sp>
        <p:nvSpPr>
          <p:cNvPr id="3" name="Inhaltsplatzhalter 2"/>
          <p:cNvSpPr>
            <a:spLocks noGrp="1"/>
          </p:cNvSpPr>
          <p:nvPr>
            <p:ph sz="quarter" idx="1" hasCustomPrompt="1"/>
          </p:nvPr>
        </p:nvSpPr>
        <p:spPr>
          <a:xfrm>
            <a:off x="8184000" y="1828801"/>
            <a:ext cx="3499200" cy="4068233"/>
          </a:xfrm>
        </p:spPr>
        <p:txBody>
          <a:body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Inhaltsplatzhalter 3"/>
          <p:cNvSpPr>
            <a:spLocks noGrp="1"/>
          </p:cNvSpPr>
          <p:nvPr>
            <p:ph sz="quarter" idx="2" hasCustomPrompt="1"/>
          </p:nvPr>
        </p:nvSpPr>
        <p:spPr>
          <a:xfrm>
            <a:off x="501649" y="1364771"/>
            <a:ext cx="7056000" cy="4416000"/>
          </a:xfrm>
        </p:spPr>
        <p:txBody>
          <a:bodyPr/>
          <a:lstStyle>
            <a:lvl1pPr>
              <a:lnSpc>
                <a:spcPts val="2333"/>
              </a:lnSpc>
              <a:defRPr sz="1867"/>
            </a:lvl1pPr>
            <a:lvl2pPr>
              <a:lnSpc>
                <a:spcPts val="2333"/>
              </a:lnSpc>
              <a:defRPr sz="1867"/>
            </a:lvl2pPr>
            <a:lvl3pPr>
              <a:lnSpc>
                <a:spcPts val="2333"/>
              </a:lnSpc>
              <a:defRPr sz="1867"/>
            </a:lvl3pPr>
            <a:lvl4pPr>
              <a:lnSpc>
                <a:spcPts val="2333"/>
              </a:lnSpc>
              <a:defRPr sz="1867"/>
            </a:lvl4pPr>
            <a:lvl5pPr>
              <a:lnSpc>
                <a:spcPts val="2333"/>
              </a:lnSpc>
              <a:defRPr sz="1867"/>
            </a:lvl5p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Textplatzhalter 4"/>
          <p:cNvSpPr>
            <a:spLocks noGrp="1"/>
          </p:cNvSpPr>
          <p:nvPr>
            <p:ph type="body" sz="half" idx="3" hasCustomPrompt="1"/>
          </p:nvPr>
        </p:nvSpPr>
        <p:spPr>
          <a:xfrm>
            <a:off x="501649" y="5897034"/>
            <a:ext cx="7056000" cy="175817"/>
          </a:xfrm>
        </p:spPr>
        <p:txBody>
          <a:bodyPr wrap="square" anchor="t" anchorCtr="0">
            <a:spAutoFit/>
          </a:bodyPr>
          <a:lstStyle>
            <a:lvl1pPr>
              <a:lnSpc>
                <a:spcPts val="1500"/>
              </a:lnSpc>
              <a:defRPr sz="933" b="0">
                <a:solidFill>
                  <a:schemeClr val="tx1"/>
                </a:solidFill>
                <a:latin typeface="+mn-lt"/>
              </a:defRPr>
            </a:lvl1pPr>
            <a:lvl2pPr>
              <a:defRPr sz="1200">
                <a:solidFill>
                  <a:srgbClr val="B00402"/>
                </a:solidFill>
              </a:defRPr>
            </a:lvl2pPr>
            <a:lvl3pPr>
              <a:defRPr sz="1200">
                <a:solidFill>
                  <a:srgbClr val="B00402"/>
                </a:solidFill>
              </a:defRPr>
            </a:lvl3pPr>
            <a:lvl4pPr>
              <a:defRPr sz="1200">
                <a:solidFill>
                  <a:srgbClr val="B00402"/>
                </a:solidFill>
              </a:defRPr>
            </a:lvl4pPr>
            <a:lvl5pPr>
              <a:defRPr sz="1200">
                <a:solidFill>
                  <a:srgbClr val="B00402"/>
                </a:solidFill>
              </a:defRPr>
            </a:lvl5pPr>
          </a:lstStyle>
          <a:p>
            <a:pPr lvl="0"/>
            <a:r>
              <a:rPr lang="en-GB" noProof="0"/>
              <a:t>Click to edit footnote/source</a:t>
            </a:r>
          </a:p>
        </p:txBody>
      </p:sp>
      <p:sp>
        <p:nvSpPr>
          <p:cNvPr id="6" name="Datumsplatzhalter 5"/>
          <p:cNvSpPr>
            <a:spLocks noGrp="1"/>
          </p:cNvSpPr>
          <p:nvPr>
            <p:ph type="dt" sz="half" idx="10"/>
          </p:nvPr>
        </p:nvSpPr>
        <p:spPr/>
        <p:txBody>
          <a:bodyPr/>
          <a:lstStyle/>
          <a:p>
            <a:r>
              <a:rPr lang="en-GB" noProof="0"/>
              <a:t>16.02.2023</a:t>
            </a:r>
          </a:p>
        </p:txBody>
      </p:sp>
      <p:sp>
        <p:nvSpPr>
          <p:cNvPr id="7" name="Fußzeilenplatzhalter 6"/>
          <p:cNvSpPr>
            <a:spLocks noGrp="1"/>
          </p:cNvSpPr>
          <p:nvPr>
            <p:ph type="ftr" sz="quarter" idx="11"/>
          </p:nvPr>
        </p:nvSpPr>
        <p:spPr/>
        <p:txBody>
          <a:bodyPr/>
          <a:lstStyle/>
          <a:p>
            <a:endParaRPr lang="en-GB" noProof="0"/>
          </a:p>
        </p:txBody>
      </p:sp>
      <p:sp>
        <p:nvSpPr>
          <p:cNvPr id="8" name="Foliennummernplatzhalter 7"/>
          <p:cNvSpPr>
            <a:spLocks noGrp="1"/>
          </p:cNvSpPr>
          <p:nvPr>
            <p:ph type="sldNum" sz="quarter" idx="12"/>
          </p:nvPr>
        </p:nvSpPr>
        <p:spPr/>
        <p:txBody>
          <a:bodyPr/>
          <a:lstStyle/>
          <a:p>
            <a:fld id="{93C795C4-4A26-412B-AA90-98E97FF83D41}" type="slidenum">
              <a:rPr lang="en-GB" noProof="0" smtClean="0"/>
              <a:pPr/>
              <a:t>‹#›</a:t>
            </a:fld>
            <a:endParaRPr lang="en-GB" noProof="0"/>
          </a:p>
        </p:txBody>
      </p:sp>
      <p:sp>
        <p:nvSpPr>
          <p:cNvPr id="13" name="Textplatzhalter 4">
            <a:extLst>
              <a:ext uri="{FF2B5EF4-FFF2-40B4-BE49-F238E27FC236}">
                <a16:creationId xmlns:a16="http://schemas.microsoft.com/office/drawing/2014/main" id="{BB296D3B-97D9-B15F-DDAE-91B071AB850D}"/>
              </a:ext>
            </a:extLst>
          </p:cNvPr>
          <p:cNvSpPr>
            <a:spLocks noGrp="1"/>
          </p:cNvSpPr>
          <p:nvPr>
            <p:ph type="body" sz="half" idx="13" hasCustomPrompt="1"/>
          </p:nvPr>
        </p:nvSpPr>
        <p:spPr>
          <a:xfrm>
            <a:off x="501649" y="504001"/>
            <a:ext cx="7056000" cy="286148"/>
          </a:xfrm>
        </p:spPr>
        <p:txBody>
          <a:bodyPr wrap="square" anchor="t" anchorCtr="0">
            <a:spAutoFit/>
          </a:bodyPr>
          <a:lstStyle>
            <a:lvl1pPr marL="0" indent="0">
              <a:lnSpc>
                <a:spcPts val="2333"/>
              </a:lnSpc>
              <a:spcBef>
                <a:spcPts val="0"/>
              </a:spcBef>
              <a:spcAft>
                <a:spcPts val="0"/>
              </a:spcAft>
              <a:buFont typeface="EON Brix Sans" panose="020B0604020202020204" pitchFamily="34" charset="0"/>
              <a:buNone/>
              <a:defRPr sz="1867" b="1">
                <a:solidFill>
                  <a:schemeClr val="tx1"/>
                </a:solidFill>
                <a:latin typeface="+mn-lt"/>
              </a:defRPr>
            </a:lvl1pPr>
            <a:lvl2pPr marL="0" indent="0">
              <a:lnSpc>
                <a:spcPts val="2333"/>
              </a:lnSpc>
              <a:spcBef>
                <a:spcPts val="0"/>
              </a:spcBef>
              <a:spcAft>
                <a:spcPts val="0"/>
              </a:spcAft>
              <a:buNone/>
              <a:defRPr sz="1867" b="1">
                <a:solidFill>
                  <a:schemeClr val="tx1"/>
                </a:solidFill>
              </a:defRPr>
            </a:lvl2pPr>
            <a:lvl3pPr marL="0" indent="0">
              <a:lnSpc>
                <a:spcPts val="2333"/>
              </a:lnSpc>
              <a:spcBef>
                <a:spcPts val="0"/>
              </a:spcBef>
              <a:spcAft>
                <a:spcPts val="0"/>
              </a:spcAft>
              <a:buNone/>
              <a:defRPr sz="1867" b="1">
                <a:solidFill>
                  <a:schemeClr val="tx1"/>
                </a:solidFill>
              </a:defRPr>
            </a:lvl3pPr>
            <a:lvl4pPr marL="0" indent="0">
              <a:lnSpc>
                <a:spcPts val="2333"/>
              </a:lnSpc>
              <a:spcBef>
                <a:spcPts val="0"/>
              </a:spcBef>
              <a:spcAft>
                <a:spcPts val="0"/>
              </a:spcAft>
              <a:buNone/>
              <a:defRPr sz="1867" b="1">
                <a:solidFill>
                  <a:schemeClr val="tx1"/>
                </a:solidFill>
              </a:defRPr>
            </a:lvl4pPr>
            <a:lvl5pPr marL="0" indent="0">
              <a:lnSpc>
                <a:spcPts val="2333"/>
              </a:lnSpc>
              <a:spcBef>
                <a:spcPts val="0"/>
              </a:spcBef>
              <a:spcAft>
                <a:spcPts val="0"/>
              </a:spcAft>
              <a:buNone/>
              <a:defRPr sz="1867" b="1">
                <a:solidFill>
                  <a:schemeClr val="tx1"/>
                </a:solidFill>
              </a:defRPr>
            </a:lvl5pPr>
            <a:lvl6pPr marL="0" indent="0">
              <a:lnSpc>
                <a:spcPts val="2333"/>
              </a:lnSpc>
              <a:spcBef>
                <a:spcPts val="0"/>
              </a:spcBef>
              <a:spcAft>
                <a:spcPts val="0"/>
              </a:spcAft>
              <a:buNone/>
              <a:defRPr sz="1867" b="1">
                <a:solidFill>
                  <a:schemeClr val="tx1"/>
                </a:solidFill>
              </a:defRPr>
            </a:lvl6pPr>
            <a:lvl7pPr marL="0" indent="0">
              <a:lnSpc>
                <a:spcPts val="2333"/>
              </a:lnSpc>
              <a:spcBef>
                <a:spcPts val="0"/>
              </a:spcBef>
              <a:spcAft>
                <a:spcPts val="0"/>
              </a:spcAft>
              <a:buNone/>
              <a:defRPr sz="1867" b="1">
                <a:solidFill>
                  <a:schemeClr val="tx1"/>
                </a:solidFill>
              </a:defRPr>
            </a:lvl7pPr>
            <a:lvl8pPr marL="0" indent="0">
              <a:lnSpc>
                <a:spcPts val="2333"/>
              </a:lnSpc>
              <a:spcBef>
                <a:spcPts val="0"/>
              </a:spcBef>
              <a:spcAft>
                <a:spcPts val="0"/>
              </a:spcAft>
              <a:buNone/>
              <a:defRPr sz="1867" b="1">
                <a:solidFill>
                  <a:schemeClr val="tx1"/>
                </a:solidFill>
              </a:defRPr>
            </a:lvl8pPr>
            <a:lvl9pPr marL="0" indent="0">
              <a:lnSpc>
                <a:spcPts val="2333"/>
              </a:lnSpc>
              <a:spcBef>
                <a:spcPts val="0"/>
              </a:spcBef>
              <a:spcAft>
                <a:spcPts val="0"/>
              </a:spcAft>
              <a:buNone/>
              <a:defRPr sz="1867" b="1">
                <a:solidFill>
                  <a:schemeClr val="tx1"/>
                </a:solidFill>
              </a:defRPr>
            </a:lvl9pPr>
          </a:lstStyle>
          <a:p>
            <a:pPr lvl="0"/>
            <a:r>
              <a:rPr lang="en-GB" noProof="0"/>
              <a:t>Click to edit chart title</a:t>
            </a:r>
          </a:p>
        </p:txBody>
      </p:sp>
      <p:sp>
        <p:nvSpPr>
          <p:cNvPr id="14" name="Textplatzhalter 4">
            <a:extLst>
              <a:ext uri="{FF2B5EF4-FFF2-40B4-BE49-F238E27FC236}">
                <a16:creationId xmlns:a16="http://schemas.microsoft.com/office/drawing/2014/main" id="{BB3FD1F2-7B8D-15C1-32FA-3539A648C04D}"/>
              </a:ext>
            </a:extLst>
          </p:cNvPr>
          <p:cNvSpPr>
            <a:spLocks noGrp="1"/>
          </p:cNvSpPr>
          <p:nvPr>
            <p:ph type="body" sz="half" idx="14" hasCustomPrompt="1"/>
          </p:nvPr>
        </p:nvSpPr>
        <p:spPr>
          <a:xfrm>
            <a:off x="501649" y="833393"/>
            <a:ext cx="7056000" cy="286148"/>
          </a:xfrm>
        </p:spPr>
        <p:txBody>
          <a:bodyPr wrap="square" anchor="t" anchorCtr="0">
            <a:spAutoFit/>
          </a:bodyPr>
          <a:lstStyle>
            <a:lvl1pPr marL="0" indent="0">
              <a:lnSpc>
                <a:spcPts val="2333"/>
              </a:lnSpc>
              <a:spcBef>
                <a:spcPts val="0"/>
              </a:spcBef>
              <a:spcAft>
                <a:spcPts val="0"/>
              </a:spcAft>
              <a:buFont typeface="EON Brix Sans" panose="020B0604020202020204" pitchFamily="34" charset="0"/>
              <a:buNone/>
              <a:defRPr sz="1867" b="0">
                <a:solidFill>
                  <a:schemeClr val="tx1"/>
                </a:solidFill>
                <a:latin typeface="+mn-lt"/>
              </a:defRPr>
            </a:lvl1pPr>
            <a:lvl2pPr marL="0" indent="0">
              <a:lnSpc>
                <a:spcPts val="2333"/>
              </a:lnSpc>
              <a:spcBef>
                <a:spcPts val="0"/>
              </a:spcBef>
              <a:spcAft>
                <a:spcPts val="0"/>
              </a:spcAft>
              <a:buNone/>
              <a:defRPr sz="1867">
                <a:solidFill>
                  <a:schemeClr val="tx1"/>
                </a:solidFill>
              </a:defRPr>
            </a:lvl2pPr>
            <a:lvl3pPr marL="0" indent="0">
              <a:lnSpc>
                <a:spcPts val="2333"/>
              </a:lnSpc>
              <a:spcBef>
                <a:spcPts val="0"/>
              </a:spcBef>
              <a:spcAft>
                <a:spcPts val="0"/>
              </a:spcAft>
              <a:buNone/>
              <a:defRPr sz="1867">
                <a:solidFill>
                  <a:schemeClr val="tx1"/>
                </a:solidFill>
              </a:defRPr>
            </a:lvl3pPr>
            <a:lvl4pPr marL="0" indent="0">
              <a:lnSpc>
                <a:spcPts val="2333"/>
              </a:lnSpc>
              <a:spcBef>
                <a:spcPts val="0"/>
              </a:spcBef>
              <a:spcAft>
                <a:spcPts val="0"/>
              </a:spcAft>
              <a:buNone/>
              <a:defRPr sz="1867">
                <a:solidFill>
                  <a:schemeClr val="tx1"/>
                </a:solidFill>
              </a:defRPr>
            </a:lvl4pPr>
            <a:lvl5pPr marL="0" indent="0">
              <a:lnSpc>
                <a:spcPts val="2333"/>
              </a:lnSpc>
              <a:spcBef>
                <a:spcPts val="0"/>
              </a:spcBef>
              <a:spcAft>
                <a:spcPts val="0"/>
              </a:spcAft>
              <a:buNone/>
              <a:defRPr sz="1867">
                <a:solidFill>
                  <a:schemeClr val="tx1"/>
                </a:solidFill>
              </a:defRPr>
            </a:lvl5pPr>
            <a:lvl6pPr marL="0" indent="0">
              <a:lnSpc>
                <a:spcPts val="2333"/>
              </a:lnSpc>
              <a:spcBef>
                <a:spcPts val="0"/>
              </a:spcBef>
              <a:spcAft>
                <a:spcPts val="0"/>
              </a:spcAft>
              <a:buNone/>
              <a:defRPr sz="1867">
                <a:solidFill>
                  <a:schemeClr val="tx1"/>
                </a:solidFill>
              </a:defRPr>
            </a:lvl6pPr>
            <a:lvl7pPr marL="0" indent="0">
              <a:lnSpc>
                <a:spcPts val="2333"/>
              </a:lnSpc>
              <a:spcBef>
                <a:spcPts val="0"/>
              </a:spcBef>
              <a:spcAft>
                <a:spcPts val="0"/>
              </a:spcAft>
              <a:buNone/>
              <a:defRPr sz="1867">
                <a:solidFill>
                  <a:schemeClr val="tx1"/>
                </a:solidFill>
              </a:defRPr>
            </a:lvl7pPr>
            <a:lvl8pPr marL="0" indent="0">
              <a:lnSpc>
                <a:spcPts val="2333"/>
              </a:lnSpc>
              <a:spcBef>
                <a:spcPts val="0"/>
              </a:spcBef>
              <a:spcAft>
                <a:spcPts val="0"/>
              </a:spcAft>
              <a:buNone/>
              <a:defRPr sz="1867">
                <a:solidFill>
                  <a:schemeClr val="tx1"/>
                </a:solidFill>
              </a:defRPr>
            </a:lvl8pPr>
            <a:lvl9pPr marL="0" indent="0">
              <a:lnSpc>
                <a:spcPts val="2333"/>
              </a:lnSpc>
              <a:spcBef>
                <a:spcPts val="0"/>
              </a:spcBef>
              <a:spcAft>
                <a:spcPts val="0"/>
              </a:spcAft>
              <a:buNone/>
              <a:defRPr sz="1867">
                <a:solidFill>
                  <a:schemeClr val="tx1"/>
                </a:solidFill>
              </a:defRPr>
            </a:lvl9pPr>
          </a:lstStyle>
          <a:p>
            <a:pPr lvl="0"/>
            <a:r>
              <a:rPr lang="en-GB" noProof="0"/>
              <a:t>Click to edit unit measure</a:t>
            </a:r>
          </a:p>
        </p:txBody>
      </p:sp>
    </p:spTree>
    <p:extLst>
      <p:ext uri="{BB962C8B-B14F-4D97-AF65-F5344CB8AC3E}">
        <p14:creationId xmlns:p14="http://schemas.microsoft.com/office/powerpoint/2010/main" val="79681971"/>
      </p:ext>
    </p:extLst>
  </p:cSld>
  <p:clrMapOvr>
    <a:masterClrMapping/>
  </p:clrMapOvr>
  <p:hf hdr="0" ftr="0"/>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Agenda 1 column whi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GB" noProof="0"/>
              <a:t>Click to edit agenda placeholder</a:t>
            </a:r>
          </a:p>
        </p:txBody>
      </p:sp>
      <p:sp>
        <p:nvSpPr>
          <p:cNvPr id="3" name="Inhaltsplatzhalter 2"/>
          <p:cNvSpPr>
            <a:spLocks noGrp="1"/>
          </p:cNvSpPr>
          <p:nvPr>
            <p:ph idx="1" hasCustomPrompt="1"/>
          </p:nvPr>
        </p:nvSpPr>
        <p:spPr>
          <a:xfrm>
            <a:off x="501651" y="1828800"/>
            <a:ext cx="9264000" cy="4526400"/>
          </a:xfrm>
        </p:spPr>
        <p:txBody>
          <a:bodyPr/>
          <a:lstStyle>
            <a:lvl1pPr marL="527987" indent="-527987">
              <a:lnSpc>
                <a:spcPct val="100000"/>
              </a:lnSpc>
              <a:spcBef>
                <a:spcPts val="1600"/>
              </a:spcBef>
              <a:spcAft>
                <a:spcPts val="0"/>
              </a:spcAft>
              <a:buFont typeface="+mj-lt"/>
              <a:buAutoNum type="arabicPeriod"/>
              <a:defRPr sz="2667" b="1">
                <a:solidFill>
                  <a:srgbClr val="EA1B0A"/>
                </a:solidFill>
                <a:latin typeface="+mn-lt"/>
              </a:defRPr>
            </a:lvl1pPr>
            <a:lvl2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2pPr>
            <a:lvl3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3pPr>
            <a:lvl4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4pPr>
            <a:lvl5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5pPr>
            <a:lvl6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6pPr>
            <a:lvl7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7pPr>
            <a:lvl8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8pPr>
            <a:lvl9pPr marL="527037" indent="0">
              <a:lnSpc>
                <a:spcPct val="100000"/>
              </a:lnSpc>
              <a:spcBef>
                <a:spcPts val="0"/>
              </a:spcBef>
              <a:spcAft>
                <a:spcPts val="0"/>
              </a:spcAft>
              <a:buFont typeface="EON Brix Sans" panose="020B0604020202020204" pitchFamily="34" charset="0"/>
              <a:buNone/>
              <a:defRPr sz="1867" b="0">
                <a:solidFill>
                  <a:schemeClr val="tx1"/>
                </a:solidFill>
                <a:latin typeface="+mn-lt"/>
              </a:defRPr>
            </a:lvl9pPr>
          </a:lstStyle>
          <a:p>
            <a:pPr lvl="0"/>
            <a:r>
              <a:rPr lang="en-GB" noProof="0"/>
              <a:t>Click to edit agenda point</a:t>
            </a:r>
          </a:p>
          <a:p>
            <a:pPr lvl="1"/>
            <a:r>
              <a:rPr lang="en-GB" noProof="0"/>
              <a:t>Second level: description/subpoint</a:t>
            </a:r>
          </a:p>
        </p:txBody>
      </p:sp>
    </p:spTree>
    <p:extLst>
      <p:ext uri="{BB962C8B-B14F-4D97-AF65-F5344CB8AC3E}">
        <p14:creationId xmlns:p14="http://schemas.microsoft.com/office/powerpoint/2010/main" val="585391179"/>
      </p:ext>
    </p:extLst>
  </p:cSld>
  <p:clrMapOvr>
    <a:masterClrMapping/>
  </p:clrMapOvr>
  <p:hf hdr="0" ftr="0"/>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Agenda 2 columns white">
    <p:bg>
      <p:bgPr>
        <a:solidFill>
          <a:srgbClr val="FFFFFF"/>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solidFill>
                  <a:srgbClr val="EA1C0A"/>
                </a:solidFill>
              </a:defRPr>
            </a:lvl1pPr>
          </a:lstStyle>
          <a:p>
            <a:r>
              <a:rPr lang="en-GB" noProof="0"/>
              <a:t>Click to edit agenda placeholder</a:t>
            </a:r>
          </a:p>
        </p:txBody>
      </p:sp>
      <p:sp>
        <p:nvSpPr>
          <p:cNvPr id="3" name="Inhaltsplatzhalter 2"/>
          <p:cNvSpPr>
            <a:spLocks noGrp="1"/>
          </p:cNvSpPr>
          <p:nvPr>
            <p:ph sz="half" idx="1" hasCustomPrompt="1"/>
          </p:nvPr>
        </p:nvSpPr>
        <p:spPr>
          <a:xfrm>
            <a:off x="501651" y="1828800"/>
            <a:ext cx="5424000" cy="4526400"/>
          </a:xfrm>
        </p:spPr>
        <p:txBody>
          <a:bodyPr>
            <a:noAutofit/>
          </a:bodyPr>
          <a:lstStyle>
            <a:lvl1pPr marL="527987" indent="-527987">
              <a:lnSpc>
                <a:spcPct val="100000"/>
              </a:lnSpc>
              <a:spcBef>
                <a:spcPts val="1600"/>
              </a:spcBef>
              <a:spcAft>
                <a:spcPts val="0"/>
              </a:spcAft>
              <a:buFont typeface="+mj-lt"/>
              <a:buAutoNum type="arabicPeriod"/>
              <a:defRPr sz="2667" b="1">
                <a:solidFill>
                  <a:srgbClr val="EA1B0A"/>
                </a:solidFill>
                <a:latin typeface="+mn-lt"/>
              </a:defRPr>
            </a:lvl1pPr>
            <a:lvl2pPr marL="527987" indent="0">
              <a:lnSpc>
                <a:spcPct val="100000"/>
              </a:lnSpc>
              <a:spcBef>
                <a:spcPts val="0"/>
              </a:spcBef>
              <a:spcAft>
                <a:spcPts val="0"/>
              </a:spcAft>
              <a:buNone/>
              <a:defRPr sz="1867">
                <a:solidFill>
                  <a:srgbClr val="000000"/>
                </a:solidFill>
                <a:latin typeface="+mn-lt"/>
              </a:defRPr>
            </a:lvl2pPr>
            <a:lvl3pPr marL="527987" indent="0">
              <a:lnSpc>
                <a:spcPct val="100000"/>
              </a:lnSpc>
              <a:spcBef>
                <a:spcPts val="0"/>
              </a:spcBef>
              <a:spcAft>
                <a:spcPts val="0"/>
              </a:spcAft>
              <a:buNone/>
              <a:defRPr sz="1867">
                <a:solidFill>
                  <a:srgbClr val="000000"/>
                </a:solidFill>
                <a:latin typeface="+mn-lt"/>
              </a:defRPr>
            </a:lvl3pPr>
            <a:lvl4pPr marL="527987" indent="0">
              <a:lnSpc>
                <a:spcPct val="100000"/>
              </a:lnSpc>
              <a:spcBef>
                <a:spcPts val="0"/>
              </a:spcBef>
              <a:spcAft>
                <a:spcPts val="0"/>
              </a:spcAft>
              <a:buNone/>
              <a:defRPr sz="1867">
                <a:solidFill>
                  <a:srgbClr val="000000"/>
                </a:solidFill>
                <a:latin typeface="+mn-lt"/>
              </a:defRPr>
            </a:lvl4pPr>
            <a:lvl5pPr marL="527987" indent="0">
              <a:lnSpc>
                <a:spcPct val="100000"/>
              </a:lnSpc>
              <a:spcBef>
                <a:spcPts val="0"/>
              </a:spcBef>
              <a:spcAft>
                <a:spcPts val="0"/>
              </a:spcAft>
              <a:buNone/>
              <a:defRPr sz="1867">
                <a:solidFill>
                  <a:srgbClr val="000000"/>
                </a:solidFill>
                <a:latin typeface="+mn-lt"/>
              </a:defRPr>
            </a:lvl5pPr>
            <a:lvl6pPr marL="527987" indent="0">
              <a:lnSpc>
                <a:spcPct val="100000"/>
              </a:lnSpc>
              <a:spcBef>
                <a:spcPts val="0"/>
              </a:spcBef>
              <a:spcAft>
                <a:spcPts val="0"/>
              </a:spcAft>
              <a:buNone/>
              <a:defRPr sz="1867">
                <a:latin typeface="+mn-lt"/>
              </a:defRPr>
            </a:lvl6pPr>
            <a:lvl7pPr marL="527987" indent="0">
              <a:lnSpc>
                <a:spcPct val="100000"/>
              </a:lnSpc>
              <a:spcBef>
                <a:spcPts val="0"/>
              </a:spcBef>
              <a:spcAft>
                <a:spcPts val="0"/>
              </a:spcAft>
              <a:buNone/>
              <a:defRPr sz="1867">
                <a:latin typeface="+mn-lt"/>
              </a:defRPr>
            </a:lvl7pPr>
            <a:lvl8pPr marL="527987" indent="0">
              <a:lnSpc>
                <a:spcPct val="100000"/>
              </a:lnSpc>
              <a:spcBef>
                <a:spcPts val="0"/>
              </a:spcBef>
              <a:spcAft>
                <a:spcPts val="0"/>
              </a:spcAft>
              <a:buNone/>
              <a:defRPr sz="1867">
                <a:latin typeface="+mn-lt"/>
              </a:defRPr>
            </a:lvl8pPr>
            <a:lvl9pPr marL="527987" indent="0">
              <a:lnSpc>
                <a:spcPct val="100000"/>
              </a:lnSpc>
              <a:spcBef>
                <a:spcPts val="0"/>
              </a:spcBef>
              <a:spcAft>
                <a:spcPts val="0"/>
              </a:spcAft>
              <a:buNone/>
              <a:defRPr sz="1867">
                <a:latin typeface="+mn-lt"/>
              </a:defRPr>
            </a:lvl9pPr>
          </a:lstStyle>
          <a:p>
            <a:pPr lvl="0"/>
            <a:r>
              <a:rPr lang="en-GB" noProof="0"/>
              <a:t>Click to edit agenda point</a:t>
            </a:r>
          </a:p>
          <a:p>
            <a:pPr lvl="1"/>
            <a:r>
              <a:rPr lang="en-GB" noProof="0"/>
              <a:t>Second level: description/subpoint</a:t>
            </a:r>
          </a:p>
        </p:txBody>
      </p:sp>
      <p:sp>
        <p:nvSpPr>
          <p:cNvPr id="4" name="Inhaltsplatzhalter 3"/>
          <p:cNvSpPr>
            <a:spLocks noGrp="1"/>
          </p:cNvSpPr>
          <p:nvPr>
            <p:ph sz="half" idx="2" hasCustomPrompt="1"/>
          </p:nvPr>
        </p:nvSpPr>
        <p:spPr>
          <a:xfrm>
            <a:off x="6265335" y="1828800"/>
            <a:ext cx="5424000" cy="4526400"/>
          </a:xfrm>
        </p:spPr>
        <p:txBody>
          <a:bodyPr>
            <a:noAutofit/>
          </a:bodyPr>
          <a:lstStyle>
            <a:lvl1pPr marL="527987" indent="-527987">
              <a:lnSpc>
                <a:spcPct val="100000"/>
              </a:lnSpc>
              <a:spcBef>
                <a:spcPts val="1600"/>
              </a:spcBef>
              <a:spcAft>
                <a:spcPts val="0"/>
              </a:spcAft>
              <a:buFont typeface="+mj-lt"/>
              <a:buAutoNum type="arabicPeriod" startAt="6"/>
              <a:defRPr sz="2667" b="1">
                <a:solidFill>
                  <a:srgbClr val="EA1B0A"/>
                </a:solidFill>
                <a:latin typeface="+mn-lt"/>
              </a:defRPr>
            </a:lvl1pPr>
            <a:lvl2pPr marL="527987" indent="0">
              <a:lnSpc>
                <a:spcPct val="100000"/>
              </a:lnSpc>
              <a:spcBef>
                <a:spcPts val="0"/>
              </a:spcBef>
              <a:spcAft>
                <a:spcPts val="0"/>
              </a:spcAft>
              <a:buFont typeface="EON Brix Sans" panose="020B0604020202020204" pitchFamily="34" charset="0"/>
              <a:buNone/>
              <a:defRPr sz="1867" b="0">
                <a:solidFill>
                  <a:srgbClr val="000000"/>
                </a:solidFill>
                <a:latin typeface="+mn-lt"/>
              </a:defRPr>
            </a:lvl2pPr>
            <a:lvl3pPr marL="527987" indent="0">
              <a:lnSpc>
                <a:spcPct val="100000"/>
              </a:lnSpc>
              <a:spcBef>
                <a:spcPts val="0"/>
              </a:spcBef>
              <a:spcAft>
                <a:spcPts val="0"/>
              </a:spcAft>
              <a:buFont typeface="EON Brix Sans" panose="020B0604020202020204" pitchFamily="34" charset="0"/>
              <a:buNone/>
              <a:defRPr sz="1867" b="0">
                <a:solidFill>
                  <a:srgbClr val="000000"/>
                </a:solidFill>
                <a:latin typeface="+mn-lt"/>
              </a:defRPr>
            </a:lvl3pPr>
            <a:lvl4pPr marL="527987" indent="0">
              <a:lnSpc>
                <a:spcPct val="100000"/>
              </a:lnSpc>
              <a:spcBef>
                <a:spcPts val="0"/>
              </a:spcBef>
              <a:spcAft>
                <a:spcPts val="0"/>
              </a:spcAft>
              <a:buFont typeface="EON Brix Sans" panose="020B0604020202020204" pitchFamily="34" charset="0"/>
              <a:buNone/>
              <a:defRPr sz="1867" b="0">
                <a:solidFill>
                  <a:srgbClr val="000000"/>
                </a:solidFill>
                <a:latin typeface="+mn-lt"/>
              </a:defRPr>
            </a:lvl4pPr>
            <a:lvl5pPr marL="527987" indent="0">
              <a:lnSpc>
                <a:spcPct val="100000"/>
              </a:lnSpc>
              <a:spcBef>
                <a:spcPts val="0"/>
              </a:spcBef>
              <a:spcAft>
                <a:spcPts val="0"/>
              </a:spcAft>
              <a:buFont typeface="EON Brix Sans" panose="020B0604020202020204" pitchFamily="34" charset="0"/>
              <a:buNone/>
              <a:defRPr sz="1867" b="0">
                <a:solidFill>
                  <a:srgbClr val="000000"/>
                </a:solidFill>
                <a:latin typeface="+mn-lt"/>
              </a:defRPr>
            </a:lvl5pPr>
            <a:lvl6pPr marL="527987" indent="0">
              <a:lnSpc>
                <a:spcPct val="100000"/>
              </a:lnSpc>
              <a:spcBef>
                <a:spcPts val="0"/>
              </a:spcBef>
              <a:spcAft>
                <a:spcPts val="0"/>
              </a:spcAft>
              <a:buFont typeface="EON Brix Sans" panose="020B0604020202020204" pitchFamily="34" charset="0"/>
              <a:buNone/>
              <a:defRPr sz="1867" b="0">
                <a:latin typeface="+mn-lt"/>
              </a:defRPr>
            </a:lvl6pPr>
            <a:lvl7pPr marL="527987" indent="0">
              <a:lnSpc>
                <a:spcPct val="100000"/>
              </a:lnSpc>
              <a:spcBef>
                <a:spcPts val="0"/>
              </a:spcBef>
              <a:spcAft>
                <a:spcPts val="0"/>
              </a:spcAft>
              <a:buFont typeface="EON Brix Sans" panose="020B0604020202020204" pitchFamily="34" charset="0"/>
              <a:buNone/>
              <a:defRPr sz="1867" b="0">
                <a:latin typeface="+mn-lt"/>
              </a:defRPr>
            </a:lvl7pPr>
            <a:lvl8pPr marL="527987" indent="0">
              <a:lnSpc>
                <a:spcPct val="100000"/>
              </a:lnSpc>
              <a:spcBef>
                <a:spcPts val="0"/>
              </a:spcBef>
              <a:spcAft>
                <a:spcPts val="0"/>
              </a:spcAft>
              <a:buFont typeface="EON Brix Sans" panose="020B0604020202020204" pitchFamily="34" charset="0"/>
              <a:buNone/>
              <a:defRPr sz="1867" b="0">
                <a:latin typeface="+mn-lt"/>
              </a:defRPr>
            </a:lvl8pPr>
            <a:lvl9pPr marL="527987" indent="0">
              <a:lnSpc>
                <a:spcPct val="100000"/>
              </a:lnSpc>
              <a:spcBef>
                <a:spcPts val="0"/>
              </a:spcBef>
              <a:spcAft>
                <a:spcPts val="0"/>
              </a:spcAft>
              <a:buFont typeface="EON Brix Sans" panose="020B0604020202020204" pitchFamily="34" charset="0"/>
              <a:buNone/>
              <a:defRPr sz="1867" b="0">
                <a:latin typeface="+mn-lt"/>
              </a:defRPr>
            </a:lvl9pPr>
          </a:lstStyle>
          <a:p>
            <a:pPr lvl="0"/>
            <a:r>
              <a:rPr lang="en-GB" noProof="0"/>
              <a:t>Click to edit agenda point</a:t>
            </a:r>
          </a:p>
          <a:p>
            <a:pPr lvl="1"/>
            <a:r>
              <a:rPr lang="en-GB" noProof="0"/>
              <a:t>Second level: description/subpoint</a:t>
            </a:r>
          </a:p>
        </p:txBody>
      </p:sp>
    </p:spTree>
    <p:extLst>
      <p:ext uri="{BB962C8B-B14F-4D97-AF65-F5344CB8AC3E}">
        <p14:creationId xmlns:p14="http://schemas.microsoft.com/office/powerpoint/2010/main" val="2740682469"/>
      </p:ext>
    </p:extLst>
  </p:cSld>
  <p:clrMapOvr>
    <a:masterClrMapping/>
  </p:clrMapOvr>
  <p:hf hdr="0" ftr="0"/>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pter V01">
    <p:bg>
      <p:bgPr>
        <a:solidFill>
          <a:srgbClr val="F59A86"/>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04001" y="408001"/>
            <a:ext cx="7318484" cy="1846660"/>
          </a:xfrm>
        </p:spPr>
        <p:txBody>
          <a:bodyPr wrap="square" anchor="t" anchorCtr="0">
            <a:spAutoFit/>
          </a:bodyPr>
          <a:lstStyle>
            <a:lvl1pPr algn="l">
              <a:lnSpc>
                <a:spcPts val="7200"/>
              </a:lnSpc>
              <a:defRPr sz="6400" b="0" cap="none" baseline="0">
                <a:solidFill>
                  <a:schemeClr val="tx1"/>
                </a:solidFill>
              </a:defRPr>
            </a:lvl1pPr>
          </a:lstStyle>
          <a:p>
            <a:r>
              <a:rPr lang="en-GB" noProof="0"/>
              <a:t>Click to edit chapter name</a:t>
            </a:r>
          </a:p>
        </p:txBody>
      </p:sp>
      <p:sp>
        <p:nvSpPr>
          <p:cNvPr id="6" name="Text Placeholder 9">
            <a:extLst>
              <a:ext uri="{FF2B5EF4-FFF2-40B4-BE49-F238E27FC236}">
                <a16:creationId xmlns:a16="http://schemas.microsoft.com/office/drawing/2014/main" id="{8CBB259C-5757-1771-2BC3-A6633E6F30ED}"/>
              </a:ext>
            </a:extLst>
          </p:cNvPr>
          <p:cNvSpPr>
            <a:spLocks noGrp="1"/>
          </p:cNvSpPr>
          <p:nvPr>
            <p:ph type="body" sz="quarter" idx="11" hasCustomPrompt="1"/>
          </p:nvPr>
        </p:nvSpPr>
        <p:spPr>
          <a:xfrm>
            <a:off x="503999" y="4648746"/>
            <a:ext cx="2400000" cy="2188633"/>
          </a:xfrm>
        </p:spPr>
        <p:txBody>
          <a:bodyPr wrap="square" anchor="b">
            <a:noAutofit/>
          </a:bodyPr>
          <a:lstStyle>
            <a:lvl1pPr marL="0" indent="0">
              <a:lnSpc>
                <a:spcPts val="17066"/>
              </a:lnSpc>
              <a:spcBef>
                <a:spcPts val="0"/>
              </a:spcBef>
              <a:spcAft>
                <a:spcPts val="0"/>
              </a:spcAft>
              <a:buFont typeface="EON Brix Sans" panose="020B0604020202020204" pitchFamily="34" charset="0"/>
              <a:buNone/>
              <a:defRPr sz="16266">
                <a:solidFill>
                  <a:schemeClr val="tx1"/>
                </a:solidFill>
                <a:latin typeface="+mj-lt"/>
              </a:defRPr>
            </a:lvl1pPr>
            <a:lvl2pPr marL="0" indent="0">
              <a:lnSpc>
                <a:spcPts val="17066"/>
              </a:lnSpc>
              <a:spcBef>
                <a:spcPts val="0"/>
              </a:spcBef>
              <a:spcAft>
                <a:spcPts val="0"/>
              </a:spcAft>
              <a:buNone/>
              <a:defRPr sz="16266">
                <a:solidFill>
                  <a:schemeClr val="tx1"/>
                </a:solidFill>
                <a:latin typeface="+mj-lt"/>
              </a:defRPr>
            </a:lvl2pPr>
            <a:lvl3pPr marL="0" indent="0">
              <a:lnSpc>
                <a:spcPts val="17066"/>
              </a:lnSpc>
              <a:spcBef>
                <a:spcPts val="0"/>
              </a:spcBef>
              <a:spcAft>
                <a:spcPts val="0"/>
              </a:spcAft>
              <a:buNone/>
              <a:defRPr sz="16266">
                <a:solidFill>
                  <a:schemeClr val="tx1"/>
                </a:solidFill>
                <a:latin typeface="+mj-lt"/>
              </a:defRPr>
            </a:lvl3pPr>
            <a:lvl4pPr marL="0" indent="0">
              <a:lnSpc>
                <a:spcPts val="17066"/>
              </a:lnSpc>
              <a:spcBef>
                <a:spcPts val="0"/>
              </a:spcBef>
              <a:spcAft>
                <a:spcPts val="0"/>
              </a:spcAft>
              <a:buNone/>
              <a:defRPr sz="16266">
                <a:solidFill>
                  <a:schemeClr val="tx1"/>
                </a:solidFill>
                <a:latin typeface="+mj-lt"/>
              </a:defRPr>
            </a:lvl4pPr>
            <a:lvl5pPr marL="0" indent="0">
              <a:lnSpc>
                <a:spcPts val="17066"/>
              </a:lnSpc>
              <a:spcBef>
                <a:spcPts val="0"/>
              </a:spcBef>
              <a:spcAft>
                <a:spcPts val="0"/>
              </a:spcAft>
              <a:buNone/>
              <a:defRPr sz="16266">
                <a:solidFill>
                  <a:schemeClr val="tx1"/>
                </a:solidFill>
                <a:latin typeface="+mj-lt"/>
              </a:defRPr>
            </a:lvl5pPr>
            <a:lvl6pPr marL="0" indent="0">
              <a:lnSpc>
                <a:spcPts val="17066"/>
              </a:lnSpc>
              <a:spcBef>
                <a:spcPts val="0"/>
              </a:spcBef>
              <a:spcAft>
                <a:spcPts val="0"/>
              </a:spcAft>
              <a:buNone/>
              <a:defRPr sz="16266">
                <a:solidFill>
                  <a:schemeClr val="tx1"/>
                </a:solidFill>
                <a:latin typeface="+mj-lt"/>
              </a:defRPr>
            </a:lvl6pPr>
            <a:lvl7pPr marL="0" indent="0">
              <a:lnSpc>
                <a:spcPts val="17066"/>
              </a:lnSpc>
              <a:spcBef>
                <a:spcPts val="0"/>
              </a:spcBef>
              <a:spcAft>
                <a:spcPts val="0"/>
              </a:spcAft>
              <a:buNone/>
              <a:defRPr sz="16266">
                <a:solidFill>
                  <a:schemeClr val="tx1"/>
                </a:solidFill>
                <a:latin typeface="+mj-lt"/>
              </a:defRPr>
            </a:lvl7pPr>
            <a:lvl8pPr marL="0" indent="0">
              <a:lnSpc>
                <a:spcPts val="17066"/>
              </a:lnSpc>
              <a:spcBef>
                <a:spcPts val="0"/>
              </a:spcBef>
              <a:spcAft>
                <a:spcPts val="0"/>
              </a:spcAft>
              <a:buNone/>
              <a:defRPr sz="16266">
                <a:solidFill>
                  <a:schemeClr val="tx1"/>
                </a:solidFill>
                <a:latin typeface="+mj-lt"/>
              </a:defRPr>
            </a:lvl8pPr>
            <a:lvl9pPr marL="0" indent="0">
              <a:lnSpc>
                <a:spcPts val="17066"/>
              </a:lnSpc>
              <a:spcBef>
                <a:spcPts val="0"/>
              </a:spcBef>
              <a:spcAft>
                <a:spcPts val="0"/>
              </a:spcAft>
              <a:buNone/>
              <a:defRPr sz="16266">
                <a:solidFill>
                  <a:schemeClr val="tx1"/>
                </a:solidFill>
                <a:latin typeface="+mj-lt"/>
              </a:defRPr>
            </a:lvl9pPr>
          </a:lstStyle>
          <a:p>
            <a:pPr lvl="0"/>
            <a:r>
              <a:rPr lang="en-GB" noProof="0"/>
              <a:t>X</a:t>
            </a:r>
          </a:p>
        </p:txBody>
      </p:sp>
    </p:spTree>
    <p:extLst>
      <p:ext uri="{BB962C8B-B14F-4D97-AF65-F5344CB8AC3E}">
        <p14:creationId xmlns:p14="http://schemas.microsoft.com/office/powerpoint/2010/main" val="3600466697"/>
      </p:ext>
    </p:extLst>
  </p:cSld>
  <p:clrMapOvr>
    <a:masterClrMapping/>
  </p:clrMapOvr>
  <p:hf hdr="0" ftr="0"/>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hapter V02">
    <p:bg>
      <p:bgPr>
        <a:solidFill>
          <a:srgbClr val="EDEA6C"/>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04001" y="408001"/>
            <a:ext cx="7318484" cy="1846660"/>
          </a:xfrm>
        </p:spPr>
        <p:txBody>
          <a:bodyPr wrap="square" anchor="t" anchorCtr="0">
            <a:spAutoFit/>
          </a:bodyPr>
          <a:lstStyle>
            <a:lvl1pPr algn="l">
              <a:lnSpc>
                <a:spcPts val="7200"/>
              </a:lnSpc>
              <a:defRPr sz="6400" b="0" cap="none" baseline="0">
                <a:solidFill>
                  <a:schemeClr val="tx1"/>
                </a:solidFill>
              </a:defRPr>
            </a:lvl1pPr>
          </a:lstStyle>
          <a:p>
            <a:r>
              <a:rPr lang="en-GB" noProof="0"/>
              <a:t>Click to edit chapter name</a:t>
            </a:r>
          </a:p>
        </p:txBody>
      </p:sp>
      <p:sp>
        <p:nvSpPr>
          <p:cNvPr id="6" name="Text Placeholder 9">
            <a:extLst>
              <a:ext uri="{FF2B5EF4-FFF2-40B4-BE49-F238E27FC236}">
                <a16:creationId xmlns:a16="http://schemas.microsoft.com/office/drawing/2014/main" id="{8CBB259C-5757-1771-2BC3-A6633E6F30ED}"/>
              </a:ext>
            </a:extLst>
          </p:cNvPr>
          <p:cNvSpPr>
            <a:spLocks noGrp="1"/>
          </p:cNvSpPr>
          <p:nvPr>
            <p:ph type="body" sz="quarter" idx="11" hasCustomPrompt="1"/>
          </p:nvPr>
        </p:nvSpPr>
        <p:spPr>
          <a:xfrm>
            <a:off x="503999" y="4648746"/>
            <a:ext cx="2400000" cy="2188633"/>
          </a:xfrm>
        </p:spPr>
        <p:txBody>
          <a:bodyPr wrap="square" anchor="b">
            <a:noAutofit/>
          </a:bodyPr>
          <a:lstStyle>
            <a:lvl1pPr marL="0" indent="0">
              <a:lnSpc>
                <a:spcPts val="17066"/>
              </a:lnSpc>
              <a:spcBef>
                <a:spcPts val="0"/>
              </a:spcBef>
              <a:spcAft>
                <a:spcPts val="0"/>
              </a:spcAft>
              <a:buFont typeface="EON Brix Sans" panose="020B0604020202020204" pitchFamily="34" charset="0"/>
              <a:buNone/>
              <a:defRPr sz="16266">
                <a:solidFill>
                  <a:schemeClr val="tx1"/>
                </a:solidFill>
                <a:latin typeface="+mj-lt"/>
              </a:defRPr>
            </a:lvl1pPr>
            <a:lvl2pPr marL="0" indent="0">
              <a:lnSpc>
                <a:spcPts val="17066"/>
              </a:lnSpc>
              <a:spcBef>
                <a:spcPts val="0"/>
              </a:spcBef>
              <a:spcAft>
                <a:spcPts val="0"/>
              </a:spcAft>
              <a:buNone/>
              <a:defRPr sz="16266">
                <a:solidFill>
                  <a:schemeClr val="tx1"/>
                </a:solidFill>
                <a:latin typeface="+mj-lt"/>
              </a:defRPr>
            </a:lvl2pPr>
            <a:lvl3pPr marL="0" indent="0">
              <a:lnSpc>
                <a:spcPts val="17066"/>
              </a:lnSpc>
              <a:spcBef>
                <a:spcPts val="0"/>
              </a:spcBef>
              <a:spcAft>
                <a:spcPts val="0"/>
              </a:spcAft>
              <a:buNone/>
              <a:defRPr sz="16266">
                <a:solidFill>
                  <a:schemeClr val="tx1"/>
                </a:solidFill>
                <a:latin typeface="+mj-lt"/>
              </a:defRPr>
            </a:lvl3pPr>
            <a:lvl4pPr marL="0" indent="0">
              <a:lnSpc>
                <a:spcPts val="17066"/>
              </a:lnSpc>
              <a:spcBef>
                <a:spcPts val="0"/>
              </a:spcBef>
              <a:spcAft>
                <a:spcPts val="0"/>
              </a:spcAft>
              <a:buNone/>
              <a:defRPr sz="16266">
                <a:solidFill>
                  <a:schemeClr val="tx1"/>
                </a:solidFill>
                <a:latin typeface="+mj-lt"/>
              </a:defRPr>
            </a:lvl4pPr>
            <a:lvl5pPr marL="0" indent="0">
              <a:lnSpc>
                <a:spcPts val="17066"/>
              </a:lnSpc>
              <a:spcBef>
                <a:spcPts val="0"/>
              </a:spcBef>
              <a:spcAft>
                <a:spcPts val="0"/>
              </a:spcAft>
              <a:buNone/>
              <a:defRPr sz="16266">
                <a:solidFill>
                  <a:schemeClr val="tx1"/>
                </a:solidFill>
                <a:latin typeface="+mj-lt"/>
              </a:defRPr>
            </a:lvl5pPr>
            <a:lvl6pPr marL="0" indent="0">
              <a:lnSpc>
                <a:spcPts val="17066"/>
              </a:lnSpc>
              <a:spcBef>
                <a:spcPts val="0"/>
              </a:spcBef>
              <a:spcAft>
                <a:spcPts val="0"/>
              </a:spcAft>
              <a:buNone/>
              <a:defRPr sz="16266">
                <a:solidFill>
                  <a:schemeClr val="tx1"/>
                </a:solidFill>
                <a:latin typeface="+mj-lt"/>
              </a:defRPr>
            </a:lvl6pPr>
            <a:lvl7pPr marL="0" indent="0">
              <a:lnSpc>
                <a:spcPts val="17066"/>
              </a:lnSpc>
              <a:spcBef>
                <a:spcPts val="0"/>
              </a:spcBef>
              <a:spcAft>
                <a:spcPts val="0"/>
              </a:spcAft>
              <a:buNone/>
              <a:defRPr sz="16266">
                <a:solidFill>
                  <a:schemeClr val="tx1"/>
                </a:solidFill>
                <a:latin typeface="+mj-lt"/>
              </a:defRPr>
            </a:lvl7pPr>
            <a:lvl8pPr marL="0" indent="0">
              <a:lnSpc>
                <a:spcPts val="17066"/>
              </a:lnSpc>
              <a:spcBef>
                <a:spcPts val="0"/>
              </a:spcBef>
              <a:spcAft>
                <a:spcPts val="0"/>
              </a:spcAft>
              <a:buNone/>
              <a:defRPr sz="16266">
                <a:solidFill>
                  <a:schemeClr val="tx1"/>
                </a:solidFill>
                <a:latin typeface="+mj-lt"/>
              </a:defRPr>
            </a:lvl8pPr>
            <a:lvl9pPr marL="0" indent="0">
              <a:lnSpc>
                <a:spcPts val="17066"/>
              </a:lnSpc>
              <a:spcBef>
                <a:spcPts val="0"/>
              </a:spcBef>
              <a:spcAft>
                <a:spcPts val="0"/>
              </a:spcAft>
              <a:buNone/>
              <a:defRPr sz="16266">
                <a:solidFill>
                  <a:schemeClr val="tx1"/>
                </a:solidFill>
                <a:latin typeface="+mj-lt"/>
              </a:defRPr>
            </a:lvl9pPr>
          </a:lstStyle>
          <a:p>
            <a:pPr lvl="0"/>
            <a:r>
              <a:rPr lang="en-GB" noProof="0"/>
              <a:t>X</a:t>
            </a:r>
          </a:p>
        </p:txBody>
      </p:sp>
    </p:spTree>
    <p:extLst>
      <p:ext uri="{BB962C8B-B14F-4D97-AF65-F5344CB8AC3E}">
        <p14:creationId xmlns:p14="http://schemas.microsoft.com/office/powerpoint/2010/main" val="2545228334"/>
      </p:ext>
    </p:extLst>
  </p:cSld>
  <p:clrMapOvr>
    <a:masterClrMapping/>
  </p:clrMapOvr>
  <p:hf hdr="0" ftr="0"/>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hapter V03">
    <p:bg>
      <p:bgPr>
        <a:solidFill>
          <a:srgbClr val="7FC7CF"/>
        </a:solidFill>
        <a:effectLst/>
      </p:bgPr>
    </p:bg>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04001" y="408001"/>
            <a:ext cx="7318484" cy="1846660"/>
          </a:xfrm>
        </p:spPr>
        <p:txBody>
          <a:bodyPr wrap="square" anchor="t" anchorCtr="0">
            <a:spAutoFit/>
          </a:bodyPr>
          <a:lstStyle>
            <a:lvl1pPr algn="l">
              <a:lnSpc>
                <a:spcPts val="7200"/>
              </a:lnSpc>
              <a:defRPr sz="6400" b="0" cap="none" baseline="0">
                <a:solidFill>
                  <a:schemeClr val="tx1"/>
                </a:solidFill>
              </a:defRPr>
            </a:lvl1pPr>
          </a:lstStyle>
          <a:p>
            <a:r>
              <a:rPr lang="en-GB" noProof="0"/>
              <a:t>Click to edit chapter name</a:t>
            </a:r>
          </a:p>
        </p:txBody>
      </p:sp>
      <p:sp>
        <p:nvSpPr>
          <p:cNvPr id="6" name="Text Placeholder 9">
            <a:extLst>
              <a:ext uri="{FF2B5EF4-FFF2-40B4-BE49-F238E27FC236}">
                <a16:creationId xmlns:a16="http://schemas.microsoft.com/office/drawing/2014/main" id="{8CBB259C-5757-1771-2BC3-A6633E6F30ED}"/>
              </a:ext>
            </a:extLst>
          </p:cNvPr>
          <p:cNvSpPr>
            <a:spLocks noGrp="1"/>
          </p:cNvSpPr>
          <p:nvPr>
            <p:ph type="body" sz="quarter" idx="11" hasCustomPrompt="1"/>
          </p:nvPr>
        </p:nvSpPr>
        <p:spPr>
          <a:xfrm>
            <a:off x="503999" y="4648746"/>
            <a:ext cx="2400000" cy="2188633"/>
          </a:xfrm>
        </p:spPr>
        <p:txBody>
          <a:bodyPr wrap="square" anchor="b">
            <a:noAutofit/>
          </a:bodyPr>
          <a:lstStyle>
            <a:lvl1pPr marL="0" indent="0">
              <a:lnSpc>
                <a:spcPts val="17066"/>
              </a:lnSpc>
              <a:spcBef>
                <a:spcPts val="0"/>
              </a:spcBef>
              <a:spcAft>
                <a:spcPts val="0"/>
              </a:spcAft>
              <a:buFont typeface="EON Brix Sans" panose="020B0604020202020204" pitchFamily="34" charset="0"/>
              <a:buNone/>
              <a:defRPr sz="16266">
                <a:solidFill>
                  <a:schemeClr val="tx1"/>
                </a:solidFill>
                <a:latin typeface="+mj-lt"/>
              </a:defRPr>
            </a:lvl1pPr>
            <a:lvl2pPr marL="0" indent="0">
              <a:lnSpc>
                <a:spcPts val="17066"/>
              </a:lnSpc>
              <a:spcBef>
                <a:spcPts val="0"/>
              </a:spcBef>
              <a:spcAft>
                <a:spcPts val="0"/>
              </a:spcAft>
              <a:buNone/>
              <a:defRPr sz="16266">
                <a:solidFill>
                  <a:schemeClr val="tx1"/>
                </a:solidFill>
                <a:latin typeface="+mj-lt"/>
              </a:defRPr>
            </a:lvl2pPr>
            <a:lvl3pPr marL="0" indent="0">
              <a:lnSpc>
                <a:spcPts val="17066"/>
              </a:lnSpc>
              <a:spcBef>
                <a:spcPts val="0"/>
              </a:spcBef>
              <a:spcAft>
                <a:spcPts val="0"/>
              </a:spcAft>
              <a:buNone/>
              <a:defRPr sz="16266">
                <a:solidFill>
                  <a:schemeClr val="tx1"/>
                </a:solidFill>
                <a:latin typeface="+mj-lt"/>
              </a:defRPr>
            </a:lvl3pPr>
            <a:lvl4pPr marL="0" indent="0">
              <a:lnSpc>
                <a:spcPts val="17066"/>
              </a:lnSpc>
              <a:spcBef>
                <a:spcPts val="0"/>
              </a:spcBef>
              <a:spcAft>
                <a:spcPts val="0"/>
              </a:spcAft>
              <a:buNone/>
              <a:defRPr sz="16266">
                <a:solidFill>
                  <a:schemeClr val="tx1"/>
                </a:solidFill>
                <a:latin typeface="+mj-lt"/>
              </a:defRPr>
            </a:lvl4pPr>
            <a:lvl5pPr marL="0" indent="0">
              <a:lnSpc>
                <a:spcPts val="17066"/>
              </a:lnSpc>
              <a:spcBef>
                <a:spcPts val="0"/>
              </a:spcBef>
              <a:spcAft>
                <a:spcPts val="0"/>
              </a:spcAft>
              <a:buNone/>
              <a:defRPr sz="16266">
                <a:solidFill>
                  <a:schemeClr val="tx1"/>
                </a:solidFill>
                <a:latin typeface="+mj-lt"/>
              </a:defRPr>
            </a:lvl5pPr>
            <a:lvl6pPr marL="0" indent="0">
              <a:lnSpc>
                <a:spcPts val="17066"/>
              </a:lnSpc>
              <a:spcBef>
                <a:spcPts val="0"/>
              </a:spcBef>
              <a:spcAft>
                <a:spcPts val="0"/>
              </a:spcAft>
              <a:buNone/>
              <a:defRPr sz="16266">
                <a:solidFill>
                  <a:schemeClr val="tx1"/>
                </a:solidFill>
                <a:latin typeface="+mj-lt"/>
              </a:defRPr>
            </a:lvl6pPr>
            <a:lvl7pPr marL="0" indent="0">
              <a:lnSpc>
                <a:spcPts val="17066"/>
              </a:lnSpc>
              <a:spcBef>
                <a:spcPts val="0"/>
              </a:spcBef>
              <a:spcAft>
                <a:spcPts val="0"/>
              </a:spcAft>
              <a:buNone/>
              <a:defRPr sz="16266">
                <a:solidFill>
                  <a:schemeClr val="tx1"/>
                </a:solidFill>
                <a:latin typeface="+mj-lt"/>
              </a:defRPr>
            </a:lvl7pPr>
            <a:lvl8pPr marL="0" indent="0">
              <a:lnSpc>
                <a:spcPts val="17066"/>
              </a:lnSpc>
              <a:spcBef>
                <a:spcPts val="0"/>
              </a:spcBef>
              <a:spcAft>
                <a:spcPts val="0"/>
              </a:spcAft>
              <a:buNone/>
              <a:defRPr sz="16266">
                <a:solidFill>
                  <a:schemeClr val="tx1"/>
                </a:solidFill>
                <a:latin typeface="+mj-lt"/>
              </a:defRPr>
            </a:lvl8pPr>
            <a:lvl9pPr marL="0" indent="0">
              <a:lnSpc>
                <a:spcPts val="17066"/>
              </a:lnSpc>
              <a:spcBef>
                <a:spcPts val="0"/>
              </a:spcBef>
              <a:spcAft>
                <a:spcPts val="0"/>
              </a:spcAft>
              <a:buNone/>
              <a:defRPr sz="16266">
                <a:solidFill>
                  <a:schemeClr val="tx1"/>
                </a:solidFill>
                <a:latin typeface="+mj-lt"/>
              </a:defRPr>
            </a:lvl9pPr>
          </a:lstStyle>
          <a:p>
            <a:pPr lvl="0"/>
            <a:r>
              <a:rPr lang="en-GB" noProof="0"/>
              <a:t>X</a:t>
            </a:r>
          </a:p>
        </p:txBody>
      </p:sp>
    </p:spTree>
    <p:extLst>
      <p:ext uri="{BB962C8B-B14F-4D97-AF65-F5344CB8AC3E}">
        <p14:creationId xmlns:p14="http://schemas.microsoft.com/office/powerpoint/2010/main" val="1054914268"/>
      </p:ext>
    </p:extLst>
  </p:cSld>
  <p:clrMapOvr>
    <a:masterClrMapping/>
  </p:clrMapOvr>
  <p:hf hdr="0" ftr="0"/>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hapter with Image V01">
    <p:bg>
      <p:bgPr>
        <a:solidFill>
          <a:srgbClr val="7FC7CF"/>
        </a:solidFill>
        <a:effectLst/>
      </p:bgPr>
    </p:bg>
    <p:spTree>
      <p:nvGrpSpPr>
        <p:cNvPr id="1" name=""/>
        <p:cNvGrpSpPr/>
        <p:nvPr/>
      </p:nvGrpSpPr>
      <p:grpSpPr>
        <a:xfrm>
          <a:off x="0" y="0"/>
          <a:ext cx="0" cy="0"/>
          <a:chOff x="0" y="0"/>
          <a:chExt cx="0" cy="0"/>
        </a:xfrm>
      </p:grpSpPr>
      <p:sp>
        <p:nvSpPr>
          <p:cNvPr id="3" name="Picture Placeholder 10">
            <a:extLst>
              <a:ext uri="{FF2B5EF4-FFF2-40B4-BE49-F238E27FC236}">
                <a16:creationId xmlns:a16="http://schemas.microsoft.com/office/drawing/2014/main" id="{5AF0533A-51F2-BB29-D669-E4AABD18D2E8}"/>
              </a:ext>
            </a:extLst>
          </p:cNvPr>
          <p:cNvSpPr>
            <a:spLocks noGrp="1"/>
          </p:cNvSpPr>
          <p:nvPr>
            <p:ph type="pic" sz="quarter" idx="15" hasCustomPrompt="1"/>
          </p:nvPr>
        </p:nvSpPr>
        <p:spPr>
          <a:xfrm>
            <a:off x="0" y="96000"/>
            <a:ext cx="12192000" cy="6762000"/>
          </a:xfrm>
          <a:solidFill>
            <a:schemeClr val="bg1">
              <a:lumMod val="50000"/>
            </a:schemeClr>
          </a:solidFill>
        </p:spPr>
        <p:txBody>
          <a:bodyPr tIns="576000" anchor="ctr"/>
          <a:lstStyle>
            <a:lvl1pPr algn="ctr">
              <a:defRPr>
                <a:solidFill>
                  <a:schemeClr val="bg1"/>
                </a:solidFill>
              </a:defRPr>
            </a:lvl1pPr>
          </a:lstStyle>
          <a:p>
            <a:r>
              <a:rPr lang="en-GB" noProof="0"/>
              <a:t>Add image by clicking on icon</a:t>
            </a:r>
          </a:p>
        </p:txBody>
      </p:sp>
      <p:sp>
        <p:nvSpPr>
          <p:cNvPr id="2" name="Titel 1"/>
          <p:cNvSpPr>
            <a:spLocks noGrp="1"/>
          </p:cNvSpPr>
          <p:nvPr>
            <p:ph type="title" hasCustomPrompt="1"/>
          </p:nvPr>
        </p:nvSpPr>
        <p:spPr>
          <a:xfrm>
            <a:off x="504001" y="408001"/>
            <a:ext cx="7318484" cy="1846660"/>
          </a:xfrm>
        </p:spPr>
        <p:txBody>
          <a:bodyPr wrap="square" anchor="t" anchorCtr="0">
            <a:spAutoFit/>
          </a:bodyPr>
          <a:lstStyle>
            <a:lvl1pPr algn="l">
              <a:lnSpc>
                <a:spcPts val="7200"/>
              </a:lnSpc>
              <a:defRPr sz="6400" b="0" cap="none" baseline="0">
                <a:solidFill>
                  <a:schemeClr val="bg1"/>
                </a:solidFill>
              </a:defRPr>
            </a:lvl1pPr>
          </a:lstStyle>
          <a:p>
            <a:r>
              <a:rPr lang="en-GB" noProof="0"/>
              <a:t>Click to edit chapter name</a:t>
            </a:r>
          </a:p>
        </p:txBody>
      </p:sp>
      <p:sp>
        <p:nvSpPr>
          <p:cNvPr id="6" name="Text Placeholder 9">
            <a:extLst>
              <a:ext uri="{FF2B5EF4-FFF2-40B4-BE49-F238E27FC236}">
                <a16:creationId xmlns:a16="http://schemas.microsoft.com/office/drawing/2014/main" id="{8CBB259C-5757-1771-2BC3-A6633E6F30ED}"/>
              </a:ext>
            </a:extLst>
          </p:cNvPr>
          <p:cNvSpPr>
            <a:spLocks noGrp="1"/>
          </p:cNvSpPr>
          <p:nvPr>
            <p:ph type="body" sz="quarter" idx="11" hasCustomPrompt="1"/>
          </p:nvPr>
        </p:nvSpPr>
        <p:spPr>
          <a:xfrm>
            <a:off x="503999" y="4648746"/>
            <a:ext cx="2400000" cy="2188633"/>
          </a:xfrm>
        </p:spPr>
        <p:txBody>
          <a:bodyPr wrap="square" anchor="b">
            <a:noAutofit/>
          </a:bodyPr>
          <a:lstStyle>
            <a:lvl1pPr marL="0" indent="0">
              <a:lnSpc>
                <a:spcPts val="17066"/>
              </a:lnSpc>
              <a:spcBef>
                <a:spcPts val="0"/>
              </a:spcBef>
              <a:spcAft>
                <a:spcPts val="0"/>
              </a:spcAft>
              <a:buFont typeface="EON Brix Sans" panose="020B0604020202020204" pitchFamily="34" charset="0"/>
              <a:buNone/>
              <a:defRPr sz="16266">
                <a:solidFill>
                  <a:schemeClr val="bg1"/>
                </a:solidFill>
                <a:latin typeface="+mj-lt"/>
              </a:defRPr>
            </a:lvl1pPr>
            <a:lvl2pPr marL="0" indent="0">
              <a:lnSpc>
                <a:spcPts val="17066"/>
              </a:lnSpc>
              <a:spcBef>
                <a:spcPts val="0"/>
              </a:spcBef>
              <a:spcAft>
                <a:spcPts val="0"/>
              </a:spcAft>
              <a:buNone/>
              <a:defRPr sz="16266">
                <a:solidFill>
                  <a:schemeClr val="bg1"/>
                </a:solidFill>
                <a:latin typeface="+mj-lt"/>
              </a:defRPr>
            </a:lvl2pPr>
            <a:lvl3pPr marL="0" indent="0">
              <a:lnSpc>
                <a:spcPts val="17066"/>
              </a:lnSpc>
              <a:spcBef>
                <a:spcPts val="0"/>
              </a:spcBef>
              <a:spcAft>
                <a:spcPts val="0"/>
              </a:spcAft>
              <a:buNone/>
              <a:defRPr sz="16266">
                <a:solidFill>
                  <a:schemeClr val="bg1"/>
                </a:solidFill>
                <a:latin typeface="+mj-lt"/>
              </a:defRPr>
            </a:lvl3pPr>
            <a:lvl4pPr marL="0" indent="0">
              <a:lnSpc>
                <a:spcPts val="17066"/>
              </a:lnSpc>
              <a:spcBef>
                <a:spcPts val="0"/>
              </a:spcBef>
              <a:spcAft>
                <a:spcPts val="0"/>
              </a:spcAft>
              <a:buNone/>
              <a:defRPr sz="16266">
                <a:solidFill>
                  <a:schemeClr val="bg1"/>
                </a:solidFill>
                <a:latin typeface="+mj-lt"/>
              </a:defRPr>
            </a:lvl4pPr>
            <a:lvl5pPr marL="0" indent="0">
              <a:lnSpc>
                <a:spcPts val="17066"/>
              </a:lnSpc>
              <a:spcBef>
                <a:spcPts val="0"/>
              </a:spcBef>
              <a:spcAft>
                <a:spcPts val="0"/>
              </a:spcAft>
              <a:buNone/>
              <a:defRPr sz="16266">
                <a:solidFill>
                  <a:schemeClr val="bg1"/>
                </a:solidFill>
                <a:latin typeface="+mj-lt"/>
              </a:defRPr>
            </a:lvl5pPr>
            <a:lvl6pPr marL="0" indent="0">
              <a:lnSpc>
                <a:spcPts val="17066"/>
              </a:lnSpc>
              <a:spcBef>
                <a:spcPts val="0"/>
              </a:spcBef>
              <a:spcAft>
                <a:spcPts val="0"/>
              </a:spcAft>
              <a:buNone/>
              <a:defRPr sz="16266">
                <a:solidFill>
                  <a:schemeClr val="bg1"/>
                </a:solidFill>
                <a:latin typeface="+mj-lt"/>
              </a:defRPr>
            </a:lvl6pPr>
            <a:lvl7pPr marL="0" indent="0">
              <a:lnSpc>
                <a:spcPts val="17066"/>
              </a:lnSpc>
              <a:spcBef>
                <a:spcPts val="0"/>
              </a:spcBef>
              <a:spcAft>
                <a:spcPts val="0"/>
              </a:spcAft>
              <a:buNone/>
              <a:defRPr sz="16266">
                <a:solidFill>
                  <a:schemeClr val="bg1"/>
                </a:solidFill>
                <a:latin typeface="+mj-lt"/>
              </a:defRPr>
            </a:lvl7pPr>
            <a:lvl8pPr marL="0" indent="0">
              <a:lnSpc>
                <a:spcPts val="17066"/>
              </a:lnSpc>
              <a:spcBef>
                <a:spcPts val="0"/>
              </a:spcBef>
              <a:spcAft>
                <a:spcPts val="0"/>
              </a:spcAft>
              <a:buNone/>
              <a:defRPr sz="16266">
                <a:solidFill>
                  <a:schemeClr val="bg1"/>
                </a:solidFill>
                <a:latin typeface="+mj-lt"/>
              </a:defRPr>
            </a:lvl8pPr>
            <a:lvl9pPr marL="0" indent="0">
              <a:lnSpc>
                <a:spcPts val="17066"/>
              </a:lnSpc>
              <a:spcBef>
                <a:spcPts val="0"/>
              </a:spcBef>
              <a:spcAft>
                <a:spcPts val="0"/>
              </a:spcAft>
              <a:buNone/>
              <a:defRPr sz="16266">
                <a:solidFill>
                  <a:schemeClr val="bg1"/>
                </a:solidFill>
                <a:latin typeface="+mj-lt"/>
              </a:defRPr>
            </a:lvl9pPr>
          </a:lstStyle>
          <a:p>
            <a:pPr lvl="0"/>
            <a:r>
              <a:rPr lang="en-GB" noProof="0"/>
              <a:t>X</a:t>
            </a:r>
          </a:p>
        </p:txBody>
      </p:sp>
    </p:spTree>
    <p:extLst>
      <p:ext uri="{BB962C8B-B14F-4D97-AF65-F5344CB8AC3E}">
        <p14:creationId xmlns:p14="http://schemas.microsoft.com/office/powerpoint/2010/main" val="2467930733"/>
      </p:ext>
    </p:extLst>
  </p:cSld>
  <p:clrMapOvr>
    <a:masterClrMapping/>
  </p:clrMapOvr>
  <p:hf hdr="0" ftr="0"/>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hapter with Image V02">
    <p:spTree>
      <p:nvGrpSpPr>
        <p:cNvPr id="1" name=""/>
        <p:cNvGrpSpPr/>
        <p:nvPr/>
      </p:nvGrpSpPr>
      <p:grpSpPr>
        <a:xfrm>
          <a:off x="0" y="0"/>
          <a:ext cx="0" cy="0"/>
          <a:chOff x="0" y="0"/>
          <a:chExt cx="0" cy="0"/>
        </a:xfrm>
      </p:grpSpPr>
      <p:sp>
        <p:nvSpPr>
          <p:cNvPr id="3" name="Picture Placeholder 10">
            <a:extLst>
              <a:ext uri="{FF2B5EF4-FFF2-40B4-BE49-F238E27FC236}">
                <a16:creationId xmlns:a16="http://schemas.microsoft.com/office/drawing/2014/main" id="{5AF0533A-51F2-BB29-D669-E4AABD18D2E8}"/>
              </a:ext>
            </a:extLst>
          </p:cNvPr>
          <p:cNvSpPr>
            <a:spLocks noGrp="1"/>
          </p:cNvSpPr>
          <p:nvPr>
            <p:ph type="pic" sz="quarter" idx="15" hasCustomPrompt="1"/>
          </p:nvPr>
        </p:nvSpPr>
        <p:spPr>
          <a:xfrm>
            <a:off x="6265333" y="96000"/>
            <a:ext cx="5926667" cy="6762000"/>
          </a:xfrm>
          <a:solidFill>
            <a:schemeClr val="bg1">
              <a:lumMod val="50000"/>
            </a:schemeClr>
          </a:solidFill>
        </p:spPr>
        <p:txBody>
          <a:bodyPr tIns="576000" anchor="ctr"/>
          <a:lstStyle>
            <a:lvl1pPr algn="ctr">
              <a:defRPr>
                <a:solidFill>
                  <a:schemeClr val="bg1"/>
                </a:solidFill>
              </a:defRPr>
            </a:lvl1pPr>
          </a:lstStyle>
          <a:p>
            <a:r>
              <a:rPr lang="en-GB" noProof="0"/>
              <a:t>Add image by clicking on icon</a:t>
            </a:r>
          </a:p>
        </p:txBody>
      </p:sp>
      <p:sp>
        <p:nvSpPr>
          <p:cNvPr id="2" name="Titel 1"/>
          <p:cNvSpPr>
            <a:spLocks noGrp="1"/>
          </p:cNvSpPr>
          <p:nvPr>
            <p:ph type="title" hasCustomPrompt="1"/>
          </p:nvPr>
        </p:nvSpPr>
        <p:spPr>
          <a:xfrm>
            <a:off x="504001" y="408001"/>
            <a:ext cx="5424784" cy="1846660"/>
          </a:xfrm>
        </p:spPr>
        <p:txBody>
          <a:bodyPr wrap="square" anchor="t" anchorCtr="0">
            <a:spAutoFit/>
          </a:bodyPr>
          <a:lstStyle>
            <a:lvl1pPr algn="l">
              <a:lnSpc>
                <a:spcPts val="7200"/>
              </a:lnSpc>
              <a:defRPr sz="6400" b="0" cap="none" baseline="0">
                <a:solidFill>
                  <a:schemeClr val="tx1"/>
                </a:solidFill>
              </a:defRPr>
            </a:lvl1pPr>
          </a:lstStyle>
          <a:p>
            <a:r>
              <a:rPr lang="en-GB" noProof="0"/>
              <a:t>Click to edit chapter name</a:t>
            </a:r>
          </a:p>
        </p:txBody>
      </p:sp>
      <p:sp>
        <p:nvSpPr>
          <p:cNvPr id="6" name="Text Placeholder 9">
            <a:extLst>
              <a:ext uri="{FF2B5EF4-FFF2-40B4-BE49-F238E27FC236}">
                <a16:creationId xmlns:a16="http://schemas.microsoft.com/office/drawing/2014/main" id="{8CBB259C-5757-1771-2BC3-A6633E6F30ED}"/>
              </a:ext>
            </a:extLst>
          </p:cNvPr>
          <p:cNvSpPr>
            <a:spLocks noGrp="1"/>
          </p:cNvSpPr>
          <p:nvPr>
            <p:ph type="body" sz="quarter" idx="11" hasCustomPrompt="1"/>
          </p:nvPr>
        </p:nvSpPr>
        <p:spPr>
          <a:xfrm>
            <a:off x="503999" y="4648746"/>
            <a:ext cx="2400000" cy="2188633"/>
          </a:xfrm>
        </p:spPr>
        <p:txBody>
          <a:bodyPr wrap="square" anchor="b">
            <a:noAutofit/>
          </a:bodyPr>
          <a:lstStyle>
            <a:lvl1pPr marL="0" indent="0">
              <a:lnSpc>
                <a:spcPts val="17066"/>
              </a:lnSpc>
              <a:spcBef>
                <a:spcPts val="0"/>
              </a:spcBef>
              <a:spcAft>
                <a:spcPts val="0"/>
              </a:spcAft>
              <a:buFont typeface="EON Brix Sans" panose="020B0604020202020204" pitchFamily="34" charset="0"/>
              <a:buNone/>
              <a:defRPr sz="16266">
                <a:solidFill>
                  <a:schemeClr val="tx1"/>
                </a:solidFill>
                <a:latin typeface="+mj-lt"/>
              </a:defRPr>
            </a:lvl1pPr>
            <a:lvl2pPr marL="0" indent="0">
              <a:lnSpc>
                <a:spcPts val="17066"/>
              </a:lnSpc>
              <a:spcBef>
                <a:spcPts val="0"/>
              </a:spcBef>
              <a:spcAft>
                <a:spcPts val="0"/>
              </a:spcAft>
              <a:buNone/>
              <a:defRPr sz="16266">
                <a:solidFill>
                  <a:schemeClr val="tx1"/>
                </a:solidFill>
                <a:latin typeface="+mj-lt"/>
              </a:defRPr>
            </a:lvl2pPr>
            <a:lvl3pPr marL="0" indent="0">
              <a:lnSpc>
                <a:spcPts val="17066"/>
              </a:lnSpc>
              <a:spcBef>
                <a:spcPts val="0"/>
              </a:spcBef>
              <a:spcAft>
                <a:spcPts val="0"/>
              </a:spcAft>
              <a:buNone/>
              <a:defRPr sz="16266">
                <a:solidFill>
                  <a:schemeClr val="tx1"/>
                </a:solidFill>
                <a:latin typeface="+mj-lt"/>
              </a:defRPr>
            </a:lvl3pPr>
            <a:lvl4pPr marL="0" indent="0">
              <a:lnSpc>
                <a:spcPts val="17066"/>
              </a:lnSpc>
              <a:spcBef>
                <a:spcPts val="0"/>
              </a:spcBef>
              <a:spcAft>
                <a:spcPts val="0"/>
              </a:spcAft>
              <a:buNone/>
              <a:defRPr sz="16266">
                <a:solidFill>
                  <a:schemeClr val="tx1"/>
                </a:solidFill>
                <a:latin typeface="+mj-lt"/>
              </a:defRPr>
            </a:lvl4pPr>
            <a:lvl5pPr marL="0" indent="0">
              <a:lnSpc>
                <a:spcPts val="17066"/>
              </a:lnSpc>
              <a:spcBef>
                <a:spcPts val="0"/>
              </a:spcBef>
              <a:spcAft>
                <a:spcPts val="0"/>
              </a:spcAft>
              <a:buNone/>
              <a:defRPr sz="16266">
                <a:solidFill>
                  <a:schemeClr val="tx1"/>
                </a:solidFill>
                <a:latin typeface="+mj-lt"/>
              </a:defRPr>
            </a:lvl5pPr>
            <a:lvl6pPr marL="0" indent="0">
              <a:lnSpc>
                <a:spcPts val="17066"/>
              </a:lnSpc>
              <a:spcBef>
                <a:spcPts val="0"/>
              </a:spcBef>
              <a:spcAft>
                <a:spcPts val="0"/>
              </a:spcAft>
              <a:buNone/>
              <a:defRPr sz="16266">
                <a:solidFill>
                  <a:schemeClr val="tx1"/>
                </a:solidFill>
                <a:latin typeface="+mj-lt"/>
              </a:defRPr>
            </a:lvl6pPr>
            <a:lvl7pPr marL="0" indent="0">
              <a:lnSpc>
                <a:spcPts val="17066"/>
              </a:lnSpc>
              <a:spcBef>
                <a:spcPts val="0"/>
              </a:spcBef>
              <a:spcAft>
                <a:spcPts val="0"/>
              </a:spcAft>
              <a:buNone/>
              <a:defRPr sz="16266">
                <a:solidFill>
                  <a:schemeClr val="tx1"/>
                </a:solidFill>
                <a:latin typeface="+mj-lt"/>
              </a:defRPr>
            </a:lvl7pPr>
            <a:lvl8pPr marL="0" indent="0">
              <a:lnSpc>
                <a:spcPts val="17066"/>
              </a:lnSpc>
              <a:spcBef>
                <a:spcPts val="0"/>
              </a:spcBef>
              <a:spcAft>
                <a:spcPts val="0"/>
              </a:spcAft>
              <a:buNone/>
              <a:defRPr sz="16266">
                <a:solidFill>
                  <a:schemeClr val="tx1"/>
                </a:solidFill>
                <a:latin typeface="+mj-lt"/>
              </a:defRPr>
            </a:lvl8pPr>
            <a:lvl9pPr marL="0" indent="0">
              <a:lnSpc>
                <a:spcPts val="17066"/>
              </a:lnSpc>
              <a:spcBef>
                <a:spcPts val="0"/>
              </a:spcBef>
              <a:spcAft>
                <a:spcPts val="0"/>
              </a:spcAft>
              <a:buNone/>
              <a:defRPr sz="16266">
                <a:solidFill>
                  <a:schemeClr val="tx1"/>
                </a:solidFill>
                <a:latin typeface="+mj-lt"/>
              </a:defRPr>
            </a:lvl9pPr>
          </a:lstStyle>
          <a:p>
            <a:pPr lvl="0"/>
            <a:r>
              <a:rPr lang="en-GB" noProof="0"/>
              <a:t>X</a:t>
            </a:r>
          </a:p>
        </p:txBody>
      </p:sp>
    </p:spTree>
    <p:extLst>
      <p:ext uri="{BB962C8B-B14F-4D97-AF65-F5344CB8AC3E}">
        <p14:creationId xmlns:p14="http://schemas.microsoft.com/office/powerpoint/2010/main" val="3201163481"/>
      </p:ext>
    </p:extLst>
  </p:cSld>
  <p:clrMapOvr>
    <a:masterClrMapping/>
  </p:clrMapOvr>
  <p:hf hdr="0" ftr="0"/>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losing chart less color">
    <p:spTree>
      <p:nvGrpSpPr>
        <p:cNvPr id="1" name=""/>
        <p:cNvGrpSpPr/>
        <p:nvPr/>
      </p:nvGrpSpPr>
      <p:grpSpPr>
        <a:xfrm>
          <a:off x="0" y="0"/>
          <a:ext cx="0" cy="0"/>
          <a:chOff x="0" y="0"/>
          <a:chExt cx="0" cy="0"/>
        </a:xfrm>
      </p:grpSpPr>
      <p:pic>
        <p:nvPicPr>
          <p:cNvPr id="5" name="EON_Logo_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04001" y="5836800"/>
            <a:ext cx="1749836" cy="523200"/>
          </a:xfrm>
          <a:prstGeom prst="rect">
            <a:avLst/>
          </a:prstGeom>
        </p:spPr>
      </p:pic>
      <p:sp>
        <p:nvSpPr>
          <p:cNvPr id="3" name="Textplatzhalter 2"/>
          <p:cNvSpPr>
            <a:spLocks noGrp="1"/>
          </p:cNvSpPr>
          <p:nvPr>
            <p:ph type="body" sz="quarter" idx="10" hasCustomPrompt="1"/>
          </p:nvPr>
        </p:nvSpPr>
        <p:spPr>
          <a:xfrm>
            <a:off x="504000" y="500675"/>
            <a:ext cx="9264000" cy="1367896"/>
          </a:xfrm>
        </p:spPr>
        <p:txBody>
          <a:bodyPr>
            <a:spAutoFit/>
          </a:bodyPr>
          <a:lstStyle>
            <a:lvl1pPr algn="l">
              <a:lnSpc>
                <a:spcPts val="5333"/>
              </a:lnSpc>
              <a:spcAft>
                <a:spcPts val="0"/>
              </a:spcAft>
              <a:defRPr sz="5333">
                <a:solidFill>
                  <a:srgbClr val="EA1B0A"/>
                </a:solidFill>
                <a:latin typeface="+mj-lt"/>
              </a:defRPr>
            </a:lvl1pPr>
            <a:lvl2pPr algn="r">
              <a:lnSpc>
                <a:spcPct val="100000"/>
              </a:lnSpc>
              <a:spcAft>
                <a:spcPts val="0"/>
              </a:spcAft>
              <a:defRPr sz="8000">
                <a:solidFill>
                  <a:srgbClr val="EA1C0A"/>
                </a:solidFill>
                <a:latin typeface="+mj-lt"/>
              </a:defRPr>
            </a:lvl2pPr>
            <a:lvl3pPr algn="r">
              <a:lnSpc>
                <a:spcPct val="100000"/>
              </a:lnSpc>
              <a:spcAft>
                <a:spcPts val="0"/>
              </a:spcAft>
              <a:defRPr sz="8000">
                <a:solidFill>
                  <a:srgbClr val="EA1C0A"/>
                </a:solidFill>
                <a:latin typeface="+mj-lt"/>
              </a:defRPr>
            </a:lvl3pPr>
            <a:lvl4pPr algn="r">
              <a:lnSpc>
                <a:spcPct val="100000"/>
              </a:lnSpc>
              <a:spcAft>
                <a:spcPts val="0"/>
              </a:spcAft>
              <a:defRPr sz="8000">
                <a:solidFill>
                  <a:srgbClr val="EA1C0A"/>
                </a:solidFill>
                <a:latin typeface="+mj-lt"/>
              </a:defRPr>
            </a:lvl4pPr>
            <a:lvl5pPr algn="r">
              <a:lnSpc>
                <a:spcPct val="100000"/>
              </a:lnSpc>
              <a:spcAft>
                <a:spcPts val="0"/>
              </a:spcAft>
              <a:defRPr sz="8000">
                <a:solidFill>
                  <a:srgbClr val="EA1C0A"/>
                </a:solidFill>
                <a:latin typeface="+mj-lt"/>
              </a:defRPr>
            </a:lvl5pPr>
          </a:lstStyle>
          <a:p>
            <a:pPr lvl="0"/>
            <a:r>
              <a:rPr lang="en-GB" noProof="0"/>
              <a:t>Click to edit closing statement/ conclusion</a:t>
            </a:r>
          </a:p>
        </p:txBody>
      </p:sp>
      <p:sp>
        <p:nvSpPr>
          <p:cNvPr id="7" name="Textplatzhalter 6"/>
          <p:cNvSpPr>
            <a:spLocks noGrp="1"/>
          </p:cNvSpPr>
          <p:nvPr>
            <p:ph type="body" sz="quarter" idx="11" hasCustomPrompt="1"/>
          </p:nvPr>
        </p:nvSpPr>
        <p:spPr>
          <a:xfrm>
            <a:off x="504000" y="2606971"/>
            <a:ext cx="5424784" cy="245965"/>
          </a:xfrm>
        </p:spPr>
        <p:txBody>
          <a:bodyPr wrap="square" anchor="b">
            <a:spAutoFit/>
          </a:bodyPr>
          <a:lstStyle>
            <a:lvl1pPr marL="0" indent="0" algn="l">
              <a:lnSpc>
                <a:spcPts val="1947"/>
              </a:lnSpc>
              <a:spcBef>
                <a:spcPts val="0"/>
              </a:spcBef>
              <a:spcAft>
                <a:spcPts val="0"/>
              </a:spcAft>
              <a:buFont typeface="EON Brix Sans" panose="020B0604020202020204" pitchFamily="34" charset="0"/>
              <a:buNone/>
              <a:defRPr sz="1867">
                <a:solidFill>
                  <a:schemeClr val="tx1"/>
                </a:solidFill>
                <a:latin typeface="+mj-lt"/>
              </a:defRPr>
            </a:lvl1pPr>
            <a:lvl2pPr marL="0" indent="0" algn="l">
              <a:lnSpc>
                <a:spcPts val="1947"/>
              </a:lnSpc>
              <a:spcBef>
                <a:spcPts val="0"/>
              </a:spcBef>
              <a:spcAft>
                <a:spcPts val="0"/>
              </a:spcAft>
              <a:buNone/>
              <a:defRPr sz="1867">
                <a:solidFill>
                  <a:schemeClr val="tx1"/>
                </a:solidFill>
                <a:latin typeface="+mj-lt"/>
              </a:defRPr>
            </a:lvl2pPr>
            <a:lvl3pPr marL="0" indent="0" algn="l">
              <a:lnSpc>
                <a:spcPts val="1947"/>
              </a:lnSpc>
              <a:spcBef>
                <a:spcPts val="0"/>
              </a:spcBef>
              <a:spcAft>
                <a:spcPts val="0"/>
              </a:spcAft>
              <a:buNone/>
              <a:defRPr sz="1867">
                <a:solidFill>
                  <a:schemeClr val="tx1"/>
                </a:solidFill>
                <a:latin typeface="+mj-lt"/>
              </a:defRPr>
            </a:lvl3pPr>
            <a:lvl4pPr marL="0" indent="0" algn="l">
              <a:lnSpc>
                <a:spcPts val="1947"/>
              </a:lnSpc>
              <a:spcBef>
                <a:spcPts val="0"/>
              </a:spcBef>
              <a:spcAft>
                <a:spcPts val="0"/>
              </a:spcAft>
              <a:buNone/>
              <a:defRPr sz="1867">
                <a:solidFill>
                  <a:schemeClr val="tx1"/>
                </a:solidFill>
                <a:latin typeface="+mj-lt"/>
              </a:defRPr>
            </a:lvl4pPr>
            <a:lvl5pPr marL="0" indent="0" algn="l">
              <a:lnSpc>
                <a:spcPts val="1947"/>
              </a:lnSpc>
              <a:spcBef>
                <a:spcPts val="0"/>
              </a:spcBef>
              <a:spcAft>
                <a:spcPts val="0"/>
              </a:spcAft>
              <a:buNone/>
              <a:defRPr sz="1867">
                <a:solidFill>
                  <a:schemeClr val="tx1"/>
                </a:solidFill>
                <a:latin typeface="+mj-lt"/>
              </a:defRPr>
            </a:lvl5pPr>
            <a:lvl6pPr marL="0" indent="0" algn="l">
              <a:lnSpc>
                <a:spcPts val="1947"/>
              </a:lnSpc>
              <a:spcBef>
                <a:spcPts val="0"/>
              </a:spcBef>
              <a:spcAft>
                <a:spcPts val="0"/>
              </a:spcAft>
              <a:buNone/>
              <a:defRPr sz="1867">
                <a:solidFill>
                  <a:schemeClr val="tx1"/>
                </a:solidFill>
                <a:latin typeface="+mj-lt"/>
              </a:defRPr>
            </a:lvl6pPr>
            <a:lvl7pPr marL="0" indent="0" algn="l">
              <a:lnSpc>
                <a:spcPts val="1947"/>
              </a:lnSpc>
              <a:spcBef>
                <a:spcPts val="0"/>
              </a:spcBef>
              <a:spcAft>
                <a:spcPts val="0"/>
              </a:spcAft>
              <a:buNone/>
              <a:defRPr sz="1867">
                <a:solidFill>
                  <a:schemeClr val="tx1"/>
                </a:solidFill>
                <a:latin typeface="+mj-lt"/>
              </a:defRPr>
            </a:lvl7pPr>
            <a:lvl8pPr marL="0" indent="0" algn="l">
              <a:lnSpc>
                <a:spcPts val="1947"/>
              </a:lnSpc>
              <a:spcBef>
                <a:spcPts val="0"/>
              </a:spcBef>
              <a:spcAft>
                <a:spcPts val="0"/>
              </a:spcAft>
              <a:buNone/>
              <a:defRPr sz="1867">
                <a:solidFill>
                  <a:schemeClr val="tx1"/>
                </a:solidFill>
                <a:latin typeface="+mj-lt"/>
              </a:defRPr>
            </a:lvl8pPr>
            <a:lvl9pPr marL="0" indent="0" algn="l">
              <a:lnSpc>
                <a:spcPts val="1947"/>
              </a:lnSpc>
              <a:spcBef>
                <a:spcPts val="0"/>
              </a:spcBef>
              <a:spcAft>
                <a:spcPts val="0"/>
              </a:spcAft>
              <a:buNone/>
              <a:defRPr sz="1867">
                <a:solidFill>
                  <a:schemeClr val="tx1"/>
                </a:solidFill>
                <a:latin typeface="+mj-lt"/>
              </a:defRPr>
            </a:lvl9pPr>
          </a:lstStyle>
          <a:p>
            <a:pPr lvl="0"/>
            <a:r>
              <a:rPr lang="en-GB" noProof="0"/>
              <a:t>Click to edit Name Surname</a:t>
            </a:r>
          </a:p>
        </p:txBody>
      </p:sp>
      <p:sp>
        <p:nvSpPr>
          <p:cNvPr id="4" name="Text Placeholder 9">
            <a:extLst>
              <a:ext uri="{FF2B5EF4-FFF2-40B4-BE49-F238E27FC236}">
                <a16:creationId xmlns:a16="http://schemas.microsoft.com/office/drawing/2014/main" id="{435ECDFF-7CF6-88A7-3B86-3DF7C124D64A}"/>
              </a:ext>
            </a:extLst>
          </p:cNvPr>
          <p:cNvSpPr>
            <a:spLocks noGrp="1"/>
          </p:cNvSpPr>
          <p:nvPr>
            <p:ph type="body" sz="quarter" idx="12" hasCustomPrompt="1"/>
          </p:nvPr>
        </p:nvSpPr>
        <p:spPr>
          <a:xfrm>
            <a:off x="504000" y="3140968"/>
            <a:ext cx="5424784" cy="287259"/>
          </a:xfrm>
        </p:spPr>
        <p:txBody>
          <a:bodyPr wrap="square">
            <a:spAutoFit/>
          </a:bodyPr>
          <a:lstStyle>
            <a:lvl1pPr marL="0" indent="0">
              <a:lnSpc>
                <a:spcPct val="100000"/>
              </a:lnSpc>
              <a:spcBef>
                <a:spcPts val="0"/>
              </a:spcBef>
              <a:spcAft>
                <a:spcPts val="0"/>
              </a:spcAft>
              <a:buFont typeface="EON Brix Sans" panose="020B0604020202020204" pitchFamily="34" charset="0"/>
              <a:buNone/>
              <a:defRPr sz="1867">
                <a:solidFill>
                  <a:schemeClr val="tx1"/>
                </a:solidFill>
                <a:latin typeface="+mj-lt"/>
              </a:defRPr>
            </a:lvl1pPr>
            <a:lvl2pPr marL="0" indent="0">
              <a:lnSpc>
                <a:spcPct val="100000"/>
              </a:lnSpc>
              <a:spcBef>
                <a:spcPts val="0"/>
              </a:spcBef>
              <a:spcAft>
                <a:spcPts val="0"/>
              </a:spcAft>
              <a:buNone/>
              <a:defRPr sz="1867">
                <a:solidFill>
                  <a:schemeClr val="tx1"/>
                </a:solidFill>
                <a:latin typeface="+mj-lt"/>
              </a:defRPr>
            </a:lvl2pPr>
            <a:lvl3pPr marL="0" indent="0">
              <a:lnSpc>
                <a:spcPct val="100000"/>
              </a:lnSpc>
              <a:spcBef>
                <a:spcPts val="0"/>
              </a:spcBef>
              <a:spcAft>
                <a:spcPts val="0"/>
              </a:spcAft>
              <a:buNone/>
              <a:defRPr sz="1867">
                <a:solidFill>
                  <a:schemeClr val="tx1"/>
                </a:solidFill>
                <a:latin typeface="+mj-lt"/>
              </a:defRPr>
            </a:lvl3pPr>
            <a:lvl4pPr marL="0" indent="0">
              <a:lnSpc>
                <a:spcPct val="100000"/>
              </a:lnSpc>
              <a:spcBef>
                <a:spcPts val="0"/>
              </a:spcBef>
              <a:spcAft>
                <a:spcPts val="0"/>
              </a:spcAft>
              <a:buNone/>
              <a:defRPr sz="1867">
                <a:solidFill>
                  <a:schemeClr val="tx1"/>
                </a:solidFill>
                <a:latin typeface="+mj-lt"/>
              </a:defRPr>
            </a:lvl4pPr>
            <a:lvl5pPr marL="0" indent="0">
              <a:lnSpc>
                <a:spcPct val="100000"/>
              </a:lnSpc>
              <a:spcBef>
                <a:spcPts val="0"/>
              </a:spcBef>
              <a:spcAft>
                <a:spcPts val="0"/>
              </a:spcAft>
              <a:buNone/>
              <a:defRPr sz="1867">
                <a:solidFill>
                  <a:schemeClr val="tx1"/>
                </a:solidFill>
                <a:latin typeface="+mj-lt"/>
              </a:defRPr>
            </a:lvl5pPr>
            <a:lvl6pPr marL="0" indent="0">
              <a:lnSpc>
                <a:spcPct val="100000"/>
              </a:lnSpc>
              <a:spcBef>
                <a:spcPts val="0"/>
              </a:spcBef>
              <a:spcAft>
                <a:spcPts val="0"/>
              </a:spcAft>
              <a:buNone/>
              <a:defRPr sz="1867">
                <a:solidFill>
                  <a:schemeClr val="tx1"/>
                </a:solidFill>
                <a:latin typeface="+mj-lt"/>
              </a:defRPr>
            </a:lvl6pPr>
            <a:lvl7pPr marL="0" indent="0">
              <a:lnSpc>
                <a:spcPct val="100000"/>
              </a:lnSpc>
              <a:spcBef>
                <a:spcPts val="0"/>
              </a:spcBef>
              <a:spcAft>
                <a:spcPts val="0"/>
              </a:spcAft>
              <a:buNone/>
              <a:defRPr sz="1867">
                <a:solidFill>
                  <a:schemeClr val="tx1"/>
                </a:solidFill>
                <a:latin typeface="+mj-lt"/>
              </a:defRPr>
            </a:lvl7pPr>
            <a:lvl8pPr marL="0" indent="0">
              <a:lnSpc>
                <a:spcPct val="100000"/>
              </a:lnSpc>
              <a:spcBef>
                <a:spcPts val="0"/>
              </a:spcBef>
              <a:spcAft>
                <a:spcPts val="0"/>
              </a:spcAft>
              <a:buNone/>
              <a:defRPr sz="1867">
                <a:solidFill>
                  <a:schemeClr val="tx1"/>
                </a:solidFill>
                <a:latin typeface="+mj-lt"/>
              </a:defRPr>
            </a:lvl8pPr>
            <a:lvl9pPr marL="0" indent="0">
              <a:lnSpc>
                <a:spcPct val="100000"/>
              </a:lnSpc>
              <a:spcBef>
                <a:spcPts val="0"/>
              </a:spcBef>
              <a:spcAft>
                <a:spcPts val="0"/>
              </a:spcAft>
              <a:buNone/>
              <a:defRPr sz="1867">
                <a:solidFill>
                  <a:schemeClr val="tx1"/>
                </a:solidFill>
                <a:latin typeface="+mj-lt"/>
              </a:defRPr>
            </a:lvl9pPr>
          </a:lstStyle>
          <a:p>
            <a:pPr lvl="0"/>
            <a:r>
              <a:rPr lang="en-GB" noProof="0"/>
              <a:t>Click to edit contact information</a:t>
            </a:r>
          </a:p>
        </p:txBody>
      </p:sp>
    </p:spTree>
    <p:extLst>
      <p:ext uri="{BB962C8B-B14F-4D97-AF65-F5344CB8AC3E}">
        <p14:creationId xmlns:p14="http://schemas.microsoft.com/office/powerpoint/2010/main" val="397953751"/>
      </p:ext>
    </p:extLst>
  </p:cSld>
  <p:clrMapOvr>
    <a:masterClrMapping/>
  </p:clrMapOvr>
  <p:hf hdr="0" ftr="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5875890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losing chart with Image V01">
    <p:spTree>
      <p:nvGrpSpPr>
        <p:cNvPr id="1" name=""/>
        <p:cNvGrpSpPr/>
        <p:nvPr/>
      </p:nvGrpSpPr>
      <p:grpSpPr>
        <a:xfrm>
          <a:off x="0" y="0"/>
          <a:ext cx="0" cy="0"/>
          <a:chOff x="0" y="0"/>
          <a:chExt cx="0" cy="0"/>
        </a:xfrm>
      </p:grpSpPr>
      <p:sp>
        <p:nvSpPr>
          <p:cNvPr id="2" name="Picture Placeholder 10">
            <a:extLst>
              <a:ext uri="{FF2B5EF4-FFF2-40B4-BE49-F238E27FC236}">
                <a16:creationId xmlns:a16="http://schemas.microsoft.com/office/drawing/2014/main" id="{955CDBE4-8E1E-DDB1-3A2E-D667E4574F92}"/>
              </a:ext>
            </a:extLst>
          </p:cNvPr>
          <p:cNvSpPr>
            <a:spLocks noGrp="1"/>
          </p:cNvSpPr>
          <p:nvPr>
            <p:ph type="pic" sz="quarter" idx="15" hasCustomPrompt="1"/>
          </p:nvPr>
        </p:nvSpPr>
        <p:spPr>
          <a:xfrm>
            <a:off x="0" y="96000"/>
            <a:ext cx="12192000" cy="6762000"/>
          </a:xfrm>
          <a:solidFill>
            <a:schemeClr val="bg1">
              <a:lumMod val="50000"/>
            </a:schemeClr>
          </a:solidFill>
        </p:spPr>
        <p:txBody>
          <a:bodyPr tIns="576000" anchor="ctr"/>
          <a:lstStyle>
            <a:lvl1pPr algn="ctr">
              <a:defRPr>
                <a:solidFill>
                  <a:schemeClr val="bg1"/>
                </a:solidFill>
              </a:defRPr>
            </a:lvl1pPr>
          </a:lstStyle>
          <a:p>
            <a:r>
              <a:rPr lang="en-GB" noProof="0"/>
              <a:t>Add image by clicking on icon</a:t>
            </a:r>
          </a:p>
        </p:txBody>
      </p:sp>
      <p:sp>
        <p:nvSpPr>
          <p:cNvPr id="3" name="Textplatzhalter 2"/>
          <p:cNvSpPr>
            <a:spLocks noGrp="1"/>
          </p:cNvSpPr>
          <p:nvPr>
            <p:ph type="body" sz="quarter" idx="10" hasCustomPrompt="1"/>
          </p:nvPr>
        </p:nvSpPr>
        <p:spPr>
          <a:xfrm>
            <a:off x="504000" y="500675"/>
            <a:ext cx="9264000" cy="1367896"/>
          </a:xfrm>
        </p:spPr>
        <p:txBody>
          <a:bodyPr>
            <a:spAutoFit/>
          </a:bodyPr>
          <a:lstStyle>
            <a:lvl1pPr algn="l">
              <a:lnSpc>
                <a:spcPts val="5333"/>
              </a:lnSpc>
              <a:spcAft>
                <a:spcPts val="0"/>
              </a:spcAft>
              <a:defRPr sz="5333">
                <a:solidFill>
                  <a:schemeClr val="bg1"/>
                </a:solidFill>
                <a:latin typeface="+mj-lt"/>
              </a:defRPr>
            </a:lvl1pPr>
            <a:lvl2pPr algn="r">
              <a:lnSpc>
                <a:spcPct val="100000"/>
              </a:lnSpc>
              <a:spcAft>
                <a:spcPts val="0"/>
              </a:spcAft>
              <a:defRPr sz="8000">
                <a:solidFill>
                  <a:srgbClr val="EA1C0A"/>
                </a:solidFill>
                <a:latin typeface="+mj-lt"/>
              </a:defRPr>
            </a:lvl2pPr>
            <a:lvl3pPr algn="r">
              <a:lnSpc>
                <a:spcPct val="100000"/>
              </a:lnSpc>
              <a:spcAft>
                <a:spcPts val="0"/>
              </a:spcAft>
              <a:defRPr sz="8000">
                <a:solidFill>
                  <a:srgbClr val="EA1C0A"/>
                </a:solidFill>
                <a:latin typeface="+mj-lt"/>
              </a:defRPr>
            </a:lvl3pPr>
            <a:lvl4pPr algn="r">
              <a:lnSpc>
                <a:spcPct val="100000"/>
              </a:lnSpc>
              <a:spcAft>
                <a:spcPts val="0"/>
              </a:spcAft>
              <a:defRPr sz="8000">
                <a:solidFill>
                  <a:srgbClr val="EA1C0A"/>
                </a:solidFill>
                <a:latin typeface="+mj-lt"/>
              </a:defRPr>
            </a:lvl4pPr>
            <a:lvl5pPr algn="r">
              <a:lnSpc>
                <a:spcPct val="100000"/>
              </a:lnSpc>
              <a:spcAft>
                <a:spcPts val="0"/>
              </a:spcAft>
              <a:defRPr sz="8000">
                <a:solidFill>
                  <a:srgbClr val="EA1C0A"/>
                </a:solidFill>
                <a:latin typeface="+mj-lt"/>
              </a:defRPr>
            </a:lvl5pPr>
          </a:lstStyle>
          <a:p>
            <a:pPr lvl="0"/>
            <a:r>
              <a:rPr lang="en-GB" noProof="0"/>
              <a:t>Click to edit closing statement/ conclusion</a:t>
            </a:r>
          </a:p>
        </p:txBody>
      </p:sp>
      <p:sp>
        <p:nvSpPr>
          <p:cNvPr id="7" name="Textplatzhalter 6"/>
          <p:cNvSpPr>
            <a:spLocks noGrp="1"/>
          </p:cNvSpPr>
          <p:nvPr>
            <p:ph type="body" sz="quarter" idx="11" hasCustomPrompt="1"/>
          </p:nvPr>
        </p:nvSpPr>
        <p:spPr>
          <a:xfrm>
            <a:off x="504000" y="2606971"/>
            <a:ext cx="5424000" cy="245965"/>
          </a:xfrm>
        </p:spPr>
        <p:txBody>
          <a:bodyPr wrap="square" anchor="b">
            <a:spAutoFit/>
          </a:bodyPr>
          <a:lstStyle>
            <a:lvl1pPr marL="0" indent="0" algn="l">
              <a:lnSpc>
                <a:spcPts val="1947"/>
              </a:lnSpc>
              <a:spcBef>
                <a:spcPts val="0"/>
              </a:spcBef>
              <a:spcAft>
                <a:spcPts val="0"/>
              </a:spcAft>
              <a:buFont typeface="EON Brix Sans" panose="020B0604020202020204" pitchFamily="34" charset="0"/>
              <a:buNone/>
              <a:defRPr sz="1867">
                <a:solidFill>
                  <a:schemeClr val="bg1"/>
                </a:solidFill>
                <a:latin typeface="+mj-lt"/>
              </a:defRPr>
            </a:lvl1pPr>
            <a:lvl2pPr marL="0" indent="0" algn="l">
              <a:lnSpc>
                <a:spcPts val="1947"/>
              </a:lnSpc>
              <a:spcBef>
                <a:spcPts val="0"/>
              </a:spcBef>
              <a:spcAft>
                <a:spcPts val="0"/>
              </a:spcAft>
              <a:buNone/>
              <a:defRPr sz="1867">
                <a:solidFill>
                  <a:schemeClr val="bg1"/>
                </a:solidFill>
                <a:latin typeface="+mj-lt"/>
              </a:defRPr>
            </a:lvl2pPr>
            <a:lvl3pPr marL="0" indent="0" algn="l">
              <a:lnSpc>
                <a:spcPts val="1947"/>
              </a:lnSpc>
              <a:spcBef>
                <a:spcPts val="0"/>
              </a:spcBef>
              <a:spcAft>
                <a:spcPts val="0"/>
              </a:spcAft>
              <a:buNone/>
              <a:defRPr sz="1867">
                <a:solidFill>
                  <a:schemeClr val="bg1"/>
                </a:solidFill>
                <a:latin typeface="+mj-lt"/>
              </a:defRPr>
            </a:lvl3pPr>
            <a:lvl4pPr marL="0" indent="0" algn="l">
              <a:lnSpc>
                <a:spcPts val="1947"/>
              </a:lnSpc>
              <a:spcBef>
                <a:spcPts val="0"/>
              </a:spcBef>
              <a:spcAft>
                <a:spcPts val="0"/>
              </a:spcAft>
              <a:buNone/>
              <a:defRPr sz="1867">
                <a:solidFill>
                  <a:schemeClr val="bg1"/>
                </a:solidFill>
                <a:latin typeface="+mj-lt"/>
              </a:defRPr>
            </a:lvl4pPr>
            <a:lvl5pPr marL="0" indent="0" algn="l">
              <a:lnSpc>
                <a:spcPts val="1947"/>
              </a:lnSpc>
              <a:spcBef>
                <a:spcPts val="0"/>
              </a:spcBef>
              <a:spcAft>
                <a:spcPts val="0"/>
              </a:spcAft>
              <a:buNone/>
              <a:defRPr sz="1867">
                <a:solidFill>
                  <a:schemeClr val="bg1"/>
                </a:solidFill>
                <a:latin typeface="+mj-lt"/>
              </a:defRPr>
            </a:lvl5pPr>
            <a:lvl6pPr marL="0" indent="0" algn="l">
              <a:lnSpc>
                <a:spcPts val="1947"/>
              </a:lnSpc>
              <a:spcBef>
                <a:spcPts val="0"/>
              </a:spcBef>
              <a:spcAft>
                <a:spcPts val="0"/>
              </a:spcAft>
              <a:buNone/>
              <a:defRPr sz="1867">
                <a:solidFill>
                  <a:schemeClr val="bg1"/>
                </a:solidFill>
                <a:latin typeface="+mj-lt"/>
              </a:defRPr>
            </a:lvl6pPr>
            <a:lvl7pPr marL="0" indent="0" algn="l">
              <a:lnSpc>
                <a:spcPts val="1947"/>
              </a:lnSpc>
              <a:spcBef>
                <a:spcPts val="0"/>
              </a:spcBef>
              <a:spcAft>
                <a:spcPts val="0"/>
              </a:spcAft>
              <a:buNone/>
              <a:defRPr sz="1867">
                <a:solidFill>
                  <a:schemeClr val="bg1"/>
                </a:solidFill>
                <a:latin typeface="+mj-lt"/>
              </a:defRPr>
            </a:lvl7pPr>
            <a:lvl8pPr marL="0" indent="0" algn="l">
              <a:lnSpc>
                <a:spcPts val="1947"/>
              </a:lnSpc>
              <a:spcBef>
                <a:spcPts val="0"/>
              </a:spcBef>
              <a:spcAft>
                <a:spcPts val="0"/>
              </a:spcAft>
              <a:buNone/>
              <a:defRPr sz="1867">
                <a:solidFill>
                  <a:schemeClr val="bg1"/>
                </a:solidFill>
                <a:latin typeface="+mj-lt"/>
              </a:defRPr>
            </a:lvl8pPr>
            <a:lvl9pPr marL="0" indent="0" algn="l">
              <a:lnSpc>
                <a:spcPts val="1947"/>
              </a:lnSpc>
              <a:spcBef>
                <a:spcPts val="0"/>
              </a:spcBef>
              <a:spcAft>
                <a:spcPts val="0"/>
              </a:spcAft>
              <a:buNone/>
              <a:defRPr sz="1867">
                <a:solidFill>
                  <a:schemeClr val="bg1"/>
                </a:solidFill>
                <a:latin typeface="+mj-lt"/>
              </a:defRPr>
            </a:lvl9pPr>
          </a:lstStyle>
          <a:p>
            <a:pPr lvl="0"/>
            <a:r>
              <a:rPr lang="en-GB" noProof="0"/>
              <a:t>Click to edit Name Surname</a:t>
            </a:r>
          </a:p>
        </p:txBody>
      </p:sp>
      <p:sp>
        <p:nvSpPr>
          <p:cNvPr id="4" name="Text Placeholder 9">
            <a:extLst>
              <a:ext uri="{FF2B5EF4-FFF2-40B4-BE49-F238E27FC236}">
                <a16:creationId xmlns:a16="http://schemas.microsoft.com/office/drawing/2014/main" id="{435ECDFF-7CF6-88A7-3B86-3DF7C124D64A}"/>
              </a:ext>
            </a:extLst>
          </p:cNvPr>
          <p:cNvSpPr>
            <a:spLocks noGrp="1"/>
          </p:cNvSpPr>
          <p:nvPr>
            <p:ph type="body" sz="quarter" idx="12" hasCustomPrompt="1"/>
          </p:nvPr>
        </p:nvSpPr>
        <p:spPr>
          <a:xfrm>
            <a:off x="504000" y="3140968"/>
            <a:ext cx="5424000" cy="287259"/>
          </a:xfrm>
        </p:spPr>
        <p:txBody>
          <a:bodyPr wrap="square">
            <a:spAutoFit/>
          </a:bodyPr>
          <a:lstStyle>
            <a:lvl1pPr marL="0" indent="0">
              <a:lnSpc>
                <a:spcPct val="100000"/>
              </a:lnSpc>
              <a:spcBef>
                <a:spcPts val="0"/>
              </a:spcBef>
              <a:spcAft>
                <a:spcPts val="0"/>
              </a:spcAft>
              <a:buFont typeface="EON Brix Sans" panose="020B0604020202020204" pitchFamily="34" charset="0"/>
              <a:buNone/>
              <a:defRPr sz="1867">
                <a:solidFill>
                  <a:schemeClr val="bg1"/>
                </a:solidFill>
                <a:latin typeface="+mj-lt"/>
              </a:defRPr>
            </a:lvl1pPr>
            <a:lvl2pPr marL="0" indent="0">
              <a:lnSpc>
                <a:spcPct val="100000"/>
              </a:lnSpc>
              <a:spcBef>
                <a:spcPts val="0"/>
              </a:spcBef>
              <a:spcAft>
                <a:spcPts val="0"/>
              </a:spcAft>
              <a:buNone/>
              <a:defRPr sz="1867">
                <a:solidFill>
                  <a:schemeClr val="bg1"/>
                </a:solidFill>
                <a:latin typeface="+mj-lt"/>
              </a:defRPr>
            </a:lvl2pPr>
            <a:lvl3pPr marL="0" indent="0">
              <a:lnSpc>
                <a:spcPct val="100000"/>
              </a:lnSpc>
              <a:spcBef>
                <a:spcPts val="0"/>
              </a:spcBef>
              <a:spcAft>
                <a:spcPts val="0"/>
              </a:spcAft>
              <a:buNone/>
              <a:defRPr sz="1867">
                <a:solidFill>
                  <a:schemeClr val="bg1"/>
                </a:solidFill>
                <a:latin typeface="+mj-lt"/>
              </a:defRPr>
            </a:lvl3pPr>
            <a:lvl4pPr marL="0" indent="0">
              <a:lnSpc>
                <a:spcPct val="100000"/>
              </a:lnSpc>
              <a:spcBef>
                <a:spcPts val="0"/>
              </a:spcBef>
              <a:spcAft>
                <a:spcPts val="0"/>
              </a:spcAft>
              <a:buNone/>
              <a:defRPr sz="1867">
                <a:solidFill>
                  <a:schemeClr val="bg1"/>
                </a:solidFill>
                <a:latin typeface="+mj-lt"/>
              </a:defRPr>
            </a:lvl4pPr>
            <a:lvl5pPr marL="0" indent="0">
              <a:lnSpc>
                <a:spcPct val="100000"/>
              </a:lnSpc>
              <a:spcBef>
                <a:spcPts val="0"/>
              </a:spcBef>
              <a:spcAft>
                <a:spcPts val="0"/>
              </a:spcAft>
              <a:buNone/>
              <a:defRPr sz="1867">
                <a:solidFill>
                  <a:schemeClr val="bg1"/>
                </a:solidFill>
                <a:latin typeface="+mj-lt"/>
              </a:defRPr>
            </a:lvl5pPr>
            <a:lvl6pPr marL="0" indent="0">
              <a:lnSpc>
                <a:spcPct val="100000"/>
              </a:lnSpc>
              <a:spcBef>
                <a:spcPts val="0"/>
              </a:spcBef>
              <a:spcAft>
                <a:spcPts val="0"/>
              </a:spcAft>
              <a:buNone/>
              <a:defRPr sz="1867">
                <a:solidFill>
                  <a:schemeClr val="bg1"/>
                </a:solidFill>
                <a:latin typeface="+mj-lt"/>
              </a:defRPr>
            </a:lvl6pPr>
            <a:lvl7pPr marL="0" indent="0">
              <a:lnSpc>
                <a:spcPct val="100000"/>
              </a:lnSpc>
              <a:spcBef>
                <a:spcPts val="0"/>
              </a:spcBef>
              <a:spcAft>
                <a:spcPts val="0"/>
              </a:spcAft>
              <a:buNone/>
              <a:defRPr sz="1867">
                <a:solidFill>
                  <a:schemeClr val="bg1"/>
                </a:solidFill>
                <a:latin typeface="+mj-lt"/>
              </a:defRPr>
            </a:lvl7pPr>
            <a:lvl8pPr marL="0" indent="0">
              <a:lnSpc>
                <a:spcPct val="100000"/>
              </a:lnSpc>
              <a:spcBef>
                <a:spcPts val="0"/>
              </a:spcBef>
              <a:spcAft>
                <a:spcPts val="0"/>
              </a:spcAft>
              <a:buNone/>
              <a:defRPr sz="1867">
                <a:solidFill>
                  <a:schemeClr val="bg1"/>
                </a:solidFill>
                <a:latin typeface="+mj-lt"/>
              </a:defRPr>
            </a:lvl8pPr>
            <a:lvl9pPr marL="0" indent="0">
              <a:lnSpc>
                <a:spcPct val="100000"/>
              </a:lnSpc>
              <a:spcBef>
                <a:spcPts val="0"/>
              </a:spcBef>
              <a:spcAft>
                <a:spcPts val="0"/>
              </a:spcAft>
              <a:buNone/>
              <a:defRPr sz="1867">
                <a:solidFill>
                  <a:schemeClr val="bg1"/>
                </a:solidFill>
                <a:latin typeface="+mj-lt"/>
              </a:defRPr>
            </a:lvl9pPr>
          </a:lstStyle>
          <a:p>
            <a:pPr lvl="0"/>
            <a:r>
              <a:rPr lang="en-GB" noProof="0"/>
              <a:t>Click to edit contact information</a:t>
            </a:r>
          </a:p>
        </p:txBody>
      </p:sp>
      <p:sp>
        <p:nvSpPr>
          <p:cNvPr id="6" name="Text Placeholder 5">
            <a:extLst>
              <a:ext uri="{FF2B5EF4-FFF2-40B4-BE49-F238E27FC236}">
                <a16:creationId xmlns:a16="http://schemas.microsoft.com/office/drawing/2014/main" id="{9DDCBCDE-2D70-DF92-5328-B681C9E23C77}"/>
              </a:ext>
            </a:extLst>
          </p:cNvPr>
          <p:cNvSpPr>
            <a:spLocks noGrp="1" noChangeAspect="1"/>
          </p:cNvSpPr>
          <p:nvPr>
            <p:ph type="body" sz="quarter" idx="16" hasCustomPrompt="1"/>
          </p:nvPr>
        </p:nvSpPr>
        <p:spPr>
          <a:xfrm>
            <a:off x="505893" y="5836801"/>
            <a:ext cx="1751561" cy="523716"/>
          </a:xfrm>
          <a:custGeom>
            <a:avLst/>
            <a:gdLst>
              <a:gd name="connsiteX0" fmla="*/ 0 w 5715000"/>
              <a:gd name="connsiteY0" fmla="*/ 0 h 72000"/>
              <a:gd name="connsiteX1" fmla="*/ 5715000 w 5715000"/>
              <a:gd name="connsiteY1" fmla="*/ 0 h 72000"/>
              <a:gd name="connsiteX2" fmla="*/ 5715000 w 5715000"/>
              <a:gd name="connsiteY2" fmla="*/ 72000 h 72000"/>
              <a:gd name="connsiteX3" fmla="*/ 0 w 5715000"/>
              <a:gd name="connsiteY3" fmla="*/ 72000 h 72000"/>
            </a:gdLst>
            <a:ahLst/>
            <a:cxnLst>
              <a:cxn ang="0">
                <a:pos x="connsiteX0" y="connsiteY0"/>
              </a:cxn>
              <a:cxn ang="0">
                <a:pos x="connsiteX1" y="connsiteY1"/>
              </a:cxn>
              <a:cxn ang="0">
                <a:pos x="connsiteX2" y="connsiteY2"/>
              </a:cxn>
              <a:cxn ang="0">
                <a:pos x="connsiteX3" y="connsiteY3"/>
              </a:cxn>
            </a:cxnLst>
            <a:rect l="l" t="t" r="r" b="b"/>
            <a:pathLst>
              <a:path w="5715000" h="72000">
                <a:moveTo>
                  <a:pt x="0" y="0"/>
                </a:moveTo>
                <a:lnTo>
                  <a:pt x="5715000" y="0"/>
                </a:lnTo>
                <a:lnTo>
                  <a:pt x="5715000" y="72000"/>
                </a:lnTo>
                <a:lnTo>
                  <a:pt x="0" y="72000"/>
                </a:lnTo>
                <a:close/>
              </a:path>
            </a:pathLst>
          </a:custGeom>
          <a:blipFill>
            <a:blip r:embed="rId2"/>
            <a:stretch>
              <a:fillRect/>
            </a:stretch>
          </a:blipFill>
        </p:spPr>
        <p:txBody>
          <a:bodyPr wrap="square">
            <a:noAutofit/>
          </a:bodyPr>
          <a:lstStyle>
            <a:lvl1pPr marL="0" indent="0">
              <a:lnSpc>
                <a:spcPct val="100000"/>
              </a:lnSpc>
              <a:spcBef>
                <a:spcPts val="0"/>
              </a:spcBef>
              <a:spcAft>
                <a:spcPts val="0"/>
              </a:spcAft>
              <a:buFont typeface="EON Brix Sans" panose="020B0604020202020204" pitchFamily="34" charset="0"/>
              <a:buNone/>
              <a:defRPr sz="133">
                <a:noFill/>
              </a:defRPr>
            </a:lvl1pPr>
            <a:lvl2pPr marL="0" indent="0">
              <a:lnSpc>
                <a:spcPct val="100000"/>
              </a:lnSpc>
              <a:spcBef>
                <a:spcPts val="0"/>
              </a:spcBef>
              <a:spcAft>
                <a:spcPts val="0"/>
              </a:spcAft>
              <a:buNone/>
              <a:defRPr sz="133">
                <a:noFill/>
              </a:defRPr>
            </a:lvl2pPr>
            <a:lvl3pPr marL="0" indent="0">
              <a:lnSpc>
                <a:spcPct val="100000"/>
              </a:lnSpc>
              <a:spcBef>
                <a:spcPts val="0"/>
              </a:spcBef>
              <a:spcAft>
                <a:spcPts val="0"/>
              </a:spcAft>
              <a:buNone/>
              <a:defRPr sz="133">
                <a:noFill/>
              </a:defRPr>
            </a:lvl3pPr>
            <a:lvl4pPr marL="0" indent="0">
              <a:lnSpc>
                <a:spcPct val="100000"/>
              </a:lnSpc>
              <a:spcBef>
                <a:spcPts val="0"/>
              </a:spcBef>
              <a:spcAft>
                <a:spcPts val="0"/>
              </a:spcAft>
              <a:buNone/>
              <a:defRPr sz="133">
                <a:noFill/>
              </a:defRPr>
            </a:lvl4pPr>
            <a:lvl5pPr marL="0" indent="0">
              <a:lnSpc>
                <a:spcPct val="100000"/>
              </a:lnSpc>
              <a:spcBef>
                <a:spcPts val="0"/>
              </a:spcBef>
              <a:spcAft>
                <a:spcPts val="0"/>
              </a:spcAft>
              <a:buNone/>
              <a:defRPr sz="133">
                <a:noFill/>
              </a:defRPr>
            </a:lvl5pPr>
            <a:lvl6pPr marL="0" indent="0">
              <a:lnSpc>
                <a:spcPct val="100000"/>
              </a:lnSpc>
              <a:spcBef>
                <a:spcPts val="0"/>
              </a:spcBef>
              <a:spcAft>
                <a:spcPts val="0"/>
              </a:spcAft>
              <a:buNone/>
              <a:defRPr sz="133">
                <a:noFill/>
              </a:defRPr>
            </a:lvl6pPr>
            <a:lvl7pPr marL="0" indent="0">
              <a:lnSpc>
                <a:spcPct val="100000"/>
              </a:lnSpc>
              <a:spcBef>
                <a:spcPts val="0"/>
              </a:spcBef>
              <a:spcAft>
                <a:spcPts val="0"/>
              </a:spcAft>
              <a:buNone/>
              <a:defRPr sz="133">
                <a:noFill/>
              </a:defRPr>
            </a:lvl7pPr>
            <a:lvl8pPr marL="0" indent="0">
              <a:lnSpc>
                <a:spcPct val="100000"/>
              </a:lnSpc>
              <a:spcBef>
                <a:spcPts val="0"/>
              </a:spcBef>
              <a:spcAft>
                <a:spcPts val="0"/>
              </a:spcAft>
              <a:buNone/>
              <a:defRPr sz="133">
                <a:noFill/>
              </a:defRPr>
            </a:lvl8pPr>
            <a:lvl9pPr marL="0" indent="0">
              <a:lnSpc>
                <a:spcPct val="100000"/>
              </a:lnSpc>
              <a:spcBef>
                <a:spcPts val="0"/>
              </a:spcBef>
              <a:spcAft>
                <a:spcPts val="0"/>
              </a:spcAft>
              <a:buNone/>
              <a:defRPr sz="133">
                <a:noFill/>
              </a:defRPr>
            </a:lvl9pPr>
          </a:lstStyle>
          <a:p>
            <a:pPr lvl="0"/>
            <a:r>
              <a:rPr lang="en-GB" noProof="0"/>
              <a:t> </a:t>
            </a:r>
          </a:p>
        </p:txBody>
      </p:sp>
    </p:spTree>
    <p:extLst>
      <p:ext uri="{BB962C8B-B14F-4D97-AF65-F5344CB8AC3E}">
        <p14:creationId xmlns:p14="http://schemas.microsoft.com/office/powerpoint/2010/main" val="1559009753"/>
      </p:ext>
    </p:extLst>
  </p:cSld>
  <p:clrMapOvr>
    <a:masterClrMapping/>
  </p:clrMapOvr>
  <p:hf hdr="0" ftr="0"/>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losing chart with Image V02">
    <p:spTree>
      <p:nvGrpSpPr>
        <p:cNvPr id="1" name=""/>
        <p:cNvGrpSpPr/>
        <p:nvPr/>
      </p:nvGrpSpPr>
      <p:grpSpPr>
        <a:xfrm>
          <a:off x="0" y="0"/>
          <a:ext cx="0" cy="0"/>
          <a:chOff x="0" y="0"/>
          <a:chExt cx="0" cy="0"/>
        </a:xfrm>
      </p:grpSpPr>
      <p:sp>
        <p:nvSpPr>
          <p:cNvPr id="2" name="Picture Placeholder 10">
            <a:extLst>
              <a:ext uri="{FF2B5EF4-FFF2-40B4-BE49-F238E27FC236}">
                <a16:creationId xmlns:a16="http://schemas.microsoft.com/office/drawing/2014/main" id="{955CDBE4-8E1E-DDB1-3A2E-D667E4574F92}"/>
              </a:ext>
            </a:extLst>
          </p:cNvPr>
          <p:cNvSpPr>
            <a:spLocks noGrp="1"/>
          </p:cNvSpPr>
          <p:nvPr>
            <p:ph type="pic" sz="quarter" idx="15" hasCustomPrompt="1"/>
          </p:nvPr>
        </p:nvSpPr>
        <p:spPr>
          <a:xfrm>
            <a:off x="4572000" y="96000"/>
            <a:ext cx="7620000" cy="6762000"/>
          </a:xfrm>
          <a:solidFill>
            <a:schemeClr val="bg1">
              <a:lumMod val="50000"/>
            </a:schemeClr>
          </a:solidFill>
        </p:spPr>
        <p:txBody>
          <a:bodyPr tIns="576000" anchor="ctr"/>
          <a:lstStyle>
            <a:lvl1pPr algn="ctr">
              <a:defRPr>
                <a:solidFill>
                  <a:schemeClr val="bg1"/>
                </a:solidFill>
              </a:defRPr>
            </a:lvl1pPr>
          </a:lstStyle>
          <a:p>
            <a:r>
              <a:rPr lang="en-GB" noProof="0"/>
              <a:t>Add image by clicking on icon</a:t>
            </a:r>
          </a:p>
        </p:txBody>
      </p:sp>
      <p:pic>
        <p:nvPicPr>
          <p:cNvPr id="5" name="EON_Logo_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504001" y="5836800"/>
            <a:ext cx="1749836" cy="523200"/>
          </a:xfrm>
          <a:prstGeom prst="rect">
            <a:avLst/>
          </a:prstGeom>
        </p:spPr>
      </p:pic>
      <p:sp>
        <p:nvSpPr>
          <p:cNvPr id="3" name="Textplatzhalter 2"/>
          <p:cNvSpPr>
            <a:spLocks noGrp="1"/>
          </p:cNvSpPr>
          <p:nvPr>
            <p:ph type="body" sz="quarter" idx="10" hasCustomPrompt="1"/>
          </p:nvPr>
        </p:nvSpPr>
        <p:spPr>
          <a:xfrm>
            <a:off x="504000" y="500675"/>
            <a:ext cx="3504000" cy="1846660"/>
          </a:xfrm>
        </p:spPr>
        <p:txBody>
          <a:bodyPr>
            <a:spAutoFit/>
          </a:bodyPr>
          <a:lstStyle>
            <a:lvl1pPr algn="l">
              <a:lnSpc>
                <a:spcPts val="4800"/>
              </a:lnSpc>
              <a:spcAft>
                <a:spcPts val="0"/>
              </a:spcAft>
              <a:defRPr sz="4800">
                <a:solidFill>
                  <a:srgbClr val="EA1B0A"/>
                </a:solidFill>
                <a:latin typeface="+mj-lt"/>
              </a:defRPr>
            </a:lvl1pPr>
            <a:lvl2pPr algn="r">
              <a:lnSpc>
                <a:spcPct val="100000"/>
              </a:lnSpc>
              <a:spcAft>
                <a:spcPts val="0"/>
              </a:spcAft>
              <a:defRPr sz="8000">
                <a:solidFill>
                  <a:srgbClr val="EA1C0A"/>
                </a:solidFill>
                <a:latin typeface="+mj-lt"/>
              </a:defRPr>
            </a:lvl2pPr>
            <a:lvl3pPr algn="r">
              <a:lnSpc>
                <a:spcPct val="100000"/>
              </a:lnSpc>
              <a:spcAft>
                <a:spcPts val="0"/>
              </a:spcAft>
              <a:defRPr sz="8000">
                <a:solidFill>
                  <a:srgbClr val="EA1C0A"/>
                </a:solidFill>
                <a:latin typeface="+mj-lt"/>
              </a:defRPr>
            </a:lvl3pPr>
            <a:lvl4pPr algn="r">
              <a:lnSpc>
                <a:spcPct val="100000"/>
              </a:lnSpc>
              <a:spcAft>
                <a:spcPts val="0"/>
              </a:spcAft>
              <a:defRPr sz="8000">
                <a:solidFill>
                  <a:srgbClr val="EA1C0A"/>
                </a:solidFill>
                <a:latin typeface="+mj-lt"/>
              </a:defRPr>
            </a:lvl4pPr>
            <a:lvl5pPr algn="r">
              <a:lnSpc>
                <a:spcPct val="100000"/>
              </a:lnSpc>
              <a:spcAft>
                <a:spcPts val="0"/>
              </a:spcAft>
              <a:defRPr sz="8000">
                <a:solidFill>
                  <a:srgbClr val="EA1C0A"/>
                </a:solidFill>
                <a:latin typeface="+mj-lt"/>
              </a:defRPr>
            </a:lvl5pPr>
          </a:lstStyle>
          <a:p>
            <a:pPr lvl="0"/>
            <a:r>
              <a:rPr lang="en-GB" noProof="0"/>
              <a:t>Conclusion/ closing statement</a:t>
            </a:r>
          </a:p>
        </p:txBody>
      </p:sp>
      <p:sp>
        <p:nvSpPr>
          <p:cNvPr id="7" name="Textplatzhalter 6"/>
          <p:cNvSpPr>
            <a:spLocks noGrp="1"/>
          </p:cNvSpPr>
          <p:nvPr>
            <p:ph type="body" sz="quarter" idx="11" hasCustomPrompt="1"/>
          </p:nvPr>
        </p:nvSpPr>
        <p:spPr>
          <a:xfrm>
            <a:off x="504000" y="2606971"/>
            <a:ext cx="3504000" cy="245965"/>
          </a:xfrm>
        </p:spPr>
        <p:txBody>
          <a:bodyPr wrap="square" anchor="b">
            <a:spAutoFit/>
          </a:bodyPr>
          <a:lstStyle>
            <a:lvl1pPr marL="0" indent="0" algn="l">
              <a:lnSpc>
                <a:spcPts val="1947"/>
              </a:lnSpc>
              <a:spcBef>
                <a:spcPts val="0"/>
              </a:spcBef>
              <a:spcAft>
                <a:spcPts val="0"/>
              </a:spcAft>
              <a:buFont typeface="EON Brix Sans" panose="020B0604020202020204" pitchFamily="34" charset="0"/>
              <a:buNone/>
              <a:defRPr sz="1867">
                <a:solidFill>
                  <a:srgbClr val="EA1B0A"/>
                </a:solidFill>
                <a:latin typeface="+mj-lt"/>
              </a:defRPr>
            </a:lvl1pPr>
            <a:lvl2pPr marL="0" indent="0" algn="l">
              <a:lnSpc>
                <a:spcPts val="1947"/>
              </a:lnSpc>
              <a:spcBef>
                <a:spcPts val="0"/>
              </a:spcBef>
              <a:spcAft>
                <a:spcPts val="0"/>
              </a:spcAft>
              <a:buNone/>
              <a:defRPr sz="1867">
                <a:solidFill>
                  <a:schemeClr val="accent1"/>
                </a:solidFill>
                <a:latin typeface="+mj-lt"/>
              </a:defRPr>
            </a:lvl2pPr>
            <a:lvl3pPr marL="0" indent="0" algn="l">
              <a:lnSpc>
                <a:spcPts val="1947"/>
              </a:lnSpc>
              <a:spcBef>
                <a:spcPts val="0"/>
              </a:spcBef>
              <a:spcAft>
                <a:spcPts val="0"/>
              </a:spcAft>
              <a:buNone/>
              <a:defRPr sz="1867">
                <a:solidFill>
                  <a:schemeClr val="accent1"/>
                </a:solidFill>
                <a:latin typeface="+mj-lt"/>
              </a:defRPr>
            </a:lvl3pPr>
            <a:lvl4pPr marL="0" indent="0" algn="l">
              <a:lnSpc>
                <a:spcPts val="1947"/>
              </a:lnSpc>
              <a:spcBef>
                <a:spcPts val="0"/>
              </a:spcBef>
              <a:spcAft>
                <a:spcPts val="0"/>
              </a:spcAft>
              <a:buNone/>
              <a:defRPr sz="1867">
                <a:solidFill>
                  <a:schemeClr val="accent1"/>
                </a:solidFill>
                <a:latin typeface="+mj-lt"/>
              </a:defRPr>
            </a:lvl4pPr>
            <a:lvl5pPr marL="0" indent="0" algn="l">
              <a:lnSpc>
                <a:spcPts val="1947"/>
              </a:lnSpc>
              <a:spcBef>
                <a:spcPts val="0"/>
              </a:spcBef>
              <a:spcAft>
                <a:spcPts val="0"/>
              </a:spcAft>
              <a:buNone/>
              <a:defRPr sz="1867">
                <a:solidFill>
                  <a:schemeClr val="accent1"/>
                </a:solidFill>
                <a:latin typeface="+mj-lt"/>
              </a:defRPr>
            </a:lvl5pPr>
            <a:lvl6pPr marL="0" indent="0" algn="l">
              <a:lnSpc>
                <a:spcPts val="1947"/>
              </a:lnSpc>
              <a:spcBef>
                <a:spcPts val="0"/>
              </a:spcBef>
              <a:spcAft>
                <a:spcPts val="0"/>
              </a:spcAft>
              <a:buNone/>
              <a:defRPr sz="1867">
                <a:solidFill>
                  <a:schemeClr val="accent1"/>
                </a:solidFill>
                <a:latin typeface="+mj-lt"/>
              </a:defRPr>
            </a:lvl6pPr>
            <a:lvl7pPr marL="0" indent="0" algn="l">
              <a:lnSpc>
                <a:spcPts val="1947"/>
              </a:lnSpc>
              <a:spcBef>
                <a:spcPts val="0"/>
              </a:spcBef>
              <a:spcAft>
                <a:spcPts val="0"/>
              </a:spcAft>
              <a:buNone/>
              <a:defRPr sz="1867">
                <a:solidFill>
                  <a:schemeClr val="accent1"/>
                </a:solidFill>
                <a:latin typeface="+mj-lt"/>
              </a:defRPr>
            </a:lvl7pPr>
            <a:lvl8pPr marL="0" indent="0" algn="l">
              <a:lnSpc>
                <a:spcPts val="1947"/>
              </a:lnSpc>
              <a:spcBef>
                <a:spcPts val="0"/>
              </a:spcBef>
              <a:spcAft>
                <a:spcPts val="0"/>
              </a:spcAft>
              <a:buNone/>
              <a:defRPr sz="1867">
                <a:solidFill>
                  <a:schemeClr val="accent1"/>
                </a:solidFill>
                <a:latin typeface="+mj-lt"/>
              </a:defRPr>
            </a:lvl8pPr>
            <a:lvl9pPr marL="0" indent="0" algn="l">
              <a:lnSpc>
                <a:spcPts val="1947"/>
              </a:lnSpc>
              <a:spcBef>
                <a:spcPts val="0"/>
              </a:spcBef>
              <a:spcAft>
                <a:spcPts val="0"/>
              </a:spcAft>
              <a:buNone/>
              <a:defRPr sz="1867">
                <a:solidFill>
                  <a:schemeClr val="accent1"/>
                </a:solidFill>
                <a:latin typeface="+mj-lt"/>
              </a:defRPr>
            </a:lvl9pPr>
          </a:lstStyle>
          <a:p>
            <a:pPr lvl="0"/>
            <a:r>
              <a:rPr lang="en-GB" noProof="0"/>
              <a:t>Click to edit Name Surname</a:t>
            </a:r>
          </a:p>
        </p:txBody>
      </p:sp>
      <p:sp>
        <p:nvSpPr>
          <p:cNvPr id="4" name="Text Placeholder 9">
            <a:extLst>
              <a:ext uri="{FF2B5EF4-FFF2-40B4-BE49-F238E27FC236}">
                <a16:creationId xmlns:a16="http://schemas.microsoft.com/office/drawing/2014/main" id="{435ECDFF-7CF6-88A7-3B86-3DF7C124D64A}"/>
              </a:ext>
            </a:extLst>
          </p:cNvPr>
          <p:cNvSpPr>
            <a:spLocks noGrp="1"/>
          </p:cNvSpPr>
          <p:nvPr>
            <p:ph type="body" sz="quarter" idx="12" hasCustomPrompt="1"/>
          </p:nvPr>
        </p:nvSpPr>
        <p:spPr>
          <a:xfrm>
            <a:off x="504000" y="3140968"/>
            <a:ext cx="3504000" cy="287259"/>
          </a:xfrm>
        </p:spPr>
        <p:txBody>
          <a:bodyPr wrap="square">
            <a:spAutoFit/>
          </a:bodyPr>
          <a:lstStyle>
            <a:lvl1pPr marL="0" indent="0">
              <a:lnSpc>
                <a:spcPct val="100000"/>
              </a:lnSpc>
              <a:spcBef>
                <a:spcPts val="0"/>
              </a:spcBef>
              <a:spcAft>
                <a:spcPts val="0"/>
              </a:spcAft>
              <a:buFont typeface="EON Brix Sans" panose="020B0604020202020204" pitchFamily="34" charset="0"/>
              <a:buNone/>
              <a:defRPr sz="1867">
                <a:solidFill>
                  <a:srgbClr val="EA1B0A"/>
                </a:solidFill>
                <a:latin typeface="+mj-lt"/>
              </a:defRPr>
            </a:lvl1pPr>
            <a:lvl2pPr marL="0" indent="0">
              <a:lnSpc>
                <a:spcPct val="100000"/>
              </a:lnSpc>
              <a:spcBef>
                <a:spcPts val="0"/>
              </a:spcBef>
              <a:spcAft>
                <a:spcPts val="0"/>
              </a:spcAft>
              <a:buNone/>
              <a:defRPr sz="1867">
                <a:solidFill>
                  <a:schemeClr val="accent1"/>
                </a:solidFill>
                <a:latin typeface="+mj-lt"/>
              </a:defRPr>
            </a:lvl2pPr>
            <a:lvl3pPr marL="0" indent="0">
              <a:lnSpc>
                <a:spcPct val="100000"/>
              </a:lnSpc>
              <a:spcBef>
                <a:spcPts val="0"/>
              </a:spcBef>
              <a:spcAft>
                <a:spcPts val="0"/>
              </a:spcAft>
              <a:buNone/>
              <a:defRPr sz="1867">
                <a:solidFill>
                  <a:schemeClr val="accent1"/>
                </a:solidFill>
                <a:latin typeface="+mj-lt"/>
              </a:defRPr>
            </a:lvl3pPr>
            <a:lvl4pPr marL="0" indent="0">
              <a:lnSpc>
                <a:spcPct val="100000"/>
              </a:lnSpc>
              <a:spcBef>
                <a:spcPts val="0"/>
              </a:spcBef>
              <a:spcAft>
                <a:spcPts val="0"/>
              </a:spcAft>
              <a:buNone/>
              <a:defRPr sz="1867">
                <a:solidFill>
                  <a:schemeClr val="accent1"/>
                </a:solidFill>
                <a:latin typeface="+mj-lt"/>
              </a:defRPr>
            </a:lvl4pPr>
            <a:lvl5pPr marL="0" indent="0">
              <a:lnSpc>
                <a:spcPct val="100000"/>
              </a:lnSpc>
              <a:spcBef>
                <a:spcPts val="0"/>
              </a:spcBef>
              <a:spcAft>
                <a:spcPts val="0"/>
              </a:spcAft>
              <a:buNone/>
              <a:defRPr sz="1867">
                <a:solidFill>
                  <a:schemeClr val="accent1"/>
                </a:solidFill>
                <a:latin typeface="+mj-lt"/>
              </a:defRPr>
            </a:lvl5pPr>
            <a:lvl6pPr marL="0" indent="0">
              <a:lnSpc>
                <a:spcPct val="100000"/>
              </a:lnSpc>
              <a:spcBef>
                <a:spcPts val="0"/>
              </a:spcBef>
              <a:spcAft>
                <a:spcPts val="0"/>
              </a:spcAft>
              <a:buNone/>
              <a:defRPr sz="1867">
                <a:solidFill>
                  <a:schemeClr val="accent1"/>
                </a:solidFill>
                <a:latin typeface="+mj-lt"/>
              </a:defRPr>
            </a:lvl6pPr>
            <a:lvl7pPr marL="0" indent="0">
              <a:lnSpc>
                <a:spcPct val="100000"/>
              </a:lnSpc>
              <a:spcBef>
                <a:spcPts val="0"/>
              </a:spcBef>
              <a:spcAft>
                <a:spcPts val="0"/>
              </a:spcAft>
              <a:buNone/>
              <a:defRPr sz="1867">
                <a:solidFill>
                  <a:schemeClr val="accent1"/>
                </a:solidFill>
                <a:latin typeface="+mj-lt"/>
              </a:defRPr>
            </a:lvl7pPr>
            <a:lvl8pPr marL="0" indent="0">
              <a:lnSpc>
                <a:spcPct val="100000"/>
              </a:lnSpc>
              <a:spcBef>
                <a:spcPts val="0"/>
              </a:spcBef>
              <a:spcAft>
                <a:spcPts val="0"/>
              </a:spcAft>
              <a:buNone/>
              <a:defRPr sz="1867">
                <a:solidFill>
                  <a:schemeClr val="accent1"/>
                </a:solidFill>
                <a:latin typeface="+mj-lt"/>
              </a:defRPr>
            </a:lvl8pPr>
            <a:lvl9pPr marL="0" indent="0">
              <a:lnSpc>
                <a:spcPct val="100000"/>
              </a:lnSpc>
              <a:spcBef>
                <a:spcPts val="0"/>
              </a:spcBef>
              <a:spcAft>
                <a:spcPts val="0"/>
              </a:spcAft>
              <a:buNone/>
              <a:defRPr sz="1867">
                <a:solidFill>
                  <a:schemeClr val="accent1"/>
                </a:solidFill>
                <a:latin typeface="+mj-lt"/>
              </a:defRPr>
            </a:lvl9pPr>
          </a:lstStyle>
          <a:p>
            <a:pPr lvl="0"/>
            <a:r>
              <a:rPr lang="en-GB" noProof="0"/>
              <a:t>Click to edit contact information</a:t>
            </a:r>
          </a:p>
        </p:txBody>
      </p:sp>
    </p:spTree>
    <p:extLst>
      <p:ext uri="{BB962C8B-B14F-4D97-AF65-F5344CB8AC3E}">
        <p14:creationId xmlns:p14="http://schemas.microsoft.com/office/powerpoint/2010/main" val="1789887345"/>
      </p:ext>
    </p:extLst>
  </p:cSld>
  <p:clrMapOvr>
    <a:masterClrMapping/>
  </p:clrMapOvr>
  <p:hf hdr="0" ftr="0"/>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osing chart with Image V03">
    <p:spTree>
      <p:nvGrpSpPr>
        <p:cNvPr id="1" name=""/>
        <p:cNvGrpSpPr/>
        <p:nvPr/>
      </p:nvGrpSpPr>
      <p:grpSpPr>
        <a:xfrm>
          <a:off x="0" y="0"/>
          <a:ext cx="0" cy="0"/>
          <a:chOff x="0" y="0"/>
          <a:chExt cx="0" cy="0"/>
        </a:xfrm>
      </p:grpSpPr>
      <p:sp>
        <p:nvSpPr>
          <p:cNvPr id="2" name="Picture Placeholder 10">
            <a:extLst>
              <a:ext uri="{FF2B5EF4-FFF2-40B4-BE49-F238E27FC236}">
                <a16:creationId xmlns:a16="http://schemas.microsoft.com/office/drawing/2014/main" id="{955CDBE4-8E1E-DDB1-3A2E-D667E4574F92}"/>
              </a:ext>
            </a:extLst>
          </p:cNvPr>
          <p:cNvSpPr>
            <a:spLocks noGrp="1"/>
          </p:cNvSpPr>
          <p:nvPr>
            <p:ph type="pic" sz="quarter" idx="15" hasCustomPrompt="1"/>
          </p:nvPr>
        </p:nvSpPr>
        <p:spPr>
          <a:xfrm>
            <a:off x="0" y="96000"/>
            <a:ext cx="12192000" cy="6762000"/>
          </a:xfrm>
          <a:solidFill>
            <a:schemeClr val="bg1">
              <a:lumMod val="50000"/>
            </a:schemeClr>
          </a:solidFill>
        </p:spPr>
        <p:txBody>
          <a:bodyPr tIns="72000" anchor="t"/>
          <a:lstStyle>
            <a:lvl1pPr algn="ctr">
              <a:defRPr>
                <a:solidFill>
                  <a:schemeClr val="bg1"/>
                </a:solidFill>
              </a:defRPr>
            </a:lvl1pPr>
          </a:lstStyle>
          <a:p>
            <a:r>
              <a:rPr lang="en-GB" noProof="0"/>
              <a:t>To insert a background image: Please select an image by clicking on the “Insert” tab and choosing the “Pictures” command.</a:t>
            </a:r>
          </a:p>
        </p:txBody>
      </p:sp>
      <p:sp>
        <p:nvSpPr>
          <p:cNvPr id="3" name="Textplatzhalter 2"/>
          <p:cNvSpPr>
            <a:spLocks noGrp="1"/>
          </p:cNvSpPr>
          <p:nvPr>
            <p:ph type="body" sz="quarter" idx="10" hasCustomPrompt="1"/>
          </p:nvPr>
        </p:nvSpPr>
        <p:spPr>
          <a:xfrm>
            <a:off x="1464000" y="1826236"/>
            <a:ext cx="9264000" cy="3282951"/>
          </a:xfrm>
        </p:spPr>
        <p:txBody>
          <a:bodyPr anchor="ctr">
            <a:spAutoFit/>
          </a:bodyPr>
          <a:lstStyle>
            <a:lvl1pPr algn="ctr">
              <a:lnSpc>
                <a:spcPts val="12800"/>
              </a:lnSpc>
              <a:spcAft>
                <a:spcPts val="0"/>
              </a:spcAft>
              <a:defRPr sz="12800">
                <a:solidFill>
                  <a:schemeClr val="bg1"/>
                </a:solidFill>
                <a:latin typeface="+mj-lt"/>
              </a:defRPr>
            </a:lvl1pPr>
            <a:lvl2pPr algn="r">
              <a:lnSpc>
                <a:spcPct val="100000"/>
              </a:lnSpc>
              <a:spcAft>
                <a:spcPts val="0"/>
              </a:spcAft>
              <a:defRPr sz="8000">
                <a:solidFill>
                  <a:srgbClr val="EA1C0A"/>
                </a:solidFill>
                <a:latin typeface="+mj-lt"/>
              </a:defRPr>
            </a:lvl2pPr>
            <a:lvl3pPr algn="r">
              <a:lnSpc>
                <a:spcPct val="100000"/>
              </a:lnSpc>
              <a:spcAft>
                <a:spcPts val="0"/>
              </a:spcAft>
              <a:defRPr sz="8000">
                <a:solidFill>
                  <a:srgbClr val="EA1C0A"/>
                </a:solidFill>
                <a:latin typeface="+mj-lt"/>
              </a:defRPr>
            </a:lvl3pPr>
            <a:lvl4pPr algn="r">
              <a:lnSpc>
                <a:spcPct val="100000"/>
              </a:lnSpc>
              <a:spcAft>
                <a:spcPts val="0"/>
              </a:spcAft>
              <a:defRPr sz="8000">
                <a:solidFill>
                  <a:srgbClr val="EA1C0A"/>
                </a:solidFill>
                <a:latin typeface="+mj-lt"/>
              </a:defRPr>
            </a:lvl4pPr>
            <a:lvl5pPr algn="r">
              <a:lnSpc>
                <a:spcPct val="100000"/>
              </a:lnSpc>
              <a:spcAft>
                <a:spcPts val="0"/>
              </a:spcAft>
              <a:defRPr sz="8000">
                <a:solidFill>
                  <a:srgbClr val="EA1C0A"/>
                </a:solidFill>
                <a:latin typeface="+mj-lt"/>
              </a:defRPr>
            </a:lvl5pPr>
          </a:lstStyle>
          <a:p>
            <a:pPr lvl="0"/>
            <a:r>
              <a:rPr lang="en-GB" noProof="0"/>
              <a:t>Closing statement</a:t>
            </a:r>
          </a:p>
        </p:txBody>
      </p:sp>
      <p:sp>
        <p:nvSpPr>
          <p:cNvPr id="6" name="Text Placeholder 5">
            <a:extLst>
              <a:ext uri="{FF2B5EF4-FFF2-40B4-BE49-F238E27FC236}">
                <a16:creationId xmlns:a16="http://schemas.microsoft.com/office/drawing/2014/main" id="{9DDCBCDE-2D70-DF92-5328-B681C9E23C77}"/>
              </a:ext>
            </a:extLst>
          </p:cNvPr>
          <p:cNvSpPr>
            <a:spLocks noGrp="1" noChangeAspect="1"/>
          </p:cNvSpPr>
          <p:nvPr>
            <p:ph type="body" sz="quarter" idx="16" hasCustomPrompt="1"/>
          </p:nvPr>
        </p:nvSpPr>
        <p:spPr>
          <a:xfrm>
            <a:off x="5220221" y="5836801"/>
            <a:ext cx="1751561" cy="523716"/>
          </a:xfrm>
          <a:custGeom>
            <a:avLst/>
            <a:gdLst>
              <a:gd name="connsiteX0" fmla="*/ 0 w 5715000"/>
              <a:gd name="connsiteY0" fmla="*/ 0 h 72000"/>
              <a:gd name="connsiteX1" fmla="*/ 5715000 w 5715000"/>
              <a:gd name="connsiteY1" fmla="*/ 0 h 72000"/>
              <a:gd name="connsiteX2" fmla="*/ 5715000 w 5715000"/>
              <a:gd name="connsiteY2" fmla="*/ 72000 h 72000"/>
              <a:gd name="connsiteX3" fmla="*/ 0 w 5715000"/>
              <a:gd name="connsiteY3" fmla="*/ 72000 h 72000"/>
            </a:gdLst>
            <a:ahLst/>
            <a:cxnLst>
              <a:cxn ang="0">
                <a:pos x="connsiteX0" y="connsiteY0"/>
              </a:cxn>
              <a:cxn ang="0">
                <a:pos x="connsiteX1" y="connsiteY1"/>
              </a:cxn>
              <a:cxn ang="0">
                <a:pos x="connsiteX2" y="connsiteY2"/>
              </a:cxn>
              <a:cxn ang="0">
                <a:pos x="connsiteX3" y="connsiteY3"/>
              </a:cxn>
            </a:cxnLst>
            <a:rect l="l" t="t" r="r" b="b"/>
            <a:pathLst>
              <a:path w="5715000" h="72000">
                <a:moveTo>
                  <a:pt x="0" y="0"/>
                </a:moveTo>
                <a:lnTo>
                  <a:pt x="5715000" y="0"/>
                </a:lnTo>
                <a:lnTo>
                  <a:pt x="5715000" y="72000"/>
                </a:lnTo>
                <a:lnTo>
                  <a:pt x="0" y="72000"/>
                </a:lnTo>
                <a:close/>
              </a:path>
            </a:pathLst>
          </a:custGeom>
          <a:blipFill>
            <a:blip r:embed="rId2"/>
            <a:stretch>
              <a:fillRect/>
            </a:stretch>
          </a:blipFill>
        </p:spPr>
        <p:txBody>
          <a:bodyPr wrap="square">
            <a:noAutofit/>
          </a:bodyPr>
          <a:lstStyle>
            <a:lvl1pPr marL="0" indent="0">
              <a:lnSpc>
                <a:spcPct val="100000"/>
              </a:lnSpc>
              <a:spcBef>
                <a:spcPts val="0"/>
              </a:spcBef>
              <a:spcAft>
                <a:spcPts val="0"/>
              </a:spcAft>
              <a:buFont typeface="EON Brix Sans" panose="020B0604020202020204" pitchFamily="34" charset="0"/>
              <a:buNone/>
              <a:defRPr sz="133">
                <a:noFill/>
              </a:defRPr>
            </a:lvl1pPr>
            <a:lvl2pPr marL="0" indent="0">
              <a:lnSpc>
                <a:spcPct val="100000"/>
              </a:lnSpc>
              <a:spcBef>
                <a:spcPts val="0"/>
              </a:spcBef>
              <a:spcAft>
                <a:spcPts val="0"/>
              </a:spcAft>
              <a:buNone/>
              <a:defRPr sz="133">
                <a:noFill/>
              </a:defRPr>
            </a:lvl2pPr>
            <a:lvl3pPr marL="0" indent="0">
              <a:lnSpc>
                <a:spcPct val="100000"/>
              </a:lnSpc>
              <a:spcBef>
                <a:spcPts val="0"/>
              </a:spcBef>
              <a:spcAft>
                <a:spcPts val="0"/>
              </a:spcAft>
              <a:buNone/>
              <a:defRPr sz="133">
                <a:noFill/>
              </a:defRPr>
            </a:lvl3pPr>
            <a:lvl4pPr marL="0" indent="0">
              <a:lnSpc>
                <a:spcPct val="100000"/>
              </a:lnSpc>
              <a:spcBef>
                <a:spcPts val="0"/>
              </a:spcBef>
              <a:spcAft>
                <a:spcPts val="0"/>
              </a:spcAft>
              <a:buNone/>
              <a:defRPr sz="133">
                <a:noFill/>
              </a:defRPr>
            </a:lvl4pPr>
            <a:lvl5pPr marL="0" indent="0">
              <a:lnSpc>
                <a:spcPct val="100000"/>
              </a:lnSpc>
              <a:spcBef>
                <a:spcPts val="0"/>
              </a:spcBef>
              <a:spcAft>
                <a:spcPts val="0"/>
              </a:spcAft>
              <a:buNone/>
              <a:defRPr sz="133">
                <a:noFill/>
              </a:defRPr>
            </a:lvl5pPr>
            <a:lvl6pPr marL="0" indent="0">
              <a:lnSpc>
                <a:spcPct val="100000"/>
              </a:lnSpc>
              <a:spcBef>
                <a:spcPts val="0"/>
              </a:spcBef>
              <a:spcAft>
                <a:spcPts val="0"/>
              </a:spcAft>
              <a:buNone/>
              <a:defRPr sz="133">
                <a:noFill/>
              </a:defRPr>
            </a:lvl6pPr>
            <a:lvl7pPr marL="0" indent="0">
              <a:lnSpc>
                <a:spcPct val="100000"/>
              </a:lnSpc>
              <a:spcBef>
                <a:spcPts val="0"/>
              </a:spcBef>
              <a:spcAft>
                <a:spcPts val="0"/>
              </a:spcAft>
              <a:buNone/>
              <a:defRPr sz="133">
                <a:noFill/>
              </a:defRPr>
            </a:lvl7pPr>
            <a:lvl8pPr marL="0" indent="0">
              <a:lnSpc>
                <a:spcPct val="100000"/>
              </a:lnSpc>
              <a:spcBef>
                <a:spcPts val="0"/>
              </a:spcBef>
              <a:spcAft>
                <a:spcPts val="0"/>
              </a:spcAft>
              <a:buNone/>
              <a:defRPr sz="133">
                <a:noFill/>
              </a:defRPr>
            </a:lvl8pPr>
            <a:lvl9pPr marL="0" indent="0">
              <a:lnSpc>
                <a:spcPct val="100000"/>
              </a:lnSpc>
              <a:spcBef>
                <a:spcPts val="0"/>
              </a:spcBef>
              <a:spcAft>
                <a:spcPts val="0"/>
              </a:spcAft>
              <a:buNone/>
              <a:defRPr sz="133">
                <a:noFill/>
              </a:defRPr>
            </a:lvl9pPr>
          </a:lstStyle>
          <a:p>
            <a:pPr lvl="0"/>
            <a:r>
              <a:rPr lang="en-GB" noProof="0"/>
              <a:t> </a:t>
            </a:r>
          </a:p>
        </p:txBody>
      </p:sp>
    </p:spTree>
    <p:extLst>
      <p:ext uri="{BB962C8B-B14F-4D97-AF65-F5344CB8AC3E}">
        <p14:creationId xmlns:p14="http://schemas.microsoft.com/office/powerpoint/2010/main" val="792074964"/>
      </p:ext>
    </p:extLst>
  </p:cSld>
  <p:clrMapOvr>
    <a:masterClrMapping/>
  </p:clrMapOvr>
  <p:hf hdr="0" ftr="0"/>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29CD7AC2-B1F6-1E46-AA3F-5A87D732BF00}"/>
              </a:ext>
            </a:extLst>
          </p:cNvPr>
          <p:cNvSpPr>
            <a:spLocks noGrp="1"/>
          </p:cNvSpPr>
          <p:nvPr>
            <p:ph type="pic" sz="quarter" idx="11"/>
          </p:nvPr>
        </p:nvSpPr>
        <p:spPr>
          <a:xfrm>
            <a:off x="0" y="-12049"/>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pic>
        <p:nvPicPr>
          <p:cNvPr id="4" name="Picture 3">
            <a:extLst>
              <a:ext uri="{FF2B5EF4-FFF2-40B4-BE49-F238E27FC236}">
                <a16:creationId xmlns:a16="http://schemas.microsoft.com/office/drawing/2014/main" id="{40FD52F0-D79B-19FF-DF3C-AB04A27A40F7}"/>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5" name="Picture 4">
            <a:extLst>
              <a:ext uri="{FF2B5EF4-FFF2-40B4-BE49-F238E27FC236}">
                <a16:creationId xmlns:a16="http://schemas.microsoft.com/office/drawing/2014/main" id="{0F65A994-B255-4DFE-40FE-6C8AA1FE277F}"/>
              </a:ext>
            </a:extLst>
          </p:cNvPr>
          <p:cNvPicPr>
            <a:picLocks noChangeAspect="1"/>
          </p:cNvPicPr>
          <p:nvPr userDrawn="1"/>
        </p:nvPicPr>
        <p:blipFill>
          <a:blip r:embed="rId3"/>
          <a:stretch>
            <a:fillRect/>
          </a:stretch>
        </p:blipFill>
        <p:spPr>
          <a:xfrm>
            <a:off x="-18961" y="6197486"/>
            <a:ext cx="12244931" cy="660514"/>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6" y="2034234"/>
            <a:ext cx="5833403" cy="2503899"/>
          </a:xfrm>
          <a:prstGeom prst="rect">
            <a:avLst/>
          </a:prstGeom>
        </p:spPr>
        <p:txBody>
          <a:bodyPr/>
          <a:lstStyle>
            <a:lvl1pPr marL="0" indent="0">
              <a:buNone/>
              <a:defRPr sz="2500" b="0" i="0">
                <a:solidFill>
                  <a:schemeClr val="bg1"/>
                </a:solidFill>
                <a:latin typeface="HelveticaNeueLT Pro 65 Md" panose="020B0604020202020204" pitchFamily="34" charset="77"/>
              </a:defRPr>
            </a:lvl1pPr>
            <a:lvl2pPr marL="457189" indent="0">
              <a:buNone/>
              <a:defRPr/>
            </a:lvl2pPr>
          </a:lstStyle>
          <a:p>
            <a:pPr lvl="0"/>
            <a:r>
              <a:rPr lang="en-GB"/>
              <a:t>Click to edit Master text styles</a:t>
            </a:r>
          </a:p>
        </p:txBody>
      </p:sp>
      <p:pic>
        <p:nvPicPr>
          <p:cNvPr id="2" name="Picture 1">
            <a:extLst>
              <a:ext uri="{FF2B5EF4-FFF2-40B4-BE49-F238E27FC236}">
                <a16:creationId xmlns:a16="http://schemas.microsoft.com/office/drawing/2014/main" id="{C5BE42A2-F3AE-CB31-94D1-950FFAD2DD6C}"/>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24038354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marL="0" marR="0" lvl="0" indent="0" algn="l" defTabSz="914377" rtl="0" eaLnBrk="1" fontAlgn="auto" latinLnBrk="0" hangingPunct="1">
              <a:lnSpc>
                <a:spcPct val="90000"/>
              </a:lnSpc>
              <a:spcBef>
                <a:spcPct val="0"/>
              </a:spcBef>
              <a:spcAft>
                <a:spcPts val="0"/>
              </a:spcAft>
              <a:buClrTx/>
              <a:buSzTx/>
              <a:buFontTx/>
              <a:buNone/>
              <a:tabLst/>
              <a:defRPr/>
            </a:pPr>
            <a:endParaRPr kumimoji="0" lang="en-US" sz="3600" b="0" i="0" u="none" strike="noStrike" kern="1200" cap="none" spc="0" normalizeH="0" baseline="0" noProof="0">
              <a:ln>
                <a:noFill/>
              </a:ln>
              <a:solidFill>
                <a:srgbClr val="E8BC28"/>
              </a:solidFill>
              <a:effectLst/>
              <a:uLnTx/>
              <a:uFillTx/>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GB"/>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9169037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62838572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41882678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03155741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INTRO">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b="0" i="0">
              <a:latin typeface="HelveticaNeueLT Pro 65 Md" panose="020B0604020202020204" pitchFamily="34" charset="77"/>
            </a:endParaRPr>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2787385" y="2859817"/>
            <a:ext cx="6617229" cy="1468967"/>
          </a:xfrm>
          <a:prstGeom prst="rect">
            <a:avLst/>
          </a:prstGeom>
        </p:spPr>
        <p:txBody>
          <a:bodyPr/>
          <a:lstStyle>
            <a:lvl1pPr marL="0" indent="0">
              <a:buNone/>
              <a:defRPr sz="1200" b="0" i="0">
                <a:solidFill>
                  <a:srgbClr val="D43900"/>
                </a:solidFill>
                <a:latin typeface="HelveticaNeueLT Pro 65 Md" panose="020B0604020202020204" pitchFamily="34" charset="77"/>
              </a:defRPr>
            </a:lvl1pPr>
            <a:lvl2pPr marL="457189" indent="0">
              <a:buNone/>
              <a:defRPr sz="1800" b="0" i="0">
                <a:solidFill>
                  <a:srgbClr val="E8BC28"/>
                </a:solidFill>
                <a:latin typeface="HelveticaNeueLT Std Lt" panose="020B0403020202020204" pitchFamily="34" charset="0"/>
              </a:defRPr>
            </a:lvl2pPr>
            <a:lvl3pPr marL="914377" indent="0">
              <a:buNone/>
              <a:defRPr sz="1600" b="0" i="0">
                <a:solidFill>
                  <a:srgbClr val="E8BC28"/>
                </a:solidFill>
                <a:latin typeface="HelveticaNeueLT Std Lt" panose="020B0403020202020204" pitchFamily="34" charset="0"/>
              </a:defRPr>
            </a:lvl3pPr>
            <a:lvl4pPr marL="1371566" indent="0">
              <a:buNone/>
              <a:defRPr sz="1400" b="0" i="0">
                <a:solidFill>
                  <a:srgbClr val="E8BC28"/>
                </a:solidFill>
                <a:latin typeface="HelveticaNeueLT Std Lt" panose="020B0403020202020204" pitchFamily="34" charset="0"/>
              </a:defRPr>
            </a:lvl4pPr>
            <a:lvl5pPr marL="1828755" indent="0">
              <a:buNone/>
              <a:defRPr sz="1400" b="0" i="0">
                <a:solidFill>
                  <a:srgbClr val="E8BC28"/>
                </a:solidFill>
                <a:latin typeface="HelveticaNeueLT Std L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2787385" y="2372444"/>
            <a:ext cx="6617230" cy="347521"/>
          </a:xfrm>
          <a:prstGeom prst="rect">
            <a:avLst/>
          </a:prstGeom>
        </p:spPr>
        <p:txBody>
          <a:bodyPr/>
          <a:lstStyle>
            <a:lvl1pPr marL="0" indent="0">
              <a:buNone/>
              <a:defRPr sz="2500" b="0" i="0">
                <a:solidFill>
                  <a:srgbClr val="D43900"/>
                </a:solidFill>
                <a:latin typeface="HelveticaNeueLT Pro 55 Roman" panose="020B0604020202020204" pitchFamily="34" charset="77"/>
              </a:defRPr>
            </a:lvl1pPr>
          </a:lstStyle>
          <a:p>
            <a:pPr lvl="0"/>
            <a:r>
              <a:rPr lang="en-GB"/>
              <a:t>Click to edit Master text styles</a:t>
            </a:r>
          </a:p>
        </p:txBody>
      </p:sp>
      <p:pic>
        <p:nvPicPr>
          <p:cNvPr id="7" name="Graphic 6">
            <a:extLst>
              <a:ext uri="{FF2B5EF4-FFF2-40B4-BE49-F238E27FC236}">
                <a16:creationId xmlns:a16="http://schemas.microsoft.com/office/drawing/2014/main" id="{D56E6A72-D405-DE40-A78F-2CB5F312FC0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2" y="2979604"/>
            <a:ext cx="5325978" cy="3878396"/>
          </a:xfrm>
          <a:prstGeom prst="rect">
            <a:avLst/>
          </a:prstGeom>
        </p:spPr>
      </p:pic>
      <p:pic>
        <p:nvPicPr>
          <p:cNvPr id="8" name="Graphic 7">
            <a:extLst>
              <a:ext uri="{FF2B5EF4-FFF2-40B4-BE49-F238E27FC236}">
                <a16:creationId xmlns:a16="http://schemas.microsoft.com/office/drawing/2014/main" id="{3B88E991-8C86-1E47-971B-5DF1AC8B74A0}"/>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rot="10800000">
            <a:off x="-1" y="0"/>
            <a:ext cx="5325978" cy="3878396"/>
          </a:xfrm>
          <a:prstGeom prst="rect">
            <a:avLst/>
          </a:prstGeom>
        </p:spPr>
      </p:pic>
      <p:sp>
        <p:nvSpPr>
          <p:cNvPr id="9" name="Graphic 8">
            <a:extLst>
              <a:ext uri="{FF2B5EF4-FFF2-40B4-BE49-F238E27FC236}">
                <a16:creationId xmlns:a16="http://schemas.microsoft.com/office/drawing/2014/main" id="{40E10344-428E-3445-B46F-EDC4E85516F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13" name="Graphic 8">
            <a:extLst>
              <a:ext uri="{FF2B5EF4-FFF2-40B4-BE49-F238E27FC236}">
                <a16:creationId xmlns:a16="http://schemas.microsoft.com/office/drawing/2014/main" id="{3FF73AA8-7BCB-8C40-A6F0-2A5A445B6AD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3" name="Picture 2">
            <a:extLst>
              <a:ext uri="{FF2B5EF4-FFF2-40B4-BE49-F238E27FC236}">
                <a16:creationId xmlns:a16="http://schemas.microsoft.com/office/drawing/2014/main" id="{4D3B4501-FBBB-678D-0D63-F1BD9786FFD0}"/>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96587885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ctr"/>
          <a:lstStyle>
            <a:lvl1pPr>
              <a:defRPr sz="2500" b="0" i="0">
                <a:solidFill>
                  <a:schemeClr val="bg1"/>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0C1C811-7961-919D-993F-095AC81E232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3044907-1C4E-3A84-2DDB-72E0651FC5A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9" name="Picture 8">
            <a:extLst>
              <a:ext uri="{FF2B5EF4-FFF2-40B4-BE49-F238E27FC236}">
                <a16:creationId xmlns:a16="http://schemas.microsoft.com/office/drawing/2014/main" id="{D66D0912-98B9-3471-5D3C-1DF11E840A4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376158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31110823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Contents Pag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C467E4A-CC9D-E041-8263-9CCBD5B47DBE}"/>
              </a:ext>
            </a:extLst>
          </p:cNvPr>
          <p:cNvSpPr>
            <a:spLocks noGrp="1"/>
          </p:cNvSpPr>
          <p:nvPr>
            <p:ph type="title" hasCustomPrompt="1"/>
          </p:nvPr>
        </p:nvSpPr>
        <p:spPr>
          <a:xfrm>
            <a:off x="497524" y="780175"/>
            <a:ext cx="1576374"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Contents</a:t>
            </a:r>
            <a:endParaRPr lang="en-US"/>
          </a:p>
        </p:txBody>
      </p:sp>
      <p:sp>
        <p:nvSpPr>
          <p:cNvPr id="9" name="Text Placeholder 11">
            <a:extLst>
              <a:ext uri="{FF2B5EF4-FFF2-40B4-BE49-F238E27FC236}">
                <a16:creationId xmlns:a16="http://schemas.microsoft.com/office/drawing/2014/main" id="{F38FD49F-C7EF-E14F-805C-2D07E703AC6F}"/>
              </a:ext>
            </a:extLst>
          </p:cNvPr>
          <p:cNvSpPr>
            <a:spLocks noGrp="1"/>
          </p:cNvSpPr>
          <p:nvPr>
            <p:ph type="body" sz="quarter" idx="10" hasCustomPrompt="1"/>
          </p:nvPr>
        </p:nvSpPr>
        <p:spPr>
          <a:xfrm>
            <a:off x="2383462" y="78017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0" name="Text Placeholder 11">
            <a:extLst>
              <a:ext uri="{FF2B5EF4-FFF2-40B4-BE49-F238E27FC236}">
                <a16:creationId xmlns:a16="http://schemas.microsoft.com/office/drawing/2014/main" id="{CF13EC0C-3E3A-4B4C-AD1D-36C152AB2A81}"/>
              </a:ext>
            </a:extLst>
          </p:cNvPr>
          <p:cNvSpPr>
            <a:spLocks noGrp="1"/>
          </p:cNvSpPr>
          <p:nvPr>
            <p:ph type="body" sz="quarter" idx="11" hasCustomPrompt="1"/>
          </p:nvPr>
        </p:nvSpPr>
        <p:spPr>
          <a:xfrm>
            <a:off x="2383462" y="127771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1" name="Text Placeholder 11">
            <a:extLst>
              <a:ext uri="{FF2B5EF4-FFF2-40B4-BE49-F238E27FC236}">
                <a16:creationId xmlns:a16="http://schemas.microsoft.com/office/drawing/2014/main" id="{845D83A8-B41B-424F-B8DA-250715155E84}"/>
              </a:ext>
            </a:extLst>
          </p:cNvPr>
          <p:cNvSpPr>
            <a:spLocks noGrp="1"/>
          </p:cNvSpPr>
          <p:nvPr>
            <p:ph type="body" sz="quarter" idx="12" hasCustomPrompt="1"/>
          </p:nvPr>
        </p:nvSpPr>
        <p:spPr>
          <a:xfrm>
            <a:off x="2383462" y="177525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3" name="Text Placeholder 11">
            <a:extLst>
              <a:ext uri="{FF2B5EF4-FFF2-40B4-BE49-F238E27FC236}">
                <a16:creationId xmlns:a16="http://schemas.microsoft.com/office/drawing/2014/main" id="{A384A9DD-3701-7C46-B11A-B35C8938662A}"/>
              </a:ext>
            </a:extLst>
          </p:cNvPr>
          <p:cNvSpPr>
            <a:spLocks noGrp="1"/>
          </p:cNvSpPr>
          <p:nvPr>
            <p:ph type="body" sz="quarter" idx="13" hasCustomPrompt="1"/>
          </p:nvPr>
        </p:nvSpPr>
        <p:spPr>
          <a:xfrm>
            <a:off x="5543521" y="78017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4" name="Text Placeholder 11">
            <a:extLst>
              <a:ext uri="{FF2B5EF4-FFF2-40B4-BE49-F238E27FC236}">
                <a16:creationId xmlns:a16="http://schemas.microsoft.com/office/drawing/2014/main" id="{0712E752-E697-EA48-AA18-01765EF3348E}"/>
              </a:ext>
            </a:extLst>
          </p:cNvPr>
          <p:cNvSpPr>
            <a:spLocks noGrp="1"/>
          </p:cNvSpPr>
          <p:nvPr>
            <p:ph type="body" sz="quarter" idx="14" hasCustomPrompt="1"/>
          </p:nvPr>
        </p:nvSpPr>
        <p:spPr>
          <a:xfrm>
            <a:off x="5543521" y="127771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5" name="Text Placeholder 11">
            <a:extLst>
              <a:ext uri="{FF2B5EF4-FFF2-40B4-BE49-F238E27FC236}">
                <a16:creationId xmlns:a16="http://schemas.microsoft.com/office/drawing/2014/main" id="{4854C24E-89B9-D946-9ACB-4C5A2330CE21}"/>
              </a:ext>
            </a:extLst>
          </p:cNvPr>
          <p:cNvSpPr>
            <a:spLocks noGrp="1"/>
          </p:cNvSpPr>
          <p:nvPr>
            <p:ph type="body" sz="quarter" idx="15" hasCustomPrompt="1"/>
          </p:nvPr>
        </p:nvSpPr>
        <p:spPr>
          <a:xfrm>
            <a:off x="5543521" y="177525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16" name="Text Placeholder 11">
            <a:extLst>
              <a:ext uri="{FF2B5EF4-FFF2-40B4-BE49-F238E27FC236}">
                <a16:creationId xmlns:a16="http://schemas.microsoft.com/office/drawing/2014/main" id="{8477FF4C-DCDA-A24C-A05F-21275ADAD02E}"/>
              </a:ext>
            </a:extLst>
          </p:cNvPr>
          <p:cNvSpPr>
            <a:spLocks noGrp="1"/>
          </p:cNvSpPr>
          <p:nvPr>
            <p:ph type="body" sz="quarter" idx="16" hasCustomPrompt="1"/>
          </p:nvPr>
        </p:nvSpPr>
        <p:spPr>
          <a:xfrm>
            <a:off x="2383462" y="228624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7" name="Text Placeholder 11">
            <a:extLst>
              <a:ext uri="{FF2B5EF4-FFF2-40B4-BE49-F238E27FC236}">
                <a16:creationId xmlns:a16="http://schemas.microsoft.com/office/drawing/2014/main" id="{4911384D-00A8-A846-8199-659658B4E7CB}"/>
              </a:ext>
            </a:extLst>
          </p:cNvPr>
          <p:cNvSpPr>
            <a:spLocks noGrp="1"/>
          </p:cNvSpPr>
          <p:nvPr>
            <p:ph type="body" sz="quarter" idx="17" hasCustomPrompt="1"/>
          </p:nvPr>
        </p:nvSpPr>
        <p:spPr>
          <a:xfrm>
            <a:off x="2383462" y="278378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8" name="Text Placeholder 11">
            <a:extLst>
              <a:ext uri="{FF2B5EF4-FFF2-40B4-BE49-F238E27FC236}">
                <a16:creationId xmlns:a16="http://schemas.microsoft.com/office/drawing/2014/main" id="{E7B1601A-7A27-8F4D-B29F-330068C19A45}"/>
              </a:ext>
            </a:extLst>
          </p:cNvPr>
          <p:cNvSpPr>
            <a:spLocks noGrp="1"/>
          </p:cNvSpPr>
          <p:nvPr>
            <p:ph type="body" sz="quarter" idx="18" hasCustomPrompt="1"/>
          </p:nvPr>
        </p:nvSpPr>
        <p:spPr>
          <a:xfrm>
            <a:off x="2383462" y="3281329"/>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19" name="Text Placeholder 11">
            <a:extLst>
              <a:ext uri="{FF2B5EF4-FFF2-40B4-BE49-F238E27FC236}">
                <a16:creationId xmlns:a16="http://schemas.microsoft.com/office/drawing/2014/main" id="{AC7C59BC-9FFC-E842-B65D-257EABEA0D62}"/>
              </a:ext>
            </a:extLst>
          </p:cNvPr>
          <p:cNvSpPr>
            <a:spLocks noGrp="1"/>
          </p:cNvSpPr>
          <p:nvPr>
            <p:ph type="body" sz="quarter" idx="19" hasCustomPrompt="1"/>
          </p:nvPr>
        </p:nvSpPr>
        <p:spPr>
          <a:xfrm>
            <a:off x="5543521" y="228624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0" name="Text Placeholder 11">
            <a:extLst>
              <a:ext uri="{FF2B5EF4-FFF2-40B4-BE49-F238E27FC236}">
                <a16:creationId xmlns:a16="http://schemas.microsoft.com/office/drawing/2014/main" id="{86DF93A0-D1F2-8243-837B-09BE4847DB15}"/>
              </a:ext>
            </a:extLst>
          </p:cNvPr>
          <p:cNvSpPr>
            <a:spLocks noGrp="1"/>
          </p:cNvSpPr>
          <p:nvPr>
            <p:ph type="body" sz="quarter" idx="20" hasCustomPrompt="1"/>
          </p:nvPr>
        </p:nvSpPr>
        <p:spPr>
          <a:xfrm>
            <a:off x="5543521" y="278378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1" name="Text Placeholder 11">
            <a:extLst>
              <a:ext uri="{FF2B5EF4-FFF2-40B4-BE49-F238E27FC236}">
                <a16:creationId xmlns:a16="http://schemas.microsoft.com/office/drawing/2014/main" id="{4564E3BF-9456-A14A-9DFF-F690D63BEC7D}"/>
              </a:ext>
            </a:extLst>
          </p:cNvPr>
          <p:cNvSpPr>
            <a:spLocks noGrp="1"/>
          </p:cNvSpPr>
          <p:nvPr>
            <p:ph type="body" sz="quarter" idx="21" hasCustomPrompt="1"/>
          </p:nvPr>
        </p:nvSpPr>
        <p:spPr>
          <a:xfrm>
            <a:off x="5543521" y="3281329"/>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2" name="Text Placeholder 11">
            <a:extLst>
              <a:ext uri="{FF2B5EF4-FFF2-40B4-BE49-F238E27FC236}">
                <a16:creationId xmlns:a16="http://schemas.microsoft.com/office/drawing/2014/main" id="{01B93480-A8EB-6949-8475-080A90044562}"/>
              </a:ext>
            </a:extLst>
          </p:cNvPr>
          <p:cNvSpPr>
            <a:spLocks noGrp="1"/>
          </p:cNvSpPr>
          <p:nvPr>
            <p:ph type="body" sz="quarter" idx="22" hasCustomPrompt="1"/>
          </p:nvPr>
        </p:nvSpPr>
        <p:spPr>
          <a:xfrm>
            <a:off x="2383462" y="3792316"/>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3" name="Text Placeholder 11">
            <a:extLst>
              <a:ext uri="{FF2B5EF4-FFF2-40B4-BE49-F238E27FC236}">
                <a16:creationId xmlns:a16="http://schemas.microsoft.com/office/drawing/2014/main" id="{1635D14D-7E0C-984E-9882-279DF7A25E84}"/>
              </a:ext>
            </a:extLst>
          </p:cNvPr>
          <p:cNvSpPr>
            <a:spLocks noGrp="1"/>
          </p:cNvSpPr>
          <p:nvPr>
            <p:ph type="body" sz="quarter" idx="23" hasCustomPrompt="1"/>
          </p:nvPr>
        </p:nvSpPr>
        <p:spPr>
          <a:xfrm>
            <a:off x="2383462" y="4289857"/>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4" name="Text Placeholder 11">
            <a:extLst>
              <a:ext uri="{FF2B5EF4-FFF2-40B4-BE49-F238E27FC236}">
                <a16:creationId xmlns:a16="http://schemas.microsoft.com/office/drawing/2014/main" id="{3D725C34-0EC8-8646-B18C-DD25F11FE4DB}"/>
              </a:ext>
            </a:extLst>
          </p:cNvPr>
          <p:cNvSpPr>
            <a:spLocks noGrp="1"/>
          </p:cNvSpPr>
          <p:nvPr>
            <p:ph type="body" sz="quarter" idx="24" hasCustomPrompt="1"/>
          </p:nvPr>
        </p:nvSpPr>
        <p:spPr>
          <a:xfrm>
            <a:off x="2383462" y="4787398"/>
            <a:ext cx="3148908"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Insert text here</a:t>
            </a:r>
            <a:endParaRPr lang="en-US"/>
          </a:p>
        </p:txBody>
      </p:sp>
      <p:sp>
        <p:nvSpPr>
          <p:cNvPr id="25" name="Text Placeholder 11">
            <a:extLst>
              <a:ext uri="{FF2B5EF4-FFF2-40B4-BE49-F238E27FC236}">
                <a16:creationId xmlns:a16="http://schemas.microsoft.com/office/drawing/2014/main" id="{CCAEFCC5-E29F-8F45-9466-7C2324994B50}"/>
              </a:ext>
            </a:extLst>
          </p:cNvPr>
          <p:cNvSpPr>
            <a:spLocks noGrp="1"/>
          </p:cNvSpPr>
          <p:nvPr>
            <p:ph type="body" sz="quarter" idx="25" hasCustomPrompt="1"/>
          </p:nvPr>
        </p:nvSpPr>
        <p:spPr>
          <a:xfrm>
            <a:off x="5543521" y="3792316"/>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6" name="Text Placeholder 11">
            <a:extLst>
              <a:ext uri="{FF2B5EF4-FFF2-40B4-BE49-F238E27FC236}">
                <a16:creationId xmlns:a16="http://schemas.microsoft.com/office/drawing/2014/main" id="{3765E4FA-109D-EF46-A269-D052FA8B4E0B}"/>
              </a:ext>
            </a:extLst>
          </p:cNvPr>
          <p:cNvSpPr>
            <a:spLocks noGrp="1"/>
          </p:cNvSpPr>
          <p:nvPr>
            <p:ph type="body" sz="quarter" idx="26" hasCustomPrompt="1"/>
          </p:nvPr>
        </p:nvSpPr>
        <p:spPr>
          <a:xfrm>
            <a:off x="5543521" y="4289857"/>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sp>
        <p:nvSpPr>
          <p:cNvPr id="27" name="Text Placeholder 11">
            <a:extLst>
              <a:ext uri="{FF2B5EF4-FFF2-40B4-BE49-F238E27FC236}">
                <a16:creationId xmlns:a16="http://schemas.microsoft.com/office/drawing/2014/main" id="{E1E267C0-5F02-BC40-A5ED-77F118565745}"/>
              </a:ext>
            </a:extLst>
          </p:cNvPr>
          <p:cNvSpPr>
            <a:spLocks noGrp="1"/>
          </p:cNvSpPr>
          <p:nvPr>
            <p:ph type="body" sz="quarter" idx="27" hasCustomPrompt="1"/>
          </p:nvPr>
        </p:nvSpPr>
        <p:spPr>
          <a:xfrm>
            <a:off x="5543521" y="4787398"/>
            <a:ext cx="672352" cy="255247"/>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78" indent="0">
              <a:buFont typeface="Arial" panose="020B0604020202020204" pitchFamily="34" charset="0"/>
              <a:buNone/>
              <a:defRPr sz="1400" b="0" i="0">
                <a:ln>
                  <a:noFill/>
                </a:ln>
                <a:solidFill>
                  <a:srgbClr val="454546"/>
                </a:solidFill>
                <a:latin typeface="HelveticaNeueLT Pro 45 Lt" panose="020B0403020202020204" pitchFamily="34" charset="77"/>
              </a:defRPr>
            </a:lvl2pPr>
            <a:lvl3pPr marL="914354" indent="0">
              <a:buFont typeface="Arial" panose="020B0604020202020204" pitchFamily="34" charset="0"/>
              <a:buNone/>
              <a:defRPr sz="1400" b="0" i="0">
                <a:solidFill>
                  <a:srgbClr val="454546"/>
                </a:solidFill>
                <a:latin typeface="HelveticaNeueLT Pro 45 Lt" panose="020B0403020202020204" pitchFamily="34" charset="77"/>
              </a:defRPr>
            </a:lvl3pPr>
            <a:lvl4pPr marL="1371532" indent="0">
              <a:buFont typeface="Arial" panose="020B0604020202020204" pitchFamily="34" charset="0"/>
              <a:buNone/>
              <a:defRPr sz="1400" b="0" i="0">
                <a:solidFill>
                  <a:srgbClr val="454546"/>
                </a:solidFill>
                <a:latin typeface="HelveticaNeueLT Pro 45 Lt" panose="020B0403020202020204" pitchFamily="34" charset="77"/>
              </a:defRPr>
            </a:lvl4pPr>
            <a:lvl5pPr marL="1828709" indent="0">
              <a:buNone/>
              <a:defRPr b="0" i="0">
                <a:latin typeface="HelveticaNeueLT Std Thin" panose="020B0403020202020204" pitchFamily="34" charset="0"/>
              </a:defRPr>
            </a:lvl5pPr>
          </a:lstStyle>
          <a:p>
            <a:pPr lvl="0"/>
            <a:r>
              <a:rPr lang="en-GB"/>
              <a:t>#</a:t>
            </a:r>
            <a:endParaRPr lang="en-US"/>
          </a:p>
        </p:txBody>
      </p:sp>
      <p:pic>
        <p:nvPicPr>
          <p:cNvPr id="35" name="Graphic 34">
            <a:extLst>
              <a:ext uri="{FF2B5EF4-FFF2-40B4-BE49-F238E27FC236}">
                <a16:creationId xmlns:a16="http://schemas.microsoft.com/office/drawing/2014/main" id="{D619706E-638F-5546-A799-A8DE39D8CE27}"/>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3009" t="62741" r="32075" b="11581"/>
          <a:stretch/>
        </p:blipFill>
        <p:spPr>
          <a:xfrm>
            <a:off x="6866023" y="2759635"/>
            <a:ext cx="5325978" cy="3878396"/>
          </a:xfrm>
          <a:prstGeom prst="rect">
            <a:avLst/>
          </a:prstGeom>
        </p:spPr>
      </p:pic>
      <p:sp>
        <p:nvSpPr>
          <p:cNvPr id="2" name="Graphic 8">
            <a:extLst>
              <a:ext uri="{FF2B5EF4-FFF2-40B4-BE49-F238E27FC236}">
                <a16:creationId xmlns:a16="http://schemas.microsoft.com/office/drawing/2014/main" id="{9735D6CA-1429-99FC-43A2-2E14087120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EF27A2FC-F9B3-2710-DD7B-E27958E56E0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3915596-A3DE-0B79-C16B-4C8347247BBA}"/>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6471186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Content + Spac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780175"/>
            <a:ext cx="3148908" cy="2932112"/>
          </a:xfrm>
          <a:prstGeom prst="rect">
            <a:avLst/>
          </a:prstGeom>
          <a:ln>
            <a:noFill/>
          </a:ln>
        </p:spPr>
        <p:txBody>
          <a:bodyPr/>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900" b="0" i="0">
                <a:ln>
                  <a:noFill/>
                </a:ln>
                <a:solidFill>
                  <a:srgbClr val="454546"/>
                </a:solidFill>
                <a:latin typeface="HelveticaNeueLT Pro 55 Roman" panose="020B0604020202020204" pitchFamily="34" charset="77"/>
              </a:defRPr>
            </a:lvl2pPr>
            <a:lvl3pPr marL="914377" indent="0">
              <a:buFont typeface="Arial" panose="020B0604020202020204" pitchFamily="34" charset="0"/>
              <a:buNone/>
              <a:defRPr sz="900" b="0" i="0">
                <a:solidFill>
                  <a:srgbClr val="454546"/>
                </a:solidFill>
                <a:latin typeface="HelveticaNeueLT Pro 55 Roman" panose="020B0604020202020204" pitchFamily="34" charset="77"/>
              </a:defRPr>
            </a:lvl3pPr>
            <a:lvl4pPr marL="1371566" indent="0">
              <a:buFont typeface="Arial" panose="020B0604020202020204" pitchFamily="34" charset="0"/>
              <a:buNone/>
              <a:defRPr sz="900" b="0" i="0">
                <a:solidFill>
                  <a:srgbClr val="454546"/>
                </a:solidFill>
                <a:latin typeface="HelveticaNeueLT Pro 55 Roman" panose="020B0604020202020204" pitchFamily="34" charset="77"/>
              </a:defRPr>
            </a:lvl4pPr>
            <a:lvl5pPr marL="1828755" indent="0">
              <a:buNone/>
              <a:defRPr b="0" i="0">
                <a:latin typeface="HelveticaNeueLT Std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sp>
        <p:nvSpPr>
          <p:cNvPr id="6" name="Title 1">
            <a:extLst>
              <a:ext uri="{FF2B5EF4-FFF2-40B4-BE49-F238E27FC236}">
                <a16:creationId xmlns:a16="http://schemas.microsoft.com/office/drawing/2014/main" id="{1C467E4A-CC9D-E041-8263-9CCBD5B47DBE}"/>
              </a:ext>
            </a:extLst>
          </p:cNvPr>
          <p:cNvSpPr>
            <a:spLocks noGrp="1"/>
          </p:cNvSpPr>
          <p:nvPr>
            <p:ph type="title"/>
          </p:nvPr>
        </p:nvSpPr>
        <p:spPr>
          <a:xfrm>
            <a:off x="497523" y="780175"/>
            <a:ext cx="3160077" cy="1979958"/>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0" name="Graphic 9">
            <a:extLst>
              <a:ext uri="{FF2B5EF4-FFF2-40B4-BE49-F238E27FC236}">
                <a16:creationId xmlns:a16="http://schemas.microsoft.com/office/drawing/2014/main" id="{62D08151-A5C6-7141-A74A-90A3B0E8C871}"/>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44908" t="62631" r="25523" b="11691"/>
          <a:stretch/>
        </p:blipFill>
        <p:spPr>
          <a:xfrm flipH="1">
            <a:off x="0" y="2760133"/>
            <a:ext cx="6320589" cy="3878396"/>
          </a:xfrm>
          <a:prstGeom prst="rect">
            <a:avLst/>
          </a:prstGeom>
        </p:spPr>
      </p:pic>
      <p:sp>
        <p:nvSpPr>
          <p:cNvPr id="3" name="Graphic 8">
            <a:extLst>
              <a:ext uri="{FF2B5EF4-FFF2-40B4-BE49-F238E27FC236}">
                <a16:creationId xmlns:a16="http://schemas.microsoft.com/office/drawing/2014/main" id="{51F6A8F6-B6A4-DCC3-2827-E96408C7DD90}"/>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07C46133-972D-3BB1-D80A-0D003C85304B}"/>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273448299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483F1679-BC23-A749-A1A2-1A4F9116E33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Graphic 6">
            <a:extLst>
              <a:ext uri="{FF2B5EF4-FFF2-40B4-BE49-F238E27FC236}">
                <a16:creationId xmlns:a16="http://schemas.microsoft.com/office/drawing/2014/main" id="{C0FE70B6-EEC7-A347-BD89-843E2380954E}"/>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2275589" y="2105855"/>
            <a:ext cx="7243165" cy="3799199"/>
          </a:xfrm>
          <a:prstGeom prst="rect">
            <a:avLst/>
          </a:prstGeom>
        </p:spPr>
      </p:pic>
      <p:pic>
        <p:nvPicPr>
          <p:cNvPr id="2" name="Picture 1">
            <a:extLst>
              <a:ext uri="{FF2B5EF4-FFF2-40B4-BE49-F238E27FC236}">
                <a16:creationId xmlns:a16="http://schemas.microsoft.com/office/drawing/2014/main" id="{A39A2BB4-FA85-19B2-C667-295711B2E8EA}"/>
              </a:ext>
            </a:extLst>
          </p:cNvPr>
          <p:cNvPicPr>
            <a:picLocks noChangeAspect="1"/>
          </p:cNvPicPr>
          <p:nvPr userDrawn="1"/>
        </p:nvPicPr>
        <p:blipFill>
          <a:blip r:embed="rId4"/>
          <a:stretch>
            <a:fillRect/>
          </a:stretch>
        </p:blipFill>
        <p:spPr>
          <a:xfrm>
            <a:off x="-18960" y="5384304"/>
            <a:ext cx="12210960" cy="1318732"/>
          </a:xfrm>
          <a:prstGeom prst="rect">
            <a:avLst/>
          </a:prstGeom>
        </p:spPr>
      </p:pic>
      <p:pic>
        <p:nvPicPr>
          <p:cNvPr id="3" name="Picture 2">
            <a:extLst>
              <a:ext uri="{FF2B5EF4-FFF2-40B4-BE49-F238E27FC236}">
                <a16:creationId xmlns:a16="http://schemas.microsoft.com/office/drawing/2014/main" id="{E7E672B8-44CD-5213-AFAB-4608A2C08569}"/>
              </a:ext>
            </a:extLst>
          </p:cNvPr>
          <p:cNvPicPr>
            <a:picLocks noChangeAspect="1"/>
          </p:cNvPicPr>
          <p:nvPr userDrawn="1"/>
        </p:nvPicPr>
        <p:blipFill>
          <a:blip r:embed="rId5"/>
          <a:stretch>
            <a:fillRect/>
          </a:stretch>
        </p:blipFill>
        <p:spPr>
          <a:xfrm>
            <a:off x="-18961" y="6197486"/>
            <a:ext cx="12244931" cy="660514"/>
          </a:xfrm>
          <a:prstGeom prst="rect">
            <a:avLst/>
          </a:prstGeom>
        </p:spPr>
      </p:pic>
      <p:pic>
        <p:nvPicPr>
          <p:cNvPr id="4" name="Picture 3">
            <a:extLst>
              <a:ext uri="{FF2B5EF4-FFF2-40B4-BE49-F238E27FC236}">
                <a16:creationId xmlns:a16="http://schemas.microsoft.com/office/drawing/2014/main" id="{2AACDA85-5142-FA38-C5D9-B13050D5D71E}"/>
              </a:ext>
            </a:extLst>
          </p:cNvPr>
          <p:cNvPicPr>
            <a:picLocks noChangeAspect="1"/>
          </p:cNvPicPr>
          <p:nvPr userDrawn="1"/>
        </p:nvPicPr>
        <p:blipFill>
          <a:blip r:embed="rId6"/>
          <a:srcRect/>
          <a:stretch/>
        </p:blipFill>
        <p:spPr>
          <a:xfrm>
            <a:off x="11423087" y="6426740"/>
            <a:ext cx="404054" cy="157424"/>
          </a:xfrm>
          <a:prstGeom prst="rect">
            <a:avLst/>
          </a:prstGeom>
        </p:spPr>
      </p:pic>
    </p:spTree>
    <p:extLst>
      <p:ext uri="{BB962C8B-B14F-4D97-AF65-F5344CB8AC3E}">
        <p14:creationId xmlns:p14="http://schemas.microsoft.com/office/powerpoint/2010/main" val="409189439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5151963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07270530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54440137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413325778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GB"/>
              <a:t>Click to edit Master</a:t>
            </a:r>
            <a:endParaRPr lang="en-US"/>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63252013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56517431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752598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r>
              <a:rPr lang="en-US"/>
              <a:t>Click icon to add picture</a:t>
            </a:r>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r>
              <a:rPr lang="en-US"/>
              <a:t>Click icon to add picture</a:t>
            </a:r>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r>
              <a:rPr lang="en-US"/>
              <a:t>Click icon to add picture</a:t>
            </a:r>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0304441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47240692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507766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pPr marL="0" marR="0" lvl="0" indent="0" algn="l" defTabSz="914377" rtl="0" eaLnBrk="1" fontAlgn="auto" latinLnBrk="0" hangingPunct="1">
              <a:lnSpc>
                <a:spcPct val="90000"/>
              </a:lnSpc>
              <a:spcBef>
                <a:spcPct val="0"/>
              </a:spcBef>
              <a:spcAft>
                <a:spcPts val="0"/>
              </a:spcAft>
              <a:buClrTx/>
              <a:buSzTx/>
              <a:buFontTx/>
              <a:buNone/>
              <a:tabLst/>
              <a:defRPr/>
            </a:pPr>
            <a:r>
              <a:rPr kumimoji="0" lang="en-GB" sz="2500" b="0" i="0" u="none" strike="noStrike" kern="1200" cap="none" spc="0" normalizeH="0" baseline="0" noProof="0">
                <a:ln>
                  <a:noFill/>
                </a:ln>
                <a:solidFill>
                  <a:srgbClr val="D43900"/>
                </a:solidFill>
                <a:effectLst/>
                <a:uLnTx/>
                <a:uFillTx/>
                <a:latin typeface="HelveticaNeueLT Pro 55 Roman" panose="020B0604020202020204" pitchFamily="34" charset="77"/>
              </a:rPr>
              <a:t>Click to edit Master title style</a:t>
            </a:r>
            <a:endParaRPr kumimoji="0" lang="en-US" sz="2500" b="0" i="0" u="none" strike="noStrike" kern="1200" cap="none" spc="0" normalizeH="0" baseline="0" noProof="0">
              <a:ln>
                <a:noFill/>
              </a:ln>
              <a:solidFill>
                <a:srgbClr val="D43900"/>
              </a:solidFill>
              <a:effectLst/>
              <a:uLnTx/>
              <a:uFillTx/>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94088832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66444879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endParaRPr lang="en-US"/>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53042709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82891551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78081263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87675221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73420259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440934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r>
              <a:rPr lang="en-US"/>
              <a:t>Click icon to add picture</a:t>
            </a:r>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351687124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Employees">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410227"/>
            <a:ext cx="2036041" cy="258700"/>
          </a:xfrm>
          <a:prstGeom prst="rect">
            <a:avLst/>
          </a:prstGeom>
        </p:spPr>
        <p:txBody>
          <a:bodyPr lIns="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583687"/>
            <a:ext cx="2036763" cy="258700"/>
          </a:xfrm>
          <a:prstGeom prst="rect">
            <a:avLst/>
          </a:prstGeom>
        </p:spPr>
        <p:txBody>
          <a:bodyPr lIns="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107292"/>
            <a:ext cx="1643869" cy="1058862"/>
          </a:xfrm>
          <a:prstGeom prst="rect">
            <a:avLst/>
          </a:prstGeom>
          <a:noFill/>
        </p:spPr>
        <p:txBody>
          <a:bodyPr/>
          <a:lstStyle>
            <a:lvl1pPr>
              <a:defRPr sz="1000" b="0" i="0">
                <a:latin typeface="HelveticaNeueLT Pro 55 Roman" panose="020B0604020202020204" pitchFamily="34" charset="77"/>
              </a:defRPr>
            </a:lvl1p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107292"/>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78286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280528"/>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453988"/>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210980"/>
            <a:ext cx="1644569" cy="258700"/>
          </a:xfrm>
          <a:prstGeom prst="rect">
            <a:avLst/>
          </a:prstGeom>
        </p:spPr>
        <p:txBody>
          <a:bodyPr lIns="0" rIns="90000"/>
          <a:lstStyle>
            <a:lvl1pPr marL="0" indent="0">
              <a:buNone/>
              <a:defRPr sz="1200" b="1" i="0">
                <a:solidFill>
                  <a:srgbClr val="D43900"/>
                </a:solidFill>
                <a:latin typeface="HelveticaNeueLT Pro 55 Roman" panose="020B0604020202020204" pitchFamily="34" charset="77"/>
              </a:defRPr>
            </a:lvl1pPr>
            <a:lvl2pPr marL="457189" indent="0">
              <a:buNone/>
              <a:defRPr b="1" i="1">
                <a:solidFill>
                  <a:srgbClr val="C85412"/>
                </a:solidFill>
                <a:latin typeface="HelveticaNeueLT Std Cn" panose="020B0604020202020204" pitchFamily="34" charset="0"/>
              </a:defRPr>
            </a:lvl2pPr>
            <a:lvl3pPr>
              <a:defRPr b="1" i="1">
                <a:solidFill>
                  <a:srgbClr val="C85412"/>
                </a:solidFill>
                <a:latin typeface="HelveticaNeueLT Std Cn" panose="020B0604020202020204" pitchFamily="34" charset="0"/>
              </a:defRPr>
            </a:lvl3pPr>
            <a:lvl4pPr>
              <a:defRPr b="1" i="1">
                <a:solidFill>
                  <a:srgbClr val="C85412"/>
                </a:solidFill>
                <a:latin typeface="HelveticaNeueLT Std Cn" panose="020B0604020202020204" pitchFamily="34" charset="0"/>
              </a:defRPr>
            </a:lvl4pPr>
            <a:lvl5pPr>
              <a:defRPr b="1" i="1">
                <a:solidFill>
                  <a:srgbClr val="C85412"/>
                </a:solidFill>
                <a:latin typeface="HelveticaNeueLT Std Cn"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384440"/>
            <a:ext cx="1645152" cy="258700"/>
          </a:xfrm>
          <a:prstGeom prst="rect">
            <a:avLst/>
          </a:prstGeom>
        </p:spPr>
        <p:txBody>
          <a:bodyPr lIns="0" rIns="90000"/>
          <a:lstStyle>
            <a:lvl1pPr marL="0" indent="0">
              <a:buNone/>
              <a:defRPr sz="900" b="0" i="0">
                <a:solidFill>
                  <a:srgbClr val="454546"/>
                </a:solidFill>
                <a:latin typeface="HelveticaNeueLT Pro 55 Roman" panose="020B0604020202020204" pitchFamily="34" charset="77"/>
              </a:defRPr>
            </a:lvl1pPr>
            <a:lvl2pPr marL="457189" indent="0">
              <a:buNone/>
              <a:defRPr sz="1200" b="0" i="0">
                <a:solidFill>
                  <a:srgbClr val="20201E"/>
                </a:solidFill>
                <a:latin typeface="HelveticaNeueLT Std Lt" panose="020B0403020202020204" pitchFamily="34" charset="0"/>
              </a:defRPr>
            </a:lvl2pPr>
            <a:lvl3pPr marL="914377" indent="0">
              <a:buNone/>
              <a:defRPr sz="1200" b="0" i="0">
                <a:solidFill>
                  <a:srgbClr val="20201E"/>
                </a:solidFill>
                <a:latin typeface="HelveticaNeueLT Std Lt" panose="020B0403020202020204" pitchFamily="34" charset="0"/>
              </a:defRPr>
            </a:lvl3pPr>
            <a:lvl4pPr marL="1371566" indent="0">
              <a:buNone/>
              <a:defRPr sz="1200" b="0" i="0">
                <a:solidFill>
                  <a:srgbClr val="20201E"/>
                </a:solidFill>
                <a:latin typeface="HelveticaNeueLT Std Lt" panose="020B0403020202020204" pitchFamily="34" charset="0"/>
              </a:defRPr>
            </a:lvl4pPr>
            <a:lvl5pPr marL="1828755" indent="0">
              <a:buNone/>
              <a:defRPr sz="1200" b="0" i="0">
                <a:solidFill>
                  <a:srgbClr val="20201E"/>
                </a:solidFill>
                <a:latin typeface="HelveticaNeueLT Std L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107292"/>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4037744"/>
            <a:ext cx="1643869" cy="1058862"/>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54" name="Picture Placeholder 2">
            <a:extLst>
              <a:ext uri="{FF2B5EF4-FFF2-40B4-BE49-F238E27FC236}">
                <a16:creationId xmlns:a16="http://schemas.microsoft.com/office/drawing/2014/main" id="{D3FB89E4-0732-7D42-91C8-E83FB0AD2176}"/>
              </a:ext>
            </a:extLst>
          </p:cNvPr>
          <p:cNvSpPr>
            <a:spLocks noGrp="1"/>
          </p:cNvSpPr>
          <p:nvPr>
            <p:ph type="pic" sz="quarter" idx="50"/>
          </p:nvPr>
        </p:nvSpPr>
        <p:spPr>
          <a:xfrm>
            <a:off x="6056733" y="2111646"/>
            <a:ext cx="1643869" cy="1058862"/>
          </a:xfrm>
          <a:prstGeom prst="rect">
            <a:avLst/>
          </a:prstGeom>
        </p:spPr>
        <p:txBody>
          <a:bodyPr/>
          <a:lstStyle>
            <a:lvl1pPr marL="228594" marR="0" indent="-228594" algn="l" defTabSz="914377" rtl="0" eaLnBrk="1" fontAlgn="auto" latinLnBrk="0" hangingPunct="1">
              <a:lnSpc>
                <a:spcPct val="90000"/>
              </a:lnSpc>
              <a:spcBef>
                <a:spcPts val="1000"/>
              </a:spcBef>
              <a:spcAft>
                <a:spcPts val="0"/>
              </a:spcAft>
              <a:buClrTx/>
              <a:buSzTx/>
              <a:buFont typeface="Arial" panose="020B0604020202020204" pitchFamily="34" charset="0"/>
              <a:buChar char="•"/>
              <a:tabLst/>
              <a:defRPr sz="1000" b="0" i="0">
                <a:latin typeface="HelveticaNeueLT Pro 55 Roman" panose="020B0604020202020204" pitchFamily="34" charset="77"/>
              </a:defRPr>
            </a:lvl1pPr>
          </a:lstStyle>
          <a:p>
            <a:endParaRPr lang="en-US"/>
          </a:p>
        </p:txBody>
      </p:sp>
      <p:sp>
        <p:nvSpPr>
          <p:cNvPr id="51" name="Title 1">
            <a:extLst>
              <a:ext uri="{FF2B5EF4-FFF2-40B4-BE49-F238E27FC236}">
                <a16:creationId xmlns:a16="http://schemas.microsoft.com/office/drawing/2014/main" id="{7E10C71C-B001-1F40-81C7-6144E4A8925B}"/>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4E2364C-5AFB-D8B3-9645-87C4A584314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0CB281D-F695-4B1B-E950-FAD90CA2304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8877293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lvl1pPr>
              <a:defRPr sz="1000" b="0" i="0">
                <a:latin typeface="HelveticaNeueLT Pro 45 Lt" panose="020B0403020202020204" pitchFamily="34" charset="77"/>
              </a:defRPr>
            </a:lvl1pPr>
          </a:lstStyle>
          <a:p>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20201E"/>
                </a:solidFill>
                <a:latin typeface="HelveticaNeueLT Std Lt" panose="020B0403020202020204" pitchFamily="34" charset="0"/>
              </a:defRPr>
            </a:lvl3pPr>
            <a:lvl4pPr marL="1371566" indent="0">
              <a:buFont typeface="Arial" panose="020B0604020202020204" pitchFamily="34" charset="0"/>
              <a:buNone/>
              <a:defRPr sz="1400" b="0" i="0">
                <a:solidFill>
                  <a:srgbClr val="20201E"/>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itle 1">
            <a:extLst>
              <a:ext uri="{FF2B5EF4-FFF2-40B4-BE49-F238E27FC236}">
                <a16:creationId xmlns:a16="http://schemas.microsoft.com/office/drawing/2014/main" id="{C3F8C096-AD1C-0447-AE59-B87B6C8B04F7}"/>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5E50F787-7DED-52D7-EB72-3B7EB225B66D}"/>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5A3CB1BC-3F67-C703-EE85-57F8280C263C}"/>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C8D7290-0005-067A-C739-024913B20A9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61895687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2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49915243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Graphic 8">
            <a:extLst>
              <a:ext uri="{FF2B5EF4-FFF2-40B4-BE49-F238E27FC236}">
                <a16:creationId xmlns:a16="http://schemas.microsoft.com/office/drawing/2014/main" id="{E6A5E6B2-E857-A8FB-A3FA-E9FFDC99C3D5}"/>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9319EFEA-EB8F-C694-EBAB-30F79CD566A1}"/>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426023532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Success 2020">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C46F04-B971-ED48-8DC4-65F6EF0AA31A}"/>
              </a:ext>
            </a:extLst>
          </p:cNvPr>
          <p:cNvPicPr>
            <a:picLocks noChangeAspect="1"/>
          </p:cNvPicPr>
          <p:nvPr userDrawn="1"/>
        </p:nvPicPr>
        <p:blipFill>
          <a:blip r:embed="rId2"/>
          <a:stretch>
            <a:fillRect/>
          </a:stretch>
        </p:blipFill>
        <p:spPr>
          <a:xfrm>
            <a:off x="0" y="4798"/>
            <a:ext cx="12192000" cy="6848403"/>
          </a:xfrm>
          <a:prstGeom prst="rect">
            <a:avLst/>
          </a:prstGeom>
        </p:spPr>
      </p:pic>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70309"/>
            <a:ext cx="3968051" cy="620712"/>
          </a:xfrm>
          <a:prstGeom prst="rect">
            <a:avLst/>
          </a:prstGeom>
        </p:spPr>
        <p:txBody>
          <a:bodyPr/>
          <a:lstStyle>
            <a:lvl1pPr marL="0" indent="0">
              <a:buNone/>
              <a:defRPr sz="2000" b="0" i="0">
                <a:solidFill>
                  <a:srgbClr val="D43900"/>
                </a:solidFill>
                <a:latin typeface="HelveticaNeueLT Pro 55 Roman" panose="020B0604020202020204" pitchFamily="34" charset="77"/>
              </a:defRPr>
            </a:lvl1pPr>
            <a:lvl2pPr marL="457189" indent="0">
              <a:buNone/>
              <a:defRPr b="0" i="0">
                <a:solidFill>
                  <a:srgbClr val="E8BC28"/>
                </a:solidFill>
                <a:latin typeface="HelveticaNeueLT Std Med" panose="020B0604020202020204" pitchFamily="34" charset="0"/>
              </a:defRPr>
            </a:lvl2pPr>
            <a:lvl3pPr marL="914377" indent="0">
              <a:buNone/>
              <a:defRPr b="0" i="0">
                <a:solidFill>
                  <a:srgbClr val="E8BC28"/>
                </a:solidFill>
                <a:latin typeface="HelveticaNeueLT Std Med" panose="020B0604020202020204" pitchFamily="34" charset="0"/>
              </a:defRPr>
            </a:lvl3pPr>
            <a:lvl4pPr marL="1371566" indent="0">
              <a:buNone/>
              <a:defRPr b="0" i="0">
                <a:solidFill>
                  <a:srgbClr val="E8BC28"/>
                </a:solidFill>
                <a:latin typeface="HelveticaNeueLT Std Med" panose="020B0604020202020204" pitchFamily="34" charset="0"/>
              </a:defRPr>
            </a:lvl4pPr>
            <a:lvl5pPr marL="1828755" indent="0">
              <a:buNone/>
              <a:defRPr b="0" i="0">
                <a:solidFill>
                  <a:srgbClr val="E8BC28"/>
                </a:solidFill>
                <a:latin typeface="HelveticaNeueLT Std Med" panose="020B0604020202020204" pitchFamily="34" charset="0"/>
              </a:defRPr>
            </a:lvl5pPr>
          </a:lstStyle>
          <a:p>
            <a:pPr lvl="0"/>
            <a:r>
              <a:rPr lang="en-GB"/>
              <a:t>Click to edit Master</a:t>
            </a:r>
            <a:endParaRPr lang="en-US"/>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D69A5C8F-1178-0C4F-B7BA-980F7032D6AB}"/>
              </a:ext>
            </a:extLst>
          </p:cNvPr>
          <p:cNvSpPr>
            <a:spLocks noGrp="1"/>
          </p:cNvSpPr>
          <p:nvPr>
            <p:ph type="title"/>
          </p:nvPr>
        </p:nvSpPr>
        <p:spPr>
          <a:xfrm>
            <a:off x="497523" y="780175"/>
            <a:ext cx="8832744"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8C094B79-CD59-90B7-EABB-AB77F548E3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2F39EDA-5C8D-5714-99BC-84201C4E459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1098F92-2B08-AE98-0FF0-128C910E001F}"/>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16805174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C0CFFD3-D966-774D-AB09-3C570299A3FC}"/>
              </a:ext>
            </a:extLst>
          </p:cNvPr>
          <p:cNvPicPr>
            <a:picLocks noChangeAspect="1"/>
          </p:cNvPicPr>
          <p:nvPr userDrawn="1"/>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l="25881" t="8075" r="59083" b="84871"/>
          <a:stretch/>
        </p:blipFill>
        <p:spPr>
          <a:xfrm flipH="1">
            <a:off x="-1" y="1774952"/>
            <a:ext cx="12192001" cy="4041648"/>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497523" y="1417922"/>
            <a:ext cx="4754880" cy="1288051"/>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6" name="Title 1">
            <a:extLst>
              <a:ext uri="{FF2B5EF4-FFF2-40B4-BE49-F238E27FC236}">
                <a16:creationId xmlns:a16="http://schemas.microsoft.com/office/drawing/2014/main" id="{0F859BC8-E720-C049-8B6C-4A94E85F1539}"/>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9684ACE6-E2C8-0C24-1EAC-FB288CE58382}"/>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B796A44C-ABE4-C3E4-8DEC-76994D30D7E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FEB4EC1-307E-40D3-413A-2CBAE4E9FCFE}"/>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75844874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1351494"/>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096813"/>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2734560"/>
            <a:ext cx="8371840" cy="2111018"/>
          </a:xfrm>
          <a:prstGeom prst="rect">
            <a:avLst/>
          </a:prstGeom>
          <a:ln>
            <a:noFill/>
          </a:ln>
        </p:spPr>
        <p:txBody>
          <a:bodyPr numCol="3"/>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1351099"/>
            <a:ext cx="1147762" cy="1147763"/>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2" name="Graphic 8">
            <a:extLst>
              <a:ext uri="{FF2B5EF4-FFF2-40B4-BE49-F238E27FC236}">
                <a16:creationId xmlns:a16="http://schemas.microsoft.com/office/drawing/2014/main" id="{D4906BEB-00F4-F6C0-0DF4-176D8B011793}"/>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CCBF663-9D12-9DC4-BEF2-8FF812ECBAB7}"/>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A619DD0-6DB3-3C8B-358C-10DB1E2E5477}"/>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55873225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Title_Intro_Copy-1COL">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695DC6A5-DB37-FE48-BF1C-BEA91A66B68E}"/>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20E2A6E1-458F-FE14-5E2E-BBD9EB78D5A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96A5F14-656C-D31C-EEF9-6FDCF5A02D6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DE427F36-1D43-2561-542C-169F8945938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5942214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_Title_Intro_2COL-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itle 1">
            <a:extLst>
              <a:ext uri="{FF2B5EF4-FFF2-40B4-BE49-F238E27FC236}">
                <a16:creationId xmlns:a16="http://schemas.microsoft.com/office/drawing/2014/main" id="{7BE50DA5-DFD5-C149-8062-F1C0FE9A4240}"/>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0C0D3FC4-BB66-C3C4-2268-5E7E6B9BDBB5}"/>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6B42B45C-694A-448C-9189-EDAF3E55674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2F2E92CA-B582-D206-5889-6E16F9DEBE2A}"/>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55169727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2730074"/>
            <a:ext cx="3298973" cy="2050789"/>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147302"/>
            <a:ext cx="3298973"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7" name="Title 1">
            <a:extLst>
              <a:ext uri="{FF2B5EF4-FFF2-40B4-BE49-F238E27FC236}">
                <a16:creationId xmlns:a16="http://schemas.microsoft.com/office/drawing/2014/main" id="{EFA0C61E-EFA0-F841-A9C6-9C9DDD748BB4}"/>
              </a:ext>
            </a:extLst>
          </p:cNvPr>
          <p:cNvSpPr txBox="1">
            <a:spLocks/>
          </p:cNvSpPr>
          <p:nvPr userDrawn="1"/>
        </p:nvSpPr>
        <p:spPr>
          <a:xfrm>
            <a:off x="488448" y="1351494"/>
            <a:ext cx="5043199" cy="637747"/>
          </a:xfrm>
          <a:prstGeom prst="rect">
            <a:avLst/>
          </a:prstGeom>
        </p:spPr>
        <p:txBody>
          <a:bodyPr anchor="t"/>
          <a:lstStyle>
            <a:lvl1pPr algn="l" defTabSz="914377" rtl="0" eaLnBrk="1" latinLnBrk="0" hangingPunct="1">
              <a:lnSpc>
                <a:spcPct val="90000"/>
              </a:lnSpc>
              <a:spcBef>
                <a:spcPct val="0"/>
              </a:spcBef>
              <a:buNone/>
              <a:defRPr sz="2500" b="0" i="0" kern="1200">
                <a:solidFill>
                  <a:srgbClr val="D43900"/>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b="0" i="0">
                <a:latin typeface="HelveticaNeueLT Pro 55 Roman" panose="020B0604020202020204" pitchFamily="34" charset="77"/>
              </a:rPr>
              <a:t>Click to edit Master title style</a:t>
            </a:r>
            <a:endParaRPr lang="en-US" b="0" i="0">
              <a:latin typeface="HelveticaNeueLT Pro 55 Roman" panose="020B0604020202020204" pitchFamily="34" charset="77"/>
            </a:endParaRPr>
          </a:p>
        </p:txBody>
      </p:sp>
      <p:sp>
        <p:nvSpPr>
          <p:cNvPr id="2" name="Graphic 8">
            <a:extLst>
              <a:ext uri="{FF2B5EF4-FFF2-40B4-BE49-F238E27FC236}">
                <a16:creationId xmlns:a16="http://schemas.microsoft.com/office/drawing/2014/main" id="{F1EA35E9-C9F7-63FF-CAA2-A8150A0E9CC1}"/>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790FE990-C3E6-2EA1-4CD8-B13797C5E611}"/>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366A2F2E-30F1-AB03-3A99-CE6BD66B7D6C}"/>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294213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1"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r>
              <a:rPr lang="en-US"/>
              <a:t>Click to edit Master text styles</a:t>
            </a:r>
          </a:p>
        </p:txBody>
      </p:sp>
      <p:sp>
        <p:nvSpPr>
          <p:cNvPr id="3" name="Graphic 8">
            <a:extLst>
              <a:ext uri="{FF2B5EF4-FFF2-40B4-BE49-F238E27FC236}">
                <a16:creationId xmlns:a16="http://schemas.microsoft.com/office/drawing/2014/main" id="{1A4D6603-6ABC-E0CA-30E0-22A2F1620014}"/>
              </a:ext>
            </a:extLst>
          </p:cNvPr>
          <p:cNvSpPr/>
          <p:nvPr userDrawn="1"/>
        </p:nvSpPr>
        <p:spPr>
          <a:xfrm>
            <a:off x="-22767" y="6232997"/>
            <a:ext cx="12269308" cy="663179"/>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21494 w 12263370"/>
              <a:gd name="connsiteY18" fmla="*/ 654035 h 659972"/>
              <a:gd name="connsiteX19" fmla="*/ 12263370 w 12263370"/>
              <a:gd name="connsiteY19" fmla="*/ 659972 h 659972"/>
              <a:gd name="connsiteX20" fmla="*/ 12248288 w 12263370"/>
              <a:gd name="connsiteY20" fmla="*/ 0 h 659972"/>
              <a:gd name="connsiteX0" fmla="*/ 12254226 w 12269308"/>
              <a:gd name="connsiteY0" fmla="*/ 0 h 663179"/>
              <a:gd name="connsiteX1" fmla="*/ 11479060 w 12269308"/>
              <a:gd name="connsiteY1" fmla="*/ 0 h 663179"/>
              <a:gd name="connsiteX2" fmla="*/ 11440970 w 12269308"/>
              <a:gd name="connsiteY2" fmla="*/ 2097 h 663179"/>
              <a:gd name="connsiteX3" fmla="*/ 11403864 w 12269308"/>
              <a:gd name="connsiteY3" fmla="*/ 8549 h 663179"/>
              <a:gd name="connsiteX4" fmla="*/ 11367579 w 12269308"/>
              <a:gd name="connsiteY4" fmla="*/ 18873 h 663179"/>
              <a:gd name="connsiteX5" fmla="*/ 11332936 w 12269308"/>
              <a:gd name="connsiteY5" fmla="*/ 33229 h 663179"/>
              <a:gd name="connsiteX6" fmla="*/ 11300099 w 12269308"/>
              <a:gd name="connsiteY6" fmla="*/ 51456 h 663179"/>
              <a:gd name="connsiteX7" fmla="*/ 11269233 w 12269308"/>
              <a:gd name="connsiteY7" fmla="*/ 73232 h 663179"/>
              <a:gd name="connsiteX8" fmla="*/ 11240829 w 12269308"/>
              <a:gd name="connsiteY8" fmla="*/ 98557 h 663179"/>
              <a:gd name="connsiteX9" fmla="*/ 11035434 w 12269308"/>
              <a:gd name="connsiteY9" fmla="*/ 306639 h 663179"/>
              <a:gd name="connsiteX10" fmla="*/ 11007030 w 12269308"/>
              <a:gd name="connsiteY10" fmla="*/ 331964 h 663179"/>
              <a:gd name="connsiteX11" fmla="*/ 10976163 w 12269308"/>
              <a:gd name="connsiteY11" fmla="*/ 353740 h 663179"/>
              <a:gd name="connsiteX12" fmla="*/ 10943326 w 12269308"/>
              <a:gd name="connsiteY12" fmla="*/ 371806 h 663179"/>
              <a:gd name="connsiteX13" fmla="*/ 10908684 w 12269308"/>
              <a:gd name="connsiteY13" fmla="*/ 386162 h 663179"/>
              <a:gd name="connsiteX14" fmla="*/ 10872563 w 12269308"/>
              <a:gd name="connsiteY14" fmla="*/ 396646 h 663179"/>
              <a:gd name="connsiteX15" fmla="*/ 10835294 w 12269308"/>
              <a:gd name="connsiteY15" fmla="*/ 402937 h 663179"/>
              <a:gd name="connsiteX16" fmla="*/ 10797203 w 12269308"/>
              <a:gd name="connsiteY16" fmla="*/ 405034 h 663179"/>
              <a:gd name="connsiteX17" fmla="*/ 5938 w 12269308"/>
              <a:gd name="connsiteY17" fmla="*/ 401828 h 663179"/>
              <a:gd name="connsiteX18" fmla="*/ 0 w 12269308"/>
              <a:gd name="connsiteY18" fmla="*/ 663179 h 663179"/>
              <a:gd name="connsiteX19" fmla="*/ 12269308 w 12269308"/>
              <a:gd name="connsiteY19" fmla="*/ 659972 h 663179"/>
              <a:gd name="connsiteX20" fmla="*/ 12254226 w 12269308"/>
              <a:gd name="connsiteY20" fmla="*/ 0 h 663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9308" h="663179">
                <a:moveTo>
                  <a:pt x="12254226" y="0"/>
                </a:moveTo>
                <a:lnTo>
                  <a:pt x="11479060" y="0"/>
                </a:lnTo>
                <a:lnTo>
                  <a:pt x="11440970" y="2097"/>
                </a:lnTo>
                <a:lnTo>
                  <a:pt x="11403864" y="8549"/>
                </a:lnTo>
                <a:lnTo>
                  <a:pt x="11367579" y="18873"/>
                </a:lnTo>
                <a:lnTo>
                  <a:pt x="11332936" y="33229"/>
                </a:lnTo>
                <a:lnTo>
                  <a:pt x="11300099" y="51456"/>
                </a:lnTo>
                <a:lnTo>
                  <a:pt x="11269233" y="73232"/>
                </a:lnTo>
                <a:lnTo>
                  <a:pt x="11240829" y="98557"/>
                </a:lnTo>
                <a:lnTo>
                  <a:pt x="11035434" y="306639"/>
                </a:lnTo>
                <a:lnTo>
                  <a:pt x="11007030" y="331964"/>
                </a:lnTo>
                <a:lnTo>
                  <a:pt x="10976163" y="353740"/>
                </a:lnTo>
                <a:lnTo>
                  <a:pt x="10943326" y="371806"/>
                </a:lnTo>
                <a:lnTo>
                  <a:pt x="10908684" y="386162"/>
                </a:lnTo>
                <a:lnTo>
                  <a:pt x="10872563" y="396646"/>
                </a:lnTo>
                <a:lnTo>
                  <a:pt x="10835294" y="402937"/>
                </a:lnTo>
                <a:lnTo>
                  <a:pt x="10797203" y="405034"/>
                </a:lnTo>
                <a:lnTo>
                  <a:pt x="5938" y="401828"/>
                </a:lnTo>
                <a:lnTo>
                  <a:pt x="0" y="663179"/>
                </a:lnTo>
                <a:lnTo>
                  <a:pt x="12269308" y="659972"/>
                </a:lnTo>
                <a:cubicBezTo>
                  <a:pt x="12267329" y="453836"/>
                  <a:pt x="12265349" y="32400"/>
                  <a:pt x="12254226" y="0"/>
                </a:cubicBezTo>
                <a:close/>
              </a:path>
            </a:pathLst>
          </a:custGeom>
          <a:solidFill>
            <a:srgbClr val="FFFFFF"/>
          </a:solidFill>
          <a:ln w="16417" cap="flat">
            <a:noFill/>
            <a:prstDash val="solid"/>
            <a:miter/>
          </a:ln>
        </p:spPr>
        <p:txBody>
          <a:bodyPr rtlCol="0" anchor="ctr"/>
          <a:lstStyle/>
          <a:p>
            <a:endParaRPr lang="en-GB"/>
          </a:p>
        </p:txBody>
      </p:sp>
      <p:pic>
        <p:nvPicPr>
          <p:cNvPr id="8" name="Picture 7">
            <a:extLst>
              <a:ext uri="{FF2B5EF4-FFF2-40B4-BE49-F238E27FC236}">
                <a16:creationId xmlns:a16="http://schemas.microsoft.com/office/drawing/2014/main" id="{CA3C746D-C534-44F1-E5D7-40592D44C1A9}"/>
              </a:ext>
            </a:extLst>
          </p:cNvPr>
          <p:cNvPicPr>
            <a:picLocks noChangeAspect="1"/>
          </p:cNvPicPr>
          <p:nvPr userDrawn="1"/>
        </p:nvPicPr>
        <p:blipFill>
          <a:blip r:embed="rId3"/>
          <a:srcRect/>
          <a:stretch/>
        </p:blipFill>
        <p:spPr>
          <a:xfrm>
            <a:off x="11423087" y="6426740"/>
            <a:ext cx="404054" cy="157424"/>
          </a:xfrm>
          <a:prstGeom prst="rect">
            <a:avLst/>
          </a:prstGeom>
        </p:spPr>
      </p:pic>
    </p:spTree>
    <p:extLst>
      <p:ext uri="{BB962C8B-B14F-4D97-AF65-F5344CB8AC3E}">
        <p14:creationId xmlns:p14="http://schemas.microsoft.com/office/powerpoint/2010/main" val="371628507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Intro_Bullet_Picture">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0">
                <a:solidFill>
                  <a:srgbClr val="D43900"/>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lvl1pPr>
              <a:defRPr sz="1000" b="0" i="0">
                <a:latin typeface="HelveticaNeueLT Pro 55 Roman" panose="020B0604020202020204" pitchFamily="34" charset="77"/>
              </a:defRPr>
            </a:lvl1p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200" b="0" i="0">
                <a:solidFill>
                  <a:srgbClr val="D43900"/>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046D799E-083A-B44F-8734-28595C102C83}"/>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F2ACF22-297E-5CB4-F90C-6244796E21C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90E4CDDA-7E39-DD06-50C9-AFC2DD9979D8}"/>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ABF65D76-EA02-9113-EE5A-62D1D4D7F313}"/>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35133568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Table">
    <p:spTree>
      <p:nvGrpSpPr>
        <p:cNvPr id="1" name=""/>
        <p:cNvGrpSpPr/>
        <p:nvPr/>
      </p:nvGrpSpPr>
      <p:grpSpPr>
        <a:xfrm>
          <a:off x="0" y="0"/>
          <a:ext cx="0" cy="0"/>
          <a:chOff x="0" y="0"/>
          <a:chExt cx="0" cy="0"/>
        </a:xfrm>
      </p:grpSpPr>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lvl1pPr>
              <a:defRPr b="0" i="0">
                <a:solidFill>
                  <a:srgbClr val="454546"/>
                </a:solidFill>
                <a:latin typeface="HelveticaNeueLT Pro 45 Lt" panose="020B0403020202020204" pitchFamily="34" charset="77"/>
              </a:defRPr>
            </a:lvl1pPr>
          </a:lstStyle>
          <a:p>
            <a:endParaRPr lang="en-US"/>
          </a:p>
        </p:txBody>
      </p:sp>
      <p:sp>
        <p:nvSpPr>
          <p:cNvPr id="5" name="Title 1">
            <a:extLst>
              <a:ext uri="{FF2B5EF4-FFF2-40B4-BE49-F238E27FC236}">
                <a16:creationId xmlns:a16="http://schemas.microsoft.com/office/drawing/2014/main" id="{83C072FE-D45E-4C4A-AA98-CD8F8B245EBB}"/>
              </a:ext>
            </a:extLst>
          </p:cNvPr>
          <p:cNvSpPr>
            <a:spLocks noGrp="1"/>
          </p:cNvSpPr>
          <p:nvPr>
            <p:ph type="title"/>
          </p:nvPr>
        </p:nvSpPr>
        <p:spPr>
          <a:xfrm>
            <a:off x="497523" y="780175"/>
            <a:ext cx="9357677"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E50AB2F0-B090-1AF6-7D8E-826E20E3F3F0}"/>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C91347A1-FC09-583C-728A-1EEAA6D152A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6" name="Picture 5">
            <a:extLst>
              <a:ext uri="{FF2B5EF4-FFF2-40B4-BE49-F238E27FC236}">
                <a16:creationId xmlns:a16="http://schemas.microsoft.com/office/drawing/2014/main" id="{5297C58D-5F23-A21E-C318-C630DFF8F268}"/>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64511871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593130"/>
            <a:ext cx="8371840" cy="3653346"/>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Title 1">
            <a:extLst>
              <a:ext uri="{FF2B5EF4-FFF2-40B4-BE49-F238E27FC236}">
                <a16:creationId xmlns:a16="http://schemas.microsoft.com/office/drawing/2014/main" id="{3FA46F09-C41A-6B43-B6A5-60F817577FF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B9BF9560-574B-670D-CF89-8644467CEEE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C7B56A1B-B7F0-61BD-E02C-18BC6870721A}"/>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976F88D0-A66C-C367-5B6D-1E3B39CC2FD9}"/>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2988766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2" name="Graphic 8">
            <a:extLst>
              <a:ext uri="{FF2B5EF4-FFF2-40B4-BE49-F238E27FC236}">
                <a16:creationId xmlns:a16="http://schemas.microsoft.com/office/drawing/2014/main" id="{776CFD93-0194-494E-6E02-B2AC2CB60D08}"/>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356D661D-1ED4-4427-9039-E75E712A939F}"/>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C973294E-05B2-D797-500A-58D59BF1BA2E}"/>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2208722830"/>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3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228725"/>
            <a:ext cx="7821613" cy="4400550"/>
          </a:xfrm>
          <a:prstGeom prst="rect">
            <a:avLst/>
          </a:prstGeom>
        </p:spPr>
        <p:txBody>
          <a:bodyPr/>
          <a:lstStyle>
            <a:lvl1pPr>
              <a:defRPr b="0" i="0">
                <a:latin typeface="HelveticaNeueLT Pro 65 Md" panose="020B0604020202020204" pitchFamily="34" charset="77"/>
              </a:defRPr>
            </a:lvl1pPr>
          </a:lstStyle>
          <a:p>
            <a:endParaRPr lang="en-US"/>
          </a:p>
        </p:txBody>
      </p:sp>
      <p:sp>
        <p:nvSpPr>
          <p:cNvPr id="9" name="Title 1">
            <a:extLst>
              <a:ext uri="{FF2B5EF4-FFF2-40B4-BE49-F238E27FC236}">
                <a16:creationId xmlns:a16="http://schemas.microsoft.com/office/drawing/2014/main" id="{8AA50767-73DF-E246-85B9-8F35754478CD}"/>
              </a:ext>
            </a:extLst>
          </p:cNvPr>
          <p:cNvSpPr>
            <a:spLocks noGrp="1"/>
          </p:cNvSpPr>
          <p:nvPr>
            <p:ph type="title" hasCustomPrompt="1"/>
          </p:nvPr>
        </p:nvSpPr>
        <p:spPr>
          <a:xfrm>
            <a:off x="639066" y="454453"/>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10" name="Text Placeholder 11">
            <a:extLst>
              <a:ext uri="{FF2B5EF4-FFF2-40B4-BE49-F238E27FC236}">
                <a16:creationId xmlns:a16="http://schemas.microsoft.com/office/drawing/2014/main" id="{5DF50CA8-40F3-5041-946E-33D6E9D7A053}"/>
              </a:ext>
            </a:extLst>
          </p:cNvPr>
          <p:cNvSpPr>
            <a:spLocks noGrp="1"/>
          </p:cNvSpPr>
          <p:nvPr>
            <p:ph type="body" sz="quarter" idx="12"/>
          </p:nvPr>
        </p:nvSpPr>
        <p:spPr>
          <a:xfrm>
            <a:off x="639066" y="1228725"/>
            <a:ext cx="2553170" cy="4400550"/>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2" name="Graphic 8">
            <a:extLst>
              <a:ext uri="{FF2B5EF4-FFF2-40B4-BE49-F238E27FC236}">
                <a16:creationId xmlns:a16="http://schemas.microsoft.com/office/drawing/2014/main" id="{80F9CD96-6320-5188-C984-0885A043387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4" name="Graphic 8">
            <a:extLst>
              <a:ext uri="{FF2B5EF4-FFF2-40B4-BE49-F238E27FC236}">
                <a16:creationId xmlns:a16="http://schemas.microsoft.com/office/drawing/2014/main" id="{D3F88D44-CA98-7120-C7C3-9504C79F6835}"/>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5" name="Picture 4">
            <a:extLst>
              <a:ext uri="{FF2B5EF4-FFF2-40B4-BE49-F238E27FC236}">
                <a16:creationId xmlns:a16="http://schemas.microsoft.com/office/drawing/2014/main" id="{0E4B4F7D-5C28-9DEF-8405-6556519D809F}"/>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900449106"/>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3_Title_1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9"/>
          </a:xfrm>
          <a:prstGeom prst="rect">
            <a:avLst/>
          </a:prstGeom>
          <a:ln>
            <a:noFill/>
          </a:ln>
        </p:spPr>
        <p:txBody>
          <a:bodyPr numCol="1"/>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1932A07F-8C98-0D29-186C-36B1CEC67C06}"/>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09588CB6-9A46-E09A-EE34-839D69533FDE}"/>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8A3F6CBC-B122-8944-52B4-F1E5EA053AA2}"/>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19770834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Title_2ColCopy">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1641798"/>
            <a:ext cx="8371840" cy="4146258"/>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10" name="Title 1">
            <a:extLst>
              <a:ext uri="{FF2B5EF4-FFF2-40B4-BE49-F238E27FC236}">
                <a16:creationId xmlns:a16="http://schemas.microsoft.com/office/drawing/2014/main" id="{7A47D704-2DFB-5341-BDC6-2EB2781D623D}"/>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DD457DFA-6035-0703-0BC3-EF83226CC64F}"/>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endParaRPr lang="en-GB"/>
          </a:p>
        </p:txBody>
      </p:sp>
      <p:sp>
        <p:nvSpPr>
          <p:cNvPr id="3" name="Graphic 8">
            <a:extLst>
              <a:ext uri="{FF2B5EF4-FFF2-40B4-BE49-F238E27FC236}">
                <a16:creationId xmlns:a16="http://schemas.microsoft.com/office/drawing/2014/main" id="{A8D81C55-2FD7-1A24-687E-372F2162C883}"/>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endParaRPr lang="en-GB"/>
          </a:p>
        </p:txBody>
      </p:sp>
      <p:pic>
        <p:nvPicPr>
          <p:cNvPr id="4" name="Picture 3">
            <a:extLst>
              <a:ext uri="{FF2B5EF4-FFF2-40B4-BE49-F238E27FC236}">
                <a16:creationId xmlns:a16="http://schemas.microsoft.com/office/drawing/2014/main" id="{7C23F139-B62E-518A-C37E-B3E0A2760246}"/>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42587849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D43900"/>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2500" b="0" i="0">
                <a:solidFill>
                  <a:schemeClr val="bg1"/>
                </a:solidFill>
                <a:latin typeface="HelveticaNeueLT Pro 65 Md"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2856282"/>
            <a:ext cx="10769600" cy="424458"/>
          </a:xfrm>
          <a:prstGeom prst="rect">
            <a:avLst/>
          </a:prstGeom>
          <a:ln>
            <a:noFill/>
          </a:ln>
        </p:spPr>
        <p:txBody>
          <a:bodyPr numCol="5" spcCol="180000"/>
          <a:lstStyle>
            <a:lvl1pPr marL="0" indent="0">
              <a:buNone/>
              <a:defRPr sz="1200" b="0" i="0">
                <a:solidFill>
                  <a:schemeClr val="bg1"/>
                </a:solidFill>
                <a:latin typeface="HelveticaNeueLT Pro 65 Md"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327895"/>
            <a:ext cx="10769600" cy="1161287"/>
          </a:xfrm>
          <a:prstGeom prst="rect">
            <a:avLst/>
          </a:prstGeom>
          <a:ln>
            <a:noFill/>
          </a:ln>
        </p:spPr>
        <p:txBody>
          <a:bodyPr numCol="5" spcCol="180000"/>
          <a:lstStyle>
            <a:lvl1pPr marL="0" indent="0">
              <a:buNone/>
              <a:defRPr sz="900" b="0" i="0">
                <a:solidFill>
                  <a:schemeClr val="bg1"/>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pic>
        <p:nvPicPr>
          <p:cNvPr id="3" name="Picture 2">
            <a:extLst>
              <a:ext uri="{FF2B5EF4-FFF2-40B4-BE49-F238E27FC236}">
                <a16:creationId xmlns:a16="http://schemas.microsoft.com/office/drawing/2014/main" id="{3A19D87C-753F-53C0-F782-3C13B3F953AB}"/>
              </a:ext>
            </a:extLst>
          </p:cNvPr>
          <p:cNvPicPr>
            <a:picLocks noChangeAspect="1"/>
          </p:cNvPicPr>
          <p:nvPr userDrawn="1"/>
        </p:nvPicPr>
        <p:blipFill>
          <a:blip r:embed="rId2"/>
          <a:stretch>
            <a:fillRect/>
          </a:stretch>
        </p:blipFill>
        <p:spPr>
          <a:xfrm>
            <a:off x="-18960" y="5384304"/>
            <a:ext cx="12210960" cy="1318732"/>
          </a:xfrm>
          <a:prstGeom prst="rect">
            <a:avLst/>
          </a:prstGeom>
        </p:spPr>
      </p:pic>
      <p:pic>
        <p:nvPicPr>
          <p:cNvPr id="4" name="Picture 3">
            <a:extLst>
              <a:ext uri="{FF2B5EF4-FFF2-40B4-BE49-F238E27FC236}">
                <a16:creationId xmlns:a16="http://schemas.microsoft.com/office/drawing/2014/main" id="{47BE6DD5-2055-A02F-1568-6E3B0AE433FC}"/>
              </a:ext>
            </a:extLst>
          </p:cNvPr>
          <p:cNvPicPr>
            <a:picLocks noChangeAspect="1"/>
          </p:cNvPicPr>
          <p:nvPr userDrawn="1"/>
        </p:nvPicPr>
        <p:blipFill>
          <a:blip r:embed="rId3"/>
          <a:stretch>
            <a:fillRect/>
          </a:stretch>
        </p:blipFill>
        <p:spPr>
          <a:xfrm>
            <a:off x="-18961" y="6197486"/>
            <a:ext cx="12244931" cy="660514"/>
          </a:xfrm>
          <a:prstGeom prst="rect">
            <a:avLst/>
          </a:prstGeom>
        </p:spPr>
      </p:pic>
      <p:pic>
        <p:nvPicPr>
          <p:cNvPr id="6" name="Picture 5">
            <a:extLst>
              <a:ext uri="{FF2B5EF4-FFF2-40B4-BE49-F238E27FC236}">
                <a16:creationId xmlns:a16="http://schemas.microsoft.com/office/drawing/2014/main" id="{55B857BA-D979-4319-A0FA-AC35B1E9B30F}"/>
              </a:ext>
            </a:extLst>
          </p:cNvPr>
          <p:cNvPicPr>
            <a:picLocks noChangeAspect="1"/>
          </p:cNvPicPr>
          <p:nvPr userDrawn="1"/>
        </p:nvPicPr>
        <p:blipFill>
          <a:blip r:embed="rId4"/>
          <a:srcRect/>
          <a:stretch/>
        </p:blipFill>
        <p:spPr>
          <a:xfrm>
            <a:off x="11423087" y="6426740"/>
            <a:ext cx="404054" cy="157424"/>
          </a:xfrm>
          <a:prstGeom prst="rect">
            <a:avLst/>
          </a:prstGeom>
        </p:spPr>
      </p:pic>
    </p:spTree>
    <p:extLst>
      <p:ext uri="{BB962C8B-B14F-4D97-AF65-F5344CB8AC3E}">
        <p14:creationId xmlns:p14="http://schemas.microsoft.com/office/powerpoint/2010/main" val="10109597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1696825"/>
            <a:ext cx="6738975" cy="4091233"/>
          </a:xfrm>
          <a:prstGeom prst="rect">
            <a:avLst/>
          </a:prstGeom>
          <a:ln>
            <a:noFill/>
          </a:ln>
        </p:spPr>
        <p:txBody>
          <a:bodyPr numCol="2"/>
          <a:lstStyle>
            <a:lvl1pPr marL="0" indent="0">
              <a:buNone/>
              <a:defRPr sz="900" b="0" i="0">
                <a:solidFill>
                  <a:srgbClr val="454546"/>
                </a:solidFill>
                <a:latin typeface="HelveticaNeueLT Pro 55 Roman" panose="020B0604020202020204" pitchFamily="34" charset="77"/>
              </a:defRPr>
            </a:lvl1pPr>
            <a:lvl2pPr marL="457189" indent="0">
              <a:buFont typeface="Arial" panose="020B0604020202020204" pitchFamily="34" charset="0"/>
              <a:buNone/>
              <a:defRPr sz="1400" b="0" i="0">
                <a:ln>
                  <a:noFill/>
                </a:ln>
                <a:solidFill>
                  <a:srgbClr val="E8BC28"/>
                </a:solidFill>
                <a:latin typeface="HelveticaNeueLT Std Lt" panose="020B0403020202020204" pitchFamily="34" charset="0"/>
              </a:defRPr>
            </a:lvl2pPr>
            <a:lvl3pPr marL="914377" indent="0">
              <a:buFont typeface="Arial" panose="020B0604020202020204" pitchFamily="34" charset="0"/>
              <a:buNone/>
              <a:defRPr sz="1400" b="0" i="0">
                <a:solidFill>
                  <a:srgbClr val="E8BC28"/>
                </a:solidFill>
                <a:latin typeface="HelveticaNeueLT Std Lt" panose="020B0403020202020204" pitchFamily="34" charset="0"/>
              </a:defRPr>
            </a:lvl3pPr>
            <a:lvl4pPr marL="1371566" indent="0">
              <a:buFont typeface="Arial" panose="020B0604020202020204" pitchFamily="34" charset="0"/>
              <a:buNone/>
              <a:defRPr sz="1400" b="0" i="0">
                <a:solidFill>
                  <a:srgbClr val="E8BC28"/>
                </a:solidFill>
                <a:latin typeface="HelveticaNeueLT Std Lt" panose="020B0403020202020204" pitchFamily="34" charset="0"/>
              </a:defRPr>
            </a:lvl4pPr>
            <a:lvl5pPr marL="1828755" indent="0">
              <a:buNone/>
              <a:defRPr b="0" i="0">
                <a:latin typeface="HelveticaNeueLT Std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C41D837A-571C-7445-B6A0-3717544D9C25}"/>
              </a:ext>
            </a:extLst>
          </p:cNvPr>
          <p:cNvSpPr>
            <a:spLocks noGrp="1"/>
          </p:cNvSpPr>
          <p:nvPr>
            <p:ph type="title"/>
          </p:nvPr>
        </p:nvSpPr>
        <p:spPr>
          <a:xfrm>
            <a:off x="497523" y="780175"/>
            <a:ext cx="5043199" cy="637747"/>
          </a:xfrm>
          <a:prstGeom prst="rect">
            <a:avLst/>
          </a:prstGeom>
        </p:spPr>
        <p:txBody>
          <a:bodyPr anchor="t"/>
          <a:lstStyle>
            <a:lvl1pPr>
              <a:defRPr sz="2500" b="0" i="0">
                <a:solidFill>
                  <a:srgbClr val="D43900"/>
                </a:solidFill>
                <a:latin typeface="HelveticaNeueLT Pro 55 Roman" panose="020B0604020202020204" pitchFamily="34" charset="77"/>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2" name="Graphic 8">
            <a:extLst>
              <a:ext uri="{FF2B5EF4-FFF2-40B4-BE49-F238E27FC236}">
                <a16:creationId xmlns:a16="http://schemas.microsoft.com/office/drawing/2014/main" id="{CBA9C74B-FB94-A8AF-AFD0-0FF4A3357B94}"/>
              </a:ext>
            </a:extLst>
          </p:cNvPr>
          <p:cNvSpPr/>
          <p:nvPr userDrawn="1"/>
        </p:nvSpPr>
        <p:spPr>
          <a:xfrm>
            <a:off x="-16829" y="6232997"/>
            <a:ext cx="12263370" cy="659972"/>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1164494 w 13424658"/>
              <a:gd name="connsiteY18" fmla="*/ 654035 h 659972"/>
              <a:gd name="connsiteX19" fmla="*/ 13424658 w 13424658"/>
              <a:gd name="connsiteY19" fmla="*/ 659972 h 659972"/>
              <a:gd name="connsiteX20" fmla="*/ 13418720 w 13424658"/>
              <a:gd name="connsiteY20" fmla="*/ 0 h 659972"/>
              <a:gd name="connsiteX0" fmla="*/ 13418720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3418720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3424658"/>
              <a:gd name="connsiteY0" fmla="*/ 0 h 659972"/>
              <a:gd name="connsiteX1" fmla="*/ 11473122 w 13424658"/>
              <a:gd name="connsiteY1" fmla="*/ 0 h 659972"/>
              <a:gd name="connsiteX2" fmla="*/ 11435032 w 13424658"/>
              <a:gd name="connsiteY2" fmla="*/ 2097 h 659972"/>
              <a:gd name="connsiteX3" fmla="*/ 11397926 w 13424658"/>
              <a:gd name="connsiteY3" fmla="*/ 8549 h 659972"/>
              <a:gd name="connsiteX4" fmla="*/ 11361641 w 13424658"/>
              <a:gd name="connsiteY4" fmla="*/ 18873 h 659972"/>
              <a:gd name="connsiteX5" fmla="*/ 11326998 w 13424658"/>
              <a:gd name="connsiteY5" fmla="*/ 33229 h 659972"/>
              <a:gd name="connsiteX6" fmla="*/ 11294161 w 13424658"/>
              <a:gd name="connsiteY6" fmla="*/ 51456 h 659972"/>
              <a:gd name="connsiteX7" fmla="*/ 11263295 w 13424658"/>
              <a:gd name="connsiteY7" fmla="*/ 73232 h 659972"/>
              <a:gd name="connsiteX8" fmla="*/ 11234891 w 13424658"/>
              <a:gd name="connsiteY8" fmla="*/ 98557 h 659972"/>
              <a:gd name="connsiteX9" fmla="*/ 11029496 w 13424658"/>
              <a:gd name="connsiteY9" fmla="*/ 306639 h 659972"/>
              <a:gd name="connsiteX10" fmla="*/ 11001092 w 13424658"/>
              <a:gd name="connsiteY10" fmla="*/ 331964 h 659972"/>
              <a:gd name="connsiteX11" fmla="*/ 10970225 w 13424658"/>
              <a:gd name="connsiteY11" fmla="*/ 353740 h 659972"/>
              <a:gd name="connsiteX12" fmla="*/ 10937388 w 13424658"/>
              <a:gd name="connsiteY12" fmla="*/ 371806 h 659972"/>
              <a:gd name="connsiteX13" fmla="*/ 10902746 w 13424658"/>
              <a:gd name="connsiteY13" fmla="*/ 386162 h 659972"/>
              <a:gd name="connsiteX14" fmla="*/ 10866625 w 13424658"/>
              <a:gd name="connsiteY14" fmla="*/ 396646 h 659972"/>
              <a:gd name="connsiteX15" fmla="*/ 10829356 w 13424658"/>
              <a:gd name="connsiteY15" fmla="*/ 402937 h 659972"/>
              <a:gd name="connsiteX16" fmla="*/ 10791265 w 13424658"/>
              <a:gd name="connsiteY16" fmla="*/ 405034 h 659972"/>
              <a:gd name="connsiteX17" fmla="*/ 0 w 13424658"/>
              <a:gd name="connsiteY17" fmla="*/ 401828 h 659972"/>
              <a:gd name="connsiteX18" fmla="*/ 30638 w 13424658"/>
              <a:gd name="connsiteY18" fmla="*/ 644891 h 659972"/>
              <a:gd name="connsiteX19" fmla="*/ 13424658 w 13424658"/>
              <a:gd name="connsiteY19" fmla="*/ 659972 h 659972"/>
              <a:gd name="connsiteX20" fmla="*/ 12248288 w 13424658"/>
              <a:gd name="connsiteY20" fmla="*/ 0 h 659972"/>
              <a:gd name="connsiteX0" fmla="*/ 12248288 w 12263370"/>
              <a:gd name="connsiteY0" fmla="*/ 0 h 659972"/>
              <a:gd name="connsiteX1" fmla="*/ 11473122 w 12263370"/>
              <a:gd name="connsiteY1" fmla="*/ 0 h 659972"/>
              <a:gd name="connsiteX2" fmla="*/ 11435032 w 12263370"/>
              <a:gd name="connsiteY2" fmla="*/ 2097 h 659972"/>
              <a:gd name="connsiteX3" fmla="*/ 11397926 w 12263370"/>
              <a:gd name="connsiteY3" fmla="*/ 8549 h 659972"/>
              <a:gd name="connsiteX4" fmla="*/ 11361641 w 12263370"/>
              <a:gd name="connsiteY4" fmla="*/ 18873 h 659972"/>
              <a:gd name="connsiteX5" fmla="*/ 11326998 w 12263370"/>
              <a:gd name="connsiteY5" fmla="*/ 33229 h 659972"/>
              <a:gd name="connsiteX6" fmla="*/ 11294161 w 12263370"/>
              <a:gd name="connsiteY6" fmla="*/ 51456 h 659972"/>
              <a:gd name="connsiteX7" fmla="*/ 11263295 w 12263370"/>
              <a:gd name="connsiteY7" fmla="*/ 73232 h 659972"/>
              <a:gd name="connsiteX8" fmla="*/ 11234891 w 12263370"/>
              <a:gd name="connsiteY8" fmla="*/ 98557 h 659972"/>
              <a:gd name="connsiteX9" fmla="*/ 11029496 w 12263370"/>
              <a:gd name="connsiteY9" fmla="*/ 306639 h 659972"/>
              <a:gd name="connsiteX10" fmla="*/ 11001092 w 12263370"/>
              <a:gd name="connsiteY10" fmla="*/ 331964 h 659972"/>
              <a:gd name="connsiteX11" fmla="*/ 10970225 w 12263370"/>
              <a:gd name="connsiteY11" fmla="*/ 353740 h 659972"/>
              <a:gd name="connsiteX12" fmla="*/ 10937388 w 12263370"/>
              <a:gd name="connsiteY12" fmla="*/ 371806 h 659972"/>
              <a:gd name="connsiteX13" fmla="*/ 10902746 w 12263370"/>
              <a:gd name="connsiteY13" fmla="*/ 386162 h 659972"/>
              <a:gd name="connsiteX14" fmla="*/ 10866625 w 12263370"/>
              <a:gd name="connsiteY14" fmla="*/ 396646 h 659972"/>
              <a:gd name="connsiteX15" fmla="*/ 10829356 w 12263370"/>
              <a:gd name="connsiteY15" fmla="*/ 402937 h 659972"/>
              <a:gd name="connsiteX16" fmla="*/ 10791265 w 12263370"/>
              <a:gd name="connsiteY16" fmla="*/ 405034 h 659972"/>
              <a:gd name="connsiteX17" fmla="*/ 0 w 12263370"/>
              <a:gd name="connsiteY17" fmla="*/ 401828 h 659972"/>
              <a:gd name="connsiteX18" fmla="*/ 30638 w 12263370"/>
              <a:gd name="connsiteY18" fmla="*/ 644891 h 659972"/>
              <a:gd name="connsiteX19" fmla="*/ 12263370 w 12263370"/>
              <a:gd name="connsiteY19" fmla="*/ 659972 h 659972"/>
              <a:gd name="connsiteX20" fmla="*/ 12248288 w 12263370"/>
              <a:gd name="connsiteY20" fmla="*/ 0 h 659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2263370" h="659972">
                <a:moveTo>
                  <a:pt x="12248288" y="0"/>
                </a:moveTo>
                <a:lnTo>
                  <a:pt x="11473122" y="0"/>
                </a:lnTo>
                <a:lnTo>
                  <a:pt x="11435032" y="2097"/>
                </a:lnTo>
                <a:lnTo>
                  <a:pt x="11397926" y="8549"/>
                </a:lnTo>
                <a:lnTo>
                  <a:pt x="11361641" y="18873"/>
                </a:lnTo>
                <a:lnTo>
                  <a:pt x="11326998" y="33229"/>
                </a:lnTo>
                <a:lnTo>
                  <a:pt x="11294161" y="51456"/>
                </a:lnTo>
                <a:lnTo>
                  <a:pt x="11263295" y="73232"/>
                </a:lnTo>
                <a:lnTo>
                  <a:pt x="11234891" y="98557"/>
                </a:lnTo>
                <a:lnTo>
                  <a:pt x="11029496" y="306639"/>
                </a:lnTo>
                <a:lnTo>
                  <a:pt x="11001092" y="331964"/>
                </a:lnTo>
                <a:lnTo>
                  <a:pt x="10970225" y="353740"/>
                </a:lnTo>
                <a:lnTo>
                  <a:pt x="10937388" y="371806"/>
                </a:lnTo>
                <a:lnTo>
                  <a:pt x="10902746" y="386162"/>
                </a:lnTo>
                <a:lnTo>
                  <a:pt x="10866625" y="396646"/>
                </a:lnTo>
                <a:lnTo>
                  <a:pt x="10829356" y="402937"/>
                </a:lnTo>
                <a:lnTo>
                  <a:pt x="10791265" y="405034"/>
                </a:lnTo>
                <a:lnTo>
                  <a:pt x="0" y="401828"/>
                </a:lnTo>
                <a:lnTo>
                  <a:pt x="30638" y="644891"/>
                </a:lnTo>
                <a:lnTo>
                  <a:pt x="12263370" y="659972"/>
                </a:lnTo>
                <a:cubicBezTo>
                  <a:pt x="12261391" y="453836"/>
                  <a:pt x="12259411" y="32400"/>
                  <a:pt x="12248288" y="0"/>
                </a:cubicBezTo>
                <a:close/>
              </a:path>
            </a:pathLst>
          </a:custGeom>
          <a:solidFill>
            <a:srgbClr val="FFFFFF"/>
          </a:solidFill>
          <a:ln w="16417" cap="flat">
            <a:no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 name="Graphic 8">
            <a:extLst>
              <a:ext uri="{FF2B5EF4-FFF2-40B4-BE49-F238E27FC236}">
                <a16:creationId xmlns:a16="http://schemas.microsoft.com/office/drawing/2014/main" id="{9D6CC80C-9C38-B994-C7D5-ECFB05A17F0D}"/>
              </a:ext>
            </a:extLst>
          </p:cNvPr>
          <p:cNvSpPr/>
          <p:nvPr userDrawn="1"/>
        </p:nvSpPr>
        <p:spPr>
          <a:xfrm>
            <a:off x="-924" y="6232997"/>
            <a:ext cx="12210889" cy="405034"/>
          </a:xfrm>
          <a:custGeom>
            <a:avLst/>
            <a:gdLst>
              <a:gd name="connsiteX0" fmla="*/ 11820777 w 11820776"/>
              <a:gd name="connsiteY0" fmla="*/ 0 h 612471"/>
              <a:gd name="connsiteX1" fmla="*/ 10094872 w 11820776"/>
              <a:gd name="connsiteY1" fmla="*/ 0 h 612471"/>
              <a:gd name="connsiteX2" fmla="*/ 10056782 w 11820776"/>
              <a:gd name="connsiteY2" fmla="*/ 2097 h 612471"/>
              <a:gd name="connsiteX3" fmla="*/ 10019676 w 11820776"/>
              <a:gd name="connsiteY3" fmla="*/ 8549 h 612471"/>
              <a:gd name="connsiteX4" fmla="*/ 9983391 w 11820776"/>
              <a:gd name="connsiteY4" fmla="*/ 18873 h 612471"/>
              <a:gd name="connsiteX5" fmla="*/ 9948748 w 11820776"/>
              <a:gd name="connsiteY5" fmla="*/ 33229 h 612471"/>
              <a:gd name="connsiteX6" fmla="*/ 9915911 w 11820776"/>
              <a:gd name="connsiteY6" fmla="*/ 51456 h 612471"/>
              <a:gd name="connsiteX7" fmla="*/ 9885045 w 11820776"/>
              <a:gd name="connsiteY7" fmla="*/ 73232 h 612471"/>
              <a:gd name="connsiteX8" fmla="*/ 9856641 w 11820776"/>
              <a:gd name="connsiteY8" fmla="*/ 98557 h 612471"/>
              <a:gd name="connsiteX9" fmla="*/ 9651246 w 11820776"/>
              <a:gd name="connsiteY9" fmla="*/ 306639 h 612471"/>
              <a:gd name="connsiteX10" fmla="*/ 9622842 w 11820776"/>
              <a:gd name="connsiteY10" fmla="*/ 331964 h 612471"/>
              <a:gd name="connsiteX11" fmla="*/ 9591975 w 11820776"/>
              <a:gd name="connsiteY11" fmla="*/ 353740 h 612471"/>
              <a:gd name="connsiteX12" fmla="*/ 9559138 w 11820776"/>
              <a:gd name="connsiteY12" fmla="*/ 371806 h 612471"/>
              <a:gd name="connsiteX13" fmla="*/ 9524496 w 11820776"/>
              <a:gd name="connsiteY13" fmla="*/ 386162 h 612471"/>
              <a:gd name="connsiteX14" fmla="*/ 9488375 w 11820776"/>
              <a:gd name="connsiteY14" fmla="*/ 396646 h 612471"/>
              <a:gd name="connsiteX15" fmla="*/ 9451106 w 11820776"/>
              <a:gd name="connsiteY15" fmla="*/ 402937 h 612471"/>
              <a:gd name="connsiteX16" fmla="*/ 9413015 w 11820776"/>
              <a:gd name="connsiteY16" fmla="*/ 405034 h 612471"/>
              <a:gd name="connsiteX17" fmla="*/ 0 w 11820776"/>
              <a:gd name="connsiteY17" fmla="*/ 405034 h 612471"/>
              <a:gd name="connsiteX18" fmla="*/ 0 w 11820776"/>
              <a:gd name="connsiteY18" fmla="*/ 612471 h 612471"/>
              <a:gd name="connsiteX19" fmla="*/ 11820777 w 11820776"/>
              <a:gd name="connsiteY19" fmla="*/ 612471 h 612471"/>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207818 w 12028595"/>
              <a:gd name="connsiteY17" fmla="*/ 405034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028595 w 12028595"/>
              <a:gd name="connsiteY0" fmla="*/ 0 h 624347"/>
              <a:gd name="connsiteX1" fmla="*/ 10302690 w 12028595"/>
              <a:gd name="connsiteY1" fmla="*/ 0 h 624347"/>
              <a:gd name="connsiteX2" fmla="*/ 10264600 w 12028595"/>
              <a:gd name="connsiteY2" fmla="*/ 2097 h 624347"/>
              <a:gd name="connsiteX3" fmla="*/ 10227494 w 12028595"/>
              <a:gd name="connsiteY3" fmla="*/ 8549 h 624347"/>
              <a:gd name="connsiteX4" fmla="*/ 10191209 w 12028595"/>
              <a:gd name="connsiteY4" fmla="*/ 18873 h 624347"/>
              <a:gd name="connsiteX5" fmla="*/ 10156566 w 12028595"/>
              <a:gd name="connsiteY5" fmla="*/ 33229 h 624347"/>
              <a:gd name="connsiteX6" fmla="*/ 10123729 w 12028595"/>
              <a:gd name="connsiteY6" fmla="*/ 51456 h 624347"/>
              <a:gd name="connsiteX7" fmla="*/ 10092863 w 12028595"/>
              <a:gd name="connsiteY7" fmla="*/ 73232 h 624347"/>
              <a:gd name="connsiteX8" fmla="*/ 10064459 w 12028595"/>
              <a:gd name="connsiteY8" fmla="*/ 98557 h 624347"/>
              <a:gd name="connsiteX9" fmla="*/ 9859064 w 12028595"/>
              <a:gd name="connsiteY9" fmla="*/ 306639 h 624347"/>
              <a:gd name="connsiteX10" fmla="*/ 9830660 w 12028595"/>
              <a:gd name="connsiteY10" fmla="*/ 331964 h 624347"/>
              <a:gd name="connsiteX11" fmla="*/ 9799793 w 12028595"/>
              <a:gd name="connsiteY11" fmla="*/ 353740 h 624347"/>
              <a:gd name="connsiteX12" fmla="*/ 9766956 w 12028595"/>
              <a:gd name="connsiteY12" fmla="*/ 371806 h 624347"/>
              <a:gd name="connsiteX13" fmla="*/ 9732314 w 12028595"/>
              <a:gd name="connsiteY13" fmla="*/ 386162 h 624347"/>
              <a:gd name="connsiteX14" fmla="*/ 9696193 w 12028595"/>
              <a:gd name="connsiteY14" fmla="*/ 396646 h 624347"/>
              <a:gd name="connsiteX15" fmla="*/ 9658924 w 12028595"/>
              <a:gd name="connsiteY15" fmla="*/ 402937 h 624347"/>
              <a:gd name="connsiteX16" fmla="*/ 9620833 w 12028595"/>
              <a:gd name="connsiteY16" fmla="*/ 405034 h 624347"/>
              <a:gd name="connsiteX17" fmla="*/ 0 w 12028595"/>
              <a:gd name="connsiteY17" fmla="*/ 410972 h 624347"/>
              <a:gd name="connsiteX18" fmla="*/ 0 w 12028595"/>
              <a:gd name="connsiteY18" fmla="*/ 624347 h 624347"/>
              <a:gd name="connsiteX19" fmla="*/ 12028595 w 12028595"/>
              <a:gd name="connsiteY19" fmla="*/ 612471 h 624347"/>
              <a:gd name="connsiteX20" fmla="*/ 12028595 w 12028595"/>
              <a:gd name="connsiteY20" fmla="*/ 0 h 624347"/>
              <a:gd name="connsiteX0" fmla="*/ 12248288 w 12248288"/>
              <a:gd name="connsiteY0" fmla="*/ 0 h 624347"/>
              <a:gd name="connsiteX1" fmla="*/ 10302690 w 12248288"/>
              <a:gd name="connsiteY1" fmla="*/ 0 h 624347"/>
              <a:gd name="connsiteX2" fmla="*/ 10264600 w 12248288"/>
              <a:gd name="connsiteY2" fmla="*/ 2097 h 624347"/>
              <a:gd name="connsiteX3" fmla="*/ 10227494 w 12248288"/>
              <a:gd name="connsiteY3" fmla="*/ 8549 h 624347"/>
              <a:gd name="connsiteX4" fmla="*/ 10191209 w 12248288"/>
              <a:gd name="connsiteY4" fmla="*/ 18873 h 624347"/>
              <a:gd name="connsiteX5" fmla="*/ 10156566 w 12248288"/>
              <a:gd name="connsiteY5" fmla="*/ 33229 h 624347"/>
              <a:gd name="connsiteX6" fmla="*/ 10123729 w 12248288"/>
              <a:gd name="connsiteY6" fmla="*/ 51456 h 624347"/>
              <a:gd name="connsiteX7" fmla="*/ 10092863 w 12248288"/>
              <a:gd name="connsiteY7" fmla="*/ 73232 h 624347"/>
              <a:gd name="connsiteX8" fmla="*/ 10064459 w 12248288"/>
              <a:gd name="connsiteY8" fmla="*/ 98557 h 624347"/>
              <a:gd name="connsiteX9" fmla="*/ 9859064 w 12248288"/>
              <a:gd name="connsiteY9" fmla="*/ 306639 h 624347"/>
              <a:gd name="connsiteX10" fmla="*/ 9830660 w 12248288"/>
              <a:gd name="connsiteY10" fmla="*/ 331964 h 624347"/>
              <a:gd name="connsiteX11" fmla="*/ 9799793 w 12248288"/>
              <a:gd name="connsiteY11" fmla="*/ 353740 h 624347"/>
              <a:gd name="connsiteX12" fmla="*/ 9766956 w 12248288"/>
              <a:gd name="connsiteY12" fmla="*/ 371806 h 624347"/>
              <a:gd name="connsiteX13" fmla="*/ 9732314 w 12248288"/>
              <a:gd name="connsiteY13" fmla="*/ 386162 h 624347"/>
              <a:gd name="connsiteX14" fmla="*/ 9696193 w 12248288"/>
              <a:gd name="connsiteY14" fmla="*/ 396646 h 624347"/>
              <a:gd name="connsiteX15" fmla="*/ 9658924 w 12248288"/>
              <a:gd name="connsiteY15" fmla="*/ 402937 h 624347"/>
              <a:gd name="connsiteX16" fmla="*/ 9620833 w 12248288"/>
              <a:gd name="connsiteY16" fmla="*/ 405034 h 624347"/>
              <a:gd name="connsiteX17" fmla="*/ 0 w 12248288"/>
              <a:gd name="connsiteY17" fmla="*/ 410972 h 624347"/>
              <a:gd name="connsiteX18" fmla="*/ 0 w 12248288"/>
              <a:gd name="connsiteY18" fmla="*/ 624347 h 624347"/>
              <a:gd name="connsiteX19" fmla="*/ 12028595 w 12248288"/>
              <a:gd name="connsiteY19" fmla="*/ 612471 h 624347"/>
              <a:gd name="connsiteX20" fmla="*/ 12248288 w 12248288"/>
              <a:gd name="connsiteY20" fmla="*/ 0 h 624347"/>
              <a:gd name="connsiteX0" fmla="*/ 12248288 w 12254226"/>
              <a:gd name="connsiteY0" fmla="*/ 0 h 624347"/>
              <a:gd name="connsiteX1" fmla="*/ 10302690 w 12254226"/>
              <a:gd name="connsiteY1" fmla="*/ 0 h 624347"/>
              <a:gd name="connsiteX2" fmla="*/ 10264600 w 12254226"/>
              <a:gd name="connsiteY2" fmla="*/ 2097 h 624347"/>
              <a:gd name="connsiteX3" fmla="*/ 10227494 w 12254226"/>
              <a:gd name="connsiteY3" fmla="*/ 8549 h 624347"/>
              <a:gd name="connsiteX4" fmla="*/ 10191209 w 12254226"/>
              <a:gd name="connsiteY4" fmla="*/ 18873 h 624347"/>
              <a:gd name="connsiteX5" fmla="*/ 10156566 w 12254226"/>
              <a:gd name="connsiteY5" fmla="*/ 33229 h 624347"/>
              <a:gd name="connsiteX6" fmla="*/ 10123729 w 12254226"/>
              <a:gd name="connsiteY6" fmla="*/ 51456 h 624347"/>
              <a:gd name="connsiteX7" fmla="*/ 10092863 w 12254226"/>
              <a:gd name="connsiteY7" fmla="*/ 73232 h 624347"/>
              <a:gd name="connsiteX8" fmla="*/ 10064459 w 12254226"/>
              <a:gd name="connsiteY8" fmla="*/ 98557 h 624347"/>
              <a:gd name="connsiteX9" fmla="*/ 9859064 w 12254226"/>
              <a:gd name="connsiteY9" fmla="*/ 306639 h 624347"/>
              <a:gd name="connsiteX10" fmla="*/ 9830660 w 12254226"/>
              <a:gd name="connsiteY10" fmla="*/ 331964 h 624347"/>
              <a:gd name="connsiteX11" fmla="*/ 9799793 w 12254226"/>
              <a:gd name="connsiteY11" fmla="*/ 353740 h 624347"/>
              <a:gd name="connsiteX12" fmla="*/ 9766956 w 12254226"/>
              <a:gd name="connsiteY12" fmla="*/ 371806 h 624347"/>
              <a:gd name="connsiteX13" fmla="*/ 9732314 w 12254226"/>
              <a:gd name="connsiteY13" fmla="*/ 386162 h 624347"/>
              <a:gd name="connsiteX14" fmla="*/ 9696193 w 12254226"/>
              <a:gd name="connsiteY14" fmla="*/ 396646 h 624347"/>
              <a:gd name="connsiteX15" fmla="*/ 9658924 w 12254226"/>
              <a:gd name="connsiteY15" fmla="*/ 402937 h 624347"/>
              <a:gd name="connsiteX16" fmla="*/ 9620833 w 12254226"/>
              <a:gd name="connsiteY16" fmla="*/ 405034 h 624347"/>
              <a:gd name="connsiteX17" fmla="*/ 0 w 12254226"/>
              <a:gd name="connsiteY17" fmla="*/ 410972 h 624347"/>
              <a:gd name="connsiteX18" fmla="*/ 0 w 12254226"/>
              <a:gd name="connsiteY18" fmla="*/ 624347 h 624347"/>
              <a:gd name="connsiteX19" fmla="*/ 12254226 w 12254226"/>
              <a:gd name="connsiteY19" fmla="*/ 618409 h 624347"/>
              <a:gd name="connsiteX20" fmla="*/ 12248288 w 12254226"/>
              <a:gd name="connsiteY20" fmla="*/ 0 h 624347"/>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0 w 12254226"/>
              <a:gd name="connsiteY18" fmla="*/ 624347 h 659972"/>
              <a:gd name="connsiteX19" fmla="*/ 12254226 w 12254226"/>
              <a:gd name="connsiteY19" fmla="*/ 659972 h 659972"/>
              <a:gd name="connsiteX20" fmla="*/ 12248288 w 12254226"/>
              <a:gd name="connsiteY20" fmla="*/ 0 h 659972"/>
              <a:gd name="connsiteX0" fmla="*/ 12254226 w 12260164"/>
              <a:gd name="connsiteY0" fmla="*/ 0 h 659972"/>
              <a:gd name="connsiteX1" fmla="*/ 10308628 w 12260164"/>
              <a:gd name="connsiteY1" fmla="*/ 0 h 659972"/>
              <a:gd name="connsiteX2" fmla="*/ 10270538 w 12260164"/>
              <a:gd name="connsiteY2" fmla="*/ 2097 h 659972"/>
              <a:gd name="connsiteX3" fmla="*/ 10233432 w 12260164"/>
              <a:gd name="connsiteY3" fmla="*/ 8549 h 659972"/>
              <a:gd name="connsiteX4" fmla="*/ 10197147 w 12260164"/>
              <a:gd name="connsiteY4" fmla="*/ 18873 h 659972"/>
              <a:gd name="connsiteX5" fmla="*/ 10162504 w 12260164"/>
              <a:gd name="connsiteY5" fmla="*/ 33229 h 659972"/>
              <a:gd name="connsiteX6" fmla="*/ 10129667 w 12260164"/>
              <a:gd name="connsiteY6" fmla="*/ 51456 h 659972"/>
              <a:gd name="connsiteX7" fmla="*/ 10098801 w 12260164"/>
              <a:gd name="connsiteY7" fmla="*/ 73232 h 659972"/>
              <a:gd name="connsiteX8" fmla="*/ 10070397 w 12260164"/>
              <a:gd name="connsiteY8" fmla="*/ 98557 h 659972"/>
              <a:gd name="connsiteX9" fmla="*/ 9865002 w 12260164"/>
              <a:gd name="connsiteY9" fmla="*/ 306639 h 659972"/>
              <a:gd name="connsiteX10" fmla="*/ 9836598 w 12260164"/>
              <a:gd name="connsiteY10" fmla="*/ 331964 h 659972"/>
              <a:gd name="connsiteX11" fmla="*/ 9805731 w 12260164"/>
              <a:gd name="connsiteY11" fmla="*/ 353740 h 659972"/>
              <a:gd name="connsiteX12" fmla="*/ 9772894 w 12260164"/>
              <a:gd name="connsiteY12" fmla="*/ 371806 h 659972"/>
              <a:gd name="connsiteX13" fmla="*/ 9738252 w 12260164"/>
              <a:gd name="connsiteY13" fmla="*/ 386162 h 659972"/>
              <a:gd name="connsiteX14" fmla="*/ 9702131 w 12260164"/>
              <a:gd name="connsiteY14" fmla="*/ 396646 h 659972"/>
              <a:gd name="connsiteX15" fmla="*/ 9664862 w 12260164"/>
              <a:gd name="connsiteY15" fmla="*/ 402937 h 659972"/>
              <a:gd name="connsiteX16" fmla="*/ 9626771 w 12260164"/>
              <a:gd name="connsiteY16" fmla="*/ 405034 h 659972"/>
              <a:gd name="connsiteX17" fmla="*/ 5938 w 12260164"/>
              <a:gd name="connsiteY17" fmla="*/ 410972 h 659972"/>
              <a:gd name="connsiteX18" fmla="*/ 0 w 12260164"/>
              <a:gd name="connsiteY18" fmla="*/ 654035 h 659972"/>
              <a:gd name="connsiteX19" fmla="*/ 12260164 w 12260164"/>
              <a:gd name="connsiteY19" fmla="*/ 659972 h 659972"/>
              <a:gd name="connsiteX20" fmla="*/ 12254226 w 12260164"/>
              <a:gd name="connsiteY20" fmla="*/ 0 h 659972"/>
              <a:gd name="connsiteX0" fmla="*/ 12248288 w 12254226"/>
              <a:gd name="connsiteY0" fmla="*/ 0 h 659972"/>
              <a:gd name="connsiteX1" fmla="*/ 10302690 w 12254226"/>
              <a:gd name="connsiteY1" fmla="*/ 0 h 659972"/>
              <a:gd name="connsiteX2" fmla="*/ 10264600 w 12254226"/>
              <a:gd name="connsiteY2" fmla="*/ 2097 h 659972"/>
              <a:gd name="connsiteX3" fmla="*/ 10227494 w 12254226"/>
              <a:gd name="connsiteY3" fmla="*/ 8549 h 659972"/>
              <a:gd name="connsiteX4" fmla="*/ 10191209 w 12254226"/>
              <a:gd name="connsiteY4" fmla="*/ 18873 h 659972"/>
              <a:gd name="connsiteX5" fmla="*/ 10156566 w 12254226"/>
              <a:gd name="connsiteY5" fmla="*/ 33229 h 659972"/>
              <a:gd name="connsiteX6" fmla="*/ 10123729 w 12254226"/>
              <a:gd name="connsiteY6" fmla="*/ 51456 h 659972"/>
              <a:gd name="connsiteX7" fmla="*/ 10092863 w 12254226"/>
              <a:gd name="connsiteY7" fmla="*/ 73232 h 659972"/>
              <a:gd name="connsiteX8" fmla="*/ 10064459 w 12254226"/>
              <a:gd name="connsiteY8" fmla="*/ 98557 h 659972"/>
              <a:gd name="connsiteX9" fmla="*/ 9859064 w 12254226"/>
              <a:gd name="connsiteY9" fmla="*/ 306639 h 659972"/>
              <a:gd name="connsiteX10" fmla="*/ 9830660 w 12254226"/>
              <a:gd name="connsiteY10" fmla="*/ 331964 h 659972"/>
              <a:gd name="connsiteX11" fmla="*/ 9799793 w 12254226"/>
              <a:gd name="connsiteY11" fmla="*/ 353740 h 659972"/>
              <a:gd name="connsiteX12" fmla="*/ 9766956 w 12254226"/>
              <a:gd name="connsiteY12" fmla="*/ 371806 h 659972"/>
              <a:gd name="connsiteX13" fmla="*/ 9732314 w 12254226"/>
              <a:gd name="connsiteY13" fmla="*/ 386162 h 659972"/>
              <a:gd name="connsiteX14" fmla="*/ 9696193 w 12254226"/>
              <a:gd name="connsiteY14" fmla="*/ 396646 h 659972"/>
              <a:gd name="connsiteX15" fmla="*/ 9658924 w 12254226"/>
              <a:gd name="connsiteY15" fmla="*/ 402937 h 659972"/>
              <a:gd name="connsiteX16" fmla="*/ 9620833 w 12254226"/>
              <a:gd name="connsiteY16" fmla="*/ 405034 h 659972"/>
              <a:gd name="connsiteX17" fmla="*/ 0 w 12254226"/>
              <a:gd name="connsiteY17" fmla="*/ 410972 h 659972"/>
              <a:gd name="connsiteX18" fmla="*/ 12254226 w 12254226"/>
              <a:gd name="connsiteY18" fmla="*/ 659972 h 659972"/>
              <a:gd name="connsiteX19" fmla="*/ 12248288 w 12254226"/>
              <a:gd name="connsiteY19" fmla="*/ 0 h 659972"/>
              <a:gd name="connsiteX0" fmla="*/ 12248288 w 12248288"/>
              <a:gd name="connsiteY0" fmla="*/ 0 h 410972"/>
              <a:gd name="connsiteX1" fmla="*/ 10302690 w 12248288"/>
              <a:gd name="connsiteY1" fmla="*/ 0 h 410972"/>
              <a:gd name="connsiteX2" fmla="*/ 10264600 w 12248288"/>
              <a:gd name="connsiteY2" fmla="*/ 2097 h 410972"/>
              <a:gd name="connsiteX3" fmla="*/ 10227494 w 12248288"/>
              <a:gd name="connsiteY3" fmla="*/ 8549 h 410972"/>
              <a:gd name="connsiteX4" fmla="*/ 10191209 w 12248288"/>
              <a:gd name="connsiteY4" fmla="*/ 18873 h 410972"/>
              <a:gd name="connsiteX5" fmla="*/ 10156566 w 12248288"/>
              <a:gd name="connsiteY5" fmla="*/ 33229 h 410972"/>
              <a:gd name="connsiteX6" fmla="*/ 10123729 w 12248288"/>
              <a:gd name="connsiteY6" fmla="*/ 51456 h 410972"/>
              <a:gd name="connsiteX7" fmla="*/ 10092863 w 12248288"/>
              <a:gd name="connsiteY7" fmla="*/ 73232 h 410972"/>
              <a:gd name="connsiteX8" fmla="*/ 10064459 w 12248288"/>
              <a:gd name="connsiteY8" fmla="*/ 98557 h 410972"/>
              <a:gd name="connsiteX9" fmla="*/ 9859064 w 12248288"/>
              <a:gd name="connsiteY9" fmla="*/ 306639 h 410972"/>
              <a:gd name="connsiteX10" fmla="*/ 9830660 w 12248288"/>
              <a:gd name="connsiteY10" fmla="*/ 331964 h 410972"/>
              <a:gd name="connsiteX11" fmla="*/ 9799793 w 12248288"/>
              <a:gd name="connsiteY11" fmla="*/ 353740 h 410972"/>
              <a:gd name="connsiteX12" fmla="*/ 9766956 w 12248288"/>
              <a:gd name="connsiteY12" fmla="*/ 371806 h 410972"/>
              <a:gd name="connsiteX13" fmla="*/ 9732314 w 12248288"/>
              <a:gd name="connsiteY13" fmla="*/ 386162 h 410972"/>
              <a:gd name="connsiteX14" fmla="*/ 9696193 w 12248288"/>
              <a:gd name="connsiteY14" fmla="*/ 396646 h 410972"/>
              <a:gd name="connsiteX15" fmla="*/ 9658924 w 12248288"/>
              <a:gd name="connsiteY15" fmla="*/ 402937 h 410972"/>
              <a:gd name="connsiteX16" fmla="*/ 9620833 w 12248288"/>
              <a:gd name="connsiteY16" fmla="*/ 405034 h 410972"/>
              <a:gd name="connsiteX17" fmla="*/ 0 w 12248288"/>
              <a:gd name="connsiteY17" fmla="*/ 410972 h 410972"/>
              <a:gd name="connsiteX18" fmla="*/ 12248288 w 12248288"/>
              <a:gd name="connsiteY18" fmla="*/ 0 h 410972"/>
              <a:gd name="connsiteX0" fmla="*/ 12156848 w 12156848"/>
              <a:gd name="connsiteY0" fmla="*/ 0 h 502412"/>
              <a:gd name="connsiteX1" fmla="*/ 10211250 w 12156848"/>
              <a:gd name="connsiteY1" fmla="*/ 0 h 502412"/>
              <a:gd name="connsiteX2" fmla="*/ 10173160 w 12156848"/>
              <a:gd name="connsiteY2" fmla="*/ 2097 h 502412"/>
              <a:gd name="connsiteX3" fmla="*/ 10136054 w 12156848"/>
              <a:gd name="connsiteY3" fmla="*/ 8549 h 502412"/>
              <a:gd name="connsiteX4" fmla="*/ 10099769 w 12156848"/>
              <a:gd name="connsiteY4" fmla="*/ 18873 h 502412"/>
              <a:gd name="connsiteX5" fmla="*/ 10065126 w 12156848"/>
              <a:gd name="connsiteY5" fmla="*/ 33229 h 502412"/>
              <a:gd name="connsiteX6" fmla="*/ 10032289 w 12156848"/>
              <a:gd name="connsiteY6" fmla="*/ 51456 h 502412"/>
              <a:gd name="connsiteX7" fmla="*/ 10001423 w 12156848"/>
              <a:gd name="connsiteY7" fmla="*/ 73232 h 502412"/>
              <a:gd name="connsiteX8" fmla="*/ 9973019 w 12156848"/>
              <a:gd name="connsiteY8" fmla="*/ 98557 h 502412"/>
              <a:gd name="connsiteX9" fmla="*/ 9767624 w 12156848"/>
              <a:gd name="connsiteY9" fmla="*/ 306639 h 502412"/>
              <a:gd name="connsiteX10" fmla="*/ 9739220 w 12156848"/>
              <a:gd name="connsiteY10" fmla="*/ 331964 h 502412"/>
              <a:gd name="connsiteX11" fmla="*/ 9708353 w 12156848"/>
              <a:gd name="connsiteY11" fmla="*/ 353740 h 502412"/>
              <a:gd name="connsiteX12" fmla="*/ 9675516 w 12156848"/>
              <a:gd name="connsiteY12" fmla="*/ 371806 h 502412"/>
              <a:gd name="connsiteX13" fmla="*/ 9640874 w 12156848"/>
              <a:gd name="connsiteY13" fmla="*/ 386162 h 502412"/>
              <a:gd name="connsiteX14" fmla="*/ 9604753 w 12156848"/>
              <a:gd name="connsiteY14" fmla="*/ 396646 h 502412"/>
              <a:gd name="connsiteX15" fmla="*/ 9567484 w 12156848"/>
              <a:gd name="connsiteY15" fmla="*/ 402937 h 502412"/>
              <a:gd name="connsiteX16" fmla="*/ 9529393 w 12156848"/>
              <a:gd name="connsiteY16" fmla="*/ 405034 h 502412"/>
              <a:gd name="connsiteX17" fmla="*/ 0 w 12156848"/>
              <a:gd name="connsiteY17" fmla="*/ 502412 h 502412"/>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395320 h 405034"/>
              <a:gd name="connsiteX0" fmla="*/ 12173324 w 12173324"/>
              <a:gd name="connsiteY0" fmla="*/ 0 h 428271"/>
              <a:gd name="connsiteX1" fmla="*/ 10227726 w 12173324"/>
              <a:gd name="connsiteY1" fmla="*/ 0 h 428271"/>
              <a:gd name="connsiteX2" fmla="*/ 10189636 w 12173324"/>
              <a:gd name="connsiteY2" fmla="*/ 2097 h 428271"/>
              <a:gd name="connsiteX3" fmla="*/ 10152530 w 12173324"/>
              <a:gd name="connsiteY3" fmla="*/ 8549 h 428271"/>
              <a:gd name="connsiteX4" fmla="*/ 10116245 w 12173324"/>
              <a:gd name="connsiteY4" fmla="*/ 18873 h 428271"/>
              <a:gd name="connsiteX5" fmla="*/ 10081602 w 12173324"/>
              <a:gd name="connsiteY5" fmla="*/ 33229 h 428271"/>
              <a:gd name="connsiteX6" fmla="*/ 10048765 w 12173324"/>
              <a:gd name="connsiteY6" fmla="*/ 51456 h 428271"/>
              <a:gd name="connsiteX7" fmla="*/ 10017899 w 12173324"/>
              <a:gd name="connsiteY7" fmla="*/ 73232 h 428271"/>
              <a:gd name="connsiteX8" fmla="*/ 9989495 w 12173324"/>
              <a:gd name="connsiteY8" fmla="*/ 98557 h 428271"/>
              <a:gd name="connsiteX9" fmla="*/ 9784100 w 12173324"/>
              <a:gd name="connsiteY9" fmla="*/ 306639 h 428271"/>
              <a:gd name="connsiteX10" fmla="*/ 9755696 w 12173324"/>
              <a:gd name="connsiteY10" fmla="*/ 331964 h 428271"/>
              <a:gd name="connsiteX11" fmla="*/ 9724829 w 12173324"/>
              <a:gd name="connsiteY11" fmla="*/ 353740 h 428271"/>
              <a:gd name="connsiteX12" fmla="*/ 9691992 w 12173324"/>
              <a:gd name="connsiteY12" fmla="*/ 371806 h 428271"/>
              <a:gd name="connsiteX13" fmla="*/ 9657350 w 12173324"/>
              <a:gd name="connsiteY13" fmla="*/ 386162 h 428271"/>
              <a:gd name="connsiteX14" fmla="*/ 9621229 w 12173324"/>
              <a:gd name="connsiteY14" fmla="*/ 396646 h 428271"/>
              <a:gd name="connsiteX15" fmla="*/ 9583960 w 12173324"/>
              <a:gd name="connsiteY15" fmla="*/ 402937 h 428271"/>
              <a:gd name="connsiteX16" fmla="*/ 9545869 w 12173324"/>
              <a:gd name="connsiteY16" fmla="*/ 405034 h 428271"/>
              <a:gd name="connsiteX17" fmla="*/ 0 w 12173324"/>
              <a:gd name="connsiteY17" fmla="*/ 428271 h 428271"/>
              <a:gd name="connsiteX0" fmla="*/ 12173324 w 12173324"/>
              <a:gd name="connsiteY0" fmla="*/ 0 h 405034"/>
              <a:gd name="connsiteX1" fmla="*/ 10227726 w 12173324"/>
              <a:gd name="connsiteY1" fmla="*/ 0 h 405034"/>
              <a:gd name="connsiteX2" fmla="*/ 10189636 w 12173324"/>
              <a:gd name="connsiteY2" fmla="*/ 2097 h 405034"/>
              <a:gd name="connsiteX3" fmla="*/ 10152530 w 12173324"/>
              <a:gd name="connsiteY3" fmla="*/ 8549 h 405034"/>
              <a:gd name="connsiteX4" fmla="*/ 10116245 w 12173324"/>
              <a:gd name="connsiteY4" fmla="*/ 18873 h 405034"/>
              <a:gd name="connsiteX5" fmla="*/ 10081602 w 12173324"/>
              <a:gd name="connsiteY5" fmla="*/ 33229 h 405034"/>
              <a:gd name="connsiteX6" fmla="*/ 10048765 w 12173324"/>
              <a:gd name="connsiteY6" fmla="*/ 51456 h 405034"/>
              <a:gd name="connsiteX7" fmla="*/ 10017899 w 12173324"/>
              <a:gd name="connsiteY7" fmla="*/ 73232 h 405034"/>
              <a:gd name="connsiteX8" fmla="*/ 9989495 w 12173324"/>
              <a:gd name="connsiteY8" fmla="*/ 98557 h 405034"/>
              <a:gd name="connsiteX9" fmla="*/ 9784100 w 12173324"/>
              <a:gd name="connsiteY9" fmla="*/ 306639 h 405034"/>
              <a:gd name="connsiteX10" fmla="*/ 9755696 w 12173324"/>
              <a:gd name="connsiteY10" fmla="*/ 331964 h 405034"/>
              <a:gd name="connsiteX11" fmla="*/ 9724829 w 12173324"/>
              <a:gd name="connsiteY11" fmla="*/ 353740 h 405034"/>
              <a:gd name="connsiteX12" fmla="*/ 9691992 w 12173324"/>
              <a:gd name="connsiteY12" fmla="*/ 371806 h 405034"/>
              <a:gd name="connsiteX13" fmla="*/ 9657350 w 12173324"/>
              <a:gd name="connsiteY13" fmla="*/ 386162 h 405034"/>
              <a:gd name="connsiteX14" fmla="*/ 9621229 w 12173324"/>
              <a:gd name="connsiteY14" fmla="*/ 396646 h 405034"/>
              <a:gd name="connsiteX15" fmla="*/ 9583960 w 12173324"/>
              <a:gd name="connsiteY15" fmla="*/ 402937 h 405034"/>
              <a:gd name="connsiteX16" fmla="*/ 9545869 w 12173324"/>
              <a:gd name="connsiteY16" fmla="*/ 405034 h 405034"/>
              <a:gd name="connsiteX17" fmla="*/ 0 w 12173324"/>
              <a:gd name="connsiteY17" fmla="*/ 403558 h 405034"/>
              <a:gd name="connsiteX0" fmla="*/ 12247465 w 12247465"/>
              <a:gd name="connsiteY0" fmla="*/ 0 h 405034"/>
              <a:gd name="connsiteX1" fmla="*/ 10301867 w 12247465"/>
              <a:gd name="connsiteY1" fmla="*/ 0 h 405034"/>
              <a:gd name="connsiteX2" fmla="*/ 10263777 w 12247465"/>
              <a:gd name="connsiteY2" fmla="*/ 2097 h 405034"/>
              <a:gd name="connsiteX3" fmla="*/ 10226671 w 12247465"/>
              <a:gd name="connsiteY3" fmla="*/ 8549 h 405034"/>
              <a:gd name="connsiteX4" fmla="*/ 10190386 w 12247465"/>
              <a:gd name="connsiteY4" fmla="*/ 18873 h 405034"/>
              <a:gd name="connsiteX5" fmla="*/ 10155743 w 12247465"/>
              <a:gd name="connsiteY5" fmla="*/ 33229 h 405034"/>
              <a:gd name="connsiteX6" fmla="*/ 10122906 w 12247465"/>
              <a:gd name="connsiteY6" fmla="*/ 51456 h 405034"/>
              <a:gd name="connsiteX7" fmla="*/ 10092040 w 12247465"/>
              <a:gd name="connsiteY7" fmla="*/ 73232 h 405034"/>
              <a:gd name="connsiteX8" fmla="*/ 10063636 w 12247465"/>
              <a:gd name="connsiteY8" fmla="*/ 98557 h 405034"/>
              <a:gd name="connsiteX9" fmla="*/ 9858241 w 12247465"/>
              <a:gd name="connsiteY9" fmla="*/ 306639 h 405034"/>
              <a:gd name="connsiteX10" fmla="*/ 9829837 w 12247465"/>
              <a:gd name="connsiteY10" fmla="*/ 331964 h 405034"/>
              <a:gd name="connsiteX11" fmla="*/ 9798970 w 12247465"/>
              <a:gd name="connsiteY11" fmla="*/ 353740 h 405034"/>
              <a:gd name="connsiteX12" fmla="*/ 9766133 w 12247465"/>
              <a:gd name="connsiteY12" fmla="*/ 371806 h 405034"/>
              <a:gd name="connsiteX13" fmla="*/ 9731491 w 12247465"/>
              <a:gd name="connsiteY13" fmla="*/ 386162 h 405034"/>
              <a:gd name="connsiteX14" fmla="*/ 9695370 w 12247465"/>
              <a:gd name="connsiteY14" fmla="*/ 396646 h 405034"/>
              <a:gd name="connsiteX15" fmla="*/ 9658101 w 12247465"/>
              <a:gd name="connsiteY15" fmla="*/ 402937 h 405034"/>
              <a:gd name="connsiteX16" fmla="*/ 9620010 w 12247465"/>
              <a:gd name="connsiteY16" fmla="*/ 405034 h 405034"/>
              <a:gd name="connsiteX17" fmla="*/ 0 w 12247465"/>
              <a:gd name="connsiteY17" fmla="*/ 403558 h 405034"/>
              <a:gd name="connsiteX0" fmla="*/ 13399609 w 13399609"/>
              <a:gd name="connsiteY0" fmla="*/ 0 h 405034"/>
              <a:gd name="connsiteX1" fmla="*/ 11454011 w 13399609"/>
              <a:gd name="connsiteY1" fmla="*/ 0 h 405034"/>
              <a:gd name="connsiteX2" fmla="*/ 11415921 w 13399609"/>
              <a:gd name="connsiteY2" fmla="*/ 2097 h 405034"/>
              <a:gd name="connsiteX3" fmla="*/ 11378815 w 13399609"/>
              <a:gd name="connsiteY3" fmla="*/ 8549 h 405034"/>
              <a:gd name="connsiteX4" fmla="*/ 11342530 w 13399609"/>
              <a:gd name="connsiteY4" fmla="*/ 18873 h 405034"/>
              <a:gd name="connsiteX5" fmla="*/ 11307887 w 13399609"/>
              <a:gd name="connsiteY5" fmla="*/ 33229 h 405034"/>
              <a:gd name="connsiteX6" fmla="*/ 11275050 w 13399609"/>
              <a:gd name="connsiteY6" fmla="*/ 51456 h 405034"/>
              <a:gd name="connsiteX7" fmla="*/ 11244184 w 13399609"/>
              <a:gd name="connsiteY7" fmla="*/ 73232 h 405034"/>
              <a:gd name="connsiteX8" fmla="*/ 11215780 w 13399609"/>
              <a:gd name="connsiteY8" fmla="*/ 98557 h 405034"/>
              <a:gd name="connsiteX9" fmla="*/ 11010385 w 13399609"/>
              <a:gd name="connsiteY9" fmla="*/ 306639 h 405034"/>
              <a:gd name="connsiteX10" fmla="*/ 10981981 w 13399609"/>
              <a:gd name="connsiteY10" fmla="*/ 331964 h 405034"/>
              <a:gd name="connsiteX11" fmla="*/ 10951114 w 13399609"/>
              <a:gd name="connsiteY11" fmla="*/ 353740 h 405034"/>
              <a:gd name="connsiteX12" fmla="*/ 10918277 w 13399609"/>
              <a:gd name="connsiteY12" fmla="*/ 371806 h 405034"/>
              <a:gd name="connsiteX13" fmla="*/ 10883635 w 13399609"/>
              <a:gd name="connsiteY13" fmla="*/ 386162 h 405034"/>
              <a:gd name="connsiteX14" fmla="*/ 10847514 w 13399609"/>
              <a:gd name="connsiteY14" fmla="*/ 396646 h 405034"/>
              <a:gd name="connsiteX15" fmla="*/ 10810245 w 13399609"/>
              <a:gd name="connsiteY15" fmla="*/ 402937 h 405034"/>
              <a:gd name="connsiteX16" fmla="*/ 10772154 w 13399609"/>
              <a:gd name="connsiteY16" fmla="*/ 405034 h 405034"/>
              <a:gd name="connsiteX17" fmla="*/ 0 w 13399609"/>
              <a:gd name="connsiteY17" fmla="*/ 403558 h 405034"/>
              <a:gd name="connsiteX0" fmla="*/ 12210889 w 12210889"/>
              <a:gd name="connsiteY0" fmla="*/ 9144 h 405034"/>
              <a:gd name="connsiteX1" fmla="*/ 11454011 w 12210889"/>
              <a:gd name="connsiteY1" fmla="*/ 0 h 405034"/>
              <a:gd name="connsiteX2" fmla="*/ 11415921 w 12210889"/>
              <a:gd name="connsiteY2" fmla="*/ 2097 h 405034"/>
              <a:gd name="connsiteX3" fmla="*/ 11378815 w 12210889"/>
              <a:gd name="connsiteY3" fmla="*/ 8549 h 405034"/>
              <a:gd name="connsiteX4" fmla="*/ 11342530 w 12210889"/>
              <a:gd name="connsiteY4" fmla="*/ 18873 h 405034"/>
              <a:gd name="connsiteX5" fmla="*/ 11307887 w 12210889"/>
              <a:gd name="connsiteY5" fmla="*/ 33229 h 405034"/>
              <a:gd name="connsiteX6" fmla="*/ 11275050 w 12210889"/>
              <a:gd name="connsiteY6" fmla="*/ 51456 h 405034"/>
              <a:gd name="connsiteX7" fmla="*/ 11244184 w 12210889"/>
              <a:gd name="connsiteY7" fmla="*/ 73232 h 405034"/>
              <a:gd name="connsiteX8" fmla="*/ 11215780 w 12210889"/>
              <a:gd name="connsiteY8" fmla="*/ 98557 h 405034"/>
              <a:gd name="connsiteX9" fmla="*/ 11010385 w 12210889"/>
              <a:gd name="connsiteY9" fmla="*/ 306639 h 405034"/>
              <a:gd name="connsiteX10" fmla="*/ 10981981 w 12210889"/>
              <a:gd name="connsiteY10" fmla="*/ 331964 h 405034"/>
              <a:gd name="connsiteX11" fmla="*/ 10951114 w 12210889"/>
              <a:gd name="connsiteY11" fmla="*/ 353740 h 405034"/>
              <a:gd name="connsiteX12" fmla="*/ 10918277 w 12210889"/>
              <a:gd name="connsiteY12" fmla="*/ 371806 h 405034"/>
              <a:gd name="connsiteX13" fmla="*/ 10883635 w 12210889"/>
              <a:gd name="connsiteY13" fmla="*/ 386162 h 405034"/>
              <a:gd name="connsiteX14" fmla="*/ 10847514 w 12210889"/>
              <a:gd name="connsiteY14" fmla="*/ 396646 h 405034"/>
              <a:gd name="connsiteX15" fmla="*/ 10810245 w 12210889"/>
              <a:gd name="connsiteY15" fmla="*/ 402937 h 405034"/>
              <a:gd name="connsiteX16" fmla="*/ 10772154 w 12210889"/>
              <a:gd name="connsiteY16" fmla="*/ 405034 h 405034"/>
              <a:gd name="connsiteX17" fmla="*/ 0 w 12210889"/>
              <a:gd name="connsiteY17" fmla="*/ 403558 h 40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10889" h="405034">
                <a:moveTo>
                  <a:pt x="12210889" y="9144"/>
                </a:moveTo>
                <a:lnTo>
                  <a:pt x="11454011" y="0"/>
                </a:lnTo>
                <a:lnTo>
                  <a:pt x="11415921" y="2097"/>
                </a:lnTo>
                <a:lnTo>
                  <a:pt x="11378815" y="8549"/>
                </a:lnTo>
                <a:lnTo>
                  <a:pt x="11342530" y="18873"/>
                </a:lnTo>
                <a:lnTo>
                  <a:pt x="11307887" y="33229"/>
                </a:lnTo>
                <a:lnTo>
                  <a:pt x="11275050" y="51456"/>
                </a:lnTo>
                <a:lnTo>
                  <a:pt x="11244184" y="73232"/>
                </a:lnTo>
                <a:lnTo>
                  <a:pt x="11215780" y="98557"/>
                </a:lnTo>
                <a:lnTo>
                  <a:pt x="11010385" y="306639"/>
                </a:lnTo>
                <a:lnTo>
                  <a:pt x="10981981" y="331964"/>
                </a:lnTo>
                <a:lnTo>
                  <a:pt x="10951114" y="353740"/>
                </a:lnTo>
                <a:lnTo>
                  <a:pt x="10918277" y="371806"/>
                </a:lnTo>
                <a:lnTo>
                  <a:pt x="10883635" y="386162"/>
                </a:lnTo>
                <a:lnTo>
                  <a:pt x="10847514" y="396646"/>
                </a:lnTo>
                <a:lnTo>
                  <a:pt x="10810245" y="402937"/>
                </a:lnTo>
                <a:lnTo>
                  <a:pt x="10772154" y="405034"/>
                </a:lnTo>
                <a:lnTo>
                  <a:pt x="0" y="403558"/>
                </a:lnTo>
              </a:path>
            </a:pathLst>
          </a:custGeom>
          <a:noFill/>
          <a:ln w="16417" cap="flat">
            <a:solidFill>
              <a:srgbClr val="FFBF22"/>
            </a:solidFill>
            <a:prstDash val="solid"/>
            <a:miter/>
          </a:ln>
        </p:spPr>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pic>
        <p:nvPicPr>
          <p:cNvPr id="4" name="Picture 3">
            <a:extLst>
              <a:ext uri="{FF2B5EF4-FFF2-40B4-BE49-F238E27FC236}">
                <a16:creationId xmlns:a16="http://schemas.microsoft.com/office/drawing/2014/main" id="{90B0FDC4-0987-5AA3-D4E4-1743D3022F81}"/>
              </a:ext>
            </a:extLst>
          </p:cNvPr>
          <p:cNvPicPr>
            <a:picLocks noChangeAspect="1"/>
          </p:cNvPicPr>
          <p:nvPr userDrawn="1"/>
        </p:nvPicPr>
        <p:blipFill>
          <a:blip r:embed="rId2"/>
          <a:srcRect/>
          <a:stretch/>
        </p:blipFill>
        <p:spPr>
          <a:xfrm>
            <a:off x="11423087" y="6426740"/>
            <a:ext cx="404054" cy="157424"/>
          </a:xfrm>
          <a:prstGeom prst="rect">
            <a:avLst/>
          </a:prstGeom>
        </p:spPr>
      </p:pic>
    </p:spTree>
    <p:extLst>
      <p:ext uri="{BB962C8B-B14F-4D97-AF65-F5344CB8AC3E}">
        <p14:creationId xmlns:p14="http://schemas.microsoft.com/office/powerpoint/2010/main" val="125086691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8" name="object 18">
            <a:extLst>
              <a:ext uri="{FF2B5EF4-FFF2-40B4-BE49-F238E27FC236}">
                <a16:creationId xmlns:a16="http://schemas.microsoft.com/office/drawing/2014/main" id="{79930289-FC11-FB4B-A1A7-069330195B3E}"/>
              </a:ext>
            </a:extLst>
          </p:cNvPr>
          <p:cNvSpPr/>
          <p:nvPr userDrawn="1"/>
        </p:nvSpPr>
        <p:spPr>
          <a:xfrm>
            <a:off x="6168836"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D43900"/>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F26522"/>
              </a:solidFill>
              <a:effectLst/>
              <a:uLnTx/>
              <a:uFillTx/>
              <a:latin typeface="Calibri" panose="020F0502020204030204"/>
              <a:ea typeface="+mn-ea"/>
              <a:cs typeface="+mn-cs"/>
            </a:endParaRPr>
          </a:p>
        </p:txBody>
      </p:sp>
      <p:sp>
        <p:nvSpPr>
          <p:cNvPr id="29" name="object 19">
            <a:extLst>
              <a:ext uri="{FF2B5EF4-FFF2-40B4-BE49-F238E27FC236}">
                <a16:creationId xmlns:a16="http://schemas.microsoft.com/office/drawing/2014/main" id="{33004AE3-1FE8-9D41-8C14-A228B9BE1B70}"/>
              </a:ext>
            </a:extLst>
          </p:cNvPr>
          <p:cNvSpPr txBox="1"/>
          <p:nvPr userDrawn="1"/>
        </p:nvSpPr>
        <p:spPr>
          <a:xfrm>
            <a:off x="6274714" y="2315060"/>
            <a:ext cx="1209521" cy="371530"/>
          </a:xfrm>
          <a:prstGeom prst="rect">
            <a:avLst/>
          </a:prstGeom>
        </p:spPr>
        <p:txBody>
          <a:bodyPr vert="horz" wrap="square" lIns="0" tIns="10241" rIns="0" bIns="0" rtlCol="0">
            <a:spAutoFit/>
          </a:bodyPr>
          <a:lstStyle/>
          <a:p>
            <a:pPr marL="10241" marR="4097" lvl="0" indent="0" algn="l" defTabSz="368686" rtl="0" eaLnBrk="1" fontAlgn="auto" latinLnBrk="0" hangingPunct="1">
              <a:lnSpc>
                <a:spcPts val="887"/>
              </a:lnSpc>
              <a:spcBef>
                <a:spcPts val="56"/>
              </a:spcBef>
              <a:spcAft>
                <a:spcPts val="0"/>
              </a:spcAft>
              <a:buClrTx/>
              <a:buSzTx/>
              <a:buFontTx/>
              <a:buNone/>
              <a:tabLst/>
              <a:defRPr/>
            </a:pPr>
            <a:r>
              <a:rPr kumimoji="0" lang="en-GB" sz="800" b="1" i="0" u="none" strike="noStrike" kern="1200" cap="none" spc="0" normalizeH="0" baseline="0" noProof="0">
                <a:ln>
                  <a:noFill/>
                </a:ln>
                <a:solidFill>
                  <a:srgbClr val="FFFFFF"/>
                </a:solidFill>
                <a:effectLst/>
                <a:uLnTx/>
                <a:uFillTx/>
                <a:latin typeface="HelveticaNeueLT Pro 95 Blk" panose="020B0604020202020204" pitchFamily="34" charset="77"/>
                <a:ea typeface="+mn-ea"/>
                <a:cs typeface="+mn-cs"/>
              </a:rPr>
              <a:t>Primary Text Orange</a:t>
            </a:r>
            <a:endParaRPr kumimoji="0" lang="en-GB" sz="800" b="1" i="0" u="none" strike="noStrike" kern="1200" cap="none" spc="0" normalizeH="0" baseline="0" noProof="0">
              <a:ln>
                <a:noFill/>
              </a:ln>
              <a:solidFill>
                <a:srgbClr val="FFFFFF"/>
              </a:solidFill>
              <a:effectLst/>
              <a:uLnTx/>
              <a:uFillTx/>
              <a:latin typeface="HelveticaNeueLT Pro 95 Blk" panose="020B0604020202020204" pitchFamily="34" charset="77"/>
              <a:ea typeface="+mn-ea"/>
              <a:cs typeface="HelveticaNeueLTPro-Hv"/>
            </a:endParaRPr>
          </a:p>
          <a:p>
            <a:pPr marL="10241" marR="4097" lvl="0" indent="0" algn="l" defTabSz="368686" rtl="0" eaLnBrk="1" fontAlgn="auto" latinLnBrk="0" hangingPunct="1">
              <a:lnSpc>
                <a:spcPts val="887"/>
              </a:lnSpc>
              <a:spcBef>
                <a:spcPts val="56"/>
              </a:spcBef>
              <a:spcAft>
                <a:spcPts val="0"/>
              </a:spcAft>
              <a:buClrTx/>
              <a:buSzTx/>
              <a:buFontTx/>
              <a:buNone/>
              <a:tabLst/>
              <a:defRPr/>
            </a:pP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C:</a:t>
            </a:r>
            <a:r>
              <a:rPr kumimoji="0" lang="en-GB" sz="806" b="1" i="0" u="none" strike="noStrike" kern="1200" cap="none" spc="4" normalizeH="0" baseline="0" noProof="0">
                <a:ln>
                  <a:noFill/>
                </a:ln>
                <a:solidFill>
                  <a:srgbClr val="FFFFFF"/>
                </a:solidFill>
                <a:effectLst/>
                <a:uLnTx/>
                <a:uFillTx/>
                <a:latin typeface="HelveticaNeueLTPro-Blk"/>
                <a:ea typeface="+mn-ea"/>
                <a:cs typeface="HelveticaNeueLTPro-Blk"/>
              </a:rPr>
              <a:t>2</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M:</a:t>
            </a:r>
            <a:r>
              <a:rPr kumimoji="0" lang="en-GB" sz="806" b="1" i="0" u="none" strike="noStrike" kern="1200" cap="none" spc="-8" normalizeH="0" baseline="0" noProof="0">
                <a:ln>
                  <a:noFill/>
                </a:ln>
                <a:solidFill>
                  <a:srgbClr val="FFFFFF"/>
                </a:solidFill>
                <a:effectLst/>
                <a:uLnTx/>
                <a:uFillTx/>
                <a:latin typeface="HelveticaNeueLTPro-Blk"/>
                <a:ea typeface="+mn-ea"/>
                <a:cs typeface="HelveticaNeueLTPro-Blk"/>
              </a:rPr>
              <a:t>84</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Y:10</a:t>
            </a:r>
            <a:r>
              <a:rPr kumimoji="0" lang="en-GB" sz="806" b="1" i="0" u="none" strike="noStrike" kern="1200" cap="none" spc="-20" normalizeH="0" baseline="0" noProof="0">
                <a:ln>
                  <a:noFill/>
                </a:ln>
                <a:solidFill>
                  <a:srgbClr val="FFFFFF"/>
                </a:solidFill>
                <a:effectLst/>
                <a:uLnTx/>
                <a:uFillTx/>
                <a:latin typeface="HelveticaNeueLTPro-Blk"/>
                <a:ea typeface="+mn-ea"/>
                <a:cs typeface="HelveticaNeueLTPro-Blk"/>
              </a:rPr>
              <a:t>0</a:t>
            </a:r>
            <a:r>
              <a:rPr kumimoji="0" sz="806" b="1" i="0" u="none" strike="noStrike" kern="1200" cap="none" spc="-48"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K:</a:t>
            </a:r>
            <a:r>
              <a:rPr kumimoji="0" lang="en-GB" sz="806" b="1" i="0" u="none" strike="noStrike" kern="1200" cap="none" spc="4" normalizeH="0" baseline="0" noProof="0">
                <a:ln>
                  <a:noFill/>
                </a:ln>
                <a:solidFill>
                  <a:srgbClr val="FFFFFF"/>
                </a:solidFill>
                <a:effectLst/>
                <a:uLnTx/>
                <a:uFillTx/>
                <a:latin typeface="HelveticaNeueLTPro-Blk"/>
                <a:ea typeface="+mn-ea"/>
                <a:cs typeface="HelveticaNeueLTPro-Blk"/>
              </a:rPr>
              <a:t>8</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  R:</a:t>
            </a:r>
            <a:r>
              <a:rPr kumimoji="0" lang="en-GB" sz="806" b="1" i="0" u="none" strike="noStrike" kern="1200" cap="none" spc="4" normalizeH="0" baseline="0" noProof="0">
                <a:ln>
                  <a:noFill/>
                </a:ln>
                <a:solidFill>
                  <a:srgbClr val="FFFFFF"/>
                </a:solidFill>
                <a:effectLst/>
                <a:uLnTx/>
                <a:uFillTx/>
                <a:latin typeface="HelveticaNeueLTPro-Blk"/>
                <a:ea typeface="+mn-ea"/>
                <a:cs typeface="HelveticaNeueLTPro-Blk"/>
              </a:rPr>
              <a:t>212</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G:</a:t>
            </a:r>
            <a:r>
              <a:rPr kumimoji="0" lang="en-GB" sz="806" b="1" i="0" u="none" strike="noStrike" kern="1200" cap="none" spc="-20" normalizeH="0" baseline="0" noProof="0">
                <a:ln>
                  <a:noFill/>
                </a:ln>
                <a:solidFill>
                  <a:srgbClr val="FFFFFF"/>
                </a:solidFill>
                <a:effectLst/>
                <a:uLnTx/>
                <a:uFillTx/>
                <a:latin typeface="HelveticaNeueLTPro-Blk"/>
                <a:ea typeface="+mn-ea"/>
                <a:cs typeface="HelveticaNeueLTPro-Blk"/>
              </a:rPr>
              <a:t>57</a:t>
            </a:r>
            <a:r>
              <a:rPr kumimoji="0" sz="806" b="1" i="0" u="none" strike="noStrike" kern="1200" cap="none" spc="-28"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B:</a:t>
            </a:r>
            <a:r>
              <a:rPr kumimoji="0" lang="en-GB" sz="806" b="1" i="0" u="none" strike="noStrike" kern="1200" cap="none" spc="4" normalizeH="0" baseline="0" noProof="0">
                <a:ln>
                  <a:noFill/>
                </a:ln>
                <a:solidFill>
                  <a:srgbClr val="FFFFFF"/>
                </a:solidFill>
                <a:effectLst/>
                <a:uLnTx/>
                <a:uFillTx/>
                <a:latin typeface="HelveticaNeueLTPro-Blk"/>
                <a:ea typeface="+mn-ea"/>
                <a:cs typeface="HelveticaNeueLTPro-Blk"/>
              </a:rPr>
              <a:t>0</a:t>
            </a:r>
            <a:endParaRPr kumimoji="0" sz="806" b="0" i="0" u="none" strike="noStrike" kern="1200" cap="none" spc="0" normalizeH="0" baseline="0" noProof="0">
              <a:ln>
                <a:noFill/>
              </a:ln>
              <a:solidFill>
                <a:srgbClr val="FFFFFF"/>
              </a:solidFill>
              <a:effectLst/>
              <a:uLnTx/>
              <a:uFillTx/>
              <a:latin typeface="HelveticaNeueLTPro-Blk"/>
              <a:ea typeface="+mn-ea"/>
              <a:cs typeface="HelveticaNeueLTPro-Blk"/>
            </a:endParaRPr>
          </a:p>
        </p:txBody>
      </p:sp>
      <p:sp>
        <p:nvSpPr>
          <p:cNvPr id="3" name="object 6">
            <a:extLst>
              <a:ext uri="{FF2B5EF4-FFF2-40B4-BE49-F238E27FC236}">
                <a16:creationId xmlns:a16="http://schemas.microsoft.com/office/drawing/2014/main" id="{F74AEC0D-EADD-DE4F-AD46-CFF19F8A58D2}"/>
              </a:ext>
            </a:extLst>
          </p:cNvPr>
          <p:cNvSpPr/>
          <p:nvPr userDrawn="1"/>
        </p:nvSpPr>
        <p:spPr>
          <a:xfrm>
            <a:off x="8969947" y="581266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0079C1"/>
              </a:solidFill>
              <a:effectLst/>
              <a:uLnTx/>
              <a:uFillTx/>
              <a:latin typeface="Calibri" panose="020F0502020204030204"/>
              <a:ea typeface="+mn-ea"/>
              <a:cs typeface="+mn-cs"/>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9075826" y="5863223"/>
            <a:ext cx="947812" cy="368999"/>
          </a:xfrm>
          <a:prstGeom prst="rect">
            <a:avLst/>
          </a:prstGeom>
        </p:spPr>
        <p:txBody>
          <a:bodyPr vert="horz" wrap="square" lIns="0" tIns="22530" rIns="0" bIns="0" rtlCol="0">
            <a:spAutoFit/>
          </a:bodyPr>
          <a:lstStyle/>
          <a:p>
            <a:pPr marL="10241" marR="4097" lvl="0" indent="0" algn="l" defTabSz="368686" rtl="0" eaLnBrk="1" fontAlgn="auto" latinLnBrk="0" hangingPunct="1">
              <a:lnSpc>
                <a:spcPts val="887"/>
              </a:lnSpc>
              <a:spcBef>
                <a:spcPts val="177"/>
              </a:spcBef>
              <a:spcAft>
                <a:spcPts val="0"/>
              </a:spcAft>
              <a:buClrTx/>
              <a:buSzTx/>
              <a:buFontTx/>
              <a:buNone/>
              <a:tabLst/>
              <a:defRPr/>
            </a:pPr>
            <a:r>
              <a:rPr kumimoji="0" sz="806" b="1" i="0" u="none" strike="noStrike" kern="1200" cap="none" spc="0" normalizeH="0" baseline="0" noProof="0">
                <a:ln>
                  <a:noFill/>
                </a:ln>
                <a:solidFill>
                  <a:srgbClr val="FFFFFF"/>
                </a:solidFill>
                <a:effectLst/>
                <a:uLnTx/>
                <a:uFillTx/>
                <a:latin typeface="HelveticaNeueLTPro-Blk"/>
                <a:ea typeface="+mn-ea"/>
                <a:cs typeface="HelveticaNeueLTPro-Blk"/>
              </a:rPr>
              <a:t>PANTONE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300  </a:t>
            </a:r>
            <a:r>
              <a:rPr kumimoji="0" sz="806" b="1" i="0" u="none" strike="noStrike" kern="1200" cap="none" spc="-28" normalizeH="0" baseline="0" noProof="0">
                <a:ln>
                  <a:noFill/>
                </a:ln>
                <a:solidFill>
                  <a:srgbClr val="FFFFFF"/>
                </a:solidFill>
                <a:effectLst/>
                <a:uLnTx/>
                <a:uFillTx/>
                <a:latin typeface="HelveticaNeueLTPro-Blk"/>
                <a:ea typeface="+mn-ea"/>
                <a:cs typeface="HelveticaNeueLTPro-Blk"/>
              </a:rPr>
              <a:t>C</a:t>
            </a:r>
            <a:r>
              <a:rPr kumimoji="0" sz="806" b="1" i="0" u="none" strike="noStrike" kern="1200" cap="none" spc="-36" normalizeH="0" baseline="0" noProof="0">
                <a:ln>
                  <a:noFill/>
                </a:ln>
                <a:solidFill>
                  <a:srgbClr val="FFFFFF"/>
                </a:solidFill>
                <a:effectLst/>
                <a:uLnTx/>
                <a:uFillTx/>
                <a:latin typeface="HelveticaNeueLTPro-Blk"/>
                <a:ea typeface="+mn-ea"/>
                <a:cs typeface="HelveticaNeueLTPro-Blk"/>
              </a:rPr>
              <a:t>1</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0</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0</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M</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4</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4</a:t>
            </a:r>
            <a:r>
              <a:rPr kumimoji="0" sz="806" b="1" i="0" u="none" strike="noStrike" kern="1200" cap="none" spc="44" normalizeH="0" baseline="0" noProof="0">
                <a:ln>
                  <a:noFill/>
                </a:ln>
                <a:solidFill>
                  <a:srgbClr val="FFFFFF"/>
                </a:solidFill>
                <a:effectLst/>
                <a:uLnTx/>
                <a:uFillTx/>
                <a:latin typeface="HelveticaNeueLTPro-Blk"/>
                <a:ea typeface="+mn-ea"/>
                <a:cs typeface="HelveticaNeueLTPro-Blk"/>
              </a:rPr>
              <a:t>/</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Y0</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a:t>
            </a:r>
            <a:r>
              <a:rPr kumimoji="0" sz="806" b="1" i="0" u="none" strike="noStrike" kern="1200" cap="none" spc="-24" normalizeH="0" baseline="0" noProof="0">
                <a:ln>
                  <a:noFill/>
                </a:ln>
                <a:solidFill>
                  <a:srgbClr val="FFFFFF"/>
                </a:solidFill>
                <a:effectLst/>
                <a:uLnTx/>
                <a:uFillTx/>
                <a:latin typeface="HelveticaNeueLTPro-Blk"/>
                <a:ea typeface="+mn-ea"/>
                <a:cs typeface="HelveticaNeueLTPro-Blk"/>
              </a:rPr>
              <a:t>K</a:t>
            </a:r>
            <a:r>
              <a:rPr kumimoji="0" sz="806" b="1" i="0" u="none" strike="noStrike" kern="1200" cap="none" spc="0" normalizeH="0" baseline="0" noProof="0">
                <a:ln>
                  <a:noFill/>
                </a:ln>
                <a:solidFill>
                  <a:srgbClr val="FFFFFF"/>
                </a:solidFill>
                <a:effectLst/>
                <a:uLnTx/>
                <a:uFillTx/>
                <a:latin typeface="HelveticaNeueLTPro-Blk"/>
                <a:ea typeface="+mn-ea"/>
                <a:cs typeface="HelveticaNeueLTPro-Blk"/>
              </a:rPr>
              <a:t>0  </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R0/G121/B193</a:t>
            </a:r>
            <a:endParaRPr kumimoji="0" sz="806" b="0" i="0" u="none" strike="noStrike" kern="1200" cap="none" spc="0" normalizeH="0" baseline="0" noProof="0">
              <a:ln>
                <a:noFill/>
              </a:ln>
              <a:solidFill>
                <a:prstClr val="black"/>
              </a:solidFill>
              <a:effectLst/>
              <a:uLnTx/>
              <a:uFillTx/>
              <a:latin typeface="HelveticaNeueLTPro-Blk"/>
              <a:ea typeface="+mn-ea"/>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3127447"/>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5BCBF5"/>
              </a:solidFill>
              <a:effectLst/>
              <a:uLnTx/>
              <a:uFillTx/>
              <a:latin typeface="Calibri" panose="020F0502020204030204"/>
              <a:ea typeface="+mn-ea"/>
              <a:cs typeface="+mn-cs"/>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3204031"/>
            <a:ext cx="885341" cy="368999"/>
          </a:xfrm>
          <a:prstGeom prst="rect">
            <a:avLst/>
          </a:prstGeom>
        </p:spPr>
        <p:txBody>
          <a:bodyPr vert="horz" wrap="square" lIns="0" tIns="22530" rIns="0" bIns="0" rtlCol="0">
            <a:spAutoFit/>
          </a:bodyPr>
          <a:lstStyle/>
          <a:p>
            <a:pPr marL="10241" marR="4097" lvl="0" indent="0" algn="l" defTabSz="368686" rtl="0" eaLnBrk="1" fontAlgn="auto" latinLnBrk="0" hangingPunct="1">
              <a:lnSpc>
                <a:spcPts val="887"/>
              </a:lnSpc>
              <a:spcBef>
                <a:spcPts val="177"/>
              </a:spcBef>
              <a:spcAft>
                <a:spcPts val="0"/>
              </a:spcAft>
              <a:buClrTx/>
              <a:buSzTx/>
              <a:buFontTx/>
              <a:buNone/>
              <a:tabLst/>
              <a:defRPr/>
            </a:pP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PANTONE </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297  C55/M0/Y0/K0  </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R</a:t>
            </a:r>
            <a:r>
              <a:rPr kumimoji="0" sz="806" b="1" i="0" u="none" strike="noStrike" kern="1200" cap="none" spc="-28" normalizeH="0" baseline="0" noProof="0">
                <a:ln>
                  <a:noFill/>
                </a:ln>
                <a:solidFill>
                  <a:srgbClr val="454546"/>
                </a:solidFill>
                <a:effectLst/>
                <a:uLnTx/>
                <a:uFillTx/>
                <a:latin typeface="HelveticaNeueLTPro-Blk"/>
                <a:ea typeface="+mn-ea"/>
                <a:cs typeface="HelveticaNeueLTPro-Blk"/>
              </a:rPr>
              <a:t>9</a:t>
            </a:r>
            <a:r>
              <a:rPr kumimoji="0" sz="806" b="1" i="0" u="none" strike="noStrike" kern="1200" cap="none" spc="-40" normalizeH="0" baseline="0" noProof="0">
                <a:ln>
                  <a:noFill/>
                </a:ln>
                <a:solidFill>
                  <a:srgbClr val="454546"/>
                </a:solidFill>
                <a:effectLst/>
                <a:uLnTx/>
                <a:uFillTx/>
                <a:latin typeface="HelveticaNeueLTPro-Blk"/>
                <a:ea typeface="+mn-ea"/>
                <a:cs typeface="HelveticaNeueLTPro-Blk"/>
              </a:rPr>
              <a:t>1</a:t>
            </a:r>
            <a:r>
              <a:rPr kumimoji="0" sz="806" b="1" i="0" u="none" strike="noStrike" kern="1200" cap="none" spc="-20"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G2</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0</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3</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B</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2</a:t>
            </a:r>
            <a:r>
              <a:rPr kumimoji="0" sz="806" b="1" i="0" u="none" strike="noStrike" kern="1200" cap="none" spc="16" normalizeH="0" baseline="0" noProof="0">
                <a:ln>
                  <a:noFill/>
                </a:ln>
                <a:solidFill>
                  <a:srgbClr val="454546"/>
                </a:solidFill>
                <a:effectLst/>
                <a:uLnTx/>
                <a:uFillTx/>
                <a:latin typeface="HelveticaNeueLTPro-Blk"/>
                <a:ea typeface="+mn-ea"/>
                <a:cs typeface="HelveticaNeueLTPro-Blk"/>
              </a:rPr>
              <a:t>4</a:t>
            </a: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5</a:t>
            </a:r>
            <a:endParaRPr kumimoji="0" sz="806" b="0" i="0" u="none" strike="noStrike" kern="1200" cap="none" spc="0" normalizeH="0" baseline="0" noProof="0">
              <a:ln>
                <a:noFill/>
              </a:ln>
              <a:solidFill>
                <a:srgbClr val="454546"/>
              </a:solidFill>
              <a:effectLst/>
              <a:uLnTx/>
              <a:uFillTx/>
              <a:latin typeface="HelveticaNeueLTPro-Blk"/>
              <a:ea typeface="+mn-ea"/>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4022700"/>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C2CD23"/>
              </a:solidFill>
              <a:effectLst/>
              <a:uLnTx/>
              <a:uFillTx/>
              <a:latin typeface="Calibri" panose="020F0502020204030204"/>
              <a:ea typeface="+mn-ea"/>
              <a:cs typeface="+mn-cs"/>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4099284"/>
            <a:ext cx="954980" cy="368999"/>
          </a:xfrm>
          <a:prstGeom prst="rect">
            <a:avLst/>
          </a:prstGeom>
        </p:spPr>
        <p:txBody>
          <a:bodyPr vert="horz" wrap="square" lIns="0" tIns="22530" rIns="0" bIns="0" rtlCol="0">
            <a:spAutoFit/>
          </a:bodyPr>
          <a:lstStyle/>
          <a:p>
            <a:pPr marL="10241" marR="4097" lvl="0" indent="0" algn="l" defTabSz="368686" rtl="0" eaLnBrk="1" fontAlgn="auto" latinLnBrk="0" hangingPunct="1">
              <a:lnSpc>
                <a:spcPts val="887"/>
              </a:lnSpc>
              <a:spcBef>
                <a:spcPts val="177"/>
              </a:spcBef>
              <a:spcAft>
                <a:spcPts val="0"/>
              </a:spcAft>
              <a:buClrTx/>
              <a:buSzTx/>
              <a:buFontTx/>
              <a:buNone/>
              <a:tabLst/>
              <a:defRPr/>
            </a:pP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PANTONE </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390  </a:t>
            </a: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C</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2</a:t>
            </a:r>
            <a:r>
              <a:rPr kumimoji="0" sz="806" b="1" i="0" u="none" strike="noStrike" kern="1200" cap="none" spc="20" normalizeH="0" baseline="0" noProof="0">
                <a:ln>
                  <a:noFill/>
                </a:ln>
                <a:solidFill>
                  <a:srgbClr val="454546"/>
                </a:solidFill>
                <a:effectLst/>
                <a:uLnTx/>
                <a:uFillTx/>
                <a:latin typeface="HelveticaNeueLTPro-Blk"/>
                <a:ea typeface="+mn-ea"/>
                <a:cs typeface="HelveticaNeueLTPro-Blk"/>
              </a:rPr>
              <a:t>2</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M</a:t>
            </a:r>
            <a:r>
              <a:rPr kumimoji="0" sz="806" b="1" i="0" u="none" strike="noStrike" kern="1200" cap="none" spc="-20" normalizeH="0" baseline="0" noProof="0">
                <a:ln>
                  <a:noFill/>
                </a:ln>
                <a:solidFill>
                  <a:srgbClr val="454546"/>
                </a:solidFill>
                <a:effectLst/>
                <a:uLnTx/>
                <a:uFillTx/>
                <a:latin typeface="HelveticaNeueLTPro-Blk"/>
                <a:ea typeface="+mn-ea"/>
                <a:cs typeface="HelveticaNeueLTPro-Blk"/>
              </a:rPr>
              <a:t>0</a:t>
            </a:r>
            <a:r>
              <a:rPr kumimoji="0" sz="806" b="1" i="0" u="none" strike="noStrike" kern="1200" cap="none" spc="44"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36" normalizeH="0" baseline="0" noProof="0">
                <a:ln>
                  <a:noFill/>
                </a:ln>
                <a:solidFill>
                  <a:srgbClr val="454546"/>
                </a:solidFill>
                <a:effectLst/>
                <a:uLnTx/>
                <a:uFillTx/>
                <a:latin typeface="HelveticaNeueLTPro-Blk"/>
                <a:ea typeface="+mn-ea"/>
                <a:cs typeface="HelveticaNeueLTPro-Blk"/>
              </a:rPr>
              <a:t>Y1</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0</a:t>
            </a:r>
            <a:r>
              <a:rPr kumimoji="0" sz="806" b="1" i="0" u="none" strike="noStrike" kern="1200" cap="none" spc="-20" normalizeH="0" baseline="0" noProof="0">
                <a:ln>
                  <a:noFill/>
                </a:ln>
                <a:solidFill>
                  <a:srgbClr val="454546"/>
                </a:solidFill>
                <a:effectLst/>
                <a:uLnTx/>
                <a:uFillTx/>
                <a:latin typeface="HelveticaNeueLTPro-Blk"/>
                <a:ea typeface="+mn-ea"/>
                <a:cs typeface="HelveticaNeueLTPro-Blk"/>
              </a:rPr>
              <a:t>0</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K</a:t>
            </a: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8  </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R194/G205/B35</a:t>
            </a:r>
            <a:endParaRPr kumimoji="0" sz="806" b="0" i="0" u="none" strike="noStrike" kern="1200" cap="none" spc="0" normalizeH="0" baseline="0" noProof="0">
              <a:ln>
                <a:noFill/>
              </a:ln>
              <a:solidFill>
                <a:srgbClr val="454546"/>
              </a:solidFill>
              <a:effectLst/>
              <a:uLnTx/>
              <a:uFillTx/>
              <a:latin typeface="HelveticaNeueLTPro-Blk"/>
              <a:ea typeface="+mn-ea"/>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491768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6A2C91"/>
              </a:solidFill>
              <a:effectLst/>
              <a:uLnTx/>
              <a:uFillTx/>
              <a:latin typeface="Calibri" panose="020F0502020204030204"/>
              <a:ea typeface="+mn-ea"/>
              <a:cs typeface="+mn-cs"/>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994266"/>
            <a:ext cx="941155" cy="368999"/>
          </a:xfrm>
          <a:prstGeom prst="rect">
            <a:avLst/>
          </a:prstGeom>
        </p:spPr>
        <p:txBody>
          <a:bodyPr vert="horz" wrap="square" lIns="0" tIns="22530" rIns="0" bIns="0" rtlCol="0">
            <a:spAutoFit/>
          </a:bodyPr>
          <a:lstStyle/>
          <a:p>
            <a:pPr marL="10241" marR="4097" lvl="0" indent="0" algn="l" defTabSz="368686" rtl="0" eaLnBrk="1" fontAlgn="auto" latinLnBrk="0" hangingPunct="1">
              <a:lnSpc>
                <a:spcPts val="887"/>
              </a:lnSpc>
              <a:spcBef>
                <a:spcPts val="177"/>
              </a:spcBef>
              <a:spcAft>
                <a:spcPts val="0"/>
              </a:spcAft>
              <a:buClrTx/>
              <a:buSzTx/>
              <a:buFontTx/>
              <a:buNone/>
              <a:tabLst/>
              <a:defRPr/>
            </a:pPr>
            <a:r>
              <a:rPr kumimoji="0" sz="806" b="1" i="0" u="none" strike="noStrike" kern="1200" cap="none" spc="0" normalizeH="0" baseline="0" noProof="0">
                <a:ln>
                  <a:noFill/>
                </a:ln>
                <a:solidFill>
                  <a:srgbClr val="FFFFFF"/>
                </a:solidFill>
                <a:effectLst/>
                <a:uLnTx/>
                <a:uFillTx/>
                <a:latin typeface="HelveticaNeueLTPro-Blk"/>
                <a:ea typeface="+mn-ea"/>
                <a:cs typeface="HelveticaNeueLTPro-Blk"/>
              </a:rPr>
              <a:t>PANTONE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527  </a:t>
            </a:r>
            <a:r>
              <a:rPr kumimoji="0" sz="806" b="1" i="0" u="none" strike="noStrike" kern="1200" cap="none" spc="-12" normalizeH="0" baseline="0" noProof="0">
                <a:ln>
                  <a:noFill/>
                </a:ln>
                <a:solidFill>
                  <a:srgbClr val="FFFFFF"/>
                </a:solidFill>
                <a:effectLst/>
                <a:uLnTx/>
                <a:uFillTx/>
                <a:latin typeface="HelveticaNeueLTPro-Blk"/>
                <a:ea typeface="+mn-ea"/>
                <a:cs typeface="HelveticaNeueLTPro-Blk"/>
              </a:rPr>
              <a:t>C</a:t>
            </a:r>
            <a:r>
              <a:rPr kumimoji="0" sz="806" b="1" i="0" u="none" strike="noStrike" kern="1200" cap="none" spc="-16" normalizeH="0" baseline="0" noProof="0">
                <a:ln>
                  <a:noFill/>
                </a:ln>
                <a:solidFill>
                  <a:srgbClr val="FFFFFF"/>
                </a:solidFill>
                <a:effectLst/>
                <a:uLnTx/>
                <a:uFillTx/>
                <a:latin typeface="HelveticaNeueLTPro-Blk"/>
                <a:ea typeface="+mn-ea"/>
                <a:cs typeface="HelveticaNeueLTPro-Blk"/>
              </a:rPr>
              <a:t>7</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3</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a:t>
            </a:r>
            <a:r>
              <a:rPr kumimoji="0" sz="806" b="1" i="0" u="none" strike="noStrike" kern="1200" cap="none" spc="-32" normalizeH="0" baseline="0" noProof="0">
                <a:ln>
                  <a:noFill/>
                </a:ln>
                <a:solidFill>
                  <a:srgbClr val="FFFFFF"/>
                </a:solidFill>
                <a:effectLst/>
                <a:uLnTx/>
                <a:uFillTx/>
                <a:latin typeface="HelveticaNeueLTPro-Blk"/>
                <a:ea typeface="+mn-ea"/>
                <a:cs typeface="HelveticaNeueLTPro-Blk"/>
              </a:rPr>
              <a:t>M</a:t>
            </a:r>
            <a:r>
              <a:rPr kumimoji="0" sz="806" b="1" i="0" u="none" strike="noStrike" kern="1200" cap="none" spc="-36" normalizeH="0" baseline="0" noProof="0">
                <a:ln>
                  <a:noFill/>
                </a:ln>
                <a:solidFill>
                  <a:srgbClr val="FFFFFF"/>
                </a:solidFill>
                <a:effectLst/>
                <a:uLnTx/>
                <a:uFillTx/>
                <a:latin typeface="HelveticaNeueLTPro-Blk"/>
                <a:ea typeface="+mn-ea"/>
                <a:cs typeface="HelveticaNeueLTPro-Blk"/>
              </a:rPr>
              <a:t>1</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0</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0</a:t>
            </a:r>
            <a:r>
              <a:rPr kumimoji="0" sz="806" b="1" i="0" u="none" strike="noStrike" kern="1200" cap="none" spc="44" normalizeH="0" baseline="0" noProof="0">
                <a:ln>
                  <a:noFill/>
                </a:ln>
                <a:solidFill>
                  <a:srgbClr val="FFFFFF"/>
                </a:solidFill>
                <a:effectLst/>
                <a:uLnTx/>
                <a:uFillTx/>
                <a:latin typeface="HelveticaNeueLTPro-Blk"/>
                <a:ea typeface="+mn-ea"/>
                <a:cs typeface="HelveticaNeueLTPro-Blk"/>
              </a:rPr>
              <a:t>/</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Y0</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a:t>
            </a:r>
            <a:r>
              <a:rPr kumimoji="0" sz="806" b="1" i="0" u="none" strike="noStrike" kern="1200" cap="none" spc="-24" normalizeH="0" baseline="0" noProof="0">
                <a:ln>
                  <a:noFill/>
                </a:ln>
                <a:solidFill>
                  <a:srgbClr val="FFFFFF"/>
                </a:solidFill>
                <a:effectLst/>
                <a:uLnTx/>
                <a:uFillTx/>
                <a:latin typeface="HelveticaNeueLTPro-Blk"/>
                <a:ea typeface="+mn-ea"/>
                <a:cs typeface="HelveticaNeueLTPro-Blk"/>
              </a:rPr>
              <a:t>K</a:t>
            </a:r>
            <a:r>
              <a:rPr kumimoji="0" sz="806" b="1" i="0" u="none" strike="noStrike" kern="1200" cap="none" spc="0" normalizeH="0" baseline="0" noProof="0">
                <a:ln>
                  <a:noFill/>
                </a:ln>
                <a:solidFill>
                  <a:srgbClr val="FFFFFF"/>
                </a:solidFill>
                <a:effectLst/>
                <a:uLnTx/>
                <a:uFillTx/>
                <a:latin typeface="HelveticaNeueLTPro-Blk"/>
                <a:ea typeface="+mn-ea"/>
                <a:cs typeface="HelveticaNeueLTPro-Blk"/>
              </a:rPr>
              <a:t>0  </a:t>
            </a:r>
            <a:r>
              <a:rPr kumimoji="0" sz="806" b="1" i="0" u="none" strike="noStrike" kern="1200" cap="none" spc="-12" normalizeH="0" baseline="0" noProof="0">
                <a:ln>
                  <a:noFill/>
                </a:ln>
                <a:solidFill>
                  <a:srgbClr val="FFFFFF"/>
                </a:solidFill>
                <a:effectLst/>
                <a:uLnTx/>
                <a:uFillTx/>
                <a:latin typeface="HelveticaNeueLTPro-Blk"/>
                <a:ea typeface="+mn-ea"/>
                <a:cs typeface="HelveticaNeueLTPro-Blk"/>
              </a:rPr>
              <a:t>R106/G44/B145</a:t>
            </a:r>
            <a:endParaRPr kumimoji="0" sz="806" b="0" i="0" u="none" strike="noStrike" kern="1200" cap="none" spc="0" normalizeH="0" baseline="0" noProof="0">
              <a:ln>
                <a:noFill/>
              </a:ln>
              <a:solidFill>
                <a:prstClr val="black"/>
              </a:solidFill>
              <a:effectLst/>
              <a:uLnTx/>
              <a:uFillTx/>
              <a:latin typeface="HelveticaNeueLTPro-Blk"/>
              <a:ea typeface="+mn-ea"/>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6163393" y="3127342"/>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454546"/>
              </a:solidFill>
              <a:effectLst/>
              <a:uLnTx/>
              <a:uFillTx/>
              <a:latin typeface="Calibri" panose="020F0502020204030204"/>
              <a:ea typeface="+mn-ea"/>
              <a:cs typeface="+mn-cs"/>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6269271" y="3203926"/>
            <a:ext cx="1025132" cy="368999"/>
          </a:xfrm>
          <a:prstGeom prst="rect">
            <a:avLst/>
          </a:prstGeom>
        </p:spPr>
        <p:txBody>
          <a:bodyPr vert="horz" wrap="square" lIns="0" tIns="22530" rIns="0" bIns="0" rtlCol="0">
            <a:spAutoFit/>
          </a:bodyPr>
          <a:lstStyle/>
          <a:p>
            <a:pPr marL="10241" marR="4097" lvl="0" indent="0" algn="l" defTabSz="368686" rtl="0" eaLnBrk="1" fontAlgn="auto" latinLnBrk="0" hangingPunct="1">
              <a:lnSpc>
                <a:spcPts val="887"/>
              </a:lnSpc>
              <a:spcBef>
                <a:spcPts val="177"/>
              </a:spcBef>
              <a:spcAft>
                <a:spcPts val="0"/>
              </a:spcAft>
              <a:buClrTx/>
              <a:buSzTx/>
              <a:buFontTx/>
              <a:buNone/>
              <a:tabLst/>
              <a:defRPr/>
            </a:pPr>
            <a:r>
              <a:rPr kumimoji="0" sz="806" b="1" i="0" u="none" strike="noStrike" kern="1200" cap="none" spc="0" normalizeH="0" baseline="0" noProof="0">
                <a:ln>
                  <a:noFill/>
                </a:ln>
                <a:solidFill>
                  <a:srgbClr val="FFFFFF"/>
                </a:solidFill>
                <a:effectLst/>
                <a:uLnTx/>
                <a:uFillTx/>
                <a:latin typeface="HelveticaNeueLTPro-Blk"/>
                <a:ea typeface="+mn-ea"/>
                <a:cs typeface="HelveticaNeueLTPro-Blk"/>
              </a:rPr>
              <a:t>PANTONE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425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C67/M60/Y58/K43  </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R69/G69/B70</a:t>
            </a:r>
            <a:endParaRPr kumimoji="0" sz="806" b="0" i="0" u="none" strike="noStrike" kern="1200" cap="none" spc="0" normalizeH="0" baseline="0" noProof="0">
              <a:ln>
                <a:noFill/>
              </a:ln>
              <a:solidFill>
                <a:prstClr val="black"/>
              </a:solidFill>
              <a:effectLst/>
              <a:uLnTx/>
              <a:uFillTx/>
              <a:latin typeface="HelveticaNeueLTPro-Blk"/>
              <a:ea typeface="+mn-ea"/>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59910" y="402270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5790" y="4099284"/>
            <a:ext cx="889437" cy="368999"/>
          </a:xfrm>
          <a:prstGeom prst="rect">
            <a:avLst/>
          </a:prstGeom>
        </p:spPr>
        <p:txBody>
          <a:bodyPr vert="horz" wrap="square" lIns="0" tIns="22530" rIns="0" bIns="0" rtlCol="0">
            <a:spAutoFit/>
          </a:bodyPr>
          <a:lstStyle/>
          <a:p>
            <a:pPr marL="10241" marR="4097" lvl="0" indent="0" algn="l" defTabSz="368686" rtl="0" eaLnBrk="1" fontAlgn="auto" latinLnBrk="0" hangingPunct="1">
              <a:lnSpc>
                <a:spcPts val="887"/>
              </a:lnSpc>
              <a:spcBef>
                <a:spcPts val="177"/>
              </a:spcBef>
              <a:spcAft>
                <a:spcPts val="0"/>
              </a:spcAft>
              <a:buClrTx/>
              <a:buSzTx/>
              <a:buFontTx/>
              <a:buNone/>
              <a:tabLst/>
              <a:defRPr/>
            </a:pP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PANTONE </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7408  </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C</a:t>
            </a:r>
            <a:r>
              <a:rPr kumimoji="0" sz="806" b="1" i="0" u="none" strike="noStrike" kern="1200" cap="none" spc="-20" normalizeH="0" baseline="0" noProof="0">
                <a:ln>
                  <a:noFill/>
                </a:ln>
                <a:solidFill>
                  <a:srgbClr val="454546"/>
                </a:solidFill>
                <a:effectLst/>
                <a:uLnTx/>
                <a:uFillTx/>
                <a:latin typeface="HelveticaNeueLTPro-Blk"/>
                <a:ea typeface="+mn-ea"/>
                <a:cs typeface="HelveticaNeueLTPro-Blk"/>
              </a:rPr>
              <a:t>0</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M2</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5</a:t>
            </a:r>
            <a:r>
              <a:rPr kumimoji="0" sz="806" b="1" i="0" u="none" strike="noStrike" kern="1200" cap="none" spc="44"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Y</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9</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5</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a:t>
            </a:r>
            <a:r>
              <a:rPr kumimoji="0" sz="806" b="1" i="0" u="none" strike="noStrike" kern="1200" cap="none" spc="-24" normalizeH="0" baseline="0" noProof="0">
                <a:ln>
                  <a:noFill/>
                </a:ln>
                <a:solidFill>
                  <a:srgbClr val="454546"/>
                </a:solidFill>
                <a:effectLst/>
                <a:uLnTx/>
                <a:uFillTx/>
                <a:latin typeface="HelveticaNeueLTPro-Blk"/>
                <a:ea typeface="+mn-ea"/>
                <a:cs typeface="HelveticaNeueLTPro-Blk"/>
              </a:rPr>
              <a:t>K</a:t>
            </a: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0  </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R255/G191/B34</a:t>
            </a:r>
            <a:endParaRPr kumimoji="0" sz="806" b="0" i="0" u="none" strike="noStrike" kern="1200" cap="none" spc="0" normalizeH="0" baseline="0" noProof="0">
              <a:ln>
                <a:noFill/>
              </a:ln>
              <a:solidFill>
                <a:srgbClr val="454546"/>
              </a:solidFill>
              <a:effectLst/>
              <a:uLnTx/>
              <a:uFillTx/>
              <a:latin typeface="HelveticaNeueLTPro-Blk"/>
              <a:ea typeface="+mn-ea"/>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8968399" y="2232360"/>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F26522"/>
              </a:solidFill>
              <a:effectLst/>
              <a:uLnTx/>
              <a:uFillTx/>
              <a:latin typeface="Calibri" panose="020F0502020204030204"/>
              <a:ea typeface="+mn-ea"/>
              <a:cs typeface="+mn-cs"/>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9074277" y="2282968"/>
            <a:ext cx="1603883" cy="730603"/>
          </a:xfrm>
          <a:prstGeom prst="rect">
            <a:avLst/>
          </a:prstGeom>
        </p:spPr>
        <p:txBody>
          <a:bodyPr vert="horz" wrap="square" lIns="0" tIns="10241" rIns="0" bIns="0" rtlCol="0">
            <a:spAutoFit/>
          </a:bodyPr>
          <a:lstStyle/>
          <a:p>
            <a:pPr marL="10241" marR="0" lvl="0" indent="0" algn="l" defTabSz="368686" rtl="0" eaLnBrk="1" fontAlgn="auto" latinLnBrk="0" hangingPunct="1">
              <a:lnSpc>
                <a:spcPts val="927"/>
              </a:lnSpc>
              <a:spcBef>
                <a:spcPts val="81"/>
              </a:spcBef>
              <a:spcAft>
                <a:spcPts val="0"/>
              </a:spcAft>
              <a:buClrTx/>
              <a:buSzTx/>
              <a:buFontTx/>
              <a:buNone/>
              <a:tabLst/>
              <a:defRPr/>
            </a:pPr>
            <a:r>
              <a:rPr kumimoji="0" sz="806" b="1" i="0" u="none" strike="noStrike" kern="1200" cap="none" spc="0" normalizeH="0" baseline="0" noProof="0">
                <a:ln>
                  <a:noFill/>
                </a:ln>
                <a:solidFill>
                  <a:srgbClr val="FFFFFF"/>
                </a:solidFill>
                <a:effectLst/>
                <a:uLnTx/>
                <a:uFillTx/>
                <a:latin typeface="HelveticaNeueLTPro-Blk"/>
                <a:ea typeface="+mn-ea"/>
                <a:cs typeface="HelveticaNeueLTPro-Blk"/>
              </a:rPr>
              <a:t>PANTONE</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16" normalizeH="0" baseline="0" noProof="0">
                <a:ln>
                  <a:noFill/>
                </a:ln>
                <a:solidFill>
                  <a:srgbClr val="FFFFFF"/>
                </a:solidFill>
                <a:effectLst/>
                <a:uLnTx/>
                <a:uFillTx/>
                <a:latin typeface="HelveticaNeueLTPro-Blk"/>
                <a:ea typeface="+mn-ea"/>
                <a:cs typeface="HelveticaNeueLTPro-Blk"/>
              </a:rPr>
              <a:t>166</a:t>
            </a:r>
            <a:endParaRPr kumimoji="0" sz="806" b="0" i="0" u="none" strike="noStrike" kern="1200" cap="none" spc="0" normalizeH="0" baseline="0" noProof="0">
              <a:ln>
                <a:noFill/>
              </a:ln>
              <a:solidFill>
                <a:srgbClr val="FFFFFF"/>
              </a:solidFill>
              <a:effectLst/>
              <a:uLnTx/>
              <a:uFillTx/>
              <a:latin typeface="HelveticaNeueLTPro-Blk"/>
              <a:ea typeface="+mn-ea"/>
              <a:cs typeface="HelveticaNeueLTPro-Blk"/>
            </a:endParaRPr>
          </a:p>
          <a:p>
            <a:pPr marL="10241" marR="4097" lvl="0" indent="0" algn="l" defTabSz="368686" rtl="0" eaLnBrk="1" fontAlgn="auto" latinLnBrk="0" hangingPunct="1">
              <a:lnSpc>
                <a:spcPts val="887"/>
              </a:lnSpc>
              <a:spcBef>
                <a:spcPts val="56"/>
              </a:spcBef>
              <a:spcAft>
                <a:spcPts val="0"/>
              </a:spcAft>
              <a:buClrTx/>
              <a:buSzTx/>
              <a:buFontTx/>
              <a:buNone/>
              <a:tabLst/>
              <a:defRPr/>
            </a:pP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C:0 </a:t>
            </a:r>
            <a:r>
              <a:rPr kumimoji="0" sz="806" b="1" i="0" u="none" strike="noStrike" kern="1200" cap="none" spc="-8" normalizeH="0" baseline="0" noProof="0">
                <a:ln>
                  <a:noFill/>
                </a:ln>
                <a:solidFill>
                  <a:srgbClr val="FFFFFF"/>
                </a:solidFill>
                <a:effectLst/>
                <a:uLnTx/>
                <a:uFillTx/>
                <a:latin typeface="HelveticaNeueLTPro-Blk"/>
                <a:ea typeface="+mn-ea"/>
                <a:cs typeface="HelveticaNeueLTPro-Blk"/>
              </a:rPr>
              <a:t>M:75 </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Y:100</a:t>
            </a:r>
            <a:r>
              <a:rPr kumimoji="0" sz="806" b="1" i="0" u="none" strike="noStrike" kern="1200" cap="none" spc="-48"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K:0  </a:t>
            </a:r>
            <a:br>
              <a:rPr kumimoji="0" lang="en-GB" sz="806" b="1" i="0" u="none" strike="noStrike" kern="1200" cap="none" spc="4" normalizeH="0" baseline="0" noProof="0">
                <a:ln>
                  <a:noFill/>
                </a:ln>
                <a:solidFill>
                  <a:srgbClr val="FFFFFF"/>
                </a:solidFill>
                <a:effectLst/>
                <a:uLnTx/>
                <a:uFillTx/>
                <a:latin typeface="HelveticaNeueLTPro-Blk"/>
                <a:ea typeface="+mn-ea"/>
                <a:cs typeface="HelveticaNeueLTPro-Blk"/>
              </a:rPr>
            </a:b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R:242 </a:t>
            </a:r>
            <a:r>
              <a:rPr kumimoji="0" sz="806" b="1" i="0" u="none" strike="noStrike" kern="1200" cap="none" spc="-20" normalizeH="0" baseline="0" noProof="0">
                <a:ln>
                  <a:noFill/>
                </a:ln>
                <a:solidFill>
                  <a:srgbClr val="FFFFFF"/>
                </a:solidFill>
                <a:effectLst/>
                <a:uLnTx/>
                <a:uFillTx/>
                <a:latin typeface="HelveticaNeueLTPro-Blk"/>
                <a:ea typeface="+mn-ea"/>
                <a:cs typeface="HelveticaNeueLTPro-Blk"/>
              </a:rPr>
              <a:t>G:101</a:t>
            </a:r>
            <a:r>
              <a:rPr kumimoji="0" sz="806" b="1" i="0" u="none" strike="noStrike" kern="1200" cap="none" spc="-28" normalizeH="0" baseline="0" noProof="0">
                <a:ln>
                  <a:noFill/>
                </a:ln>
                <a:solidFill>
                  <a:srgbClr val="FFFFFF"/>
                </a:solidFill>
                <a:effectLst/>
                <a:uLnTx/>
                <a:uFillTx/>
                <a:latin typeface="HelveticaNeueLTPro-Blk"/>
                <a:ea typeface="+mn-ea"/>
                <a:cs typeface="HelveticaNeueLTPro-Blk"/>
              </a:rPr>
              <a:t> </a:t>
            </a:r>
            <a:r>
              <a:rPr kumimoji="0" sz="806" b="1" i="0" u="none" strike="noStrike" kern="1200" cap="none" spc="4" normalizeH="0" baseline="0" noProof="0">
                <a:ln>
                  <a:noFill/>
                </a:ln>
                <a:solidFill>
                  <a:srgbClr val="FFFFFF"/>
                </a:solidFill>
                <a:effectLst/>
                <a:uLnTx/>
                <a:uFillTx/>
                <a:latin typeface="HelveticaNeueLTPro-Blk"/>
                <a:ea typeface="+mn-ea"/>
                <a:cs typeface="HelveticaNeueLTPro-Blk"/>
              </a:rPr>
              <a:t>B:34</a:t>
            </a:r>
            <a:endParaRPr kumimoji="0" lang="en-GB" sz="806" b="1" i="0" u="none" strike="noStrike" kern="1200" cap="none" spc="4" normalizeH="0" baseline="0" noProof="0">
              <a:ln>
                <a:noFill/>
              </a:ln>
              <a:solidFill>
                <a:srgbClr val="FFFFFF"/>
              </a:solidFill>
              <a:effectLst/>
              <a:uLnTx/>
              <a:uFillTx/>
              <a:latin typeface="HelveticaNeueLTPro-Blk"/>
              <a:ea typeface="+mn-ea"/>
              <a:cs typeface="HelveticaNeueLTPro-Blk"/>
            </a:endParaRPr>
          </a:p>
          <a:p>
            <a:pPr marL="10241" marR="4097" lvl="0" indent="0" algn="l" defTabSz="368686" rtl="0" eaLnBrk="1" fontAlgn="auto" latinLnBrk="0" hangingPunct="1">
              <a:lnSpc>
                <a:spcPts val="887"/>
              </a:lnSpc>
              <a:spcBef>
                <a:spcPts val="56"/>
              </a:spcBef>
              <a:spcAft>
                <a:spcPts val="0"/>
              </a:spcAft>
              <a:buClrTx/>
              <a:buSzTx/>
              <a:buFontTx/>
              <a:buNone/>
              <a:tabLst/>
              <a:defRPr/>
            </a:pPr>
            <a:r>
              <a:rPr kumimoji="0" lang="en-GB" sz="700" b="0" i="0" u="none" strike="noStrike" kern="1200" cap="none" spc="4" normalizeH="0" baseline="0" noProof="0">
                <a:ln>
                  <a:noFill/>
                </a:ln>
                <a:solidFill>
                  <a:srgbClr val="FFFFFF"/>
                </a:solidFill>
                <a:effectLst/>
                <a:uLnTx/>
                <a:uFillTx/>
                <a:latin typeface="HelveticaNeueLT Pro 65 Md" panose="020B0604020202020204" pitchFamily="34" charset="77"/>
                <a:ea typeface="+mn-ea"/>
                <a:cs typeface="HelveticaNeueLTPro-Blk"/>
              </a:rPr>
              <a:t>Please note that the white and </a:t>
            </a:r>
            <a:br>
              <a:rPr kumimoji="0" lang="en-GB" sz="700" b="0" i="0" u="none" strike="noStrike" kern="1200" cap="none" spc="4" normalizeH="0" baseline="0" noProof="0">
                <a:ln>
                  <a:noFill/>
                </a:ln>
                <a:solidFill>
                  <a:srgbClr val="FFFFFF"/>
                </a:solidFill>
                <a:effectLst/>
                <a:uLnTx/>
                <a:uFillTx/>
                <a:latin typeface="HelveticaNeueLT Pro 65 Md" panose="020B0604020202020204" pitchFamily="34" charset="77"/>
                <a:ea typeface="+mn-ea"/>
                <a:cs typeface="HelveticaNeueLTPro-Blk"/>
              </a:rPr>
            </a:br>
            <a:r>
              <a:rPr kumimoji="0" lang="en-GB" sz="700" b="0" i="0" u="none" strike="noStrike" kern="1200" cap="none" spc="4" normalizeH="0" baseline="0" noProof="0">
                <a:ln>
                  <a:noFill/>
                </a:ln>
                <a:solidFill>
                  <a:srgbClr val="FFFFFF"/>
                </a:solidFill>
                <a:effectLst/>
                <a:uLnTx/>
                <a:uFillTx/>
                <a:latin typeface="HelveticaNeueLT Pro 65 Md" panose="020B0604020202020204" pitchFamily="34" charset="77"/>
                <a:ea typeface="+mn-ea"/>
                <a:cs typeface="HelveticaNeueLTPro-Blk"/>
              </a:rPr>
              <a:t>grey copy is not to be used </a:t>
            </a:r>
            <a:br>
              <a:rPr kumimoji="0" lang="en-GB" sz="700" b="0" i="0" u="none" strike="noStrike" kern="1200" cap="none" spc="4" normalizeH="0" baseline="0" noProof="0">
                <a:ln>
                  <a:noFill/>
                </a:ln>
                <a:solidFill>
                  <a:srgbClr val="FFFFFF"/>
                </a:solidFill>
                <a:effectLst/>
                <a:uLnTx/>
                <a:uFillTx/>
                <a:latin typeface="HelveticaNeueLT Pro 65 Md" panose="020B0604020202020204" pitchFamily="34" charset="77"/>
                <a:ea typeface="+mn-ea"/>
                <a:cs typeface="HelveticaNeueLTPro-Blk"/>
              </a:rPr>
            </a:br>
            <a:r>
              <a:rPr kumimoji="0" lang="en-GB" sz="700" b="0" i="0" u="none" strike="noStrike" kern="1200" cap="none" spc="4" normalizeH="0" baseline="0" noProof="0">
                <a:ln>
                  <a:noFill/>
                </a:ln>
                <a:solidFill>
                  <a:srgbClr val="FFFFFF"/>
                </a:solidFill>
                <a:effectLst/>
                <a:uLnTx/>
                <a:uFillTx/>
                <a:latin typeface="HelveticaNeueLT Pro 65 Md" panose="020B0604020202020204" pitchFamily="34" charset="77"/>
                <a:ea typeface="+mn-ea"/>
                <a:cs typeface="HelveticaNeueLTPro-Blk"/>
              </a:rPr>
              <a:t>for normal text elements.</a:t>
            </a:r>
            <a:endParaRPr kumimoji="0" sz="700" b="0" i="0" u="none" strike="noStrike" kern="1200" cap="none" spc="0" normalizeH="0" baseline="0" noProof="0">
              <a:ln>
                <a:noFill/>
              </a:ln>
              <a:solidFill>
                <a:srgbClr val="FFFFFF"/>
              </a:solidFill>
              <a:effectLst/>
              <a:uLnTx/>
              <a:uFillTx/>
              <a:latin typeface="HelveticaNeueLT Pro 65 Md" panose="020B0604020202020204" pitchFamily="34" charset="77"/>
              <a:ea typeface="+mn-ea"/>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55710" y="49176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marL="0" marR="0" lvl="0" indent="0" algn="l" defTabSz="368686" rtl="0" eaLnBrk="1" fontAlgn="auto" latinLnBrk="0" hangingPunct="1">
              <a:lnSpc>
                <a:spcPct val="100000"/>
              </a:lnSpc>
              <a:spcBef>
                <a:spcPts val="0"/>
              </a:spcBef>
              <a:spcAft>
                <a:spcPts val="0"/>
              </a:spcAft>
              <a:buClrTx/>
              <a:buSzTx/>
              <a:buFontTx/>
              <a:buNone/>
              <a:tabLst/>
              <a:defRPr/>
            </a:pPr>
            <a:endParaRPr kumimoji="0" sz="1452" b="0" i="0" u="none" strike="noStrike" kern="1200" cap="none" spc="0" normalizeH="0" baseline="0" noProof="0">
              <a:ln>
                <a:noFill/>
              </a:ln>
              <a:solidFill>
                <a:srgbClr val="FFBF22"/>
              </a:solidFill>
              <a:effectLst/>
              <a:uLnTx/>
              <a:uFillTx/>
              <a:latin typeface="Calibri" panose="020F0502020204030204"/>
              <a:ea typeface="+mn-ea"/>
              <a:cs typeface="+mn-cs"/>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61588" y="4994266"/>
            <a:ext cx="991848" cy="368999"/>
          </a:xfrm>
          <a:prstGeom prst="rect">
            <a:avLst/>
          </a:prstGeom>
        </p:spPr>
        <p:txBody>
          <a:bodyPr vert="horz" wrap="square" lIns="0" tIns="22530" rIns="0" bIns="0" rtlCol="0">
            <a:spAutoFit/>
          </a:bodyPr>
          <a:lstStyle/>
          <a:p>
            <a:pPr marL="10241" marR="4097" lvl="0" indent="0" algn="l" defTabSz="368686" rtl="0" eaLnBrk="1" fontAlgn="auto" latinLnBrk="0" hangingPunct="1">
              <a:lnSpc>
                <a:spcPts val="887"/>
              </a:lnSpc>
              <a:spcBef>
                <a:spcPts val="177"/>
              </a:spcBef>
              <a:spcAft>
                <a:spcPts val="0"/>
              </a:spcAft>
              <a:buClrTx/>
              <a:buSzTx/>
              <a:buFontTx/>
              <a:buNone/>
              <a:tabLst/>
              <a:defRPr/>
            </a:pPr>
            <a:r>
              <a:rPr kumimoji="0" sz="806" b="1" i="0" u="none" strike="noStrike" kern="1200" cap="none" spc="0" normalizeH="0" baseline="0" noProof="0">
                <a:ln>
                  <a:noFill/>
                </a:ln>
                <a:solidFill>
                  <a:srgbClr val="454546"/>
                </a:solidFill>
                <a:effectLst/>
                <a:uLnTx/>
                <a:uFillTx/>
                <a:latin typeface="HelveticaNeueLTPro-Blk"/>
                <a:ea typeface="+mn-ea"/>
                <a:cs typeface="HelveticaNeueLTPro-Blk"/>
              </a:rPr>
              <a:t>PANTONE </a:t>
            </a:r>
            <a:r>
              <a:rPr kumimoji="0" sz="806" b="1" i="0" u="none" strike="noStrike" kern="1200" cap="none" spc="-12" normalizeH="0" baseline="0" noProof="0">
                <a:ln>
                  <a:noFill/>
                </a:ln>
                <a:solidFill>
                  <a:srgbClr val="454546"/>
                </a:solidFill>
                <a:effectLst/>
                <a:uLnTx/>
                <a:uFillTx/>
                <a:latin typeface="HelveticaNeueLTPro-Blk"/>
                <a:ea typeface="+mn-ea"/>
                <a:cs typeface="HelveticaNeueLTPro-Blk"/>
              </a:rPr>
              <a:t>108  </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C:0 </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M:0 </a:t>
            </a:r>
            <a:r>
              <a:rPr kumimoji="0" sz="806" b="1" i="0" u="none" strike="noStrike" kern="1200" cap="none" spc="-20" normalizeH="0" baseline="0" noProof="0">
                <a:ln>
                  <a:noFill/>
                </a:ln>
                <a:solidFill>
                  <a:srgbClr val="454546"/>
                </a:solidFill>
                <a:effectLst/>
                <a:uLnTx/>
                <a:uFillTx/>
                <a:latin typeface="HelveticaNeueLTPro-Blk"/>
                <a:ea typeface="+mn-ea"/>
                <a:cs typeface="HelveticaNeueLTPro-Blk"/>
              </a:rPr>
              <a:t>Y:100</a:t>
            </a:r>
            <a:r>
              <a:rPr kumimoji="0" sz="806" b="1" i="0" u="none" strike="noStrike" kern="1200" cap="none" spc="-69" normalizeH="0" baseline="0" noProof="0">
                <a:ln>
                  <a:noFill/>
                </a:ln>
                <a:solidFill>
                  <a:srgbClr val="454546"/>
                </a:solidFill>
                <a:effectLst/>
                <a:uLnTx/>
                <a:uFillTx/>
                <a:latin typeface="HelveticaNeueLTPro-Blk"/>
                <a:ea typeface="+mn-ea"/>
                <a:cs typeface="HelveticaNeueLTPro-Blk"/>
              </a:rPr>
              <a:t> </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K:0  </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R:255 </a:t>
            </a:r>
            <a:r>
              <a:rPr kumimoji="0" sz="806" b="1" i="0" u="none" strike="noStrike" kern="1200" cap="none" spc="4" normalizeH="0" baseline="0" noProof="0">
                <a:ln>
                  <a:noFill/>
                </a:ln>
                <a:solidFill>
                  <a:srgbClr val="454546"/>
                </a:solidFill>
                <a:effectLst/>
                <a:uLnTx/>
                <a:uFillTx/>
                <a:latin typeface="HelveticaNeueLTPro-Blk"/>
                <a:ea typeface="+mn-ea"/>
                <a:cs typeface="HelveticaNeueLTPro-Blk"/>
              </a:rPr>
              <a:t>G:230</a:t>
            </a:r>
            <a:r>
              <a:rPr kumimoji="0" sz="806" b="1" i="0" u="none" strike="noStrike" kern="1200" cap="none" spc="-40" normalizeH="0" baseline="0" noProof="0">
                <a:ln>
                  <a:noFill/>
                </a:ln>
                <a:solidFill>
                  <a:srgbClr val="454546"/>
                </a:solidFill>
                <a:effectLst/>
                <a:uLnTx/>
                <a:uFillTx/>
                <a:latin typeface="HelveticaNeueLTPro-Blk"/>
                <a:ea typeface="+mn-ea"/>
                <a:cs typeface="HelveticaNeueLTPro-Blk"/>
              </a:rPr>
              <a:t> </a:t>
            </a:r>
            <a:r>
              <a:rPr kumimoji="0" sz="806" b="1" i="0" u="none" strike="noStrike" kern="1200" cap="none" spc="8" normalizeH="0" baseline="0" noProof="0">
                <a:ln>
                  <a:noFill/>
                </a:ln>
                <a:solidFill>
                  <a:srgbClr val="454546"/>
                </a:solidFill>
                <a:effectLst/>
                <a:uLnTx/>
                <a:uFillTx/>
                <a:latin typeface="HelveticaNeueLTPro-Blk"/>
                <a:ea typeface="+mn-ea"/>
                <a:cs typeface="HelveticaNeueLTPro-Blk"/>
              </a:rPr>
              <a:t>B:0</a:t>
            </a:r>
            <a:endParaRPr kumimoji="0" sz="806" b="0" i="0" u="none" strike="noStrike" kern="1200" cap="none" spc="0" normalizeH="0" baseline="0" noProof="0">
              <a:ln>
                <a:noFill/>
              </a:ln>
              <a:solidFill>
                <a:srgbClr val="454546"/>
              </a:solidFill>
              <a:effectLst/>
              <a:uLnTx/>
              <a:uFillTx/>
              <a:latin typeface="HelveticaNeueLTPro-Blk"/>
              <a:ea typeface="+mn-ea"/>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marR="0" lvl="0" indent="0" algn="l" defTabSz="737372" rtl="0" eaLnBrk="1" fontAlgn="auto" latinLnBrk="0" hangingPunct="1">
              <a:lnSpc>
                <a:spcPct val="100000"/>
              </a:lnSpc>
              <a:spcBef>
                <a:spcPts val="81"/>
              </a:spcBef>
              <a:spcAft>
                <a:spcPts val="0"/>
              </a:spcAft>
              <a:buClrTx/>
              <a:buSzTx/>
              <a:buFontTx/>
              <a:buNone/>
              <a:tabLst/>
              <a:defRPr/>
            </a:pPr>
            <a:r>
              <a:rPr kumimoji="0" sz="968" b="1" i="0" u="none" strike="noStrike" kern="1200" cap="none" spc="0" normalizeH="0" baseline="0" noProof="0">
                <a:ln>
                  <a:noFill/>
                </a:ln>
                <a:solidFill>
                  <a:srgbClr val="D43900"/>
                </a:solidFill>
                <a:effectLst/>
                <a:uLnTx/>
                <a:uFillTx/>
                <a:latin typeface="HelveticaNeueLTPro-Hv"/>
                <a:ea typeface="+mn-ea"/>
                <a:cs typeface="HelveticaNeueLTPro-Hv"/>
              </a:rPr>
              <a:t>Primary</a:t>
            </a:r>
            <a:endParaRPr kumimoji="0" sz="968" b="0" i="0" u="none" strike="noStrike" kern="1200" cap="none" spc="0" normalizeH="0" baseline="0" noProof="0">
              <a:ln>
                <a:noFill/>
              </a:ln>
              <a:solidFill>
                <a:srgbClr val="D43900"/>
              </a:solidFill>
              <a:effectLst/>
              <a:uLnTx/>
              <a:uFillTx/>
              <a:latin typeface="HelveticaNeueLTPro-Hv"/>
              <a:ea typeface="+mn-ea"/>
              <a:cs typeface="HelveticaNeueLTPro-Hv"/>
            </a:endParaRPr>
          </a:p>
          <a:p>
            <a:pPr marL="10241" marR="4097" lvl="0" indent="0" algn="l" defTabSz="737372" rtl="0" eaLnBrk="1" fontAlgn="auto" latinLnBrk="0" hangingPunct="1">
              <a:lnSpc>
                <a:spcPct val="125000"/>
              </a:lnSpc>
              <a:spcBef>
                <a:spcPts val="0"/>
              </a:spcBef>
              <a:spcAft>
                <a:spcPts val="484"/>
              </a:spcAft>
              <a:buClrTx/>
              <a:buSzTx/>
              <a:buFontTx/>
              <a:buNone/>
              <a:tabLst/>
              <a:defRPr/>
            </a:pPr>
            <a:r>
              <a:rPr kumimoji="0" sz="806" b="0" i="0" u="none" strike="noStrike" kern="1200" cap="none" spc="-4" normalizeH="0" baseline="0" noProof="0">
                <a:ln>
                  <a:noFill/>
                </a:ln>
                <a:solidFill>
                  <a:srgbClr val="454546"/>
                </a:solidFill>
                <a:effectLst/>
                <a:uLnTx/>
                <a:uFillTx/>
                <a:latin typeface="HelveticaNeueLT Pro 55 Roman" panose="020B0604020202020204" pitchFamily="34" charset="77"/>
                <a:ea typeface="+mn-ea"/>
                <a:cs typeface="HelveticaNeueLTPro-Roman"/>
              </a:rPr>
              <a:t>This </a:t>
            </a:r>
            <a:r>
              <a:rPr kumimoji="0" sz="806" b="0" i="0" u="none" strike="noStrike" kern="1200" cap="none" spc="-8" normalizeH="0" baseline="0" noProof="0">
                <a:ln>
                  <a:noFill/>
                </a:ln>
                <a:solidFill>
                  <a:srgbClr val="454546"/>
                </a:solidFill>
                <a:effectLst/>
                <a:uLnTx/>
                <a:uFillTx/>
                <a:latin typeface="HelveticaNeueLT Pro 55 Roman" panose="020B0604020202020204" pitchFamily="34" charset="77"/>
                <a:ea typeface="+mn-ea"/>
                <a:cs typeface="HelveticaNeueLTPro-Roman"/>
              </a:rPr>
              <a:t>palette </a:t>
            </a:r>
            <a:r>
              <a:rPr kumimoji="0" sz="806" b="0" i="0" u="none" strike="noStrike" kern="1200" cap="none" spc="-4" normalizeH="0" baseline="0" noProof="0">
                <a:ln>
                  <a:noFill/>
                </a:ln>
                <a:solidFill>
                  <a:srgbClr val="454546"/>
                </a:solidFill>
                <a:effectLst/>
                <a:uLnTx/>
                <a:uFillTx/>
                <a:latin typeface="HelveticaNeueLT Pro 55 Roman" panose="020B0604020202020204" pitchFamily="34" charset="77"/>
                <a:ea typeface="+mn-ea"/>
                <a:cs typeface="HelveticaNeueLTPro-Roman"/>
              </a:rPr>
              <a:t>consists </a:t>
            </a:r>
            <a:r>
              <a:rPr kumimoji="0" sz="806" b="0" i="0" u="none" strike="noStrike" kern="1200" cap="none" spc="-8" normalizeH="0" baseline="0" noProof="0">
                <a:ln>
                  <a:noFill/>
                </a:ln>
                <a:solidFill>
                  <a:srgbClr val="454546"/>
                </a:solidFill>
                <a:effectLst/>
                <a:uLnTx/>
                <a:uFillTx/>
                <a:latin typeface="HelveticaNeueLT Pro 55 Roman" panose="020B0604020202020204" pitchFamily="34" charset="77"/>
                <a:ea typeface="+mn-ea"/>
                <a:cs typeface="HelveticaNeueLTPro-Roman"/>
              </a:rPr>
              <a:t>of </a:t>
            </a:r>
            <a:r>
              <a:rPr kumimoji="0" sz="806" b="0" i="0" u="none" strike="noStrike" kern="1200" cap="none" spc="-12" normalizeH="0" baseline="0" noProof="0">
                <a:ln>
                  <a:noFill/>
                </a:ln>
                <a:solidFill>
                  <a:srgbClr val="454546"/>
                </a:solidFill>
                <a:effectLst/>
                <a:uLnTx/>
                <a:uFillTx/>
                <a:latin typeface="HelveticaNeueLT Pro 55 Roman" panose="020B0604020202020204" pitchFamily="34" charset="77"/>
                <a:ea typeface="+mn-ea"/>
                <a:cs typeface="HelveticaNeueLTPro-Roman"/>
              </a:rPr>
              <a:t>yellows </a:t>
            </a:r>
            <a:r>
              <a:rPr kumimoji="0" sz="806" b="0" i="0" u="none" strike="noStrike" kern="1200" cap="none" spc="-4" normalizeH="0" baseline="0" noProof="0">
                <a:ln>
                  <a:noFill/>
                </a:ln>
                <a:solidFill>
                  <a:srgbClr val="454546"/>
                </a:solidFill>
                <a:effectLst/>
                <a:uLnTx/>
                <a:uFillTx/>
                <a:latin typeface="HelveticaNeueLT Pro 55 Roman" panose="020B0604020202020204" pitchFamily="34" charset="77"/>
                <a:ea typeface="+mn-ea"/>
                <a:cs typeface="HelveticaNeueLTPro-Roman"/>
              </a:rPr>
              <a:t>and oranges, which </a:t>
            </a:r>
            <a:r>
              <a:rPr kumimoji="0" sz="806" b="0" i="0" u="none" strike="noStrike" kern="1200" cap="none" spc="-12" normalizeH="0" baseline="0" noProof="0">
                <a:ln>
                  <a:noFill/>
                </a:ln>
                <a:solidFill>
                  <a:srgbClr val="454546"/>
                </a:solidFill>
                <a:effectLst/>
                <a:uLnTx/>
                <a:uFillTx/>
                <a:latin typeface="HelveticaNeueLT Pro 55 Roman" panose="020B0604020202020204" pitchFamily="34" charset="77"/>
                <a:ea typeface="+mn-ea"/>
                <a:cs typeface="HelveticaNeueLTPro-Roman"/>
              </a:rPr>
              <a:t>radiate </a:t>
            </a:r>
            <a:r>
              <a:rPr kumimoji="0" sz="806" b="0" i="0" u="none" strike="noStrike" kern="1200" cap="none" spc="-8" normalizeH="0" baseline="0" noProof="0">
                <a:ln>
                  <a:noFill/>
                </a:ln>
                <a:solidFill>
                  <a:srgbClr val="454546"/>
                </a:solidFill>
                <a:effectLst/>
                <a:uLnTx/>
                <a:uFillTx/>
                <a:latin typeface="HelveticaNeueLT Pro 55 Roman" panose="020B0604020202020204" pitchFamily="34" charset="77"/>
                <a:ea typeface="+mn-ea"/>
                <a:cs typeface="HelveticaNeueLTPro-Roman"/>
              </a:rPr>
              <a:t>ambition, </a:t>
            </a:r>
            <a:r>
              <a:rPr kumimoji="0" sz="806" b="0" i="0" u="none" strike="noStrike" kern="1200" cap="none" spc="-12" normalizeH="0" baseline="0" noProof="0">
                <a:ln>
                  <a:noFill/>
                </a:ln>
                <a:solidFill>
                  <a:srgbClr val="454546"/>
                </a:solidFill>
                <a:effectLst/>
                <a:uLnTx/>
                <a:uFillTx/>
                <a:latin typeface="HelveticaNeueLT Pro 55 Roman" panose="020B0604020202020204" pitchFamily="34" charset="77"/>
                <a:ea typeface="+mn-ea"/>
                <a:cs typeface="HelveticaNeueLTPro-Roman"/>
              </a:rPr>
              <a:t>energy, </a:t>
            </a:r>
            <a:r>
              <a:rPr kumimoji="0" sz="806" b="0" i="0" u="none" strike="noStrike" kern="1200" cap="none" spc="-8" normalizeH="0" baseline="0" noProof="0">
                <a:ln>
                  <a:noFill/>
                </a:ln>
                <a:solidFill>
                  <a:srgbClr val="454546"/>
                </a:solidFill>
                <a:effectLst/>
                <a:uLnTx/>
                <a:uFillTx/>
                <a:latin typeface="HelveticaNeueLT Pro 55 Roman" panose="020B0604020202020204" pitchFamily="34" charset="77"/>
                <a:ea typeface="+mn-ea"/>
                <a:cs typeface="HelveticaNeueLTPro-Roman"/>
              </a:rPr>
              <a:t>warmth, </a:t>
            </a:r>
            <a:r>
              <a:rPr kumimoji="0" sz="806" b="0" i="0" u="none" strike="noStrike" kern="1200" cap="none" spc="-4" normalizeH="0" baseline="0" noProof="0">
                <a:ln>
                  <a:noFill/>
                </a:ln>
                <a:solidFill>
                  <a:srgbClr val="454546"/>
                </a:solidFill>
                <a:effectLst/>
                <a:uLnTx/>
                <a:uFillTx/>
                <a:latin typeface="HelveticaNeueLT Pro 55 Roman" panose="020B0604020202020204" pitchFamily="34" charset="77"/>
                <a:ea typeface="+mn-ea"/>
                <a:cs typeface="HelveticaNeueLTPro-Roman"/>
              </a:rPr>
              <a:t>passion and </a:t>
            </a:r>
            <a:r>
              <a:rPr kumimoji="0" sz="806" b="0" i="0" u="none" strike="noStrike" kern="1200" cap="none" spc="-12" normalizeH="0" baseline="0" noProof="0">
                <a:ln>
                  <a:noFill/>
                </a:ln>
                <a:solidFill>
                  <a:srgbClr val="454546"/>
                </a:solidFill>
                <a:effectLst/>
                <a:uLnTx/>
                <a:uFillTx/>
                <a:latin typeface="HelveticaNeueLT Pro 55 Roman" panose="020B0604020202020204" pitchFamily="34" charset="77"/>
                <a:ea typeface="+mn-ea"/>
                <a:cs typeface="HelveticaNeueLTPro-Roman"/>
              </a:rPr>
              <a:t>originality. </a:t>
            </a:r>
            <a:br>
              <a:rPr kumimoji="0" lang="en-GB" sz="806" b="0" i="0" u="none" strike="noStrike" kern="1200" cap="none" spc="-12" normalizeH="0" baseline="0" noProof="0">
                <a:ln>
                  <a:noFill/>
                </a:ln>
                <a:solidFill>
                  <a:srgbClr val="454546"/>
                </a:solidFill>
                <a:effectLst/>
                <a:uLnTx/>
                <a:uFillTx/>
                <a:latin typeface="HelveticaNeueLT Pro 55 Roman" panose="020B0604020202020204" pitchFamily="34" charset="77"/>
                <a:ea typeface="+mn-ea"/>
                <a:cs typeface="HelveticaNeueLTPro-Roman"/>
              </a:rPr>
            </a:br>
            <a:r>
              <a:rPr kumimoji="0" sz="806" b="0" i="0" u="none" strike="noStrike" kern="1200" cap="none" spc="-32" normalizeH="0" baseline="0" noProof="0">
                <a:ln>
                  <a:noFill/>
                </a:ln>
                <a:solidFill>
                  <a:srgbClr val="454546"/>
                </a:solidFill>
                <a:effectLst/>
                <a:uLnTx/>
                <a:uFillTx/>
                <a:latin typeface="HelveticaNeueLT Pro 55 Roman" panose="020B0604020202020204" pitchFamily="34" charset="77"/>
                <a:ea typeface="+mn-ea"/>
                <a:cs typeface="HelveticaNeueLTPro-Roman"/>
              </a:rPr>
              <a:t>You </a:t>
            </a:r>
            <a:r>
              <a:rPr kumimoji="0" sz="806" b="0"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HelveticaNeueLTPro-Roman"/>
              </a:rPr>
              <a:t>can </a:t>
            </a:r>
            <a:r>
              <a:rPr kumimoji="0" sz="806" b="0" i="0" u="none" strike="noStrike" kern="1200" cap="none" spc="-4" normalizeH="0" baseline="0" noProof="0">
                <a:ln>
                  <a:noFill/>
                </a:ln>
                <a:solidFill>
                  <a:srgbClr val="454546"/>
                </a:solidFill>
                <a:effectLst/>
                <a:uLnTx/>
                <a:uFillTx/>
                <a:latin typeface="HelveticaNeueLT Pro 55 Roman" panose="020B0604020202020204" pitchFamily="34" charset="77"/>
                <a:ea typeface="+mn-ea"/>
                <a:cs typeface="HelveticaNeueLTPro-Roman"/>
              </a:rPr>
              <a:t>use </a:t>
            </a:r>
            <a:r>
              <a:rPr kumimoji="0" sz="806" b="0"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HelveticaNeueLTPro-Roman"/>
              </a:rPr>
              <a:t>a </a:t>
            </a:r>
            <a:r>
              <a:rPr kumimoji="0" sz="806" b="0" i="0" u="none" strike="noStrike" kern="1200" cap="none" spc="-8" normalizeH="0" baseline="0" noProof="0">
                <a:ln>
                  <a:noFill/>
                </a:ln>
                <a:solidFill>
                  <a:srgbClr val="454546"/>
                </a:solidFill>
                <a:effectLst/>
                <a:uLnTx/>
                <a:uFillTx/>
                <a:latin typeface="HelveticaNeueLT Pro 55 Roman" panose="020B0604020202020204" pitchFamily="34" charset="77"/>
                <a:ea typeface="+mn-ea"/>
                <a:cs typeface="HelveticaNeueLTPro-Roman"/>
              </a:rPr>
              <a:t>gradient of </a:t>
            </a:r>
            <a:r>
              <a:rPr kumimoji="0" sz="806" b="0" i="0" u="none" strike="noStrike" kern="1200" cap="none" spc="-4" normalizeH="0" baseline="0" noProof="0">
                <a:ln>
                  <a:noFill/>
                </a:ln>
                <a:solidFill>
                  <a:srgbClr val="454546"/>
                </a:solidFill>
                <a:effectLst/>
                <a:uLnTx/>
                <a:uFillTx/>
                <a:latin typeface="HelveticaNeueLT Pro 55 Roman" panose="020B0604020202020204" pitchFamily="34" charset="77"/>
                <a:ea typeface="+mn-ea"/>
                <a:cs typeface="HelveticaNeueLTPro-Roman"/>
              </a:rPr>
              <a:t>these </a:t>
            </a:r>
            <a:r>
              <a:rPr kumimoji="0" sz="806" b="0" i="0" u="none" strike="noStrike" kern="1200" cap="none" spc="-4" normalizeH="0" baseline="0" noProof="0" err="1">
                <a:ln>
                  <a:noFill/>
                </a:ln>
                <a:solidFill>
                  <a:srgbClr val="454546"/>
                </a:solidFill>
                <a:effectLst/>
                <a:uLnTx/>
                <a:uFillTx/>
                <a:latin typeface="HelveticaNeueLT Pro 55 Roman" panose="020B0604020202020204" pitchFamily="34" charset="77"/>
                <a:ea typeface="+mn-ea"/>
                <a:cs typeface="HelveticaNeueLTPro-Roman"/>
              </a:rPr>
              <a:t>colours</a:t>
            </a:r>
            <a:r>
              <a:rPr kumimoji="0" sz="806" b="0" i="0" u="none" strike="noStrike" kern="1200" cap="none" spc="-4" normalizeH="0" baseline="0" noProof="0">
                <a:ln>
                  <a:noFill/>
                </a:ln>
                <a:solidFill>
                  <a:srgbClr val="454546"/>
                </a:solidFill>
                <a:effectLst/>
                <a:uLnTx/>
                <a:uFillTx/>
                <a:latin typeface="HelveticaNeueLT Pro 55 Roman" panose="020B0604020202020204" pitchFamily="34" charset="77"/>
                <a:ea typeface="+mn-ea"/>
                <a:cs typeface="HelveticaNeueLTPro-Roman"/>
              </a:rPr>
              <a:t> </a:t>
            </a:r>
            <a:r>
              <a:rPr kumimoji="0" sz="806" b="0"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HelveticaNeueLTPro-Roman"/>
              </a:rPr>
              <a:t>as a</a:t>
            </a:r>
            <a:r>
              <a:rPr kumimoji="0" sz="806" b="0" i="0" u="none" strike="noStrike" kern="1200" cap="none" spc="20" normalizeH="0" baseline="0" noProof="0">
                <a:ln>
                  <a:noFill/>
                </a:ln>
                <a:solidFill>
                  <a:srgbClr val="454546"/>
                </a:solidFill>
                <a:effectLst/>
                <a:uLnTx/>
                <a:uFillTx/>
                <a:latin typeface="HelveticaNeueLT Pro 55 Roman" panose="020B0604020202020204" pitchFamily="34" charset="77"/>
                <a:ea typeface="+mn-ea"/>
                <a:cs typeface="HelveticaNeueLTPro-Roman"/>
              </a:rPr>
              <a:t> </a:t>
            </a:r>
            <a:r>
              <a:rPr kumimoji="0" sz="806" b="0" i="0" u="none" strike="noStrike" kern="1200" cap="none" spc="-8" normalizeH="0" baseline="0" noProof="0">
                <a:ln>
                  <a:noFill/>
                </a:ln>
                <a:solidFill>
                  <a:srgbClr val="454546"/>
                </a:solidFill>
                <a:effectLst/>
                <a:uLnTx/>
                <a:uFillTx/>
                <a:latin typeface="HelveticaNeueLT Pro 55 Roman" panose="020B0604020202020204" pitchFamily="34" charset="77"/>
                <a:ea typeface="+mn-ea"/>
                <a:cs typeface="HelveticaNeueLTPro-Roman"/>
              </a:rPr>
              <a:t>background.</a:t>
            </a:r>
            <a:endParaRPr kumimoji="0" lang="en-GB" sz="806" b="0" i="0" u="none" strike="noStrike" kern="1200" cap="none" spc="-8" normalizeH="0" baseline="0" noProof="0">
              <a:ln>
                <a:noFill/>
              </a:ln>
              <a:solidFill>
                <a:srgbClr val="454546"/>
              </a:solidFill>
              <a:effectLst/>
              <a:uLnTx/>
              <a:uFillTx/>
              <a:latin typeface="HelveticaNeueLT Pro 55 Roman" panose="020B0604020202020204" pitchFamily="34" charset="77"/>
              <a:ea typeface="+mn-ea"/>
              <a:cs typeface="HelveticaNeueLTPro-Roman"/>
            </a:endParaRPr>
          </a:p>
          <a:p>
            <a:pPr marL="10241" marR="0" lvl="0" indent="0" algn="l" defTabSz="737372" rtl="0" eaLnBrk="1" fontAlgn="auto" latinLnBrk="0" hangingPunct="1">
              <a:lnSpc>
                <a:spcPct val="100000"/>
              </a:lnSpc>
              <a:spcBef>
                <a:spcPts val="0"/>
              </a:spcBef>
              <a:spcAft>
                <a:spcPts val="0"/>
              </a:spcAft>
              <a:buClrTx/>
              <a:buSzTx/>
              <a:buFontTx/>
              <a:buNone/>
              <a:tabLst/>
              <a:defRPr/>
            </a:pPr>
            <a:r>
              <a:rPr kumimoji="0" lang="en-GB" sz="968" b="1" i="0" u="none" strike="noStrike" kern="1200" cap="none" spc="0" normalizeH="0" baseline="0" noProof="0">
                <a:ln>
                  <a:noFill/>
                </a:ln>
                <a:solidFill>
                  <a:srgbClr val="D43900"/>
                </a:solidFill>
                <a:effectLst/>
                <a:uLnTx/>
                <a:uFillTx/>
                <a:latin typeface="HelveticaNeueLTPro-Hv"/>
                <a:ea typeface="+mn-ea"/>
                <a:cs typeface="HelveticaNeueLTPro-Hv"/>
              </a:rPr>
              <a:t>Complementary</a:t>
            </a:r>
            <a:endParaRPr kumimoji="0" lang="en-GB" sz="968" b="0" i="0" u="none" strike="noStrike" kern="1200" cap="none" spc="0" normalizeH="0" baseline="0" noProof="0">
              <a:ln>
                <a:noFill/>
              </a:ln>
              <a:solidFill>
                <a:srgbClr val="D43900"/>
              </a:solidFill>
              <a:effectLst/>
              <a:uLnTx/>
              <a:uFillTx/>
              <a:latin typeface="HelveticaNeueLTPro-Hv"/>
              <a:ea typeface="+mn-ea"/>
              <a:cs typeface="HelveticaNeueLTPro-Hv"/>
            </a:endParaRPr>
          </a:p>
          <a:p>
            <a:pPr marL="10241" marR="4097" lvl="0" indent="0" algn="l" defTabSz="737372" rtl="0" eaLnBrk="1" fontAlgn="auto" latinLnBrk="0" hangingPunct="1">
              <a:lnSpc>
                <a:spcPct val="125000"/>
              </a:lnSpc>
              <a:spcBef>
                <a:spcPts val="0"/>
              </a:spcBef>
              <a:spcAft>
                <a:spcPts val="484"/>
              </a:spcAft>
              <a:buClrTx/>
              <a:buSzTx/>
              <a:buFontTx/>
              <a:buNone/>
              <a:tabLst/>
              <a:defRPr/>
            </a:pP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Consisting of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a secondary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and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tertiary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palette.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This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palette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is  designed </a:t>
            </a:r>
            <a:r>
              <a:rPr kumimoji="0" lang="en-GB" sz="806" b="0" i="0" u="none" strike="noStrike" kern="1200" cap="none" spc="-12" normalizeH="0" baseline="0" noProof="0">
                <a:ln>
                  <a:noFill/>
                </a:ln>
                <a:solidFill>
                  <a:srgbClr val="454546"/>
                </a:solidFill>
                <a:effectLst/>
                <a:uLnTx/>
                <a:uFillTx/>
                <a:latin typeface="HelveticaNeueLTPro-Roman"/>
                <a:ea typeface="+mn-ea"/>
                <a:cs typeface="HelveticaNeueLTPro-Roman"/>
              </a:rPr>
              <a:t>to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support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the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primary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colours. Ideal if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communication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needs further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stand out.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These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colours are also designed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with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charts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and colour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coordinating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in</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mind.</a:t>
            </a:r>
          </a:p>
          <a:p>
            <a:pPr marL="10241" marR="0" lvl="0" indent="0" algn="l" defTabSz="737372" rtl="0" eaLnBrk="1" fontAlgn="auto" latinLnBrk="0" hangingPunct="1">
              <a:lnSpc>
                <a:spcPct val="100000"/>
              </a:lnSpc>
              <a:spcBef>
                <a:spcPts val="81"/>
              </a:spcBef>
              <a:spcAft>
                <a:spcPts val="0"/>
              </a:spcAft>
              <a:buClrTx/>
              <a:buSzTx/>
              <a:buFontTx/>
              <a:buNone/>
              <a:tabLst/>
              <a:defRPr/>
            </a:pPr>
            <a:r>
              <a:rPr kumimoji="0" lang="en-GB" sz="968" b="1" i="0" u="none" strike="noStrike" kern="1200" cap="none" spc="-4" normalizeH="0" baseline="0" noProof="0">
                <a:ln>
                  <a:noFill/>
                </a:ln>
                <a:solidFill>
                  <a:srgbClr val="D43900"/>
                </a:solidFill>
                <a:effectLst/>
                <a:uLnTx/>
                <a:uFillTx/>
                <a:latin typeface="HelveticaNeueLTPro-Hv"/>
                <a:ea typeface="+mn-ea"/>
                <a:cs typeface="HelveticaNeueLTPro-Hv"/>
              </a:rPr>
              <a:t>Note</a:t>
            </a:r>
            <a:endParaRPr kumimoji="0" lang="en-GB" sz="968" b="0" i="0" u="none" strike="noStrike" kern="1200" cap="none" spc="0" normalizeH="0" baseline="0" noProof="0">
              <a:ln>
                <a:noFill/>
              </a:ln>
              <a:solidFill>
                <a:srgbClr val="D43900"/>
              </a:solidFill>
              <a:effectLst/>
              <a:uLnTx/>
              <a:uFillTx/>
              <a:latin typeface="HelveticaNeueLTPro-Hv"/>
              <a:ea typeface="+mn-ea"/>
              <a:cs typeface="HelveticaNeueLTPro-Hv"/>
            </a:endParaRPr>
          </a:p>
          <a:p>
            <a:pPr marL="10241" marR="4097" lvl="0" indent="0" algn="l" defTabSz="737372" rtl="0" eaLnBrk="1" fontAlgn="auto" latinLnBrk="0" hangingPunct="1">
              <a:lnSpc>
                <a:spcPct val="125000"/>
              </a:lnSpc>
              <a:spcBef>
                <a:spcPts val="0"/>
              </a:spcBef>
              <a:spcAft>
                <a:spcPts val="0"/>
              </a:spcAft>
              <a:buClrTx/>
              <a:buSzTx/>
              <a:buFontTx/>
              <a:buNone/>
              <a:tabLst/>
              <a:defRPr/>
            </a:pP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When using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the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colour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palette, refer </a:t>
            </a:r>
            <a:r>
              <a:rPr kumimoji="0" lang="en-GB" sz="806" b="0" i="0" u="none" strike="noStrike" kern="1200" cap="none" spc="-12" normalizeH="0" baseline="0" noProof="0">
                <a:ln>
                  <a:noFill/>
                </a:ln>
                <a:solidFill>
                  <a:srgbClr val="454546"/>
                </a:solidFill>
                <a:effectLst/>
                <a:uLnTx/>
                <a:uFillTx/>
                <a:latin typeface="HelveticaNeueLTPro-Roman"/>
                <a:ea typeface="+mn-ea"/>
                <a:cs typeface="HelveticaNeueLTPro-Roman"/>
              </a:rPr>
              <a:t>to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the templates provided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and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be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mindful of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using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too many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colours on one </a:t>
            </a:r>
            <a:b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b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piece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of communication. </a:t>
            </a:r>
            <a:r>
              <a:rPr kumimoji="0" lang="en-GB" sz="806" b="0" i="0" u="none" strike="noStrike" kern="1200" cap="none" spc="-12" normalizeH="0" baseline="0" noProof="0">
                <a:ln>
                  <a:noFill/>
                </a:ln>
                <a:solidFill>
                  <a:srgbClr val="454546"/>
                </a:solidFill>
                <a:effectLst/>
                <a:uLnTx/>
                <a:uFillTx/>
                <a:latin typeface="HelveticaNeueLTPro-Roman"/>
                <a:ea typeface="+mn-ea"/>
                <a:cs typeface="HelveticaNeueLTPro-Roman"/>
              </a:rPr>
              <a:t>Make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sure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the copy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and </a:t>
            </a:r>
            <a:r>
              <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rPr>
              <a:t>imagery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are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legible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and </a:t>
            </a:r>
            <a:r>
              <a:rPr kumimoji="0" lang="en-GB" sz="806" b="0" i="0" u="none" strike="noStrike" kern="1200" cap="none" spc="-8" normalizeH="0" baseline="0" noProof="0">
                <a:ln>
                  <a:noFill/>
                </a:ln>
                <a:solidFill>
                  <a:srgbClr val="454546"/>
                </a:solidFill>
                <a:effectLst/>
                <a:uLnTx/>
                <a:uFillTx/>
                <a:latin typeface="HelveticaNeueLTPro-Roman"/>
                <a:ea typeface="+mn-ea"/>
                <a:cs typeface="HelveticaNeueLTPro-Roman"/>
              </a:rPr>
              <a:t>that </a:t>
            </a:r>
            <a:r>
              <a:rPr kumimoji="0" lang="en-GB" sz="806" b="0" i="0" u="none" strike="noStrike" kern="1200" cap="none" spc="-4" normalizeH="0" baseline="0" noProof="0">
                <a:ln>
                  <a:noFill/>
                </a:ln>
                <a:solidFill>
                  <a:srgbClr val="454546"/>
                </a:solidFill>
                <a:effectLst/>
                <a:uLnTx/>
                <a:uFillTx/>
                <a:latin typeface="HelveticaNeueLTPro-Roman"/>
                <a:ea typeface="+mn-ea"/>
                <a:cs typeface="HelveticaNeueLTPro-Roman"/>
              </a:rPr>
              <a:t>colours are used</a:t>
            </a:r>
            <a:r>
              <a:rPr kumimoji="0" lang="en-GB" sz="806" b="0" i="0" u="none" strike="noStrike" kern="1200" cap="none" spc="16" normalizeH="0" baseline="0" noProof="0">
                <a:ln>
                  <a:noFill/>
                </a:ln>
                <a:solidFill>
                  <a:srgbClr val="454546"/>
                </a:solidFill>
                <a:effectLst/>
                <a:uLnTx/>
                <a:uFillTx/>
                <a:latin typeface="HelveticaNeueLTPro-Roman"/>
                <a:ea typeface="+mn-ea"/>
                <a:cs typeface="HelveticaNeueLTPro-Roman"/>
              </a:rPr>
              <a:t> </a:t>
            </a:r>
            <a:r>
              <a:rPr kumimoji="0" lang="en-GB" sz="806" b="0" i="0" u="none" strike="noStrike" kern="1200" cap="none" spc="-12" normalizeH="0" baseline="0" noProof="0">
                <a:ln>
                  <a:noFill/>
                </a:ln>
                <a:solidFill>
                  <a:srgbClr val="454546"/>
                </a:solidFill>
                <a:effectLst/>
                <a:uLnTx/>
                <a:uFillTx/>
                <a:latin typeface="HelveticaNeueLTPro-Roman"/>
                <a:ea typeface="+mn-ea"/>
                <a:cs typeface="HelveticaNeueLTPro-Roman"/>
              </a:rPr>
              <a:t>sparingly.</a:t>
            </a:r>
            <a:endParaRPr kumimoji="0" lang="en-GB" sz="806" b="0" i="0" u="none" strike="noStrike" kern="1200" cap="none" spc="0" normalizeH="0" baseline="0" noProof="0">
              <a:ln>
                <a:noFill/>
              </a:ln>
              <a:solidFill>
                <a:srgbClr val="454546"/>
              </a:solidFill>
              <a:effectLst/>
              <a:uLnTx/>
              <a:uFillTx/>
              <a:latin typeface="HelveticaNeueLTPro-Roman"/>
              <a:ea typeface="+mn-ea"/>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18694"/>
            <a:ext cx="595676" cy="216341"/>
          </a:xfrm>
          <a:prstGeom prst="rect">
            <a:avLst/>
          </a:prstGeom>
        </p:spPr>
        <p:txBody>
          <a:bodyPr wrap="none">
            <a:spAutoFit/>
          </a:bodyPr>
          <a:lstStyle/>
          <a:p>
            <a:pPr marL="10241" marR="0" lvl="0" indent="0" algn="l" defTabSz="737372" rtl="0" eaLnBrk="1" fontAlgn="auto" latinLnBrk="0" hangingPunct="1">
              <a:lnSpc>
                <a:spcPct val="100000"/>
              </a:lnSpc>
              <a:spcBef>
                <a:spcPts val="81"/>
              </a:spcBef>
              <a:spcAft>
                <a:spcPts val="0"/>
              </a:spcAft>
              <a:buClrTx/>
              <a:buSzTx/>
              <a:buFontTx/>
              <a:buNone/>
              <a:tabLst/>
              <a:defRPr/>
            </a:pPr>
            <a:r>
              <a:rPr kumimoji="0" lang="en-GB" sz="806"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HelveticaNeueLTPro-Hv"/>
              </a:rPr>
              <a:t>Primary</a:t>
            </a: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12954"/>
            <a:ext cx="1015663" cy="216341"/>
          </a:xfrm>
          <a:prstGeom prst="rect">
            <a:avLst/>
          </a:prstGeom>
        </p:spPr>
        <p:txBody>
          <a:bodyPr wrap="none">
            <a:spAutoFit/>
          </a:bodyPr>
          <a:lstStyle/>
          <a:p>
            <a:pPr marL="10241" marR="0" lvl="0" indent="0" algn="l" defTabSz="737372" rtl="0" eaLnBrk="1" fontAlgn="auto" latinLnBrk="0" hangingPunct="1">
              <a:lnSpc>
                <a:spcPct val="100000"/>
              </a:lnSpc>
              <a:spcBef>
                <a:spcPts val="81"/>
              </a:spcBef>
              <a:spcAft>
                <a:spcPts val="0"/>
              </a:spcAft>
              <a:buClrTx/>
              <a:buSzTx/>
              <a:buFontTx/>
              <a:buNone/>
              <a:tabLst/>
              <a:defRPr/>
            </a:pPr>
            <a:r>
              <a:rPr kumimoji="0" lang="en-GB" sz="806"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HelveticaNeueLTPro-Hv"/>
              </a:rPr>
              <a:t>Complementary</a:t>
            </a: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52149" y="1158465"/>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marL="0" marR="0" lvl="0" indent="0" algn="l" defTabSz="737354" rtl="0" eaLnBrk="1" fontAlgn="auto" latinLnBrk="0" hangingPunct="1">
              <a:lnSpc>
                <a:spcPct val="90000"/>
              </a:lnSpc>
              <a:spcBef>
                <a:spcPct val="0"/>
              </a:spcBef>
              <a:spcAft>
                <a:spcPts val="0"/>
              </a:spcAft>
              <a:buClrTx/>
              <a:buSzTx/>
              <a:buFontTx/>
              <a:buNone/>
              <a:tabLst/>
              <a:defRPr/>
            </a:pPr>
            <a:r>
              <a:rPr kumimoji="0" lang="en-GB" sz="2500" b="0" i="0" u="none" strike="noStrike" kern="1200" cap="none" spc="0" normalizeH="0" baseline="0" noProof="0">
                <a:ln>
                  <a:noFill/>
                </a:ln>
                <a:solidFill>
                  <a:srgbClr val="D43900"/>
                </a:solidFill>
                <a:effectLst/>
                <a:uLnTx/>
                <a:uFillTx/>
                <a:latin typeface="HelveticaNeueLT Pro 55 Roman" panose="020B0604020202020204" pitchFamily="34" charset="77"/>
              </a:rPr>
              <a:t>Title Slide Header</a:t>
            </a:r>
          </a:p>
          <a:p>
            <a:pPr marL="0" marR="0" lvl="0" indent="0" algn="l" defTabSz="737354" rtl="0" eaLnBrk="1" fontAlgn="auto" latinLnBrk="0" hangingPunct="1">
              <a:lnSpc>
                <a:spcPct val="90000"/>
              </a:lnSpc>
              <a:spcBef>
                <a:spcPct val="0"/>
              </a:spcBef>
              <a:spcAft>
                <a:spcPts val="0"/>
              </a:spcAft>
              <a:buClrTx/>
              <a:buSzTx/>
              <a:buFontTx/>
              <a:buNone/>
              <a:tabLst/>
              <a:defRPr/>
            </a:pPr>
            <a:r>
              <a:rPr kumimoji="0" lang="en-US" sz="900" b="0" i="0" u="none" strike="noStrike" kern="1200" cap="none" spc="0" normalizeH="0" baseline="0" noProof="0">
                <a:ln>
                  <a:noFill/>
                </a:ln>
                <a:solidFill>
                  <a:srgbClr val="454546"/>
                </a:solidFill>
                <a:effectLst/>
                <a:uLnTx/>
                <a:uFillTx/>
                <a:latin typeface="HelveticaNeueLT Pro 55 Roman" panose="020B0604020202020204" pitchFamily="34" charset="77"/>
              </a:rPr>
              <a:t>Helvetica Neue Lt Pro (Roman) – 25pt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52149" y="2977752"/>
            <a:ext cx="4811098" cy="2981061"/>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NeueLT Std L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NeueLT Std L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NeueLT Std L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NeueLT Std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kumimoji="0" lang="en-GB" sz="1200" b="0" i="0" u="none" strike="noStrike" kern="1200" cap="none" spc="0" normalizeH="0" baseline="0" noProof="0">
                <a:ln>
                  <a:noFill/>
                </a:ln>
                <a:solidFill>
                  <a:srgbClr val="D43900"/>
                </a:solidFill>
                <a:effectLst/>
                <a:uLnTx/>
                <a:uFillTx/>
                <a:latin typeface="HelveticaNeueLT Pro 65 Md" panose="020B0604020202020204" pitchFamily="34" charset="77"/>
                <a:ea typeface="Helvetica Neue Medium" panose="02000503000000020004" pitchFamily="2" charset="0"/>
                <a:cs typeface="Helvetica Neue Medium" panose="02000503000000020004" pitchFamily="2" charset="0"/>
              </a:rPr>
              <a:t>Lorem ipsum dolor sit amet, consectetuer adipiscing elit. Maecenas porttitor congue massa. Fusce posuere, magna sed pulvinar ultricies, purus lectus malesuada libero, sit amet commodo magna eros quis urna.</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kumimoji="0" lang="en-US" sz="900" b="0"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mn-cs"/>
              </a:rPr>
              <a:t>Intro copy - Helvetica Neue Lt Pro (Medium) – 12pt</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900" b="0" i="0" u="none" strike="noStrike" kern="1200" cap="none" spc="0" normalizeH="0" baseline="0" noProof="0">
              <a:ln>
                <a:noFill/>
              </a:ln>
              <a:solidFill>
                <a:srgbClr val="D43900"/>
              </a:solidFill>
              <a:effectLst/>
              <a:uLnTx/>
              <a:uFillTx/>
              <a:latin typeface="HelveticaNeueLT Pro 65 Md" panose="020B0604020202020204" pitchFamily="34" charset="77"/>
              <a:ea typeface="Helvetica Neue Medium" panose="02000503000000020004" pitchFamily="2" charset="0"/>
              <a:cs typeface="Helvetica Neue Medium" panose="02000503000000020004" pitchFamily="2" charset="0"/>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kumimoji="0" lang="en-GB" sz="14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rPr>
              <a:t>Sub heading 1 – Helvetica Neue LT Pro (Bold) – 14pt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12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kumimoji="0" lang="en-GB" sz="12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rPr>
              <a:t>Sub heading 2 – Helvetica Neue LT Pro (Bold) – 12pt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mn-cs"/>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kumimoji="0" lang="en-GB" sz="900" b="1"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mn-cs"/>
              </a:rPr>
              <a:t>Sub heading 3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900" b="0"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mn-cs"/>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r>
              <a:rPr kumimoji="0" lang="en-GB" sz="900" b="0"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mn-cs"/>
              </a:rPr>
              <a:t>Body copy – Helvetica Neue LT Pro (Bold) – 9pt </a:t>
            </a: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900" b="1" i="0" u="none" strike="noStrike" kern="1200" cap="none" spc="0" normalizeH="0" baseline="0" noProof="0">
              <a:ln>
                <a:noFill/>
              </a:ln>
              <a:solidFill>
                <a:srgbClr val="454546"/>
              </a:solidFill>
              <a:effectLst/>
              <a:uLnTx/>
              <a:uFillTx/>
              <a:latin typeface="HelveticaNeueLT Pro 55 Roman" panose="020B0604020202020204" pitchFamily="34" charset="77"/>
              <a:ea typeface="+mn-ea"/>
              <a:cs typeface="+mn-cs"/>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12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1400" b="1" i="0" u="none" strike="noStrike" kern="1200" cap="none" spc="0" normalizeH="0" baseline="0" noProof="0">
              <a:ln>
                <a:noFill/>
              </a:ln>
              <a:solidFill>
                <a:srgbClr val="D43900"/>
              </a:solidFill>
              <a:effectLst/>
              <a:uLnTx/>
              <a:uFillTx/>
              <a:latin typeface="HelveticaNeueLT Pro 55 Roman" panose="020B0604020202020204" pitchFamily="34" charset="77"/>
              <a:ea typeface="+mn-ea"/>
              <a:cs typeface="+mn-cs"/>
            </a:endParaRPr>
          </a:p>
          <a:p>
            <a:pPr marL="0" marR="0" lvl="0" indent="0" algn="l" defTabSz="737354" rtl="0" eaLnBrk="1" fontAlgn="auto" latinLnBrk="0" hangingPunct="1">
              <a:lnSpc>
                <a:spcPct val="90000"/>
              </a:lnSpc>
              <a:spcBef>
                <a:spcPts val="806"/>
              </a:spcBef>
              <a:spcAft>
                <a:spcPts val="0"/>
              </a:spcAft>
              <a:buClrTx/>
              <a:buSzTx/>
              <a:buFont typeface="Arial" panose="020B0604020202020204" pitchFamily="34" charset="0"/>
              <a:buNone/>
              <a:tabLst/>
              <a:defRPr/>
            </a:pPr>
            <a:endParaRPr kumimoji="0" lang="en-GB" sz="1290" b="0" i="0" u="none" strike="noStrike" kern="1200" cap="none" spc="0" normalizeH="0" baseline="0" noProof="0">
              <a:ln>
                <a:noFill/>
              </a:ln>
              <a:solidFill>
                <a:srgbClr val="000000">
                  <a:lumMod val="65000"/>
                  <a:lumOff val="35000"/>
                </a:srgbClr>
              </a:solidFill>
              <a:effectLst/>
              <a:uLnTx/>
              <a:uFillTx/>
              <a:latin typeface="HelveticaNeueLT Pro 55 Roman" panose="020B0604020202020204" pitchFamily="34" charset="77"/>
              <a:ea typeface="+mn-ea"/>
              <a:cs typeface="+mn-cs"/>
            </a:endParaRP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552149" y="713193"/>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737354" rtl="0" eaLnBrk="1" fontAlgn="auto" latinLnBrk="0" hangingPunct="1">
              <a:lnSpc>
                <a:spcPct val="90000"/>
              </a:lnSpc>
              <a:spcBef>
                <a:spcPct val="0"/>
              </a:spcBef>
              <a:spcAft>
                <a:spcPts val="0"/>
              </a:spcAft>
              <a:buClrTx/>
              <a:buSzTx/>
              <a:buFontTx/>
              <a:buNone/>
              <a:tabLst/>
              <a:defRPr/>
            </a:pPr>
            <a:r>
              <a:rPr kumimoji="0" lang="en-US" sz="1613" b="0" i="0" u="none" strike="noStrike" kern="1200" cap="none" spc="0" normalizeH="0" baseline="0" noProof="0">
                <a:ln>
                  <a:noFill/>
                </a:ln>
                <a:solidFill>
                  <a:srgbClr val="454546"/>
                </a:solidFill>
                <a:effectLst/>
                <a:uLnTx/>
                <a:uFillTx/>
                <a:latin typeface="HelveticaNeueLT Pro 65 Md" panose="020B0604020202020204" pitchFamily="34" charset="77"/>
                <a:ea typeface="+mj-ea"/>
                <a:cs typeface="+mj-cs"/>
              </a:rPr>
              <a:t>PowerPoint Template Guide</a:t>
            </a:r>
          </a:p>
        </p:txBody>
      </p:sp>
      <p:sp>
        <p:nvSpPr>
          <p:cNvPr id="30" name="Title 2">
            <a:extLst>
              <a:ext uri="{FF2B5EF4-FFF2-40B4-BE49-F238E27FC236}">
                <a16:creationId xmlns:a16="http://schemas.microsoft.com/office/drawing/2014/main" id="{D8F9DDC2-B081-0641-9597-6AFD59265FE2}"/>
              </a:ext>
            </a:extLst>
          </p:cNvPr>
          <p:cNvSpPr txBox="1">
            <a:spLocks/>
          </p:cNvSpPr>
          <p:nvPr userDrawn="1"/>
        </p:nvSpPr>
        <p:spPr>
          <a:xfrm>
            <a:off x="552149" y="1818341"/>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marL="0" marR="0" lvl="0" indent="0" algn="l" defTabSz="737354" rtl="0" eaLnBrk="1" fontAlgn="auto" latinLnBrk="0" hangingPunct="1">
              <a:lnSpc>
                <a:spcPct val="90000"/>
              </a:lnSpc>
              <a:spcBef>
                <a:spcPct val="0"/>
              </a:spcBef>
              <a:spcAft>
                <a:spcPts val="0"/>
              </a:spcAft>
              <a:buClrTx/>
              <a:buSzTx/>
              <a:buFontTx/>
              <a:buNone/>
              <a:tabLst/>
              <a:defRPr/>
            </a:pPr>
            <a:r>
              <a:rPr kumimoji="0" lang="en-GB" sz="2000" b="0" i="0" u="none" strike="noStrike" kern="1200" cap="none" spc="0" normalizeH="0" baseline="0" noProof="0">
                <a:ln>
                  <a:noFill/>
                </a:ln>
                <a:solidFill>
                  <a:srgbClr val="D43900"/>
                </a:solidFill>
                <a:effectLst/>
                <a:uLnTx/>
                <a:uFillTx/>
                <a:latin typeface="HelveticaNeueLT Pro 55 Roman" panose="020B0604020202020204" pitchFamily="34" charset="77"/>
              </a:rPr>
              <a:t>Section Title</a:t>
            </a:r>
          </a:p>
          <a:p>
            <a:pPr marL="0" marR="0" lvl="0" indent="0" algn="l" defTabSz="737354" rtl="0" eaLnBrk="1" fontAlgn="auto" latinLnBrk="0" hangingPunct="1">
              <a:lnSpc>
                <a:spcPct val="90000"/>
              </a:lnSpc>
              <a:spcBef>
                <a:spcPct val="0"/>
              </a:spcBef>
              <a:spcAft>
                <a:spcPts val="0"/>
              </a:spcAft>
              <a:buClrTx/>
              <a:buSzTx/>
              <a:buFontTx/>
              <a:buNone/>
              <a:tabLst/>
              <a:defRPr/>
            </a:pPr>
            <a:r>
              <a:rPr kumimoji="0" lang="en-US" sz="900" b="0" i="0" u="none" strike="noStrike" kern="1200" cap="none" spc="0" normalizeH="0" baseline="0" noProof="0">
                <a:ln>
                  <a:noFill/>
                </a:ln>
                <a:solidFill>
                  <a:srgbClr val="454546"/>
                </a:solidFill>
                <a:effectLst/>
                <a:uLnTx/>
                <a:uFillTx/>
                <a:latin typeface="HelveticaNeueLT Pro 55 Roman" panose="020B0604020202020204" pitchFamily="34" charset="77"/>
              </a:rPr>
              <a:t>Helvetica Neue Lt Pro (Roman) – 20pt</a:t>
            </a:r>
          </a:p>
        </p:txBody>
      </p:sp>
      <p:sp>
        <p:nvSpPr>
          <p:cNvPr id="31" name="Title 2">
            <a:extLst>
              <a:ext uri="{FF2B5EF4-FFF2-40B4-BE49-F238E27FC236}">
                <a16:creationId xmlns:a16="http://schemas.microsoft.com/office/drawing/2014/main" id="{03E029CE-9E7F-E244-9307-4763DEC2F5A6}"/>
              </a:ext>
            </a:extLst>
          </p:cNvPr>
          <p:cNvSpPr txBox="1">
            <a:spLocks/>
          </p:cNvSpPr>
          <p:nvPr userDrawn="1"/>
        </p:nvSpPr>
        <p:spPr>
          <a:xfrm>
            <a:off x="552149" y="237638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NeueLT Std Med" panose="020B0604020202020204" pitchFamily="34" charset="0"/>
                <a:ea typeface="Helvetica Neue Condensed" panose="02000503000000020004" pitchFamily="2" charset="0"/>
                <a:cs typeface="Helvetica Neue Condensed" panose="02000503000000020004" pitchFamily="2" charset="0"/>
              </a:defRPr>
            </a:lvl1pPr>
          </a:lstStyle>
          <a:p>
            <a:pPr marL="0" marR="0" lvl="0" indent="0" algn="l" defTabSz="737354" rtl="0" eaLnBrk="1" fontAlgn="auto" latinLnBrk="0" hangingPunct="1">
              <a:lnSpc>
                <a:spcPct val="90000"/>
              </a:lnSpc>
              <a:spcBef>
                <a:spcPct val="0"/>
              </a:spcBef>
              <a:spcAft>
                <a:spcPts val="0"/>
              </a:spcAft>
              <a:buClrTx/>
              <a:buSzTx/>
              <a:buFontTx/>
              <a:buNone/>
              <a:tabLst/>
              <a:defRPr/>
            </a:pPr>
            <a:r>
              <a:rPr kumimoji="0" lang="en-GB" sz="1800" b="1" i="0" u="none" strike="noStrike" kern="1200" cap="none" spc="0" normalizeH="0" baseline="0" noProof="0">
                <a:ln>
                  <a:noFill/>
                </a:ln>
                <a:solidFill>
                  <a:srgbClr val="D43900"/>
                </a:solidFill>
                <a:effectLst/>
                <a:uLnTx/>
                <a:uFillTx/>
                <a:latin typeface="HelveticaNeueLT Pro 55 Roman" panose="020B0604020202020204" pitchFamily="34" charset="77"/>
              </a:rPr>
              <a:t>Heading</a:t>
            </a:r>
            <a:r>
              <a:rPr kumimoji="0" lang="en-GB" sz="2000" b="1" i="0" u="none" strike="noStrike" kern="1200" cap="none" spc="0" normalizeH="0" baseline="0" noProof="0">
                <a:ln>
                  <a:noFill/>
                </a:ln>
                <a:solidFill>
                  <a:srgbClr val="D43900"/>
                </a:solidFill>
                <a:effectLst/>
                <a:uLnTx/>
                <a:uFillTx/>
                <a:latin typeface="HelveticaNeueLT Pro 55 Roman" panose="020B0604020202020204" pitchFamily="34" charset="77"/>
              </a:rPr>
              <a:t> </a:t>
            </a:r>
          </a:p>
          <a:p>
            <a:pPr marL="0" marR="0" lvl="0" indent="0" algn="l" defTabSz="737354" rtl="0" eaLnBrk="1" fontAlgn="auto" latinLnBrk="0" hangingPunct="1">
              <a:lnSpc>
                <a:spcPct val="90000"/>
              </a:lnSpc>
              <a:spcBef>
                <a:spcPct val="0"/>
              </a:spcBef>
              <a:spcAft>
                <a:spcPts val="0"/>
              </a:spcAft>
              <a:buClrTx/>
              <a:buSzTx/>
              <a:buFontTx/>
              <a:buNone/>
              <a:tabLst/>
              <a:defRPr/>
            </a:pPr>
            <a:r>
              <a:rPr kumimoji="0" lang="en-US" sz="900" b="0" i="0" u="none" strike="noStrike" kern="1200" cap="none" spc="0" normalizeH="0" baseline="0" noProof="0">
                <a:ln>
                  <a:noFill/>
                </a:ln>
                <a:solidFill>
                  <a:srgbClr val="454546"/>
                </a:solidFill>
                <a:effectLst/>
                <a:uLnTx/>
                <a:uFillTx/>
                <a:latin typeface="HelveticaNeueLT Pro 55 Roman" panose="020B0604020202020204" pitchFamily="34" charset="77"/>
              </a:rPr>
              <a:t>Helvetica Neue Lt Pro (Roman) – 18pt</a:t>
            </a:r>
          </a:p>
        </p:txBody>
      </p:sp>
    </p:spTree>
    <p:extLst>
      <p:ext uri="{BB962C8B-B14F-4D97-AF65-F5344CB8AC3E}">
        <p14:creationId xmlns:p14="http://schemas.microsoft.com/office/powerpoint/2010/main" val="218864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tags" Target="../tags/tag1.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theme" Target="../theme/theme2.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image" Target="../media/image15.emf"/><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5.xml"/><Relationship Id="rId18" Type="http://schemas.openxmlformats.org/officeDocument/2006/relationships/slideLayout" Target="../slideLayouts/slideLayout70.xml"/><Relationship Id="rId26" Type="http://schemas.openxmlformats.org/officeDocument/2006/relationships/slideLayout" Target="../slideLayouts/slideLayout78.xml"/><Relationship Id="rId39" Type="http://schemas.openxmlformats.org/officeDocument/2006/relationships/slideLayout" Target="../slideLayouts/slideLayout91.xml"/><Relationship Id="rId3" Type="http://schemas.openxmlformats.org/officeDocument/2006/relationships/slideLayout" Target="../slideLayouts/slideLayout55.xml"/><Relationship Id="rId21" Type="http://schemas.openxmlformats.org/officeDocument/2006/relationships/slideLayout" Target="../slideLayouts/slideLayout73.xml"/><Relationship Id="rId34" Type="http://schemas.openxmlformats.org/officeDocument/2006/relationships/slideLayout" Target="../slideLayouts/slideLayout86.xml"/><Relationship Id="rId42" Type="http://schemas.openxmlformats.org/officeDocument/2006/relationships/slideLayout" Target="../slideLayouts/slideLayout94.xml"/><Relationship Id="rId47" Type="http://schemas.openxmlformats.org/officeDocument/2006/relationships/slideLayout" Target="../slideLayouts/slideLayout99.xml"/><Relationship Id="rId50" Type="http://schemas.openxmlformats.org/officeDocument/2006/relationships/slideLayout" Target="../slideLayouts/slideLayout102.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17" Type="http://schemas.openxmlformats.org/officeDocument/2006/relationships/slideLayout" Target="../slideLayouts/slideLayout69.xml"/><Relationship Id="rId25" Type="http://schemas.openxmlformats.org/officeDocument/2006/relationships/slideLayout" Target="../slideLayouts/slideLayout77.xml"/><Relationship Id="rId33" Type="http://schemas.openxmlformats.org/officeDocument/2006/relationships/slideLayout" Target="../slideLayouts/slideLayout85.xml"/><Relationship Id="rId38" Type="http://schemas.openxmlformats.org/officeDocument/2006/relationships/slideLayout" Target="../slideLayouts/slideLayout90.xml"/><Relationship Id="rId46" Type="http://schemas.openxmlformats.org/officeDocument/2006/relationships/slideLayout" Target="../slideLayouts/slideLayout98.xml"/><Relationship Id="rId2" Type="http://schemas.openxmlformats.org/officeDocument/2006/relationships/slideLayout" Target="../slideLayouts/slideLayout54.xml"/><Relationship Id="rId16" Type="http://schemas.openxmlformats.org/officeDocument/2006/relationships/slideLayout" Target="../slideLayouts/slideLayout68.xml"/><Relationship Id="rId20" Type="http://schemas.openxmlformats.org/officeDocument/2006/relationships/slideLayout" Target="../slideLayouts/slideLayout72.xml"/><Relationship Id="rId29" Type="http://schemas.openxmlformats.org/officeDocument/2006/relationships/slideLayout" Target="../slideLayouts/slideLayout81.xml"/><Relationship Id="rId41" Type="http://schemas.openxmlformats.org/officeDocument/2006/relationships/slideLayout" Target="../slideLayouts/slideLayout93.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24" Type="http://schemas.openxmlformats.org/officeDocument/2006/relationships/slideLayout" Target="../slideLayouts/slideLayout76.xml"/><Relationship Id="rId32" Type="http://schemas.openxmlformats.org/officeDocument/2006/relationships/slideLayout" Target="../slideLayouts/slideLayout84.xml"/><Relationship Id="rId37" Type="http://schemas.openxmlformats.org/officeDocument/2006/relationships/slideLayout" Target="../slideLayouts/slideLayout89.xml"/><Relationship Id="rId40" Type="http://schemas.openxmlformats.org/officeDocument/2006/relationships/slideLayout" Target="../slideLayouts/slideLayout92.xml"/><Relationship Id="rId45" Type="http://schemas.openxmlformats.org/officeDocument/2006/relationships/slideLayout" Target="../slideLayouts/slideLayout97.xml"/><Relationship Id="rId53" Type="http://schemas.openxmlformats.org/officeDocument/2006/relationships/theme" Target="../theme/theme3.xml"/><Relationship Id="rId5" Type="http://schemas.openxmlformats.org/officeDocument/2006/relationships/slideLayout" Target="../slideLayouts/slideLayout57.xml"/><Relationship Id="rId15" Type="http://schemas.openxmlformats.org/officeDocument/2006/relationships/slideLayout" Target="../slideLayouts/slideLayout67.xml"/><Relationship Id="rId23" Type="http://schemas.openxmlformats.org/officeDocument/2006/relationships/slideLayout" Target="../slideLayouts/slideLayout75.xml"/><Relationship Id="rId28" Type="http://schemas.openxmlformats.org/officeDocument/2006/relationships/slideLayout" Target="../slideLayouts/slideLayout80.xml"/><Relationship Id="rId36" Type="http://schemas.openxmlformats.org/officeDocument/2006/relationships/slideLayout" Target="../slideLayouts/slideLayout88.xml"/><Relationship Id="rId49" Type="http://schemas.openxmlformats.org/officeDocument/2006/relationships/slideLayout" Target="../slideLayouts/slideLayout101.xml"/><Relationship Id="rId10" Type="http://schemas.openxmlformats.org/officeDocument/2006/relationships/slideLayout" Target="../slideLayouts/slideLayout62.xml"/><Relationship Id="rId19" Type="http://schemas.openxmlformats.org/officeDocument/2006/relationships/slideLayout" Target="../slideLayouts/slideLayout71.xml"/><Relationship Id="rId31" Type="http://schemas.openxmlformats.org/officeDocument/2006/relationships/slideLayout" Target="../slideLayouts/slideLayout83.xml"/><Relationship Id="rId44" Type="http://schemas.openxmlformats.org/officeDocument/2006/relationships/slideLayout" Target="../slideLayouts/slideLayout96.xml"/><Relationship Id="rId52" Type="http://schemas.openxmlformats.org/officeDocument/2006/relationships/slideLayout" Target="../slideLayouts/slideLayout104.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slideLayout" Target="../slideLayouts/slideLayout66.xml"/><Relationship Id="rId22" Type="http://schemas.openxmlformats.org/officeDocument/2006/relationships/slideLayout" Target="../slideLayouts/slideLayout74.xml"/><Relationship Id="rId27" Type="http://schemas.openxmlformats.org/officeDocument/2006/relationships/slideLayout" Target="../slideLayouts/slideLayout79.xml"/><Relationship Id="rId30" Type="http://schemas.openxmlformats.org/officeDocument/2006/relationships/slideLayout" Target="../slideLayouts/slideLayout82.xml"/><Relationship Id="rId35" Type="http://schemas.openxmlformats.org/officeDocument/2006/relationships/slideLayout" Target="../slideLayouts/slideLayout87.xml"/><Relationship Id="rId43" Type="http://schemas.openxmlformats.org/officeDocument/2006/relationships/slideLayout" Target="../slideLayouts/slideLayout95.xml"/><Relationship Id="rId48" Type="http://schemas.openxmlformats.org/officeDocument/2006/relationships/slideLayout" Target="../slideLayouts/slideLayout100.xml"/><Relationship Id="rId8" Type="http://schemas.openxmlformats.org/officeDocument/2006/relationships/slideLayout" Target="../slideLayouts/slideLayout60.xml"/><Relationship Id="rId51" Type="http://schemas.openxmlformats.org/officeDocument/2006/relationships/slideLayout" Target="../slideLayouts/slideLayout10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slideLayout" Target="../slideLayouts/slideLayout117.xml"/><Relationship Id="rId18" Type="http://schemas.openxmlformats.org/officeDocument/2006/relationships/slideLayout" Target="../slideLayouts/slideLayout122.xml"/><Relationship Id="rId26" Type="http://schemas.openxmlformats.org/officeDocument/2006/relationships/slideLayout" Target="../slideLayouts/slideLayout130.xml"/><Relationship Id="rId3" Type="http://schemas.openxmlformats.org/officeDocument/2006/relationships/slideLayout" Target="../slideLayouts/slideLayout107.xml"/><Relationship Id="rId21" Type="http://schemas.openxmlformats.org/officeDocument/2006/relationships/slideLayout" Target="../slideLayouts/slideLayout125.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17" Type="http://schemas.openxmlformats.org/officeDocument/2006/relationships/slideLayout" Target="../slideLayouts/slideLayout121.xml"/><Relationship Id="rId25" Type="http://schemas.openxmlformats.org/officeDocument/2006/relationships/slideLayout" Target="../slideLayouts/slideLayout129.xml"/><Relationship Id="rId2" Type="http://schemas.openxmlformats.org/officeDocument/2006/relationships/slideLayout" Target="../slideLayouts/slideLayout106.xml"/><Relationship Id="rId16" Type="http://schemas.openxmlformats.org/officeDocument/2006/relationships/slideLayout" Target="../slideLayouts/slideLayout120.xml"/><Relationship Id="rId20" Type="http://schemas.openxmlformats.org/officeDocument/2006/relationships/slideLayout" Target="../slideLayouts/slideLayout124.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24" Type="http://schemas.openxmlformats.org/officeDocument/2006/relationships/slideLayout" Target="../slideLayouts/slideLayout128.xml"/><Relationship Id="rId5" Type="http://schemas.openxmlformats.org/officeDocument/2006/relationships/slideLayout" Target="../slideLayouts/slideLayout109.xml"/><Relationship Id="rId15" Type="http://schemas.openxmlformats.org/officeDocument/2006/relationships/slideLayout" Target="../slideLayouts/slideLayout119.xml"/><Relationship Id="rId23" Type="http://schemas.openxmlformats.org/officeDocument/2006/relationships/slideLayout" Target="../slideLayouts/slideLayout127.xml"/><Relationship Id="rId28" Type="http://schemas.openxmlformats.org/officeDocument/2006/relationships/theme" Target="../theme/theme4.xml"/><Relationship Id="rId10" Type="http://schemas.openxmlformats.org/officeDocument/2006/relationships/slideLayout" Target="../slideLayouts/slideLayout114.xml"/><Relationship Id="rId19" Type="http://schemas.openxmlformats.org/officeDocument/2006/relationships/slideLayout" Target="../slideLayouts/slideLayout123.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slideLayout" Target="../slideLayouts/slideLayout118.xml"/><Relationship Id="rId22" Type="http://schemas.openxmlformats.org/officeDocument/2006/relationships/slideLayout" Target="../slideLayouts/slideLayout126.xml"/><Relationship Id="rId27" Type="http://schemas.openxmlformats.org/officeDocument/2006/relationships/slideLayout" Target="../slideLayouts/slideLayout1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7071731"/>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5" r:id="rId12"/>
    <p:sldLayoutId id="2147483786" r:id="rId13"/>
    <p:sldLayoutId id="2147483787" r:id="rId14"/>
    <p:sldLayoutId id="2147483788" r:id="rId15"/>
    <p:sldLayoutId id="2147483789" r:id="rId16"/>
    <p:sldLayoutId id="2147483790" r:id="rId17"/>
    <p:sldLayoutId id="2147483791" r:id="rId18"/>
    <p:sldLayoutId id="2147483792" r:id="rId19"/>
    <p:sldLayoutId id="2147483793" r:id="rId20"/>
    <p:sldLayoutId id="2147483794" r:id="rId21"/>
    <p:sldLayoutId id="2147483795" r:id="rId22"/>
    <p:sldLayoutId id="2147483796" r:id="rId23"/>
    <p:sldLayoutId id="2147483797" r:id="rId24"/>
    <p:sldLayoutId id="2147483798" r:id="rId25"/>
    <p:sldLayoutId id="2147483799" r:id="rId26"/>
    <p:sldLayoutId id="2147483800" r:id="rId27"/>
    <p:sldLayoutId id="2147483803" r:id="rId28"/>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1" name="Object 10" hidden="1">
            <a:extLst>
              <a:ext uri="{FF2B5EF4-FFF2-40B4-BE49-F238E27FC236}">
                <a16:creationId xmlns:a16="http://schemas.microsoft.com/office/drawing/2014/main" id="{2EA5ACA9-9D57-4185-D997-BD210D4A9B0C}"/>
              </a:ext>
            </a:extLst>
          </p:cNvPr>
          <p:cNvGraphicFramePr>
            <a:graphicFrameLocks noChangeAspect="1"/>
          </p:cNvGraphicFramePr>
          <p:nvPr userDrawn="1">
            <p:custDataLst>
              <p:tags r:id="rId26"/>
            </p:custDataLst>
            <p:extLst>
              <p:ext uri="{D42A27DB-BD31-4B8C-83A1-F6EECF244321}">
                <p14:modId xmlns:p14="http://schemas.microsoft.com/office/powerpoint/2010/main" val="465983505"/>
              </p:ext>
            </p:ext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27" imgW="306" imgH="306" progId="TCLayout.ActiveDocument.1">
                  <p:embed/>
                </p:oleObj>
              </mc:Choice>
              <mc:Fallback>
                <p:oleObj name="think-cell Slide" r:id="rId27" imgW="306" imgH="306" progId="TCLayout.ActiveDocument.1">
                  <p:embed/>
                  <p:pic>
                    <p:nvPicPr>
                      <p:cNvPr id="11" name="Object 10" hidden="1">
                        <a:extLst>
                          <a:ext uri="{FF2B5EF4-FFF2-40B4-BE49-F238E27FC236}">
                            <a16:creationId xmlns:a16="http://schemas.microsoft.com/office/drawing/2014/main" id="{2EA5ACA9-9D57-4185-D997-BD210D4A9B0C}"/>
                          </a:ext>
                        </a:extLst>
                      </p:cNvPr>
                      <p:cNvPicPr/>
                      <p:nvPr/>
                    </p:nvPicPr>
                    <p:blipFill>
                      <a:blip r:embed="rId28"/>
                      <a:stretch>
                        <a:fillRect/>
                      </a:stretch>
                    </p:blipFill>
                    <p:spPr>
                      <a:xfrm>
                        <a:off x="2118" y="2118"/>
                        <a:ext cx="2117" cy="2117"/>
                      </a:xfrm>
                      <a:prstGeom prst="rect">
                        <a:avLst/>
                      </a:prstGeom>
                    </p:spPr>
                  </p:pic>
                </p:oleObj>
              </mc:Fallback>
            </mc:AlternateContent>
          </a:graphicData>
        </a:graphic>
      </p:graphicFrame>
      <p:sp>
        <p:nvSpPr>
          <p:cNvPr id="7" name="Freeform: Shape 6">
            <a:extLst>
              <a:ext uri="{FF2B5EF4-FFF2-40B4-BE49-F238E27FC236}">
                <a16:creationId xmlns:a16="http://schemas.microsoft.com/office/drawing/2014/main" id="{AA737D0B-EFBD-190C-1EC7-3CA8A6972D73}"/>
              </a:ext>
            </a:extLst>
          </p:cNvPr>
          <p:cNvSpPr txBox="1">
            <a:spLocks/>
          </p:cNvSpPr>
          <p:nvPr userDrawn="1"/>
        </p:nvSpPr>
        <p:spPr bwMode="gray">
          <a:xfrm>
            <a:off x="0" y="0"/>
            <a:ext cx="3048000" cy="96000"/>
          </a:xfrm>
          <a:custGeom>
            <a:avLst/>
            <a:gdLst>
              <a:gd name="connsiteX0" fmla="*/ 0 w 2286000"/>
              <a:gd name="connsiteY0" fmla="*/ 0 h 72000"/>
              <a:gd name="connsiteX1" fmla="*/ 2286000 w 2286000"/>
              <a:gd name="connsiteY1" fmla="*/ 0 h 72000"/>
              <a:gd name="connsiteX2" fmla="*/ 2286000 w 2286000"/>
              <a:gd name="connsiteY2" fmla="*/ 72000 h 72000"/>
              <a:gd name="connsiteX3" fmla="*/ 0 w 2286000"/>
              <a:gd name="connsiteY3" fmla="*/ 72000 h 72000"/>
            </a:gdLst>
            <a:ahLst/>
            <a:cxnLst>
              <a:cxn ang="0">
                <a:pos x="connsiteX0" y="connsiteY0"/>
              </a:cxn>
              <a:cxn ang="0">
                <a:pos x="connsiteX1" y="connsiteY1"/>
              </a:cxn>
              <a:cxn ang="0">
                <a:pos x="connsiteX2" y="connsiteY2"/>
              </a:cxn>
              <a:cxn ang="0">
                <a:pos x="connsiteX3" y="connsiteY3"/>
              </a:cxn>
            </a:cxnLst>
            <a:rect l="l" t="t" r="r" b="b"/>
            <a:pathLst>
              <a:path w="2286000" h="72000">
                <a:moveTo>
                  <a:pt x="0" y="0"/>
                </a:moveTo>
                <a:lnTo>
                  <a:pt x="2286000" y="0"/>
                </a:lnTo>
                <a:lnTo>
                  <a:pt x="2286000" y="72000"/>
                </a:lnTo>
                <a:lnTo>
                  <a:pt x="0" y="72000"/>
                </a:lnTo>
                <a:close/>
              </a:path>
            </a:pathLst>
          </a:custGeom>
          <a:solidFill>
            <a:schemeClr val="accent1"/>
          </a:solidFill>
          <a:ln>
            <a:noFill/>
          </a:ln>
        </p:spPr>
        <p:txBody>
          <a:bodyPr wrap="square">
            <a:noAutofit/>
          </a:bodyPr>
          <a:lstStyle>
            <a:lvl1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1pPr>
            <a:lvl2pPr marL="0" indent="0" algn="l" defTabSz="914400" rtl="0" eaLnBrk="1" latinLnBrk="0" hangingPunct="1">
              <a:lnSpc>
                <a:spcPct val="100000"/>
              </a:lnSpc>
              <a:spcBef>
                <a:spcPts val="0"/>
              </a:spcBef>
              <a:spcAft>
                <a:spcPts val="0"/>
              </a:spcAft>
              <a:buClr>
                <a:srgbClr val="EA1C0A"/>
              </a:buClr>
              <a:buFont typeface="EON Brix Sans" panose="020B0500000000000000" pitchFamily="34" charset="0"/>
              <a:buNone/>
              <a:defRPr sz="100" kern="100" baseline="0">
                <a:noFill/>
                <a:latin typeface="+mn-lt"/>
                <a:ea typeface="+mn-ea"/>
                <a:cs typeface="+mn-cs"/>
              </a:defRPr>
            </a:lvl2pPr>
            <a:lvl3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3pPr>
            <a:lvl4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4pPr>
            <a:lvl5pPr marL="0" indent="0" algn="l" defTabSz="914400" rtl="0" eaLnBrk="1" latinLnBrk="0" hangingPunct="1">
              <a:lnSpc>
                <a:spcPct val="100000"/>
              </a:lnSpc>
              <a:spcBef>
                <a:spcPts val="0"/>
              </a:spcBef>
              <a:spcAft>
                <a:spcPts val="0"/>
              </a:spcAft>
              <a:buFont typeface="Symbol" panose="05050102010706020507" pitchFamily="18" charset="2"/>
              <a:buNone/>
              <a:defRPr sz="100" kern="100" baseline="0">
                <a:noFill/>
                <a:latin typeface="+mn-lt"/>
                <a:ea typeface="+mn-ea"/>
                <a:cs typeface="+mn-cs"/>
              </a:defRPr>
            </a:lvl5pPr>
            <a:lvl6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6pPr>
            <a:lvl7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7pPr>
            <a:lvl8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8pPr>
            <a:lvl9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9pPr>
          </a:lstStyle>
          <a:p>
            <a:r>
              <a:rPr lang="en-GB" sz="133" noProof="0"/>
              <a:t> </a:t>
            </a:r>
          </a:p>
        </p:txBody>
      </p:sp>
      <p:sp>
        <p:nvSpPr>
          <p:cNvPr id="8" name="Freeform: Shape 7">
            <a:extLst>
              <a:ext uri="{FF2B5EF4-FFF2-40B4-BE49-F238E27FC236}">
                <a16:creationId xmlns:a16="http://schemas.microsoft.com/office/drawing/2014/main" id="{41D44AA2-C054-D019-F26E-C05BF7B09BE9}"/>
              </a:ext>
            </a:extLst>
          </p:cNvPr>
          <p:cNvSpPr txBox="1">
            <a:spLocks/>
          </p:cNvSpPr>
          <p:nvPr userDrawn="1"/>
        </p:nvSpPr>
        <p:spPr bwMode="gray">
          <a:xfrm>
            <a:off x="3048000" y="0"/>
            <a:ext cx="1524000" cy="96000"/>
          </a:xfrm>
          <a:custGeom>
            <a:avLst/>
            <a:gdLst>
              <a:gd name="connsiteX0" fmla="*/ 0 w 1143000"/>
              <a:gd name="connsiteY0" fmla="*/ 0 h 72000"/>
              <a:gd name="connsiteX1" fmla="*/ 1143000 w 1143000"/>
              <a:gd name="connsiteY1" fmla="*/ 0 h 72000"/>
              <a:gd name="connsiteX2" fmla="*/ 1143000 w 1143000"/>
              <a:gd name="connsiteY2" fmla="*/ 72000 h 72000"/>
              <a:gd name="connsiteX3" fmla="*/ 0 w 1143000"/>
              <a:gd name="connsiteY3" fmla="*/ 72000 h 72000"/>
            </a:gdLst>
            <a:ahLst/>
            <a:cxnLst>
              <a:cxn ang="0">
                <a:pos x="connsiteX0" y="connsiteY0"/>
              </a:cxn>
              <a:cxn ang="0">
                <a:pos x="connsiteX1" y="connsiteY1"/>
              </a:cxn>
              <a:cxn ang="0">
                <a:pos x="connsiteX2" y="connsiteY2"/>
              </a:cxn>
              <a:cxn ang="0">
                <a:pos x="connsiteX3" y="connsiteY3"/>
              </a:cxn>
            </a:cxnLst>
            <a:rect l="l" t="t" r="r" b="b"/>
            <a:pathLst>
              <a:path w="1143000" h="72000">
                <a:moveTo>
                  <a:pt x="0" y="0"/>
                </a:moveTo>
                <a:lnTo>
                  <a:pt x="1143000" y="0"/>
                </a:lnTo>
                <a:lnTo>
                  <a:pt x="1143000" y="72000"/>
                </a:lnTo>
                <a:lnTo>
                  <a:pt x="0" y="72000"/>
                </a:lnTo>
                <a:close/>
              </a:path>
            </a:pathLst>
          </a:custGeom>
          <a:solidFill>
            <a:schemeClr val="accent4"/>
          </a:solidFill>
          <a:ln>
            <a:noFill/>
          </a:ln>
        </p:spPr>
        <p:txBody>
          <a:bodyPr wrap="square">
            <a:noAutofit/>
          </a:bodyPr>
          <a:lstStyle>
            <a:lvl1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1pPr>
            <a:lvl2pPr marL="0" indent="0" algn="l" defTabSz="914400" rtl="0" eaLnBrk="1" latinLnBrk="0" hangingPunct="1">
              <a:lnSpc>
                <a:spcPct val="100000"/>
              </a:lnSpc>
              <a:spcBef>
                <a:spcPts val="0"/>
              </a:spcBef>
              <a:spcAft>
                <a:spcPts val="0"/>
              </a:spcAft>
              <a:buClr>
                <a:srgbClr val="EA1C0A"/>
              </a:buClr>
              <a:buFont typeface="EON Brix Sans" panose="020B0500000000000000" pitchFamily="34" charset="0"/>
              <a:buNone/>
              <a:defRPr sz="100" kern="100" baseline="0">
                <a:noFill/>
                <a:latin typeface="+mn-lt"/>
                <a:ea typeface="+mn-ea"/>
                <a:cs typeface="+mn-cs"/>
              </a:defRPr>
            </a:lvl2pPr>
            <a:lvl3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3pPr>
            <a:lvl4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4pPr>
            <a:lvl5pPr marL="0" indent="0" algn="l" defTabSz="914400" rtl="0" eaLnBrk="1" latinLnBrk="0" hangingPunct="1">
              <a:lnSpc>
                <a:spcPct val="100000"/>
              </a:lnSpc>
              <a:spcBef>
                <a:spcPts val="0"/>
              </a:spcBef>
              <a:spcAft>
                <a:spcPts val="0"/>
              </a:spcAft>
              <a:buFont typeface="Symbol" panose="05050102010706020507" pitchFamily="18" charset="2"/>
              <a:buNone/>
              <a:defRPr sz="100" kern="100" baseline="0">
                <a:noFill/>
                <a:latin typeface="+mn-lt"/>
                <a:ea typeface="+mn-ea"/>
                <a:cs typeface="+mn-cs"/>
              </a:defRPr>
            </a:lvl5pPr>
            <a:lvl6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6pPr>
            <a:lvl7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7pPr>
            <a:lvl8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8pPr>
            <a:lvl9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9pPr>
          </a:lstStyle>
          <a:p>
            <a:r>
              <a:rPr lang="en-GB" sz="133" noProof="0"/>
              <a:t> </a:t>
            </a:r>
          </a:p>
        </p:txBody>
      </p:sp>
      <p:sp>
        <p:nvSpPr>
          <p:cNvPr id="9" name="Freeform: Shape 8">
            <a:extLst>
              <a:ext uri="{FF2B5EF4-FFF2-40B4-BE49-F238E27FC236}">
                <a16:creationId xmlns:a16="http://schemas.microsoft.com/office/drawing/2014/main" id="{46BD5AA6-DBEF-BB56-1236-26914F4241D3}"/>
              </a:ext>
            </a:extLst>
          </p:cNvPr>
          <p:cNvSpPr txBox="1">
            <a:spLocks/>
          </p:cNvSpPr>
          <p:nvPr userDrawn="1"/>
        </p:nvSpPr>
        <p:spPr bwMode="gray">
          <a:xfrm>
            <a:off x="4572000" y="0"/>
            <a:ext cx="7620000" cy="96000"/>
          </a:xfrm>
          <a:custGeom>
            <a:avLst/>
            <a:gdLst>
              <a:gd name="connsiteX0" fmla="*/ 0 w 5715000"/>
              <a:gd name="connsiteY0" fmla="*/ 0 h 72000"/>
              <a:gd name="connsiteX1" fmla="*/ 5715000 w 5715000"/>
              <a:gd name="connsiteY1" fmla="*/ 0 h 72000"/>
              <a:gd name="connsiteX2" fmla="*/ 5715000 w 5715000"/>
              <a:gd name="connsiteY2" fmla="*/ 72000 h 72000"/>
              <a:gd name="connsiteX3" fmla="*/ 0 w 5715000"/>
              <a:gd name="connsiteY3" fmla="*/ 72000 h 72000"/>
            </a:gdLst>
            <a:ahLst/>
            <a:cxnLst>
              <a:cxn ang="0">
                <a:pos x="connsiteX0" y="connsiteY0"/>
              </a:cxn>
              <a:cxn ang="0">
                <a:pos x="connsiteX1" y="connsiteY1"/>
              </a:cxn>
              <a:cxn ang="0">
                <a:pos x="connsiteX2" y="connsiteY2"/>
              </a:cxn>
              <a:cxn ang="0">
                <a:pos x="connsiteX3" y="connsiteY3"/>
              </a:cxn>
            </a:cxnLst>
            <a:rect l="l" t="t" r="r" b="b"/>
            <a:pathLst>
              <a:path w="5715000" h="72000">
                <a:moveTo>
                  <a:pt x="0" y="0"/>
                </a:moveTo>
                <a:lnTo>
                  <a:pt x="5715000" y="0"/>
                </a:lnTo>
                <a:lnTo>
                  <a:pt x="5715000" y="72000"/>
                </a:lnTo>
                <a:lnTo>
                  <a:pt x="0" y="72000"/>
                </a:lnTo>
                <a:close/>
              </a:path>
            </a:pathLst>
          </a:custGeom>
          <a:solidFill>
            <a:schemeClr val="accent3"/>
          </a:solidFill>
          <a:ln>
            <a:noFill/>
          </a:ln>
        </p:spPr>
        <p:txBody>
          <a:bodyPr wrap="square">
            <a:noAutofit/>
          </a:bodyPr>
          <a:lstStyle>
            <a:lvl1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1pPr>
            <a:lvl2pPr marL="0" indent="0" algn="l" defTabSz="914400" rtl="0" eaLnBrk="1" latinLnBrk="0" hangingPunct="1">
              <a:lnSpc>
                <a:spcPct val="100000"/>
              </a:lnSpc>
              <a:spcBef>
                <a:spcPts val="0"/>
              </a:spcBef>
              <a:spcAft>
                <a:spcPts val="0"/>
              </a:spcAft>
              <a:buClr>
                <a:srgbClr val="EA1C0A"/>
              </a:buClr>
              <a:buFont typeface="EON Brix Sans" panose="020B0500000000000000" pitchFamily="34" charset="0"/>
              <a:buNone/>
              <a:defRPr sz="100" kern="100" baseline="0">
                <a:noFill/>
                <a:latin typeface="+mn-lt"/>
                <a:ea typeface="+mn-ea"/>
                <a:cs typeface="+mn-cs"/>
              </a:defRPr>
            </a:lvl2pPr>
            <a:lvl3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3pPr>
            <a:lvl4pPr marL="0" indent="0" algn="l" defTabSz="914400" rtl="0" eaLnBrk="1" latinLnBrk="0" hangingPunct="1">
              <a:lnSpc>
                <a:spcPct val="100000"/>
              </a:lnSpc>
              <a:spcBef>
                <a:spcPts val="0"/>
              </a:spcBef>
              <a:spcAft>
                <a:spcPts val="0"/>
              </a:spcAft>
              <a:buFont typeface="EON Brix Sans" panose="020B0604020202020204" pitchFamily="34" charset="0"/>
              <a:buNone/>
              <a:defRPr sz="100" kern="100" baseline="0">
                <a:noFill/>
                <a:latin typeface="+mn-lt"/>
                <a:ea typeface="+mn-ea"/>
                <a:cs typeface="+mn-cs"/>
              </a:defRPr>
            </a:lvl4pPr>
            <a:lvl5pPr marL="0" indent="0" algn="l" defTabSz="914400" rtl="0" eaLnBrk="1" latinLnBrk="0" hangingPunct="1">
              <a:lnSpc>
                <a:spcPct val="100000"/>
              </a:lnSpc>
              <a:spcBef>
                <a:spcPts val="0"/>
              </a:spcBef>
              <a:spcAft>
                <a:spcPts val="0"/>
              </a:spcAft>
              <a:buFont typeface="Symbol" panose="05050102010706020507" pitchFamily="18" charset="2"/>
              <a:buNone/>
              <a:defRPr sz="100" kern="100" baseline="0">
                <a:noFill/>
                <a:latin typeface="+mn-lt"/>
                <a:ea typeface="+mn-ea"/>
                <a:cs typeface="+mn-cs"/>
              </a:defRPr>
            </a:lvl5pPr>
            <a:lvl6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6pPr>
            <a:lvl7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7pPr>
            <a:lvl8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8pPr>
            <a:lvl9pPr marL="0" indent="0" algn="l" defTabSz="914400" rtl="0" eaLnBrk="1" latinLnBrk="0" hangingPunct="1">
              <a:lnSpc>
                <a:spcPct val="100000"/>
              </a:lnSpc>
              <a:spcBef>
                <a:spcPts val="0"/>
              </a:spcBef>
              <a:spcAft>
                <a:spcPts val="0"/>
              </a:spcAft>
              <a:buFont typeface="EON Brix Sans" panose="020B0604020202020204" pitchFamily="34" charset="0"/>
              <a:buNone/>
              <a:defRPr sz="100" kern="1200">
                <a:noFill/>
                <a:latin typeface="+mn-lt"/>
                <a:ea typeface="+mn-ea"/>
                <a:cs typeface="+mn-cs"/>
              </a:defRPr>
            </a:lvl9pPr>
          </a:lstStyle>
          <a:p>
            <a:r>
              <a:rPr lang="en-GB" sz="133" noProof="0"/>
              <a:t> </a:t>
            </a:r>
          </a:p>
        </p:txBody>
      </p:sp>
      <p:sp>
        <p:nvSpPr>
          <p:cNvPr id="2" name="Titelplatzhalter 1"/>
          <p:cNvSpPr>
            <a:spLocks noGrp="1"/>
          </p:cNvSpPr>
          <p:nvPr>
            <p:ph type="title"/>
          </p:nvPr>
        </p:nvSpPr>
        <p:spPr bwMode="gray">
          <a:xfrm>
            <a:off x="501649" y="504001"/>
            <a:ext cx="11184000" cy="428921"/>
          </a:xfrm>
          <a:prstGeom prst="rect">
            <a:avLst/>
          </a:prstGeom>
        </p:spPr>
        <p:txBody>
          <a:bodyPr vert="horz" wrap="square" lIns="0" tIns="0" rIns="0" bIns="0" rtlCol="0" anchor="t" anchorCtr="0">
            <a:spAutoFit/>
          </a:bodyPr>
          <a:lstStyle/>
          <a:p>
            <a:r>
              <a:rPr lang="en-GB" noProof="0"/>
              <a:t>Click to edit slide title (maximum two lines)</a:t>
            </a:r>
          </a:p>
        </p:txBody>
      </p:sp>
      <p:sp>
        <p:nvSpPr>
          <p:cNvPr id="3" name="Textplatzhalter 2"/>
          <p:cNvSpPr>
            <a:spLocks noGrp="1"/>
          </p:cNvSpPr>
          <p:nvPr>
            <p:ph type="body" idx="1"/>
          </p:nvPr>
        </p:nvSpPr>
        <p:spPr bwMode="gray">
          <a:xfrm>
            <a:off x="501651" y="1828800"/>
            <a:ext cx="11184000" cy="4065600"/>
          </a:xfrm>
          <a:prstGeom prst="rect">
            <a:avLst/>
          </a:prstGeom>
        </p:spPr>
        <p:txBody>
          <a:bodyPr vert="horz" lIns="0" tIns="0" rIns="0" bIns="0" rtlCol="0">
            <a:noAutofit/>
          </a:bodyPr>
          <a:lstStyle/>
          <a:p>
            <a:pPr lvl="0"/>
            <a:r>
              <a:rPr lang="en-GB" noProof="0"/>
              <a:t>Click to edit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Datumsplatzhalter 3"/>
          <p:cNvSpPr>
            <a:spLocks noGrp="1"/>
          </p:cNvSpPr>
          <p:nvPr>
            <p:ph type="dt" sz="half" idx="2"/>
          </p:nvPr>
        </p:nvSpPr>
        <p:spPr bwMode="gray">
          <a:xfrm>
            <a:off x="10102849" y="6513601"/>
            <a:ext cx="1176000" cy="175817"/>
          </a:xfrm>
          <a:prstGeom prst="rect">
            <a:avLst/>
          </a:prstGeom>
        </p:spPr>
        <p:txBody>
          <a:bodyPr vert="horz" wrap="square" lIns="0" tIns="0" rIns="0" bIns="0" rtlCol="0" anchor="t" anchorCtr="0">
            <a:spAutoFit/>
          </a:bodyPr>
          <a:lstStyle>
            <a:lvl1pPr algn="r">
              <a:lnSpc>
                <a:spcPts val="1500"/>
              </a:lnSpc>
              <a:defRPr sz="933" b="1">
                <a:solidFill>
                  <a:schemeClr val="tx1"/>
                </a:solidFill>
                <a:latin typeface="+mn-lt"/>
              </a:defRPr>
            </a:lvl1pPr>
          </a:lstStyle>
          <a:p>
            <a:r>
              <a:rPr lang="en-GB" noProof="0"/>
              <a:t>16.02.2023</a:t>
            </a:r>
          </a:p>
        </p:txBody>
      </p:sp>
      <p:sp>
        <p:nvSpPr>
          <p:cNvPr id="5" name="Fußzeilenplatzhalter 4"/>
          <p:cNvSpPr>
            <a:spLocks noGrp="1"/>
          </p:cNvSpPr>
          <p:nvPr>
            <p:ph type="ftr" sz="quarter" idx="3"/>
          </p:nvPr>
        </p:nvSpPr>
        <p:spPr bwMode="gray">
          <a:xfrm>
            <a:off x="501651" y="6513601"/>
            <a:ext cx="7056000" cy="175817"/>
          </a:xfrm>
          <a:prstGeom prst="rect">
            <a:avLst/>
          </a:prstGeom>
        </p:spPr>
        <p:txBody>
          <a:bodyPr vert="horz" wrap="square" lIns="0" tIns="0" rIns="0" bIns="0" rtlCol="0" anchor="t" anchorCtr="0">
            <a:spAutoFit/>
          </a:bodyPr>
          <a:lstStyle>
            <a:lvl1pPr algn="l">
              <a:lnSpc>
                <a:spcPts val="1500"/>
              </a:lnSpc>
              <a:defRPr sz="933" b="1">
                <a:solidFill>
                  <a:schemeClr val="tx1"/>
                </a:solidFill>
                <a:latin typeface="+mn-lt"/>
              </a:defRPr>
            </a:lvl1pPr>
          </a:lstStyle>
          <a:p>
            <a:endParaRPr lang="en-GB" noProof="0"/>
          </a:p>
        </p:txBody>
      </p:sp>
      <p:sp>
        <p:nvSpPr>
          <p:cNvPr id="6" name="Foliennummernplatzhalter 5"/>
          <p:cNvSpPr>
            <a:spLocks noGrp="1"/>
          </p:cNvSpPr>
          <p:nvPr>
            <p:ph type="sldNum" sz="quarter" idx="4"/>
          </p:nvPr>
        </p:nvSpPr>
        <p:spPr bwMode="gray">
          <a:xfrm>
            <a:off x="11352233" y="6513601"/>
            <a:ext cx="336000" cy="175817"/>
          </a:xfrm>
          <a:prstGeom prst="rect">
            <a:avLst/>
          </a:prstGeom>
        </p:spPr>
        <p:txBody>
          <a:bodyPr vert="horz" wrap="square" lIns="0" tIns="0" rIns="0" bIns="0" rtlCol="0" anchor="t" anchorCtr="0">
            <a:spAutoFit/>
          </a:bodyPr>
          <a:lstStyle>
            <a:lvl1pPr algn="r">
              <a:lnSpc>
                <a:spcPts val="1500"/>
              </a:lnSpc>
              <a:defRPr sz="933" b="1">
                <a:solidFill>
                  <a:schemeClr val="tx1"/>
                </a:solidFill>
                <a:latin typeface="+mn-lt"/>
              </a:defRPr>
            </a:lvl1pPr>
          </a:lstStyle>
          <a:p>
            <a:fld id="{93C795C4-4A26-412B-AA90-98E97FF83D41}" type="slidenum">
              <a:rPr lang="en-GB" noProof="0" smtClean="0"/>
              <a:pPr/>
              <a:t>‹#›</a:t>
            </a:fld>
            <a:endParaRPr lang="en-GB" noProof="0"/>
          </a:p>
        </p:txBody>
      </p:sp>
    </p:spTree>
    <p:extLst>
      <p:ext uri="{BB962C8B-B14F-4D97-AF65-F5344CB8AC3E}">
        <p14:creationId xmlns:p14="http://schemas.microsoft.com/office/powerpoint/2010/main" val="4161651474"/>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 id="2147483831" r:id="rId13"/>
    <p:sldLayoutId id="2147483832" r:id="rId14"/>
    <p:sldLayoutId id="2147483833" r:id="rId15"/>
    <p:sldLayoutId id="2147483834" r:id="rId16"/>
    <p:sldLayoutId id="2147483835" r:id="rId17"/>
    <p:sldLayoutId id="2147483836" r:id="rId18"/>
    <p:sldLayoutId id="2147483837" r:id="rId19"/>
    <p:sldLayoutId id="2147483838" r:id="rId20"/>
    <p:sldLayoutId id="2147483839" r:id="rId21"/>
    <p:sldLayoutId id="2147483840" r:id="rId22"/>
    <p:sldLayoutId id="2147483841" r:id="rId23"/>
    <p:sldLayoutId id="2147483842" r:id="rId24"/>
  </p:sldLayoutIdLst>
  <p:hf hdr="0" ftr="0"/>
  <p:txStyles>
    <p:titleStyle>
      <a:lvl1pPr algn="l" defTabSz="1219170" rtl="0" eaLnBrk="1" latinLnBrk="0" hangingPunct="1">
        <a:lnSpc>
          <a:spcPct val="87000"/>
        </a:lnSpc>
        <a:spcBef>
          <a:spcPct val="0"/>
        </a:spcBef>
        <a:buNone/>
        <a:defRPr sz="3200" kern="100" baseline="0">
          <a:solidFill>
            <a:srgbClr val="EA1B0A"/>
          </a:solidFill>
          <a:latin typeface="+mj-lt"/>
          <a:ea typeface="+mj-ea"/>
          <a:cs typeface="+mj-cs"/>
        </a:defRPr>
      </a:lvl1pPr>
    </p:titleStyle>
    <p:bodyStyle>
      <a:lvl1pPr marL="0" indent="0" algn="l" defTabSz="1219170" rtl="0" eaLnBrk="1" latinLnBrk="0" hangingPunct="1">
        <a:lnSpc>
          <a:spcPts val="2333"/>
        </a:lnSpc>
        <a:spcBef>
          <a:spcPts val="0"/>
        </a:spcBef>
        <a:spcAft>
          <a:spcPts val="800"/>
        </a:spcAft>
        <a:buFont typeface="EON Brix Sans" panose="020B0604020202020204" pitchFamily="34" charset="0"/>
        <a:buNone/>
        <a:defRPr sz="1867" kern="100" baseline="0">
          <a:solidFill>
            <a:schemeClr val="tx1"/>
          </a:solidFill>
          <a:latin typeface="+mn-lt"/>
          <a:ea typeface="+mn-ea"/>
          <a:cs typeface="+mn-cs"/>
        </a:defRPr>
      </a:lvl1pPr>
      <a:lvl2pPr marL="239178" indent="-239177" algn="l" defTabSz="1219170" rtl="0" eaLnBrk="1" latinLnBrk="0" hangingPunct="1">
        <a:lnSpc>
          <a:spcPts val="2333"/>
        </a:lnSpc>
        <a:spcBef>
          <a:spcPts val="0"/>
        </a:spcBef>
        <a:spcAft>
          <a:spcPts val="800"/>
        </a:spcAft>
        <a:buClrTx/>
        <a:buFont typeface="EON Brix Sans" panose="020B0500000000000000" pitchFamily="34" charset="0"/>
        <a:buChar char="•"/>
        <a:defRPr sz="1867" kern="100" baseline="0">
          <a:solidFill>
            <a:schemeClr val="tx1"/>
          </a:solidFill>
          <a:latin typeface="+mn-lt"/>
          <a:ea typeface="+mn-ea"/>
          <a:cs typeface="+mn-cs"/>
        </a:defRPr>
      </a:lvl2pPr>
      <a:lvl3pPr marL="478355" indent="-239178" algn="l" defTabSz="1219170" rtl="0" eaLnBrk="1" latinLnBrk="0" hangingPunct="1">
        <a:lnSpc>
          <a:spcPts val="2333"/>
        </a:lnSpc>
        <a:spcBef>
          <a:spcPts val="0"/>
        </a:spcBef>
        <a:spcAft>
          <a:spcPts val="800"/>
        </a:spcAft>
        <a:buFont typeface="EON Brix Sans" panose="020B0604020202020204" pitchFamily="34" charset="0"/>
        <a:buChar char="–"/>
        <a:defRPr sz="1867" kern="100" baseline="0">
          <a:solidFill>
            <a:schemeClr val="tx1"/>
          </a:solidFill>
          <a:latin typeface="+mn-lt"/>
          <a:ea typeface="+mn-ea"/>
          <a:cs typeface="+mn-cs"/>
        </a:defRPr>
      </a:lvl3pPr>
      <a:lvl4pPr marL="717533" indent="-239177" algn="l" defTabSz="1219170" rtl="0" eaLnBrk="1" latinLnBrk="0" hangingPunct="1">
        <a:lnSpc>
          <a:spcPts val="2333"/>
        </a:lnSpc>
        <a:spcBef>
          <a:spcPts val="0"/>
        </a:spcBef>
        <a:spcAft>
          <a:spcPts val="800"/>
        </a:spcAft>
        <a:buFont typeface="EON Brix Sans" panose="020B0604020202020204" pitchFamily="34" charset="0"/>
        <a:buChar char="–"/>
        <a:defRPr sz="1867" kern="100" baseline="0">
          <a:solidFill>
            <a:schemeClr val="tx1"/>
          </a:solidFill>
          <a:latin typeface="+mn-lt"/>
          <a:ea typeface="+mn-ea"/>
          <a:cs typeface="+mn-cs"/>
        </a:defRPr>
      </a:lvl4pPr>
      <a:lvl5pPr marL="956709" indent="-239178" algn="l" defTabSz="1219170" rtl="0" eaLnBrk="1" latinLnBrk="0" hangingPunct="1">
        <a:lnSpc>
          <a:spcPts val="2333"/>
        </a:lnSpc>
        <a:spcBef>
          <a:spcPts val="0"/>
        </a:spcBef>
        <a:spcAft>
          <a:spcPts val="800"/>
        </a:spcAft>
        <a:buFont typeface="EON Brix Sans" panose="020B0500000000000000" pitchFamily="34" charset="0"/>
        <a:buChar char="–"/>
        <a:defRPr sz="1867" kern="100" baseline="0">
          <a:solidFill>
            <a:schemeClr val="tx1"/>
          </a:solidFill>
          <a:latin typeface="+mn-lt"/>
          <a:ea typeface="+mn-ea"/>
          <a:cs typeface="+mn-cs"/>
        </a:defRPr>
      </a:lvl5pPr>
      <a:lvl6pPr marL="3352716" indent="-304792" algn="l" defTabSz="1219170" rtl="0" eaLnBrk="1" latinLnBrk="0" hangingPunct="1">
        <a:spcBef>
          <a:spcPct val="20000"/>
        </a:spcBef>
        <a:buFont typeface="EON Brix Sans"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EON Brix Sans"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EON Brix Sans"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EON Brix Sans" panose="020B0604020202020204"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1867" kern="1200">
          <a:solidFill>
            <a:schemeClr val="tx1"/>
          </a:solidFill>
          <a:latin typeface="+mn-lt"/>
          <a:ea typeface="+mn-ea"/>
          <a:cs typeface="+mn-cs"/>
        </a:defRPr>
      </a:lvl1pPr>
      <a:lvl2pPr marL="609585" algn="l" defTabSz="1219170" rtl="0" eaLnBrk="1" latinLnBrk="0" hangingPunct="1">
        <a:defRPr sz="1867" kern="1200">
          <a:solidFill>
            <a:schemeClr val="tx1"/>
          </a:solidFill>
          <a:latin typeface="+mn-lt"/>
          <a:ea typeface="+mn-ea"/>
          <a:cs typeface="+mn-cs"/>
        </a:defRPr>
      </a:lvl2pPr>
      <a:lvl3pPr marL="1219170" algn="l" defTabSz="1219170" rtl="0" eaLnBrk="1" latinLnBrk="0" hangingPunct="1">
        <a:defRPr sz="1867" kern="1200">
          <a:solidFill>
            <a:schemeClr val="tx1"/>
          </a:solidFill>
          <a:latin typeface="+mn-lt"/>
          <a:ea typeface="+mn-ea"/>
          <a:cs typeface="+mn-cs"/>
        </a:defRPr>
      </a:lvl3pPr>
      <a:lvl4pPr marL="1828754" algn="l" defTabSz="1219170" rtl="0" eaLnBrk="1" latinLnBrk="0" hangingPunct="1">
        <a:defRPr sz="1867" kern="1200">
          <a:solidFill>
            <a:schemeClr val="tx1"/>
          </a:solidFill>
          <a:latin typeface="+mn-lt"/>
          <a:ea typeface="+mn-ea"/>
          <a:cs typeface="+mn-cs"/>
        </a:defRPr>
      </a:lvl4pPr>
      <a:lvl5pPr marL="2438339" algn="l" defTabSz="1219170" rtl="0" eaLnBrk="1" latinLnBrk="0" hangingPunct="1">
        <a:defRPr sz="1867" kern="1200">
          <a:solidFill>
            <a:schemeClr val="tx1"/>
          </a:solidFill>
          <a:latin typeface="+mn-lt"/>
          <a:ea typeface="+mn-ea"/>
          <a:cs typeface="+mn-cs"/>
        </a:defRPr>
      </a:lvl5pPr>
      <a:lvl6pPr marL="3047924" algn="l" defTabSz="1219170" rtl="0" eaLnBrk="1" latinLnBrk="0" hangingPunct="1">
        <a:defRPr sz="1867" kern="1200">
          <a:solidFill>
            <a:schemeClr val="tx1"/>
          </a:solidFill>
          <a:latin typeface="+mn-lt"/>
          <a:ea typeface="+mn-ea"/>
          <a:cs typeface="+mn-cs"/>
        </a:defRPr>
      </a:lvl6pPr>
      <a:lvl7pPr marL="3657509" algn="l" defTabSz="1219170" rtl="0" eaLnBrk="1" latinLnBrk="0" hangingPunct="1">
        <a:defRPr sz="1867" kern="1200">
          <a:solidFill>
            <a:schemeClr val="tx1"/>
          </a:solidFill>
          <a:latin typeface="+mn-lt"/>
          <a:ea typeface="+mn-ea"/>
          <a:cs typeface="+mn-cs"/>
        </a:defRPr>
      </a:lvl7pPr>
      <a:lvl8pPr marL="4267093" algn="l" defTabSz="1219170" rtl="0" eaLnBrk="1" latinLnBrk="0" hangingPunct="1">
        <a:defRPr sz="1867" kern="1200">
          <a:solidFill>
            <a:schemeClr val="tx1"/>
          </a:solidFill>
          <a:latin typeface="+mn-lt"/>
          <a:ea typeface="+mn-ea"/>
          <a:cs typeface="+mn-cs"/>
        </a:defRPr>
      </a:lvl8pPr>
      <a:lvl9pPr marL="4876678" algn="l" defTabSz="1219170" rtl="0" eaLnBrk="1" latinLnBrk="0" hangingPunct="1">
        <a:defRPr sz="1867"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3">
          <p15:clr>
            <a:srgbClr val="F26B43"/>
          </p15:clr>
        </p15:guide>
        <p15:guide id="2" pos="237">
          <p15:clr>
            <a:srgbClr val="F26B43"/>
          </p15:clr>
        </p15:guide>
        <p15:guide id="3" pos="5522">
          <p15:clr>
            <a:srgbClr val="F26B43"/>
          </p15:clr>
        </p15:guide>
        <p15:guide id="4" pos="987">
          <p15:clr>
            <a:srgbClr val="F26B43"/>
          </p15:clr>
        </p15:guide>
        <p15:guide id="5" pos="2052">
          <p15:clr>
            <a:srgbClr val="F26B43"/>
          </p15:clr>
        </p15:guide>
        <p15:guide id="6" pos="3707">
          <p15:clr>
            <a:srgbClr val="F26B43"/>
          </p15:clr>
        </p15:guide>
        <p15:guide id="7" pos="3866">
          <p15:clr>
            <a:srgbClr val="F26B43"/>
          </p15:clr>
        </p15:guide>
        <p15:guide id="8" orient="horz" pos="2786">
          <p15:clr>
            <a:srgbClr val="F26B43"/>
          </p15:clr>
        </p15:guide>
        <p15:guide id="9" pos="2801">
          <p15:clr>
            <a:srgbClr val="F26B43"/>
          </p15:clr>
        </p15:guide>
        <p15:guide id="10" pos="2960">
          <p15:clr>
            <a:srgbClr val="F26B43"/>
          </p15:clr>
        </p15:guide>
        <p15:guide id="11" pos="1145">
          <p15:clr>
            <a:srgbClr val="F26B43"/>
          </p15:clr>
        </p15:guide>
        <p15:guide id="12" pos="1893">
          <p15:clr>
            <a:srgbClr val="F26B43"/>
          </p15:clr>
        </p15:guide>
        <p15:guide id="13" pos="4616">
          <p15:clr>
            <a:srgbClr val="F26B43"/>
          </p15:clr>
        </p15:guide>
        <p15:guide id="14" pos="4773">
          <p15:clr>
            <a:srgbClr val="F26B43"/>
          </p15:clr>
        </p15:guide>
        <p15:guide id="15" orient="horz" pos="237">
          <p15:clr>
            <a:srgbClr val="F26B43"/>
          </p15:clr>
        </p15:guide>
        <p15:guide id="16" orient="horz" pos="3003">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8328319"/>
      </p:ext>
    </p:extLst>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 id="2147483856" r:id="rId13"/>
    <p:sldLayoutId id="2147483857" r:id="rId14"/>
    <p:sldLayoutId id="2147483858" r:id="rId15"/>
    <p:sldLayoutId id="2147483859" r:id="rId16"/>
    <p:sldLayoutId id="2147483860" r:id="rId17"/>
    <p:sldLayoutId id="2147483861" r:id="rId18"/>
    <p:sldLayoutId id="2147483862" r:id="rId19"/>
    <p:sldLayoutId id="2147483863" r:id="rId20"/>
    <p:sldLayoutId id="2147483864" r:id="rId21"/>
    <p:sldLayoutId id="2147483865" r:id="rId22"/>
    <p:sldLayoutId id="2147483866" r:id="rId23"/>
    <p:sldLayoutId id="2147483867" r:id="rId24"/>
    <p:sldLayoutId id="2147483868" r:id="rId25"/>
    <p:sldLayoutId id="2147483869" r:id="rId26"/>
    <p:sldLayoutId id="2147483870" r:id="rId27"/>
    <p:sldLayoutId id="2147483871" r:id="rId28"/>
    <p:sldLayoutId id="2147483872" r:id="rId29"/>
    <p:sldLayoutId id="2147483873" r:id="rId30"/>
    <p:sldLayoutId id="2147483874" r:id="rId31"/>
    <p:sldLayoutId id="2147483875" r:id="rId32"/>
    <p:sldLayoutId id="2147483876" r:id="rId33"/>
    <p:sldLayoutId id="2147483877" r:id="rId34"/>
    <p:sldLayoutId id="2147483878" r:id="rId35"/>
    <p:sldLayoutId id="2147483879" r:id="rId36"/>
    <p:sldLayoutId id="2147483880" r:id="rId37"/>
    <p:sldLayoutId id="2147483881" r:id="rId38"/>
    <p:sldLayoutId id="2147483882" r:id="rId39"/>
    <p:sldLayoutId id="2147483883" r:id="rId40"/>
    <p:sldLayoutId id="2147483884" r:id="rId41"/>
    <p:sldLayoutId id="2147483885" r:id="rId42"/>
    <p:sldLayoutId id="2147483886" r:id="rId43"/>
    <p:sldLayoutId id="2147483887" r:id="rId44"/>
    <p:sldLayoutId id="2147483888" r:id="rId45"/>
    <p:sldLayoutId id="2147483889" r:id="rId46"/>
    <p:sldLayoutId id="2147483890" r:id="rId47"/>
    <p:sldLayoutId id="2147483891" r:id="rId48"/>
    <p:sldLayoutId id="2147483892" r:id="rId49"/>
    <p:sldLayoutId id="2147483893" r:id="rId50"/>
    <p:sldLayoutId id="2147483894" r:id="rId51"/>
    <p:sldLayoutId id="2147483896" r:id="rId5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22217222"/>
      </p:ext>
    </p:extLst>
  </p:cSld>
  <p:clrMap bg1="lt1" tx1="dk1" bg2="lt2" tx2="dk2" accent1="accent1" accent2="accent2" accent3="accent3" accent4="accent4" accent5="accent5" accent6="accent6" hlink="hlink" folHlink="folHlink"/>
  <p:sldLayoutIdLst>
    <p:sldLayoutId id="2147483898" r:id="rId1"/>
    <p:sldLayoutId id="2147483899" r:id="rId2"/>
    <p:sldLayoutId id="2147483900" r:id="rId3"/>
    <p:sldLayoutId id="2147483901" r:id="rId4"/>
    <p:sldLayoutId id="2147483902" r:id="rId5"/>
    <p:sldLayoutId id="2147483903" r:id="rId6"/>
    <p:sldLayoutId id="2147483904" r:id="rId7"/>
    <p:sldLayoutId id="2147483905" r:id="rId8"/>
    <p:sldLayoutId id="2147483906" r:id="rId9"/>
    <p:sldLayoutId id="2147483907" r:id="rId10"/>
    <p:sldLayoutId id="2147483908" r:id="rId11"/>
    <p:sldLayoutId id="2147483909" r:id="rId12"/>
    <p:sldLayoutId id="2147483910" r:id="rId13"/>
    <p:sldLayoutId id="2147483911" r:id="rId14"/>
    <p:sldLayoutId id="2147483912" r:id="rId15"/>
    <p:sldLayoutId id="2147483913" r:id="rId16"/>
    <p:sldLayoutId id="2147483914" r:id="rId17"/>
    <p:sldLayoutId id="2147483915" r:id="rId18"/>
    <p:sldLayoutId id="2147483916" r:id="rId19"/>
    <p:sldLayoutId id="2147483917" r:id="rId20"/>
    <p:sldLayoutId id="2147483918" r:id="rId21"/>
    <p:sldLayoutId id="2147483919" r:id="rId22"/>
    <p:sldLayoutId id="2147483920" r:id="rId23"/>
    <p:sldLayoutId id="2147483921" r:id="rId24"/>
    <p:sldLayoutId id="2147483922" r:id="rId25"/>
    <p:sldLayoutId id="2147483923" r:id="rId26"/>
    <p:sldLayoutId id="2147483924"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3.jpeg"/><Relationship Id="rId1" Type="http://schemas.openxmlformats.org/officeDocument/2006/relationships/slideLayout" Target="../slideLayouts/slideLayout53.xml"/><Relationship Id="rId5" Type="http://schemas.openxmlformats.org/officeDocument/2006/relationships/image" Target="../media/image3.png"/><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6.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330854"/>
            <a:ext cx="11013912" cy="1054063"/>
          </a:xfrm>
          <a:prstGeom prst="rect">
            <a:avLst/>
          </a:prstGeom>
        </p:spPr>
        <p:txBody>
          <a:bodyPr lIns="91440" tIns="45720" rIns="91440" bIns="45720"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dirty="0">
                <a:latin typeface="Helvetica Neue LT Std 65 Medium"/>
              </a:rPr>
              <a:t>CMP316: TNUoS Arrangements for Co-located Generation Sites</a:t>
            </a:r>
            <a:endParaRPr lang="en-GB" sz="3600" b="1" dirty="0">
              <a:highlight>
                <a:srgbClr val="FFFF00"/>
              </a:highlight>
            </a:endParaRP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50" y="1454725"/>
            <a:ext cx="9033101" cy="527136"/>
          </a:xfrm>
        </p:spPr>
        <p:txBody>
          <a:bodyPr lIns="91440" tIns="45720" rIns="91440" bIns="45720" anchor="t"/>
          <a:lstStyle/>
          <a:p>
            <a:r>
              <a:rPr lang="en-GB" sz="2800" b="1" dirty="0">
                <a:solidFill>
                  <a:srgbClr val="0070C0"/>
                </a:solidFill>
                <a:latin typeface="HelveticaNeueLT Pro 55 Roman"/>
              </a:rPr>
              <a:t>Workgroup 12</a:t>
            </a:r>
            <a:br>
              <a:rPr lang="en-GB" sz="2800" b="1" dirty="0">
                <a:solidFill>
                  <a:srgbClr val="0070C0"/>
                </a:solidFill>
                <a:latin typeface="HelveticaNeueLT Pro 55 Roman"/>
              </a:rPr>
            </a:br>
            <a:r>
              <a:rPr lang="en-GB" sz="2800" b="1" dirty="0">
                <a:solidFill>
                  <a:srgbClr val="0070C0"/>
                </a:solidFill>
                <a:latin typeface="HelveticaNeueLT Pro 55 Roman"/>
              </a:rPr>
              <a:t>22 November 2023</a:t>
            </a:r>
          </a:p>
          <a:p>
            <a:r>
              <a:rPr lang="en-GB" sz="2000" b="1" dirty="0">
                <a:solidFill>
                  <a:schemeClr val="tx1"/>
                </a:solidFill>
              </a:rPr>
              <a:t>Online Meeting via Teams</a:t>
            </a:r>
          </a:p>
        </p:txBody>
      </p:sp>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802469" y="2163151"/>
            <a:ext cx="9021236" cy="1171732"/>
          </a:xfrm>
        </p:spPr>
        <p:txBody>
          <a:bodyPr/>
          <a:lstStyle/>
          <a:p>
            <a:r>
              <a:rPr lang="en-GB" sz="2500" b="1">
                <a:latin typeface="HelveticaNeueLT Pro 55 Roman" panose="020B0604020202020204" pitchFamily="34" charset="77"/>
              </a:rPr>
              <a:t>Legal Text </a:t>
            </a:r>
            <a:r>
              <a:rPr lang="en-GB" sz="2500" b="1" dirty="0">
                <a:latin typeface="HelveticaNeueLT Pro 55 Roman" panose="020B0604020202020204" pitchFamily="34" charset="77"/>
              </a:rPr>
              <a:t>Question - How should chargeable TEC be defined/measured</a:t>
            </a:r>
          </a:p>
          <a:p>
            <a:endParaRPr lang="en-GB" sz="2500" b="1" dirty="0">
              <a:latin typeface="HelveticaNeueLT Pro 55 Roman" panose="020B0604020202020204" pitchFamily="34" charset="77"/>
            </a:endParaRP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802469" y="3087337"/>
            <a:ext cx="7079317" cy="1677988"/>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a:cs typeface="Arial"/>
              </a:rPr>
              <a:t>All</a:t>
            </a:r>
          </a:p>
        </p:txBody>
      </p:sp>
    </p:spTree>
    <p:extLst>
      <p:ext uri="{BB962C8B-B14F-4D97-AF65-F5344CB8AC3E}">
        <p14:creationId xmlns:p14="http://schemas.microsoft.com/office/powerpoint/2010/main" val="2481763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3390865" y="2390452"/>
            <a:ext cx="9021236" cy="773569"/>
          </a:xfrm>
        </p:spPr>
        <p:txBody>
          <a:bodyPr/>
          <a:lstStyle/>
          <a:p>
            <a:r>
              <a:rPr lang="en-GB" sz="2500" b="1" dirty="0">
                <a:latin typeface="HelveticaNeueLT Pro 55 Roman" panose="020B0604020202020204" pitchFamily="34" charset="77"/>
              </a:rPr>
              <a:t>Review Examples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3390865" y="2777236"/>
            <a:ext cx="7079317" cy="1677988"/>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a:cs typeface="Arial"/>
              </a:rPr>
              <a:t>All</a:t>
            </a:r>
          </a:p>
        </p:txBody>
      </p:sp>
    </p:spTree>
    <p:extLst>
      <p:ext uri="{BB962C8B-B14F-4D97-AF65-F5344CB8AC3E}">
        <p14:creationId xmlns:p14="http://schemas.microsoft.com/office/powerpoint/2010/main" val="18640334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0"/>
          </p:nvPr>
        </p:nvSpPr>
        <p:spPr>
          <a:xfrm>
            <a:off x="2717717" y="2354720"/>
            <a:ext cx="7254958" cy="1468967"/>
          </a:xfrm>
        </p:spPr>
        <p:txBody>
          <a:bodyPr lIns="91440" tIns="45720" rIns="91440" bIns="45720" anchor="t"/>
          <a:lstStyle/>
          <a:p>
            <a:r>
              <a:rPr lang="en-GB" sz="2500" b="1" dirty="0">
                <a:latin typeface="HelveticaNeueLT Pro 65 Md"/>
              </a:rPr>
              <a:t>Agree Implementation Approach</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2717717" y="2797902"/>
            <a:ext cx="7079317" cy="407989"/>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a:cs typeface="Arial"/>
              </a:rPr>
              <a:t>All</a:t>
            </a:r>
          </a:p>
        </p:txBody>
      </p:sp>
    </p:spTree>
    <p:extLst>
      <p:ext uri="{BB962C8B-B14F-4D97-AF65-F5344CB8AC3E}">
        <p14:creationId xmlns:p14="http://schemas.microsoft.com/office/powerpoint/2010/main" val="36496564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3170764" y="2390451"/>
            <a:ext cx="9021236" cy="773569"/>
          </a:xfrm>
        </p:spPr>
        <p:txBody>
          <a:bodyPr/>
          <a:lstStyle/>
          <a:p>
            <a:r>
              <a:rPr lang="en-GB" sz="2500" b="1" dirty="0">
                <a:latin typeface="HelveticaNeueLT Pro 55 Roman" panose="020B0604020202020204" pitchFamily="34" charset="77"/>
              </a:rPr>
              <a:t>Finalise Code Administrator Consultation</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3170764" y="2854987"/>
            <a:ext cx="7079317" cy="1677988"/>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a:cs typeface="Arial"/>
              </a:rPr>
              <a:t>All</a:t>
            </a:r>
          </a:p>
        </p:txBody>
      </p:sp>
    </p:spTree>
    <p:extLst>
      <p:ext uri="{BB962C8B-B14F-4D97-AF65-F5344CB8AC3E}">
        <p14:creationId xmlns:p14="http://schemas.microsoft.com/office/powerpoint/2010/main" val="4248692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787385" y="2748542"/>
            <a:ext cx="7079317" cy="1677988"/>
          </a:xfrm>
        </p:spPr>
        <p:txBody>
          <a:bodyPr lIns="91440" tIns="45720" rIns="91440" bIns="45720" anchor="t"/>
          <a:lstStyle/>
          <a:p>
            <a:r>
              <a:rPr lang="en-GB" sz="1800" b="1" dirty="0">
                <a:solidFill>
                  <a:srgbClr val="0079C1"/>
                </a:solidFill>
                <a:latin typeface="Arial"/>
                <a:cs typeface="Arial"/>
              </a:rPr>
              <a:t>Deborah Spencer –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lIns="91440" tIns="45720" rIns="91440" bIns="45720" anchor="t"/>
          <a:lstStyle/>
          <a:p>
            <a:r>
              <a:rPr lang="en-GB" b="1">
                <a:latin typeface="HelveticaNeueLT Pro 55 Roman"/>
              </a:rPr>
              <a:t>AOB</a:t>
            </a:r>
            <a:endParaRPr lang="en-GB" b="1"/>
          </a:p>
        </p:txBody>
      </p:sp>
    </p:spTree>
    <p:extLst>
      <p:ext uri="{BB962C8B-B14F-4D97-AF65-F5344CB8AC3E}">
        <p14:creationId xmlns:p14="http://schemas.microsoft.com/office/powerpoint/2010/main" val="1586596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a:xfrm>
            <a:off x="2787385" y="2748542"/>
            <a:ext cx="7079317" cy="1677988"/>
          </a:xfrm>
        </p:spPr>
        <p:txBody>
          <a:bodyPr lIns="91440" tIns="45720" rIns="91440" bIns="45720" anchor="t"/>
          <a:lstStyle/>
          <a:p>
            <a:r>
              <a:rPr lang="en-GB" sz="1800" b="1" dirty="0">
                <a:solidFill>
                  <a:srgbClr val="0079C1"/>
                </a:solidFill>
                <a:latin typeface="Arial"/>
                <a:cs typeface="Arial"/>
              </a:rPr>
              <a:t>Deborah Spencer –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a:t>Next Steps</a:t>
            </a:r>
          </a:p>
        </p:txBody>
      </p:sp>
    </p:spTree>
    <p:extLst>
      <p:ext uri="{BB962C8B-B14F-4D97-AF65-F5344CB8AC3E}">
        <p14:creationId xmlns:p14="http://schemas.microsoft.com/office/powerpoint/2010/main" val="2227445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3390865" y="2390452"/>
            <a:ext cx="9021236" cy="773569"/>
          </a:xfrm>
        </p:spPr>
        <p:txBody>
          <a:bodyPr/>
          <a:lstStyle/>
          <a:p>
            <a:r>
              <a:rPr lang="en-GB" sz="2500" b="1" dirty="0">
                <a:latin typeface="HelveticaNeueLT Pro 55 Roman" panose="020B0604020202020204" pitchFamily="34" charset="77"/>
              </a:rPr>
              <a:t>Objectives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3390865" y="2777236"/>
            <a:ext cx="7079317" cy="1677988"/>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a:cs typeface="Arial"/>
              </a:rPr>
              <a:t>Deborah Spencer – ESO Code Administrator</a:t>
            </a:r>
          </a:p>
        </p:txBody>
      </p:sp>
    </p:spTree>
    <p:extLst>
      <p:ext uri="{BB962C8B-B14F-4D97-AF65-F5344CB8AC3E}">
        <p14:creationId xmlns:p14="http://schemas.microsoft.com/office/powerpoint/2010/main" val="3749940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2992068" y="1781726"/>
            <a:ext cx="9021236" cy="773569"/>
          </a:xfrm>
        </p:spPr>
        <p:txBody>
          <a:bodyPr lIns="91440" tIns="45720" rIns="91440" bIns="45720" anchor="t"/>
          <a:lstStyle/>
          <a:p>
            <a:r>
              <a:rPr lang="en-GB" sz="2500" b="1" dirty="0">
                <a:latin typeface="HelveticaNeueLT Pro 55 Roman"/>
              </a:rPr>
              <a:t>Objectives</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2992068" y="2248871"/>
            <a:ext cx="7631490" cy="1368636"/>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Char char="•"/>
            </a:pPr>
            <a:r>
              <a:rPr lang="en-GB" sz="1800" b="1" dirty="0">
                <a:solidFill>
                  <a:srgbClr val="0079C1"/>
                </a:solidFill>
                <a:latin typeface="Arial"/>
                <a:cs typeface="Arial"/>
              </a:rPr>
              <a:t>CMP316 Introduction</a:t>
            </a:r>
          </a:p>
          <a:p>
            <a:pPr marL="285750" indent="-285750">
              <a:buChar char="•"/>
            </a:pPr>
            <a:r>
              <a:rPr lang="en-GB" sz="1800" b="1" dirty="0">
                <a:solidFill>
                  <a:srgbClr val="0079C1"/>
                </a:solidFill>
                <a:latin typeface="Arial"/>
                <a:cs typeface="Arial"/>
              </a:rPr>
              <a:t>Review Legal text</a:t>
            </a:r>
          </a:p>
          <a:p>
            <a:pPr marL="285750" indent="-285750">
              <a:buChar char="•"/>
            </a:pPr>
            <a:r>
              <a:rPr lang="en-GB" sz="1800" b="1" dirty="0">
                <a:solidFill>
                  <a:srgbClr val="0079C1"/>
                </a:solidFill>
                <a:latin typeface="Arial"/>
                <a:cs typeface="Arial"/>
              </a:rPr>
              <a:t>Legal Text Questions</a:t>
            </a:r>
          </a:p>
          <a:p>
            <a:pPr marL="285750" indent="-285750">
              <a:buChar char="•"/>
            </a:pPr>
            <a:r>
              <a:rPr lang="en-GB" sz="1800" b="1" dirty="0">
                <a:solidFill>
                  <a:srgbClr val="0079C1"/>
                </a:solidFill>
                <a:latin typeface="Arial"/>
                <a:cs typeface="Arial"/>
              </a:rPr>
              <a:t>Review Examples</a:t>
            </a:r>
          </a:p>
          <a:p>
            <a:pPr marL="285750" indent="-285750">
              <a:buChar char="•"/>
            </a:pPr>
            <a:r>
              <a:rPr lang="en-GB" sz="1800" b="1" dirty="0">
                <a:solidFill>
                  <a:srgbClr val="0079C1"/>
                </a:solidFill>
                <a:latin typeface="Arial"/>
                <a:cs typeface="Arial"/>
              </a:rPr>
              <a:t>Agree Implementation Approach</a:t>
            </a:r>
          </a:p>
          <a:p>
            <a:pPr marL="285750" indent="-285750">
              <a:buChar char="•"/>
            </a:pPr>
            <a:r>
              <a:rPr lang="en-GB" sz="1800" b="1" dirty="0">
                <a:solidFill>
                  <a:srgbClr val="0079C1"/>
                </a:solidFill>
                <a:latin typeface="Arial"/>
                <a:cs typeface="Arial"/>
              </a:rPr>
              <a:t>Finalise Code Administrator Consultation</a:t>
            </a:r>
          </a:p>
          <a:p>
            <a:pPr marL="285750" indent="-285750">
              <a:buChar char="•"/>
            </a:pPr>
            <a:r>
              <a:rPr lang="en-GB" sz="1800" b="1" dirty="0">
                <a:solidFill>
                  <a:srgbClr val="0079C1"/>
                </a:solidFill>
                <a:latin typeface="Arial"/>
                <a:cs typeface="Arial"/>
              </a:rPr>
              <a:t>AOB</a:t>
            </a:r>
          </a:p>
          <a:p>
            <a:pPr marL="285750" indent="-285750">
              <a:buChar char="•"/>
            </a:pPr>
            <a:r>
              <a:rPr lang="en-GB" sz="1800" b="1" dirty="0">
                <a:solidFill>
                  <a:srgbClr val="0079C1"/>
                </a:solidFill>
                <a:latin typeface="Arial"/>
                <a:cs typeface="Arial"/>
              </a:rPr>
              <a:t>Next steps</a:t>
            </a:r>
          </a:p>
        </p:txBody>
      </p:sp>
    </p:spTree>
    <p:extLst>
      <p:ext uri="{BB962C8B-B14F-4D97-AF65-F5344CB8AC3E}">
        <p14:creationId xmlns:p14="http://schemas.microsoft.com/office/powerpoint/2010/main" val="1033915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3390865" y="2390452"/>
            <a:ext cx="9021236" cy="773569"/>
          </a:xfrm>
        </p:spPr>
        <p:txBody>
          <a:bodyPr/>
          <a:lstStyle/>
          <a:p>
            <a:r>
              <a:rPr lang="en-GB" sz="2500" b="1" dirty="0">
                <a:latin typeface="HelveticaNeueLT Pro 55 Roman" panose="020B0604020202020204" pitchFamily="34" charset="77"/>
              </a:rPr>
              <a:t>CMP316 Introduction</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3390865" y="2777236"/>
            <a:ext cx="7079317" cy="1677988"/>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a:cs typeface="Arial"/>
              </a:rPr>
              <a:t>Martin Cahill </a:t>
            </a:r>
            <a:r>
              <a:rPr lang="en-GB" sz="1800" b="1">
                <a:solidFill>
                  <a:srgbClr val="0079C1"/>
                </a:solidFill>
                <a:latin typeface="Arial"/>
                <a:cs typeface="Arial"/>
              </a:rPr>
              <a:t>– Proposer</a:t>
            </a:r>
            <a:endParaRPr lang="en-GB" sz="1800" b="1" dirty="0">
              <a:solidFill>
                <a:srgbClr val="0079C1"/>
              </a:solidFill>
              <a:latin typeface="Arial"/>
              <a:cs typeface="Arial"/>
            </a:endParaRPr>
          </a:p>
        </p:txBody>
      </p:sp>
    </p:spTree>
    <p:extLst>
      <p:ext uri="{BB962C8B-B14F-4D97-AF65-F5344CB8AC3E}">
        <p14:creationId xmlns:p14="http://schemas.microsoft.com/office/powerpoint/2010/main" val="2773058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4">
            <a:extLst>
              <a:ext uri="{FF2B5EF4-FFF2-40B4-BE49-F238E27FC236}">
                <a16:creationId xmlns:a16="http://schemas.microsoft.com/office/drawing/2014/main" id="{7F24EA17-A75A-47C9-07D9-A855557D3364}"/>
              </a:ext>
            </a:extLst>
          </p:cNvPr>
          <p:cNvPicPr>
            <a:picLocks noChangeAspect="1"/>
          </p:cNvPicPr>
          <p:nvPr/>
        </p:nvPicPr>
        <p:blipFill>
          <a:blip r:embed="rId2"/>
          <a:src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F8CA80FE-9235-E152-B270-0C7507C0C435}"/>
              </a:ext>
            </a:extLst>
          </p:cNvPr>
          <p:cNvPicPr>
            <a:picLocks noChangeAspect="1"/>
          </p:cNvPicPr>
          <p:nvPr/>
        </p:nvPicPr>
        <p:blipFill>
          <a:blip r:embed="rId3"/>
          <a:stretch>
            <a:fillRect/>
          </a:stretch>
        </p:blipFill>
        <p:spPr>
          <a:xfrm>
            <a:off x="-18960" y="5384304"/>
            <a:ext cx="12210960" cy="1318732"/>
          </a:xfrm>
          <a:prstGeom prst="rect">
            <a:avLst/>
          </a:prstGeom>
        </p:spPr>
      </p:pic>
      <p:pic>
        <p:nvPicPr>
          <p:cNvPr id="8" name="Picture 7">
            <a:extLst>
              <a:ext uri="{FF2B5EF4-FFF2-40B4-BE49-F238E27FC236}">
                <a16:creationId xmlns:a16="http://schemas.microsoft.com/office/drawing/2014/main" id="{73D4386A-A2A5-2B25-28B6-55281785E01B}"/>
              </a:ext>
            </a:extLst>
          </p:cNvPr>
          <p:cNvPicPr>
            <a:picLocks noChangeAspect="1"/>
          </p:cNvPicPr>
          <p:nvPr/>
        </p:nvPicPr>
        <p:blipFill>
          <a:blip r:embed="rId4"/>
          <a:stretch>
            <a:fillRect/>
          </a:stretch>
        </p:blipFill>
        <p:spPr>
          <a:xfrm>
            <a:off x="-18961" y="6197486"/>
            <a:ext cx="12244931" cy="660514"/>
          </a:xfrm>
          <a:prstGeom prst="rect">
            <a:avLst/>
          </a:prstGeom>
        </p:spPr>
      </p:pic>
      <p:pic>
        <p:nvPicPr>
          <p:cNvPr id="9" name="Picture 8">
            <a:extLst>
              <a:ext uri="{FF2B5EF4-FFF2-40B4-BE49-F238E27FC236}">
                <a16:creationId xmlns:a16="http://schemas.microsoft.com/office/drawing/2014/main" id="{CC87ED6C-6362-156B-D341-6103E437A870}"/>
              </a:ext>
            </a:extLst>
          </p:cNvPr>
          <p:cNvPicPr>
            <a:picLocks noChangeAspect="1"/>
          </p:cNvPicPr>
          <p:nvPr/>
        </p:nvPicPr>
        <p:blipFill>
          <a:blip r:embed="rId5"/>
          <a:srcRect/>
          <a:stretch/>
        </p:blipFill>
        <p:spPr>
          <a:xfrm>
            <a:off x="11423087" y="6426740"/>
            <a:ext cx="404054" cy="157424"/>
          </a:xfrm>
          <a:prstGeom prst="rect">
            <a:avLst/>
          </a:prstGeom>
        </p:spPr>
      </p:pic>
      <p:sp>
        <p:nvSpPr>
          <p:cNvPr id="3" name="Text Placeholder 1">
            <a:extLst>
              <a:ext uri="{FF2B5EF4-FFF2-40B4-BE49-F238E27FC236}">
                <a16:creationId xmlns:a16="http://schemas.microsoft.com/office/drawing/2014/main" id="{6E646FD7-188B-CF01-BAD8-B1ECCEE0F8DD}"/>
              </a:ext>
            </a:extLst>
          </p:cNvPr>
          <p:cNvSpPr>
            <a:spLocks noGrp="1"/>
          </p:cNvSpPr>
          <p:nvPr>
            <p:ph type="body" sz="quarter" idx="10"/>
          </p:nvPr>
        </p:nvSpPr>
        <p:spPr>
          <a:xfrm>
            <a:off x="289967" y="2880405"/>
            <a:ext cx="9247438" cy="2503899"/>
          </a:xfrm>
        </p:spPr>
        <p:txBody>
          <a:bodyPr/>
          <a:lstStyle/>
          <a:p>
            <a:r>
              <a:rPr lang="en-US" sz="2800" b="1" dirty="0"/>
              <a:t>CMP316 </a:t>
            </a:r>
            <a:r>
              <a:rPr lang="en-GB" sz="2800" b="1" dirty="0" err="1"/>
              <a:t>TNUoS</a:t>
            </a:r>
            <a:r>
              <a:rPr lang="en-GB" sz="2800" b="1" dirty="0"/>
              <a:t> Arrangements for Co-located Generation Sites</a:t>
            </a:r>
            <a:endParaRPr lang="en-US" sz="2800" b="1" dirty="0"/>
          </a:p>
        </p:txBody>
      </p:sp>
    </p:spTree>
    <p:extLst>
      <p:ext uri="{BB962C8B-B14F-4D97-AF65-F5344CB8AC3E}">
        <p14:creationId xmlns:p14="http://schemas.microsoft.com/office/powerpoint/2010/main" val="2704666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8854FCC-B53C-DC42-B77A-D7DB2C7D1A8B}"/>
              </a:ext>
            </a:extLst>
          </p:cNvPr>
          <p:cNvSpPr>
            <a:spLocks noGrp="1"/>
          </p:cNvSpPr>
          <p:nvPr>
            <p:ph type="body" sz="quarter" idx="12"/>
          </p:nvPr>
        </p:nvSpPr>
        <p:spPr>
          <a:xfrm>
            <a:off x="363959" y="1355870"/>
            <a:ext cx="7074531" cy="4146259"/>
          </a:xfrm>
        </p:spPr>
        <p:txBody>
          <a:bodyPr/>
          <a:lstStyle/>
          <a:p>
            <a:pPr marL="285750" indent="-285750">
              <a:buFont typeface="Arial" panose="020B0604020202020204" pitchFamily="34" charset="0"/>
              <a:buChar char="•"/>
            </a:pPr>
            <a:r>
              <a:rPr lang="en-GB" sz="1600" dirty="0"/>
              <a:t>In November 2022, when the Draft Final Modification Report was presented to Panel for their recommendation vote, the Panel (noting the legal text issues identified during the Code Administrator Consultation) asked for Workgroup to be reformed to:</a:t>
            </a:r>
          </a:p>
          <a:p>
            <a:pPr marL="285750" indent="-285750">
              <a:buFont typeface="Arial" panose="020B0604020202020204" pitchFamily="34" charset="0"/>
              <a:buChar char="•"/>
            </a:pPr>
            <a:r>
              <a:rPr lang="en-GB" sz="1600" dirty="0"/>
              <a:t>Agree and update the legal text for WACM1 so it reflects the intention of WACM1; and</a:t>
            </a:r>
          </a:p>
          <a:p>
            <a:pPr marL="285750" indent="-285750">
              <a:buFont typeface="Arial" panose="020B0604020202020204" pitchFamily="34" charset="0"/>
              <a:buChar char="•"/>
            </a:pPr>
            <a:r>
              <a:rPr lang="en-GB" sz="1600" dirty="0"/>
              <a:t>Update the Annex 8 showing the worked example as to how WACM1 works, which will help industry understanding.</a:t>
            </a:r>
          </a:p>
          <a:p>
            <a:pPr marL="285750" indent="-285750">
              <a:buFont typeface="Arial" panose="020B0604020202020204" pitchFamily="34" charset="0"/>
              <a:buChar char="•"/>
            </a:pPr>
            <a:r>
              <a:rPr lang="en-GB" sz="1600" dirty="0"/>
              <a:t>Panel agreed to delay the recommendation vote on the CMP316 consequential Modification (CMP397) until CMP316 Draft Final Modification Report is re-presented to Panel.</a:t>
            </a:r>
          </a:p>
          <a:p>
            <a:pPr marL="285750" indent="-285750">
              <a:buFont typeface="Arial" panose="020B0604020202020204" pitchFamily="34" charset="0"/>
              <a:buChar char="•"/>
            </a:pPr>
            <a:r>
              <a:rPr lang="en-GB" sz="1600" dirty="0"/>
              <a:t>Key differences between legal text and intention of WACM:</a:t>
            </a:r>
          </a:p>
          <a:p>
            <a:pPr marL="742939" lvl="1" indent="-285750">
              <a:buFont typeface="Arial" panose="020B0604020202020204" pitchFamily="34" charset="0"/>
              <a:buChar char="•"/>
            </a:pPr>
            <a:r>
              <a:rPr lang="en-GB" sz="1600" dirty="0">
                <a:solidFill>
                  <a:schemeClr val="tx1"/>
                </a:solidFill>
              </a:rPr>
              <a:t>Main difference was in calculation of Year Round Not Shared Charge</a:t>
            </a:r>
          </a:p>
          <a:p>
            <a:pPr marL="742939" lvl="1" indent="-285750">
              <a:buFont typeface="Arial" panose="020B0604020202020204" pitchFamily="34" charset="0"/>
              <a:buChar char="•"/>
            </a:pPr>
            <a:r>
              <a:rPr lang="en-GB" sz="1600" dirty="0">
                <a:solidFill>
                  <a:schemeClr val="tx1"/>
                </a:solidFill>
              </a:rPr>
              <a:t>Intention of this was to use an effective ALF of 1 for Intermittent and Conventional Low Carbon to reflect the way the charge is applied for single technology sites</a:t>
            </a:r>
          </a:p>
          <a:p>
            <a:pPr marL="742939" lvl="1" indent="-285750">
              <a:buFont typeface="Arial" panose="020B0604020202020204" pitchFamily="34" charset="0"/>
              <a:buChar char="•"/>
            </a:pPr>
            <a:r>
              <a:rPr lang="en-GB" sz="1600" dirty="0">
                <a:solidFill>
                  <a:schemeClr val="tx1"/>
                </a:solidFill>
              </a:rPr>
              <a:t>Previous legal text treated YRS and YRNS in the same way with only Peak different</a:t>
            </a:r>
          </a:p>
          <a:p>
            <a:pPr marL="285750" indent="-285750">
              <a:buFont typeface="Arial" panose="020B0604020202020204" pitchFamily="34" charset="0"/>
              <a:buChar char="•"/>
            </a:pPr>
            <a:endParaRPr lang="en-GB" sz="1600" dirty="0"/>
          </a:p>
        </p:txBody>
      </p:sp>
      <p:sp>
        <p:nvSpPr>
          <p:cNvPr id="4" name="Title 3">
            <a:extLst>
              <a:ext uri="{FF2B5EF4-FFF2-40B4-BE49-F238E27FC236}">
                <a16:creationId xmlns:a16="http://schemas.microsoft.com/office/drawing/2014/main" id="{0695C715-825A-3C41-AAD2-269270F2F744}"/>
              </a:ext>
            </a:extLst>
          </p:cNvPr>
          <p:cNvSpPr>
            <a:spLocks noGrp="1"/>
          </p:cNvSpPr>
          <p:nvPr>
            <p:ph type="title"/>
          </p:nvPr>
        </p:nvSpPr>
        <p:spPr/>
        <p:txBody>
          <a:bodyPr/>
          <a:lstStyle/>
          <a:p>
            <a:r>
              <a:rPr lang="en-GB" dirty="0"/>
              <a:t>CMP316 - History</a:t>
            </a:r>
          </a:p>
        </p:txBody>
      </p:sp>
      <p:pic>
        <p:nvPicPr>
          <p:cNvPr id="7" name="Picture 6">
            <a:extLst>
              <a:ext uri="{FF2B5EF4-FFF2-40B4-BE49-F238E27FC236}">
                <a16:creationId xmlns:a16="http://schemas.microsoft.com/office/drawing/2014/main" id="{C3B942C2-0343-4A5E-A977-D807CFAC6CC2}"/>
              </a:ext>
            </a:extLst>
          </p:cNvPr>
          <p:cNvPicPr>
            <a:picLocks noChangeAspect="1"/>
          </p:cNvPicPr>
          <p:nvPr/>
        </p:nvPicPr>
        <p:blipFill>
          <a:blip r:embed="rId2"/>
          <a:stretch>
            <a:fillRect/>
          </a:stretch>
        </p:blipFill>
        <p:spPr>
          <a:xfrm>
            <a:off x="7506581" y="1606338"/>
            <a:ext cx="4321460" cy="3367758"/>
          </a:xfrm>
          <a:prstGeom prst="rect">
            <a:avLst/>
          </a:prstGeom>
        </p:spPr>
      </p:pic>
    </p:spTree>
    <p:extLst>
      <p:ext uri="{BB962C8B-B14F-4D97-AF65-F5344CB8AC3E}">
        <p14:creationId xmlns:p14="http://schemas.microsoft.com/office/powerpoint/2010/main" val="2327031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8854FCC-B53C-DC42-B77A-D7DB2C7D1A8B}"/>
              </a:ext>
            </a:extLst>
          </p:cNvPr>
          <p:cNvSpPr>
            <a:spLocks noGrp="1"/>
          </p:cNvSpPr>
          <p:nvPr>
            <p:ph type="body" sz="quarter" idx="12"/>
          </p:nvPr>
        </p:nvSpPr>
        <p:spPr>
          <a:xfrm>
            <a:off x="363959" y="1426129"/>
            <a:ext cx="5656697" cy="4146259"/>
          </a:xfrm>
        </p:spPr>
        <p:txBody>
          <a:bodyPr/>
          <a:lstStyle/>
          <a:p>
            <a:pPr marL="285750" indent="-285750">
              <a:buFont typeface="Arial" panose="020B0604020202020204" pitchFamily="34" charset="0"/>
              <a:buChar char="•"/>
            </a:pPr>
            <a:r>
              <a:rPr lang="en-GB" sz="1600" dirty="0"/>
              <a:t>Calculate Peak, Year Round Not Shared and Year Round Shared </a:t>
            </a:r>
            <a:r>
              <a:rPr lang="en-GB" sz="1600" b="1" dirty="0"/>
              <a:t>charges</a:t>
            </a:r>
            <a:r>
              <a:rPr lang="en-GB" sz="1600" dirty="0"/>
              <a:t> separately</a:t>
            </a:r>
          </a:p>
          <a:p>
            <a:pPr marL="285750" indent="-285750">
              <a:buFont typeface="Arial" panose="020B0604020202020204" pitchFamily="34" charset="0"/>
              <a:buChar char="•"/>
            </a:pPr>
            <a:r>
              <a:rPr lang="en-GB" sz="1600" dirty="0">
                <a:solidFill>
                  <a:schemeClr val="tx1"/>
                </a:solidFill>
              </a:rPr>
              <a:t>Introduce:</a:t>
            </a:r>
          </a:p>
          <a:p>
            <a:pPr marL="742939" lvl="1" indent="-285750">
              <a:buFont typeface="Arial" panose="020B0604020202020204" pitchFamily="34" charset="0"/>
              <a:buChar char="•"/>
            </a:pPr>
            <a:r>
              <a:rPr lang="en-GB" sz="1600" b="1" dirty="0">
                <a:solidFill>
                  <a:schemeClr val="tx1"/>
                </a:solidFill>
              </a:rPr>
              <a:t>EALF</a:t>
            </a:r>
            <a:r>
              <a:rPr lang="en-GB" sz="1600" dirty="0">
                <a:solidFill>
                  <a:schemeClr val="tx1"/>
                </a:solidFill>
              </a:rPr>
              <a:t> (Effective ALF) for the Year Round Not Shared Component which is 1 for Conventional Carbon and the same as ALF for other technology types</a:t>
            </a:r>
          </a:p>
          <a:p>
            <a:pPr marL="742939" lvl="1" indent="-285750">
              <a:buFont typeface="Arial" panose="020B0604020202020204" pitchFamily="34" charset="0"/>
              <a:buChar char="•"/>
            </a:pPr>
            <a:r>
              <a:rPr lang="en-GB" sz="1600" dirty="0">
                <a:solidFill>
                  <a:schemeClr val="tx1"/>
                </a:solidFill>
              </a:rPr>
              <a:t>Multiply EALF by technology capacity to give </a:t>
            </a:r>
            <a:r>
              <a:rPr lang="en-GB" sz="1600" b="1" dirty="0">
                <a:solidFill>
                  <a:schemeClr val="tx1"/>
                </a:solidFill>
              </a:rPr>
              <a:t>MTPSECS (Multi Technology Power Station’s Effective Capacity Scaled)</a:t>
            </a:r>
          </a:p>
          <a:p>
            <a:pPr marL="742939" lvl="1" indent="-285750">
              <a:buFont typeface="Arial" panose="020B0604020202020204" pitchFamily="34" charset="0"/>
              <a:buChar char="•"/>
            </a:pPr>
            <a:r>
              <a:rPr lang="en-GB" sz="1600" dirty="0">
                <a:solidFill>
                  <a:schemeClr val="tx1"/>
                </a:solidFill>
              </a:rPr>
              <a:t>MTPSECS x Tariff = Year Round Not Shared Charge</a:t>
            </a:r>
          </a:p>
          <a:p>
            <a:pPr marL="285750" indent="-285750">
              <a:buFont typeface="Arial" panose="020B0604020202020204" pitchFamily="34" charset="0"/>
              <a:buChar char="•"/>
            </a:pPr>
            <a:endParaRPr lang="en-GB" sz="1600" dirty="0"/>
          </a:p>
        </p:txBody>
      </p:sp>
      <p:sp>
        <p:nvSpPr>
          <p:cNvPr id="4" name="Title 3">
            <a:extLst>
              <a:ext uri="{FF2B5EF4-FFF2-40B4-BE49-F238E27FC236}">
                <a16:creationId xmlns:a16="http://schemas.microsoft.com/office/drawing/2014/main" id="{0695C715-825A-3C41-AAD2-269270F2F744}"/>
              </a:ext>
            </a:extLst>
          </p:cNvPr>
          <p:cNvSpPr>
            <a:spLocks noGrp="1"/>
          </p:cNvSpPr>
          <p:nvPr>
            <p:ph type="title"/>
          </p:nvPr>
        </p:nvSpPr>
        <p:spPr/>
        <p:txBody>
          <a:bodyPr/>
          <a:lstStyle/>
          <a:p>
            <a:r>
              <a:rPr lang="en-GB" dirty="0"/>
              <a:t>Proposed Changes</a:t>
            </a:r>
          </a:p>
        </p:txBody>
      </p:sp>
      <p:pic>
        <p:nvPicPr>
          <p:cNvPr id="6" name="Picture 5">
            <a:extLst>
              <a:ext uri="{FF2B5EF4-FFF2-40B4-BE49-F238E27FC236}">
                <a16:creationId xmlns:a16="http://schemas.microsoft.com/office/drawing/2014/main" id="{302F563B-6EEF-4BF7-9F55-BA1B15A5CF6E}"/>
              </a:ext>
            </a:extLst>
          </p:cNvPr>
          <p:cNvPicPr>
            <a:picLocks noChangeAspect="1"/>
          </p:cNvPicPr>
          <p:nvPr/>
        </p:nvPicPr>
        <p:blipFill>
          <a:blip r:embed="rId2"/>
          <a:stretch>
            <a:fillRect/>
          </a:stretch>
        </p:blipFill>
        <p:spPr>
          <a:xfrm>
            <a:off x="6513816" y="1185098"/>
            <a:ext cx="5314225" cy="4141430"/>
          </a:xfrm>
          <a:prstGeom prst="rect">
            <a:avLst/>
          </a:prstGeom>
        </p:spPr>
      </p:pic>
      <p:sp>
        <p:nvSpPr>
          <p:cNvPr id="2" name="Oval 1">
            <a:extLst>
              <a:ext uri="{FF2B5EF4-FFF2-40B4-BE49-F238E27FC236}">
                <a16:creationId xmlns:a16="http://schemas.microsoft.com/office/drawing/2014/main" id="{B4D12784-D00B-4FEE-86CC-89F8D3AAAFD8}"/>
              </a:ext>
            </a:extLst>
          </p:cNvPr>
          <p:cNvSpPr/>
          <p:nvPr/>
        </p:nvSpPr>
        <p:spPr>
          <a:xfrm>
            <a:off x="9082355" y="1430958"/>
            <a:ext cx="1767155" cy="151772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Oval 7">
            <a:extLst>
              <a:ext uri="{FF2B5EF4-FFF2-40B4-BE49-F238E27FC236}">
                <a16:creationId xmlns:a16="http://schemas.microsoft.com/office/drawing/2014/main" id="{A0060299-9145-4C34-B0A4-29EFB45DBCE3}"/>
              </a:ext>
            </a:extLst>
          </p:cNvPr>
          <p:cNvSpPr/>
          <p:nvPr/>
        </p:nvSpPr>
        <p:spPr>
          <a:xfrm>
            <a:off x="8126858" y="4155177"/>
            <a:ext cx="1243174" cy="127186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 name="Oval 8">
            <a:extLst>
              <a:ext uri="{FF2B5EF4-FFF2-40B4-BE49-F238E27FC236}">
                <a16:creationId xmlns:a16="http://schemas.microsoft.com/office/drawing/2014/main" id="{0EED2A10-20F7-4B4B-8BAF-8FF2CD10082B}"/>
              </a:ext>
            </a:extLst>
          </p:cNvPr>
          <p:cNvSpPr/>
          <p:nvPr/>
        </p:nvSpPr>
        <p:spPr>
          <a:xfrm>
            <a:off x="8646946" y="2793068"/>
            <a:ext cx="1767155" cy="151772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7680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8854FCC-B53C-DC42-B77A-D7DB2C7D1A8B}"/>
              </a:ext>
            </a:extLst>
          </p:cNvPr>
          <p:cNvSpPr>
            <a:spLocks noGrp="1"/>
          </p:cNvSpPr>
          <p:nvPr>
            <p:ph type="body" sz="quarter" idx="12"/>
          </p:nvPr>
        </p:nvSpPr>
        <p:spPr>
          <a:xfrm>
            <a:off x="363959" y="1426129"/>
            <a:ext cx="7074531" cy="4146259"/>
          </a:xfrm>
        </p:spPr>
        <p:txBody>
          <a:bodyPr/>
          <a:lstStyle/>
          <a:p>
            <a:pPr marL="285750" indent="-285750">
              <a:buFont typeface="Arial" panose="020B0604020202020204" pitchFamily="34" charset="0"/>
              <a:buChar char="•"/>
            </a:pPr>
            <a:r>
              <a:rPr lang="en-GB" sz="1600" dirty="0"/>
              <a:t>Agree worked examples reflect intention of WACM</a:t>
            </a:r>
          </a:p>
          <a:p>
            <a:pPr marL="285750" indent="-285750">
              <a:buFont typeface="Arial" panose="020B0604020202020204" pitchFamily="34" charset="0"/>
              <a:buChar char="•"/>
            </a:pPr>
            <a:r>
              <a:rPr lang="en-GB" sz="1600" dirty="0">
                <a:solidFill>
                  <a:schemeClr val="tx1"/>
                </a:solidFill>
              </a:rPr>
              <a:t>Agree legal text reflects intention of WACM</a:t>
            </a:r>
          </a:p>
          <a:p>
            <a:pPr marL="285750" indent="-285750">
              <a:buFont typeface="Arial" panose="020B0604020202020204" pitchFamily="34" charset="0"/>
              <a:buChar char="•"/>
            </a:pPr>
            <a:endParaRPr lang="en-GB" sz="1600" dirty="0"/>
          </a:p>
        </p:txBody>
      </p:sp>
      <p:sp>
        <p:nvSpPr>
          <p:cNvPr id="4" name="Title 3">
            <a:extLst>
              <a:ext uri="{FF2B5EF4-FFF2-40B4-BE49-F238E27FC236}">
                <a16:creationId xmlns:a16="http://schemas.microsoft.com/office/drawing/2014/main" id="{0695C715-825A-3C41-AAD2-269270F2F744}"/>
              </a:ext>
            </a:extLst>
          </p:cNvPr>
          <p:cNvSpPr>
            <a:spLocks noGrp="1"/>
          </p:cNvSpPr>
          <p:nvPr>
            <p:ph type="title"/>
          </p:nvPr>
        </p:nvSpPr>
        <p:spPr/>
        <p:txBody>
          <a:bodyPr/>
          <a:lstStyle/>
          <a:p>
            <a:r>
              <a:rPr lang="en-GB" dirty="0"/>
              <a:t>Next Steps</a:t>
            </a:r>
          </a:p>
        </p:txBody>
      </p:sp>
    </p:spTree>
    <p:extLst>
      <p:ext uri="{BB962C8B-B14F-4D97-AF65-F5344CB8AC3E}">
        <p14:creationId xmlns:p14="http://schemas.microsoft.com/office/powerpoint/2010/main" val="2082564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0"/>
          </p:nvPr>
        </p:nvSpPr>
        <p:spPr>
          <a:xfrm>
            <a:off x="3390865" y="2390452"/>
            <a:ext cx="9021236" cy="773569"/>
          </a:xfrm>
        </p:spPr>
        <p:txBody>
          <a:bodyPr/>
          <a:lstStyle/>
          <a:p>
            <a:r>
              <a:rPr lang="en-GB" sz="2500" b="1" dirty="0">
                <a:latin typeface="HelveticaNeueLT Pro 55 Roman" panose="020B0604020202020204" pitchFamily="34" charset="77"/>
              </a:rPr>
              <a:t>Review Legal Text</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3390865" y="2777236"/>
            <a:ext cx="7079317" cy="1677988"/>
          </a:xfrm>
          <a:prstGeom prst="rect">
            <a:avLst/>
          </a:prstGeom>
        </p:spPr>
        <p:txBody>
          <a:bodyPr lIns="91440" tIns="45720" rIns="91440" bIns="45720" anchor="t"/>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b="1" dirty="0">
                <a:solidFill>
                  <a:srgbClr val="0079C1"/>
                </a:solidFill>
                <a:latin typeface="Arial"/>
                <a:cs typeface="Arial"/>
              </a:rPr>
              <a:t>All</a:t>
            </a:r>
          </a:p>
        </p:txBody>
      </p:sp>
    </p:spTree>
    <p:extLst>
      <p:ext uri="{BB962C8B-B14F-4D97-AF65-F5344CB8AC3E}">
        <p14:creationId xmlns:p14="http://schemas.microsoft.com/office/powerpoint/2010/main" val="22540231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3_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Presentation2" id="{2A7FDE9E-59AD-4253-925B-6B7EFE40AA08}" vid="{70DD0154-3507-4F7E-81E3-85B349293488}"/>
    </a:ext>
  </a:extLst>
</a:theme>
</file>

<file path=ppt/theme/theme2.xml><?xml version="1.0" encoding="utf-8"?>
<a:theme xmlns:a="http://schemas.openxmlformats.org/drawingml/2006/main" name="e-on Enjoyment Template">
  <a:themeElements>
    <a:clrScheme name="EON 2022">
      <a:dk1>
        <a:srgbClr val="262626"/>
      </a:dk1>
      <a:lt1>
        <a:srgbClr val="FFFFFF"/>
      </a:lt1>
      <a:dk2>
        <a:srgbClr val="262626"/>
      </a:dk2>
      <a:lt2>
        <a:srgbClr val="FFFFFF"/>
      </a:lt2>
      <a:accent1>
        <a:srgbClr val="EA1B0A"/>
      </a:accent1>
      <a:accent2>
        <a:srgbClr val="B00402"/>
      </a:accent2>
      <a:accent3>
        <a:srgbClr val="1EA2B1"/>
      </a:accent3>
      <a:accent4>
        <a:srgbClr val="E3E000"/>
      </a:accent4>
      <a:accent5>
        <a:srgbClr val="76020D"/>
      </a:accent5>
      <a:accent6>
        <a:srgbClr val="7FC7CF"/>
      </a:accent6>
      <a:hlink>
        <a:srgbClr val="0000FF"/>
      </a:hlink>
      <a:folHlink>
        <a:srgbClr val="800080"/>
      </a:folHlink>
    </a:clrScheme>
    <a:fontScheme name="EON Brix Sans">
      <a:majorFont>
        <a:latin typeface="EON Brix Sans Black"/>
        <a:ea typeface=""/>
        <a:cs typeface=""/>
      </a:majorFont>
      <a:minorFont>
        <a:latin typeface="EON Brix Sans"/>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400" noProof="0" dirty="0" err="1"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dirty="0" err="1" smtClean="0"/>
        </a:defPPr>
      </a:lstStyle>
    </a:txDef>
  </a:objectDefaults>
  <a:extraClrSchemeLst>
    <a:extraClrScheme>
      <a:clrScheme name="EON">
        <a:dk1>
          <a:srgbClr val="000000"/>
        </a:dk1>
        <a:lt1>
          <a:srgbClr val="FFFFFF"/>
        </a:lt1>
        <a:dk2>
          <a:srgbClr val="000000"/>
        </a:dk2>
        <a:lt2>
          <a:srgbClr val="FFFFFF"/>
        </a:lt2>
        <a:accent1>
          <a:srgbClr val="EA1B0A"/>
        </a:accent1>
        <a:accent2>
          <a:srgbClr val="B00402"/>
        </a:accent2>
        <a:accent3>
          <a:srgbClr val="5CC1CB"/>
        </a:accent3>
        <a:accent4>
          <a:srgbClr val="E3E000"/>
        </a:accent4>
        <a:accent5>
          <a:srgbClr val="C44341"/>
        </a:accent5>
        <a:accent6>
          <a:srgbClr val="85D1D8"/>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custClrLst>
    <a:custClr>
      <a:srgbClr val="F7E8DA"/>
    </a:custClr>
    <a:custClr>
      <a:srgbClr val="F6C1B0"/>
    </a:custClr>
    <a:custClr>
      <a:srgbClr val="F59A86"/>
    </a:custClr>
    <a:custClr>
      <a:srgbClr val="F05B48"/>
    </a:custClr>
    <a:custClr>
      <a:srgbClr val="EA1B0A"/>
    </a:custClr>
    <a:custClr>
      <a:srgbClr val="E01000"/>
    </a:custClr>
    <a:custClr>
      <a:srgbClr val="C90A01"/>
    </a:custClr>
    <a:custClr>
      <a:srgbClr val="B00402"/>
    </a:custClr>
    <a:custClr>
      <a:srgbClr val="76020D"/>
    </a:custClr>
    <a:custClr>
      <a:srgbClr val="FFFFFF"/>
    </a:custClr>
    <a:custClr>
      <a:srgbClr val="F7F4D9"/>
    </a:custClr>
    <a:custClr>
      <a:srgbClr val="F2EFA3"/>
    </a:custClr>
    <a:custClr>
      <a:srgbClr val="EDEA6C"/>
    </a:custClr>
    <a:custClr>
      <a:srgbClr val="E8E536"/>
    </a:custClr>
    <a:custClr>
      <a:srgbClr val="E3E000"/>
    </a:custClr>
    <a:custClr>
      <a:srgbClr val="9EB22D"/>
    </a:custClr>
    <a:custClr>
      <a:srgbClr val="61822A"/>
    </a:custClr>
    <a:custClr>
      <a:srgbClr val="3D5327"/>
    </a:custClr>
    <a:custClr>
      <a:srgbClr val="1C301E"/>
    </a:custClr>
    <a:custClr>
      <a:srgbClr val="FFFFFF"/>
    </a:custClr>
    <a:custClr>
      <a:srgbClr val="E1EDED"/>
    </a:custClr>
    <a:custClr>
      <a:srgbClr val="B0DADE"/>
    </a:custClr>
    <a:custClr>
      <a:srgbClr val="7FC7CF"/>
    </a:custClr>
    <a:custClr>
      <a:srgbClr val="4FB5C0"/>
    </a:custClr>
    <a:custClr>
      <a:srgbClr val="1EA2B1"/>
    </a:custClr>
    <a:custClr>
      <a:srgbClr val="178A9E"/>
    </a:custClr>
    <a:custClr>
      <a:srgbClr val="0F738A"/>
    </a:custClr>
    <a:custClr>
      <a:srgbClr val="144D61"/>
    </a:custClr>
    <a:custClr>
      <a:srgbClr val="182739"/>
    </a:custClr>
    <a:custClr>
      <a:srgbClr val="FFFFFF"/>
    </a:custClr>
    <a:custClr>
      <a:srgbClr val="FFFFFF"/>
    </a:custClr>
    <a:custClr>
      <a:srgbClr val="FCFBFA"/>
    </a:custClr>
    <a:custClr>
      <a:srgbClr val="F9F6F4"/>
    </a:custClr>
    <a:custClr>
      <a:srgbClr val="E6E3E1"/>
    </a:custClr>
    <a:custClr>
      <a:srgbClr val="CCCBCA"/>
    </a:custClr>
    <a:custClr>
      <a:srgbClr val="999999"/>
    </a:custClr>
    <a:custClr>
      <a:srgbClr val="666666"/>
    </a:custClr>
    <a:custClr>
      <a:srgbClr val="262626"/>
    </a:custClr>
    <a:custClr>
      <a:srgbClr val="000000"/>
    </a:custClr>
    <a:custClr>
      <a:srgbClr val="FFFFFF"/>
    </a:custClr>
    <a:custClr>
      <a:srgbClr val="F8E3D0"/>
    </a:custClr>
    <a:custClr>
      <a:srgbClr val="F1D7BD"/>
    </a:custClr>
    <a:custClr>
      <a:srgbClr val="E9CBA9"/>
    </a:custClr>
    <a:custClr>
      <a:srgbClr val="DEBA95"/>
    </a:custClr>
    <a:custClr>
      <a:srgbClr val="D2A981"/>
    </a:custClr>
    <a:custClr>
      <a:srgbClr val="AF8A66"/>
    </a:custClr>
    <a:custClr>
      <a:srgbClr val="8C6B4C"/>
    </a:custClr>
    <a:custClr>
      <a:srgbClr val="4F3824"/>
    </a:custClr>
    <a:custClr>
      <a:srgbClr val="301E10"/>
    </a:custClr>
    <a:custClr>
      <a:srgbClr val="FFFFFF"/>
    </a:custClr>
  </a:custClrLst>
  <a:extLst>
    <a:ext uri="{05A4C25C-085E-4340-85A3-A5531E510DB2}">
      <thm15:themeFamily xmlns:thm15="http://schemas.microsoft.com/office/thememl/2012/main" name="EON_Presentation.potx" id="{7C42261A-5814-475A-AFFE-2C675987BE37}" vid="{E40C2308-C2F2-4A5C-BF3A-6A6F0716ADD3}"/>
    </a:ext>
  </a:extLst>
</a:theme>
</file>

<file path=ppt/theme/theme3.xml><?xml version="1.0" encoding="utf-8"?>
<a:theme xmlns:a="http://schemas.openxmlformats.org/drawingml/2006/main" name="6_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National Grid">
      <a:dk1>
        <a:srgbClr val="000000"/>
      </a:dk1>
      <a:lt1>
        <a:srgbClr val="FFFFFF"/>
      </a:lt1>
      <a:dk2>
        <a:srgbClr val="44546A"/>
      </a:dk2>
      <a:lt2>
        <a:srgbClr val="E7E6E6"/>
      </a:lt2>
      <a:accent1>
        <a:srgbClr val="FFE600"/>
      </a:accent1>
      <a:accent2>
        <a:srgbClr val="ED7D31"/>
      </a:accent2>
      <a:accent3>
        <a:srgbClr val="F26522"/>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sz="900" dirty="0" err="1" smtClean="0">
            <a:solidFill>
              <a:srgbClr val="454546"/>
            </a:solidFill>
            <a:latin typeface="HelveticaNeueLT Pro 55 Roman" panose="020B0604020202020204" pitchFamily="34" charset="77"/>
            <a:ea typeface="12 pt. Helvetica* 45 Light   02"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lcf76f155ced4ddcb4097134ff3c332f xmlns="f71abe4e-f5ff-49cd-8eff-5f4949acc510">
      <Terms xmlns="http://schemas.microsoft.com/office/infopath/2007/PartnerControls"/>
    </lcf76f155ced4ddcb4097134ff3c332f>
    <TaxCatchAll xmlns="cadce026-d35b-4a62-a2ee-1436bb44fb5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7" ma:contentTypeDescription="Create a new document." ma:contentTypeScope="" ma:versionID="a9d228084ace73d2d4415d2d903250c8">
  <xsd:schema xmlns:xsd="http://www.w3.org/2001/XMLSchema" xmlns:xs="http://www.w3.org/2001/XMLSchema" xmlns:p="http://schemas.microsoft.com/office/2006/metadata/properties" xmlns:ns2="f71abe4e-f5ff-49cd-8eff-5f4949acc510" xmlns:ns3="97b6fe81-1556-4112-94ca-31043ca39b71" xmlns:ns4="cadce026-d35b-4a62-a2ee-1436bb44fb55" targetNamespace="http://schemas.microsoft.com/office/2006/metadata/properties" ma:root="true" ma:fieldsID="8427b9ec3c80439d86e1ec7502415b0c" ns2:_="" ns3:_="" ns4:_="">
    <xsd:import namespace="f71abe4e-f5ff-49cd-8eff-5f4949acc510"/>
    <xsd:import namespace="97b6fe81-1556-4112-94ca-31043ca39b71"/>
    <xsd:import namespace="cadce026-d35b-4a62-a2ee-1436bb44fb5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element ref="ns2:MediaServiceObjectDetectorVersion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ObjectDetectorVersions" ma:index="20" nillable="true" ma:displayName="MediaServiceObjectDetectorVersions" ma:description="" ma:hidden="true" ma:indexed="true" ma:internalName="MediaServiceObjectDetectorVersions"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f571c05a-9bf0-4b0b-ad97-e13aed49ba31"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adce026-d35b-4a62-a2ee-1436bb44fb55"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2a93f86f-df12-4503-be51-556605c1ee02}" ma:internalName="TaxCatchAll" ma:showField="CatchAllData" ma:web="97b6fe81-1556-4112-94ca-31043ca39b7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DCB36002-CCFD-4C5D-814A-FF8D96969B7A}">
  <ds:schemaRefs>
    <ds:schemaRef ds:uri="http://purl.org/dc/dcmitype/"/>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f71abe4e-f5ff-49cd-8eff-5f4949acc510"/>
    <ds:schemaRef ds:uri="http://schemas.microsoft.com/office/infopath/2007/PartnerControls"/>
    <ds:schemaRef ds:uri="cadce026-d35b-4a62-a2ee-1436bb44fb55"/>
    <ds:schemaRef ds:uri="97b6fe81-1556-4112-94ca-31043ca39b71"/>
    <ds:schemaRef ds:uri="http://www.w3.org/XML/1998/namespace"/>
  </ds:schemaRefs>
</ds:datastoreItem>
</file>

<file path=customXml/itemProps3.xml><?xml version="1.0" encoding="utf-8"?>
<ds:datastoreItem xmlns:ds="http://schemas.openxmlformats.org/officeDocument/2006/customXml" ds:itemID="{6435E1FB-8F1D-4E64-82CE-74ECAB1FDE32}">
  <ds:schemaRefs>
    <ds:schemaRef ds:uri="97b6fe81-1556-4112-94ca-31043ca39b71"/>
    <ds:schemaRef ds:uri="cadce026-d35b-4a62-a2ee-1436bb44fb55"/>
    <ds:schemaRef ds:uri="f71abe4e-f5ff-49cd-8eff-5f4949acc51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Workgroup 1 Slides</Template>
  <TotalTime>223</TotalTime>
  <Words>363</Words>
  <Application>Microsoft Office PowerPoint</Application>
  <PresentationFormat>Widescreen</PresentationFormat>
  <Paragraphs>50</Paragraphs>
  <Slides>15</Slides>
  <Notes>1</Notes>
  <HiddenSlides>0</HiddenSlides>
  <MMClips>0</MMClips>
  <ScaleCrop>false</ScaleCrop>
  <HeadingPairs>
    <vt:vector size="8" baseType="variant">
      <vt:variant>
        <vt:lpstr>Fonts Used</vt:lpstr>
      </vt:variant>
      <vt:variant>
        <vt:i4>19</vt:i4>
      </vt:variant>
      <vt:variant>
        <vt:lpstr>Theme</vt:lpstr>
      </vt:variant>
      <vt:variant>
        <vt:i4>4</vt:i4>
      </vt:variant>
      <vt:variant>
        <vt:lpstr>Embedded OLE Servers</vt:lpstr>
      </vt:variant>
      <vt:variant>
        <vt:i4>1</vt:i4>
      </vt:variant>
      <vt:variant>
        <vt:lpstr>Slide Titles</vt:lpstr>
      </vt:variant>
      <vt:variant>
        <vt:i4>15</vt:i4>
      </vt:variant>
    </vt:vector>
  </HeadingPairs>
  <TitlesOfParts>
    <vt:vector size="39" baseType="lpstr">
      <vt:lpstr>Arial</vt:lpstr>
      <vt:lpstr>Calibri</vt:lpstr>
      <vt:lpstr>Calibri Light</vt:lpstr>
      <vt:lpstr>EON Brix Sans</vt:lpstr>
      <vt:lpstr>EON Brix Sans Black</vt:lpstr>
      <vt:lpstr>Helvetica Neue LT Std 45 Light</vt:lpstr>
      <vt:lpstr>Helvetica Neue LT Std 65 Medium</vt:lpstr>
      <vt:lpstr>HelveticaNeueLT Pro 45 Lt</vt:lpstr>
      <vt:lpstr>HelveticaNeueLT Pro 55 Roman</vt:lpstr>
      <vt:lpstr>HelveticaNeueLT Pro 65 Md</vt:lpstr>
      <vt:lpstr>HelveticaNeueLT Pro 95 Blk</vt:lpstr>
      <vt:lpstr>HelveticaNeueLT Std Cn</vt:lpstr>
      <vt:lpstr>HelveticaNeueLT Std Lt</vt:lpstr>
      <vt:lpstr>HelveticaNeueLT Std Med</vt:lpstr>
      <vt:lpstr>HelveticaNeueLT Std Thin</vt:lpstr>
      <vt:lpstr>HelveticaNeueLTPro-Blk</vt:lpstr>
      <vt:lpstr>HelveticaNeueLTPro-Hv</vt:lpstr>
      <vt:lpstr>HelveticaNeueLTPro-Roman</vt:lpstr>
      <vt:lpstr>Wingdings</vt:lpstr>
      <vt:lpstr>3_Office Theme</vt:lpstr>
      <vt:lpstr>e-on Enjoyment Template</vt:lpstr>
      <vt:lpstr>6_Office Theme</vt:lpstr>
      <vt:lpstr>Office Theme</vt:lpstr>
      <vt:lpstr>think-cell Slide</vt:lpstr>
      <vt:lpstr>Workgroup 12 22 November 2023 Online Meeting via Teams</vt:lpstr>
      <vt:lpstr>PowerPoint Presentation</vt:lpstr>
      <vt:lpstr>PowerPoint Presentation</vt:lpstr>
      <vt:lpstr>PowerPoint Presentation</vt:lpstr>
      <vt:lpstr>PowerPoint Presentation</vt:lpstr>
      <vt:lpstr>CMP316 - History</vt:lpstr>
      <vt:lpstr>Proposed Changes</vt:lpstr>
      <vt:lpstr>Next Steps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[Date of Meeting] Online Meeting via Teams</dc:title>
  <dc:creator>Goult(ESO), Claire</dc:creator>
  <cp:lastModifiedBy>Deborah Spencer (ESO)</cp:lastModifiedBy>
  <cp:revision>3</cp:revision>
  <dcterms:created xsi:type="dcterms:W3CDTF">2023-03-24T15:27:15Z</dcterms:created>
  <dcterms:modified xsi:type="dcterms:W3CDTF">2023-11-20T08:04:55Z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y fmtid="{D5CDD505-2E9C-101B-9397-08002B2CF9AE}" pid="6" name="MediaServiceImageTags">
    <vt:lpwstr/>
  </property>
</Properties>
</file>